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7" r:id="rId22"/>
    <p:sldId id="278" r:id="rId23"/>
    <p:sldId id="279" r:id="rId24"/>
    <p:sldId id="293" r:id="rId25"/>
    <p:sldId id="280" r:id="rId26"/>
    <p:sldId id="281" r:id="rId27"/>
    <p:sldId id="282" r:id="rId28"/>
    <p:sldId id="283" r:id="rId29"/>
    <p:sldId id="284" r:id="rId30"/>
    <p:sldId id="285" r:id="rId31"/>
    <p:sldId id="286" r:id="rId32"/>
    <p:sldId id="287" r:id="rId33"/>
    <p:sldId id="288" r:id="rId34"/>
    <p:sldId id="291" r:id="rId35"/>
    <p:sldId id="289" r:id="rId36"/>
    <p:sldId id="290" r:id="rId37"/>
    <p:sldId id="292" r:id="rId3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等线"/>
        <a:ea typeface="等线"/>
        <a:cs typeface="等线"/>
        <a:sym typeface="等线"/>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等线"/>
        <a:ea typeface="等线"/>
        <a:cs typeface="等线"/>
        <a:sym typeface="等线"/>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等线"/>
        <a:ea typeface="等线"/>
        <a:cs typeface="等线"/>
        <a:sym typeface="等线"/>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等线"/>
        <a:ea typeface="等线"/>
        <a:cs typeface="等线"/>
        <a:sym typeface="等线"/>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等线"/>
        <a:ea typeface="等线"/>
        <a:cs typeface="等线"/>
        <a:sym typeface="等线"/>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等线"/>
        <a:ea typeface="等线"/>
        <a:cs typeface="等线"/>
        <a:sym typeface="等线"/>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等线"/>
        <a:ea typeface="等线"/>
        <a:cs typeface="等线"/>
        <a:sym typeface="等线"/>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等线"/>
        <a:ea typeface="等线"/>
        <a:cs typeface="等线"/>
        <a:sym typeface="等线"/>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等线"/>
        <a:ea typeface="等线"/>
        <a:cs typeface="等线"/>
        <a:sym typeface="等线"/>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ng Marina" initials="WM" lastIdx="1" clrIdx="0">
    <p:extLst>
      <p:ext uri="{19B8F6BF-5375-455C-9EA6-DF929625EA0E}">
        <p15:presenceInfo xmlns:p15="http://schemas.microsoft.com/office/powerpoint/2012/main" userId="17524b3963e9a8d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5F17"/>
    <a:srgbClr val="9265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等线"/>
          <a:ea typeface="等线"/>
          <a:cs typeface="等线"/>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
          <a:latin typeface="等线"/>
          <a:ea typeface="等线"/>
          <a:cs typeface="等线"/>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等线"/>
          <a:ea typeface="等线"/>
          <a:cs typeface="等线"/>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等线"/>
          <a:ea typeface="等线"/>
          <a:cs typeface="等线"/>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等线"/>
          <a:ea typeface="等线"/>
          <a:cs typeface="等线"/>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
          <a:latin typeface="等线"/>
          <a:ea typeface="等线"/>
          <a:cs typeface="等线"/>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等线"/>
          <a:ea typeface="等线"/>
          <a:cs typeface="等线"/>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等线"/>
          <a:ea typeface="等线"/>
          <a:cs typeface="等线"/>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等线"/>
          <a:ea typeface="等线"/>
          <a:cs typeface="等线"/>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
          <a:latin typeface="等线"/>
          <a:ea typeface="等线"/>
          <a:cs typeface="等线"/>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等线"/>
          <a:ea typeface="等线"/>
          <a:cs typeface="等线"/>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等线"/>
          <a:ea typeface="等线"/>
          <a:cs typeface="等线"/>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等线"/>
          <a:ea typeface="等线"/>
          <a:cs typeface="等线"/>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等线"/>
          <a:ea typeface="等线"/>
          <a:cs typeface="等线"/>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等线"/>
          <a:ea typeface="等线"/>
          <a:cs typeface="等线"/>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等线"/>
          <a:ea typeface="等线"/>
          <a:cs typeface="等线"/>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等线"/>
          <a:ea typeface="等线"/>
          <a:cs typeface="等线"/>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等线"/>
          <a:ea typeface="等线"/>
          <a:cs typeface="等线"/>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等线"/>
          <a:ea typeface="等线"/>
          <a:cs typeface="等线"/>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等线"/>
          <a:ea typeface="等线"/>
          <a:cs typeface="等线"/>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等线"/>
          <a:ea typeface="等线"/>
          <a:cs typeface="等线"/>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等线"/>
          <a:ea typeface="等线"/>
          <a:cs typeface="等线"/>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等线"/>
          <a:ea typeface="等线"/>
          <a:cs typeface="等线"/>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等线"/>
          <a:ea typeface="等线"/>
          <a:cs typeface="等线"/>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48"/>
  </p:normalViewPr>
  <p:slideViewPr>
    <p:cSldViewPr snapToGrid="0">
      <p:cViewPr varScale="1">
        <p:scale>
          <a:sx n="69" d="100"/>
          <a:sy n="69" d="100"/>
        </p:scale>
        <p:origin x="54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00" name="Shape 500"/>
          <p:cNvSpPr>
            <a:spLocks noGrp="1" noRot="1" noChangeAspect="1"/>
          </p:cNvSpPr>
          <p:nvPr>
            <p:ph type="sldImg"/>
          </p:nvPr>
        </p:nvSpPr>
        <p:spPr>
          <a:xfrm>
            <a:off x="1143000" y="685800"/>
            <a:ext cx="4572000" cy="3429000"/>
          </a:xfrm>
          <a:prstGeom prst="rect">
            <a:avLst/>
          </a:prstGeom>
        </p:spPr>
        <p:txBody>
          <a:bodyPr/>
          <a:lstStyle/>
          <a:p>
            <a:endParaRPr/>
          </a:p>
        </p:txBody>
      </p:sp>
      <p:sp>
        <p:nvSpPr>
          <p:cNvPr id="501" name="Shape 50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305653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8" name="Shape 1738"/>
          <p:cNvSpPr>
            <a:spLocks noGrp="1" noRot="1" noChangeAspect="1"/>
          </p:cNvSpPr>
          <p:nvPr>
            <p:ph type="sldImg"/>
          </p:nvPr>
        </p:nvSpPr>
        <p:spPr>
          <a:xfrm>
            <a:off x="381000" y="685800"/>
            <a:ext cx="6096000" cy="3429000"/>
          </a:xfrm>
          <a:prstGeom prst="rect">
            <a:avLst/>
          </a:prstGeom>
        </p:spPr>
        <p:txBody>
          <a:bodyPr/>
          <a:lstStyle/>
          <a:p>
            <a:endParaRPr/>
          </a:p>
        </p:txBody>
      </p:sp>
      <p:sp>
        <p:nvSpPr>
          <p:cNvPr id="1739" name="Shape 1739"/>
          <p:cNvSpPr>
            <a:spLocks noGrp="1"/>
          </p:cNvSpPr>
          <p:nvPr>
            <p:ph type="body" sz="quarter" idx="1"/>
          </p:nvPr>
        </p:nvSpPr>
        <p:spPr>
          <a:prstGeom prst="rect">
            <a:avLst/>
          </a:prstGeom>
        </p:spPr>
        <p:txBody>
          <a:bodyPr/>
          <a:lstStyle/>
          <a:p>
            <a:endParaRPr dirty="0">
              <a:latin typeface="+mj-lt"/>
              <a:ea typeface="+mj-ea"/>
              <a:cs typeface="+mj-cs"/>
              <a:sym typeface="Helvetic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107732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231958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421482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 name="Shape 1252"/>
          <p:cNvSpPr>
            <a:spLocks noGrp="1" noRot="1" noChangeAspect="1"/>
          </p:cNvSpPr>
          <p:nvPr>
            <p:ph type="sldImg"/>
          </p:nvPr>
        </p:nvSpPr>
        <p:spPr>
          <a:xfrm>
            <a:off x="381000" y="685800"/>
            <a:ext cx="6096000" cy="3429000"/>
          </a:xfrm>
          <a:prstGeom prst="rect">
            <a:avLst/>
          </a:prstGeom>
        </p:spPr>
        <p:txBody>
          <a:bodyPr/>
          <a:lstStyle/>
          <a:p>
            <a:endParaRPr/>
          </a:p>
        </p:txBody>
      </p:sp>
      <p:sp>
        <p:nvSpPr>
          <p:cNvPr id="1253" name="Shape 1253"/>
          <p:cNvSpPr>
            <a:spLocks noGrp="1"/>
          </p:cNvSpPr>
          <p:nvPr>
            <p:ph type="body" sz="quarter" idx="1"/>
          </p:nvPr>
        </p:nvSpPr>
        <p:spPr>
          <a:prstGeom prst="rect">
            <a:avLst/>
          </a:prstGeom>
        </p:spPr>
        <p:txBody>
          <a:bodyPr/>
          <a:lstStyle/>
          <a:p>
            <a:pPr>
              <a:defRPr sz="1800">
                <a:solidFill>
                  <a:srgbClr val="FF0000"/>
                </a:solidFill>
              </a:defRPr>
            </a:pPr>
            <a:endParaRPr dirty="0">
              <a:latin typeface="微软雅黑"/>
              <a:ea typeface="微软雅黑"/>
              <a:cs typeface="微软雅黑"/>
              <a:sym typeface="微软雅黑"/>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8" name="Shape 1268"/>
          <p:cNvSpPr>
            <a:spLocks noGrp="1" noRot="1" noChangeAspect="1"/>
          </p:cNvSpPr>
          <p:nvPr>
            <p:ph type="sldImg"/>
          </p:nvPr>
        </p:nvSpPr>
        <p:spPr>
          <a:xfrm>
            <a:off x="381000" y="685800"/>
            <a:ext cx="6096000" cy="3429000"/>
          </a:xfrm>
          <a:prstGeom prst="rect">
            <a:avLst/>
          </a:prstGeom>
        </p:spPr>
        <p:txBody>
          <a:bodyPr/>
          <a:lstStyle/>
          <a:p>
            <a:endParaRPr/>
          </a:p>
        </p:txBody>
      </p:sp>
      <p:sp>
        <p:nvSpPr>
          <p:cNvPr id="1269" name="Shape 1269"/>
          <p:cNvSpPr>
            <a:spLocks noGrp="1"/>
          </p:cNvSpPr>
          <p:nvPr>
            <p:ph type="body" sz="quarter" idx="1"/>
          </p:nvPr>
        </p:nvSpPr>
        <p:spPr>
          <a:prstGeom prst="rect">
            <a:avLst/>
          </a:prstGeom>
        </p:spPr>
        <p:txBody>
          <a:bodyPr/>
          <a:lstStyle/>
          <a:p>
            <a:endParaRPr dirty="0">
              <a:latin typeface="+mj-lt"/>
              <a:ea typeface="+mj-ea"/>
              <a:cs typeface="+mj-cs"/>
              <a:sym typeface="Helvetic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246008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 name="Shape 1443"/>
          <p:cNvSpPr>
            <a:spLocks noGrp="1" noRot="1" noChangeAspect="1"/>
          </p:cNvSpPr>
          <p:nvPr>
            <p:ph type="sldImg"/>
          </p:nvPr>
        </p:nvSpPr>
        <p:spPr>
          <a:xfrm>
            <a:off x="381000" y="685800"/>
            <a:ext cx="6096000" cy="3429000"/>
          </a:xfrm>
          <a:prstGeom prst="rect">
            <a:avLst/>
          </a:prstGeom>
        </p:spPr>
        <p:txBody>
          <a:bodyPr/>
          <a:lstStyle/>
          <a:p>
            <a:endParaRPr/>
          </a:p>
        </p:txBody>
      </p:sp>
      <p:sp>
        <p:nvSpPr>
          <p:cNvPr id="1444" name="Shape 1444"/>
          <p:cNvSpPr>
            <a:spLocks noGrp="1"/>
          </p:cNvSpPr>
          <p:nvPr>
            <p:ph type="body" sz="quarter" idx="1"/>
          </p:nvPr>
        </p:nvSpPr>
        <p:spPr>
          <a:prstGeom prst="rect">
            <a:avLst/>
          </a:prstGeom>
        </p:spPr>
        <p:txBody>
          <a:bodyPr/>
          <a:lstStyle>
            <a:lvl1pPr>
              <a:defRPr>
                <a:latin typeface="+mj-lt"/>
                <a:ea typeface="+mj-ea"/>
                <a:cs typeface="+mj-cs"/>
                <a:sym typeface="Helvetica"/>
              </a:defRPr>
            </a:lvl1pPr>
          </a:lstStyle>
          <a:p>
            <a:pPr>
              <a:defRPr>
                <a:latin typeface="+mn-lt"/>
                <a:ea typeface="+mn-ea"/>
                <a:cs typeface="+mn-cs"/>
                <a:sym typeface="Calibri"/>
              </a:defRPr>
            </a:pPr>
            <a:endParaRPr dirty="0">
              <a:latin typeface="+mj-lt"/>
              <a:ea typeface="+mj-ea"/>
              <a:cs typeface="+mj-cs"/>
              <a:sym typeface="Helvetic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02395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1" name="Shape 1491"/>
          <p:cNvSpPr>
            <a:spLocks noGrp="1" noRot="1" noChangeAspect="1"/>
          </p:cNvSpPr>
          <p:nvPr>
            <p:ph type="sldImg"/>
          </p:nvPr>
        </p:nvSpPr>
        <p:spPr>
          <a:xfrm>
            <a:off x="381000" y="685800"/>
            <a:ext cx="6096000" cy="3429000"/>
          </a:xfrm>
          <a:prstGeom prst="rect">
            <a:avLst/>
          </a:prstGeom>
        </p:spPr>
        <p:txBody>
          <a:bodyPr/>
          <a:lstStyle/>
          <a:p>
            <a:endParaRPr/>
          </a:p>
        </p:txBody>
      </p:sp>
      <p:sp>
        <p:nvSpPr>
          <p:cNvPr id="1492" name="Shape 1492"/>
          <p:cNvSpPr>
            <a:spLocks noGrp="1"/>
          </p:cNvSpPr>
          <p:nvPr>
            <p:ph type="body" sz="quarter" idx="1"/>
          </p:nvPr>
        </p:nvSpPr>
        <p:spPr>
          <a:prstGeom prst="rect">
            <a:avLst/>
          </a:prstGeom>
        </p:spPr>
        <p:txBody>
          <a:bodyPr/>
          <a:lstStyle>
            <a:lvl1pPr>
              <a:defRPr>
                <a:latin typeface="+mj-lt"/>
                <a:ea typeface="+mj-ea"/>
                <a:cs typeface="+mj-cs"/>
                <a:sym typeface="Helvetica"/>
              </a:defRPr>
            </a:lvl1pPr>
          </a:lstStyle>
          <a:p>
            <a:pPr>
              <a:defRPr>
                <a:latin typeface="+mn-lt"/>
                <a:ea typeface="+mn-ea"/>
                <a:cs typeface="+mn-cs"/>
                <a:sym typeface="Calibri"/>
              </a:defRPr>
            </a:pPr>
            <a:r>
              <a:rPr>
                <a:latin typeface="+mj-lt"/>
                <a:ea typeface="+mj-ea"/>
                <a:cs typeface="+mj-cs"/>
                <a:sym typeface="Helvetica"/>
              </a:rPr>
              <a:t>背景图重新找</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标题幻灯片">
    <p:spTree>
      <p:nvGrpSpPr>
        <p:cNvPr id="1" name=""/>
        <p:cNvGrpSpPr/>
        <p:nvPr/>
      </p:nvGrpSpPr>
      <p:grpSpPr>
        <a:xfrm>
          <a:off x="0" y="0"/>
          <a:ext cx="0" cy="0"/>
          <a:chOff x="0" y="0"/>
          <a:chExt cx="0" cy="0"/>
        </a:xfrm>
      </p:grpSpPr>
      <p:sp>
        <p:nvSpPr>
          <p:cNvPr id="16"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节标题">
    <p:spTree>
      <p:nvGrpSpPr>
        <p:cNvPr id="1" name=""/>
        <p:cNvGrpSpPr/>
        <p:nvPr/>
      </p:nvGrpSpPr>
      <p:grpSpPr>
        <a:xfrm>
          <a:off x="0" y="0"/>
          <a:ext cx="0" cy="0"/>
          <a:chOff x="0" y="0"/>
          <a:chExt cx="0" cy="0"/>
        </a:xfrm>
      </p:grpSpPr>
      <p:sp>
        <p:nvSpPr>
          <p:cNvPr id="113" name="标题文本"/>
          <p:cNvSpPr txBox="1">
            <a:spLocks noGrp="1"/>
          </p:cNvSpPr>
          <p:nvPr>
            <p:ph type="title"/>
          </p:nvPr>
        </p:nvSpPr>
        <p:spPr>
          <a:xfrm>
            <a:off x="963084" y="4406900"/>
            <a:ext cx="10363201" cy="1363133"/>
          </a:xfrm>
          <a:prstGeom prst="rect">
            <a:avLst/>
          </a:prstGeom>
        </p:spPr>
        <p:txBody>
          <a:bodyPr lIns="45714" tIns="45714" rIns="45714" bIns="45714" anchor="t">
            <a:normAutofit/>
          </a:bodyPr>
          <a:lstStyle>
            <a:lvl1pPr defTabSz="1218564">
              <a:lnSpc>
                <a:spcPct val="100000"/>
              </a:lnSpc>
              <a:defRPr sz="5300" b="1" cap="all">
                <a:latin typeface="+mn-lt"/>
                <a:ea typeface="+mn-ea"/>
                <a:cs typeface="+mn-cs"/>
                <a:sym typeface="Calibri"/>
              </a:defRPr>
            </a:lvl1pPr>
          </a:lstStyle>
          <a:p>
            <a:r>
              <a:t>标题文本</a:t>
            </a:r>
          </a:p>
        </p:txBody>
      </p:sp>
      <p:sp>
        <p:nvSpPr>
          <p:cNvPr id="114" name="正文级别 1…"/>
          <p:cNvSpPr txBox="1">
            <a:spLocks noGrp="1"/>
          </p:cNvSpPr>
          <p:nvPr>
            <p:ph type="body" sz="quarter" idx="1"/>
          </p:nvPr>
        </p:nvSpPr>
        <p:spPr>
          <a:xfrm>
            <a:off x="963084" y="2906186"/>
            <a:ext cx="10363201" cy="1500717"/>
          </a:xfrm>
          <a:prstGeom prst="rect">
            <a:avLst/>
          </a:prstGeom>
        </p:spPr>
        <p:txBody>
          <a:bodyPr lIns="45714" tIns="45714" rIns="45714" bIns="45714" anchor="b">
            <a:normAutofit/>
          </a:bodyPr>
          <a:lstStyle>
            <a:lvl1pPr marL="0" indent="0" defTabSz="1218564">
              <a:lnSpc>
                <a:spcPct val="100000"/>
              </a:lnSpc>
              <a:spcBef>
                <a:spcPts val="600"/>
              </a:spcBef>
              <a:buSzTx/>
              <a:buFontTx/>
              <a:buNone/>
              <a:defRPr sz="2600">
                <a:solidFill>
                  <a:srgbClr val="888888"/>
                </a:solidFill>
                <a:latin typeface="Cambria"/>
                <a:ea typeface="Cambria"/>
                <a:cs typeface="Cambria"/>
                <a:sym typeface="Cambria"/>
              </a:defRPr>
            </a:lvl1pPr>
            <a:lvl2pPr marL="0" indent="609600" defTabSz="1218564">
              <a:lnSpc>
                <a:spcPct val="100000"/>
              </a:lnSpc>
              <a:spcBef>
                <a:spcPts val="600"/>
              </a:spcBef>
              <a:buSzTx/>
              <a:buFontTx/>
              <a:buNone/>
              <a:defRPr sz="2600">
                <a:solidFill>
                  <a:srgbClr val="888888"/>
                </a:solidFill>
                <a:latin typeface="Cambria"/>
                <a:ea typeface="Cambria"/>
                <a:cs typeface="Cambria"/>
                <a:sym typeface="Cambria"/>
              </a:defRPr>
            </a:lvl2pPr>
            <a:lvl3pPr marL="0" indent="1219200" defTabSz="1218564">
              <a:lnSpc>
                <a:spcPct val="100000"/>
              </a:lnSpc>
              <a:spcBef>
                <a:spcPts val="600"/>
              </a:spcBef>
              <a:buSzTx/>
              <a:buFontTx/>
              <a:buNone/>
              <a:defRPr sz="2600">
                <a:solidFill>
                  <a:srgbClr val="888888"/>
                </a:solidFill>
                <a:latin typeface="Cambria"/>
                <a:ea typeface="Cambria"/>
                <a:cs typeface="Cambria"/>
                <a:sym typeface="Cambria"/>
              </a:defRPr>
            </a:lvl3pPr>
            <a:lvl4pPr marL="0" indent="1828164" defTabSz="1218564">
              <a:lnSpc>
                <a:spcPct val="100000"/>
              </a:lnSpc>
              <a:spcBef>
                <a:spcPts val="600"/>
              </a:spcBef>
              <a:buSzTx/>
              <a:buFontTx/>
              <a:buNone/>
              <a:defRPr sz="2600">
                <a:solidFill>
                  <a:srgbClr val="888888"/>
                </a:solidFill>
                <a:latin typeface="Cambria"/>
                <a:ea typeface="Cambria"/>
                <a:cs typeface="Cambria"/>
                <a:sym typeface="Cambria"/>
              </a:defRPr>
            </a:lvl4pPr>
            <a:lvl5pPr marL="0" indent="2437764" defTabSz="1218564">
              <a:lnSpc>
                <a:spcPct val="100000"/>
              </a:lnSpc>
              <a:spcBef>
                <a:spcPts val="600"/>
              </a:spcBef>
              <a:buSzTx/>
              <a:buFontTx/>
              <a:buNone/>
              <a:defRPr sz="2600">
                <a:solidFill>
                  <a:srgbClr val="888888"/>
                </a:solidFill>
                <a:latin typeface="Cambria"/>
                <a:ea typeface="Cambria"/>
                <a:cs typeface="Cambria"/>
                <a:sym typeface="Cambria"/>
              </a:defRPr>
            </a:lvl5pPr>
          </a:lstStyle>
          <a:p>
            <a:r>
              <a:t>正文级别 1</a:t>
            </a:r>
          </a:p>
          <a:p>
            <a:pPr lvl="1"/>
            <a:r>
              <a:t>正文级别 2</a:t>
            </a:r>
          </a:p>
          <a:p>
            <a:pPr lvl="2"/>
            <a:r>
              <a:t>正文级别 3</a:t>
            </a:r>
          </a:p>
          <a:p>
            <a:pPr lvl="3"/>
            <a:r>
              <a:t>正文级别 4</a:t>
            </a:r>
          </a:p>
          <a:p>
            <a:pPr lvl="4"/>
            <a:r>
              <a:t>正文级别 5</a:t>
            </a:r>
          </a:p>
        </p:txBody>
      </p:sp>
      <p:sp>
        <p:nvSpPr>
          <p:cNvPr id="115" name="幻灯片编号"/>
          <p:cNvSpPr txBox="1">
            <a:spLocks noGrp="1"/>
          </p:cNvSpPr>
          <p:nvPr>
            <p:ph type="sldNum" sz="quarter" idx="2"/>
          </p:nvPr>
        </p:nvSpPr>
        <p:spPr>
          <a:xfrm>
            <a:off x="11253243" y="6373086"/>
            <a:ext cx="329158" cy="332729"/>
          </a:xfrm>
          <a:prstGeom prst="rect">
            <a:avLst/>
          </a:prstGeom>
        </p:spPr>
        <p:txBody>
          <a:bodyPr lIns="45714" tIns="45714" rIns="45714" bIns="45714"/>
          <a:lstStyle>
            <a:lvl1pPr>
              <a:defRPr sz="1600">
                <a:solidFill>
                  <a:srgbClr val="888888"/>
                </a:solidFill>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122" name="标题文本"/>
          <p:cNvSpPr txBox="1">
            <a:spLocks noGrp="1"/>
          </p:cNvSpPr>
          <p:nvPr>
            <p:ph type="title"/>
          </p:nvPr>
        </p:nvSpPr>
        <p:spPr>
          <a:xfrm>
            <a:off x="609600" y="275166"/>
            <a:ext cx="10972800" cy="1143001"/>
          </a:xfrm>
          <a:prstGeom prst="rect">
            <a:avLst/>
          </a:prstGeom>
        </p:spPr>
        <p:txBody>
          <a:bodyPr lIns="45714" tIns="45714" rIns="45714" bIns="45714">
            <a:normAutofit/>
          </a:bodyPr>
          <a:lstStyle>
            <a:lvl1pPr algn="ctr" defTabSz="1218564">
              <a:lnSpc>
                <a:spcPct val="100000"/>
              </a:lnSpc>
              <a:defRPr sz="5800">
                <a:latin typeface="+mn-lt"/>
                <a:ea typeface="+mn-ea"/>
                <a:cs typeface="+mn-cs"/>
                <a:sym typeface="Calibri"/>
              </a:defRPr>
            </a:lvl1pPr>
          </a:lstStyle>
          <a:p>
            <a:r>
              <a:t>标题文本</a:t>
            </a:r>
          </a:p>
        </p:txBody>
      </p:sp>
      <p:sp>
        <p:nvSpPr>
          <p:cNvPr id="123" name="正文级别 1…"/>
          <p:cNvSpPr txBox="1">
            <a:spLocks noGrp="1"/>
          </p:cNvSpPr>
          <p:nvPr>
            <p:ph type="body" sz="half" idx="1"/>
          </p:nvPr>
        </p:nvSpPr>
        <p:spPr>
          <a:xfrm>
            <a:off x="609600" y="1600209"/>
            <a:ext cx="5384800" cy="4525434"/>
          </a:xfrm>
          <a:prstGeom prst="rect">
            <a:avLst/>
          </a:prstGeom>
        </p:spPr>
        <p:txBody>
          <a:bodyPr lIns="45714" tIns="45714" rIns="45714" bIns="45714">
            <a:normAutofit/>
          </a:bodyPr>
          <a:lstStyle>
            <a:lvl1pPr marL="457200" indent="-457200" defTabSz="1218564">
              <a:lnSpc>
                <a:spcPct val="100000"/>
              </a:lnSpc>
              <a:spcBef>
                <a:spcPts val="800"/>
              </a:spcBef>
              <a:defRPr sz="3700">
                <a:latin typeface="Cambria"/>
                <a:ea typeface="Cambria"/>
                <a:cs typeface="Cambria"/>
                <a:sym typeface="Cambria"/>
              </a:defRPr>
            </a:lvl1pPr>
            <a:lvl2pPr marL="1050131" indent="-440531" defTabSz="1218564">
              <a:lnSpc>
                <a:spcPct val="100000"/>
              </a:lnSpc>
              <a:spcBef>
                <a:spcPts val="800"/>
              </a:spcBef>
              <a:buChar char="–"/>
              <a:defRPr sz="3700">
                <a:latin typeface="Cambria"/>
                <a:ea typeface="Cambria"/>
                <a:cs typeface="Cambria"/>
                <a:sym typeface="Cambria"/>
              </a:defRPr>
            </a:lvl2pPr>
            <a:lvl3pPr marL="1652953" indent="-433753" defTabSz="1218564">
              <a:lnSpc>
                <a:spcPct val="100000"/>
              </a:lnSpc>
              <a:spcBef>
                <a:spcPts val="800"/>
              </a:spcBef>
              <a:defRPr sz="3700">
                <a:latin typeface="Cambria"/>
                <a:ea typeface="Cambria"/>
                <a:cs typeface="Cambria"/>
                <a:sym typeface="Cambria"/>
              </a:defRPr>
            </a:lvl3pPr>
            <a:lvl4pPr marL="2298064" indent="-469900" defTabSz="1218564">
              <a:lnSpc>
                <a:spcPct val="100000"/>
              </a:lnSpc>
              <a:spcBef>
                <a:spcPts val="800"/>
              </a:spcBef>
              <a:buChar char="–"/>
              <a:defRPr sz="3700">
                <a:latin typeface="Cambria"/>
                <a:ea typeface="Cambria"/>
                <a:cs typeface="Cambria"/>
                <a:sym typeface="Cambria"/>
              </a:defRPr>
            </a:lvl4pPr>
            <a:lvl5pPr marL="2907664" indent="-469900" defTabSz="1218564">
              <a:lnSpc>
                <a:spcPct val="100000"/>
              </a:lnSpc>
              <a:spcBef>
                <a:spcPts val="800"/>
              </a:spcBef>
              <a:buChar char="»"/>
              <a:defRPr sz="3700">
                <a:latin typeface="Cambria"/>
                <a:ea typeface="Cambria"/>
                <a:cs typeface="Cambria"/>
                <a:sym typeface="Cambria"/>
              </a:defRPr>
            </a:lvl5pPr>
          </a:lstStyle>
          <a:p>
            <a:r>
              <a:t>正文级别 1</a:t>
            </a:r>
          </a:p>
          <a:p>
            <a:pPr lvl="1"/>
            <a:r>
              <a:t>正文级别 2</a:t>
            </a:r>
          </a:p>
          <a:p>
            <a:pPr lvl="2"/>
            <a:r>
              <a:t>正文级别 3</a:t>
            </a:r>
          </a:p>
          <a:p>
            <a:pPr lvl="3"/>
            <a:r>
              <a:t>正文级别 4</a:t>
            </a:r>
          </a:p>
          <a:p>
            <a:pPr lvl="4"/>
            <a:r>
              <a:t>正文级别 5</a:t>
            </a:r>
          </a:p>
        </p:txBody>
      </p:sp>
      <p:sp>
        <p:nvSpPr>
          <p:cNvPr id="124" name="幻灯片编号"/>
          <p:cNvSpPr txBox="1">
            <a:spLocks noGrp="1"/>
          </p:cNvSpPr>
          <p:nvPr>
            <p:ph type="sldNum" sz="quarter" idx="2"/>
          </p:nvPr>
        </p:nvSpPr>
        <p:spPr>
          <a:xfrm>
            <a:off x="11253243" y="6373086"/>
            <a:ext cx="329158" cy="332729"/>
          </a:xfrm>
          <a:prstGeom prst="rect">
            <a:avLst/>
          </a:prstGeom>
        </p:spPr>
        <p:txBody>
          <a:bodyPr lIns="45714" tIns="45714" rIns="45714" bIns="45714"/>
          <a:lstStyle>
            <a:lvl1pPr>
              <a:defRPr sz="1600">
                <a:solidFill>
                  <a:srgbClr val="888888"/>
                </a:solidFill>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sp>
        <p:nvSpPr>
          <p:cNvPr id="131" name="标题文本"/>
          <p:cNvSpPr txBox="1">
            <a:spLocks noGrp="1"/>
          </p:cNvSpPr>
          <p:nvPr>
            <p:ph type="title"/>
          </p:nvPr>
        </p:nvSpPr>
        <p:spPr>
          <a:xfrm>
            <a:off x="609600" y="275166"/>
            <a:ext cx="10972800" cy="1143001"/>
          </a:xfrm>
          <a:prstGeom prst="rect">
            <a:avLst/>
          </a:prstGeom>
        </p:spPr>
        <p:txBody>
          <a:bodyPr lIns="45714" tIns="45714" rIns="45714" bIns="45714">
            <a:normAutofit/>
          </a:bodyPr>
          <a:lstStyle>
            <a:lvl1pPr algn="ctr" defTabSz="1218564">
              <a:lnSpc>
                <a:spcPct val="100000"/>
              </a:lnSpc>
              <a:defRPr sz="5800">
                <a:latin typeface="+mn-lt"/>
                <a:ea typeface="+mn-ea"/>
                <a:cs typeface="+mn-cs"/>
                <a:sym typeface="Calibri"/>
              </a:defRPr>
            </a:lvl1pPr>
          </a:lstStyle>
          <a:p>
            <a:r>
              <a:t>标题文本</a:t>
            </a:r>
          </a:p>
        </p:txBody>
      </p:sp>
      <p:sp>
        <p:nvSpPr>
          <p:cNvPr id="132" name="正文级别 1…"/>
          <p:cNvSpPr txBox="1">
            <a:spLocks noGrp="1"/>
          </p:cNvSpPr>
          <p:nvPr>
            <p:ph type="body" sz="quarter" idx="1"/>
          </p:nvPr>
        </p:nvSpPr>
        <p:spPr>
          <a:xfrm>
            <a:off x="609600" y="1534584"/>
            <a:ext cx="5386917" cy="641350"/>
          </a:xfrm>
          <a:prstGeom prst="rect">
            <a:avLst/>
          </a:prstGeom>
        </p:spPr>
        <p:txBody>
          <a:bodyPr lIns="45714" tIns="45714" rIns="45714" bIns="45714" anchor="b">
            <a:normAutofit/>
          </a:bodyPr>
          <a:lstStyle>
            <a:lvl1pPr marL="0" indent="0" defTabSz="1218564">
              <a:lnSpc>
                <a:spcPct val="100000"/>
              </a:lnSpc>
              <a:spcBef>
                <a:spcPts val="700"/>
              </a:spcBef>
              <a:buSzTx/>
              <a:buFontTx/>
              <a:buNone/>
              <a:defRPr sz="3200" b="1">
                <a:latin typeface="Cambria"/>
                <a:ea typeface="Cambria"/>
                <a:cs typeface="Cambria"/>
                <a:sym typeface="Cambria"/>
              </a:defRPr>
            </a:lvl1pPr>
            <a:lvl2pPr marL="0" indent="609600" defTabSz="1218564">
              <a:lnSpc>
                <a:spcPct val="100000"/>
              </a:lnSpc>
              <a:spcBef>
                <a:spcPts val="700"/>
              </a:spcBef>
              <a:buSzTx/>
              <a:buFontTx/>
              <a:buNone/>
              <a:defRPr sz="3200" b="1">
                <a:latin typeface="Cambria"/>
                <a:ea typeface="Cambria"/>
                <a:cs typeface="Cambria"/>
                <a:sym typeface="Cambria"/>
              </a:defRPr>
            </a:lvl2pPr>
            <a:lvl3pPr marL="0" indent="1219200" defTabSz="1218564">
              <a:lnSpc>
                <a:spcPct val="100000"/>
              </a:lnSpc>
              <a:spcBef>
                <a:spcPts val="700"/>
              </a:spcBef>
              <a:buSzTx/>
              <a:buFontTx/>
              <a:buNone/>
              <a:defRPr sz="3200" b="1">
                <a:latin typeface="Cambria"/>
                <a:ea typeface="Cambria"/>
                <a:cs typeface="Cambria"/>
                <a:sym typeface="Cambria"/>
              </a:defRPr>
            </a:lvl3pPr>
            <a:lvl4pPr marL="0" indent="1828164" defTabSz="1218564">
              <a:lnSpc>
                <a:spcPct val="100000"/>
              </a:lnSpc>
              <a:spcBef>
                <a:spcPts val="700"/>
              </a:spcBef>
              <a:buSzTx/>
              <a:buFontTx/>
              <a:buNone/>
              <a:defRPr sz="3200" b="1">
                <a:latin typeface="Cambria"/>
                <a:ea typeface="Cambria"/>
                <a:cs typeface="Cambria"/>
                <a:sym typeface="Cambria"/>
              </a:defRPr>
            </a:lvl4pPr>
            <a:lvl5pPr marL="0" indent="2437764" defTabSz="1218564">
              <a:lnSpc>
                <a:spcPct val="100000"/>
              </a:lnSpc>
              <a:spcBef>
                <a:spcPts val="700"/>
              </a:spcBef>
              <a:buSzTx/>
              <a:buFontTx/>
              <a:buNone/>
              <a:defRPr sz="3200" b="1">
                <a:latin typeface="Cambria"/>
                <a:ea typeface="Cambria"/>
                <a:cs typeface="Cambria"/>
                <a:sym typeface="Cambria"/>
              </a:defRPr>
            </a:lvl5pPr>
          </a:lstStyle>
          <a:p>
            <a:r>
              <a:t>正文级别 1</a:t>
            </a:r>
          </a:p>
          <a:p>
            <a:pPr lvl="1"/>
            <a:r>
              <a:t>正文级别 2</a:t>
            </a:r>
          </a:p>
          <a:p>
            <a:pPr lvl="2"/>
            <a:r>
              <a:t>正文级别 3</a:t>
            </a:r>
          </a:p>
          <a:p>
            <a:pPr lvl="3"/>
            <a:r>
              <a:t>正文级别 4</a:t>
            </a:r>
          </a:p>
          <a:p>
            <a:pPr lvl="4"/>
            <a:r>
              <a:t>正文级别 5</a:t>
            </a:r>
          </a:p>
        </p:txBody>
      </p:sp>
      <p:sp>
        <p:nvSpPr>
          <p:cNvPr id="133" name="文本占位符 4"/>
          <p:cNvSpPr>
            <a:spLocks noGrp="1"/>
          </p:cNvSpPr>
          <p:nvPr>
            <p:ph type="body" sz="quarter" idx="21"/>
          </p:nvPr>
        </p:nvSpPr>
        <p:spPr>
          <a:xfrm>
            <a:off x="6193375" y="1534584"/>
            <a:ext cx="5389034" cy="641350"/>
          </a:xfrm>
          <a:prstGeom prst="rect">
            <a:avLst/>
          </a:prstGeom>
        </p:spPr>
        <p:txBody>
          <a:bodyPr lIns="45714" tIns="45714" rIns="45714" bIns="45714" anchor="b">
            <a:normAutofit/>
          </a:bodyPr>
          <a:lstStyle/>
          <a:p>
            <a:pPr marL="0" indent="0" defTabSz="1218564">
              <a:lnSpc>
                <a:spcPct val="100000"/>
              </a:lnSpc>
              <a:spcBef>
                <a:spcPts val="700"/>
              </a:spcBef>
              <a:buSzTx/>
              <a:buFontTx/>
              <a:buNone/>
              <a:defRPr sz="3200" b="1">
                <a:latin typeface="Cambria"/>
                <a:ea typeface="Cambria"/>
                <a:cs typeface="Cambria"/>
                <a:sym typeface="Cambria"/>
              </a:defRPr>
            </a:pPr>
            <a:endParaRPr/>
          </a:p>
        </p:txBody>
      </p:sp>
      <p:sp>
        <p:nvSpPr>
          <p:cNvPr id="134" name="幻灯片编号"/>
          <p:cNvSpPr txBox="1">
            <a:spLocks noGrp="1"/>
          </p:cNvSpPr>
          <p:nvPr>
            <p:ph type="sldNum" sz="quarter" idx="2"/>
          </p:nvPr>
        </p:nvSpPr>
        <p:spPr>
          <a:xfrm>
            <a:off x="11253243" y="6373086"/>
            <a:ext cx="329158" cy="332729"/>
          </a:xfrm>
          <a:prstGeom prst="rect">
            <a:avLst/>
          </a:prstGeom>
        </p:spPr>
        <p:txBody>
          <a:bodyPr lIns="45714" tIns="45714" rIns="45714" bIns="45714"/>
          <a:lstStyle>
            <a:lvl1pPr>
              <a:defRPr sz="1600">
                <a:solidFill>
                  <a:srgbClr val="888888"/>
                </a:solidFill>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141" name="标题文本"/>
          <p:cNvSpPr txBox="1">
            <a:spLocks noGrp="1"/>
          </p:cNvSpPr>
          <p:nvPr>
            <p:ph type="title"/>
          </p:nvPr>
        </p:nvSpPr>
        <p:spPr>
          <a:xfrm>
            <a:off x="609600" y="275166"/>
            <a:ext cx="10972800" cy="1143001"/>
          </a:xfrm>
          <a:prstGeom prst="rect">
            <a:avLst/>
          </a:prstGeom>
        </p:spPr>
        <p:txBody>
          <a:bodyPr lIns="45714" tIns="45714" rIns="45714" bIns="45714">
            <a:normAutofit/>
          </a:bodyPr>
          <a:lstStyle>
            <a:lvl1pPr algn="ctr" defTabSz="1218564">
              <a:lnSpc>
                <a:spcPct val="100000"/>
              </a:lnSpc>
              <a:defRPr sz="5800">
                <a:latin typeface="+mn-lt"/>
                <a:ea typeface="+mn-ea"/>
                <a:cs typeface="+mn-cs"/>
                <a:sym typeface="Calibri"/>
              </a:defRPr>
            </a:lvl1pPr>
          </a:lstStyle>
          <a:p>
            <a:r>
              <a:t>标题文本</a:t>
            </a:r>
          </a:p>
        </p:txBody>
      </p:sp>
      <p:sp>
        <p:nvSpPr>
          <p:cNvPr id="142" name="幻灯片编号"/>
          <p:cNvSpPr txBox="1">
            <a:spLocks noGrp="1"/>
          </p:cNvSpPr>
          <p:nvPr>
            <p:ph type="sldNum" sz="quarter" idx="2"/>
          </p:nvPr>
        </p:nvSpPr>
        <p:spPr>
          <a:xfrm>
            <a:off x="11253243" y="6373086"/>
            <a:ext cx="329158" cy="332729"/>
          </a:xfrm>
          <a:prstGeom prst="rect">
            <a:avLst/>
          </a:prstGeom>
        </p:spPr>
        <p:txBody>
          <a:bodyPr lIns="45714" tIns="45714" rIns="45714" bIns="45714"/>
          <a:lstStyle>
            <a:lvl1pPr>
              <a:defRPr sz="1600">
                <a:solidFill>
                  <a:srgbClr val="888888"/>
                </a:solidFill>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49" name="幻灯片编号"/>
          <p:cNvSpPr txBox="1">
            <a:spLocks noGrp="1"/>
          </p:cNvSpPr>
          <p:nvPr>
            <p:ph type="sldNum" sz="quarter" idx="2"/>
          </p:nvPr>
        </p:nvSpPr>
        <p:spPr>
          <a:xfrm>
            <a:off x="11253243" y="6373086"/>
            <a:ext cx="329158" cy="332729"/>
          </a:xfrm>
          <a:prstGeom prst="rect">
            <a:avLst/>
          </a:prstGeom>
        </p:spPr>
        <p:txBody>
          <a:bodyPr lIns="45714" tIns="45714" rIns="45714" bIns="45714"/>
          <a:lstStyle>
            <a:lvl1pPr>
              <a:defRPr sz="1600">
                <a:solidFill>
                  <a:srgbClr val="888888"/>
                </a:solidFill>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156" name="标题文本"/>
          <p:cNvSpPr txBox="1">
            <a:spLocks noGrp="1"/>
          </p:cNvSpPr>
          <p:nvPr>
            <p:ph type="title"/>
          </p:nvPr>
        </p:nvSpPr>
        <p:spPr>
          <a:xfrm>
            <a:off x="609603" y="273052"/>
            <a:ext cx="4011084" cy="1162050"/>
          </a:xfrm>
          <a:prstGeom prst="rect">
            <a:avLst/>
          </a:prstGeom>
        </p:spPr>
        <p:txBody>
          <a:bodyPr lIns="45714" tIns="45714" rIns="45714" bIns="45714" anchor="b">
            <a:normAutofit/>
          </a:bodyPr>
          <a:lstStyle>
            <a:lvl1pPr defTabSz="1218564">
              <a:lnSpc>
                <a:spcPct val="100000"/>
              </a:lnSpc>
              <a:defRPr sz="2600" b="1">
                <a:latin typeface="+mn-lt"/>
                <a:ea typeface="+mn-ea"/>
                <a:cs typeface="+mn-cs"/>
                <a:sym typeface="Calibri"/>
              </a:defRPr>
            </a:lvl1pPr>
          </a:lstStyle>
          <a:p>
            <a:r>
              <a:t>标题文本</a:t>
            </a:r>
          </a:p>
        </p:txBody>
      </p:sp>
      <p:sp>
        <p:nvSpPr>
          <p:cNvPr id="157" name="正文级别 1…"/>
          <p:cNvSpPr txBox="1">
            <a:spLocks noGrp="1"/>
          </p:cNvSpPr>
          <p:nvPr>
            <p:ph type="body" idx="1"/>
          </p:nvPr>
        </p:nvSpPr>
        <p:spPr>
          <a:xfrm>
            <a:off x="4766733" y="273053"/>
            <a:ext cx="6815667" cy="5852584"/>
          </a:xfrm>
          <a:prstGeom prst="rect">
            <a:avLst/>
          </a:prstGeom>
        </p:spPr>
        <p:txBody>
          <a:bodyPr lIns="45714" tIns="45714" rIns="45714" bIns="45714">
            <a:normAutofit/>
          </a:bodyPr>
          <a:lstStyle>
            <a:lvl1pPr marL="457200" indent="-457200" defTabSz="1218564">
              <a:lnSpc>
                <a:spcPct val="100000"/>
              </a:lnSpc>
              <a:defRPr sz="4200">
                <a:latin typeface="Cambria"/>
                <a:ea typeface="Cambria"/>
                <a:cs typeface="Cambria"/>
                <a:sym typeface="Cambria"/>
              </a:defRPr>
            </a:lvl1pPr>
            <a:lvl2pPr marL="1042086" indent="-432486" defTabSz="1218564">
              <a:lnSpc>
                <a:spcPct val="100000"/>
              </a:lnSpc>
              <a:buChar char="–"/>
              <a:defRPr sz="4200">
                <a:latin typeface="Cambria"/>
                <a:ea typeface="Cambria"/>
                <a:cs typeface="Cambria"/>
                <a:sym typeface="Cambria"/>
              </a:defRPr>
            </a:lvl2pPr>
            <a:lvl3pPr marL="1619250" indent="-400050" defTabSz="1218564">
              <a:lnSpc>
                <a:spcPct val="100000"/>
              </a:lnSpc>
              <a:defRPr sz="4200">
                <a:latin typeface="Cambria"/>
                <a:ea typeface="Cambria"/>
                <a:cs typeface="Cambria"/>
                <a:sym typeface="Cambria"/>
              </a:defRPr>
            </a:lvl3pPr>
            <a:lvl4pPr marL="2320534" indent="-492369" defTabSz="1218564">
              <a:lnSpc>
                <a:spcPct val="100000"/>
              </a:lnSpc>
              <a:buChar char="–"/>
              <a:defRPr sz="4200">
                <a:latin typeface="Cambria"/>
                <a:ea typeface="Cambria"/>
                <a:cs typeface="Cambria"/>
                <a:sym typeface="Cambria"/>
              </a:defRPr>
            </a:lvl4pPr>
            <a:lvl5pPr marL="2930134" indent="-492369" defTabSz="1218564">
              <a:lnSpc>
                <a:spcPct val="100000"/>
              </a:lnSpc>
              <a:buChar char="»"/>
              <a:defRPr sz="4200">
                <a:latin typeface="Cambria"/>
                <a:ea typeface="Cambria"/>
                <a:cs typeface="Cambria"/>
                <a:sym typeface="Cambria"/>
              </a:defRPr>
            </a:lvl5pPr>
          </a:lstStyle>
          <a:p>
            <a:r>
              <a:t>正文级别 1</a:t>
            </a:r>
          </a:p>
          <a:p>
            <a:pPr lvl="1"/>
            <a:r>
              <a:t>正文级别 2</a:t>
            </a:r>
          </a:p>
          <a:p>
            <a:pPr lvl="2"/>
            <a:r>
              <a:t>正文级别 3</a:t>
            </a:r>
          </a:p>
          <a:p>
            <a:pPr lvl="3"/>
            <a:r>
              <a:t>正文级别 4</a:t>
            </a:r>
          </a:p>
          <a:p>
            <a:pPr lvl="4"/>
            <a:r>
              <a:t>正文级别 5</a:t>
            </a:r>
          </a:p>
        </p:txBody>
      </p:sp>
      <p:sp>
        <p:nvSpPr>
          <p:cNvPr id="158" name="文本占位符 3"/>
          <p:cNvSpPr>
            <a:spLocks noGrp="1"/>
          </p:cNvSpPr>
          <p:nvPr>
            <p:ph type="body" sz="half" idx="21"/>
          </p:nvPr>
        </p:nvSpPr>
        <p:spPr>
          <a:xfrm>
            <a:off x="609602" y="1435100"/>
            <a:ext cx="4011085" cy="4690534"/>
          </a:xfrm>
          <a:prstGeom prst="rect">
            <a:avLst/>
          </a:prstGeom>
        </p:spPr>
        <p:txBody>
          <a:bodyPr lIns="45714" tIns="45714" rIns="45714" bIns="45714">
            <a:normAutofit/>
          </a:bodyPr>
          <a:lstStyle/>
          <a:p>
            <a:pPr marL="0" indent="0" defTabSz="1218564">
              <a:lnSpc>
                <a:spcPct val="100000"/>
              </a:lnSpc>
              <a:spcBef>
                <a:spcPts val="400"/>
              </a:spcBef>
              <a:buSzTx/>
              <a:buFontTx/>
              <a:buNone/>
              <a:defRPr sz="1800">
                <a:latin typeface="Cambria"/>
                <a:ea typeface="Cambria"/>
                <a:cs typeface="Cambria"/>
                <a:sym typeface="Cambria"/>
              </a:defRPr>
            </a:pPr>
            <a:endParaRPr/>
          </a:p>
        </p:txBody>
      </p:sp>
      <p:sp>
        <p:nvSpPr>
          <p:cNvPr id="159" name="幻灯片编号"/>
          <p:cNvSpPr txBox="1">
            <a:spLocks noGrp="1"/>
          </p:cNvSpPr>
          <p:nvPr>
            <p:ph type="sldNum" sz="quarter" idx="2"/>
          </p:nvPr>
        </p:nvSpPr>
        <p:spPr>
          <a:xfrm>
            <a:off x="11253243" y="6373086"/>
            <a:ext cx="329158" cy="332729"/>
          </a:xfrm>
          <a:prstGeom prst="rect">
            <a:avLst/>
          </a:prstGeom>
        </p:spPr>
        <p:txBody>
          <a:bodyPr lIns="45714" tIns="45714" rIns="45714" bIns="45714"/>
          <a:lstStyle>
            <a:lvl1pPr>
              <a:defRPr sz="1600">
                <a:solidFill>
                  <a:srgbClr val="888888"/>
                </a:solidFill>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图片与标题">
    <p:spTree>
      <p:nvGrpSpPr>
        <p:cNvPr id="1" name=""/>
        <p:cNvGrpSpPr/>
        <p:nvPr/>
      </p:nvGrpSpPr>
      <p:grpSpPr>
        <a:xfrm>
          <a:off x="0" y="0"/>
          <a:ext cx="0" cy="0"/>
          <a:chOff x="0" y="0"/>
          <a:chExt cx="0" cy="0"/>
        </a:xfrm>
      </p:grpSpPr>
      <p:sp>
        <p:nvSpPr>
          <p:cNvPr id="166" name="标题文本"/>
          <p:cNvSpPr txBox="1">
            <a:spLocks noGrp="1"/>
          </p:cNvSpPr>
          <p:nvPr>
            <p:ph type="title"/>
          </p:nvPr>
        </p:nvSpPr>
        <p:spPr>
          <a:xfrm>
            <a:off x="2389716" y="4800601"/>
            <a:ext cx="7315201" cy="567268"/>
          </a:xfrm>
          <a:prstGeom prst="rect">
            <a:avLst/>
          </a:prstGeom>
        </p:spPr>
        <p:txBody>
          <a:bodyPr lIns="45714" tIns="45714" rIns="45714" bIns="45714" anchor="b">
            <a:normAutofit/>
          </a:bodyPr>
          <a:lstStyle>
            <a:lvl1pPr defTabSz="1218564">
              <a:lnSpc>
                <a:spcPct val="100000"/>
              </a:lnSpc>
              <a:defRPr sz="2600" b="1">
                <a:latin typeface="+mn-lt"/>
                <a:ea typeface="+mn-ea"/>
                <a:cs typeface="+mn-cs"/>
                <a:sym typeface="Calibri"/>
              </a:defRPr>
            </a:lvl1pPr>
          </a:lstStyle>
          <a:p>
            <a:r>
              <a:t>标题文本</a:t>
            </a:r>
          </a:p>
        </p:txBody>
      </p:sp>
      <p:sp>
        <p:nvSpPr>
          <p:cNvPr id="167" name="图片占位符 2"/>
          <p:cNvSpPr>
            <a:spLocks noGrp="1"/>
          </p:cNvSpPr>
          <p:nvPr>
            <p:ph type="pic" sz="half" idx="21"/>
          </p:nvPr>
        </p:nvSpPr>
        <p:spPr>
          <a:xfrm>
            <a:off x="2389716" y="613832"/>
            <a:ext cx="7315201" cy="4114801"/>
          </a:xfrm>
          <a:prstGeom prst="rect">
            <a:avLst/>
          </a:prstGeom>
        </p:spPr>
        <p:txBody>
          <a:bodyPr lIns="91439" rIns="91439"/>
          <a:lstStyle/>
          <a:p>
            <a:endParaRPr/>
          </a:p>
        </p:txBody>
      </p:sp>
      <p:sp>
        <p:nvSpPr>
          <p:cNvPr id="168" name="正文级别 1…"/>
          <p:cNvSpPr txBox="1">
            <a:spLocks noGrp="1"/>
          </p:cNvSpPr>
          <p:nvPr>
            <p:ph type="body" sz="quarter" idx="1"/>
          </p:nvPr>
        </p:nvSpPr>
        <p:spPr>
          <a:xfrm>
            <a:off x="2389716" y="5367868"/>
            <a:ext cx="7315201" cy="804334"/>
          </a:xfrm>
          <a:prstGeom prst="rect">
            <a:avLst/>
          </a:prstGeom>
        </p:spPr>
        <p:txBody>
          <a:bodyPr lIns="45714" tIns="45714" rIns="45714" bIns="45714">
            <a:normAutofit/>
          </a:bodyPr>
          <a:lstStyle>
            <a:lvl1pPr marL="0" indent="0" defTabSz="1218564">
              <a:lnSpc>
                <a:spcPct val="100000"/>
              </a:lnSpc>
              <a:spcBef>
                <a:spcPts val="400"/>
              </a:spcBef>
              <a:buSzTx/>
              <a:buFontTx/>
              <a:buNone/>
              <a:defRPr sz="1800">
                <a:latin typeface="Cambria"/>
                <a:ea typeface="Cambria"/>
                <a:cs typeface="Cambria"/>
                <a:sym typeface="Cambria"/>
              </a:defRPr>
            </a:lvl1pPr>
            <a:lvl2pPr marL="0" indent="609600" defTabSz="1218564">
              <a:lnSpc>
                <a:spcPct val="100000"/>
              </a:lnSpc>
              <a:spcBef>
                <a:spcPts val="400"/>
              </a:spcBef>
              <a:buSzTx/>
              <a:buFontTx/>
              <a:buNone/>
              <a:defRPr sz="1800">
                <a:latin typeface="Cambria"/>
                <a:ea typeface="Cambria"/>
                <a:cs typeface="Cambria"/>
                <a:sym typeface="Cambria"/>
              </a:defRPr>
            </a:lvl2pPr>
            <a:lvl3pPr marL="0" indent="1219200" defTabSz="1218564">
              <a:lnSpc>
                <a:spcPct val="100000"/>
              </a:lnSpc>
              <a:spcBef>
                <a:spcPts val="400"/>
              </a:spcBef>
              <a:buSzTx/>
              <a:buFontTx/>
              <a:buNone/>
              <a:defRPr sz="1800">
                <a:latin typeface="Cambria"/>
                <a:ea typeface="Cambria"/>
                <a:cs typeface="Cambria"/>
                <a:sym typeface="Cambria"/>
              </a:defRPr>
            </a:lvl3pPr>
            <a:lvl4pPr marL="0" indent="1828164" defTabSz="1218564">
              <a:lnSpc>
                <a:spcPct val="100000"/>
              </a:lnSpc>
              <a:spcBef>
                <a:spcPts val="400"/>
              </a:spcBef>
              <a:buSzTx/>
              <a:buFontTx/>
              <a:buNone/>
              <a:defRPr sz="1800">
                <a:latin typeface="Cambria"/>
                <a:ea typeface="Cambria"/>
                <a:cs typeface="Cambria"/>
                <a:sym typeface="Cambria"/>
              </a:defRPr>
            </a:lvl4pPr>
            <a:lvl5pPr marL="0" indent="2437764" defTabSz="1218564">
              <a:lnSpc>
                <a:spcPct val="100000"/>
              </a:lnSpc>
              <a:spcBef>
                <a:spcPts val="400"/>
              </a:spcBef>
              <a:buSzTx/>
              <a:buFontTx/>
              <a:buNone/>
              <a:defRPr sz="1800">
                <a:latin typeface="Cambria"/>
                <a:ea typeface="Cambria"/>
                <a:cs typeface="Cambria"/>
                <a:sym typeface="Cambria"/>
              </a:defRPr>
            </a:lvl5pPr>
          </a:lstStyle>
          <a:p>
            <a:r>
              <a:t>正文级别 1</a:t>
            </a:r>
          </a:p>
          <a:p>
            <a:pPr lvl="1"/>
            <a:r>
              <a:t>正文级别 2</a:t>
            </a:r>
          </a:p>
          <a:p>
            <a:pPr lvl="2"/>
            <a:r>
              <a:t>正文级别 3</a:t>
            </a:r>
          </a:p>
          <a:p>
            <a:pPr lvl="3"/>
            <a:r>
              <a:t>正文级别 4</a:t>
            </a:r>
          </a:p>
          <a:p>
            <a:pPr lvl="4"/>
            <a:r>
              <a:t>正文级别 5</a:t>
            </a:r>
          </a:p>
        </p:txBody>
      </p:sp>
      <p:sp>
        <p:nvSpPr>
          <p:cNvPr id="169" name="幻灯片编号"/>
          <p:cNvSpPr txBox="1">
            <a:spLocks noGrp="1"/>
          </p:cNvSpPr>
          <p:nvPr>
            <p:ph type="sldNum" sz="quarter" idx="2"/>
          </p:nvPr>
        </p:nvSpPr>
        <p:spPr>
          <a:xfrm>
            <a:off x="11253243" y="6373086"/>
            <a:ext cx="329158" cy="332729"/>
          </a:xfrm>
          <a:prstGeom prst="rect">
            <a:avLst/>
          </a:prstGeom>
        </p:spPr>
        <p:txBody>
          <a:bodyPr lIns="45714" tIns="45714" rIns="45714" bIns="45714"/>
          <a:lstStyle>
            <a:lvl1pPr>
              <a:defRPr sz="1600">
                <a:solidFill>
                  <a:srgbClr val="888888"/>
                </a:solidFill>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标题和竖排文字">
    <p:spTree>
      <p:nvGrpSpPr>
        <p:cNvPr id="1" name=""/>
        <p:cNvGrpSpPr/>
        <p:nvPr/>
      </p:nvGrpSpPr>
      <p:grpSpPr>
        <a:xfrm>
          <a:off x="0" y="0"/>
          <a:ext cx="0" cy="0"/>
          <a:chOff x="0" y="0"/>
          <a:chExt cx="0" cy="0"/>
        </a:xfrm>
      </p:grpSpPr>
      <p:sp>
        <p:nvSpPr>
          <p:cNvPr id="176" name="标题文本"/>
          <p:cNvSpPr txBox="1">
            <a:spLocks noGrp="1"/>
          </p:cNvSpPr>
          <p:nvPr>
            <p:ph type="title"/>
          </p:nvPr>
        </p:nvSpPr>
        <p:spPr>
          <a:xfrm>
            <a:off x="609600" y="275166"/>
            <a:ext cx="10972800" cy="1143001"/>
          </a:xfrm>
          <a:prstGeom prst="rect">
            <a:avLst/>
          </a:prstGeom>
        </p:spPr>
        <p:txBody>
          <a:bodyPr lIns="45714" tIns="45714" rIns="45714" bIns="45714">
            <a:normAutofit/>
          </a:bodyPr>
          <a:lstStyle>
            <a:lvl1pPr algn="ctr" defTabSz="1218564">
              <a:lnSpc>
                <a:spcPct val="100000"/>
              </a:lnSpc>
              <a:defRPr sz="5800">
                <a:latin typeface="+mn-lt"/>
                <a:ea typeface="+mn-ea"/>
                <a:cs typeface="+mn-cs"/>
                <a:sym typeface="Calibri"/>
              </a:defRPr>
            </a:lvl1pPr>
          </a:lstStyle>
          <a:p>
            <a:r>
              <a:t>标题文本</a:t>
            </a:r>
          </a:p>
        </p:txBody>
      </p:sp>
      <p:sp>
        <p:nvSpPr>
          <p:cNvPr id="177" name="正文级别 1…"/>
          <p:cNvSpPr txBox="1">
            <a:spLocks noGrp="1"/>
          </p:cNvSpPr>
          <p:nvPr>
            <p:ph type="body" idx="1"/>
          </p:nvPr>
        </p:nvSpPr>
        <p:spPr>
          <a:xfrm>
            <a:off x="609600" y="1600209"/>
            <a:ext cx="10972800" cy="4525434"/>
          </a:xfrm>
          <a:prstGeom prst="rect">
            <a:avLst/>
          </a:prstGeom>
        </p:spPr>
        <p:txBody>
          <a:bodyPr vert="eaVert" lIns="45714" tIns="45714" rIns="45714" bIns="45714">
            <a:normAutofit/>
          </a:bodyPr>
          <a:lstStyle>
            <a:lvl1pPr marL="457200" indent="-457200" defTabSz="1218564">
              <a:lnSpc>
                <a:spcPct val="100000"/>
              </a:lnSpc>
              <a:defRPr sz="4200">
                <a:latin typeface="Cambria"/>
                <a:ea typeface="Cambria"/>
                <a:cs typeface="Cambria"/>
                <a:sym typeface="Cambria"/>
              </a:defRPr>
            </a:lvl1pPr>
            <a:lvl2pPr marL="1042086" indent="-432486" defTabSz="1218564">
              <a:lnSpc>
                <a:spcPct val="100000"/>
              </a:lnSpc>
              <a:buChar char="–"/>
              <a:defRPr sz="4200">
                <a:latin typeface="Cambria"/>
                <a:ea typeface="Cambria"/>
                <a:cs typeface="Cambria"/>
                <a:sym typeface="Cambria"/>
              </a:defRPr>
            </a:lvl2pPr>
            <a:lvl3pPr marL="1619250" indent="-400050" defTabSz="1218564">
              <a:lnSpc>
                <a:spcPct val="100000"/>
              </a:lnSpc>
              <a:defRPr sz="4200">
                <a:latin typeface="Cambria"/>
                <a:ea typeface="Cambria"/>
                <a:cs typeface="Cambria"/>
                <a:sym typeface="Cambria"/>
              </a:defRPr>
            </a:lvl3pPr>
            <a:lvl4pPr marL="2320534" indent="-492369" defTabSz="1218564">
              <a:lnSpc>
                <a:spcPct val="100000"/>
              </a:lnSpc>
              <a:buChar char="–"/>
              <a:defRPr sz="4200">
                <a:latin typeface="Cambria"/>
                <a:ea typeface="Cambria"/>
                <a:cs typeface="Cambria"/>
                <a:sym typeface="Cambria"/>
              </a:defRPr>
            </a:lvl4pPr>
            <a:lvl5pPr marL="2930134" indent="-492369" defTabSz="1218564">
              <a:lnSpc>
                <a:spcPct val="100000"/>
              </a:lnSpc>
              <a:buChar char="»"/>
              <a:defRPr sz="4200">
                <a:latin typeface="Cambria"/>
                <a:ea typeface="Cambria"/>
                <a:cs typeface="Cambria"/>
                <a:sym typeface="Cambria"/>
              </a:defRPr>
            </a:lvl5pPr>
          </a:lstStyle>
          <a:p>
            <a:r>
              <a:t>正文级别 1</a:t>
            </a:r>
          </a:p>
          <a:p>
            <a:pPr lvl="1"/>
            <a:r>
              <a:t>正文级别 2</a:t>
            </a:r>
          </a:p>
          <a:p>
            <a:pPr lvl="2"/>
            <a:r>
              <a:t>正文级别 3</a:t>
            </a:r>
          </a:p>
          <a:p>
            <a:pPr lvl="3"/>
            <a:r>
              <a:t>正文级别 4</a:t>
            </a:r>
          </a:p>
          <a:p>
            <a:pPr lvl="4"/>
            <a:r>
              <a:t>正文级别 5</a:t>
            </a:r>
          </a:p>
        </p:txBody>
      </p:sp>
      <p:sp>
        <p:nvSpPr>
          <p:cNvPr id="178" name="幻灯片编号"/>
          <p:cNvSpPr txBox="1">
            <a:spLocks noGrp="1"/>
          </p:cNvSpPr>
          <p:nvPr>
            <p:ph type="sldNum" sz="quarter" idx="2"/>
          </p:nvPr>
        </p:nvSpPr>
        <p:spPr>
          <a:xfrm>
            <a:off x="11253243" y="6373086"/>
            <a:ext cx="329158" cy="332729"/>
          </a:xfrm>
          <a:prstGeom prst="rect">
            <a:avLst/>
          </a:prstGeom>
        </p:spPr>
        <p:txBody>
          <a:bodyPr lIns="45714" tIns="45714" rIns="45714" bIns="45714"/>
          <a:lstStyle>
            <a:lvl1pPr>
              <a:defRPr sz="1600">
                <a:solidFill>
                  <a:srgbClr val="888888"/>
                </a:solidFill>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垂直排列标题与文本">
    <p:spTree>
      <p:nvGrpSpPr>
        <p:cNvPr id="1" name=""/>
        <p:cNvGrpSpPr/>
        <p:nvPr/>
      </p:nvGrpSpPr>
      <p:grpSpPr>
        <a:xfrm>
          <a:off x="0" y="0"/>
          <a:ext cx="0" cy="0"/>
          <a:chOff x="0" y="0"/>
          <a:chExt cx="0" cy="0"/>
        </a:xfrm>
      </p:grpSpPr>
      <p:sp>
        <p:nvSpPr>
          <p:cNvPr id="185" name="标题文本"/>
          <p:cNvSpPr txBox="1">
            <a:spLocks noGrp="1"/>
          </p:cNvSpPr>
          <p:nvPr>
            <p:ph type="title"/>
          </p:nvPr>
        </p:nvSpPr>
        <p:spPr>
          <a:xfrm>
            <a:off x="8839200" y="275167"/>
            <a:ext cx="2743200" cy="5850468"/>
          </a:xfrm>
          <a:prstGeom prst="rect">
            <a:avLst/>
          </a:prstGeom>
        </p:spPr>
        <p:txBody>
          <a:bodyPr vert="eaVert" lIns="45714" tIns="45714" rIns="45714" bIns="45714">
            <a:normAutofit/>
          </a:bodyPr>
          <a:lstStyle>
            <a:lvl1pPr algn="ctr" defTabSz="1218564">
              <a:lnSpc>
                <a:spcPct val="100000"/>
              </a:lnSpc>
              <a:defRPr sz="5800">
                <a:latin typeface="+mn-lt"/>
                <a:ea typeface="+mn-ea"/>
                <a:cs typeface="+mn-cs"/>
                <a:sym typeface="Calibri"/>
              </a:defRPr>
            </a:lvl1pPr>
          </a:lstStyle>
          <a:p>
            <a:r>
              <a:t>标题文本</a:t>
            </a:r>
          </a:p>
        </p:txBody>
      </p:sp>
      <p:sp>
        <p:nvSpPr>
          <p:cNvPr id="186" name="正文级别 1…"/>
          <p:cNvSpPr txBox="1">
            <a:spLocks noGrp="1"/>
          </p:cNvSpPr>
          <p:nvPr>
            <p:ph type="body" idx="1"/>
          </p:nvPr>
        </p:nvSpPr>
        <p:spPr>
          <a:xfrm>
            <a:off x="609600" y="275167"/>
            <a:ext cx="8026400" cy="5850468"/>
          </a:xfrm>
          <a:prstGeom prst="rect">
            <a:avLst/>
          </a:prstGeom>
        </p:spPr>
        <p:txBody>
          <a:bodyPr vert="eaVert" lIns="45714" tIns="45714" rIns="45714" bIns="45714">
            <a:normAutofit/>
          </a:bodyPr>
          <a:lstStyle>
            <a:lvl1pPr marL="457200" indent="-457200" defTabSz="1218564">
              <a:lnSpc>
                <a:spcPct val="100000"/>
              </a:lnSpc>
              <a:defRPr sz="4200">
                <a:latin typeface="Cambria"/>
                <a:ea typeface="Cambria"/>
                <a:cs typeface="Cambria"/>
                <a:sym typeface="Cambria"/>
              </a:defRPr>
            </a:lvl1pPr>
            <a:lvl2pPr marL="1042086" indent="-432486" defTabSz="1218564">
              <a:lnSpc>
                <a:spcPct val="100000"/>
              </a:lnSpc>
              <a:buChar char="–"/>
              <a:defRPr sz="4200">
                <a:latin typeface="Cambria"/>
                <a:ea typeface="Cambria"/>
                <a:cs typeface="Cambria"/>
                <a:sym typeface="Cambria"/>
              </a:defRPr>
            </a:lvl2pPr>
            <a:lvl3pPr marL="1619250" indent="-400050" defTabSz="1218564">
              <a:lnSpc>
                <a:spcPct val="100000"/>
              </a:lnSpc>
              <a:defRPr sz="4200">
                <a:latin typeface="Cambria"/>
                <a:ea typeface="Cambria"/>
                <a:cs typeface="Cambria"/>
                <a:sym typeface="Cambria"/>
              </a:defRPr>
            </a:lvl3pPr>
            <a:lvl4pPr marL="2320534" indent="-492369" defTabSz="1218564">
              <a:lnSpc>
                <a:spcPct val="100000"/>
              </a:lnSpc>
              <a:buChar char="–"/>
              <a:defRPr sz="4200">
                <a:latin typeface="Cambria"/>
                <a:ea typeface="Cambria"/>
                <a:cs typeface="Cambria"/>
                <a:sym typeface="Cambria"/>
              </a:defRPr>
            </a:lvl4pPr>
            <a:lvl5pPr marL="2930134" indent="-492369" defTabSz="1218564">
              <a:lnSpc>
                <a:spcPct val="100000"/>
              </a:lnSpc>
              <a:buChar char="»"/>
              <a:defRPr sz="4200">
                <a:latin typeface="Cambria"/>
                <a:ea typeface="Cambria"/>
                <a:cs typeface="Cambria"/>
                <a:sym typeface="Cambria"/>
              </a:defRPr>
            </a:lvl5pPr>
          </a:lstStyle>
          <a:p>
            <a:r>
              <a:t>正文级别 1</a:t>
            </a:r>
          </a:p>
          <a:p>
            <a:pPr lvl="1"/>
            <a:r>
              <a:t>正文级别 2</a:t>
            </a:r>
          </a:p>
          <a:p>
            <a:pPr lvl="2"/>
            <a:r>
              <a:t>正文级别 3</a:t>
            </a:r>
          </a:p>
          <a:p>
            <a:pPr lvl="3"/>
            <a:r>
              <a:t>正文级别 4</a:t>
            </a:r>
          </a:p>
          <a:p>
            <a:pPr lvl="4"/>
            <a:r>
              <a:t>正文级别 5</a:t>
            </a:r>
          </a:p>
        </p:txBody>
      </p:sp>
      <p:sp>
        <p:nvSpPr>
          <p:cNvPr id="187" name="幻灯片编号"/>
          <p:cNvSpPr txBox="1">
            <a:spLocks noGrp="1"/>
          </p:cNvSpPr>
          <p:nvPr>
            <p:ph type="sldNum" sz="quarter" idx="2"/>
          </p:nvPr>
        </p:nvSpPr>
        <p:spPr>
          <a:xfrm>
            <a:off x="11253243" y="6373086"/>
            <a:ext cx="329158" cy="332729"/>
          </a:xfrm>
          <a:prstGeom prst="rect">
            <a:avLst/>
          </a:prstGeom>
        </p:spPr>
        <p:txBody>
          <a:bodyPr lIns="45714" tIns="45714" rIns="45714" bIns="45714"/>
          <a:lstStyle>
            <a:lvl1pPr>
              <a:defRPr sz="1600">
                <a:solidFill>
                  <a:srgbClr val="888888"/>
                </a:solidFill>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4_标题和内容">
    <p:spTree>
      <p:nvGrpSpPr>
        <p:cNvPr id="1" name=""/>
        <p:cNvGrpSpPr/>
        <p:nvPr/>
      </p:nvGrpSpPr>
      <p:grpSpPr>
        <a:xfrm>
          <a:off x="0" y="0"/>
          <a:ext cx="0" cy="0"/>
          <a:chOff x="0" y="0"/>
          <a:chExt cx="0" cy="0"/>
        </a:xfrm>
      </p:grpSpPr>
      <p:sp>
        <p:nvSpPr>
          <p:cNvPr id="194" name="标题文本"/>
          <p:cNvSpPr txBox="1">
            <a:spLocks noGrp="1"/>
          </p:cNvSpPr>
          <p:nvPr>
            <p:ph type="title"/>
          </p:nvPr>
        </p:nvSpPr>
        <p:spPr>
          <a:xfrm>
            <a:off x="609600" y="275166"/>
            <a:ext cx="10972800" cy="1143001"/>
          </a:xfrm>
          <a:prstGeom prst="rect">
            <a:avLst/>
          </a:prstGeom>
        </p:spPr>
        <p:txBody>
          <a:bodyPr lIns="45714" tIns="45714" rIns="45714" bIns="45714">
            <a:normAutofit/>
          </a:bodyPr>
          <a:lstStyle>
            <a:lvl1pPr algn="ctr" defTabSz="1218564">
              <a:lnSpc>
                <a:spcPct val="100000"/>
              </a:lnSpc>
              <a:defRPr sz="5800">
                <a:latin typeface="+mn-lt"/>
                <a:ea typeface="+mn-ea"/>
                <a:cs typeface="+mn-cs"/>
                <a:sym typeface="Calibri"/>
              </a:defRPr>
            </a:lvl1pPr>
          </a:lstStyle>
          <a:p>
            <a:r>
              <a:t>标题文本</a:t>
            </a:r>
          </a:p>
        </p:txBody>
      </p:sp>
      <p:sp>
        <p:nvSpPr>
          <p:cNvPr id="195" name="幻灯片编号"/>
          <p:cNvSpPr txBox="1">
            <a:spLocks noGrp="1"/>
          </p:cNvSpPr>
          <p:nvPr>
            <p:ph type="sldNum" sz="quarter" idx="2"/>
          </p:nvPr>
        </p:nvSpPr>
        <p:spPr>
          <a:xfrm>
            <a:off x="11253243" y="6373086"/>
            <a:ext cx="329158" cy="332729"/>
          </a:xfrm>
          <a:prstGeom prst="rect">
            <a:avLst/>
          </a:prstGeom>
        </p:spPr>
        <p:txBody>
          <a:bodyPr lIns="45714" tIns="45714" rIns="45714" bIns="45714"/>
          <a:lstStyle>
            <a:lvl1pPr>
              <a:defRPr sz="1600">
                <a:solidFill>
                  <a:srgbClr val="888888"/>
                </a:solidFill>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pic>
        <p:nvPicPr>
          <p:cNvPr id="23" name="图片 5" descr="图片 5"/>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24" name="图片 4" descr="图片 4"/>
          <p:cNvPicPr>
            <a:picLocks noChangeAspect="1"/>
          </p:cNvPicPr>
          <p:nvPr/>
        </p:nvPicPr>
        <p:blipFill>
          <a:blip r:embed="rId3"/>
          <a:stretch>
            <a:fillRect/>
          </a:stretch>
        </p:blipFill>
        <p:spPr>
          <a:xfrm>
            <a:off x="8953500" y="113627"/>
            <a:ext cx="3238500" cy="1117601"/>
          </a:xfrm>
          <a:prstGeom prst="rect">
            <a:avLst/>
          </a:prstGeom>
          <a:ln w="12700">
            <a:miter lim="400000"/>
          </a:ln>
        </p:spPr>
      </p:pic>
      <p:pic>
        <p:nvPicPr>
          <p:cNvPr id="25" name="图片 8" descr="图片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61279" y="113627"/>
            <a:ext cx="2530722" cy="696284"/>
          </a:xfrm>
          <a:prstGeom prst="rect">
            <a:avLst/>
          </a:prstGeom>
          <a:ln w="12700">
            <a:miter lim="400000"/>
          </a:ln>
        </p:spPr>
      </p:pic>
      <p:sp>
        <p:nvSpPr>
          <p:cNvPr id="26" name="矩形 1"/>
          <p:cNvSpPr/>
          <p:nvPr/>
        </p:nvSpPr>
        <p:spPr>
          <a:xfrm>
            <a:off x="9759819" y="242595"/>
            <a:ext cx="2276671" cy="44787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27"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5_标题和内容">
    <p:spTree>
      <p:nvGrpSpPr>
        <p:cNvPr id="1" name=""/>
        <p:cNvGrpSpPr/>
        <p:nvPr/>
      </p:nvGrpSpPr>
      <p:grpSpPr>
        <a:xfrm>
          <a:off x="0" y="0"/>
          <a:ext cx="0" cy="0"/>
          <a:chOff x="0" y="0"/>
          <a:chExt cx="0" cy="0"/>
        </a:xfrm>
      </p:grpSpPr>
      <p:sp>
        <p:nvSpPr>
          <p:cNvPr id="202" name="标题文本"/>
          <p:cNvSpPr txBox="1">
            <a:spLocks noGrp="1"/>
          </p:cNvSpPr>
          <p:nvPr>
            <p:ph type="title"/>
          </p:nvPr>
        </p:nvSpPr>
        <p:spPr>
          <a:xfrm>
            <a:off x="609600" y="275166"/>
            <a:ext cx="10972800" cy="1143001"/>
          </a:xfrm>
          <a:prstGeom prst="rect">
            <a:avLst/>
          </a:prstGeom>
        </p:spPr>
        <p:txBody>
          <a:bodyPr lIns="45714" tIns="45714" rIns="45714" bIns="45714">
            <a:normAutofit/>
          </a:bodyPr>
          <a:lstStyle>
            <a:lvl1pPr algn="ctr" defTabSz="1218564">
              <a:lnSpc>
                <a:spcPct val="100000"/>
              </a:lnSpc>
              <a:defRPr sz="5800">
                <a:latin typeface="+mn-lt"/>
                <a:ea typeface="+mn-ea"/>
                <a:cs typeface="+mn-cs"/>
                <a:sym typeface="Calibri"/>
              </a:defRPr>
            </a:lvl1pPr>
          </a:lstStyle>
          <a:p>
            <a:r>
              <a:t>标题文本</a:t>
            </a:r>
          </a:p>
        </p:txBody>
      </p:sp>
      <p:sp>
        <p:nvSpPr>
          <p:cNvPr id="203" name="幻灯片编号"/>
          <p:cNvSpPr txBox="1">
            <a:spLocks noGrp="1"/>
          </p:cNvSpPr>
          <p:nvPr>
            <p:ph type="sldNum" sz="quarter" idx="2"/>
          </p:nvPr>
        </p:nvSpPr>
        <p:spPr>
          <a:xfrm>
            <a:off x="11253243" y="6373086"/>
            <a:ext cx="329158" cy="332729"/>
          </a:xfrm>
          <a:prstGeom prst="rect">
            <a:avLst/>
          </a:prstGeom>
        </p:spPr>
        <p:txBody>
          <a:bodyPr lIns="45714" tIns="45714" rIns="45714" bIns="45714"/>
          <a:lstStyle>
            <a:lvl1pPr>
              <a:defRPr sz="1600">
                <a:solidFill>
                  <a:srgbClr val="888888"/>
                </a:solidFill>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6_标题和内容">
    <p:spTree>
      <p:nvGrpSpPr>
        <p:cNvPr id="1" name=""/>
        <p:cNvGrpSpPr/>
        <p:nvPr/>
      </p:nvGrpSpPr>
      <p:grpSpPr>
        <a:xfrm>
          <a:off x="0" y="0"/>
          <a:ext cx="0" cy="0"/>
          <a:chOff x="0" y="0"/>
          <a:chExt cx="0" cy="0"/>
        </a:xfrm>
      </p:grpSpPr>
      <p:sp>
        <p:nvSpPr>
          <p:cNvPr id="210" name="标题文本"/>
          <p:cNvSpPr txBox="1">
            <a:spLocks noGrp="1"/>
          </p:cNvSpPr>
          <p:nvPr>
            <p:ph type="title"/>
          </p:nvPr>
        </p:nvSpPr>
        <p:spPr>
          <a:xfrm>
            <a:off x="609600" y="275166"/>
            <a:ext cx="10972800" cy="1143001"/>
          </a:xfrm>
          <a:prstGeom prst="rect">
            <a:avLst/>
          </a:prstGeom>
        </p:spPr>
        <p:txBody>
          <a:bodyPr lIns="45714" tIns="45714" rIns="45714" bIns="45714">
            <a:normAutofit/>
          </a:bodyPr>
          <a:lstStyle>
            <a:lvl1pPr algn="ctr" defTabSz="1218564">
              <a:lnSpc>
                <a:spcPct val="100000"/>
              </a:lnSpc>
              <a:defRPr sz="5800">
                <a:latin typeface="+mn-lt"/>
                <a:ea typeface="+mn-ea"/>
                <a:cs typeface="+mn-cs"/>
                <a:sym typeface="Calibri"/>
              </a:defRPr>
            </a:lvl1pPr>
          </a:lstStyle>
          <a:p>
            <a:r>
              <a:t>标题文本</a:t>
            </a:r>
          </a:p>
        </p:txBody>
      </p:sp>
      <p:sp>
        <p:nvSpPr>
          <p:cNvPr id="211" name="幻灯片编号"/>
          <p:cNvSpPr txBox="1">
            <a:spLocks noGrp="1"/>
          </p:cNvSpPr>
          <p:nvPr>
            <p:ph type="sldNum" sz="quarter" idx="2"/>
          </p:nvPr>
        </p:nvSpPr>
        <p:spPr>
          <a:xfrm>
            <a:off x="11253243" y="6373086"/>
            <a:ext cx="329158" cy="332729"/>
          </a:xfrm>
          <a:prstGeom prst="rect">
            <a:avLst/>
          </a:prstGeom>
        </p:spPr>
        <p:txBody>
          <a:bodyPr lIns="45714" tIns="45714" rIns="45714" bIns="45714"/>
          <a:lstStyle>
            <a:lvl1pPr>
              <a:defRPr sz="1600">
                <a:solidFill>
                  <a:srgbClr val="888888"/>
                </a:solidFill>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18" name="标题文本"/>
          <p:cNvSpPr txBox="1">
            <a:spLocks noGrp="1"/>
          </p:cNvSpPr>
          <p:nvPr>
            <p:ph type="title"/>
          </p:nvPr>
        </p:nvSpPr>
        <p:spPr>
          <a:xfrm>
            <a:off x="161986" y="234867"/>
            <a:ext cx="11725486" cy="298328"/>
          </a:xfrm>
          <a:prstGeom prst="rect">
            <a:avLst/>
          </a:prstGeom>
        </p:spPr>
        <p:txBody>
          <a:bodyPr lIns="45714" tIns="45714" rIns="45714" bIns="45714">
            <a:normAutofit/>
          </a:bodyPr>
          <a:lstStyle>
            <a:lvl1pPr algn="ctr" defTabSz="1218564">
              <a:lnSpc>
                <a:spcPct val="100000"/>
              </a:lnSpc>
              <a:defRPr sz="2500">
                <a:latin typeface="+mn-lt"/>
                <a:ea typeface="+mn-ea"/>
                <a:cs typeface="+mn-cs"/>
                <a:sym typeface="Calibri"/>
              </a:defRPr>
            </a:lvl1pPr>
          </a:lstStyle>
          <a:p>
            <a:r>
              <a:t>标题文本</a:t>
            </a:r>
          </a:p>
        </p:txBody>
      </p:sp>
      <p:sp>
        <p:nvSpPr>
          <p:cNvPr id="219" name="幻灯片编号"/>
          <p:cNvSpPr txBox="1">
            <a:spLocks noGrp="1"/>
          </p:cNvSpPr>
          <p:nvPr>
            <p:ph type="sldNum" sz="quarter" idx="2"/>
          </p:nvPr>
        </p:nvSpPr>
        <p:spPr>
          <a:xfrm>
            <a:off x="10668000" y="6500639"/>
            <a:ext cx="385275" cy="386119"/>
          </a:xfrm>
          <a:prstGeom prst="rect">
            <a:avLst/>
          </a:prstGeom>
        </p:spPr>
        <p:txBody>
          <a:bodyPr lIns="59709" tIns="59709" rIns="59709" bIns="59709"/>
          <a:lstStyle>
            <a:lvl1pPr algn="l">
              <a:defRPr sz="1800">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2_标题和内容">
    <p:spTree>
      <p:nvGrpSpPr>
        <p:cNvPr id="1" name=""/>
        <p:cNvGrpSpPr/>
        <p:nvPr/>
      </p:nvGrpSpPr>
      <p:grpSpPr>
        <a:xfrm>
          <a:off x="0" y="0"/>
          <a:ext cx="0" cy="0"/>
          <a:chOff x="0" y="0"/>
          <a:chExt cx="0" cy="0"/>
        </a:xfrm>
      </p:grpSpPr>
      <p:sp>
        <p:nvSpPr>
          <p:cNvPr id="226" name="幻灯片编号"/>
          <p:cNvSpPr txBox="1">
            <a:spLocks noGrp="1"/>
          </p:cNvSpPr>
          <p:nvPr>
            <p:ph type="sldNum" sz="quarter" idx="2"/>
          </p:nvPr>
        </p:nvSpPr>
        <p:spPr>
          <a:xfrm>
            <a:off x="5869743" y="6586860"/>
            <a:ext cx="272900" cy="269229"/>
          </a:xfrm>
          <a:prstGeom prst="rect">
            <a:avLst/>
          </a:prstGeom>
        </p:spPr>
        <p:txBody>
          <a:bodyPr lIns="45714" tIns="45714" rIns="45714" bIns="45714"/>
          <a:lstStyle>
            <a:lvl1pPr algn="ctr">
              <a:defRPr>
                <a:solidFill>
                  <a:srgbClr val="404040"/>
                </a:solidFill>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标题幻灯片">
    <p:spTree>
      <p:nvGrpSpPr>
        <p:cNvPr id="1" name=""/>
        <p:cNvGrpSpPr/>
        <p:nvPr/>
      </p:nvGrpSpPr>
      <p:grpSpPr>
        <a:xfrm>
          <a:off x="0" y="0"/>
          <a:ext cx="0" cy="0"/>
          <a:chOff x="0" y="0"/>
          <a:chExt cx="0" cy="0"/>
        </a:xfrm>
      </p:grpSpPr>
      <p:sp>
        <p:nvSpPr>
          <p:cNvPr id="233" name="标题文本"/>
          <p:cNvSpPr txBox="1">
            <a:spLocks noGrp="1"/>
          </p:cNvSpPr>
          <p:nvPr>
            <p:ph type="title"/>
          </p:nvPr>
        </p:nvSpPr>
        <p:spPr>
          <a:xfrm>
            <a:off x="914400" y="2131492"/>
            <a:ext cx="10363200" cy="1468968"/>
          </a:xfrm>
          <a:prstGeom prst="rect">
            <a:avLst/>
          </a:prstGeom>
        </p:spPr>
        <p:txBody>
          <a:bodyPr lIns="45714" tIns="45714" rIns="45714" bIns="45714">
            <a:normAutofit/>
          </a:bodyPr>
          <a:lstStyle>
            <a:lvl1pPr algn="ctr" defTabSz="1218564">
              <a:lnSpc>
                <a:spcPct val="100000"/>
              </a:lnSpc>
              <a:defRPr sz="5800">
                <a:latin typeface="+mn-lt"/>
                <a:ea typeface="+mn-ea"/>
                <a:cs typeface="+mn-cs"/>
                <a:sym typeface="Calibri"/>
              </a:defRPr>
            </a:lvl1pPr>
          </a:lstStyle>
          <a:p>
            <a:r>
              <a:t>标题文本</a:t>
            </a:r>
          </a:p>
        </p:txBody>
      </p:sp>
      <p:sp>
        <p:nvSpPr>
          <p:cNvPr id="234" name="正文级别 1…"/>
          <p:cNvSpPr txBox="1">
            <a:spLocks noGrp="1"/>
          </p:cNvSpPr>
          <p:nvPr>
            <p:ph type="body" sz="quarter" idx="1"/>
          </p:nvPr>
        </p:nvSpPr>
        <p:spPr>
          <a:xfrm>
            <a:off x="1828800" y="3886200"/>
            <a:ext cx="8534400" cy="1752600"/>
          </a:xfrm>
          <a:prstGeom prst="rect">
            <a:avLst/>
          </a:prstGeom>
        </p:spPr>
        <p:txBody>
          <a:bodyPr lIns="45714" tIns="45714" rIns="45714" bIns="45714">
            <a:normAutofit/>
          </a:bodyPr>
          <a:lstStyle>
            <a:lvl1pPr marL="0" indent="0" algn="ctr" defTabSz="1218564">
              <a:lnSpc>
                <a:spcPct val="100000"/>
              </a:lnSpc>
              <a:buSzTx/>
              <a:buFontTx/>
              <a:buNone/>
              <a:defRPr sz="4200">
                <a:solidFill>
                  <a:srgbClr val="888888"/>
                </a:solidFill>
                <a:latin typeface="Cambria"/>
                <a:ea typeface="Cambria"/>
                <a:cs typeface="Cambria"/>
                <a:sym typeface="Cambria"/>
              </a:defRPr>
            </a:lvl1pPr>
            <a:lvl2pPr marL="0" indent="609600" algn="ctr" defTabSz="1218564">
              <a:lnSpc>
                <a:spcPct val="100000"/>
              </a:lnSpc>
              <a:buSzTx/>
              <a:buFontTx/>
              <a:buNone/>
              <a:defRPr sz="4200">
                <a:solidFill>
                  <a:srgbClr val="888888"/>
                </a:solidFill>
                <a:latin typeface="Cambria"/>
                <a:ea typeface="Cambria"/>
                <a:cs typeface="Cambria"/>
                <a:sym typeface="Cambria"/>
              </a:defRPr>
            </a:lvl2pPr>
            <a:lvl3pPr marL="0" indent="1219200" algn="ctr" defTabSz="1218564">
              <a:lnSpc>
                <a:spcPct val="100000"/>
              </a:lnSpc>
              <a:buSzTx/>
              <a:buFontTx/>
              <a:buNone/>
              <a:defRPr sz="4200">
                <a:solidFill>
                  <a:srgbClr val="888888"/>
                </a:solidFill>
                <a:latin typeface="Cambria"/>
                <a:ea typeface="Cambria"/>
                <a:cs typeface="Cambria"/>
                <a:sym typeface="Cambria"/>
              </a:defRPr>
            </a:lvl3pPr>
            <a:lvl4pPr marL="0" indent="1828164" algn="ctr" defTabSz="1218564">
              <a:lnSpc>
                <a:spcPct val="100000"/>
              </a:lnSpc>
              <a:buSzTx/>
              <a:buFontTx/>
              <a:buNone/>
              <a:defRPr sz="4200">
                <a:solidFill>
                  <a:srgbClr val="888888"/>
                </a:solidFill>
                <a:latin typeface="Cambria"/>
                <a:ea typeface="Cambria"/>
                <a:cs typeface="Cambria"/>
                <a:sym typeface="Cambria"/>
              </a:defRPr>
            </a:lvl4pPr>
            <a:lvl5pPr marL="0" indent="2437764" algn="ctr" defTabSz="1218564">
              <a:lnSpc>
                <a:spcPct val="100000"/>
              </a:lnSpc>
              <a:buSzTx/>
              <a:buFontTx/>
              <a:buNone/>
              <a:defRPr sz="4200">
                <a:solidFill>
                  <a:srgbClr val="888888"/>
                </a:solidFill>
                <a:latin typeface="Cambria"/>
                <a:ea typeface="Cambria"/>
                <a:cs typeface="Cambria"/>
                <a:sym typeface="Cambria"/>
              </a:defRPr>
            </a:lvl5pPr>
          </a:lstStyle>
          <a:p>
            <a:r>
              <a:t>正文级别 1</a:t>
            </a:r>
          </a:p>
          <a:p>
            <a:pPr lvl="1"/>
            <a:r>
              <a:t>正文级别 2</a:t>
            </a:r>
          </a:p>
          <a:p>
            <a:pPr lvl="2"/>
            <a:r>
              <a:t>正文级别 3</a:t>
            </a:r>
          </a:p>
          <a:p>
            <a:pPr lvl="3"/>
            <a:r>
              <a:t>正文级别 4</a:t>
            </a:r>
          </a:p>
          <a:p>
            <a:pPr lvl="4"/>
            <a:r>
              <a:t>正文级别 5</a:t>
            </a:r>
          </a:p>
        </p:txBody>
      </p:sp>
      <p:sp>
        <p:nvSpPr>
          <p:cNvPr id="235" name="幻灯片编号"/>
          <p:cNvSpPr txBox="1">
            <a:spLocks noGrp="1"/>
          </p:cNvSpPr>
          <p:nvPr>
            <p:ph type="sldNum" sz="quarter" idx="2"/>
          </p:nvPr>
        </p:nvSpPr>
        <p:spPr>
          <a:xfrm>
            <a:off x="11253243" y="6373086"/>
            <a:ext cx="329158" cy="332729"/>
          </a:xfrm>
          <a:prstGeom prst="rect">
            <a:avLst/>
          </a:prstGeom>
        </p:spPr>
        <p:txBody>
          <a:bodyPr lIns="45714" tIns="45714" rIns="45714" bIns="45714"/>
          <a:lstStyle>
            <a:lvl1pPr>
              <a:defRPr sz="1600">
                <a:solidFill>
                  <a:srgbClr val="888888"/>
                </a:solidFill>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242" name="标题文本"/>
          <p:cNvSpPr txBox="1">
            <a:spLocks noGrp="1"/>
          </p:cNvSpPr>
          <p:nvPr>
            <p:ph type="title"/>
          </p:nvPr>
        </p:nvSpPr>
        <p:spPr>
          <a:xfrm>
            <a:off x="609600" y="275166"/>
            <a:ext cx="10972800" cy="1143001"/>
          </a:xfrm>
          <a:prstGeom prst="rect">
            <a:avLst/>
          </a:prstGeom>
        </p:spPr>
        <p:txBody>
          <a:bodyPr lIns="45714" tIns="45714" rIns="45714" bIns="45714">
            <a:normAutofit/>
          </a:bodyPr>
          <a:lstStyle>
            <a:lvl1pPr algn="ctr" defTabSz="1218564">
              <a:lnSpc>
                <a:spcPct val="100000"/>
              </a:lnSpc>
              <a:defRPr sz="5800">
                <a:latin typeface="+mn-lt"/>
                <a:ea typeface="+mn-ea"/>
                <a:cs typeface="+mn-cs"/>
                <a:sym typeface="Calibri"/>
              </a:defRPr>
            </a:lvl1pPr>
          </a:lstStyle>
          <a:p>
            <a:r>
              <a:t>标题文本</a:t>
            </a:r>
          </a:p>
        </p:txBody>
      </p:sp>
      <p:sp>
        <p:nvSpPr>
          <p:cNvPr id="243" name="正文级别 1…"/>
          <p:cNvSpPr txBox="1">
            <a:spLocks noGrp="1"/>
          </p:cNvSpPr>
          <p:nvPr>
            <p:ph type="body" idx="1"/>
          </p:nvPr>
        </p:nvSpPr>
        <p:spPr>
          <a:xfrm>
            <a:off x="609600" y="1600209"/>
            <a:ext cx="10972800" cy="4525434"/>
          </a:xfrm>
          <a:prstGeom prst="rect">
            <a:avLst/>
          </a:prstGeom>
        </p:spPr>
        <p:txBody>
          <a:bodyPr lIns="45714" tIns="45714" rIns="45714" bIns="45714">
            <a:normAutofit/>
          </a:bodyPr>
          <a:lstStyle>
            <a:lvl1pPr marL="457200" indent="-457200" defTabSz="1218564">
              <a:lnSpc>
                <a:spcPct val="100000"/>
              </a:lnSpc>
              <a:defRPr sz="4200">
                <a:latin typeface="Cambria"/>
                <a:ea typeface="Cambria"/>
                <a:cs typeface="Cambria"/>
                <a:sym typeface="Cambria"/>
              </a:defRPr>
            </a:lvl1pPr>
            <a:lvl2pPr marL="1042086" indent="-432486" defTabSz="1218564">
              <a:lnSpc>
                <a:spcPct val="100000"/>
              </a:lnSpc>
              <a:buChar char="–"/>
              <a:defRPr sz="4200">
                <a:latin typeface="Cambria"/>
                <a:ea typeface="Cambria"/>
                <a:cs typeface="Cambria"/>
                <a:sym typeface="Cambria"/>
              </a:defRPr>
            </a:lvl2pPr>
            <a:lvl3pPr marL="1619250" indent="-400050" defTabSz="1218564">
              <a:lnSpc>
                <a:spcPct val="100000"/>
              </a:lnSpc>
              <a:defRPr sz="4200">
                <a:latin typeface="Cambria"/>
                <a:ea typeface="Cambria"/>
                <a:cs typeface="Cambria"/>
                <a:sym typeface="Cambria"/>
              </a:defRPr>
            </a:lvl3pPr>
            <a:lvl4pPr marL="2320534" indent="-492369" defTabSz="1218564">
              <a:lnSpc>
                <a:spcPct val="100000"/>
              </a:lnSpc>
              <a:buChar char="–"/>
              <a:defRPr sz="4200">
                <a:latin typeface="Cambria"/>
                <a:ea typeface="Cambria"/>
                <a:cs typeface="Cambria"/>
                <a:sym typeface="Cambria"/>
              </a:defRPr>
            </a:lvl4pPr>
            <a:lvl5pPr marL="2930134" indent="-492369" defTabSz="1218564">
              <a:lnSpc>
                <a:spcPct val="100000"/>
              </a:lnSpc>
              <a:buChar char="»"/>
              <a:defRPr sz="4200">
                <a:latin typeface="Cambria"/>
                <a:ea typeface="Cambria"/>
                <a:cs typeface="Cambria"/>
                <a:sym typeface="Cambria"/>
              </a:defRPr>
            </a:lvl5pPr>
          </a:lstStyle>
          <a:p>
            <a:r>
              <a:t>正文级别 1</a:t>
            </a:r>
          </a:p>
          <a:p>
            <a:pPr lvl="1"/>
            <a:r>
              <a:t>正文级别 2</a:t>
            </a:r>
          </a:p>
          <a:p>
            <a:pPr lvl="2"/>
            <a:r>
              <a:t>正文级别 3</a:t>
            </a:r>
          </a:p>
          <a:p>
            <a:pPr lvl="3"/>
            <a:r>
              <a:t>正文级别 4</a:t>
            </a:r>
          </a:p>
          <a:p>
            <a:pPr lvl="4"/>
            <a:r>
              <a:t>正文级别 5</a:t>
            </a:r>
          </a:p>
        </p:txBody>
      </p:sp>
      <p:sp>
        <p:nvSpPr>
          <p:cNvPr id="244" name="幻灯片编号"/>
          <p:cNvSpPr txBox="1">
            <a:spLocks noGrp="1"/>
          </p:cNvSpPr>
          <p:nvPr>
            <p:ph type="sldNum" sz="quarter" idx="2"/>
          </p:nvPr>
        </p:nvSpPr>
        <p:spPr>
          <a:xfrm>
            <a:off x="11253243" y="6373086"/>
            <a:ext cx="329158" cy="332729"/>
          </a:xfrm>
          <a:prstGeom prst="rect">
            <a:avLst/>
          </a:prstGeom>
        </p:spPr>
        <p:txBody>
          <a:bodyPr lIns="45714" tIns="45714" rIns="45714" bIns="45714"/>
          <a:lstStyle>
            <a:lvl1pPr>
              <a:defRPr sz="1600">
                <a:solidFill>
                  <a:srgbClr val="888888"/>
                </a:solidFill>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节标题">
    <p:spTree>
      <p:nvGrpSpPr>
        <p:cNvPr id="1" name=""/>
        <p:cNvGrpSpPr/>
        <p:nvPr/>
      </p:nvGrpSpPr>
      <p:grpSpPr>
        <a:xfrm>
          <a:off x="0" y="0"/>
          <a:ext cx="0" cy="0"/>
          <a:chOff x="0" y="0"/>
          <a:chExt cx="0" cy="0"/>
        </a:xfrm>
      </p:grpSpPr>
      <p:sp>
        <p:nvSpPr>
          <p:cNvPr id="251" name="标题文本"/>
          <p:cNvSpPr txBox="1">
            <a:spLocks noGrp="1"/>
          </p:cNvSpPr>
          <p:nvPr>
            <p:ph type="title"/>
          </p:nvPr>
        </p:nvSpPr>
        <p:spPr>
          <a:xfrm>
            <a:off x="963084" y="4406900"/>
            <a:ext cx="10363201" cy="1363133"/>
          </a:xfrm>
          <a:prstGeom prst="rect">
            <a:avLst/>
          </a:prstGeom>
        </p:spPr>
        <p:txBody>
          <a:bodyPr lIns="45714" tIns="45714" rIns="45714" bIns="45714" anchor="t">
            <a:normAutofit/>
          </a:bodyPr>
          <a:lstStyle>
            <a:lvl1pPr defTabSz="1218564">
              <a:lnSpc>
                <a:spcPct val="100000"/>
              </a:lnSpc>
              <a:defRPr sz="5300" b="1" cap="all">
                <a:latin typeface="+mn-lt"/>
                <a:ea typeface="+mn-ea"/>
                <a:cs typeface="+mn-cs"/>
                <a:sym typeface="Calibri"/>
              </a:defRPr>
            </a:lvl1pPr>
          </a:lstStyle>
          <a:p>
            <a:r>
              <a:t>标题文本</a:t>
            </a:r>
          </a:p>
        </p:txBody>
      </p:sp>
      <p:sp>
        <p:nvSpPr>
          <p:cNvPr id="252" name="正文级别 1…"/>
          <p:cNvSpPr txBox="1">
            <a:spLocks noGrp="1"/>
          </p:cNvSpPr>
          <p:nvPr>
            <p:ph type="body" sz="quarter" idx="1"/>
          </p:nvPr>
        </p:nvSpPr>
        <p:spPr>
          <a:xfrm>
            <a:off x="963084" y="2906186"/>
            <a:ext cx="10363201" cy="1500717"/>
          </a:xfrm>
          <a:prstGeom prst="rect">
            <a:avLst/>
          </a:prstGeom>
        </p:spPr>
        <p:txBody>
          <a:bodyPr lIns="45714" tIns="45714" rIns="45714" bIns="45714" anchor="b">
            <a:normAutofit/>
          </a:bodyPr>
          <a:lstStyle>
            <a:lvl1pPr marL="0" indent="0" defTabSz="1218564">
              <a:lnSpc>
                <a:spcPct val="100000"/>
              </a:lnSpc>
              <a:spcBef>
                <a:spcPts val="600"/>
              </a:spcBef>
              <a:buSzTx/>
              <a:buFontTx/>
              <a:buNone/>
              <a:defRPr sz="2600">
                <a:solidFill>
                  <a:srgbClr val="888888"/>
                </a:solidFill>
                <a:latin typeface="Cambria"/>
                <a:ea typeface="Cambria"/>
                <a:cs typeface="Cambria"/>
                <a:sym typeface="Cambria"/>
              </a:defRPr>
            </a:lvl1pPr>
            <a:lvl2pPr marL="0" indent="609600" defTabSz="1218564">
              <a:lnSpc>
                <a:spcPct val="100000"/>
              </a:lnSpc>
              <a:spcBef>
                <a:spcPts val="600"/>
              </a:spcBef>
              <a:buSzTx/>
              <a:buFontTx/>
              <a:buNone/>
              <a:defRPr sz="2600">
                <a:solidFill>
                  <a:srgbClr val="888888"/>
                </a:solidFill>
                <a:latin typeface="Cambria"/>
                <a:ea typeface="Cambria"/>
                <a:cs typeface="Cambria"/>
                <a:sym typeface="Cambria"/>
              </a:defRPr>
            </a:lvl2pPr>
            <a:lvl3pPr marL="0" indent="1219200" defTabSz="1218564">
              <a:lnSpc>
                <a:spcPct val="100000"/>
              </a:lnSpc>
              <a:spcBef>
                <a:spcPts val="600"/>
              </a:spcBef>
              <a:buSzTx/>
              <a:buFontTx/>
              <a:buNone/>
              <a:defRPr sz="2600">
                <a:solidFill>
                  <a:srgbClr val="888888"/>
                </a:solidFill>
                <a:latin typeface="Cambria"/>
                <a:ea typeface="Cambria"/>
                <a:cs typeface="Cambria"/>
                <a:sym typeface="Cambria"/>
              </a:defRPr>
            </a:lvl3pPr>
            <a:lvl4pPr marL="0" indent="1828164" defTabSz="1218564">
              <a:lnSpc>
                <a:spcPct val="100000"/>
              </a:lnSpc>
              <a:spcBef>
                <a:spcPts val="600"/>
              </a:spcBef>
              <a:buSzTx/>
              <a:buFontTx/>
              <a:buNone/>
              <a:defRPr sz="2600">
                <a:solidFill>
                  <a:srgbClr val="888888"/>
                </a:solidFill>
                <a:latin typeface="Cambria"/>
                <a:ea typeface="Cambria"/>
                <a:cs typeface="Cambria"/>
                <a:sym typeface="Cambria"/>
              </a:defRPr>
            </a:lvl4pPr>
            <a:lvl5pPr marL="0" indent="2437764" defTabSz="1218564">
              <a:lnSpc>
                <a:spcPct val="100000"/>
              </a:lnSpc>
              <a:spcBef>
                <a:spcPts val="600"/>
              </a:spcBef>
              <a:buSzTx/>
              <a:buFontTx/>
              <a:buNone/>
              <a:defRPr sz="2600">
                <a:solidFill>
                  <a:srgbClr val="888888"/>
                </a:solidFill>
                <a:latin typeface="Cambria"/>
                <a:ea typeface="Cambria"/>
                <a:cs typeface="Cambria"/>
                <a:sym typeface="Cambria"/>
              </a:defRPr>
            </a:lvl5pPr>
          </a:lstStyle>
          <a:p>
            <a:r>
              <a:t>正文级别 1</a:t>
            </a:r>
          </a:p>
          <a:p>
            <a:pPr lvl="1"/>
            <a:r>
              <a:t>正文级别 2</a:t>
            </a:r>
          </a:p>
          <a:p>
            <a:pPr lvl="2"/>
            <a:r>
              <a:t>正文级别 3</a:t>
            </a:r>
          </a:p>
          <a:p>
            <a:pPr lvl="3"/>
            <a:r>
              <a:t>正文级别 4</a:t>
            </a:r>
          </a:p>
          <a:p>
            <a:pPr lvl="4"/>
            <a:r>
              <a:t>正文级别 5</a:t>
            </a:r>
          </a:p>
        </p:txBody>
      </p:sp>
      <p:sp>
        <p:nvSpPr>
          <p:cNvPr id="253" name="幻灯片编号"/>
          <p:cNvSpPr txBox="1">
            <a:spLocks noGrp="1"/>
          </p:cNvSpPr>
          <p:nvPr>
            <p:ph type="sldNum" sz="quarter" idx="2"/>
          </p:nvPr>
        </p:nvSpPr>
        <p:spPr>
          <a:xfrm>
            <a:off x="11253243" y="6373086"/>
            <a:ext cx="329158" cy="332729"/>
          </a:xfrm>
          <a:prstGeom prst="rect">
            <a:avLst/>
          </a:prstGeom>
        </p:spPr>
        <p:txBody>
          <a:bodyPr lIns="45714" tIns="45714" rIns="45714" bIns="45714"/>
          <a:lstStyle>
            <a:lvl1pPr>
              <a:defRPr sz="1600">
                <a:solidFill>
                  <a:srgbClr val="888888"/>
                </a:solidFill>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260" name="标题文本"/>
          <p:cNvSpPr txBox="1">
            <a:spLocks noGrp="1"/>
          </p:cNvSpPr>
          <p:nvPr>
            <p:ph type="title"/>
          </p:nvPr>
        </p:nvSpPr>
        <p:spPr>
          <a:xfrm>
            <a:off x="609600" y="275166"/>
            <a:ext cx="10972800" cy="1143001"/>
          </a:xfrm>
          <a:prstGeom prst="rect">
            <a:avLst/>
          </a:prstGeom>
        </p:spPr>
        <p:txBody>
          <a:bodyPr lIns="45714" tIns="45714" rIns="45714" bIns="45714">
            <a:normAutofit/>
          </a:bodyPr>
          <a:lstStyle>
            <a:lvl1pPr algn="ctr" defTabSz="1218564">
              <a:lnSpc>
                <a:spcPct val="100000"/>
              </a:lnSpc>
              <a:defRPr sz="5800">
                <a:latin typeface="+mn-lt"/>
                <a:ea typeface="+mn-ea"/>
                <a:cs typeface="+mn-cs"/>
                <a:sym typeface="Calibri"/>
              </a:defRPr>
            </a:lvl1pPr>
          </a:lstStyle>
          <a:p>
            <a:r>
              <a:t>标题文本</a:t>
            </a:r>
          </a:p>
        </p:txBody>
      </p:sp>
      <p:sp>
        <p:nvSpPr>
          <p:cNvPr id="261" name="正文级别 1…"/>
          <p:cNvSpPr txBox="1">
            <a:spLocks noGrp="1"/>
          </p:cNvSpPr>
          <p:nvPr>
            <p:ph type="body" sz="half" idx="1"/>
          </p:nvPr>
        </p:nvSpPr>
        <p:spPr>
          <a:xfrm>
            <a:off x="609600" y="1600209"/>
            <a:ext cx="5384800" cy="4525434"/>
          </a:xfrm>
          <a:prstGeom prst="rect">
            <a:avLst/>
          </a:prstGeom>
        </p:spPr>
        <p:txBody>
          <a:bodyPr lIns="45714" tIns="45714" rIns="45714" bIns="45714">
            <a:normAutofit/>
          </a:bodyPr>
          <a:lstStyle>
            <a:lvl1pPr marL="457200" indent="-457200" defTabSz="1218564">
              <a:lnSpc>
                <a:spcPct val="100000"/>
              </a:lnSpc>
              <a:spcBef>
                <a:spcPts val="800"/>
              </a:spcBef>
              <a:defRPr sz="3700">
                <a:latin typeface="Cambria"/>
                <a:ea typeface="Cambria"/>
                <a:cs typeface="Cambria"/>
                <a:sym typeface="Cambria"/>
              </a:defRPr>
            </a:lvl1pPr>
            <a:lvl2pPr marL="1050131" indent="-440531" defTabSz="1218564">
              <a:lnSpc>
                <a:spcPct val="100000"/>
              </a:lnSpc>
              <a:spcBef>
                <a:spcPts val="800"/>
              </a:spcBef>
              <a:buChar char="–"/>
              <a:defRPr sz="3700">
                <a:latin typeface="Cambria"/>
                <a:ea typeface="Cambria"/>
                <a:cs typeface="Cambria"/>
                <a:sym typeface="Cambria"/>
              </a:defRPr>
            </a:lvl2pPr>
            <a:lvl3pPr marL="1652953" indent="-433753" defTabSz="1218564">
              <a:lnSpc>
                <a:spcPct val="100000"/>
              </a:lnSpc>
              <a:spcBef>
                <a:spcPts val="800"/>
              </a:spcBef>
              <a:defRPr sz="3700">
                <a:latin typeface="Cambria"/>
                <a:ea typeface="Cambria"/>
                <a:cs typeface="Cambria"/>
                <a:sym typeface="Cambria"/>
              </a:defRPr>
            </a:lvl3pPr>
            <a:lvl4pPr marL="2298064" indent="-469900" defTabSz="1218564">
              <a:lnSpc>
                <a:spcPct val="100000"/>
              </a:lnSpc>
              <a:spcBef>
                <a:spcPts val="800"/>
              </a:spcBef>
              <a:buChar char="–"/>
              <a:defRPr sz="3700">
                <a:latin typeface="Cambria"/>
                <a:ea typeface="Cambria"/>
                <a:cs typeface="Cambria"/>
                <a:sym typeface="Cambria"/>
              </a:defRPr>
            </a:lvl4pPr>
            <a:lvl5pPr marL="2907664" indent="-469900" defTabSz="1218564">
              <a:lnSpc>
                <a:spcPct val="100000"/>
              </a:lnSpc>
              <a:spcBef>
                <a:spcPts val="800"/>
              </a:spcBef>
              <a:buChar char="»"/>
              <a:defRPr sz="3700">
                <a:latin typeface="Cambria"/>
                <a:ea typeface="Cambria"/>
                <a:cs typeface="Cambria"/>
                <a:sym typeface="Cambria"/>
              </a:defRPr>
            </a:lvl5pPr>
          </a:lstStyle>
          <a:p>
            <a:r>
              <a:t>正文级别 1</a:t>
            </a:r>
          </a:p>
          <a:p>
            <a:pPr lvl="1"/>
            <a:r>
              <a:t>正文级别 2</a:t>
            </a:r>
          </a:p>
          <a:p>
            <a:pPr lvl="2"/>
            <a:r>
              <a:t>正文级别 3</a:t>
            </a:r>
          </a:p>
          <a:p>
            <a:pPr lvl="3"/>
            <a:r>
              <a:t>正文级别 4</a:t>
            </a:r>
          </a:p>
          <a:p>
            <a:pPr lvl="4"/>
            <a:r>
              <a:t>正文级别 5</a:t>
            </a:r>
          </a:p>
        </p:txBody>
      </p:sp>
      <p:sp>
        <p:nvSpPr>
          <p:cNvPr id="262" name="幻灯片编号"/>
          <p:cNvSpPr txBox="1">
            <a:spLocks noGrp="1"/>
          </p:cNvSpPr>
          <p:nvPr>
            <p:ph type="sldNum" sz="quarter" idx="2"/>
          </p:nvPr>
        </p:nvSpPr>
        <p:spPr>
          <a:xfrm>
            <a:off x="11253243" y="6373086"/>
            <a:ext cx="329158" cy="332729"/>
          </a:xfrm>
          <a:prstGeom prst="rect">
            <a:avLst/>
          </a:prstGeom>
        </p:spPr>
        <p:txBody>
          <a:bodyPr lIns="45714" tIns="45714" rIns="45714" bIns="45714"/>
          <a:lstStyle>
            <a:lvl1pPr>
              <a:defRPr sz="1600">
                <a:solidFill>
                  <a:srgbClr val="888888"/>
                </a:solidFill>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sp>
        <p:nvSpPr>
          <p:cNvPr id="269" name="标题文本"/>
          <p:cNvSpPr txBox="1">
            <a:spLocks noGrp="1"/>
          </p:cNvSpPr>
          <p:nvPr>
            <p:ph type="title"/>
          </p:nvPr>
        </p:nvSpPr>
        <p:spPr>
          <a:xfrm>
            <a:off x="609600" y="275166"/>
            <a:ext cx="10972800" cy="1143001"/>
          </a:xfrm>
          <a:prstGeom prst="rect">
            <a:avLst/>
          </a:prstGeom>
        </p:spPr>
        <p:txBody>
          <a:bodyPr lIns="45714" tIns="45714" rIns="45714" bIns="45714">
            <a:normAutofit/>
          </a:bodyPr>
          <a:lstStyle>
            <a:lvl1pPr algn="ctr" defTabSz="1218564">
              <a:lnSpc>
                <a:spcPct val="100000"/>
              </a:lnSpc>
              <a:defRPr sz="5800">
                <a:latin typeface="+mn-lt"/>
                <a:ea typeface="+mn-ea"/>
                <a:cs typeface="+mn-cs"/>
                <a:sym typeface="Calibri"/>
              </a:defRPr>
            </a:lvl1pPr>
          </a:lstStyle>
          <a:p>
            <a:r>
              <a:t>标题文本</a:t>
            </a:r>
          </a:p>
        </p:txBody>
      </p:sp>
      <p:sp>
        <p:nvSpPr>
          <p:cNvPr id="270" name="正文级别 1…"/>
          <p:cNvSpPr txBox="1">
            <a:spLocks noGrp="1"/>
          </p:cNvSpPr>
          <p:nvPr>
            <p:ph type="body" sz="quarter" idx="1"/>
          </p:nvPr>
        </p:nvSpPr>
        <p:spPr>
          <a:xfrm>
            <a:off x="609600" y="1534584"/>
            <a:ext cx="5386917" cy="641350"/>
          </a:xfrm>
          <a:prstGeom prst="rect">
            <a:avLst/>
          </a:prstGeom>
        </p:spPr>
        <p:txBody>
          <a:bodyPr lIns="45714" tIns="45714" rIns="45714" bIns="45714" anchor="b">
            <a:normAutofit/>
          </a:bodyPr>
          <a:lstStyle>
            <a:lvl1pPr marL="0" indent="0" defTabSz="1218564">
              <a:lnSpc>
                <a:spcPct val="100000"/>
              </a:lnSpc>
              <a:spcBef>
                <a:spcPts val="700"/>
              </a:spcBef>
              <a:buSzTx/>
              <a:buFontTx/>
              <a:buNone/>
              <a:defRPr sz="3200" b="1">
                <a:latin typeface="Cambria"/>
                <a:ea typeface="Cambria"/>
                <a:cs typeface="Cambria"/>
                <a:sym typeface="Cambria"/>
              </a:defRPr>
            </a:lvl1pPr>
            <a:lvl2pPr marL="0" indent="609600" defTabSz="1218564">
              <a:lnSpc>
                <a:spcPct val="100000"/>
              </a:lnSpc>
              <a:spcBef>
                <a:spcPts val="700"/>
              </a:spcBef>
              <a:buSzTx/>
              <a:buFontTx/>
              <a:buNone/>
              <a:defRPr sz="3200" b="1">
                <a:latin typeface="Cambria"/>
                <a:ea typeface="Cambria"/>
                <a:cs typeface="Cambria"/>
                <a:sym typeface="Cambria"/>
              </a:defRPr>
            </a:lvl2pPr>
            <a:lvl3pPr marL="0" indent="1219200" defTabSz="1218564">
              <a:lnSpc>
                <a:spcPct val="100000"/>
              </a:lnSpc>
              <a:spcBef>
                <a:spcPts val="700"/>
              </a:spcBef>
              <a:buSzTx/>
              <a:buFontTx/>
              <a:buNone/>
              <a:defRPr sz="3200" b="1">
                <a:latin typeface="Cambria"/>
                <a:ea typeface="Cambria"/>
                <a:cs typeface="Cambria"/>
                <a:sym typeface="Cambria"/>
              </a:defRPr>
            </a:lvl3pPr>
            <a:lvl4pPr marL="0" indent="1828164" defTabSz="1218564">
              <a:lnSpc>
                <a:spcPct val="100000"/>
              </a:lnSpc>
              <a:spcBef>
                <a:spcPts val="700"/>
              </a:spcBef>
              <a:buSzTx/>
              <a:buFontTx/>
              <a:buNone/>
              <a:defRPr sz="3200" b="1">
                <a:latin typeface="Cambria"/>
                <a:ea typeface="Cambria"/>
                <a:cs typeface="Cambria"/>
                <a:sym typeface="Cambria"/>
              </a:defRPr>
            </a:lvl4pPr>
            <a:lvl5pPr marL="0" indent="2437764" defTabSz="1218564">
              <a:lnSpc>
                <a:spcPct val="100000"/>
              </a:lnSpc>
              <a:spcBef>
                <a:spcPts val="700"/>
              </a:spcBef>
              <a:buSzTx/>
              <a:buFontTx/>
              <a:buNone/>
              <a:defRPr sz="3200" b="1">
                <a:latin typeface="Cambria"/>
                <a:ea typeface="Cambria"/>
                <a:cs typeface="Cambria"/>
                <a:sym typeface="Cambria"/>
              </a:defRPr>
            </a:lvl5pPr>
          </a:lstStyle>
          <a:p>
            <a:r>
              <a:t>正文级别 1</a:t>
            </a:r>
          </a:p>
          <a:p>
            <a:pPr lvl="1"/>
            <a:r>
              <a:t>正文级别 2</a:t>
            </a:r>
          </a:p>
          <a:p>
            <a:pPr lvl="2"/>
            <a:r>
              <a:t>正文级别 3</a:t>
            </a:r>
          </a:p>
          <a:p>
            <a:pPr lvl="3"/>
            <a:r>
              <a:t>正文级别 4</a:t>
            </a:r>
          </a:p>
          <a:p>
            <a:pPr lvl="4"/>
            <a:r>
              <a:t>正文级别 5</a:t>
            </a:r>
          </a:p>
        </p:txBody>
      </p:sp>
      <p:sp>
        <p:nvSpPr>
          <p:cNvPr id="271" name="文本占位符 4"/>
          <p:cNvSpPr>
            <a:spLocks noGrp="1"/>
          </p:cNvSpPr>
          <p:nvPr>
            <p:ph type="body" sz="quarter" idx="21"/>
          </p:nvPr>
        </p:nvSpPr>
        <p:spPr>
          <a:xfrm>
            <a:off x="6193375" y="1534584"/>
            <a:ext cx="5389034" cy="641350"/>
          </a:xfrm>
          <a:prstGeom prst="rect">
            <a:avLst/>
          </a:prstGeom>
        </p:spPr>
        <p:txBody>
          <a:bodyPr lIns="45714" tIns="45714" rIns="45714" bIns="45714" anchor="b">
            <a:normAutofit/>
          </a:bodyPr>
          <a:lstStyle/>
          <a:p>
            <a:pPr marL="0" indent="0" defTabSz="1218564">
              <a:lnSpc>
                <a:spcPct val="100000"/>
              </a:lnSpc>
              <a:spcBef>
                <a:spcPts val="700"/>
              </a:spcBef>
              <a:buSzTx/>
              <a:buFontTx/>
              <a:buNone/>
              <a:defRPr sz="3200" b="1">
                <a:latin typeface="Cambria"/>
                <a:ea typeface="Cambria"/>
                <a:cs typeface="Cambria"/>
                <a:sym typeface="Cambria"/>
              </a:defRPr>
            </a:pPr>
            <a:endParaRPr/>
          </a:p>
        </p:txBody>
      </p:sp>
      <p:sp>
        <p:nvSpPr>
          <p:cNvPr id="272" name="幻灯片编号"/>
          <p:cNvSpPr txBox="1">
            <a:spLocks noGrp="1"/>
          </p:cNvSpPr>
          <p:nvPr>
            <p:ph type="sldNum" sz="quarter" idx="2"/>
          </p:nvPr>
        </p:nvSpPr>
        <p:spPr>
          <a:xfrm>
            <a:off x="11253243" y="6373086"/>
            <a:ext cx="329158" cy="332729"/>
          </a:xfrm>
          <a:prstGeom prst="rect">
            <a:avLst/>
          </a:prstGeom>
        </p:spPr>
        <p:txBody>
          <a:bodyPr lIns="45714" tIns="45714" rIns="45714" bIns="45714"/>
          <a:lstStyle>
            <a:lvl1pPr>
              <a:defRPr sz="1600">
                <a:solidFill>
                  <a:srgbClr val="888888"/>
                </a:solidFill>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279" name="标题文本"/>
          <p:cNvSpPr txBox="1">
            <a:spLocks noGrp="1"/>
          </p:cNvSpPr>
          <p:nvPr>
            <p:ph type="title"/>
          </p:nvPr>
        </p:nvSpPr>
        <p:spPr>
          <a:xfrm>
            <a:off x="609600" y="275166"/>
            <a:ext cx="10972800" cy="1143001"/>
          </a:xfrm>
          <a:prstGeom prst="rect">
            <a:avLst/>
          </a:prstGeom>
        </p:spPr>
        <p:txBody>
          <a:bodyPr lIns="45714" tIns="45714" rIns="45714" bIns="45714">
            <a:normAutofit/>
          </a:bodyPr>
          <a:lstStyle>
            <a:lvl1pPr algn="ctr" defTabSz="1218564">
              <a:lnSpc>
                <a:spcPct val="100000"/>
              </a:lnSpc>
              <a:defRPr sz="5800">
                <a:latin typeface="+mn-lt"/>
                <a:ea typeface="+mn-ea"/>
                <a:cs typeface="+mn-cs"/>
                <a:sym typeface="Calibri"/>
              </a:defRPr>
            </a:lvl1pPr>
          </a:lstStyle>
          <a:p>
            <a:r>
              <a:t>标题文本</a:t>
            </a:r>
          </a:p>
        </p:txBody>
      </p:sp>
      <p:sp>
        <p:nvSpPr>
          <p:cNvPr id="280" name="幻灯片编号"/>
          <p:cNvSpPr txBox="1">
            <a:spLocks noGrp="1"/>
          </p:cNvSpPr>
          <p:nvPr>
            <p:ph type="sldNum" sz="quarter" idx="2"/>
          </p:nvPr>
        </p:nvSpPr>
        <p:spPr>
          <a:xfrm>
            <a:off x="11253243" y="6373086"/>
            <a:ext cx="329158" cy="332729"/>
          </a:xfrm>
          <a:prstGeom prst="rect">
            <a:avLst/>
          </a:prstGeom>
        </p:spPr>
        <p:txBody>
          <a:bodyPr lIns="45714" tIns="45714" rIns="45714" bIns="45714"/>
          <a:lstStyle>
            <a:lvl1pPr>
              <a:defRPr sz="1600">
                <a:solidFill>
                  <a:srgbClr val="888888"/>
                </a:solidFill>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pic>
        <p:nvPicPr>
          <p:cNvPr id="34" name="图片 5" descr="图片 5"/>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35" name="图片 4" descr="图片 4"/>
          <p:cNvPicPr>
            <a:picLocks noChangeAspect="1"/>
          </p:cNvPicPr>
          <p:nvPr/>
        </p:nvPicPr>
        <p:blipFill>
          <a:blip r:embed="rId3"/>
          <a:stretch>
            <a:fillRect/>
          </a:stretch>
        </p:blipFill>
        <p:spPr>
          <a:xfrm>
            <a:off x="8953500" y="113627"/>
            <a:ext cx="3238500" cy="1117601"/>
          </a:xfrm>
          <a:prstGeom prst="rect">
            <a:avLst/>
          </a:prstGeom>
          <a:ln w="12700">
            <a:miter lim="400000"/>
          </a:ln>
        </p:spPr>
      </p:pic>
      <p:pic>
        <p:nvPicPr>
          <p:cNvPr id="36" name="图片 8" descr="图片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61279" y="113627"/>
            <a:ext cx="2530722" cy="696284"/>
          </a:xfrm>
          <a:prstGeom prst="rect">
            <a:avLst/>
          </a:prstGeom>
          <a:ln w="12700">
            <a:miter lim="400000"/>
          </a:ln>
        </p:spPr>
      </p:pic>
      <p:sp>
        <p:nvSpPr>
          <p:cNvPr id="37" name="标题文本"/>
          <p:cNvSpPr txBox="1">
            <a:spLocks noGrp="1"/>
          </p:cNvSpPr>
          <p:nvPr>
            <p:ph type="title"/>
          </p:nvPr>
        </p:nvSpPr>
        <p:spPr>
          <a:xfrm>
            <a:off x="838200" y="365125"/>
            <a:ext cx="10515600" cy="1325563"/>
          </a:xfrm>
          <a:prstGeom prst="rect">
            <a:avLst/>
          </a:prstGeom>
        </p:spPr>
        <p:txBody>
          <a:bodyPr anchor="t">
            <a:normAutofit/>
          </a:bodyPr>
          <a:lstStyle/>
          <a:p>
            <a:r>
              <a:t>标题文本</a:t>
            </a:r>
          </a:p>
        </p:txBody>
      </p:sp>
      <p:sp>
        <p:nvSpPr>
          <p:cNvPr id="38" name="矩形 2"/>
          <p:cNvSpPr/>
          <p:nvPr/>
        </p:nvSpPr>
        <p:spPr>
          <a:xfrm>
            <a:off x="9759819" y="242595"/>
            <a:ext cx="2276671" cy="44787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39"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287" name="幻灯片编号"/>
          <p:cNvSpPr txBox="1">
            <a:spLocks noGrp="1"/>
          </p:cNvSpPr>
          <p:nvPr>
            <p:ph type="sldNum" sz="quarter" idx="2"/>
          </p:nvPr>
        </p:nvSpPr>
        <p:spPr>
          <a:xfrm>
            <a:off x="11253243" y="6373086"/>
            <a:ext cx="329158" cy="332729"/>
          </a:xfrm>
          <a:prstGeom prst="rect">
            <a:avLst/>
          </a:prstGeom>
        </p:spPr>
        <p:txBody>
          <a:bodyPr lIns="45714" tIns="45714" rIns="45714" bIns="45714"/>
          <a:lstStyle>
            <a:lvl1pPr>
              <a:defRPr sz="1600">
                <a:solidFill>
                  <a:srgbClr val="888888"/>
                </a:solidFill>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294" name="标题文本"/>
          <p:cNvSpPr txBox="1">
            <a:spLocks noGrp="1"/>
          </p:cNvSpPr>
          <p:nvPr>
            <p:ph type="title"/>
          </p:nvPr>
        </p:nvSpPr>
        <p:spPr>
          <a:xfrm>
            <a:off x="609603" y="273052"/>
            <a:ext cx="4011084" cy="1162050"/>
          </a:xfrm>
          <a:prstGeom prst="rect">
            <a:avLst/>
          </a:prstGeom>
        </p:spPr>
        <p:txBody>
          <a:bodyPr lIns="45714" tIns="45714" rIns="45714" bIns="45714" anchor="b">
            <a:normAutofit/>
          </a:bodyPr>
          <a:lstStyle>
            <a:lvl1pPr defTabSz="1218564">
              <a:lnSpc>
                <a:spcPct val="100000"/>
              </a:lnSpc>
              <a:defRPr sz="2600" b="1">
                <a:latin typeface="+mn-lt"/>
                <a:ea typeface="+mn-ea"/>
                <a:cs typeface="+mn-cs"/>
                <a:sym typeface="Calibri"/>
              </a:defRPr>
            </a:lvl1pPr>
          </a:lstStyle>
          <a:p>
            <a:r>
              <a:t>标题文本</a:t>
            </a:r>
          </a:p>
        </p:txBody>
      </p:sp>
      <p:sp>
        <p:nvSpPr>
          <p:cNvPr id="295" name="正文级别 1…"/>
          <p:cNvSpPr txBox="1">
            <a:spLocks noGrp="1"/>
          </p:cNvSpPr>
          <p:nvPr>
            <p:ph type="body" idx="1"/>
          </p:nvPr>
        </p:nvSpPr>
        <p:spPr>
          <a:xfrm>
            <a:off x="4766733" y="273053"/>
            <a:ext cx="6815667" cy="5852584"/>
          </a:xfrm>
          <a:prstGeom prst="rect">
            <a:avLst/>
          </a:prstGeom>
        </p:spPr>
        <p:txBody>
          <a:bodyPr lIns="45714" tIns="45714" rIns="45714" bIns="45714">
            <a:normAutofit/>
          </a:bodyPr>
          <a:lstStyle>
            <a:lvl1pPr marL="457200" indent="-457200" defTabSz="1218564">
              <a:lnSpc>
                <a:spcPct val="100000"/>
              </a:lnSpc>
              <a:defRPr sz="4200">
                <a:latin typeface="Cambria"/>
                <a:ea typeface="Cambria"/>
                <a:cs typeface="Cambria"/>
                <a:sym typeface="Cambria"/>
              </a:defRPr>
            </a:lvl1pPr>
            <a:lvl2pPr marL="1042086" indent="-432486" defTabSz="1218564">
              <a:lnSpc>
                <a:spcPct val="100000"/>
              </a:lnSpc>
              <a:buChar char="–"/>
              <a:defRPr sz="4200">
                <a:latin typeface="Cambria"/>
                <a:ea typeface="Cambria"/>
                <a:cs typeface="Cambria"/>
                <a:sym typeface="Cambria"/>
              </a:defRPr>
            </a:lvl2pPr>
            <a:lvl3pPr marL="1619250" indent="-400050" defTabSz="1218564">
              <a:lnSpc>
                <a:spcPct val="100000"/>
              </a:lnSpc>
              <a:defRPr sz="4200">
                <a:latin typeface="Cambria"/>
                <a:ea typeface="Cambria"/>
                <a:cs typeface="Cambria"/>
                <a:sym typeface="Cambria"/>
              </a:defRPr>
            </a:lvl3pPr>
            <a:lvl4pPr marL="2320534" indent="-492369" defTabSz="1218564">
              <a:lnSpc>
                <a:spcPct val="100000"/>
              </a:lnSpc>
              <a:buChar char="–"/>
              <a:defRPr sz="4200">
                <a:latin typeface="Cambria"/>
                <a:ea typeface="Cambria"/>
                <a:cs typeface="Cambria"/>
                <a:sym typeface="Cambria"/>
              </a:defRPr>
            </a:lvl4pPr>
            <a:lvl5pPr marL="2930134" indent="-492369" defTabSz="1218564">
              <a:lnSpc>
                <a:spcPct val="100000"/>
              </a:lnSpc>
              <a:buChar char="»"/>
              <a:defRPr sz="4200">
                <a:latin typeface="Cambria"/>
                <a:ea typeface="Cambria"/>
                <a:cs typeface="Cambria"/>
                <a:sym typeface="Cambria"/>
              </a:defRPr>
            </a:lvl5pPr>
          </a:lstStyle>
          <a:p>
            <a:r>
              <a:t>正文级别 1</a:t>
            </a:r>
          </a:p>
          <a:p>
            <a:pPr lvl="1"/>
            <a:r>
              <a:t>正文级别 2</a:t>
            </a:r>
          </a:p>
          <a:p>
            <a:pPr lvl="2"/>
            <a:r>
              <a:t>正文级别 3</a:t>
            </a:r>
          </a:p>
          <a:p>
            <a:pPr lvl="3"/>
            <a:r>
              <a:t>正文级别 4</a:t>
            </a:r>
          </a:p>
          <a:p>
            <a:pPr lvl="4"/>
            <a:r>
              <a:t>正文级别 5</a:t>
            </a:r>
          </a:p>
        </p:txBody>
      </p:sp>
      <p:sp>
        <p:nvSpPr>
          <p:cNvPr id="296" name="文本占位符 3"/>
          <p:cNvSpPr>
            <a:spLocks noGrp="1"/>
          </p:cNvSpPr>
          <p:nvPr>
            <p:ph type="body" sz="half" idx="21"/>
          </p:nvPr>
        </p:nvSpPr>
        <p:spPr>
          <a:xfrm>
            <a:off x="609602" y="1435100"/>
            <a:ext cx="4011085" cy="4690534"/>
          </a:xfrm>
          <a:prstGeom prst="rect">
            <a:avLst/>
          </a:prstGeom>
        </p:spPr>
        <p:txBody>
          <a:bodyPr lIns="45714" tIns="45714" rIns="45714" bIns="45714">
            <a:normAutofit/>
          </a:bodyPr>
          <a:lstStyle/>
          <a:p>
            <a:pPr marL="0" indent="0" defTabSz="1218564">
              <a:lnSpc>
                <a:spcPct val="100000"/>
              </a:lnSpc>
              <a:spcBef>
                <a:spcPts val="400"/>
              </a:spcBef>
              <a:buSzTx/>
              <a:buFontTx/>
              <a:buNone/>
              <a:defRPr sz="1800">
                <a:latin typeface="Cambria"/>
                <a:ea typeface="Cambria"/>
                <a:cs typeface="Cambria"/>
                <a:sym typeface="Cambria"/>
              </a:defRPr>
            </a:pPr>
            <a:endParaRPr/>
          </a:p>
        </p:txBody>
      </p:sp>
      <p:sp>
        <p:nvSpPr>
          <p:cNvPr id="297" name="幻灯片编号"/>
          <p:cNvSpPr txBox="1">
            <a:spLocks noGrp="1"/>
          </p:cNvSpPr>
          <p:nvPr>
            <p:ph type="sldNum" sz="quarter" idx="2"/>
          </p:nvPr>
        </p:nvSpPr>
        <p:spPr>
          <a:xfrm>
            <a:off x="11253243" y="6373086"/>
            <a:ext cx="329158" cy="332729"/>
          </a:xfrm>
          <a:prstGeom prst="rect">
            <a:avLst/>
          </a:prstGeom>
        </p:spPr>
        <p:txBody>
          <a:bodyPr lIns="45714" tIns="45714" rIns="45714" bIns="45714"/>
          <a:lstStyle>
            <a:lvl1pPr>
              <a:defRPr sz="1600">
                <a:solidFill>
                  <a:srgbClr val="888888"/>
                </a:solidFill>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图片与标题">
    <p:spTree>
      <p:nvGrpSpPr>
        <p:cNvPr id="1" name=""/>
        <p:cNvGrpSpPr/>
        <p:nvPr/>
      </p:nvGrpSpPr>
      <p:grpSpPr>
        <a:xfrm>
          <a:off x="0" y="0"/>
          <a:ext cx="0" cy="0"/>
          <a:chOff x="0" y="0"/>
          <a:chExt cx="0" cy="0"/>
        </a:xfrm>
      </p:grpSpPr>
      <p:sp>
        <p:nvSpPr>
          <p:cNvPr id="304" name="标题文本"/>
          <p:cNvSpPr txBox="1">
            <a:spLocks noGrp="1"/>
          </p:cNvSpPr>
          <p:nvPr>
            <p:ph type="title"/>
          </p:nvPr>
        </p:nvSpPr>
        <p:spPr>
          <a:xfrm>
            <a:off x="2389716" y="4800601"/>
            <a:ext cx="7315201" cy="567268"/>
          </a:xfrm>
          <a:prstGeom prst="rect">
            <a:avLst/>
          </a:prstGeom>
        </p:spPr>
        <p:txBody>
          <a:bodyPr lIns="45714" tIns="45714" rIns="45714" bIns="45714" anchor="b">
            <a:normAutofit/>
          </a:bodyPr>
          <a:lstStyle>
            <a:lvl1pPr defTabSz="1218564">
              <a:lnSpc>
                <a:spcPct val="100000"/>
              </a:lnSpc>
              <a:defRPr sz="2600" b="1">
                <a:latin typeface="+mn-lt"/>
                <a:ea typeface="+mn-ea"/>
                <a:cs typeface="+mn-cs"/>
                <a:sym typeface="Calibri"/>
              </a:defRPr>
            </a:lvl1pPr>
          </a:lstStyle>
          <a:p>
            <a:r>
              <a:t>标题文本</a:t>
            </a:r>
          </a:p>
        </p:txBody>
      </p:sp>
      <p:sp>
        <p:nvSpPr>
          <p:cNvPr id="305" name="图片占位符 2"/>
          <p:cNvSpPr>
            <a:spLocks noGrp="1"/>
          </p:cNvSpPr>
          <p:nvPr>
            <p:ph type="pic" sz="half" idx="21"/>
          </p:nvPr>
        </p:nvSpPr>
        <p:spPr>
          <a:xfrm>
            <a:off x="2389716" y="613832"/>
            <a:ext cx="7315201" cy="4114801"/>
          </a:xfrm>
          <a:prstGeom prst="rect">
            <a:avLst/>
          </a:prstGeom>
        </p:spPr>
        <p:txBody>
          <a:bodyPr lIns="91439" rIns="91439"/>
          <a:lstStyle/>
          <a:p>
            <a:endParaRPr/>
          </a:p>
        </p:txBody>
      </p:sp>
      <p:sp>
        <p:nvSpPr>
          <p:cNvPr id="306" name="正文级别 1…"/>
          <p:cNvSpPr txBox="1">
            <a:spLocks noGrp="1"/>
          </p:cNvSpPr>
          <p:nvPr>
            <p:ph type="body" sz="quarter" idx="1"/>
          </p:nvPr>
        </p:nvSpPr>
        <p:spPr>
          <a:xfrm>
            <a:off x="2389716" y="5367868"/>
            <a:ext cx="7315201" cy="804334"/>
          </a:xfrm>
          <a:prstGeom prst="rect">
            <a:avLst/>
          </a:prstGeom>
        </p:spPr>
        <p:txBody>
          <a:bodyPr lIns="45714" tIns="45714" rIns="45714" bIns="45714">
            <a:normAutofit/>
          </a:bodyPr>
          <a:lstStyle>
            <a:lvl1pPr marL="0" indent="0" defTabSz="1218564">
              <a:lnSpc>
                <a:spcPct val="100000"/>
              </a:lnSpc>
              <a:spcBef>
                <a:spcPts val="400"/>
              </a:spcBef>
              <a:buSzTx/>
              <a:buFontTx/>
              <a:buNone/>
              <a:defRPr sz="1800">
                <a:latin typeface="Cambria"/>
                <a:ea typeface="Cambria"/>
                <a:cs typeface="Cambria"/>
                <a:sym typeface="Cambria"/>
              </a:defRPr>
            </a:lvl1pPr>
            <a:lvl2pPr marL="0" indent="609600" defTabSz="1218564">
              <a:lnSpc>
                <a:spcPct val="100000"/>
              </a:lnSpc>
              <a:spcBef>
                <a:spcPts val="400"/>
              </a:spcBef>
              <a:buSzTx/>
              <a:buFontTx/>
              <a:buNone/>
              <a:defRPr sz="1800">
                <a:latin typeface="Cambria"/>
                <a:ea typeface="Cambria"/>
                <a:cs typeface="Cambria"/>
                <a:sym typeface="Cambria"/>
              </a:defRPr>
            </a:lvl2pPr>
            <a:lvl3pPr marL="0" indent="1219200" defTabSz="1218564">
              <a:lnSpc>
                <a:spcPct val="100000"/>
              </a:lnSpc>
              <a:spcBef>
                <a:spcPts val="400"/>
              </a:spcBef>
              <a:buSzTx/>
              <a:buFontTx/>
              <a:buNone/>
              <a:defRPr sz="1800">
                <a:latin typeface="Cambria"/>
                <a:ea typeface="Cambria"/>
                <a:cs typeface="Cambria"/>
                <a:sym typeface="Cambria"/>
              </a:defRPr>
            </a:lvl3pPr>
            <a:lvl4pPr marL="0" indent="1828164" defTabSz="1218564">
              <a:lnSpc>
                <a:spcPct val="100000"/>
              </a:lnSpc>
              <a:spcBef>
                <a:spcPts val="400"/>
              </a:spcBef>
              <a:buSzTx/>
              <a:buFontTx/>
              <a:buNone/>
              <a:defRPr sz="1800">
                <a:latin typeface="Cambria"/>
                <a:ea typeface="Cambria"/>
                <a:cs typeface="Cambria"/>
                <a:sym typeface="Cambria"/>
              </a:defRPr>
            </a:lvl4pPr>
            <a:lvl5pPr marL="0" indent="2437764" defTabSz="1218564">
              <a:lnSpc>
                <a:spcPct val="100000"/>
              </a:lnSpc>
              <a:spcBef>
                <a:spcPts val="400"/>
              </a:spcBef>
              <a:buSzTx/>
              <a:buFontTx/>
              <a:buNone/>
              <a:defRPr sz="1800">
                <a:latin typeface="Cambria"/>
                <a:ea typeface="Cambria"/>
                <a:cs typeface="Cambria"/>
                <a:sym typeface="Cambria"/>
              </a:defRPr>
            </a:lvl5pPr>
          </a:lstStyle>
          <a:p>
            <a:r>
              <a:t>正文级别 1</a:t>
            </a:r>
          </a:p>
          <a:p>
            <a:pPr lvl="1"/>
            <a:r>
              <a:t>正文级别 2</a:t>
            </a:r>
          </a:p>
          <a:p>
            <a:pPr lvl="2"/>
            <a:r>
              <a:t>正文级别 3</a:t>
            </a:r>
          </a:p>
          <a:p>
            <a:pPr lvl="3"/>
            <a:r>
              <a:t>正文级别 4</a:t>
            </a:r>
          </a:p>
          <a:p>
            <a:pPr lvl="4"/>
            <a:r>
              <a:t>正文级别 5</a:t>
            </a:r>
          </a:p>
        </p:txBody>
      </p:sp>
      <p:sp>
        <p:nvSpPr>
          <p:cNvPr id="307" name="幻灯片编号"/>
          <p:cNvSpPr txBox="1">
            <a:spLocks noGrp="1"/>
          </p:cNvSpPr>
          <p:nvPr>
            <p:ph type="sldNum" sz="quarter" idx="2"/>
          </p:nvPr>
        </p:nvSpPr>
        <p:spPr>
          <a:xfrm>
            <a:off x="11253243" y="6373086"/>
            <a:ext cx="329158" cy="332729"/>
          </a:xfrm>
          <a:prstGeom prst="rect">
            <a:avLst/>
          </a:prstGeom>
        </p:spPr>
        <p:txBody>
          <a:bodyPr lIns="45714" tIns="45714" rIns="45714" bIns="45714"/>
          <a:lstStyle>
            <a:lvl1pPr>
              <a:defRPr sz="1600">
                <a:solidFill>
                  <a:srgbClr val="888888"/>
                </a:solidFill>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标题和竖排文字">
    <p:spTree>
      <p:nvGrpSpPr>
        <p:cNvPr id="1" name=""/>
        <p:cNvGrpSpPr/>
        <p:nvPr/>
      </p:nvGrpSpPr>
      <p:grpSpPr>
        <a:xfrm>
          <a:off x="0" y="0"/>
          <a:ext cx="0" cy="0"/>
          <a:chOff x="0" y="0"/>
          <a:chExt cx="0" cy="0"/>
        </a:xfrm>
      </p:grpSpPr>
      <p:sp>
        <p:nvSpPr>
          <p:cNvPr id="314" name="标题文本"/>
          <p:cNvSpPr txBox="1">
            <a:spLocks noGrp="1"/>
          </p:cNvSpPr>
          <p:nvPr>
            <p:ph type="title"/>
          </p:nvPr>
        </p:nvSpPr>
        <p:spPr>
          <a:xfrm>
            <a:off x="609600" y="275166"/>
            <a:ext cx="10972800" cy="1143001"/>
          </a:xfrm>
          <a:prstGeom prst="rect">
            <a:avLst/>
          </a:prstGeom>
        </p:spPr>
        <p:txBody>
          <a:bodyPr lIns="45714" tIns="45714" rIns="45714" bIns="45714">
            <a:normAutofit/>
          </a:bodyPr>
          <a:lstStyle>
            <a:lvl1pPr algn="ctr" defTabSz="1218564">
              <a:lnSpc>
                <a:spcPct val="100000"/>
              </a:lnSpc>
              <a:defRPr sz="5800">
                <a:latin typeface="+mn-lt"/>
                <a:ea typeface="+mn-ea"/>
                <a:cs typeface="+mn-cs"/>
                <a:sym typeface="Calibri"/>
              </a:defRPr>
            </a:lvl1pPr>
          </a:lstStyle>
          <a:p>
            <a:r>
              <a:t>标题文本</a:t>
            </a:r>
          </a:p>
        </p:txBody>
      </p:sp>
      <p:sp>
        <p:nvSpPr>
          <p:cNvPr id="315" name="正文级别 1…"/>
          <p:cNvSpPr txBox="1">
            <a:spLocks noGrp="1"/>
          </p:cNvSpPr>
          <p:nvPr>
            <p:ph type="body" idx="1"/>
          </p:nvPr>
        </p:nvSpPr>
        <p:spPr>
          <a:xfrm>
            <a:off x="609600" y="1600209"/>
            <a:ext cx="10972800" cy="4525434"/>
          </a:xfrm>
          <a:prstGeom prst="rect">
            <a:avLst/>
          </a:prstGeom>
        </p:spPr>
        <p:txBody>
          <a:bodyPr vert="eaVert" lIns="45714" tIns="45714" rIns="45714" bIns="45714">
            <a:normAutofit/>
          </a:bodyPr>
          <a:lstStyle>
            <a:lvl1pPr marL="457200" indent="-457200" defTabSz="1218564">
              <a:lnSpc>
                <a:spcPct val="100000"/>
              </a:lnSpc>
              <a:defRPr sz="4200">
                <a:latin typeface="Cambria"/>
                <a:ea typeface="Cambria"/>
                <a:cs typeface="Cambria"/>
                <a:sym typeface="Cambria"/>
              </a:defRPr>
            </a:lvl1pPr>
            <a:lvl2pPr marL="1042086" indent="-432486" defTabSz="1218564">
              <a:lnSpc>
                <a:spcPct val="100000"/>
              </a:lnSpc>
              <a:buChar char="–"/>
              <a:defRPr sz="4200">
                <a:latin typeface="Cambria"/>
                <a:ea typeface="Cambria"/>
                <a:cs typeface="Cambria"/>
                <a:sym typeface="Cambria"/>
              </a:defRPr>
            </a:lvl2pPr>
            <a:lvl3pPr marL="1619250" indent="-400050" defTabSz="1218564">
              <a:lnSpc>
                <a:spcPct val="100000"/>
              </a:lnSpc>
              <a:defRPr sz="4200">
                <a:latin typeface="Cambria"/>
                <a:ea typeface="Cambria"/>
                <a:cs typeface="Cambria"/>
                <a:sym typeface="Cambria"/>
              </a:defRPr>
            </a:lvl3pPr>
            <a:lvl4pPr marL="2320534" indent="-492369" defTabSz="1218564">
              <a:lnSpc>
                <a:spcPct val="100000"/>
              </a:lnSpc>
              <a:buChar char="–"/>
              <a:defRPr sz="4200">
                <a:latin typeface="Cambria"/>
                <a:ea typeface="Cambria"/>
                <a:cs typeface="Cambria"/>
                <a:sym typeface="Cambria"/>
              </a:defRPr>
            </a:lvl4pPr>
            <a:lvl5pPr marL="2930134" indent="-492369" defTabSz="1218564">
              <a:lnSpc>
                <a:spcPct val="100000"/>
              </a:lnSpc>
              <a:buChar char="»"/>
              <a:defRPr sz="4200">
                <a:latin typeface="Cambria"/>
                <a:ea typeface="Cambria"/>
                <a:cs typeface="Cambria"/>
                <a:sym typeface="Cambria"/>
              </a:defRPr>
            </a:lvl5pPr>
          </a:lstStyle>
          <a:p>
            <a:r>
              <a:t>正文级别 1</a:t>
            </a:r>
          </a:p>
          <a:p>
            <a:pPr lvl="1"/>
            <a:r>
              <a:t>正文级别 2</a:t>
            </a:r>
          </a:p>
          <a:p>
            <a:pPr lvl="2"/>
            <a:r>
              <a:t>正文级别 3</a:t>
            </a:r>
          </a:p>
          <a:p>
            <a:pPr lvl="3"/>
            <a:r>
              <a:t>正文级别 4</a:t>
            </a:r>
          </a:p>
          <a:p>
            <a:pPr lvl="4"/>
            <a:r>
              <a:t>正文级别 5</a:t>
            </a:r>
          </a:p>
        </p:txBody>
      </p:sp>
      <p:sp>
        <p:nvSpPr>
          <p:cNvPr id="316" name="幻灯片编号"/>
          <p:cNvSpPr txBox="1">
            <a:spLocks noGrp="1"/>
          </p:cNvSpPr>
          <p:nvPr>
            <p:ph type="sldNum" sz="quarter" idx="2"/>
          </p:nvPr>
        </p:nvSpPr>
        <p:spPr>
          <a:xfrm>
            <a:off x="11253243" y="6373086"/>
            <a:ext cx="329158" cy="332729"/>
          </a:xfrm>
          <a:prstGeom prst="rect">
            <a:avLst/>
          </a:prstGeom>
        </p:spPr>
        <p:txBody>
          <a:bodyPr lIns="45714" tIns="45714" rIns="45714" bIns="45714"/>
          <a:lstStyle>
            <a:lvl1pPr>
              <a:defRPr sz="1600">
                <a:solidFill>
                  <a:srgbClr val="888888"/>
                </a:solidFill>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垂直排列标题与文本">
    <p:spTree>
      <p:nvGrpSpPr>
        <p:cNvPr id="1" name=""/>
        <p:cNvGrpSpPr/>
        <p:nvPr/>
      </p:nvGrpSpPr>
      <p:grpSpPr>
        <a:xfrm>
          <a:off x="0" y="0"/>
          <a:ext cx="0" cy="0"/>
          <a:chOff x="0" y="0"/>
          <a:chExt cx="0" cy="0"/>
        </a:xfrm>
      </p:grpSpPr>
      <p:sp>
        <p:nvSpPr>
          <p:cNvPr id="323" name="标题文本"/>
          <p:cNvSpPr txBox="1">
            <a:spLocks noGrp="1"/>
          </p:cNvSpPr>
          <p:nvPr>
            <p:ph type="title"/>
          </p:nvPr>
        </p:nvSpPr>
        <p:spPr>
          <a:xfrm>
            <a:off x="8839200" y="275167"/>
            <a:ext cx="2743200" cy="5850468"/>
          </a:xfrm>
          <a:prstGeom prst="rect">
            <a:avLst/>
          </a:prstGeom>
        </p:spPr>
        <p:txBody>
          <a:bodyPr vert="eaVert" lIns="45714" tIns="45714" rIns="45714" bIns="45714">
            <a:normAutofit/>
          </a:bodyPr>
          <a:lstStyle>
            <a:lvl1pPr algn="ctr" defTabSz="1218564">
              <a:lnSpc>
                <a:spcPct val="100000"/>
              </a:lnSpc>
              <a:defRPr sz="5800">
                <a:latin typeface="+mn-lt"/>
                <a:ea typeface="+mn-ea"/>
                <a:cs typeface="+mn-cs"/>
                <a:sym typeface="Calibri"/>
              </a:defRPr>
            </a:lvl1pPr>
          </a:lstStyle>
          <a:p>
            <a:r>
              <a:t>标题文本</a:t>
            </a:r>
          </a:p>
        </p:txBody>
      </p:sp>
      <p:sp>
        <p:nvSpPr>
          <p:cNvPr id="324" name="正文级别 1…"/>
          <p:cNvSpPr txBox="1">
            <a:spLocks noGrp="1"/>
          </p:cNvSpPr>
          <p:nvPr>
            <p:ph type="body" idx="1"/>
          </p:nvPr>
        </p:nvSpPr>
        <p:spPr>
          <a:xfrm>
            <a:off x="609600" y="275167"/>
            <a:ext cx="8026400" cy="5850468"/>
          </a:xfrm>
          <a:prstGeom prst="rect">
            <a:avLst/>
          </a:prstGeom>
        </p:spPr>
        <p:txBody>
          <a:bodyPr vert="eaVert" lIns="45714" tIns="45714" rIns="45714" bIns="45714">
            <a:normAutofit/>
          </a:bodyPr>
          <a:lstStyle>
            <a:lvl1pPr marL="457200" indent="-457200" defTabSz="1218564">
              <a:lnSpc>
                <a:spcPct val="100000"/>
              </a:lnSpc>
              <a:defRPr sz="4200">
                <a:latin typeface="Cambria"/>
                <a:ea typeface="Cambria"/>
                <a:cs typeface="Cambria"/>
                <a:sym typeface="Cambria"/>
              </a:defRPr>
            </a:lvl1pPr>
            <a:lvl2pPr marL="1042086" indent="-432486" defTabSz="1218564">
              <a:lnSpc>
                <a:spcPct val="100000"/>
              </a:lnSpc>
              <a:buChar char="–"/>
              <a:defRPr sz="4200">
                <a:latin typeface="Cambria"/>
                <a:ea typeface="Cambria"/>
                <a:cs typeface="Cambria"/>
                <a:sym typeface="Cambria"/>
              </a:defRPr>
            </a:lvl2pPr>
            <a:lvl3pPr marL="1619250" indent="-400050" defTabSz="1218564">
              <a:lnSpc>
                <a:spcPct val="100000"/>
              </a:lnSpc>
              <a:defRPr sz="4200">
                <a:latin typeface="Cambria"/>
                <a:ea typeface="Cambria"/>
                <a:cs typeface="Cambria"/>
                <a:sym typeface="Cambria"/>
              </a:defRPr>
            </a:lvl3pPr>
            <a:lvl4pPr marL="2320534" indent="-492369" defTabSz="1218564">
              <a:lnSpc>
                <a:spcPct val="100000"/>
              </a:lnSpc>
              <a:buChar char="–"/>
              <a:defRPr sz="4200">
                <a:latin typeface="Cambria"/>
                <a:ea typeface="Cambria"/>
                <a:cs typeface="Cambria"/>
                <a:sym typeface="Cambria"/>
              </a:defRPr>
            </a:lvl4pPr>
            <a:lvl5pPr marL="2930134" indent="-492369" defTabSz="1218564">
              <a:lnSpc>
                <a:spcPct val="100000"/>
              </a:lnSpc>
              <a:buChar char="»"/>
              <a:defRPr sz="4200">
                <a:latin typeface="Cambria"/>
                <a:ea typeface="Cambria"/>
                <a:cs typeface="Cambria"/>
                <a:sym typeface="Cambria"/>
              </a:defRPr>
            </a:lvl5pPr>
          </a:lstStyle>
          <a:p>
            <a:r>
              <a:t>正文级别 1</a:t>
            </a:r>
          </a:p>
          <a:p>
            <a:pPr lvl="1"/>
            <a:r>
              <a:t>正文级别 2</a:t>
            </a:r>
          </a:p>
          <a:p>
            <a:pPr lvl="2"/>
            <a:r>
              <a:t>正文级别 3</a:t>
            </a:r>
          </a:p>
          <a:p>
            <a:pPr lvl="3"/>
            <a:r>
              <a:t>正文级别 4</a:t>
            </a:r>
          </a:p>
          <a:p>
            <a:pPr lvl="4"/>
            <a:r>
              <a:t>正文级别 5</a:t>
            </a:r>
          </a:p>
        </p:txBody>
      </p:sp>
      <p:sp>
        <p:nvSpPr>
          <p:cNvPr id="325" name="幻灯片编号"/>
          <p:cNvSpPr txBox="1">
            <a:spLocks noGrp="1"/>
          </p:cNvSpPr>
          <p:nvPr>
            <p:ph type="sldNum" sz="quarter" idx="2"/>
          </p:nvPr>
        </p:nvSpPr>
        <p:spPr>
          <a:xfrm>
            <a:off x="11253243" y="6373086"/>
            <a:ext cx="329158" cy="332729"/>
          </a:xfrm>
          <a:prstGeom prst="rect">
            <a:avLst/>
          </a:prstGeom>
        </p:spPr>
        <p:txBody>
          <a:bodyPr lIns="45714" tIns="45714" rIns="45714" bIns="45714"/>
          <a:lstStyle>
            <a:lvl1pPr>
              <a:defRPr sz="1600">
                <a:solidFill>
                  <a:srgbClr val="888888"/>
                </a:solidFill>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4_标题和内容">
    <p:spTree>
      <p:nvGrpSpPr>
        <p:cNvPr id="1" name=""/>
        <p:cNvGrpSpPr/>
        <p:nvPr/>
      </p:nvGrpSpPr>
      <p:grpSpPr>
        <a:xfrm>
          <a:off x="0" y="0"/>
          <a:ext cx="0" cy="0"/>
          <a:chOff x="0" y="0"/>
          <a:chExt cx="0" cy="0"/>
        </a:xfrm>
      </p:grpSpPr>
      <p:sp>
        <p:nvSpPr>
          <p:cNvPr id="332" name="标题文本"/>
          <p:cNvSpPr txBox="1">
            <a:spLocks noGrp="1"/>
          </p:cNvSpPr>
          <p:nvPr>
            <p:ph type="title"/>
          </p:nvPr>
        </p:nvSpPr>
        <p:spPr>
          <a:xfrm>
            <a:off x="609600" y="275166"/>
            <a:ext cx="10972800" cy="1143001"/>
          </a:xfrm>
          <a:prstGeom prst="rect">
            <a:avLst/>
          </a:prstGeom>
        </p:spPr>
        <p:txBody>
          <a:bodyPr lIns="45714" tIns="45714" rIns="45714" bIns="45714">
            <a:normAutofit/>
          </a:bodyPr>
          <a:lstStyle>
            <a:lvl1pPr algn="ctr" defTabSz="1218564">
              <a:lnSpc>
                <a:spcPct val="100000"/>
              </a:lnSpc>
              <a:defRPr sz="5800">
                <a:latin typeface="+mn-lt"/>
                <a:ea typeface="+mn-ea"/>
                <a:cs typeface="+mn-cs"/>
                <a:sym typeface="Calibri"/>
              </a:defRPr>
            </a:lvl1pPr>
          </a:lstStyle>
          <a:p>
            <a:r>
              <a:t>标题文本</a:t>
            </a:r>
          </a:p>
        </p:txBody>
      </p:sp>
      <p:sp>
        <p:nvSpPr>
          <p:cNvPr id="333" name="幻灯片编号"/>
          <p:cNvSpPr txBox="1">
            <a:spLocks noGrp="1"/>
          </p:cNvSpPr>
          <p:nvPr>
            <p:ph type="sldNum" sz="quarter" idx="2"/>
          </p:nvPr>
        </p:nvSpPr>
        <p:spPr>
          <a:xfrm>
            <a:off x="11253243" y="6373086"/>
            <a:ext cx="329158" cy="332729"/>
          </a:xfrm>
          <a:prstGeom prst="rect">
            <a:avLst/>
          </a:prstGeom>
        </p:spPr>
        <p:txBody>
          <a:bodyPr lIns="45714" tIns="45714" rIns="45714" bIns="45714"/>
          <a:lstStyle>
            <a:lvl1pPr>
              <a:defRPr sz="1600">
                <a:solidFill>
                  <a:srgbClr val="888888"/>
                </a:solidFill>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5_标题和内容">
    <p:spTree>
      <p:nvGrpSpPr>
        <p:cNvPr id="1" name=""/>
        <p:cNvGrpSpPr/>
        <p:nvPr/>
      </p:nvGrpSpPr>
      <p:grpSpPr>
        <a:xfrm>
          <a:off x="0" y="0"/>
          <a:ext cx="0" cy="0"/>
          <a:chOff x="0" y="0"/>
          <a:chExt cx="0" cy="0"/>
        </a:xfrm>
      </p:grpSpPr>
      <p:sp>
        <p:nvSpPr>
          <p:cNvPr id="340" name="标题文本"/>
          <p:cNvSpPr txBox="1">
            <a:spLocks noGrp="1"/>
          </p:cNvSpPr>
          <p:nvPr>
            <p:ph type="title"/>
          </p:nvPr>
        </p:nvSpPr>
        <p:spPr>
          <a:xfrm>
            <a:off x="609600" y="275166"/>
            <a:ext cx="10972800" cy="1143001"/>
          </a:xfrm>
          <a:prstGeom prst="rect">
            <a:avLst/>
          </a:prstGeom>
        </p:spPr>
        <p:txBody>
          <a:bodyPr lIns="45714" tIns="45714" rIns="45714" bIns="45714">
            <a:normAutofit/>
          </a:bodyPr>
          <a:lstStyle>
            <a:lvl1pPr algn="ctr" defTabSz="1218564">
              <a:lnSpc>
                <a:spcPct val="100000"/>
              </a:lnSpc>
              <a:defRPr sz="5800">
                <a:latin typeface="+mn-lt"/>
                <a:ea typeface="+mn-ea"/>
                <a:cs typeface="+mn-cs"/>
                <a:sym typeface="Calibri"/>
              </a:defRPr>
            </a:lvl1pPr>
          </a:lstStyle>
          <a:p>
            <a:r>
              <a:t>标题文本</a:t>
            </a:r>
          </a:p>
        </p:txBody>
      </p:sp>
      <p:sp>
        <p:nvSpPr>
          <p:cNvPr id="341" name="幻灯片编号"/>
          <p:cNvSpPr txBox="1">
            <a:spLocks noGrp="1"/>
          </p:cNvSpPr>
          <p:nvPr>
            <p:ph type="sldNum" sz="quarter" idx="2"/>
          </p:nvPr>
        </p:nvSpPr>
        <p:spPr>
          <a:xfrm>
            <a:off x="11253243" y="6373086"/>
            <a:ext cx="329158" cy="332729"/>
          </a:xfrm>
          <a:prstGeom prst="rect">
            <a:avLst/>
          </a:prstGeom>
        </p:spPr>
        <p:txBody>
          <a:bodyPr lIns="45714" tIns="45714" rIns="45714" bIns="45714"/>
          <a:lstStyle>
            <a:lvl1pPr>
              <a:defRPr sz="1600">
                <a:solidFill>
                  <a:srgbClr val="888888"/>
                </a:solidFill>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6_标题和内容">
    <p:spTree>
      <p:nvGrpSpPr>
        <p:cNvPr id="1" name=""/>
        <p:cNvGrpSpPr/>
        <p:nvPr/>
      </p:nvGrpSpPr>
      <p:grpSpPr>
        <a:xfrm>
          <a:off x="0" y="0"/>
          <a:ext cx="0" cy="0"/>
          <a:chOff x="0" y="0"/>
          <a:chExt cx="0" cy="0"/>
        </a:xfrm>
      </p:grpSpPr>
      <p:sp>
        <p:nvSpPr>
          <p:cNvPr id="348" name="标题文本"/>
          <p:cNvSpPr txBox="1">
            <a:spLocks noGrp="1"/>
          </p:cNvSpPr>
          <p:nvPr>
            <p:ph type="title"/>
          </p:nvPr>
        </p:nvSpPr>
        <p:spPr>
          <a:xfrm>
            <a:off x="609600" y="275166"/>
            <a:ext cx="10972800" cy="1143001"/>
          </a:xfrm>
          <a:prstGeom prst="rect">
            <a:avLst/>
          </a:prstGeom>
        </p:spPr>
        <p:txBody>
          <a:bodyPr lIns="45714" tIns="45714" rIns="45714" bIns="45714">
            <a:normAutofit/>
          </a:bodyPr>
          <a:lstStyle>
            <a:lvl1pPr algn="ctr" defTabSz="1218564">
              <a:lnSpc>
                <a:spcPct val="100000"/>
              </a:lnSpc>
              <a:defRPr sz="5800">
                <a:latin typeface="+mn-lt"/>
                <a:ea typeface="+mn-ea"/>
                <a:cs typeface="+mn-cs"/>
                <a:sym typeface="Calibri"/>
              </a:defRPr>
            </a:lvl1pPr>
          </a:lstStyle>
          <a:p>
            <a:r>
              <a:t>标题文本</a:t>
            </a:r>
          </a:p>
        </p:txBody>
      </p:sp>
      <p:sp>
        <p:nvSpPr>
          <p:cNvPr id="349" name="幻灯片编号"/>
          <p:cNvSpPr txBox="1">
            <a:spLocks noGrp="1"/>
          </p:cNvSpPr>
          <p:nvPr>
            <p:ph type="sldNum" sz="quarter" idx="2"/>
          </p:nvPr>
        </p:nvSpPr>
        <p:spPr>
          <a:xfrm>
            <a:off x="11253243" y="6373086"/>
            <a:ext cx="329158" cy="332729"/>
          </a:xfrm>
          <a:prstGeom prst="rect">
            <a:avLst/>
          </a:prstGeom>
        </p:spPr>
        <p:txBody>
          <a:bodyPr lIns="45714" tIns="45714" rIns="45714" bIns="45714"/>
          <a:lstStyle>
            <a:lvl1pPr>
              <a:defRPr sz="1600">
                <a:solidFill>
                  <a:srgbClr val="888888"/>
                </a:solidFill>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2_标题和内容">
    <p:spTree>
      <p:nvGrpSpPr>
        <p:cNvPr id="1" name=""/>
        <p:cNvGrpSpPr/>
        <p:nvPr/>
      </p:nvGrpSpPr>
      <p:grpSpPr>
        <a:xfrm>
          <a:off x="0" y="0"/>
          <a:ext cx="0" cy="0"/>
          <a:chOff x="0" y="0"/>
          <a:chExt cx="0" cy="0"/>
        </a:xfrm>
      </p:grpSpPr>
      <p:sp>
        <p:nvSpPr>
          <p:cNvPr id="356" name="幻灯片编号"/>
          <p:cNvSpPr txBox="1">
            <a:spLocks noGrp="1"/>
          </p:cNvSpPr>
          <p:nvPr>
            <p:ph type="sldNum" sz="quarter" idx="2"/>
          </p:nvPr>
        </p:nvSpPr>
        <p:spPr>
          <a:xfrm>
            <a:off x="5869743" y="6586860"/>
            <a:ext cx="272900" cy="269229"/>
          </a:xfrm>
          <a:prstGeom prst="rect">
            <a:avLst/>
          </a:prstGeom>
        </p:spPr>
        <p:txBody>
          <a:bodyPr lIns="45714" tIns="45714" rIns="45714" bIns="45714"/>
          <a:lstStyle>
            <a:lvl1pPr algn="ctr">
              <a:defRPr>
                <a:solidFill>
                  <a:srgbClr val="404040"/>
                </a:solidFill>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标题幻灯片">
    <p:spTree>
      <p:nvGrpSpPr>
        <p:cNvPr id="1" name=""/>
        <p:cNvGrpSpPr/>
        <p:nvPr/>
      </p:nvGrpSpPr>
      <p:grpSpPr>
        <a:xfrm>
          <a:off x="0" y="0"/>
          <a:ext cx="0" cy="0"/>
          <a:chOff x="0" y="0"/>
          <a:chExt cx="0" cy="0"/>
        </a:xfrm>
      </p:grpSpPr>
      <p:sp>
        <p:nvSpPr>
          <p:cNvPr id="363" name="标题文本"/>
          <p:cNvSpPr txBox="1">
            <a:spLocks noGrp="1"/>
          </p:cNvSpPr>
          <p:nvPr>
            <p:ph type="title"/>
          </p:nvPr>
        </p:nvSpPr>
        <p:spPr>
          <a:xfrm>
            <a:off x="914400" y="2131492"/>
            <a:ext cx="10363200" cy="1468968"/>
          </a:xfrm>
          <a:prstGeom prst="rect">
            <a:avLst/>
          </a:prstGeom>
        </p:spPr>
        <p:txBody>
          <a:bodyPr lIns="45714" tIns="45714" rIns="45714" bIns="45714">
            <a:normAutofit/>
          </a:bodyPr>
          <a:lstStyle>
            <a:lvl1pPr algn="ctr" defTabSz="1218564">
              <a:lnSpc>
                <a:spcPct val="100000"/>
              </a:lnSpc>
              <a:defRPr sz="5800">
                <a:latin typeface="+mn-lt"/>
                <a:ea typeface="+mn-ea"/>
                <a:cs typeface="+mn-cs"/>
                <a:sym typeface="Calibri"/>
              </a:defRPr>
            </a:lvl1pPr>
          </a:lstStyle>
          <a:p>
            <a:r>
              <a:t>标题文本</a:t>
            </a:r>
          </a:p>
        </p:txBody>
      </p:sp>
      <p:sp>
        <p:nvSpPr>
          <p:cNvPr id="364" name="正文级别 1…"/>
          <p:cNvSpPr txBox="1">
            <a:spLocks noGrp="1"/>
          </p:cNvSpPr>
          <p:nvPr>
            <p:ph type="body" sz="quarter" idx="1"/>
          </p:nvPr>
        </p:nvSpPr>
        <p:spPr>
          <a:xfrm>
            <a:off x="1828800" y="3886200"/>
            <a:ext cx="8534400" cy="1752600"/>
          </a:xfrm>
          <a:prstGeom prst="rect">
            <a:avLst/>
          </a:prstGeom>
        </p:spPr>
        <p:txBody>
          <a:bodyPr lIns="45714" tIns="45714" rIns="45714" bIns="45714">
            <a:normAutofit/>
          </a:bodyPr>
          <a:lstStyle>
            <a:lvl1pPr marL="0" indent="0" algn="ctr" defTabSz="1218564">
              <a:lnSpc>
                <a:spcPct val="100000"/>
              </a:lnSpc>
              <a:buSzTx/>
              <a:buFontTx/>
              <a:buNone/>
              <a:defRPr sz="4200">
                <a:solidFill>
                  <a:srgbClr val="888888"/>
                </a:solidFill>
                <a:latin typeface="Cambria"/>
                <a:ea typeface="Cambria"/>
                <a:cs typeface="Cambria"/>
                <a:sym typeface="Cambria"/>
              </a:defRPr>
            </a:lvl1pPr>
            <a:lvl2pPr marL="0" indent="609600" algn="ctr" defTabSz="1218564">
              <a:lnSpc>
                <a:spcPct val="100000"/>
              </a:lnSpc>
              <a:buSzTx/>
              <a:buFontTx/>
              <a:buNone/>
              <a:defRPr sz="4200">
                <a:solidFill>
                  <a:srgbClr val="888888"/>
                </a:solidFill>
                <a:latin typeface="Cambria"/>
                <a:ea typeface="Cambria"/>
                <a:cs typeface="Cambria"/>
                <a:sym typeface="Cambria"/>
              </a:defRPr>
            </a:lvl2pPr>
            <a:lvl3pPr marL="0" indent="1219200" algn="ctr" defTabSz="1218564">
              <a:lnSpc>
                <a:spcPct val="100000"/>
              </a:lnSpc>
              <a:buSzTx/>
              <a:buFontTx/>
              <a:buNone/>
              <a:defRPr sz="4200">
                <a:solidFill>
                  <a:srgbClr val="888888"/>
                </a:solidFill>
                <a:latin typeface="Cambria"/>
                <a:ea typeface="Cambria"/>
                <a:cs typeface="Cambria"/>
                <a:sym typeface="Cambria"/>
              </a:defRPr>
            </a:lvl3pPr>
            <a:lvl4pPr marL="0" indent="1828164" algn="ctr" defTabSz="1218564">
              <a:lnSpc>
                <a:spcPct val="100000"/>
              </a:lnSpc>
              <a:buSzTx/>
              <a:buFontTx/>
              <a:buNone/>
              <a:defRPr sz="4200">
                <a:solidFill>
                  <a:srgbClr val="888888"/>
                </a:solidFill>
                <a:latin typeface="Cambria"/>
                <a:ea typeface="Cambria"/>
                <a:cs typeface="Cambria"/>
                <a:sym typeface="Cambria"/>
              </a:defRPr>
            </a:lvl4pPr>
            <a:lvl5pPr marL="0" indent="2437764" algn="ctr" defTabSz="1218564">
              <a:lnSpc>
                <a:spcPct val="100000"/>
              </a:lnSpc>
              <a:buSzTx/>
              <a:buFontTx/>
              <a:buNone/>
              <a:defRPr sz="4200">
                <a:solidFill>
                  <a:srgbClr val="888888"/>
                </a:solidFill>
                <a:latin typeface="Cambria"/>
                <a:ea typeface="Cambria"/>
                <a:cs typeface="Cambria"/>
                <a:sym typeface="Cambria"/>
              </a:defRPr>
            </a:lvl5pPr>
          </a:lstStyle>
          <a:p>
            <a:r>
              <a:t>正文级别 1</a:t>
            </a:r>
          </a:p>
          <a:p>
            <a:pPr lvl="1"/>
            <a:r>
              <a:t>正文级别 2</a:t>
            </a:r>
          </a:p>
          <a:p>
            <a:pPr lvl="2"/>
            <a:r>
              <a:t>正文级别 3</a:t>
            </a:r>
          </a:p>
          <a:p>
            <a:pPr lvl="3"/>
            <a:r>
              <a:t>正文级别 4</a:t>
            </a:r>
          </a:p>
          <a:p>
            <a:pPr lvl="4"/>
            <a:r>
              <a:t>正文级别 5</a:t>
            </a:r>
          </a:p>
        </p:txBody>
      </p:sp>
      <p:sp>
        <p:nvSpPr>
          <p:cNvPr id="365" name="幻灯片编号"/>
          <p:cNvSpPr txBox="1">
            <a:spLocks noGrp="1"/>
          </p:cNvSpPr>
          <p:nvPr>
            <p:ph type="sldNum" sz="quarter" idx="2"/>
          </p:nvPr>
        </p:nvSpPr>
        <p:spPr>
          <a:xfrm>
            <a:off x="11253243" y="6373086"/>
            <a:ext cx="329158" cy="332729"/>
          </a:xfrm>
          <a:prstGeom prst="rect">
            <a:avLst/>
          </a:prstGeom>
        </p:spPr>
        <p:txBody>
          <a:bodyPr lIns="45714" tIns="45714" rIns="45714" bIns="45714"/>
          <a:lstStyle>
            <a:lvl1pPr>
              <a:defRPr sz="1600">
                <a:solidFill>
                  <a:srgbClr val="888888"/>
                </a:solidFill>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_标题幻灯片">
    <p:spTree>
      <p:nvGrpSpPr>
        <p:cNvPr id="1" name=""/>
        <p:cNvGrpSpPr/>
        <p:nvPr/>
      </p:nvGrpSpPr>
      <p:grpSpPr>
        <a:xfrm>
          <a:off x="0" y="0"/>
          <a:ext cx="0" cy="0"/>
          <a:chOff x="0" y="0"/>
          <a:chExt cx="0" cy="0"/>
        </a:xfrm>
      </p:grpSpPr>
      <p:pic>
        <p:nvPicPr>
          <p:cNvPr id="46" name="图片 5" descr="图片 5"/>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47" name="图片 4" descr="图片 4"/>
          <p:cNvPicPr>
            <a:picLocks noChangeAspect="1"/>
          </p:cNvPicPr>
          <p:nvPr/>
        </p:nvPicPr>
        <p:blipFill>
          <a:blip r:embed="rId3"/>
          <a:stretch>
            <a:fillRect/>
          </a:stretch>
        </p:blipFill>
        <p:spPr>
          <a:xfrm>
            <a:off x="8953500" y="113627"/>
            <a:ext cx="3238500" cy="1117601"/>
          </a:xfrm>
          <a:prstGeom prst="rect">
            <a:avLst/>
          </a:prstGeom>
          <a:ln w="12700">
            <a:miter lim="400000"/>
          </a:ln>
        </p:spPr>
      </p:pic>
      <p:pic>
        <p:nvPicPr>
          <p:cNvPr id="48" name="图片 8" descr="图片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61279" y="113627"/>
            <a:ext cx="2530722" cy="696284"/>
          </a:xfrm>
          <a:prstGeom prst="rect">
            <a:avLst/>
          </a:prstGeom>
          <a:ln w="12700">
            <a:miter lim="400000"/>
          </a:ln>
        </p:spPr>
      </p:pic>
      <p:sp>
        <p:nvSpPr>
          <p:cNvPr id="49" name="标题文本"/>
          <p:cNvSpPr txBox="1">
            <a:spLocks noGrp="1"/>
          </p:cNvSpPr>
          <p:nvPr>
            <p:ph type="title"/>
          </p:nvPr>
        </p:nvSpPr>
        <p:spPr>
          <a:xfrm>
            <a:off x="1524000" y="1122362"/>
            <a:ext cx="9144000" cy="2387601"/>
          </a:xfrm>
          <a:prstGeom prst="rect">
            <a:avLst/>
          </a:prstGeom>
        </p:spPr>
        <p:txBody>
          <a:bodyPr anchor="b">
            <a:normAutofit/>
          </a:bodyPr>
          <a:lstStyle>
            <a:lvl1pPr algn="ctr">
              <a:defRPr sz="6000"/>
            </a:lvl1pPr>
          </a:lstStyle>
          <a:p>
            <a:r>
              <a:t>标题文本</a:t>
            </a:r>
          </a:p>
        </p:txBody>
      </p:sp>
      <p:sp>
        <p:nvSpPr>
          <p:cNvPr id="50" name="正文级别 1…"/>
          <p:cNvSpPr txBox="1">
            <a:spLocks noGrp="1"/>
          </p:cNvSpPr>
          <p:nvPr>
            <p:ph type="body" sz="quarter" idx="1"/>
          </p:nvPr>
        </p:nvSpPr>
        <p:spPr>
          <a:xfrm>
            <a:off x="1524000" y="3602037"/>
            <a:ext cx="9144000" cy="1655763"/>
          </a:xfrm>
          <a:prstGeom prst="rect">
            <a:avLst/>
          </a:prstGeom>
        </p:spPr>
        <p:txBody>
          <a:bodyPr>
            <a:normAutofit/>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正文级别 1</a:t>
            </a:r>
          </a:p>
          <a:p>
            <a:pPr lvl="1"/>
            <a:r>
              <a:t>正文级别 2</a:t>
            </a:r>
          </a:p>
          <a:p>
            <a:pPr lvl="2"/>
            <a:r>
              <a:t>正文级别 3</a:t>
            </a:r>
          </a:p>
          <a:p>
            <a:pPr lvl="3"/>
            <a:r>
              <a:t>正文级别 4</a:t>
            </a:r>
          </a:p>
          <a:p>
            <a:pPr lvl="4"/>
            <a:r>
              <a:t>正文级别 5</a:t>
            </a:r>
          </a:p>
        </p:txBody>
      </p:sp>
      <p:sp>
        <p:nvSpPr>
          <p:cNvPr id="51" name="矩形 6"/>
          <p:cNvSpPr/>
          <p:nvPr/>
        </p:nvSpPr>
        <p:spPr>
          <a:xfrm>
            <a:off x="9759819" y="242595"/>
            <a:ext cx="2276671" cy="44787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52" name="幻灯片编号"/>
          <p:cNvSpPr txBox="1">
            <a:spLocks noGrp="1"/>
          </p:cNvSpPr>
          <p:nvPr>
            <p:ph type="sldNum" sz="quarter" idx="2"/>
          </p:nvPr>
        </p:nvSpPr>
        <p:spPr>
          <a:xfrm>
            <a:off x="0" y="0"/>
            <a:ext cx="358413" cy="370840"/>
          </a:xfrm>
          <a:prstGeom prst="rect">
            <a:avLst/>
          </a:prstGeom>
        </p:spPr>
        <p:txBody>
          <a:bodyPr anchor="t"/>
          <a:lstStyle>
            <a:lvl1pPr algn="l">
              <a:defRPr sz="1800"/>
            </a:lvl1p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372" name="标题文本"/>
          <p:cNvSpPr txBox="1">
            <a:spLocks noGrp="1"/>
          </p:cNvSpPr>
          <p:nvPr>
            <p:ph type="title"/>
          </p:nvPr>
        </p:nvSpPr>
        <p:spPr>
          <a:xfrm>
            <a:off x="609600" y="275166"/>
            <a:ext cx="10972800" cy="1143001"/>
          </a:xfrm>
          <a:prstGeom prst="rect">
            <a:avLst/>
          </a:prstGeom>
        </p:spPr>
        <p:txBody>
          <a:bodyPr lIns="45714" tIns="45714" rIns="45714" bIns="45714">
            <a:normAutofit/>
          </a:bodyPr>
          <a:lstStyle>
            <a:lvl1pPr algn="ctr" defTabSz="1218564">
              <a:lnSpc>
                <a:spcPct val="100000"/>
              </a:lnSpc>
              <a:defRPr sz="5800">
                <a:latin typeface="+mn-lt"/>
                <a:ea typeface="+mn-ea"/>
                <a:cs typeface="+mn-cs"/>
                <a:sym typeface="Calibri"/>
              </a:defRPr>
            </a:lvl1pPr>
          </a:lstStyle>
          <a:p>
            <a:r>
              <a:t>标题文本</a:t>
            </a:r>
          </a:p>
        </p:txBody>
      </p:sp>
      <p:sp>
        <p:nvSpPr>
          <p:cNvPr id="373" name="正文级别 1…"/>
          <p:cNvSpPr txBox="1">
            <a:spLocks noGrp="1"/>
          </p:cNvSpPr>
          <p:nvPr>
            <p:ph type="body" idx="1"/>
          </p:nvPr>
        </p:nvSpPr>
        <p:spPr>
          <a:xfrm>
            <a:off x="609600" y="1600209"/>
            <a:ext cx="10972800" cy="4525434"/>
          </a:xfrm>
          <a:prstGeom prst="rect">
            <a:avLst/>
          </a:prstGeom>
        </p:spPr>
        <p:txBody>
          <a:bodyPr lIns="45714" tIns="45714" rIns="45714" bIns="45714">
            <a:normAutofit/>
          </a:bodyPr>
          <a:lstStyle>
            <a:lvl1pPr marL="457200" indent="-457200" defTabSz="1218564">
              <a:lnSpc>
                <a:spcPct val="100000"/>
              </a:lnSpc>
              <a:defRPr sz="4200">
                <a:latin typeface="Cambria"/>
                <a:ea typeface="Cambria"/>
                <a:cs typeface="Cambria"/>
                <a:sym typeface="Cambria"/>
              </a:defRPr>
            </a:lvl1pPr>
            <a:lvl2pPr marL="1042086" indent="-432486" defTabSz="1218564">
              <a:lnSpc>
                <a:spcPct val="100000"/>
              </a:lnSpc>
              <a:buChar char="–"/>
              <a:defRPr sz="4200">
                <a:latin typeface="Cambria"/>
                <a:ea typeface="Cambria"/>
                <a:cs typeface="Cambria"/>
                <a:sym typeface="Cambria"/>
              </a:defRPr>
            </a:lvl2pPr>
            <a:lvl3pPr marL="1619250" indent="-400050" defTabSz="1218564">
              <a:lnSpc>
                <a:spcPct val="100000"/>
              </a:lnSpc>
              <a:defRPr sz="4200">
                <a:latin typeface="Cambria"/>
                <a:ea typeface="Cambria"/>
                <a:cs typeface="Cambria"/>
                <a:sym typeface="Cambria"/>
              </a:defRPr>
            </a:lvl3pPr>
            <a:lvl4pPr marL="2320534" indent="-492369" defTabSz="1218564">
              <a:lnSpc>
                <a:spcPct val="100000"/>
              </a:lnSpc>
              <a:buChar char="–"/>
              <a:defRPr sz="4200">
                <a:latin typeface="Cambria"/>
                <a:ea typeface="Cambria"/>
                <a:cs typeface="Cambria"/>
                <a:sym typeface="Cambria"/>
              </a:defRPr>
            </a:lvl4pPr>
            <a:lvl5pPr marL="2930134" indent="-492369" defTabSz="1218564">
              <a:lnSpc>
                <a:spcPct val="100000"/>
              </a:lnSpc>
              <a:buChar char="»"/>
              <a:defRPr sz="4200">
                <a:latin typeface="Cambria"/>
                <a:ea typeface="Cambria"/>
                <a:cs typeface="Cambria"/>
                <a:sym typeface="Cambria"/>
              </a:defRPr>
            </a:lvl5pPr>
          </a:lstStyle>
          <a:p>
            <a:r>
              <a:t>正文级别 1</a:t>
            </a:r>
          </a:p>
          <a:p>
            <a:pPr lvl="1"/>
            <a:r>
              <a:t>正文级别 2</a:t>
            </a:r>
          </a:p>
          <a:p>
            <a:pPr lvl="2"/>
            <a:r>
              <a:t>正文级别 3</a:t>
            </a:r>
          </a:p>
          <a:p>
            <a:pPr lvl="3"/>
            <a:r>
              <a:t>正文级别 4</a:t>
            </a:r>
          </a:p>
          <a:p>
            <a:pPr lvl="4"/>
            <a:r>
              <a:t>正文级别 5</a:t>
            </a:r>
          </a:p>
        </p:txBody>
      </p:sp>
      <p:sp>
        <p:nvSpPr>
          <p:cNvPr id="374" name="幻灯片编号"/>
          <p:cNvSpPr txBox="1">
            <a:spLocks noGrp="1"/>
          </p:cNvSpPr>
          <p:nvPr>
            <p:ph type="sldNum" sz="quarter" idx="2"/>
          </p:nvPr>
        </p:nvSpPr>
        <p:spPr>
          <a:xfrm>
            <a:off x="11253243" y="6373086"/>
            <a:ext cx="329158" cy="332729"/>
          </a:xfrm>
          <a:prstGeom prst="rect">
            <a:avLst/>
          </a:prstGeom>
        </p:spPr>
        <p:txBody>
          <a:bodyPr lIns="45714" tIns="45714" rIns="45714" bIns="45714"/>
          <a:lstStyle>
            <a:lvl1pPr>
              <a:defRPr sz="1600">
                <a:solidFill>
                  <a:srgbClr val="888888"/>
                </a:solidFill>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节标题">
    <p:spTree>
      <p:nvGrpSpPr>
        <p:cNvPr id="1" name=""/>
        <p:cNvGrpSpPr/>
        <p:nvPr/>
      </p:nvGrpSpPr>
      <p:grpSpPr>
        <a:xfrm>
          <a:off x="0" y="0"/>
          <a:ext cx="0" cy="0"/>
          <a:chOff x="0" y="0"/>
          <a:chExt cx="0" cy="0"/>
        </a:xfrm>
      </p:grpSpPr>
      <p:sp>
        <p:nvSpPr>
          <p:cNvPr id="381" name="标题文本"/>
          <p:cNvSpPr txBox="1">
            <a:spLocks noGrp="1"/>
          </p:cNvSpPr>
          <p:nvPr>
            <p:ph type="title"/>
          </p:nvPr>
        </p:nvSpPr>
        <p:spPr>
          <a:xfrm>
            <a:off x="963084" y="4406900"/>
            <a:ext cx="10363201" cy="1363133"/>
          </a:xfrm>
          <a:prstGeom prst="rect">
            <a:avLst/>
          </a:prstGeom>
        </p:spPr>
        <p:txBody>
          <a:bodyPr lIns="45714" tIns="45714" rIns="45714" bIns="45714" anchor="t">
            <a:normAutofit/>
          </a:bodyPr>
          <a:lstStyle>
            <a:lvl1pPr defTabSz="1218564">
              <a:lnSpc>
                <a:spcPct val="100000"/>
              </a:lnSpc>
              <a:defRPr sz="5300" b="1" cap="all">
                <a:latin typeface="+mn-lt"/>
                <a:ea typeface="+mn-ea"/>
                <a:cs typeface="+mn-cs"/>
                <a:sym typeface="Calibri"/>
              </a:defRPr>
            </a:lvl1pPr>
          </a:lstStyle>
          <a:p>
            <a:r>
              <a:t>标题文本</a:t>
            </a:r>
          </a:p>
        </p:txBody>
      </p:sp>
      <p:sp>
        <p:nvSpPr>
          <p:cNvPr id="382" name="正文级别 1…"/>
          <p:cNvSpPr txBox="1">
            <a:spLocks noGrp="1"/>
          </p:cNvSpPr>
          <p:nvPr>
            <p:ph type="body" sz="quarter" idx="1"/>
          </p:nvPr>
        </p:nvSpPr>
        <p:spPr>
          <a:xfrm>
            <a:off x="963084" y="2906186"/>
            <a:ext cx="10363201" cy="1500717"/>
          </a:xfrm>
          <a:prstGeom prst="rect">
            <a:avLst/>
          </a:prstGeom>
        </p:spPr>
        <p:txBody>
          <a:bodyPr lIns="45714" tIns="45714" rIns="45714" bIns="45714" anchor="b">
            <a:normAutofit/>
          </a:bodyPr>
          <a:lstStyle>
            <a:lvl1pPr marL="0" indent="0" defTabSz="1218564">
              <a:lnSpc>
                <a:spcPct val="100000"/>
              </a:lnSpc>
              <a:spcBef>
                <a:spcPts val="600"/>
              </a:spcBef>
              <a:buSzTx/>
              <a:buFontTx/>
              <a:buNone/>
              <a:defRPr sz="2600">
                <a:solidFill>
                  <a:srgbClr val="888888"/>
                </a:solidFill>
                <a:latin typeface="Cambria"/>
                <a:ea typeface="Cambria"/>
                <a:cs typeface="Cambria"/>
                <a:sym typeface="Cambria"/>
              </a:defRPr>
            </a:lvl1pPr>
            <a:lvl2pPr marL="0" indent="609600" defTabSz="1218564">
              <a:lnSpc>
                <a:spcPct val="100000"/>
              </a:lnSpc>
              <a:spcBef>
                <a:spcPts val="600"/>
              </a:spcBef>
              <a:buSzTx/>
              <a:buFontTx/>
              <a:buNone/>
              <a:defRPr sz="2600">
                <a:solidFill>
                  <a:srgbClr val="888888"/>
                </a:solidFill>
                <a:latin typeface="Cambria"/>
                <a:ea typeface="Cambria"/>
                <a:cs typeface="Cambria"/>
                <a:sym typeface="Cambria"/>
              </a:defRPr>
            </a:lvl2pPr>
            <a:lvl3pPr marL="0" indent="1219200" defTabSz="1218564">
              <a:lnSpc>
                <a:spcPct val="100000"/>
              </a:lnSpc>
              <a:spcBef>
                <a:spcPts val="600"/>
              </a:spcBef>
              <a:buSzTx/>
              <a:buFontTx/>
              <a:buNone/>
              <a:defRPr sz="2600">
                <a:solidFill>
                  <a:srgbClr val="888888"/>
                </a:solidFill>
                <a:latin typeface="Cambria"/>
                <a:ea typeface="Cambria"/>
                <a:cs typeface="Cambria"/>
                <a:sym typeface="Cambria"/>
              </a:defRPr>
            </a:lvl3pPr>
            <a:lvl4pPr marL="0" indent="1828164" defTabSz="1218564">
              <a:lnSpc>
                <a:spcPct val="100000"/>
              </a:lnSpc>
              <a:spcBef>
                <a:spcPts val="600"/>
              </a:spcBef>
              <a:buSzTx/>
              <a:buFontTx/>
              <a:buNone/>
              <a:defRPr sz="2600">
                <a:solidFill>
                  <a:srgbClr val="888888"/>
                </a:solidFill>
                <a:latin typeface="Cambria"/>
                <a:ea typeface="Cambria"/>
                <a:cs typeface="Cambria"/>
                <a:sym typeface="Cambria"/>
              </a:defRPr>
            </a:lvl4pPr>
            <a:lvl5pPr marL="0" indent="2437764" defTabSz="1218564">
              <a:lnSpc>
                <a:spcPct val="100000"/>
              </a:lnSpc>
              <a:spcBef>
                <a:spcPts val="600"/>
              </a:spcBef>
              <a:buSzTx/>
              <a:buFontTx/>
              <a:buNone/>
              <a:defRPr sz="2600">
                <a:solidFill>
                  <a:srgbClr val="888888"/>
                </a:solidFill>
                <a:latin typeface="Cambria"/>
                <a:ea typeface="Cambria"/>
                <a:cs typeface="Cambria"/>
                <a:sym typeface="Cambria"/>
              </a:defRPr>
            </a:lvl5pPr>
          </a:lstStyle>
          <a:p>
            <a:r>
              <a:t>正文级别 1</a:t>
            </a:r>
          </a:p>
          <a:p>
            <a:pPr lvl="1"/>
            <a:r>
              <a:t>正文级别 2</a:t>
            </a:r>
          </a:p>
          <a:p>
            <a:pPr lvl="2"/>
            <a:r>
              <a:t>正文级别 3</a:t>
            </a:r>
          </a:p>
          <a:p>
            <a:pPr lvl="3"/>
            <a:r>
              <a:t>正文级别 4</a:t>
            </a:r>
          </a:p>
          <a:p>
            <a:pPr lvl="4"/>
            <a:r>
              <a:t>正文级别 5</a:t>
            </a:r>
          </a:p>
        </p:txBody>
      </p:sp>
      <p:sp>
        <p:nvSpPr>
          <p:cNvPr id="383" name="幻灯片编号"/>
          <p:cNvSpPr txBox="1">
            <a:spLocks noGrp="1"/>
          </p:cNvSpPr>
          <p:nvPr>
            <p:ph type="sldNum" sz="quarter" idx="2"/>
          </p:nvPr>
        </p:nvSpPr>
        <p:spPr>
          <a:xfrm>
            <a:off x="11253243" y="6373086"/>
            <a:ext cx="329158" cy="332729"/>
          </a:xfrm>
          <a:prstGeom prst="rect">
            <a:avLst/>
          </a:prstGeom>
        </p:spPr>
        <p:txBody>
          <a:bodyPr lIns="45714" tIns="45714" rIns="45714" bIns="45714"/>
          <a:lstStyle>
            <a:lvl1pPr>
              <a:defRPr sz="1600">
                <a:solidFill>
                  <a:srgbClr val="888888"/>
                </a:solidFill>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390" name="标题文本"/>
          <p:cNvSpPr txBox="1">
            <a:spLocks noGrp="1"/>
          </p:cNvSpPr>
          <p:nvPr>
            <p:ph type="title"/>
          </p:nvPr>
        </p:nvSpPr>
        <p:spPr>
          <a:xfrm>
            <a:off x="609600" y="275166"/>
            <a:ext cx="10972800" cy="1143001"/>
          </a:xfrm>
          <a:prstGeom prst="rect">
            <a:avLst/>
          </a:prstGeom>
        </p:spPr>
        <p:txBody>
          <a:bodyPr lIns="45714" tIns="45714" rIns="45714" bIns="45714">
            <a:normAutofit/>
          </a:bodyPr>
          <a:lstStyle>
            <a:lvl1pPr algn="ctr" defTabSz="1218564">
              <a:lnSpc>
                <a:spcPct val="100000"/>
              </a:lnSpc>
              <a:defRPr sz="5800">
                <a:latin typeface="+mn-lt"/>
                <a:ea typeface="+mn-ea"/>
                <a:cs typeface="+mn-cs"/>
                <a:sym typeface="Calibri"/>
              </a:defRPr>
            </a:lvl1pPr>
          </a:lstStyle>
          <a:p>
            <a:r>
              <a:t>标题文本</a:t>
            </a:r>
          </a:p>
        </p:txBody>
      </p:sp>
      <p:sp>
        <p:nvSpPr>
          <p:cNvPr id="391" name="正文级别 1…"/>
          <p:cNvSpPr txBox="1">
            <a:spLocks noGrp="1"/>
          </p:cNvSpPr>
          <p:nvPr>
            <p:ph type="body" sz="half" idx="1"/>
          </p:nvPr>
        </p:nvSpPr>
        <p:spPr>
          <a:xfrm>
            <a:off x="609600" y="1600209"/>
            <a:ext cx="5384800" cy="4525434"/>
          </a:xfrm>
          <a:prstGeom prst="rect">
            <a:avLst/>
          </a:prstGeom>
        </p:spPr>
        <p:txBody>
          <a:bodyPr lIns="45714" tIns="45714" rIns="45714" bIns="45714">
            <a:normAutofit/>
          </a:bodyPr>
          <a:lstStyle>
            <a:lvl1pPr marL="457200" indent="-457200" defTabSz="1218564">
              <a:lnSpc>
                <a:spcPct val="100000"/>
              </a:lnSpc>
              <a:spcBef>
                <a:spcPts val="800"/>
              </a:spcBef>
              <a:defRPr sz="3700">
                <a:latin typeface="Cambria"/>
                <a:ea typeface="Cambria"/>
                <a:cs typeface="Cambria"/>
                <a:sym typeface="Cambria"/>
              </a:defRPr>
            </a:lvl1pPr>
            <a:lvl2pPr marL="1050131" indent="-440531" defTabSz="1218564">
              <a:lnSpc>
                <a:spcPct val="100000"/>
              </a:lnSpc>
              <a:spcBef>
                <a:spcPts val="800"/>
              </a:spcBef>
              <a:buChar char="–"/>
              <a:defRPr sz="3700">
                <a:latin typeface="Cambria"/>
                <a:ea typeface="Cambria"/>
                <a:cs typeface="Cambria"/>
                <a:sym typeface="Cambria"/>
              </a:defRPr>
            </a:lvl2pPr>
            <a:lvl3pPr marL="1652953" indent="-433753" defTabSz="1218564">
              <a:lnSpc>
                <a:spcPct val="100000"/>
              </a:lnSpc>
              <a:spcBef>
                <a:spcPts val="800"/>
              </a:spcBef>
              <a:defRPr sz="3700">
                <a:latin typeface="Cambria"/>
                <a:ea typeface="Cambria"/>
                <a:cs typeface="Cambria"/>
                <a:sym typeface="Cambria"/>
              </a:defRPr>
            </a:lvl3pPr>
            <a:lvl4pPr marL="2298064" indent="-469900" defTabSz="1218564">
              <a:lnSpc>
                <a:spcPct val="100000"/>
              </a:lnSpc>
              <a:spcBef>
                <a:spcPts val="800"/>
              </a:spcBef>
              <a:buChar char="–"/>
              <a:defRPr sz="3700">
                <a:latin typeface="Cambria"/>
                <a:ea typeface="Cambria"/>
                <a:cs typeface="Cambria"/>
                <a:sym typeface="Cambria"/>
              </a:defRPr>
            </a:lvl4pPr>
            <a:lvl5pPr marL="2907664" indent="-469900" defTabSz="1218564">
              <a:lnSpc>
                <a:spcPct val="100000"/>
              </a:lnSpc>
              <a:spcBef>
                <a:spcPts val="800"/>
              </a:spcBef>
              <a:buChar char="»"/>
              <a:defRPr sz="3700">
                <a:latin typeface="Cambria"/>
                <a:ea typeface="Cambria"/>
                <a:cs typeface="Cambria"/>
                <a:sym typeface="Cambria"/>
              </a:defRPr>
            </a:lvl5pPr>
          </a:lstStyle>
          <a:p>
            <a:r>
              <a:t>正文级别 1</a:t>
            </a:r>
          </a:p>
          <a:p>
            <a:pPr lvl="1"/>
            <a:r>
              <a:t>正文级别 2</a:t>
            </a:r>
          </a:p>
          <a:p>
            <a:pPr lvl="2"/>
            <a:r>
              <a:t>正文级别 3</a:t>
            </a:r>
          </a:p>
          <a:p>
            <a:pPr lvl="3"/>
            <a:r>
              <a:t>正文级别 4</a:t>
            </a:r>
          </a:p>
          <a:p>
            <a:pPr lvl="4"/>
            <a:r>
              <a:t>正文级别 5</a:t>
            </a:r>
          </a:p>
        </p:txBody>
      </p:sp>
      <p:sp>
        <p:nvSpPr>
          <p:cNvPr id="392" name="幻灯片编号"/>
          <p:cNvSpPr txBox="1">
            <a:spLocks noGrp="1"/>
          </p:cNvSpPr>
          <p:nvPr>
            <p:ph type="sldNum" sz="quarter" idx="2"/>
          </p:nvPr>
        </p:nvSpPr>
        <p:spPr>
          <a:xfrm>
            <a:off x="11253243" y="6373086"/>
            <a:ext cx="329158" cy="332729"/>
          </a:xfrm>
          <a:prstGeom prst="rect">
            <a:avLst/>
          </a:prstGeom>
        </p:spPr>
        <p:txBody>
          <a:bodyPr lIns="45714" tIns="45714" rIns="45714" bIns="45714"/>
          <a:lstStyle>
            <a:lvl1pPr>
              <a:defRPr sz="1600">
                <a:solidFill>
                  <a:srgbClr val="888888"/>
                </a:solidFill>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sp>
        <p:nvSpPr>
          <p:cNvPr id="399" name="标题文本"/>
          <p:cNvSpPr txBox="1">
            <a:spLocks noGrp="1"/>
          </p:cNvSpPr>
          <p:nvPr>
            <p:ph type="title"/>
          </p:nvPr>
        </p:nvSpPr>
        <p:spPr>
          <a:xfrm>
            <a:off x="609600" y="275166"/>
            <a:ext cx="10972800" cy="1143001"/>
          </a:xfrm>
          <a:prstGeom prst="rect">
            <a:avLst/>
          </a:prstGeom>
        </p:spPr>
        <p:txBody>
          <a:bodyPr lIns="45714" tIns="45714" rIns="45714" bIns="45714">
            <a:normAutofit/>
          </a:bodyPr>
          <a:lstStyle>
            <a:lvl1pPr algn="ctr" defTabSz="1218564">
              <a:lnSpc>
                <a:spcPct val="100000"/>
              </a:lnSpc>
              <a:defRPr sz="5800">
                <a:latin typeface="+mn-lt"/>
                <a:ea typeface="+mn-ea"/>
                <a:cs typeface="+mn-cs"/>
                <a:sym typeface="Calibri"/>
              </a:defRPr>
            </a:lvl1pPr>
          </a:lstStyle>
          <a:p>
            <a:r>
              <a:t>标题文本</a:t>
            </a:r>
          </a:p>
        </p:txBody>
      </p:sp>
      <p:sp>
        <p:nvSpPr>
          <p:cNvPr id="400" name="正文级别 1…"/>
          <p:cNvSpPr txBox="1">
            <a:spLocks noGrp="1"/>
          </p:cNvSpPr>
          <p:nvPr>
            <p:ph type="body" sz="quarter" idx="1"/>
          </p:nvPr>
        </p:nvSpPr>
        <p:spPr>
          <a:xfrm>
            <a:off x="609600" y="1534584"/>
            <a:ext cx="5386917" cy="641350"/>
          </a:xfrm>
          <a:prstGeom prst="rect">
            <a:avLst/>
          </a:prstGeom>
        </p:spPr>
        <p:txBody>
          <a:bodyPr lIns="45714" tIns="45714" rIns="45714" bIns="45714" anchor="b">
            <a:normAutofit/>
          </a:bodyPr>
          <a:lstStyle>
            <a:lvl1pPr marL="0" indent="0" defTabSz="1218564">
              <a:lnSpc>
                <a:spcPct val="100000"/>
              </a:lnSpc>
              <a:spcBef>
                <a:spcPts val="700"/>
              </a:spcBef>
              <a:buSzTx/>
              <a:buFontTx/>
              <a:buNone/>
              <a:defRPr sz="3200" b="1">
                <a:latin typeface="Cambria"/>
                <a:ea typeface="Cambria"/>
                <a:cs typeface="Cambria"/>
                <a:sym typeface="Cambria"/>
              </a:defRPr>
            </a:lvl1pPr>
            <a:lvl2pPr marL="0" indent="609600" defTabSz="1218564">
              <a:lnSpc>
                <a:spcPct val="100000"/>
              </a:lnSpc>
              <a:spcBef>
                <a:spcPts val="700"/>
              </a:spcBef>
              <a:buSzTx/>
              <a:buFontTx/>
              <a:buNone/>
              <a:defRPr sz="3200" b="1">
                <a:latin typeface="Cambria"/>
                <a:ea typeface="Cambria"/>
                <a:cs typeface="Cambria"/>
                <a:sym typeface="Cambria"/>
              </a:defRPr>
            </a:lvl2pPr>
            <a:lvl3pPr marL="0" indent="1219200" defTabSz="1218564">
              <a:lnSpc>
                <a:spcPct val="100000"/>
              </a:lnSpc>
              <a:spcBef>
                <a:spcPts val="700"/>
              </a:spcBef>
              <a:buSzTx/>
              <a:buFontTx/>
              <a:buNone/>
              <a:defRPr sz="3200" b="1">
                <a:latin typeface="Cambria"/>
                <a:ea typeface="Cambria"/>
                <a:cs typeface="Cambria"/>
                <a:sym typeface="Cambria"/>
              </a:defRPr>
            </a:lvl3pPr>
            <a:lvl4pPr marL="0" indent="1828164" defTabSz="1218564">
              <a:lnSpc>
                <a:spcPct val="100000"/>
              </a:lnSpc>
              <a:spcBef>
                <a:spcPts val="700"/>
              </a:spcBef>
              <a:buSzTx/>
              <a:buFontTx/>
              <a:buNone/>
              <a:defRPr sz="3200" b="1">
                <a:latin typeface="Cambria"/>
                <a:ea typeface="Cambria"/>
                <a:cs typeface="Cambria"/>
                <a:sym typeface="Cambria"/>
              </a:defRPr>
            </a:lvl4pPr>
            <a:lvl5pPr marL="0" indent="2437764" defTabSz="1218564">
              <a:lnSpc>
                <a:spcPct val="100000"/>
              </a:lnSpc>
              <a:spcBef>
                <a:spcPts val="700"/>
              </a:spcBef>
              <a:buSzTx/>
              <a:buFontTx/>
              <a:buNone/>
              <a:defRPr sz="3200" b="1">
                <a:latin typeface="Cambria"/>
                <a:ea typeface="Cambria"/>
                <a:cs typeface="Cambria"/>
                <a:sym typeface="Cambria"/>
              </a:defRPr>
            </a:lvl5pPr>
          </a:lstStyle>
          <a:p>
            <a:r>
              <a:t>正文级别 1</a:t>
            </a:r>
          </a:p>
          <a:p>
            <a:pPr lvl="1"/>
            <a:r>
              <a:t>正文级别 2</a:t>
            </a:r>
          </a:p>
          <a:p>
            <a:pPr lvl="2"/>
            <a:r>
              <a:t>正文级别 3</a:t>
            </a:r>
          </a:p>
          <a:p>
            <a:pPr lvl="3"/>
            <a:r>
              <a:t>正文级别 4</a:t>
            </a:r>
          </a:p>
          <a:p>
            <a:pPr lvl="4"/>
            <a:r>
              <a:t>正文级别 5</a:t>
            </a:r>
          </a:p>
        </p:txBody>
      </p:sp>
      <p:sp>
        <p:nvSpPr>
          <p:cNvPr id="401" name="文本占位符 4"/>
          <p:cNvSpPr>
            <a:spLocks noGrp="1"/>
          </p:cNvSpPr>
          <p:nvPr>
            <p:ph type="body" sz="quarter" idx="21"/>
          </p:nvPr>
        </p:nvSpPr>
        <p:spPr>
          <a:xfrm>
            <a:off x="6193375" y="1534584"/>
            <a:ext cx="5389034" cy="641350"/>
          </a:xfrm>
          <a:prstGeom prst="rect">
            <a:avLst/>
          </a:prstGeom>
        </p:spPr>
        <p:txBody>
          <a:bodyPr lIns="45714" tIns="45714" rIns="45714" bIns="45714" anchor="b">
            <a:normAutofit/>
          </a:bodyPr>
          <a:lstStyle/>
          <a:p>
            <a:pPr marL="0" indent="0" defTabSz="1218564">
              <a:lnSpc>
                <a:spcPct val="100000"/>
              </a:lnSpc>
              <a:spcBef>
                <a:spcPts val="700"/>
              </a:spcBef>
              <a:buSzTx/>
              <a:buFontTx/>
              <a:buNone/>
              <a:defRPr sz="3200" b="1">
                <a:latin typeface="Cambria"/>
                <a:ea typeface="Cambria"/>
                <a:cs typeface="Cambria"/>
                <a:sym typeface="Cambria"/>
              </a:defRPr>
            </a:pPr>
            <a:endParaRPr/>
          </a:p>
        </p:txBody>
      </p:sp>
      <p:sp>
        <p:nvSpPr>
          <p:cNvPr id="402" name="幻灯片编号"/>
          <p:cNvSpPr txBox="1">
            <a:spLocks noGrp="1"/>
          </p:cNvSpPr>
          <p:nvPr>
            <p:ph type="sldNum" sz="quarter" idx="2"/>
          </p:nvPr>
        </p:nvSpPr>
        <p:spPr>
          <a:xfrm>
            <a:off x="11253243" y="6373086"/>
            <a:ext cx="329158" cy="332729"/>
          </a:xfrm>
          <a:prstGeom prst="rect">
            <a:avLst/>
          </a:prstGeom>
        </p:spPr>
        <p:txBody>
          <a:bodyPr lIns="45714" tIns="45714" rIns="45714" bIns="45714"/>
          <a:lstStyle>
            <a:lvl1pPr>
              <a:defRPr sz="1600">
                <a:solidFill>
                  <a:srgbClr val="888888"/>
                </a:solidFill>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409" name="标题文本"/>
          <p:cNvSpPr txBox="1">
            <a:spLocks noGrp="1"/>
          </p:cNvSpPr>
          <p:nvPr>
            <p:ph type="title"/>
          </p:nvPr>
        </p:nvSpPr>
        <p:spPr>
          <a:xfrm>
            <a:off x="609600" y="275166"/>
            <a:ext cx="10972800" cy="1143001"/>
          </a:xfrm>
          <a:prstGeom prst="rect">
            <a:avLst/>
          </a:prstGeom>
        </p:spPr>
        <p:txBody>
          <a:bodyPr lIns="45714" tIns="45714" rIns="45714" bIns="45714">
            <a:normAutofit/>
          </a:bodyPr>
          <a:lstStyle>
            <a:lvl1pPr algn="ctr" defTabSz="1218564">
              <a:lnSpc>
                <a:spcPct val="100000"/>
              </a:lnSpc>
              <a:defRPr sz="5800">
                <a:latin typeface="+mn-lt"/>
                <a:ea typeface="+mn-ea"/>
                <a:cs typeface="+mn-cs"/>
                <a:sym typeface="Calibri"/>
              </a:defRPr>
            </a:lvl1pPr>
          </a:lstStyle>
          <a:p>
            <a:r>
              <a:t>标题文本</a:t>
            </a:r>
          </a:p>
        </p:txBody>
      </p:sp>
      <p:sp>
        <p:nvSpPr>
          <p:cNvPr id="410" name="幻灯片编号"/>
          <p:cNvSpPr txBox="1">
            <a:spLocks noGrp="1"/>
          </p:cNvSpPr>
          <p:nvPr>
            <p:ph type="sldNum" sz="quarter" idx="2"/>
          </p:nvPr>
        </p:nvSpPr>
        <p:spPr>
          <a:xfrm>
            <a:off x="11253243" y="6373086"/>
            <a:ext cx="329158" cy="332729"/>
          </a:xfrm>
          <a:prstGeom prst="rect">
            <a:avLst/>
          </a:prstGeom>
        </p:spPr>
        <p:txBody>
          <a:bodyPr lIns="45714" tIns="45714" rIns="45714" bIns="45714"/>
          <a:lstStyle>
            <a:lvl1pPr>
              <a:defRPr sz="1600">
                <a:solidFill>
                  <a:srgbClr val="888888"/>
                </a:solidFill>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417" name="幻灯片编号"/>
          <p:cNvSpPr txBox="1">
            <a:spLocks noGrp="1"/>
          </p:cNvSpPr>
          <p:nvPr>
            <p:ph type="sldNum" sz="quarter" idx="2"/>
          </p:nvPr>
        </p:nvSpPr>
        <p:spPr>
          <a:xfrm>
            <a:off x="11253243" y="6373086"/>
            <a:ext cx="329158" cy="332729"/>
          </a:xfrm>
          <a:prstGeom prst="rect">
            <a:avLst/>
          </a:prstGeom>
        </p:spPr>
        <p:txBody>
          <a:bodyPr lIns="45714" tIns="45714" rIns="45714" bIns="45714"/>
          <a:lstStyle>
            <a:lvl1pPr>
              <a:defRPr sz="1600">
                <a:solidFill>
                  <a:srgbClr val="888888"/>
                </a:solidFill>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424" name="标题文本"/>
          <p:cNvSpPr txBox="1">
            <a:spLocks noGrp="1"/>
          </p:cNvSpPr>
          <p:nvPr>
            <p:ph type="title"/>
          </p:nvPr>
        </p:nvSpPr>
        <p:spPr>
          <a:xfrm>
            <a:off x="609603" y="273052"/>
            <a:ext cx="4011084" cy="1162050"/>
          </a:xfrm>
          <a:prstGeom prst="rect">
            <a:avLst/>
          </a:prstGeom>
        </p:spPr>
        <p:txBody>
          <a:bodyPr lIns="45714" tIns="45714" rIns="45714" bIns="45714" anchor="b">
            <a:normAutofit/>
          </a:bodyPr>
          <a:lstStyle>
            <a:lvl1pPr defTabSz="1218564">
              <a:lnSpc>
                <a:spcPct val="100000"/>
              </a:lnSpc>
              <a:defRPr sz="2600" b="1">
                <a:latin typeface="+mn-lt"/>
                <a:ea typeface="+mn-ea"/>
                <a:cs typeface="+mn-cs"/>
                <a:sym typeface="Calibri"/>
              </a:defRPr>
            </a:lvl1pPr>
          </a:lstStyle>
          <a:p>
            <a:r>
              <a:t>标题文本</a:t>
            </a:r>
          </a:p>
        </p:txBody>
      </p:sp>
      <p:sp>
        <p:nvSpPr>
          <p:cNvPr id="425" name="正文级别 1…"/>
          <p:cNvSpPr txBox="1">
            <a:spLocks noGrp="1"/>
          </p:cNvSpPr>
          <p:nvPr>
            <p:ph type="body" idx="1"/>
          </p:nvPr>
        </p:nvSpPr>
        <p:spPr>
          <a:xfrm>
            <a:off x="4766733" y="273053"/>
            <a:ext cx="6815667" cy="5852584"/>
          </a:xfrm>
          <a:prstGeom prst="rect">
            <a:avLst/>
          </a:prstGeom>
        </p:spPr>
        <p:txBody>
          <a:bodyPr lIns="45714" tIns="45714" rIns="45714" bIns="45714">
            <a:normAutofit/>
          </a:bodyPr>
          <a:lstStyle>
            <a:lvl1pPr marL="457200" indent="-457200" defTabSz="1218564">
              <a:lnSpc>
                <a:spcPct val="100000"/>
              </a:lnSpc>
              <a:defRPr sz="4200">
                <a:latin typeface="Cambria"/>
                <a:ea typeface="Cambria"/>
                <a:cs typeface="Cambria"/>
                <a:sym typeface="Cambria"/>
              </a:defRPr>
            </a:lvl1pPr>
            <a:lvl2pPr marL="1042086" indent="-432486" defTabSz="1218564">
              <a:lnSpc>
                <a:spcPct val="100000"/>
              </a:lnSpc>
              <a:buChar char="–"/>
              <a:defRPr sz="4200">
                <a:latin typeface="Cambria"/>
                <a:ea typeface="Cambria"/>
                <a:cs typeface="Cambria"/>
                <a:sym typeface="Cambria"/>
              </a:defRPr>
            </a:lvl2pPr>
            <a:lvl3pPr marL="1619250" indent="-400050" defTabSz="1218564">
              <a:lnSpc>
                <a:spcPct val="100000"/>
              </a:lnSpc>
              <a:defRPr sz="4200">
                <a:latin typeface="Cambria"/>
                <a:ea typeface="Cambria"/>
                <a:cs typeface="Cambria"/>
                <a:sym typeface="Cambria"/>
              </a:defRPr>
            </a:lvl3pPr>
            <a:lvl4pPr marL="2320534" indent="-492369" defTabSz="1218564">
              <a:lnSpc>
                <a:spcPct val="100000"/>
              </a:lnSpc>
              <a:buChar char="–"/>
              <a:defRPr sz="4200">
                <a:latin typeface="Cambria"/>
                <a:ea typeface="Cambria"/>
                <a:cs typeface="Cambria"/>
                <a:sym typeface="Cambria"/>
              </a:defRPr>
            </a:lvl4pPr>
            <a:lvl5pPr marL="2930134" indent="-492369" defTabSz="1218564">
              <a:lnSpc>
                <a:spcPct val="100000"/>
              </a:lnSpc>
              <a:buChar char="»"/>
              <a:defRPr sz="4200">
                <a:latin typeface="Cambria"/>
                <a:ea typeface="Cambria"/>
                <a:cs typeface="Cambria"/>
                <a:sym typeface="Cambria"/>
              </a:defRPr>
            </a:lvl5pPr>
          </a:lstStyle>
          <a:p>
            <a:r>
              <a:t>正文级别 1</a:t>
            </a:r>
          </a:p>
          <a:p>
            <a:pPr lvl="1"/>
            <a:r>
              <a:t>正文级别 2</a:t>
            </a:r>
          </a:p>
          <a:p>
            <a:pPr lvl="2"/>
            <a:r>
              <a:t>正文级别 3</a:t>
            </a:r>
          </a:p>
          <a:p>
            <a:pPr lvl="3"/>
            <a:r>
              <a:t>正文级别 4</a:t>
            </a:r>
          </a:p>
          <a:p>
            <a:pPr lvl="4"/>
            <a:r>
              <a:t>正文级别 5</a:t>
            </a:r>
          </a:p>
        </p:txBody>
      </p:sp>
      <p:sp>
        <p:nvSpPr>
          <p:cNvPr id="426" name="文本占位符 3"/>
          <p:cNvSpPr>
            <a:spLocks noGrp="1"/>
          </p:cNvSpPr>
          <p:nvPr>
            <p:ph type="body" sz="half" idx="21"/>
          </p:nvPr>
        </p:nvSpPr>
        <p:spPr>
          <a:xfrm>
            <a:off x="609602" y="1435100"/>
            <a:ext cx="4011085" cy="4690534"/>
          </a:xfrm>
          <a:prstGeom prst="rect">
            <a:avLst/>
          </a:prstGeom>
        </p:spPr>
        <p:txBody>
          <a:bodyPr lIns="45714" tIns="45714" rIns="45714" bIns="45714">
            <a:normAutofit/>
          </a:bodyPr>
          <a:lstStyle/>
          <a:p>
            <a:pPr marL="0" indent="0" defTabSz="1218564">
              <a:lnSpc>
                <a:spcPct val="100000"/>
              </a:lnSpc>
              <a:spcBef>
                <a:spcPts val="400"/>
              </a:spcBef>
              <a:buSzTx/>
              <a:buFontTx/>
              <a:buNone/>
              <a:defRPr sz="1800">
                <a:latin typeface="Cambria"/>
                <a:ea typeface="Cambria"/>
                <a:cs typeface="Cambria"/>
                <a:sym typeface="Cambria"/>
              </a:defRPr>
            </a:pPr>
            <a:endParaRPr/>
          </a:p>
        </p:txBody>
      </p:sp>
      <p:sp>
        <p:nvSpPr>
          <p:cNvPr id="427" name="幻灯片编号"/>
          <p:cNvSpPr txBox="1">
            <a:spLocks noGrp="1"/>
          </p:cNvSpPr>
          <p:nvPr>
            <p:ph type="sldNum" sz="quarter" idx="2"/>
          </p:nvPr>
        </p:nvSpPr>
        <p:spPr>
          <a:xfrm>
            <a:off x="11253243" y="6373086"/>
            <a:ext cx="329158" cy="332729"/>
          </a:xfrm>
          <a:prstGeom prst="rect">
            <a:avLst/>
          </a:prstGeom>
        </p:spPr>
        <p:txBody>
          <a:bodyPr lIns="45714" tIns="45714" rIns="45714" bIns="45714"/>
          <a:lstStyle>
            <a:lvl1pPr>
              <a:defRPr sz="1600">
                <a:solidFill>
                  <a:srgbClr val="888888"/>
                </a:solidFill>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图片与标题">
    <p:spTree>
      <p:nvGrpSpPr>
        <p:cNvPr id="1" name=""/>
        <p:cNvGrpSpPr/>
        <p:nvPr/>
      </p:nvGrpSpPr>
      <p:grpSpPr>
        <a:xfrm>
          <a:off x="0" y="0"/>
          <a:ext cx="0" cy="0"/>
          <a:chOff x="0" y="0"/>
          <a:chExt cx="0" cy="0"/>
        </a:xfrm>
      </p:grpSpPr>
      <p:sp>
        <p:nvSpPr>
          <p:cNvPr id="434" name="标题文本"/>
          <p:cNvSpPr txBox="1">
            <a:spLocks noGrp="1"/>
          </p:cNvSpPr>
          <p:nvPr>
            <p:ph type="title"/>
          </p:nvPr>
        </p:nvSpPr>
        <p:spPr>
          <a:xfrm>
            <a:off x="2389716" y="4800601"/>
            <a:ext cx="7315201" cy="567268"/>
          </a:xfrm>
          <a:prstGeom prst="rect">
            <a:avLst/>
          </a:prstGeom>
        </p:spPr>
        <p:txBody>
          <a:bodyPr lIns="45714" tIns="45714" rIns="45714" bIns="45714" anchor="b">
            <a:normAutofit/>
          </a:bodyPr>
          <a:lstStyle>
            <a:lvl1pPr defTabSz="1218564">
              <a:lnSpc>
                <a:spcPct val="100000"/>
              </a:lnSpc>
              <a:defRPr sz="2600" b="1">
                <a:latin typeface="+mn-lt"/>
                <a:ea typeface="+mn-ea"/>
                <a:cs typeface="+mn-cs"/>
                <a:sym typeface="Calibri"/>
              </a:defRPr>
            </a:lvl1pPr>
          </a:lstStyle>
          <a:p>
            <a:r>
              <a:t>标题文本</a:t>
            </a:r>
          </a:p>
        </p:txBody>
      </p:sp>
      <p:sp>
        <p:nvSpPr>
          <p:cNvPr id="435" name="图片占位符 2"/>
          <p:cNvSpPr>
            <a:spLocks noGrp="1"/>
          </p:cNvSpPr>
          <p:nvPr>
            <p:ph type="pic" sz="half" idx="21"/>
          </p:nvPr>
        </p:nvSpPr>
        <p:spPr>
          <a:xfrm>
            <a:off x="2389716" y="613832"/>
            <a:ext cx="7315201" cy="4114801"/>
          </a:xfrm>
          <a:prstGeom prst="rect">
            <a:avLst/>
          </a:prstGeom>
        </p:spPr>
        <p:txBody>
          <a:bodyPr lIns="91439" rIns="91439"/>
          <a:lstStyle/>
          <a:p>
            <a:endParaRPr/>
          </a:p>
        </p:txBody>
      </p:sp>
      <p:sp>
        <p:nvSpPr>
          <p:cNvPr id="436" name="正文级别 1…"/>
          <p:cNvSpPr txBox="1">
            <a:spLocks noGrp="1"/>
          </p:cNvSpPr>
          <p:nvPr>
            <p:ph type="body" sz="quarter" idx="1"/>
          </p:nvPr>
        </p:nvSpPr>
        <p:spPr>
          <a:xfrm>
            <a:off x="2389716" y="5367868"/>
            <a:ext cx="7315201" cy="804334"/>
          </a:xfrm>
          <a:prstGeom prst="rect">
            <a:avLst/>
          </a:prstGeom>
        </p:spPr>
        <p:txBody>
          <a:bodyPr lIns="45714" tIns="45714" rIns="45714" bIns="45714">
            <a:normAutofit/>
          </a:bodyPr>
          <a:lstStyle>
            <a:lvl1pPr marL="0" indent="0" defTabSz="1218564">
              <a:lnSpc>
                <a:spcPct val="100000"/>
              </a:lnSpc>
              <a:spcBef>
                <a:spcPts val="400"/>
              </a:spcBef>
              <a:buSzTx/>
              <a:buFontTx/>
              <a:buNone/>
              <a:defRPr sz="1800">
                <a:latin typeface="Cambria"/>
                <a:ea typeface="Cambria"/>
                <a:cs typeface="Cambria"/>
                <a:sym typeface="Cambria"/>
              </a:defRPr>
            </a:lvl1pPr>
            <a:lvl2pPr marL="0" indent="609600" defTabSz="1218564">
              <a:lnSpc>
                <a:spcPct val="100000"/>
              </a:lnSpc>
              <a:spcBef>
                <a:spcPts val="400"/>
              </a:spcBef>
              <a:buSzTx/>
              <a:buFontTx/>
              <a:buNone/>
              <a:defRPr sz="1800">
                <a:latin typeface="Cambria"/>
                <a:ea typeface="Cambria"/>
                <a:cs typeface="Cambria"/>
                <a:sym typeface="Cambria"/>
              </a:defRPr>
            </a:lvl2pPr>
            <a:lvl3pPr marL="0" indent="1219200" defTabSz="1218564">
              <a:lnSpc>
                <a:spcPct val="100000"/>
              </a:lnSpc>
              <a:spcBef>
                <a:spcPts val="400"/>
              </a:spcBef>
              <a:buSzTx/>
              <a:buFontTx/>
              <a:buNone/>
              <a:defRPr sz="1800">
                <a:latin typeface="Cambria"/>
                <a:ea typeface="Cambria"/>
                <a:cs typeface="Cambria"/>
                <a:sym typeface="Cambria"/>
              </a:defRPr>
            </a:lvl3pPr>
            <a:lvl4pPr marL="0" indent="1828164" defTabSz="1218564">
              <a:lnSpc>
                <a:spcPct val="100000"/>
              </a:lnSpc>
              <a:spcBef>
                <a:spcPts val="400"/>
              </a:spcBef>
              <a:buSzTx/>
              <a:buFontTx/>
              <a:buNone/>
              <a:defRPr sz="1800">
                <a:latin typeface="Cambria"/>
                <a:ea typeface="Cambria"/>
                <a:cs typeface="Cambria"/>
                <a:sym typeface="Cambria"/>
              </a:defRPr>
            </a:lvl4pPr>
            <a:lvl5pPr marL="0" indent="2437764" defTabSz="1218564">
              <a:lnSpc>
                <a:spcPct val="100000"/>
              </a:lnSpc>
              <a:spcBef>
                <a:spcPts val="400"/>
              </a:spcBef>
              <a:buSzTx/>
              <a:buFontTx/>
              <a:buNone/>
              <a:defRPr sz="1800">
                <a:latin typeface="Cambria"/>
                <a:ea typeface="Cambria"/>
                <a:cs typeface="Cambria"/>
                <a:sym typeface="Cambria"/>
              </a:defRPr>
            </a:lvl5pPr>
          </a:lstStyle>
          <a:p>
            <a:r>
              <a:t>正文级别 1</a:t>
            </a:r>
          </a:p>
          <a:p>
            <a:pPr lvl="1"/>
            <a:r>
              <a:t>正文级别 2</a:t>
            </a:r>
          </a:p>
          <a:p>
            <a:pPr lvl="2"/>
            <a:r>
              <a:t>正文级别 3</a:t>
            </a:r>
          </a:p>
          <a:p>
            <a:pPr lvl="3"/>
            <a:r>
              <a:t>正文级别 4</a:t>
            </a:r>
          </a:p>
          <a:p>
            <a:pPr lvl="4"/>
            <a:r>
              <a:t>正文级别 5</a:t>
            </a:r>
          </a:p>
        </p:txBody>
      </p:sp>
      <p:sp>
        <p:nvSpPr>
          <p:cNvPr id="437" name="幻灯片编号"/>
          <p:cNvSpPr txBox="1">
            <a:spLocks noGrp="1"/>
          </p:cNvSpPr>
          <p:nvPr>
            <p:ph type="sldNum" sz="quarter" idx="2"/>
          </p:nvPr>
        </p:nvSpPr>
        <p:spPr>
          <a:xfrm>
            <a:off x="11253243" y="6373086"/>
            <a:ext cx="329158" cy="332729"/>
          </a:xfrm>
          <a:prstGeom prst="rect">
            <a:avLst/>
          </a:prstGeom>
        </p:spPr>
        <p:txBody>
          <a:bodyPr lIns="45714" tIns="45714" rIns="45714" bIns="45714"/>
          <a:lstStyle>
            <a:lvl1pPr>
              <a:defRPr sz="1600">
                <a:solidFill>
                  <a:srgbClr val="888888"/>
                </a:solidFill>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标题和竖排文字">
    <p:spTree>
      <p:nvGrpSpPr>
        <p:cNvPr id="1" name=""/>
        <p:cNvGrpSpPr/>
        <p:nvPr/>
      </p:nvGrpSpPr>
      <p:grpSpPr>
        <a:xfrm>
          <a:off x="0" y="0"/>
          <a:ext cx="0" cy="0"/>
          <a:chOff x="0" y="0"/>
          <a:chExt cx="0" cy="0"/>
        </a:xfrm>
      </p:grpSpPr>
      <p:sp>
        <p:nvSpPr>
          <p:cNvPr id="444" name="标题文本"/>
          <p:cNvSpPr txBox="1">
            <a:spLocks noGrp="1"/>
          </p:cNvSpPr>
          <p:nvPr>
            <p:ph type="title"/>
          </p:nvPr>
        </p:nvSpPr>
        <p:spPr>
          <a:xfrm>
            <a:off x="609600" y="275166"/>
            <a:ext cx="10972800" cy="1143001"/>
          </a:xfrm>
          <a:prstGeom prst="rect">
            <a:avLst/>
          </a:prstGeom>
        </p:spPr>
        <p:txBody>
          <a:bodyPr lIns="45714" tIns="45714" rIns="45714" bIns="45714">
            <a:normAutofit/>
          </a:bodyPr>
          <a:lstStyle>
            <a:lvl1pPr algn="ctr" defTabSz="1218564">
              <a:lnSpc>
                <a:spcPct val="100000"/>
              </a:lnSpc>
              <a:defRPr sz="5800">
                <a:latin typeface="+mn-lt"/>
                <a:ea typeface="+mn-ea"/>
                <a:cs typeface="+mn-cs"/>
                <a:sym typeface="Calibri"/>
              </a:defRPr>
            </a:lvl1pPr>
          </a:lstStyle>
          <a:p>
            <a:r>
              <a:t>标题文本</a:t>
            </a:r>
          </a:p>
        </p:txBody>
      </p:sp>
      <p:sp>
        <p:nvSpPr>
          <p:cNvPr id="445" name="正文级别 1…"/>
          <p:cNvSpPr txBox="1">
            <a:spLocks noGrp="1"/>
          </p:cNvSpPr>
          <p:nvPr>
            <p:ph type="body" idx="1"/>
          </p:nvPr>
        </p:nvSpPr>
        <p:spPr>
          <a:xfrm>
            <a:off x="609600" y="1600209"/>
            <a:ext cx="10972800" cy="4525434"/>
          </a:xfrm>
          <a:prstGeom prst="rect">
            <a:avLst/>
          </a:prstGeom>
        </p:spPr>
        <p:txBody>
          <a:bodyPr vert="eaVert" lIns="45714" tIns="45714" rIns="45714" bIns="45714">
            <a:normAutofit/>
          </a:bodyPr>
          <a:lstStyle>
            <a:lvl1pPr marL="457200" indent="-457200" defTabSz="1218564">
              <a:lnSpc>
                <a:spcPct val="100000"/>
              </a:lnSpc>
              <a:defRPr sz="4200">
                <a:latin typeface="Cambria"/>
                <a:ea typeface="Cambria"/>
                <a:cs typeface="Cambria"/>
                <a:sym typeface="Cambria"/>
              </a:defRPr>
            </a:lvl1pPr>
            <a:lvl2pPr marL="1042086" indent="-432486" defTabSz="1218564">
              <a:lnSpc>
                <a:spcPct val="100000"/>
              </a:lnSpc>
              <a:buChar char="–"/>
              <a:defRPr sz="4200">
                <a:latin typeface="Cambria"/>
                <a:ea typeface="Cambria"/>
                <a:cs typeface="Cambria"/>
                <a:sym typeface="Cambria"/>
              </a:defRPr>
            </a:lvl2pPr>
            <a:lvl3pPr marL="1619250" indent="-400050" defTabSz="1218564">
              <a:lnSpc>
                <a:spcPct val="100000"/>
              </a:lnSpc>
              <a:defRPr sz="4200">
                <a:latin typeface="Cambria"/>
                <a:ea typeface="Cambria"/>
                <a:cs typeface="Cambria"/>
                <a:sym typeface="Cambria"/>
              </a:defRPr>
            </a:lvl3pPr>
            <a:lvl4pPr marL="2320534" indent="-492369" defTabSz="1218564">
              <a:lnSpc>
                <a:spcPct val="100000"/>
              </a:lnSpc>
              <a:buChar char="–"/>
              <a:defRPr sz="4200">
                <a:latin typeface="Cambria"/>
                <a:ea typeface="Cambria"/>
                <a:cs typeface="Cambria"/>
                <a:sym typeface="Cambria"/>
              </a:defRPr>
            </a:lvl4pPr>
            <a:lvl5pPr marL="2930134" indent="-492369" defTabSz="1218564">
              <a:lnSpc>
                <a:spcPct val="100000"/>
              </a:lnSpc>
              <a:buChar char="»"/>
              <a:defRPr sz="4200">
                <a:latin typeface="Cambria"/>
                <a:ea typeface="Cambria"/>
                <a:cs typeface="Cambria"/>
                <a:sym typeface="Cambria"/>
              </a:defRPr>
            </a:lvl5pPr>
          </a:lstStyle>
          <a:p>
            <a:r>
              <a:t>正文级别 1</a:t>
            </a:r>
          </a:p>
          <a:p>
            <a:pPr lvl="1"/>
            <a:r>
              <a:t>正文级别 2</a:t>
            </a:r>
          </a:p>
          <a:p>
            <a:pPr lvl="2"/>
            <a:r>
              <a:t>正文级别 3</a:t>
            </a:r>
          </a:p>
          <a:p>
            <a:pPr lvl="3"/>
            <a:r>
              <a:t>正文级别 4</a:t>
            </a:r>
          </a:p>
          <a:p>
            <a:pPr lvl="4"/>
            <a:r>
              <a:t>正文级别 5</a:t>
            </a:r>
          </a:p>
        </p:txBody>
      </p:sp>
      <p:sp>
        <p:nvSpPr>
          <p:cNvPr id="446" name="幻灯片编号"/>
          <p:cNvSpPr txBox="1">
            <a:spLocks noGrp="1"/>
          </p:cNvSpPr>
          <p:nvPr>
            <p:ph type="sldNum" sz="quarter" idx="2"/>
          </p:nvPr>
        </p:nvSpPr>
        <p:spPr>
          <a:xfrm>
            <a:off x="11253243" y="6373086"/>
            <a:ext cx="329158" cy="332729"/>
          </a:xfrm>
          <a:prstGeom prst="rect">
            <a:avLst/>
          </a:prstGeom>
        </p:spPr>
        <p:txBody>
          <a:bodyPr lIns="45714" tIns="45714" rIns="45714" bIns="45714"/>
          <a:lstStyle>
            <a:lvl1pPr>
              <a:defRPr sz="1600">
                <a:solidFill>
                  <a:srgbClr val="888888"/>
                </a:solidFill>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垂直排列标题与文本">
    <p:spTree>
      <p:nvGrpSpPr>
        <p:cNvPr id="1" name=""/>
        <p:cNvGrpSpPr/>
        <p:nvPr/>
      </p:nvGrpSpPr>
      <p:grpSpPr>
        <a:xfrm>
          <a:off x="0" y="0"/>
          <a:ext cx="0" cy="0"/>
          <a:chOff x="0" y="0"/>
          <a:chExt cx="0" cy="0"/>
        </a:xfrm>
      </p:grpSpPr>
      <p:sp>
        <p:nvSpPr>
          <p:cNvPr id="453" name="标题文本"/>
          <p:cNvSpPr txBox="1">
            <a:spLocks noGrp="1"/>
          </p:cNvSpPr>
          <p:nvPr>
            <p:ph type="title"/>
          </p:nvPr>
        </p:nvSpPr>
        <p:spPr>
          <a:xfrm>
            <a:off x="8839200" y="275167"/>
            <a:ext cx="2743200" cy="5850468"/>
          </a:xfrm>
          <a:prstGeom prst="rect">
            <a:avLst/>
          </a:prstGeom>
        </p:spPr>
        <p:txBody>
          <a:bodyPr vert="eaVert" lIns="45714" tIns="45714" rIns="45714" bIns="45714">
            <a:normAutofit/>
          </a:bodyPr>
          <a:lstStyle>
            <a:lvl1pPr algn="ctr" defTabSz="1218564">
              <a:lnSpc>
                <a:spcPct val="100000"/>
              </a:lnSpc>
              <a:defRPr sz="5800">
                <a:latin typeface="+mn-lt"/>
                <a:ea typeface="+mn-ea"/>
                <a:cs typeface="+mn-cs"/>
                <a:sym typeface="Calibri"/>
              </a:defRPr>
            </a:lvl1pPr>
          </a:lstStyle>
          <a:p>
            <a:r>
              <a:t>标题文本</a:t>
            </a:r>
          </a:p>
        </p:txBody>
      </p:sp>
      <p:sp>
        <p:nvSpPr>
          <p:cNvPr id="454" name="正文级别 1…"/>
          <p:cNvSpPr txBox="1">
            <a:spLocks noGrp="1"/>
          </p:cNvSpPr>
          <p:nvPr>
            <p:ph type="body" idx="1"/>
          </p:nvPr>
        </p:nvSpPr>
        <p:spPr>
          <a:xfrm>
            <a:off x="609600" y="275167"/>
            <a:ext cx="8026400" cy="5850468"/>
          </a:xfrm>
          <a:prstGeom prst="rect">
            <a:avLst/>
          </a:prstGeom>
        </p:spPr>
        <p:txBody>
          <a:bodyPr vert="eaVert" lIns="45714" tIns="45714" rIns="45714" bIns="45714">
            <a:normAutofit/>
          </a:bodyPr>
          <a:lstStyle>
            <a:lvl1pPr marL="457200" indent="-457200" defTabSz="1218564">
              <a:lnSpc>
                <a:spcPct val="100000"/>
              </a:lnSpc>
              <a:defRPr sz="4200">
                <a:latin typeface="Cambria"/>
                <a:ea typeface="Cambria"/>
                <a:cs typeface="Cambria"/>
                <a:sym typeface="Cambria"/>
              </a:defRPr>
            </a:lvl1pPr>
            <a:lvl2pPr marL="1042086" indent="-432486" defTabSz="1218564">
              <a:lnSpc>
                <a:spcPct val="100000"/>
              </a:lnSpc>
              <a:buChar char="–"/>
              <a:defRPr sz="4200">
                <a:latin typeface="Cambria"/>
                <a:ea typeface="Cambria"/>
                <a:cs typeface="Cambria"/>
                <a:sym typeface="Cambria"/>
              </a:defRPr>
            </a:lvl2pPr>
            <a:lvl3pPr marL="1619250" indent="-400050" defTabSz="1218564">
              <a:lnSpc>
                <a:spcPct val="100000"/>
              </a:lnSpc>
              <a:defRPr sz="4200">
                <a:latin typeface="Cambria"/>
                <a:ea typeface="Cambria"/>
                <a:cs typeface="Cambria"/>
                <a:sym typeface="Cambria"/>
              </a:defRPr>
            </a:lvl3pPr>
            <a:lvl4pPr marL="2320534" indent="-492369" defTabSz="1218564">
              <a:lnSpc>
                <a:spcPct val="100000"/>
              </a:lnSpc>
              <a:buChar char="–"/>
              <a:defRPr sz="4200">
                <a:latin typeface="Cambria"/>
                <a:ea typeface="Cambria"/>
                <a:cs typeface="Cambria"/>
                <a:sym typeface="Cambria"/>
              </a:defRPr>
            </a:lvl4pPr>
            <a:lvl5pPr marL="2930134" indent="-492369" defTabSz="1218564">
              <a:lnSpc>
                <a:spcPct val="100000"/>
              </a:lnSpc>
              <a:buChar char="»"/>
              <a:defRPr sz="4200">
                <a:latin typeface="Cambria"/>
                <a:ea typeface="Cambria"/>
                <a:cs typeface="Cambria"/>
                <a:sym typeface="Cambria"/>
              </a:defRPr>
            </a:lvl5pPr>
          </a:lstStyle>
          <a:p>
            <a:r>
              <a:t>正文级别 1</a:t>
            </a:r>
          </a:p>
          <a:p>
            <a:pPr lvl="1"/>
            <a:r>
              <a:t>正文级别 2</a:t>
            </a:r>
          </a:p>
          <a:p>
            <a:pPr lvl="2"/>
            <a:r>
              <a:t>正文级别 3</a:t>
            </a:r>
          </a:p>
          <a:p>
            <a:pPr lvl="3"/>
            <a:r>
              <a:t>正文级别 4</a:t>
            </a:r>
          </a:p>
          <a:p>
            <a:pPr lvl="4"/>
            <a:r>
              <a:t>正文级别 5</a:t>
            </a:r>
          </a:p>
        </p:txBody>
      </p:sp>
      <p:sp>
        <p:nvSpPr>
          <p:cNvPr id="455" name="幻灯片编号"/>
          <p:cNvSpPr txBox="1">
            <a:spLocks noGrp="1"/>
          </p:cNvSpPr>
          <p:nvPr>
            <p:ph type="sldNum" sz="quarter" idx="2"/>
          </p:nvPr>
        </p:nvSpPr>
        <p:spPr>
          <a:xfrm>
            <a:off x="11253243" y="6373086"/>
            <a:ext cx="329158" cy="332729"/>
          </a:xfrm>
          <a:prstGeom prst="rect">
            <a:avLst/>
          </a:prstGeom>
        </p:spPr>
        <p:txBody>
          <a:bodyPr lIns="45714" tIns="45714" rIns="45714" bIns="45714"/>
          <a:lstStyle>
            <a:lvl1pPr>
              <a:defRPr sz="1600">
                <a:solidFill>
                  <a:srgbClr val="888888"/>
                </a:solidFill>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1_自定义版式">
    <p:spTree>
      <p:nvGrpSpPr>
        <p:cNvPr id="1" name=""/>
        <p:cNvGrpSpPr/>
        <p:nvPr/>
      </p:nvGrpSpPr>
      <p:grpSpPr>
        <a:xfrm>
          <a:off x="0" y="0"/>
          <a:ext cx="0" cy="0"/>
          <a:chOff x="0" y="0"/>
          <a:chExt cx="0" cy="0"/>
        </a:xfrm>
      </p:grpSpPr>
      <p:pic>
        <p:nvPicPr>
          <p:cNvPr id="59" name="图片 5" descr="图片 5"/>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60" name="图片 4" descr="图片 4"/>
          <p:cNvPicPr>
            <a:picLocks noChangeAspect="1"/>
          </p:cNvPicPr>
          <p:nvPr/>
        </p:nvPicPr>
        <p:blipFill>
          <a:blip r:embed="rId3"/>
          <a:stretch>
            <a:fillRect/>
          </a:stretch>
        </p:blipFill>
        <p:spPr>
          <a:xfrm>
            <a:off x="8953500" y="113627"/>
            <a:ext cx="3238500" cy="1117601"/>
          </a:xfrm>
          <a:prstGeom prst="rect">
            <a:avLst/>
          </a:prstGeom>
          <a:ln w="12700">
            <a:miter lim="400000"/>
          </a:ln>
        </p:spPr>
      </p:pic>
      <p:pic>
        <p:nvPicPr>
          <p:cNvPr id="61" name="图片 8" descr="图片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61279" y="113627"/>
            <a:ext cx="2530722" cy="696284"/>
          </a:xfrm>
          <a:prstGeom prst="rect">
            <a:avLst/>
          </a:prstGeom>
          <a:ln w="12700">
            <a:miter lim="400000"/>
          </a:ln>
        </p:spPr>
      </p:pic>
      <p:sp>
        <p:nvSpPr>
          <p:cNvPr id="62" name="任意多边形 5"/>
          <p:cNvSpPr>
            <a:spLocks noGrp="1"/>
          </p:cNvSpPr>
          <p:nvPr>
            <p:ph type="pic" sz="quarter" idx="21"/>
          </p:nvPr>
        </p:nvSpPr>
        <p:spPr>
          <a:xfrm>
            <a:off x="192087" y="190500"/>
            <a:ext cx="4038601" cy="4038600"/>
          </a:xfrm>
          <a:prstGeom prst="rect">
            <a:avLst/>
          </a:prstGeom>
        </p:spPr>
        <p:txBody>
          <a:bodyPr lIns="91439" rIns="91439"/>
          <a:lstStyle/>
          <a:p>
            <a:endParaRPr/>
          </a:p>
        </p:txBody>
      </p:sp>
      <p:sp>
        <p:nvSpPr>
          <p:cNvPr id="63" name="矩形 2"/>
          <p:cNvSpPr/>
          <p:nvPr/>
        </p:nvSpPr>
        <p:spPr>
          <a:xfrm>
            <a:off x="9759819" y="242595"/>
            <a:ext cx="2276671" cy="44787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64"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4_标题和内容">
    <p:spTree>
      <p:nvGrpSpPr>
        <p:cNvPr id="1" name=""/>
        <p:cNvGrpSpPr/>
        <p:nvPr/>
      </p:nvGrpSpPr>
      <p:grpSpPr>
        <a:xfrm>
          <a:off x="0" y="0"/>
          <a:ext cx="0" cy="0"/>
          <a:chOff x="0" y="0"/>
          <a:chExt cx="0" cy="0"/>
        </a:xfrm>
      </p:grpSpPr>
      <p:sp>
        <p:nvSpPr>
          <p:cNvPr id="462" name="标题文本"/>
          <p:cNvSpPr txBox="1">
            <a:spLocks noGrp="1"/>
          </p:cNvSpPr>
          <p:nvPr>
            <p:ph type="title"/>
          </p:nvPr>
        </p:nvSpPr>
        <p:spPr>
          <a:xfrm>
            <a:off x="609600" y="275166"/>
            <a:ext cx="10972800" cy="1143001"/>
          </a:xfrm>
          <a:prstGeom prst="rect">
            <a:avLst/>
          </a:prstGeom>
        </p:spPr>
        <p:txBody>
          <a:bodyPr lIns="45714" tIns="45714" rIns="45714" bIns="45714">
            <a:normAutofit/>
          </a:bodyPr>
          <a:lstStyle>
            <a:lvl1pPr algn="ctr" defTabSz="1218564">
              <a:lnSpc>
                <a:spcPct val="100000"/>
              </a:lnSpc>
              <a:defRPr sz="5800">
                <a:latin typeface="+mn-lt"/>
                <a:ea typeface="+mn-ea"/>
                <a:cs typeface="+mn-cs"/>
                <a:sym typeface="Calibri"/>
              </a:defRPr>
            </a:lvl1pPr>
          </a:lstStyle>
          <a:p>
            <a:r>
              <a:t>标题文本</a:t>
            </a:r>
          </a:p>
        </p:txBody>
      </p:sp>
      <p:sp>
        <p:nvSpPr>
          <p:cNvPr id="463" name="幻灯片编号"/>
          <p:cNvSpPr txBox="1">
            <a:spLocks noGrp="1"/>
          </p:cNvSpPr>
          <p:nvPr>
            <p:ph type="sldNum" sz="quarter" idx="2"/>
          </p:nvPr>
        </p:nvSpPr>
        <p:spPr>
          <a:xfrm>
            <a:off x="11253243" y="6373086"/>
            <a:ext cx="329158" cy="332729"/>
          </a:xfrm>
          <a:prstGeom prst="rect">
            <a:avLst/>
          </a:prstGeom>
        </p:spPr>
        <p:txBody>
          <a:bodyPr lIns="45714" tIns="45714" rIns="45714" bIns="45714"/>
          <a:lstStyle>
            <a:lvl1pPr>
              <a:defRPr sz="1600">
                <a:solidFill>
                  <a:srgbClr val="888888"/>
                </a:solidFill>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5_标题和内容">
    <p:spTree>
      <p:nvGrpSpPr>
        <p:cNvPr id="1" name=""/>
        <p:cNvGrpSpPr/>
        <p:nvPr/>
      </p:nvGrpSpPr>
      <p:grpSpPr>
        <a:xfrm>
          <a:off x="0" y="0"/>
          <a:ext cx="0" cy="0"/>
          <a:chOff x="0" y="0"/>
          <a:chExt cx="0" cy="0"/>
        </a:xfrm>
      </p:grpSpPr>
      <p:sp>
        <p:nvSpPr>
          <p:cNvPr id="470" name="标题文本"/>
          <p:cNvSpPr txBox="1">
            <a:spLocks noGrp="1"/>
          </p:cNvSpPr>
          <p:nvPr>
            <p:ph type="title"/>
          </p:nvPr>
        </p:nvSpPr>
        <p:spPr>
          <a:xfrm>
            <a:off x="609600" y="275166"/>
            <a:ext cx="10972800" cy="1143001"/>
          </a:xfrm>
          <a:prstGeom prst="rect">
            <a:avLst/>
          </a:prstGeom>
        </p:spPr>
        <p:txBody>
          <a:bodyPr lIns="45714" tIns="45714" rIns="45714" bIns="45714">
            <a:normAutofit/>
          </a:bodyPr>
          <a:lstStyle>
            <a:lvl1pPr algn="ctr" defTabSz="1218564">
              <a:lnSpc>
                <a:spcPct val="100000"/>
              </a:lnSpc>
              <a:defRPr sz="5800">
                <a:latin typeface="+mn-lt"/>
                <a:ea typeface="+mn-ea"/>
                <a:cs typeface="+mn-cs"/>
                <a:sym typeface="Calibri"/>
              </a:defRPr>
            </a:lvl1pPr>
          </a:lstStyle>
          <a:p>
            <a:r>
              <a:t>标题文本</a:t>
            </a:r>
          </a:p>
        </p:txBody>
      </p:sp>
      <p:sp>
        <p:nvSpPr>
          <p:cNvPr id="471" name="幻灯片编号"/>
          <p:cNvSpPr txBox="1">
            <a:spLocks noGrp="1"/>
          </p:cNvSpPr>
          <p:nvPr>
            <p:ph type="sldNum" sz="quarter" idx="2"/>
          </p:nvPr>
        </p:nvSpPr>
        <p:spPr>
          <a:xfrm>
            <a:off x="11253243" y="6373086"/>
            <a:ext cx="329158" cy="332729"/>
          </a:xfrm>
          <a:prstGeom prst="rect">
            <a:avLst/>
          </a:prstGeom>
        </p:spPr>
        <p:txBody>
          <a:bodyPr lIns="45714" tIns="45714" rIns="45714" bIns="45714"/>
          <a:lstStyle>
            <a:lvl1pPr>
              <a:defRPr sz="1600">
                <a:solidFill>
                  <a:srgbClr val="888888"/>
                </a:solidFill>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6_标题和内容">
    <p:spTree>
      <p:nvGrpSpPr>
        <p:cNvPr id="1" name=""/>
        <p:cNvGrpSpPr/>
        <p:nvPr/>
      </p:nvGrpSpPr>
      <p:grpSpPr>
        <a:xfrm>
          <a:off x="0" y="0"/>
          <a:ext cx="0" cy="0"/>
          <a:chOff x="0" y="0"/>
          <a:chExt cx="0" cy="0"/>
        </a:xfrm>
      </p:grpSpPr>
      <p:sp>
        <p:nvSpPr>
          <p:cNvPr id="478" name="标题文本"/>
          <p:cNvSpPr txBox="1">
            <a:spLocks noGrp="1"/>
          </p:cNvSpPr>
          <p:nvPr>
            <p:ph type="title"/>
          </p:nvPr>
        </p:nvSpPr>
        <p:spPr>
          <a:xfrm>
            <a:off x="609600" y="275166"/>
            <a:ext cx="10972800" cy="1143001"/>
          </a:xfrm>
          <a:prstGeom prst="rect">
            <a:avLst/>
          </a:prstGeom>
        </p:spPr>
        <p:txBody>
          <a:bodyPr lIns="45714" tIns="45714" rIns="45714" bIns="45714">
            <a:normAutofit/>
          </a:bodyPr>
          <a:lstStyle>
            <a:lvl1pPr algn="ctr" defTabSz="1218564">
              <a:lnSpc>
                <a:spcPct val="100000"/>
              </a:lnSpc>
              <a:defRPr sz="5800">
                <a:latin typeface="+mn-lt"/>
                <a:ea typeface="+mn-ea"/>
                <a:cs typeface="+mn-cs"/>
                <a:sym typeface="Calibri"/>
              </a:defRPr>
            </a:lvl1pPr>
          </a:lstStyle>
          <a:p>
            <a:r>
              <a:t>标题文本</a:t>
            </a:r>
          </a:p>
        </p:txBody>
      </p:sp>
      <p:sp>
        <p:nvSpPr>
          <p:cNvPr id="479" name="幻灯片编号"/>
          <p:cNvSpPr txBox="1">
            <a:spLocks noGrp="1"/>
          </p:cNvSpPr>
          <p:nvPr>
            <p:ph type="sldNum" sz="quarter" idx="2"/>
          </p:nvPr>
        </p:nvSpPr>
        <p:spPr>
          <a:xfrm>
            <a:off x="11253243" y="6373086"/>
            <a:ext cx="329158" cy="332729"/>
          </a:xfrm>
          <a:prstGeom prst="rect">
            <a:avLst/>
          </a:prstGeom>
        </p:spPr>
        <p:txBody>
          <a:bodyPr lIns="45714" tIns="45714" rIns="45714" bIns="45714"/>
          <a:lstStyle>
            <a:lvl1pPr>
              <a:defRPr sz="1600">
                <a:solidFill>
                  <a:srgbClr val="888888"/>
                </a:solidFill>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86" name="标题文本"/>
          <p:cNvSpPr txBox="1">
            <a:spLocks noGrp="1"/>
          </p:cNvSpPr>
          <p:nvPr>
            <p:ph type="title"/>
          </p:nvPr>
        </p:nvSpPr>
        <p:spPr>
          <a:xfrm>
            <a:off x="161986" y="234867"/>
            <a:ext cx="11725486" cy="298328"/>
          </a:xfrm>
          <a:prstGeom prst="rect">
            <a:avLst/>
          </a:prstGeom>
        </p:spPr>
        <p:txBody>
          <a:bodyPr lIns="45714" tIns="45714" rIns="45714" bIns="45714">
            <a:normAutofit/>
          </a:bodyPr>
          <a:lstStyle>
            <a:lvl1pPr algn="ctr" defTabSz="1218564">
              <a:lnSpc>
                <a:spcPct val="100000"/>
              </a:lnSpc>
              <a:defRPr sz="2500">
                <a:latin typeface="+mn-lt"/>
                <a:ea typeface="+mn-ea"/>
                <a:cs typeface="+mn-cs"/>
                <a:sym typeface="Calibri"/>
              </a:defRPr>
            </a:lvl1pPr>
          </a:lstStyle>
          <a:p>
            <a:r>
              <a:t>标题文本</a:t>
            </a:r>
          </a:p>
        </p:txBody>
      </p:sp>
      <p:sp>
        <p:nvSpPr>
          <p:cNvPr id="487" name="幻灯片编号"/>
          <p:cNvSpPr txBox="1">
            <a:spLocks noGrp="1"/>
          </p:cNvSpPr>
          <p:nvPr>
            <p:ph type="sldNum" sz="quarter" idx="2"/>
          </p:nvPr>
        </p:nvSpPr>
        <p:spPr>
          <a:xfrm>
            <a:off x="10668000" y="6500639"/>
            <a:ext cx="385275" cy="386119"/>
          </a:xfrm>
          <a:prstGeom prst="rect">
            <a:avLst/>
          </a:prstGeom>
        </p:spPr>
        <p:txBody>
          <a:bodyPr lIns="59709" tIns="59709" rIns="59709" bIns="59709"/>
          <a:lstStyle>
            <a:lvl1pPr algn="l">
              <a:defRPr sz="1800">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2_标题和内容">
    <p:spTree>
      <p:nvGrpSpPr>
        <p:cNvPr id="1" name=""/>
        <p:cNvGrpSpPr/>
        <p:nvPr/>
      </p:nvGrpSpPr>
      <p:grpSpPr>
        <a:xfrm>
          <a:off x="0" y="0"/>
          <a:ext cx="0" cy="0"/>
          <a:chOff x="0" y="0"/>
          <a:chExt cx="0" cy="0"/>
        </a:xfrm>
      </p:grpSpPr>
      <p:sp>
        <p:nvSpPr>
          <p:cNvPr id="494" name="幻灯片编号"/>
          <p:cNvSpPr txBox="1">
            <a:spLocks noGrp="1"/>
          </p:cNvSpPr>
          <p:nvPr>
            <p:ph type="sldNum" sz="quarter" idx="2"/>
          </p:nvPr>
        </p:nvSpPr>
        <p:spPr>
          <a:xfrm>
            <a:off x="5869743" y="6586860"/>
            <a:ext cx="272900" cy="269229"/>
          </a:xfrm>
          <a:prstGeom prst="rect">
            <a:avLst/>
          </a:prstGeom>
        </p:spPr>
        <p:txBody>
          <a:bodyPr lIns="45714" tIns="45714" rIns="45714" bIns="45714"/>
          <a:lstStyle>
            <a:lvl1pPr algn="ctr">
              <a:defRPr>
                <a:solidFill>
                  <a:srgbClr val="404040"/>
                </a:solidFill>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1_标题和内容">
    <p:spTree>
      <p:nvGrpSpPr>
        <p:cNvPr id="1" name=""/>
        <p:cNvGrpSpPr/>
        <p:nvPr/>
      </p:nvGrpSpPr>
      <p:grpSpPr>
        <a:xfrm>
          <a:off x="0" y="0"/>
          <a:ext cx="0" cy="0"/>
          <a:chOff x="0" y="0"/>
          <a:chExt cx="0" cy="0"/>
        </a:xfrm>
      </p:grpSpPr>
      <p:pic>
        <p:nvPicPr>
          <p:cNvPr id="71" name="图片 5" descr="图片 5"/>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72" name="图片 4" descr="图片 4"/>
          <p:cNvPicPr>
            <a:picLocks noChangeAspect="1"/>
          </p:cNvPicPr>
          <p:nvPr/>
        </p:nvPicPr>
        <p:blipFill>
          <a:blip r:embed="rId3"/>
          <a:stretch>
            <a:fillRect/>
          </a:stretch>
        </p:blipFill>
        <p:spPr>
          <a:xfrm>
            <a:off x="8953500" y="113627"/>
            <a:ext cx="3238500" cy="1117601"/>
          </a:xfrm>
          <a:prstGeom prst="rect">
            <a:avLst/>
          </a:prstGeom>
          <a:ln w="12700">
            <a:miter lim="400000"/>
          </a:ln>
        </p:spPr>
      </p:pic>
      <p:pic>
        <p:nvPicPr>
          <p:cNvPr id="73" name="图片 8" descr="图片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61279" y="113627"/>
            <a:ext cx="2530722" cy="696284"/>
          </a:xfrm>
          <a:prstGeom prst="rect">
            <a:avLst/>
          </a:prstGeom>
          <a:ln w="12700">
            <a:miter lim="400000"/>
          </a:ln>
        </p:spPr>
      </p:pic>
      <p:sp>
        <p:nvSpPr>
          <p:cNvPr id="74" name="标题文本"/>
          <p:cNvSpPr txBox="1">
            <a:spLocks noGrp="1"/>
          </p:cNvSpPr>
          <p:nvPr>
            <p:ph type="title"/>
          </p:nvPr>
        </p:nvSpPr>
        <p:spPr>
          <a:xfrm>
            <a:off x="0" y="0"/>
            <a:ext cx="1271" cy="1271"/>
          </a:xfrm>
          <a:prstGeom prst="rect">
            <a:avLst/>
          </a:prstGeom>
        </p:spPr>
        <p:txBody>
          <a:bodyPr anchor="t">
            <a:normAutofit/>
          </a:bodyPr>
          <a:lstStyle/>
          <a:p>
            <a:r>
              <a:t>标题文本</a:t>
            </a:r>
          </a:p>
        </p:txBody>
      </p:sp>
      <p:sp>
        <p:nvSpPr>
          <p:cNvPr id="75" name="正文级别 1…"/>
          <p:cNvSpPr txBox="1">
            <a:spLocks noGrp="1"/>
          </p:cNvSpPr>
          <p:nvPr>
            <p:ph type="body" sz="quarter" idx="1"/>
          </p:nvPr>
        </p:nvSpPr>
        <p:spPr>
          <a:xfrm>
            <a:off x="0" y="0"/>
            <a:ext cx="1271" cy="1271"/>
          </a:xfrm>
          <a:prstGeom prst="rect">
            <a:avLst/>
          </a:prstGeom>
        </p:spPr>
        <p:txBody>
          <a:bodyPr>
            <a:normAutofit/>
          </a:bodyPr>
          <a:lstStyle/>
          <a:p>
            <a:r>
              <a:t>正文级别 1</a:t>
            </a:r>
          </a:p>
          <a:p>
            <a:pPr lvl="1"/>
            <a:r>
              <a:t>正文级别 2</a:t>
            </a:r>
          </a:p>
          <a:p>
            <a:pPr lvl="2"/>
            <a:r>
              <a:t>正文级别 3</a:t>
            </a:r>
          </a:p>
          <a:p>
            <a:pPr lvl="3"/>
            <a:r>
              <a:t>正文级别 4</a:t>
            </a:r>
          </a:p>
          <a:p>
            <a:pPr lvl="4"/>
            <a:r>
              <a:t>正文级别 5</a:t>
            </a:r>
          </a:p>
        </p:txBody>
      </p:sp>
      <p:sp>
        <p:nvSpPr>
          <p:cNvPr id="76" name="矩形 6"/>
          <p:cNvSpPr/>
          <p:nvPr/>
        </p:nvSpPr>
        <p:spPr>
          <a:xfrm>
            <a:off x="9759819" y="242595"/>
            <a:ext cx="2276671" cy="44787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77" name="幻灯片编号"/>
          <p:cNvSpPr txBox="1">
            <a:spLocks noGrp="1"/>
          </p:cNvSpPr>
          <p:nvPr>
            <p:ph type="sldNum" sz="quarter" idx="2"/>
          </p:nvPr>
        </p:nvSpPr>
        <p:spPr>
          <a:xfrm>
            <a:off x="0" y="0"/>
            <a:ext cx="358413" cy="370840"/>
          </a:xfrm>
          <a:prstGeom prst="rect">
            <a:avLst/>
          </a:prstGeom>
        </p:spPr>
        <p:txBody>
          <a:bodyPr anchor="t"/>
          <a:lstStyle>
            <a:lvl1pPr algn="l">
              <a:defRPr sz="1800"/>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pic>
        <p:nvPicPr>
          <p:cNvPr id="84" name="图片 5" descr="图片 5"/>
          <p:cNvPicPr>
            <a:picLocks noChangeAspect="1"/>
          </p:cNvPicPr>
          <p:nvPr/>
        </p:nvPicPr>
        <p:blipFill>
          <a:blip r:embed="rId2"/>
          <a:stretch>
            <a:fillRect/>
          </a:stretch>
        </p:blipFill>
        <p:spPr>
          <a:xfrm>
            <a:off x="0" y="0"/>
            <a:ext cx="12192000" cy="6858000"/>
          </a:xfrm>
          <a:prstGeom prst="rect">
            <a:avLst/>
          </a:prstGeom>
          <a:ln w="12700">
            <a:miter lim="400000"/>
          </a:ln>
        </p:spPr>
      </p:pic>
      <p:pic>
        <p:nvPicPr>
          <p:cNvPr id="85" name="图片 4" descr="图片 4"/>
          <p:cNvPicPr>
            <a:picLocks noChangeAspect="1"/>
          </p:cNvPicPr>
          <p:nvPr/>
        </p:nvPicPr>
        <p:blipFill>
          <a:blip r:embed="rId3"/>
          <a:stretch>
            <a:fillRect/>
          </a:stretch>
        </p:blipFill>
        <p:spPr>
          <a:xfrm>
            <a:off x="8953500" y="113627"/>
            <a:ext cx="3238500" cy="1117601"/>
          </a:xfrm>
          <a:prstGeom prst="rect">
            <a:avLst/>
          </a:prstGeom>
          <a:ln w="12700">
            <a:miter lim="400000"/>
          </a:ln>
        </p:spPr>
      </p:pic>
      <p:pic>
        <p:nvPicPr>
          <p:cNvPr id="86" name="图片 8" descr="图片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61279" y="113627"/>
            <a:ext cx="2530722" cy="696284"/>
          </a:xfrm>
          <a:prstGeom prst="rect">
            <a:avLst/>
          </a:prstGeom>
          <a:ln w="12700">
            <a:miter lim="400000"/>
          </a:ln>
        </p:spPr>
      </p:pic>
      <p:sp>
        <p:nvSpPr>
          <p:cNvPr id="87" name="矩形 4"/>
          <p:cNvSpPr/>
          <p:nvPr/>
        </p:nvSpPr>
        <p:spPr>
          <a:xfrm>
            <a:off x="9759819" y="242595"/>
            <a:ext cx="2276671" cy="44787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88" name="幻灯片编号"/>
          <p:cNvSpPr txBox="1">
            <a:spLocks noGrp="1"/>
          </p:cNvSpPr>
          <p:nvPr>
            <p:ph type="sldNum" sz="quarter" idx="2"/>
          </p:nvPr>
        </p:nvSpPr>
        <p:spPr>
          <a:xfrm>
            <a:off x="0" y="0"/>
            <a:ext cx="358413" cy="370840"/>
          </a:xfrm>
          <a:prstGeom prst="rect">
            <a:avLst/>
          </a:prstGeom>
        </p:spPr>
        <p:txBody>
          <a:bodyPr anchor="t"/>
          <a:lstStyle>
            <a:lvl1pPr algn="l">
              <a:defRPr sz="1800"/>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标题幻灯片">
    <p:spTree>
      <p:nvGrpSpPr>
        <p:cNvPr id="1" name=""/>
        <p:cNvGrpSpPr/>
        <p:nvPr/>
      </p:nvGrpSpPr>
      <p:grpSpPr>
        <a:xfrm>
          <a:off x="0" y="0"/>
          <a:ext cx="0" cy="0"/>
          <a:chOff x="0" y="0"/>
          <a:chExt cx="0" cy="0"/>
        </a:xfrm>
      </p:grpSpPr>
      <p:sp>
        <p:nvSpPr>
          <p:cNvPr id="95" name="标题文本"/>
          <p:cNvSpPr txBox="1">
            <a:spLocks noGrp="1"/>
          </p:cNvSpPr>
          <p:nvPr>
            <p:ph type="title"/>
          </p:nvPr>
        </p:nvSpPr>
        <p:spPr>
          <a:xfrm>
            <a:off x="914400" y="2131492"/>
            <a:ext cx="10363200" cy="1468968"/>
          </a:xfrm>
          <a:prstGeom prst="rect">
            <a:avLst/>
          </a:prstGeom>
        </p:spPr>
        <p:txBody>
          <a:bodyPr lIns="45714" tIns="45714" rIns="45714" bIns="45714">
            <a:normAutofit/>
          </a:bodyPr>
          <a:lstStyle>
            <a:lvl1pPr algn="ctr" defTabSz="1218564">
              <a:lnSpc>
                <a:spcPct val="100000"/>
              </a:lnSpc>
              <a:defRPr sz="5800">
                <a:latin typeface="+mn-lt"/>
                <a:ea typeface="+mn-ea"/>
                <a:cs typeface="+mn-cs"/>
                <a:sym typeface="Calibri"/>
              </a:defRPr>
            </a:lvl1pPr>
          </a:lstStyle>
          <a:p>
            <a:r>
              <a:t>标题文本</a:t>
            </a:r>
          </a:p>
        </p:txBody>
      </p:sp>
      <p:sp>
        <p:nvSpPr>
          <p:cNvPr id="96" name="正文级别 1…"/>
          <p:cNvSpPr txBox="1">
            <a:spLocks noGrp="1"/>
          </p:cNvSpPr>
          <p:nvPr>
            <p:ph type="body" sz="quarter" idx="1"/>
          </p:nvPr>
        </p:nvSpPr>
        <p:spPr>
          <a:xfrm>
            <a:off x="1828800" y="3886200"/>
            <a:ext cx="8534400" cy="1752600"/>
          </a:xfrm>
          <a:prstGeom prst="rect">
            <a:avLst/>
          </a:prstGeom>
        </p:spPr>
        <p:txBody>
          <a:bodyPr lIns="45714" tIns="45714" rIns="45714" bIns="45714">
            <a:normAutofit/>
          </a:bodyPr>
          <a:lstStyle>
            <a:lvl1pPr marL="0" indent="0" algn="ctr" defTabSz="1218564">
              <a:lnSpc>
                <a:spcPct val="100000"/>
              </a:lnSpc>
              <a:buSzTx/>
              <a:buFontTx/>
              <a:buNone/>
              <a:defRPr sz="4200">
                <a:solidFill>
                  <a:srgbClr val="888888"/>
                </a:solidFill>
                <a:latin typeface="Cambria"/>
                <a:ea typeface="Cambria"/>
                <a:cs typeface="Cambria"/>
                <a:sym typeface="Cambria"/>
              </a:defRPr>
            </a:lvl1pPr>
            <a:lvl2pPr marL="0" indent="609600" algn="ctr" defTabSz="1218564">
              <a:lnSpc>
                <a:spcPct val="100000"/>
              </a:lnSpc>
              <a:buSzTx/>
              <a:buFontTx/>
              <a:buNone/>
              <a:defRPr sz="4200">
                <a:solidFill>
                  <a:srgbClr val="888888"/>
                </a:solidFill>
                <a:latin typeface="Cambria"/>
                <a:ea typeface="Cambria"/>
                <a:cs typeface="Cambria"/>
                <a:sym typeface="Cambria"/>
              </a:defRPr>
            </a:lvl2pPr>
            <a:lvl3pPr marL="0" indent="1219200" algn="ctr" defTabSz="1218564">
              <a:lnSpc>
                <a:spcPct val="100000"/>
              </a:lnSpc>
              <a:buSzTx/>
              <a:buFontTx/>
              <a:buNone/>
              <a:defRPr sz="4200">
                <a:solidFill>
                  <a:srgbClr val="888888"/>
                </a:solidFill>
                <a:latin typeface="Cambria"/>
                <a:ea typeface="Cambria"/>
                <a:cs typeface="Cambria"/>
                <a:sym typeface="Cambria"/>
              </a:defRPr>
            </a:lvl3pPr>
            <a:lvl4pPr marL="0" indent="1828164" algn="ctr" defTabSz="1218564">
              <a:lnSpc>
                <a:spcPct val="100000"/>
              </a:lnSpc>
              <a:buSzTx/>
              <a:buFontTx/>
              <a:buNone/>
              <a:defRPr sz="4200">
                <a:solidFill>
                  <a:srgbClr val="888888"/>
                </a:solidFill>
                <a:latin typeface="Cambria"/>
                <a:ea typeface="Cambria"/>
                <a:cs typeface="Cambria"/>
                <a:sym typeface="Cambria"/>
              </a:defRPr>
            </a:lvl4pPr>
            <a:lvl5pPr marL="0" indent="2437764" algn="ctr" defTabSz="1218564">
              <a:lnSpc>
                <a:spcPct val="100000"/>
              </a:lnSpc>
              <a:buSzTx/>
              <a:buFontTx/>
              <a:buNone/>
              <a:defRPr sz="4200">
                <a:solidFill>
                  <a:srgbClr val="888888"/>
                </a:solidFill>
                <a:latin typeface="Cambria"/>
                <a:ea typeface="Cambria"/>
                <a:cs typeface="Cambria"/>
                <a:sym typeface="Cambria"/>
              </a:defRPr>
            </a:lvl5pPr>
          </a:lstStyle>
          <a:p>
            <a:r>
              <a:t>正文级别 1</a:t>
            </a:r>
          </a:p>
          <a:p>
            <a:pPr lvl="1"/>
            <a:r>
              <a:t>正文级别 2</a:t>
            </a:r>
          </a:p>
          <a:p>
            <a:pPr lvl="2"/>
            <a:r>
              <a:t>正文级别 3</a:t>
            </a:r>
          </a:p>
          <a:p>
            <a:pPr lvl="3"/>
            <a:r>
              <a:t>正文级别 4</a:t>
            </a:r>
          </a:p>
          <a:p>
            <a:pPr lvl="4"/>
            <a:r>
              <a:t>正文级别 5</a:t>
            </a:r>
          </a:p>
        </p:txBody>
      </p:sp>
      <p:sp>
        <p:nvSpPr>
          <p:cNvPr id="97" name="幻灯片编号"/>
          <p:cNvSpPr txBox="1">
            <a:spLocks noGrp="1"/>
          </p:cNvSpPr>
          <p:nvPr>
            <p:ph type="sldNum" sz="quarter" idx="2"/>
          </p:nvPr>
        </p:nvSpPr>
        <p:spPr>
          <a:xfrm>
            <a:off x="11253243" y="6373086"/>
            <a:ext cx="329158" cy="332729"/>
          </a:xfrm>
          <a:prstGeom prst="rect">
            <a:avLst/>
          </a:prstGeom>
        </p:spPr>
        <p:txBody>
          <a:bodyPr lIns="45714" tIns="45714" rIns="45714" bIns="45714"/>
          <a:lstStyle>
            <a:lvl1pPr>
              <a:defRPr sz="1600">
                <a:solidFill>
                  <a:srgbClr val="888888"/>
                </a:solidFill>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104" name="标题文本"/>
          <p:cNvSpPr txBox="1">
            <a:spLocks noGrp="1"/>
          </p:cNvSpPr>
          <p:nvPr>
            <p:ph type="title"/>
          </p:nvPr>
        </p:nvSpPr>
        <p:spPr>
          <a:xfrm>
            <a:off x="609600" y="275166"/>
            <a:ext cx="10972800" cy="1143001"/>
          </a:xfrm>
          <a:prstGeom prst="rect">
            <a:avLst/>
          </a:prstGeom>
        </p:spPr>
        <p:txBody>
          <a:bodyPr lIns="45714" tIns="45714" rIns="45714" bIns="45714">
            <a:normAutofit/>
          </a:bodyPr>
          <a:lstStyle>
            <a:lvl1pPr algn="ctr" defTabSz="1218564">
              <a:lnSpc>
                <a:spcPct val="100000"/>
              </a:lnSpc>
              <a:defRPr sz="5800">
                <a:latin typeface="+mn-lt"/>
                <a:ea typeface="+mn-ea"/>
                <a:cs typeface="+mn-cs"/>
                <a:sym typeface="Calibri"/>
              </a:defRPr>
            </a:lvl1pPr>
          </a:lstStyle>
          <a:p>
            <a:r>
              <a:t>标题文本</a:t>
            </a:r>
          </a:p>
        </p:txBody>
      </p:sp>
      <p:sp>
        <p:nvSpPr>
          <p:cNvPr id="105" name="正文级别 1…"/>
          <p:cNvSpPr txBox="1">
            <a:spLocks noGrp="1"/>
          </p:cNvSpPr>
          <p:nvPr>
            <p:ph type="body" idx="1"/>
          </p:nvPr>
        </p:nvSpPr>
        <p:spPr>
          <a:xfrm>
            <a:off x="609600" y="1600209"/>
            <a:ext cx="10972800" cy="4525434"/>
          </a:xfrm>
          <a:prstGeom prst="rect">
            <a:avLst/>
          </a:prstGeom>
        </p:spPr>
        <p:txBody>
          <a:bodyPr lIns="45714" tIns="45714" rIns="45714" bIns="45714">
            <a:normAutofit/>
          </a:bodyPr>
          <a:lstStyle>
            <a:lvl1pPr marL="457200" indent="-457200" defTabSz="1218564">
              <a:lnSpc>
                <a:spcPct val="100000"/>
              </a:lnSpc>
              <a:defRPr sz="4200">
                <a:latin typeface="Cambria"/>
                <a:ea typeface="Cambria"/>
                <a:cs typeface="Cambria"/>
                <a:sym typeface="Cambria"/>
              </a:defRPr>
            </a:lvl1pPr>
            <a:lvl2pPr marL="1042086" indent="-432486" defTabSz="1218564">
              <a:lnSpc>
                <a:spcPct val="100000"/>
              </a:lnSpc>
              <a:buChar char="–"/>
              <a:defRPr sz="4200">
                <a:latin typeface="Cambria"/>
                <a:ea typeface="Cambria"/>
                <a:cs typeface="Cambria"/>
                <a:sym typeface="Cambria"/>
              </a:defRPr>
            </a:lvl2pPr>
            <a:lvl3pPr marL="1619250" indent="-400050" defTabSz="1218564">
              <a:lnSpc>
                <a:spcPct val="100000"/>
              </a:lnSpc>
              <a:defRPr sz="4200">
                <a:latin typeface="Cambria"/>
                <a:ea typeface="Cambria"/>
                <a:cs typeface="Cambria"/>
                <a:sym typeface="Cambria"/>
              </a:defRPr>
            </a:lvl3pPr>
            <a:lvl4pPr marL="2320534" indent="-492369" defTabSz="1218564">
              <a:lnSpc>
                <a:spcPct val="100000"/>
              </a:lnSpc>
              <a:buChar char="–"/>
              <a:defRPr sz="4200">
                <a:latin typeface="Cambria"/>
                <a:ea typeface="Cambria"/>
                <a:cs typeface="Cambria"/>
                <a:sym typeface="Cambria"/>
              </a:defRPr>
            </a:lvl4pPr>
            <a:lvl5pPr marL="2930134" indent="-492369" defTabSz="1218564">
              <a:lnSpc>
                <a:spcPct val="100000"/>
              </a:lnSpc>
              <a:buChar char="»"/>
              <a:defRPr sz="4200">
                <a:latin typeface="Cambria"/>
                <a:ea typeface="Cambria"/>
                <a:cs typeface="Cambria"/>
                <a:sym typeface="Cambria"/>
              </a:defRPr>
            </a:lvl5pPr>
          </a:lstStyle>
          <a:p>
            <a:r>
              <a:t>正文级别 1</a:t>
            </a:r>
          </a:p>
          <a:p>
            <a:pPr lvl="1"/>
            <a:r>
              <a:t>正文级别 2</a:t>
            </a:r>
          </a:p>
          <a:p>
            <a:pPr lvl="2"/>
            <a:r>
              <a:t>正文级别 3</a:t>
            </a:r>
          </a:p>
          <a:p>
            <a:pPr lvl="3"/>
            <a:r>
              <a:t>正文级别 4</a:t>
            </a:r>
          </a:p>
          <a:p>
            <a:pPr lvl="4"/>
            <a:r>
              <a:t>正文级别 5</a:t>
            </a:r>
          </a:p>
        </p:txBody>
      </p:sp>
      <p:sp>
        <p:nvSpPr>
          <p:cNvPr id="106" name="幻灯片编号"/>
          <p:cNvSpPr txBox="1">
            <a:spLocks noGrp="1"/>
          </p:cNvSpPr>
          <p:nvPr>
            <p:ph type="sldNum" sz="quarter" idx="2"/>
          </p:nvPr>
        </p:nvSpPr>
        <p:spPr>
          <a:xfrm>
            <a:off x="11253243" y="6373086"/>
            <a:ext cx="329158" cy="332729"/>
          </a:xfrm>
          <a:prstGeom prst="rect">
            <a:avLst/>
          </a:prstGeom>
        </p:spPr>
        <p:txBody>
          <a:bodyPr lIns="45714" tIns="45714" rIns="45714" bIns="45714"/>
          <a:lstStyle>
            <a:lvl1pPr>
              <a:defRPr sz="1600">
                <a:solidFill>
                  <a:srgbClr val="888888"/>
                </a:solidFill>
                <a:latin typeface="Cambria"/>
                <a:ea typeface="Cambria"/>
                <a:cs typeface="Cambria"/>
                <a:sym typeface="Cambria"/>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3.png"/><Relationship Id="rId5" Type="http://schemas.openxmlformats.org/officeDocument/2006/relationships/slideLayout" Target="../slideLayouts/slideLayout5.xml"/><Relationship Id="rId61" Type="http://schemas.openxmlformats.org/officeDocument/2006/relationships/image" Target="../media/image6.png"/><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1.jp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4.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2.jpe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6">
            <a:lum/>
          </a:blip>
          <a:srcRect/>
          <a:stretch>
            <a:fillRect t="-9000" b="-9000"/>
          </a:stretch>
        </a:blipFill>
        <a:effectLst/>
      </p:bgPr>
    </p:bg>
    <p:spTree>
      <p:nvGrpSpPr>
        <p:cNvPr id="1" name=""/>
        <p:cNvGrpSpPr/>
        <p:nvPr/>
      </p:nvGrpSpPr>
      <p:grpSpPr>
        <a:xfrm>
          <a:off x="0" y="0"/>
          <a:ext cx="0" cy="0"/>
          <a:chOff x="0" y="0"/>
          <a:chExt cx="0" cy="0"/>
        </a:xfrm>
      </p:grpSpPr>
      <p:pic>
        <p:nvPicPr>
          <p:cNvPr id="2" name="图片 5" descr="图片 5"/>
          <p:cNvPicPr>
            <a:picLocks noChangeAspect="1"/>
          </p:cNvPicPr>
          <p:nvPr/>
        </p:nvPicPr>
        <p:blipFill>
          <a:blip r:embed="rId57"/>
          <a:stretch>
            <a:fillRect/>
          </a:stretch>
        </p:blipFill>
        <p:spPr>
          <a:xfrm>
            <a:off x="0" y="0"/>
            <a:ext cx="12192000" cy="6858000"/>
          </a:xfrm>
          <a:prstGeom prst="rect">
            <a:avLst/>
          </a:prstGeom>
          <a:ln w="12700">
            <a:miter lim="400000"/>
          </a:ln>
        </p:spPr>
      </p:pic>
      <p:pic>
        <p:nvPicPr>
          <p:cNvPr id="3" name="图片 4" descr="图片 4"/>
          <p:cNvPicPr>
            <a:picLocks noChangeAspect="1"/>
          </p:cNvPicPr>
          <p:nvPr/>
        </p:nvPicPr>
        <p:blipFill>
          <a:blip r:embed="rId58"/>
          <a:stretch>
            <a:fillRect/>
          </a:stretch>
        </p:blipFill>
        <p:spPr>
          <a:xfrm>
            <a:off x="8953500" y="113627"/>
            <a:ext cx="3238500" cy="1117601"/>
          </a:xfrm>
          <a:prstGeom prst="rect">
            <a:avLst/>
          </a:prstGeom>
          <a:ln w="12700">
            <a:miter lim="400000"/>
          </a:ln>
        </p:spPr>
      </p:pic>
      <p:pic>
        <p:nvPicPr>
          <p:cNvPr id="4" name="图片 8" descr="图片 8"/>
          <p:cNvPicPr>
            <a:picLocks noChangeAspect="1"/>
          </p:cNvPicPr>
          <p:nvPr/>
        </p:nvPicPr>
        <p:blipFill>
          <a:blip r:embed="rId59" cstate="print">
            <a:extLst>
              <a:ext uri="{28A0092B-C50C-407E-A947-70E740481C1C}">
                <a14:useLocalDpi xmlns:a14="http://schemas.microsoft.com/office/drawing/2010/main"/>
              </a:ext>
            </a:extLst>
          </a:blip>
          <a:stretch>
            <a:fillRect/>
          </a:stretch>
        </p:blipFill>
        <p:spPr>
          <a:xfrm>
            <a:off x="9661279" y="113627"/>
            <a:ext cx="2530722" cy="696284"/>
          </a:xfrm>
          <a:prstGeom prst="rect">
            <a:avLst/>
          </a:prstGeom>
          <a:ln w="12700">
            <a:miter lim="400000"/>
          </a:ln>
        </p:spPr>
      </p:pic>
      <p:pic>
        <p:nvPicPr>
          <p:cNvPr id="5" name="图片 2" descr="图片 2"/>
          <p:cNvPicPr>
            <a:picLocks noChangeAspect="1"/>
          </p:cNvPicPr>
          <p:nvPr/>
        </p:nvPicPr>
        <p:blipFill>
          <a:blip r:embed="rId60"/>
          <a:stretch>
            <a:fillRect/>
          </a:stretch>
        </p:blipFill>
        <p:spPr>
          <a:xfrm>
            <a:off x="8585200" y="0"/>
            <a:ext cx="3606800" cy="1003300"/>
          </a:xfrm>
          <a:prstGeom prst="rect">
            <a:avLst/>
          </a:prstGeom>
          <a:ln w="12700">
            <a:miter lim="400000"/>
          </a:ln>
        </p:spPr>
      </p:pic>
      <p:pic>
        <p:nvPicPr>
          <p:cNvPr id="6" name="图片 5" descr="图片 5"/>
          <p:cNvPicPr>
            <a:picLocks noChangeAspect="1"/>
          </p:cNvPicPr>
          <p:nvPr/>
        </p:nvPicPr>
        <p:blipFill>
          <a:blip r:embed="rId61" cstate="print">
            <a:extLst>
              <a:ext uri="{28A0092B-C50C-407E-A947-70E740481C1C}">
                <a14:useLocalDpi xmlns:a14="http://schemas.microsoft.com/office/drawing/2010/main"/>
              </a:ext>
            </a:extLst>
          </a:blip>
          <a:stretch>
            <a:fillRect/>
          </a:stretch>
        </p:blipFill>
        <p:spPr>
          <a:xfrm>
            <a:off x="2845462" y="556133"/>
            <a:ext cx="6320206" cy="1738892"/>
          </a:xfrm>
          <a:prstGeom prst="rect">
            <a:avLst/>
          </a:prstGeom>
          <a:ln w="12700">
            <a:miter lim="400000"/>
          </a:ln>
        </p:spPr>
      </p:pic>
      <p:sp>
        <p:nvSpPr>
          <p:cNvPr id="7" name="标题文本"/>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t>标题文本</a:t>
            </a:r>
          </a:p>
        </p:txBody>
      </p:sp>
      <p:sp>
        <p:nvSpPr>
          <p:cNvPr id="8" name="正文级别 1…"/>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正文级别 1</a:t>
            </a:r>
          </a:p>
          <a:p>
            <a:pPr lvl="1"/>
            <a:r>
              <a:t>正文级别 2</a:t>
            </a:r>
          </a:p>
          <a:p>
            <a:pPr lvl="2"/>
            <a:r>
              <a:t>正文级别 3</a:t>
            </a:r>
          </a:p>
          <a:p>
            <a:pPr lvl="3"/>
            <a:r>
              <a:t>正文级别 4</a:t>
            </a:r>
          </a:p>
          <a:p>
            <a:pPr lvl="4"/>
            <a:r>
              <a:t>正文级别 5</a:t>
            </a:r>
          </a:p>
        </p:txBody>
      </p:sp>
      <p:sp>
        <p:nvSpPr>
          <p:cNvPr id="9" name="幻灯片编号"/>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等线 Light"/>
          <a:ea typeface="等线 Light"/>
          <a:cs typeface="等线 Light"/>
          <a:sym typeface="等线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等线 Light"/>
          <a:ea typeface="等线 Light"/>
          <a:cs typeface="等线 Light"/>
          <a:sym typeface="等线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等线 Light"/>
          <a:ea typeface="等线 Light"/>
          <a:cs typeface="等线 Light"/>
          <a:sym typeface="等线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等线 Light"/>
          <a:ea typeface="等线 Light"/>
          <a:cs typeface="等线 Light"/>
          <a:sym typeface="等线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等线 Light"/>
          <a:ea typeface="等线 Light"/>
          <a:cs typeface="等线 Light"/>
          <a:sym typeface="等线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等线 Light"/>
          <a:ea typeface="等线 Light"/>
          <a:cs typeface="等线 Light"/>
          <a:sym typeface="等线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等线 Light"/>
          <a:ea typeface="等线 Light"/>
          <a:cs typeface="等线 Light"/>
          <a:sym typeface="等线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等线 Light"/>
          <a:ea typeface="等线 Light"/>
          <a:cs typeface="等线 Light"/>
          <a:sym typeface="等线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等线 Light"/>
          <a:ea typeface="等线 Light"/>
          <a:cs typeface="等线 Light"/>
          <a:sym typeface="等线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等线"/>
          <a:ea typeface="等线"/>
          <a:cs typeface="等线"/>
          <a:sym typeface="等线"/>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等线"/>
          <a:ea typeface="等线"/>
          <a:cs typeface="等线"/>
          <a:sym typeface="等线"/>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等线"/>
          <a:ea typeface="等线"/>
          <a:cs typeface="等线"/>
          <a:sym typeface="等线"/>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等线"/>
          <a:ea typeface="等线"/>
          <a:cs typeface="等线"/>
          <a:sym typeface="等线"/>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等线"/>
          <a:ea typeface="等线"/>
          <a:cs typeface="等线"/>
          <a:sym typeface="等线"/>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等线"/>
          <a:ea typeface="等线"/>
          <a:cs typeface="等线"/>
          <a:sym typeface="等线"/>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等线"/>
          <a:ea typeface="等线"/>
          <a:cs typeface="等线"/>
          <a:sym typeface="等线"/>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等线"/>
          <a:ea typeface="等线"/>
          <a:cs typeface="等线"/>
          <a:sym typeface="等线"/>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等线"/>
          <a:ea typeface="等线"/>
          <a:cs typeface="等线"/>
          <a:sym typeface="等线"/>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等线"/>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等线"/>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等线"/>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等线"/>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等线"/>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等线"/>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等线"/>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等线"/>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等线"/>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tif"/><Relationship Id="rId7" Type="http://schemas.openxmlformats.org/officeDocument/2006/relationships/image" Target="../media/image59.png"/><Relationship Id="rId12" Type="http://schemas.openxmlformats.org/officeDocument/2006/relationships/image" Target="../media/image53.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46.png"/><Relationship Id="rId11" Type="http://schemas.openxmlformats.org/officeDocument/2006/relationships/image" Target="../media/image62.jpeg"/><Relationship Id="rId5" Type="http://schemas.openxmlformats.org/officeDocument/2006/relationships/image" Target="../media/image45.png"/><Relationship Id="rId10" Type="http://schemas.openxmlformats.org/officeDocument/2006/relationships/image" Target="../media/image61.png"/><Relationship Id="rId4" Type="http://schemas.openxmlformats.org/officeDocument/2006/relationships/image" Target="../media/image58.tif"/><Relationship Id="rId9"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13.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85.png"/><Relationship Id="rId3" Type="http://schemas.openxmlformats.org/officeDocument/2006/relationships/image" Target="../media/image77.png"/><Relationship Id="rId7" Type="http://schemas.openxmlformats.org/officeDocument/2006/relationships/image" Target="../media/image80.png"/><Relationship Id="rId12" Type="http://schemas.openxmlformats.org/officeDocument/2006/relationships/image" Target="../media/image84.jpeg"/><Relationship Id="rId2" Type="http://schemas.openxmlformats.org/officeDocument/2006/relationships/image" Target="../media/image76.jpeg"/><Relationship Id="rId1" Type="http://schemas.openxmlformats.org/officeDocument/2006/relationships/slideLayout" Target="../slideLayouts/slideLayout5.xml"/><Relationship Id="rId6" Type="http://schemas.openxmlformats.org/officeDocument/2006/relationships/image" Target="../media/image79.png"/><Relationship Id="rId11" Type="http://schemas.openxmlformats.org/officeDocument/2006/relationships/image" Target="../media/image83.jpeg"/><Relationship Id="rId5" Type="http://schemas.openxmlformats.org/officeDocument/2006/relationships/image" Target="../media/image78.png"/><Relationship Id="rId15" Type="http://schemas.openxmlformats.org/officeDocument/2006/relationships/image" Target="../media/image53.jpeg"/><Relationship Id="rId10" Type="http://schemas.openxmlformats.org/officeDocument/2006/relationships/image" Target="../media/image82.jpeg"/><Relationship Id="rId4" Type="http://schemas.openxmlformats.org/officeDocument/2006/relationships/image" Target="../media/image33.png"/><Relationship Id="rId9" Type="http://schemas.openxmlformats.org/officeDocument/2006/relationships/image" Target="../media/image81.jpeg"/><Relationship Id="rId14" Type="http://schemas.openxmlformats.org/officeDocument/2006/relationships/image" Target="../media/image86.jpeg"/></Relationships>
</file>

<file path=ppt/slides/_rels/slide16.xml.rels><?xml version="1.0" encoding="UTF-8" standalone="yes"?>
<Relationships xmlns="http://schemas.openxmlformats.org/package/2006/relationships"><Relationship Id="rId8" Type="http://schemas.openxmlformats.org/officeDocument/2006/relationships/image" Target="../media/image93.jpeg"/><Relationship Id="rId13" Type="http://schemas.openxmlformats.org/officeDocument/2006/relationships/image" Target="../media/image97.png"/><Relationship Id="rId3" Type="http://schemas.openxmlformats.org/officeDocument/2006/relationships/image" Target="../media/image88.png"/><Relationship Id="rId7" Type="http://schemas.openxmlformats.org/officeDocument/2006/relationships/image" Target="../media/image92.jpeg"/><Relationship Id="rId12" Type="http://schemas.openxmlformats.org/officeDocument/2006/relationships/image" Target="../media/image96.png"/><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image" Target="../media/image91.jpeg"/><Relationship Id="rId11" Type="http://schemas.openxmlformats.org/officeDocument/2006/relationships/image" Target="../media/image95.png"/><Relationship Id="rId5" Type="http://schemas.openxmlformats.org/officeDocument/2006/relationships/image" Target="../media/image90.jpeg"/><Relationship Id="rId10" Type="http://schemas.openxmlformats.org/officeDocument/2006/relationships/image" Target="../media/image37.png"/><Relationship Id="rId4" Type="http://schemas.openxmlformats.org/officeDocument/2006/relationships/image" Target="../media/image89.png"/><Relationship Id="rId9" Type="http://schemas.openxmlformats.org/officeDocument/2006/relationships/image" Target="../media/image94.png"/><Relationship Id="rId14" Type="http://schemas.openxmlformats.org/officeDocument/2006/relationships/image" Target="../media/image98.png"/></Relationships>
</file>

<file path=ppt/slides/_rels/slide17.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31.png"/><Relationship Id="rId7" Type="http://schemas.openxmlformats.org/officeDocument/2006/relationships/image" Target="../media/image102.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39.png"/><Relationship Id="rId4" Type="http://schemas.openxmlformats.org/officeDocument/2006/relationships/image" Target="../media/image100.png"/></Relationships>
</file>

<file path=ppt/slides/_rels/slide1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30.png"/><Relationship Id="rId4" Type="http://schemas.openxmlformats.org/officeDocument/2006/relationships/image" Target="../media/image106.png"/></Relationships>
</file>

<file path=ppt/slides/_rels/slide1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09.jpeg"/><Relationship Id="rId7"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tif"/></Relationships>
</file>

<file path=ppt/slides/_rels/slide21.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jpg"/><Relationship Id="rId7" Type="http://schemas.openxmlformats.org/officeDocument/2006/relationships/image" Target="../media/image1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7.png"/><Relationship Id="rId10" Type="http://schemas.openxmlformats.org/officeDocument/2006/relationships/image" Target="../media/image116.png"/><Relationship Id="rId4" Type="http://schemas.openxmlformats.org/officeDocument/2006/relationships/image" Target="../media/image26.png"/><Relationship Id="rId9" Type="http://schemas.openxmlformats.org/officeDocument/2006/relationships/image" Target="../media/image115.png"/></Relationships>
</file>

<file path=ppt/slides/_rels/slide22.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jpeg"/><Relationship Id="rId7" Type="http://schemas.openxmlformats.org/officeDocument/2006/relationships/image" Target="../media/image12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0.jpe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s>
</file>

<file path=ppt/slides/_rels/slide23.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27.jpeg"/><Relationship Id="rId7" Type="http://schemas.openxmlformats.org/officeDocument/2006/relationships/image" Target="../media/image23.pn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21.png"/><Relationship Id="rId10" Type="http://schemas.openxmlformats.org/officeDocument/2006/relationships/image" Target="../media/image131.png"/><Relationship Id="rId4" Type="http://schemas.openxmlformats.org/officeDocument/2006/relationships/image" Target="../media/image128.png"/><Relationship Id="rId9" Type="http://schemas.openxmlformats.org/officeDocument/2006/relationships/image" Target="../media/image130.jpeg"/></Relationships>
</file>

<file path=ppt/slides/_rels/slide2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50.png"/><Relationship Id="rId3" Type="http://schemas.openxmlformats.org/officeDocument/2006/relationships/image" Target="../media/image135.png"/><Relationship Id="rId7" Type="http://schemas.openxmlformats.org/officeDocument/2006/relationships/image" Target="../media/image139.jpeg"/><Relationship Id="rId12" Type="http://schemas.openxmlformats.org/officeDocument/2006/relationships/image" Target="../media/image142.tif"/><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38.png"/><Relationship Id="rId11" Type="http://schemas.openxmlformats.org/officeDocument/2006/relationships/image" Target="../media/image141.png"/><Relationship Id="rId5" Type="http://schemas.openxmlformats.org/officeDocument/2006/relationships/image" Target="../media/image137.jpeg"/><Relationship Id="rId10" Type="http://schemas.openxmlformats.org/officeDocument/2006/relationships/image" Target="../media/image23.png"/><Relationship Id="rId4" Type="http://schemas.openxmlformats.org/officeDocument/2006/relationships/image" Target="../media/image136.png"/><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7.xml"/><Relationship Id="rId5" Type="http://schemas.openxmlformats.org/officeDocument/2006/relationships/image" Target="../media/image146.jpeg"/><Relationship Id="rId4" Type="http://schemas.openxmlformats.org/officeDocument/2006/relationships/image" Target="../media/image145.jpeg"/></Relationships>
</file>

<file path=ppt/slides/_rels/slide3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53.png"/><Relationship Id="rId5" Type="http://schemas.openxmlformats.org/officeDocument/2006/relationships/image" Target="../media/image152.jpeg"/><Relationship Id="rId4" Type="http://schemas.openxmlformats.org/officeDocument/2006/relationships/image" Target="../media/image151.jpeg"/></Relationships>
</file>

<file path=ppt/slides/_rels/slide3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2.xml"/><Relationship Id="rId5" Type="http://schemas.openxmlformats.org/officeDocument/2006/relationships/image" Target="../media/image157.jpeg"/><Relationship Id="rId4" Type="http://schemas.openxmlformats.org/officeDocument/2006/relationships/image" Target="../media/image156.jpeg"/></Relationships>
</file>

<file path=ppt/slides/_rels/slide36.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2.xml"/><Relationship Id="rId5" Type="http://schemas.openxmlformats.org/officeDocument/2006/relationships/image" Target="../media/image161.jpeg"/><Relationship Id="rId4" Type="http://schemas.openxmlformats.org/officeDocument/2006/relationships/image" Target="../media/image160.png"/></Relationships>
</file>

<file path=ppt/slides/_rels/slide37.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16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image" Target="../media/image39.png"/><Relationship Id="rId39" Type="http://schemas.openxmlformats.org/officeDocument/2006/relationships/image" Target="../media/image52.jpeg"/><Relationship Id="rId21" Type="http://schemas.openxmlformats.org/officeDocument/2006/relationships/image" Target="../media/image34.png"/><Relationship Id="rId34" Type="http://schemas.openxmlformats.org/officeDocument/2006/relationships/image" Target="../media/image47.png"/><Relationship Id="rId42" Type="http://schemas.openxmlformats.org/officeDocument/2006/relationships/image" Target="../media/image55.png"/><Relationship Id="rId7" Type="http://schemas.openxmlformats.org/officeDocument/2006/relationships/image" Target="../media/image20.jpeg"/><Relationship Id="rId2" Type="http://schemas.openxmlformats.org/officeDocument/2006/relationships/notesSlide" Target="../notesSlides/notesSlide2.xml"/><Relationship Id="rId16" Type="http://schemas.openxmlformats.org/officeDocument/2006/relationships/image" Target="../media/image29.png"/><Relationship Id="rId20" Type="http://schemas.openxmlformats.org/officeDocument/2006/relationships/image" Target="../media/image33.png"/><Relationship Id="rId29" Type="http://schemas.openxmlformats.org/officeDocument/2006/relationships/image" Target="../media/image42.png"/><Relationship Id="rId41"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png"/><Relationship Id="rId24" Type="http://schemas.openxmlformats.org/officeDocument/2006/relationships/image" Target="../media/image37.png"/><Relationship Id="rId32" Type="http://schemas.openxmlformats.org/officeDocument/2006/relationships/image" Target="../media/image45.png"/><Relationship Id="rId37" Type="http://schemas.openxmlformats.org/officeDocument/2006/relationships/image" Target="../media/image50.png"/><Relationship Id="rId40" Type="http://schemas.openxmlformats.org/officeDocument/2006/relationships/image" Target="../media/image53.jpeg"/><Relationship Id="rId5" Type="http://schemas.openxmlformats.org/officeDocument/2006/relationships/image" Target="../media/image18.jpeg"/><Relationship Id="rId15" Type="http://schemas.openxmlformats.org/officeDocument/2006/relationships/image" Target="../media/image28.png"/><Relationship Id="rId23" Type="http://schemas.openxmlformats.org/officeDocument/2006/relationships/image" Target="../media/image36.png"/><Relationship Id="rId28" Type="http://schemas.openxmlformats.org/officeDocument/2006/relationships/image" Target="../media/image41.png"/><Relationship Id="rId36" Type="http://schemas.openxmlformats.org/officeDocument/2006/relationships/image" Target="../media/image49.png"/><Relationship Id="rId10" Type="http://schemas.openxmlformats.org/officeDocument/2006/relationships/image" Target="../media/image23.png"/><Relationship Id="rId19" Type="http://schemas.openxmlformats.org/officeDocument/2006/relationships/image" Target="../media/image32.png"/><Relationship Id="rId31" Type="http://schemas.openxmlformats.org/officeDocument/2006/relationships/image" Target="../media/image44.png"/><Relationship Id="rId4" Type="http://schemas.openxmlformats.org/officeDocument/2006/relationships/image" Target="../media/image17.jpe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png"/><Relationship Id="rId30" Type="http://schemas.openxmlformats.org/officeDocument/2006/relationships/image" Target="../media/image43.png"/><Relationship Id="rId35" Type="http://schemas.openxmlformats.org/officeDocument/2006/relationships/image" Target="../media/image48.png"/><Relationship Id="rId8" Type="http://schemas.openxmlformats.org/officeDocument/2006/relationships/image" Target="../media/image21.png"/><Relationship Id="rId3" Type="http://schemas.openxmlformats.org/officeDocument/2006/relationships/image" Target="../media/image16.jpe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8.png"/><Relationship Id="rId33" Type="http://schemas.openxmlformats.org/officeDocument/2006/relationships/image" Target="../media/image46.png"/><Relationship Id="rId38"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 name="图片 3" descr="图片 3"/>
          <p:cNvPicPr>
            <a:picLocks noChangeAspect="1"/>
          </p:cNvPicPr>
          <p:nvPr/>
        </p:nvPicPr>
        <p:blipFill>
          <a:blip r:embed="rId2"/>
          <a:stretch>
            <a:fillRect/>
          </a:stretch>
        </p:blipFill>
        <p:spPr>
          <a:xfrm>
            <a:off x="6272212" y="2912437"/>
            <a:ext cx="5919788" cy="3945563"/>
          </a:xfrm>
          <a:prstGeom prst="rect">
            <a:avLst/>
          </a:prstGeom>
          <a:ln w="12700">
            <a:miter lim="400000"/>
          </a:ln>
        </p:spPr>
      </p:pic>
      <p:sp>
        <p:nvSpPr>
          <p:cNvPr id="504" name="矩形 6"/>
          <p:cNvSpPr txBox="1"/>
          <p:nvPr/>
        </p:nvSpPr>
        <p:spPr>
          <a:xfrm>
            <a:off x="789201" y="2912437"/>
            <a:ext cx="5260341" cy="891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342900">
              <a:lnSpc>
                <a:spcPct val="110000"/>
              </a:lnSpc>
              <a:defRPr sz="2800" spc="300">
                <a:solidFill>
                  <a:srgbClr val="92653D"/>
                </a:solidFill>
                <a:latin typeface="Microsoft YaHei"/>
                <a:ea typeface="Microsoft YaHei"/>
                <a:cs typeface="Microsoft YaHei"/>
                <a:sym typeface="Microsoft YaHei"/>
              </a:defRPr>
            </a:pPr>
            <a:r>
              <a:t>创新驱动的家庭消费产业集团</a:t>
            </a:r>
          </a:p>
          <a:p>
            <a:pPr defTabSz="342900">
              <a:lnSpc>
                <a:spcPct val="110000"/>
              </a:lnSpc>
              <a:defRPr sz="1600" spc="300">
                <a:solidFill>
                  <a:srgbClr val="92653D"/>
                </a:solidFill>
                <a:latin typeface="Microsoft YaHei"/>
                <a:ea typeface="Microsoft YaHei"/>
                <a:cs typeface="Microsoft YaHei"/>
                <a:sym typeface="Microsoft YaHei"/>
              </a:defRPr>
            </a:pPr>
            <a:r>
              <a:t>An Innovation-driven Consumer Group</a:t>
            </a:r>
          </a:p>
        </p:txBody>
      </p:sp>
      <p:pic>
        <p:nvPicPr>
          <p:cNvPr id="506" name="图片 8" descr="图片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6661" y="1344777"/>
            <a:ext cx="4406901" cy="1054101"/>
          </a:xfrm>
          <a:prstGeom prst="rect">
            <a:avLst/>
          </a:prstGeom>
          <a:ln w="12700">
            <a:miter lim="400000"/>
          </a:ln>
        </p:spPr>
      </p:pic>
      <p:sp>
        <p:nvSpPr>
          <p:cNvPr id="507" name="矩形 5"/>
          <p:cNvSpPr/>
          <p:nvPr/>
        </p:nvSpPr>
        <p:spPr>
          <a:xfrm>
            <a:off x="9675863" y="145472"/>
            <a:ext cx="2425127" cy="1126785"/>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0" name="图片 6" descr="图片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sp>
        <p:nvSpPr>
          <p:cNvPr id="1201" name="标题 1"/>
          <p:cNvSpPr txBox="1"/>
          <p:nvPr/>
        </p:nvSpPr>
        <p:spPr>
          <a:xfrm>
            <a:off x="7872363" y="2462214"/>
            <a:ext cx="3341436" cy="59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90000"/>
              </a:lnSpc>
              <a:defRPr sz="2800" b="1" spc="300">
                <a:solidFill>
                  <a:schemeClr val="accent1"/>
                </a:solidFill>
                <a:latin typeface="Microsoft YaHei"/>
                <a:ea typeface="Microsoft YaHei"/>
                <a:cs typeface="Microsoft YaHei"/>
                <a:sym typeface="Microsoft YaHei"/>
              </a:defRPr>
            </a:pPr>
            <a:r>
              <a:t>健康 | HEALTH</a:t>
            </a:r>
          </a:p>
        </p:txBody>
      </p:sp>
      <p:sp>
        <p:nvSpPr>
          <p:cNvPr id="1202" name="文本框 8"/>
          <p:cNvSpPr txBox="1"/>
          <p:nvPr/>
        </p:nvSpPr>
        <p:spPr>
          <a:xfrm>
            <a:off x="7872363" y="2978305"/>
            <a:ext cx="4596991"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spc="300">
                <a:solidFill>
                  <a:schemeClr val="accent1"/>
                </a:solidFill>
                <a:latin typeface="Microsoft YaHei"/>
                <a:ea typeface="Microsoft YaHei"/>
                <a:cs typeface="Microsoft YaHei"/>
                <a:sym typeface="Microsoft YaHei"/>
              </a:defRPr>
            </a:lvl1pPr>
          </a:lstStyle>
          <a:p>
            <a:r>
              <a:rPr dirty="0" err="1"/>
              <a:t>科技焕新专业</a:t>
            </a:r>
            <a:r>
              <a:rPr dirty="0"/>
              <a:t> </a:t>
            </a:r>
            <a:r>
              <a:rPr dirty="0" err="1"/>
              <a:t>全球乐享健康</a:t>
            </a:r>
            <a:endParaRPr dirty="0"/>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7" name="组合 3"/>
          <p:cNvGrpSpPr/>
          <p:nvPr/>
        </p:nvGrpSpPr>
        <p:grpSpPr>
          <a:xfrm>
            <a:off x="1" y="-7686"/>
            <a:ext cx="12192002" cy="6866813"/>
            <a:chOff x="0" y="0"/>
            <a:chExt cx="12192000" cy="6866810"/>
          </a:xfrm>
        </p:grpSpPr>
        <p:pic>
          <p:nvPicPr>
            <p:cNvPr id="1204" name="图片 5" descr="图片 5"/>
            <p:cNvPicPr>
              <a:picLocks noChangeAspect="1"/>
            </p:cNvPicPr>
            <p:nvPr/>
          </p:nvPicPr>
          <p:blipFill>
            <a:blip r:embed="rId3"/>
            <a:stretch>
              <a:fillRect/>
            </a:stretch>
          </p:blipFill>
          <p:spPr>
            <a:xfrm>
              <a:off x="2764643" y="0"/>
              <a:ext cx="9427358" cy="6866811"/>
            </a:xfrm>
            <a:prstGeom prst="rect">
              <a:avLst/>
            </a:prstGeom>
            <a:ln w="12700" cap="flat">
              <a:noFill/>
              <a:miter lim="400000"/>
            </a:ln>
            <a:effectLst/>
          </p:spPr>
        </p:pic>
        <p:pic>
          <p:nvPicPr>
            <p:cNvPr id="1205" name="图片 6" descr="图片 6"/>
            <p:cNvPicPr>
              <a:picLocks noChangeAspect="1"/>
            </p:cNvPicPr>
            <p:nvPr/>
          </p:nvPicPr>
          <p:blipFill>
            <a:blip r:embed="rId4"/>
            <a:stretch>
              <a:fillRect/>
            </a:stretch>
          </p:blipFill>
          <p:spPr>
            <a:xfrm>
              <a:off x="1088997" y="1126"/>
              <a:ext cx="1675646" cy="6864560"/>
            </a:xfrm>
            <a:prstGeom prst="rect">
              <a:avLst/>
            </a:prstGeom>
            <a:ln w="12700" cap="flat">
              <a:noFill/>
              <a:miter lim="400000"/>
            </a:ln>
            <a:effectLst/>
          </p:spPr>
        </p:pic>
        <p:pic>
          <p:nvPicPr>
            <p:cNvPr id="1206" name="图片 7" descr="图片 7"/>
            <p:cNvPicPr>
              <a:picLocks noChangeAspect="1"/>
            </p:cNvPicPr>
            <p:nvPr/>
          </p:nvPicPr>
          <p:blipFill>
            <a:blip r:embed="rId4"/>
            <a:stretch>
              <a:fillRect/>
            </a:stretch>
          </p:blipFill>
          <p:spPr>
            <a:xfrm>
              <a:off x="-1" y="1126"/>
              <a:ext cx="1675646" cy="6864560"/>
            </a:xfrm>
            <a:prstGeom prst="rect">
              <a:avLst/>
            </a:prstGeom>
            <a:ln w="12700" cap="flat">
              <a:noFill/>
              <a:miter lim="400000"/>
            </a:ln>
            <a:effectLst/>
          </p:spPr>
        </p:pic>
      </p:grpSp>
      <p:sp>
        <p:nvSpPr>
          <p:cNvPr id="1208" name="矩形 4"/>
          <p:cNvSpPr/>
          <p:nvPr/>
        </p:nvSpPr>
        <p:spPr>
          <a:xfrm>
            <a:off x="0" y="-5434"/>
            <a:ext cx="6224695" cy="6871119"/>
          </a:xfrm>
          <a:prstGeom prst="rect">
            <a:avLst/>
          </a:prstGeom>
          <a:solidFill>
            <a:srgbClr val="FFFFFF">
              <a:alpha val="50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210" name="文本框 8"/>
          <p:cNvSpPr txBox="1"/>
          <p:nvPr/>
        </p:nvSpPr>
        <p:spPr>
          <a:xfrm>
            <a:off x="341896" y="287604"/>
            <a:ext cx="1965961" cy="59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800" b="1">
                <a:solidFill>
                  <a:schemeClr val="accent1"/>
                </a:solidFill>
                <a:latin typeface="Microsoft YaHei"/>
                <a:ea typeface="Microsoft YaHei"/>
                <a:cs typeface="Microsoft YaHei"/>
                <a:sym typeface="Microsoft YaHei"/>
              </a:defRPr>
            </a:lvl1pPr>
          </a:lstStyle>
          <a:p>
            <a:r>
              <a:rPr dirty="0" err="1"/>
              <a:t>诊疗科技</a:t>
            </a:r>
            <a:endParaRPr dirty="0"/>
          </a:p>
        </p:txBody>
      </p:sp>
      <p:sp>
        <p:nvSpPr>
          <p:cNvPr id="1211" name="文本框 9"/>
          <p:cNvSpPr txBox="1"/>
          <p:nvPr/>
        </p:nvSpPr>
        <p:spPr>
          <a:xfrm>
            <a:off x="341896" y="943226"/>
            <a:ext cx="5708384"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600" spc="300">
                <a:solidFill>
                  <a:schemeClr val="accent1"/>
                </a:solidFill>
                <a:latin typeface="Microsoft YaHei"/>
                <a:ea typeface="Microsoft YaHei"/>
                <a:cs typeface="Microsoft YaHei"/>
                <a:sym typeface="Microsoft YaHei"/>
              </a:defRPr>
            </a:pPr>
            <a:r>
              <a:rPr dirty="0" err="1"/>
              <a:t>复星采用全球研发+多元创新模式（投资、孵化、BD等</a:t>
            </a:r>
            <a:r>
              <a:rPr dirty="0"/>
              <a:t>），</a:t>
            </a:r>
            <a:r>
              <a:rPr dirty="0" err="1"/>
              <a:t>打造医药、器械、诊断领域的高价值创新产品</a:t>
            </a:r>
            <a:endParaRPr dirty="0"/>
          </a:p>
        </p:txBody>
      </p:sp>
      <p:sp>
        <p:nvSpPr>
          <p:cNvPr id="1212" name="文本框 10"/>
          <p:cNvSpPr txBox="1"/>
          <p:nvPr/>
        </p:nvSpPr>
        <p:spPr>
          <a:xfrm>
            <a:off x="349358" y="1782026"/>
            <a:ext cx="1068560"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b="1">
                <a:solidFill>
                  <a:schemeClr val="accent1"/>
                </a:solidFill>
                <a:latin typeface="Microsoft YaHei"/>
                <a:ea typeface="Microsoft YaHei"/>
                <a:cs typeface="Microsoft YaHei"/>
                <a:sym typeface="Microsoft YaHei"/>
              </a:defRPr>
            </a:pPr>
            <a:r>
              <a:rPr sz="1600" b="1" dirty="0">
                <a:solidFill>
                  <a:schemeClr val="accent1"/>
                </a:solidFill>
                <a:latin typeface="Microsoft YaHei"/>
                <a:ea typeface="Microsoft YaHei"/>
              </a:rPr>
              <a:t>近2,300人</a:t>
            </a:r>
          </a:p>
          <a:p>
            <a:pPr>
              <a:defRPr sz="1200">
                <a:solidFill>
                  <a:srgbClr val="404040"/>
                </a:solidFill>
                <a:latin typeface="Microsoft YaHei"/>
                <a:ea typeface="Microsoft YaHei"/>
                <a:cs typeface="Microsoft YaHei"/>
                <a:sym typeface="Microsoft YaHei"/>
              </a:defRPr>
            </a:pPr>
            <a:r>
              <a:rPr dirty="0" err="1"/>
              <a:t>研发人员数</a:t>
            </a:r>
            <a:endParaRPr dirty="0"/>
          </a:p>
        </p:txBody>
      </p:sp>
      <p:sp>
        <p:nvSpPr>
          <p:cNvPr id="1213" name="文本框 12"/>
          <p:cNvSpPr txBox="1"/>
          <p:nvPr/>
        </p:nvSpPr>
        <p:spPr>
          <a:xfrm>
            <a:off x="349358" y="4175155"/>
            <a:ext cx="2948941" cy="586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600" b="1">
                <a:solidFill>
                  <a:schemeClr val="accent1"/>
                </a:solidFill>
                <a:latin typeface="Microsoft YaHei"/>
                <a:ea typeface="Microsoft YaHei"/>
                <a:cs typeface="Microsoft YaHei"/>
                <a:sym typeface="Microsoft YaHei"/>
              </a:defRPr>
            </a:pPr>
            <a:r>
              <a:rPr dirty="0" err="1"/>
              <a:t>国内首个获批上市的生物类似药</a:t>
            </a:r>
            <a:endParaRPr dirty="0"/>
          </a:p>
          <a:p>
            <a:pPr>
              <a:defRPr sz="1200" b="1">
                <a:solidFill>
                  <a:srgbClr val="404040"/>
                </a:solidFill>
                <a:latin typeface="Microsoft YaHei"/>
                <a:ea typeface="Microsoft YaHei"/>
                <a:cs typeface="Microsoft YaHei"/>
                <a:sym typeface="Microsoft YaHei"/>
              </a:defRPr>
            </a:pPr>
            <a:r>
              <a:rPr dirty="0" err="1"/>
              <a:t>汉利康</a:t>
            </a:r>
            <a:r>
              <a:rPr dirty="0"/>
              <a:t>®</a:t>
            </a:r>
          </a:p>
        </p:txBody>
      </p:sp>
      <p:sp>
        <p:nvSpPr>
          <p:cNvPr id="1215" name="文本框 14"/>
          <p:cNvSpPr txBox="1"/>
          <p:nvPr/>
        </p:nvSpPr>
        <p:spPr>
          <a:xfrm>
            <a:off x="349358" y="3361511"/>
            <a:ext cx="2415285"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b="1">
                <a:solidFill>
                  <a:schemeClr val="accent1"/>
                </a:solidFill>
                <a:latin typeface="Microsoft YaHei"/>
                <a:ea typeface="Microsoft YaHei"/>
                <a:cs typeface="Microsoft YaHei"/>
                <a:sym typeface="Microsoft YaHei"/>
              </a:defRPr>
            </a:pPr>
            <a:r>
              <a:rPr lang="zh-CN" altLang="en-US" sz="1600" b="1" dirty="0">
                <a:solidFill>
                  <a:schemeClr val="accent1"/>
                </a:solidFill>
                <a:latin typeface="Microsoft YaHei"/>
                <a:ea typeface="Microsoft YaHei"/>
              </a:rPr>
              <a:t>中国首个</a:t>
            </a:r>
            <a:r>
              <a:rPr lang="en-US" altLang="zh-CN" sz="1600" b="1" dirty="0">
                <a:solidFill>
                  <a:schemeClr val="accent1"/>
                </a:solidFill>
                <a:latin typeface="Microsoft YaHei"/>
                <a:ea typeface="Microsoft YaHei"/>
              </a:rPr>
              <a:t>CAR-T</a:t>
            </a:r>
            <a:r>
              <a:rPr lang="zh-CN" altLang="en-US" sz="1600" b="1" dirty="0">
                <a:solidFill>
                  <a:schemeClr val="accent1"/>
                </a:solidFill>
                <a:latin typeface="Microsoft YaHei"/>
                <a:ea typeface="Microsoft YaHei"/>
              </a:rPr>
              <a:t>细胞药品</a:t>
            </a:r>
            <a:endParaRPr sz="1600" b="1" dirty="0">
              <a:solidFill>
                <a:schemeClr val="accent1"/>
              </a:solidFill>
              <a:latin typeface="Microsoft YaHei"/>
              <a:ea typeface="Microsoft YaHei"/>
            </a:endParaRPr>
          </a:p>
          <a:p>
            <a:pPr>
              <a:defRPr sz="1200">
                <a:solidFill>
                  <a:srgbClr val="404040"/>
                </a:solidFill>
                <a:latin typeface="Microsoft YaHei"/>
                <a:ea typeface="Microsoft YaHei"/>
                <a:cs typeface="Microsoft YaHei"/>
                <a:sym typeface="Microsoft YaHei"/>
              </a:defRPr>
            </a:pPr>
            <a:r>
              <a:rPr lang="zh-CN" altLang="en-US" b="1" dirty="0"/>
              <a:t>奕凯达</a:t>
            </a:r>
            <a:r>
              <a:rPr lang="en-US" altLang="zh-CN" dirty="0"/>
              <a:t>®</a:t>
            </a:r>
            <a:r>
              <a:rPr lang="zh-CN" altLang="en-US" b="1" dirty="0"/>
              <a:t>（阿基仑赛注射液</a:t>
            </a:r>
            <a:r>
              <a:rPr lang="zh-CN" altLang="en-US" dirty="0"/>
              <a:t>）</a:t>
            </a:r>
            <a:endParaRPr dirty="0"/>
          </a:p>
        </p:txBody>
      </p:sp>
      <p:grpSp>
        <p:nvGrpSpPr>
          <p:cNvPr id="1228" name="组合 1"/>
          <p:cNvGrpSpPr/>
          <p:nvPr/>
        </p:nvGrpSpPr>
        <p:grpSpPr>
          <a:xfrm>
            <a:off x="360369" y="2484613"/>
            <a:ext cx="1631214" cy="620272"/>
            <a:chOff x="0" y="0"/>
            <a:chExt cx="1631213" cy="620270"/>
          </a:xfrm>
        </p:grpSpPr>
        <p:sp>
          <p:nvSpPr>
            <p:cNvPr id="1226" name="文本框 11"/>
            <p:cNvSpPr txBox="1"/>
            <p:nvPr/>
          </p:nvSpPr>
          <p:spPr>
            <a:xfrm>
              <a:off x="0" y="97053"/>
              <a:ext cx="1631213" cy="5232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defRPr b="1">
                  <a:solidFill>
                    <a:schemeClr val="accent1"/>
                  </a:solidFill>
                  <a:latin typeface="Microsoft YaHei"/>
                  <a:ea typeface="Microsoft YaHei"/>
                  <a:cs typeface="Microsoft YaHei"/>
                  <a:sym typeface="Microsoft YaHei"/>
                </a:defRPr>
              </a:pPr>
              <a:r>
                <a:rPr sz="1600" b="1" dirty="0">
                  <a:solidFill>
                    <a:schemeClr val="accent1"/>
                  </a:solidFill>
                  <a:latin typeface="Microsoft YaHei"/>
                  <a:ea typeface="Microsoft YaHei"/>
                </a:rPr>
                <a:t>40   </a:t>
              </a:r>
              <a:r>
                <a:rPr sz="1600" b="1" dirty="0" err="1">
                  <a:solidFill>
                    <a:schemeClr val="accent1"/>
                  </a:solidFill>
                  <a:latin typeface="Microsoft YaHei"/>
                  <a:ea typeface="Microsoft YaHei"/>
                </a:rPr>
                <a:t>亿元</a:t>
              </a:r>
              <a:endParaRPr sz="1600" b="1" dirty="0">
                <a:solidFill>
                  <a:schemeClr val="accent1"/>
                </a:solidFill>
                <a:latin typeface="Microsoft YaHei"/>
                <a:ea typeface="Microsoft YaHei"/>
              </a:endParaRPr>
            </a:p>
            <a:p>
              <a:pPr>
                <a:defRPr sz="1200" b="1">
                  <a:solidFill>
                    <a:srgbClr val="404040"/>
                  </a:solidFill>
                  <a:latin typeface="Microsoft YaHei"/>
                  <a:ea typeface="Microsoft YaHei"/>
                  <a:cs typeface="Microsoft YaHei"/>
                  <a:sym typeface="Microsoft YaHei"/>
                </a:defRPr>
              </a:pPr>
              <a:r>
                <a:rPr dirty="0" err="1"/>
                <a:t>复星医药</a:t>
              </a:r>
              <a:r>
                <a:rPr b="0" dirty="0" err="1"/>
                <a:t>全年研发投入</a:t>
              </a:r>
              <a:endParaRPr b="0" dirty="0"/>
            </a:p>
          </p:txBody>
        </p:sp>
        <p:sp>
          <p:nvSpPr>
            <p:cNvPr id="1227" name="文本框 25"/>
            <p:cNvSpPr txBox="1"/>
            <p:nvPr/>
          </p:nvSpPr>
          <p:spPr>
            <a:xfrm>
              <a:off x="271855" y="0"/>
              <a:ext cx="525781" cy="3708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b="1">
                  <a:solidFill>
                    <a:schemeClr val="accent1"/>
                  </a:solidFill>
                  <a:latin typeface="微软雅黑"/>
                  <a:ea typeface="微软雅黑"/>
                  <a:cs typeface="微软雅黑"/>
                  <a:sym typeface="微软雅黑"/>
                </a:defRPr>
              </a:lvl1pPr>
            </a:lstStyle>
            <a:p>
              <a:r>
                <a:rPr dirty="0"/>
                <a:t>+</a:t>
              </a:r>
            </a:p>
          </p:txBody>
        </p:sp>
      </p:grpSp>
      <p:grpSp>
        <p:nvGrpSpPr>
          <p:cNvPr id="3" name="组合 2">
            <a:extLst>
              <a:ext uri="{FF2B5EF4-FFF2-40B4-BE49-F238E27FC236}">
                <a16:creationId xmlns:a16="http://schemas.microsoft.com/office/drawing/2014/main" id="{5CEEBF89-C9F9-40C7-A390-09F9352A79C2}"/>
              </a:ext>
            </a:extLst>
          </p:cNvPr>
          <p:cNvGrpSpPr/>
          <p:nvPr/>
        </p:nvGrpSpPr>
        <p:grpSpPr>
          <a:xfrm>
            <a:off x="3460368" y="1756636"/>
            <a:ext cx="2557396" cy="2095932"/>
            <a:chOff x="3130523" y="1782026"/>
            <a:chExt cx="2557396" cy="2095932"/>
          </a:xfrm>
        </p:grpSpPr>
        <p:sp>
          <p:nvSpPr>
            <p:cNvPr id="1214" name="文本框 13"/>
            <p:cNvSpPr txBox="1"/>
            <p:nvPr/>
          </p:nvSpPr>
          <p:spPr>
            <a:xfrm>
              <a:off x="3130523" y="1782026"/>
              <a:ext cx="2226927"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b="1">
                  <a:solidFill>
                    <a:schemeClr val="accent1"/>
                  </a:solidFill>
                  <a:latin typeface="Microsoft YaHei"/>
                  <a:ea typeface="Microsoft YaHei"/>
                  <a:cs typeface="Microsoft YaHei"/>
                  <a:sym typeface="Microsoft YaHei"/>
                </a:defRPr>
              </a:pPr>
              <a:r>
                <a:rPr sz="1600" b="1" dirty="0">
                  <a:solidFill>
                    <a:schemeClr val="accent1"/>
                  </a:solidFill>
                  <a:latin typeface="Microsoft YaHei"/>
                  <a:ea typeface="Microsoft YaHei"/>
                </a:rPr>
                <a:t>247项</a:t>
              </a:r>
            </a:p>
            <a:p>
              <a:pPr>
                <a:defRPr sz="1200">
                  <a:solidFill>
                    <a:srgbClr val="404040"/>
                  </a:solidFill>
                  <a:latin typeface="Microsoft YaHei"/>
                  <a:ea typeface="Microsoft YaHei"/>
                  <a:cs typeface="Microsoft YaHei"/>
                  <a:sym typeface="Microsoft YaHei"/>
                </a:defRPr>
              </a:pPr>
              <a:r>
                <a:rPr dirty="0" err="1"/>
                <a:t>在研创新药、仿制药、生物类似药及仿制药一致性评价等项目</a:t>
              </a:r>
              <a:endParaRPr dirty="0"/>
            </a:p>
          </p:txBody>
        </p:sp>
        <p:sp>
          <p:nvSpPr>
            <p:cNvPr id="1216" name="文本框 15"/>
            <p:cNvSpPr txBox="1"/>
            <p:nvPr/>
          </p:nvSpPr>
          <p:spPr>
            <a:xfrm>
              <a:off x="3133376" y="3354738"/>
              <a:ext cx="2554543"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600" b="1">
                  <a:solidFill>
                    <a:schemeClr val="accent1"/>
                  </a:solidFill>
                  <a:latin typeface="Microsoft YaHei"/>
                  <a:ea typeface="Microsoft YaHei"/>
                  <a:cs typeface="Microsoft YaHei"/>
                  <a:sym typeface="Microsoft YaHei"/>
                </a:defRPr>
              </a:pPr>
              <a:r>
                <a:rPr dirty="0" err="1"/>
                <a:t>首个</a:t>
              </a:r>
              <a:r>
                <a:rPr sz="1600" b="1" dirty="0" err="1">
                  <a:solidFill>
                    <a:schemeClr val="accent1"/>
                  </a:solidFill>
                  <a:latin typeface="Microsoft YaHei"/>
                  <a:ea typeface="Microsoft YaHei"/>
                </a:rPr>
                <a:t>中欧双</a:t>
              </a:r>
              <a:r>
                <a:rPr dirty="0" err="1"/>
                <a:t>批的生物类似药</a:t>
              </a:r>
              <a:endParaRPr dirty="0"/>
            </a:p>
            <a:p>
              <a:pPr>
                <a:defRPr sz="1200" b="1">
                  <a:solidFill>
                    <a:srgbClr val="404040"/>
                  </a:solidFill>
                  <a:latin typeface="Microsoft YaHei"/>
                  <a:ea typeface="Microsoft YaHei"/>
                  <a:cs typeface="Microsoft YaHei"/>
                  <a:sym typeface="Microsoft YaHei"/>
                </a:defRPr>
              </a:pPr>
              <a:r>
                <a:rPr dirty="0" err="1"/>
                <a:t>汉曲优</a:t>
              </a:r>
              <a:r>
                <a:rPr dirty="0"/>
                <a:t>®</a:t>
              </a:r>
            </a:p>
          </p:txBody>
        </p:sp>
        <p:sp>
          <p:nvSpPr>
            <p:cNvPr id="39" name="文本框 14">
              <a:extLst>
                <a:ext uri="{FF2B5EF4-FFF2-40B4-BE49-F238E27FC236}">
                  <a16:creationId xmlns:a16="http://schemas.microsoft.com/office/drawing/2014/main" id="{BC0558A1-205B-4961-A187-81E0DA48374F}"/>
                </a:ext>
              </a:extLst>
            </p:cNvPr>
            <p:cNvSpPr txBox="1"/>
            <p:nvPr/>
          </p:nvSpPr>
          <p:spPr>
            <a:xfrm>
              <a:off x="3130523" y="2581665"/>
              <a:ext cx="2415285"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b="1">
                  <a:solidFill>
                    <a:schemeClr val="accent1"/>
                  </a:solidFill>
                  <a:latin typeface="Microsoft YaHei"/>
                  <a:ea typeface="Microsoft YaHei"/>
                  <a:cs typeface="Microsoft YaHei"/>
                  <a:sym typeface="Microsoft YaHei"/>
                </a:defRPr>
              </a:pPr>
              <a:r>
                <a:rPr lang="en-US" altLang="zh-CN" sz="1600" b="1" dirty="0">
                  <a:solidFill>
                    <a:schemeClr val="accent1"/>
                  </a:solidFill>
                  <a:latin typeface="Microsoft YaHei"/>
                  <a:ea typeface="Microsoft YaHei"/>
                </a:rPr>
                <a:t>mRNA</a:t>
              </a:r>
              <a:r>
                <a:rPr lang="zh-CN" altLang="en-US" sz="1600" b="1" dirty="0">
                  <a:solidFill>
                    <a:schemeClr val="accent1"/>
                  </a:solidFill>
                  <a:latin typeface="Microsoft YaHei"/>
                  <a:ea typeface="Microsoft YaHei"/>
                </a:rPr>
                <a:t>新冠疫苗</a:t>
              </a:r>
              <a:endParaRPr lang="en-US" altLang="zh-CN" sz="1600" b="1" dirty="0">
                <a:solidFill>
                  <a:schemeClr val="accent1"/>
                </a:solidFill>
                <a:latin typeface="Microsoft YaHei"/>
                <a:ea typeface="Microsoft YaHei"/>
              </a:endParaRPr>
            </a:p>
            <a:p>
              <a:pPr>
                <a:defRPr b="1">
                  <a:solidFill>
                    <a:schemeClr val="accent1"/>
                  </a:solidFill>
                  <a:latin typeface="Microsoft YaHei"/>
                  <a:ea typeface="Microsoft YaHei"/>
                  <a:cs typeface="Microsoft YaHei"/>
                  <a:sym typeface="Microsoft YaHei"/>
                </a:defRPr>
              </a:pPr>
              <a:r>
                <a:rPr lang="zh-CN" altLang="en-US" sz="1200" dirty="0">
                  <a:solidFill>
                    <a:srgbClr val="404040"/>
                  </a:solidFill>
                  <a:latin typeface="Microsoft YaHei"/>
                  <a:ea typeface="Microsoft YaHei"/>
                </a:rPr>
                <a:t>与</a:t>
              </a:r>
              <a:r>
                <a:rPr lang="en-US" altLang="zh-CN" sz="1200" dirty="0" err="1">
                  <a:solidFill>
                    <a:srgbClr val="404040"/>
                  </a:solidFill>
                  <a:latin typeface="Microsoft YaHei"/>
                  <a:ea typeface="Microsoft YaHei"/>
                </a:rPr>
                <a:t>BioNtech</a:t>
              </a:r>
              <a:r>
                <a:rPr lang="zh-CN" altLang="en-US" sz="1200" dirty="0">
                  <a:solidFill>
                    <a:srgbClr val="404040"/>
                  </a:solidFill>
                  <a:latin typeface="Microsoft YaHei"/>
                  <a:ea typeface="Microsoft YaHei"/>
                </a:rPr>
                <a:t>合作</a:t>
              </a:r>
            </a:p>
          </p:txBody>
        </p:sp>
      </p:grpSp>
      <p:sp>
        <p:nvSpPr>
          <p:cNvPr id="28" name="文本框 14">
            <a:extLst>
              <a:ext uri="{FF2B5EF4-FFF2-40B4-BE49-F238E27FC236}">
                <a16:creationId xmlns:a16="http://schemas.microsoft.com/office/drawing/2014/main" id="{264961C3-CC64-41B5-8687-BB9725E21CEC}"/>
              </a:ext>
            </a:extLst>
          </p:cNvPr>
          <p:cNvSpPr txBox="1"/>
          <p:nvPr/>
        </p:nvSpPr>
        <p:spPr>
          <a:xfrm>
            <a:off x="3462569" y="4129843"/>
            <a:ext cx="2415285"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b="1">
                <a:solidFill>
                  <a:schemeClr val="accent1"/>
                </a:solidFill>
                <a:latin typeface="Microsoft YaHei"/>
                <a:ea typeface="Microsoft YaHei"/>
                <a:cs typeface="Microsoft YaHei"/>
                <a:sym typeface="Microsoft YaHei"/>
              </a:defRPr>
            </a:pPr>
            <a:r>
              <a:rPr lang="en-US" altLang="zh-CN" sz="1600" b="1" dirty="0">
                <a:solidFill>
                  <a:schemeClr val="accent1"/>
                </a:solidFill>
                <a:latin typeface="Microsoft YaHei"/>
                <a:ea typeface="Microsoft YaHei"/>
              </a:rPr>
              <a:t>Gland Pharma</a:t>
            </a:r>
          </a:p>
          <a:p>
            <a:pPr>
              <a:defRPr b="1">
                <a:solidFill>
                  <a:schemeClr val="accent1"/>
                </a:solidFill>
                <a:latin typeface="Microsoft YaHei"/>
                <a:ea typeface="Microsoft YaHei"/>
                <a:cs typeface="Microsoft YaHei"/>
                <a:sym typeface="Microsoft YaHei"/>
              </a:defRPr>
            </a:pPr>
            <a:r>
              <a:rPr lang="en-US" altLang="zh-CN" sz="1200" b="0" i="0" dirty="0">
                <a:solidFill>
                  <a:srgbClr val="171A1D"/>
                </a:solidFill>
                <a:effectLst/>
                <a:latin typeface="Microsoft YaHei" panose="020B0503020204020204" pitchFamily="34" charset="-122"/>
                <a:ea typeface="Microsoft YaHei" panose="020B0503020204020204" pitchFamily="34" charset="-122"/>
              </a:rPr>
              <a:t>2020</a:t>
            </a:r>
            <a:r>
              <a:rPr lang="zh-CN" altLang="en-US" sz="1200" b="0" i="0" dirty="0">
                <a:solidFill>
                  <a:srgbClr val="171A1D"/>
                </a:solidFill>
                <a:effectLst/>
                <a:latin typeface="Microsoft YaHei" panose="020B0503020204020204" pitchFamily="34" charset="-122"/>
                <a:ea typeface="Microsoft YaHei" panose="020B0503020204020204" pitchFamily="34" charset="-122"/>
              </a:rPr>
              <a:t>年在印度成功上市</a:t>
            </a:r>
            <a:endParaRPr lang="zh-CN" altLang="en-US" sz="1200" dirty="0">
              <a:solidFill>
                <a:srgbClr val="404040"/>
              </a:solidFill>
              <a:latin typeface="Microsoft YaHei"/>
              <a:ea typeface="Microsoft YaHei"/>
            </a:endParaRPr>
          </a:p>
        </p:txBody>
      </p:sp>
      <p:grpSp>
        <p:nvGrpSpPr>
          <p:cNvPr id="5" name="组合 4"/>
          <p:cNvGrpSpPr/>
          <p:nvPr/>
        </p:nvGrpSpPr>
        <p:grpSpPr>
          <a:xfrm>
            <a:off x="196417" y="5125247"/>
            <a:ext cx="5831860" cy="1160667"/>
            <a:chOff x="185904" y="4940996"/>
            <a:chExt cx="5831860" cy="1160667"/>
          </a:xfrm>
        </p:grpSpPr>
        <p:pic>
          <p:nvPicPr>
            <p:cNvPr id="32" name="图片 17" descr="图片 17">
              <a:extLst>
                <a:ext uri="{FF2B5EF4-FFF2-40B4-BE49-F238E27FC236}">
                  <a16:creationId xmlns:a16="http://schemas.microsoft.com/office/drawing/2014/main" id="{5B659B17-56D6-4868-947D-786363FF5B85}"/>
                </a:ext>
              </a:extLst>
            </p:cNvPr>
            <p:cNvPicPr>
              <a:picLocks noChangeAspect="1"/>
            </p:cNvPicPr>
            <p:nvPr/>
          </p:nvPicPr>
          <p:blipFill>
            <a:blip r:embed="rId5"/>
            <a:stretch>
              <a:fillRect/>
            </a:stretch>
          </p:blipFill>
          <p:spPr>
            <a:xfrm>
              <a:off x="2195690" y="5039171"/>
              <a:ext cx="1572484" cy="432810"/>
            </a:xfrm>
            <a:prstGeom prst="rect">
              <a:avLst/>
            </a:prstGeom>
            <a:ln w="12700" cap="flat">
              <a:noFill/>
              <a:miter lim="400000"/>
            </a:ln>
            <a:effectLst/>
          </p:spPr>
        </p:pic>
        <p:pic>
          <p:nvPicPr>
            <p:cNvPr id="33" name="图片 19" descr="图片 19">
              <a:extLst>
                <a:ext uri="{FF2B5EF4-FFF2-40B4-BE49-F238E27FC236}">
                  <a16:creationId xmlns:a16="http://schemas.microsoft.com/office/drawing/2014/main" id="{069F2DD6-7FC4-4832-8419-840296B32636}"/>
                </a:ext>
              </a:extLst>
            </p:cNvPr>
            <p:cNvPicPr>
              <a:picLocks noChangeAspect="1"/>
            </p:cNvPicPr>
            <p:nvPr/>
          </p:nvPicPr>
          <p:blipFill>
            <a:blip r:embed="rId6"/>
            <a:stretch>
              <a:fillRect/>
            </a:stretch>
          </p:blipFill>
          <p:spPr>
            <a:xfrm>
              <a:off x="4669979" y="5706382"/>
              <a:ext cx="1347785" cy="312083"/>
            </a:xfrm>
            <a:prstGeom prst="rect">
              <a:avLst/>
            </a:prstGeom>
            <a:ln w="12700" cap="flat">
              <a:noFill/>
              <a:miter lim="400000"/>
            </a:ln>
            <a:effectLst/>
          </p:spPr>
        </p:pic>
        <p:pic>
          <p:nvPicPr>
            <p:cNvPr id="35" name="图片 18" descr="图片 18">
              <a:extLst>
                <a:ext uri="{FF2B5EF4-FFF2-40B4-BE49-F238E27FC236}">
                  <a16:creationId xmlns:a16="http://schemas.microsoft.com/office/drawing/2014/main" id="{07BEE584-F8B7-4D84-838B-34C0A4033174}"/>
                </a:ext>
              </a:extLst>
            </p:cNvPr>
            <p:cNvPicPr>
              <a:picLocks noChangeAspect="1"/>
            </p:cNvPicPr>
            <p:nvPr/>
          </p:nvPicPr>
          <p:blipFill>
            <a:blip r:embed="rId7"/>
            <a:stretch>
              <a:fillRect/>
            </a:stretch>
          </p:blipFill>
          <p:spPr>
            <a:xfrm>
              <a:off x="185904" y="5608822"/>
              <a:ext cx="599096" cy="492841"/>
            </a:xfrm>
            <a:prstGeom prst="rect">
              <a:avLst/>
            </a:prstGeom>
            <a:ln w="12700" cap="flat">
              <a:noFill/>
              <a:miter lim="400000"/>
            </a:ln>
            <a:effectLst/>
          </p:spPr>
        </p:pic>
        <p:pic>
          <p:nvPicPr>
            <p:cNvPr id="37" name="图片 36">
              <a:extLst>
                <a:ext uri="{FF2B5EF4-FFF2-40B4-BE49-F238E27FC236}">
                  <a16:creationId xmlns:a16="http://schemas.microsoft.com/office/drawing/2014/main" id="{F3FD6A3E-4FB6-404A-8F97-3789BB34DC9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65081" y="5688143"/>
              <a:ext cx="1679787" cy="334198"/>
            </a:xfrm>
            <a:prstGeom prst="rect">
              <a:avLst/>
            </a:prstGeom>
          </p:spPr>
        </p:pic>
        <p:pic>
          <p:nvPicPr>
            <p:cNvPr id="38" name="图片 37">
              <a:extLst>
                <a:ext uri="{FF2B5EF4-FFF2-40B4-BE49-F238E27FC236}">
                  <a16:creationId xmlns:a16="http://schemas.microsoft.com/office/drawing/2014/main" id="{FC76E7D1-833F-4E93-8E08-FC614A53B2E7}"/>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997678" y="4940996"/>
              <a:ext cx="1305867" cy="530453"/>
            </a:xfrm>
            <a:prstGeom prst="rect">
              <a:avLst/>
            </a:prstGeom>
          </p:spPr>
        </p:pic>
        <p:pic>
          <p:nvPicPr>
            <p:cNvPr id="27" name="图片 26">
              <a:extLst>
                <a:ext uri="{FF2B5EF4-FFF2-40B4-BE49-F238E27FC236}">
                  <a16:creationId xmlns:a16="http://schemas.microsoft.com/office/drawing/2014/main" id="{B07CC5D2-023E-44A7-9123-DC9EBD55BE7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34317" y="4978609"/>
              <a:ext cx="1477339" cy="492840"/>
            </a:xfrm>
            <a:prstGeom prst="rect">
              <a:avLst/>
            </a:prstGeom>
          </p:spPr>
        </p:pic>
        <p:pic>
          <p:nvPicPr>
            <p:cNvPr id="4" name="图片 3"/>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60647" y="5688143"/>
              <a:ext cx="1378899" cy="404360"/>
            </a:xfrm>
            <a:prstGeom prst="rect">
              <a:avLst/>
            </a:prstGeom>
            <a:blipFill dpi="0" rotWithShape="1">
              <a:blip r:embed="rId12">
                <a:alphaModFix amt="0"/>
                <a:clrChange>
                  <a:clrFrom>
                    <a:srgbClr val="FFFFFF"/>
                  </a:clrFrom>
                  <a:clrTo>
                    <a:srgbClr val="FFFFFF">
                      <a:alpha val="0"/>
                    </a:srgbClr>
                  </a:clrTo>
                </a:clrChange>
              </a:blip>
              <a:srcRect/>
              <a:tile tx="0" ty="0" sx="100000" sy="100000" flip="none" algn="tl"/>
            </a:blipFill>
          </p:spPr>
        </p:pic>
      </p:gr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3" name="图片 15" descr="图片 15"/>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flipH="1">
            <a:off x="0" y="0"/>
            <a:ext cx="12192001" cy="6858001"/>
          </a:xfrm>
          <a:prstGeom prst="rect">
            <a:avLst/>
          </a:prstGeom>
          <a:ln w="12700">
            <a:miter lim="400000"/>
          </a:ln>
        </p:spPr>
      </p:pic>
      <p:sp>
        <p:nvSpPr>
          <p:cNvPr id="1234" name="矩形 10"/>
          <p:cNvSpPr/>
          <p:nvPr/>
        </p:nvSpPr>
        <p:spPr>
          <a:xfrm>
            <a:off x="-1" y="1384"/>
            <a:ext cx="5750561" cy="6858001"/>
          </a:xfrm>
          <a:prstGeom prst="rect">
            <a:avLst/>
          </a:prstGeom>
          <a:solidFill>
            <a:srgbClr val="FFFFFF">
              <a:alpha val="68000"/>
            </a:srgbClr>
          </a:solidFill>
          <a:ln w="12700">
            <a:miter lim="400000"/>
          </a:ln>
        </p:spPr>
        <p:txBody>
          <a:bodyPr lIns="45719" rIns="45719" anchor="ctr"/>
          <a:lstStyle/>
          <a:p>
            <a:pPr algn="ctr">
              <a:defRPr>
                <a:solidFill>
                  <a:srgbClr val="FFFFFF"/>
                </a:solidFill>
              </a:defRPr>
            </a:pPr>
            <a:endParaRPr/>
          </a:p>
        </p:txBody>
      </p:sp>
      <p:sp>
        <p:nvSpPr>
          <p:cNvPr id="1235" name="文本框 5"/>
          <p:cNvSpPr txBox="1"/>
          <p:nvPr/>
        </p:nvSpPr>
        <p:spPr>
          <a:xfrm>
            <a:off x="643809" y="1255544"/>
            <a:ext cx="5027765"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spc="300">
                <a:solidFill>
                  <a:schemeClr val="accent1"/>
                </a:solidFill>
                <a:latin typeface="Microsoft YaHei"/>
                <a:ea typeface="Microsoft YaHei"/>
                <a:cs typeface="Microsoft YaHei"/>
                <a:sym typeface="Microsoft YaHei"/>
              </a:defRPr>
            </a:lvl1pPr>
          </a:lstStyle>
          <a:p>
            <a:r>
              <a:rPr dirty="0"/>
              <a:t>打通“</a:t>
            </a:r>
            <a:r>
              <a:rPr dirty="0" err="1"/>
              <a:t>医药康养险</a:t>
            </a:r>
            <a:r>
              <a:rPr dirty="0"/>
              <a:t>”，</a:t>
            </a:r>
            <a:r>
              <a:rPr dirty="0" err="1"/>
              <a:t>打造一站式、医疗级全生命周期健康管理平台</a:t>
            </a:r>
            <a:endParaRPr dirty="0"/>
          </a:p>
        </p:txBody>
      </p:sp>
      <p:sp>
        <p:nvSpPr>
          <p:cNvPr id="1236" name="文本框 3"/>
          <p:cNvSpPr txBox="1"/>
          <p:nvPr/>
        </p:nvSpPr>
        <p:spPr>
          <a:xfrm>
            <a:off x="619496" y="587379"/>
            <a:ext cx="1965962" cy="59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800" b="1">
                <a:solidFill>
                  <a:schemeClr val="accent1"/>
                </a:solidFill>
                <a:latin typeface="Microsoft YaHei"/>
                <a:ea typeface="Microsoft YaHei"/>
                <a:cs typeface="Microsoft YaHei"/>
                <a:sym typeface="Microsoft YaHei"/>
              </a:defRPr>
            </a:lvl1pPr>
          </a:lstStyle>
          <a:p>
            <a:r>
              <a:rPr dirty="0" err="1"/>
              <a:t>健康服务</a:t>
            </a:r>
            <a:endParaRPr dirty="0"/>
          </a:p>
        </p:txBody>
      </p:sp>
      <p:sp>
        <p:nvSpPr>
          <p:cNvPr id="1237" name="文本框 17"/>
          <p:cNvSpPr txBox="1"/>
          <p:nvPr/>
        </p:nvSpPr>
        <p:spPr>
          <a:xfrm>
            <a:off x="3300697" y="2047047"/>
            <a:ext cx="1780541" cy="6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b="1">
                <a:solidFill>
                  <a:schemeClr val="accent1"/>
                </a:solidFill>
                <a:latin typeface="Microsoft YaHei"/>
                <a:ea typeface="Microsoft YaHei"/>
                <a:cs typeface="Microsoft YaHei"/>
                <a:sym typeface="Microsoft YaHei"/>
              </a:defRPr>
            </a:pPr>
            <a:r>
              <a:rPr dirty="0"/>
              <a:t>4,610 张</a:t>
            </a:r>
          </a:p>
          <a:p>
            <a:pPr>
              <a:defRPr sz="1200">
                <a:solidFill>
                  <a:srgbClr val="404040"/>
                </a:solidFill>
                <a:latin typeface="Microsoft YaHei"/>
                <a:ea typeface="Microsoft YaHei"/>
                <a:cs typeface="Microsoft YaHei"/>
                <a:sym typeface="Microsoft YaHei"/>
              </a:defRPr>
            </a:pPr>
            <a:r>
              <a:rPr dirty="0" err="1"/>
              <a:t>控股成员医院核定床位数</a:t>
            </a:r>
            <a:endParaRPr dirty="0"/>
          </a:p>
        </p:txBody>
      </p:sp>
      <p:sp>
        <p:nvSpPr>
          <p:cNvPr id="1238" name="文本框 18"/>
          <p:cNvSpPr txBox="1"/>
          <p:nvPr/>
        </p:nvSpPr>
        <p:spPr>
          <a:xfrm>
            <a:off x="643809" y="2061742"/>
            <a:ext cx="1822883" cy="6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b="1">
                <a:solidFill>
                  <a:schemeClr val="accent1"/>
                </a:solidFill>
                <a:latin typeface="Microsoft YaHei"/>
                <a:ea typeface="Microsoft YaHei"/>
                <a:cs typeface="Microsoft YaHei"/>
                <a:sym typeface="Microsoft YaHei"/>
              </a:defRPr>
            </a:pPr>
            <a:r>
              <a:rPr dirty="0"/>
              <a:t>近 9000 家 </a:t>
            </a:r>
          </a:p>
          <a:p>
            <a:pPr>
              <a:defRPr sz="1200" b="1">
                <a:solidFill>
                  <a:srgbClr val="404040"/>
                </a:solidFill>
                <a:latin typeface="Microsoft YaHei"/>
                <a:ea typeface="Microsoft YaHei"/>
                <a:cs typeface="Microsoft YaHei"/>
                <a:sym typeface="Microsoft YaHei"/>
              </a:defRPr>
            </a:pPr>
            <a:r>
              <a:rPr dirty="0" err="1"/>
              <a:t>国药控股</a:t>
            </a:r>
            <a:r>
              <a:rPr b="0" dirty="0" err="1"/>
              <a:t>全国零售药店数</a:t>
            </a:r>
            <a:r>
              <a:rPr b="0" dirty="0"/>
              <a:t> </a:t>
            </a:r>
          </a:p>
        </p:txBody>
      </p:sp>
      <p:sp>
        <p:nvSpPr>
          <p:cNvPr id="1239" name="文本框 19"/>
          <p:cNvSpPr txBox="1"/>
          <p:nvPr/>
        </p:nvSpPr>
        <p:spPr>
          <a:xfrm>
            <a:off x="625785" y="3460418"/>
            <a:ext cx="3323985"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b="1">
                <a:solidFill>
                  <a:schemeClr val="accent1"/>
                </a:solidFill>
                <a:latin typeface="Microsoft YaHei"/>
                <a:ea typeface="Microsoft YaHei"/>
                <a:cs typeface="Microsoft YaHei"/>
                <a:sym typeface="Microsoft YaHei"/>
              </a:defRPr>
            </a:pPr>
            <a:r>
              <a:rPr dirty="0" err="1"/>
              <a:t>中国非公立医院竞争力排名第一</a:t>
            </a:r>
            <a:endParaRPr dirty="0"/>
          </a:p>
          <a:p>
            <a:pPr>
              <a:defRPr sz="1200" b="1">
                <a:solidFill>
                  <a:srgbClr val="404040"/>
                </a:solidFill>
                <a:latin typeface="Microsoft YaHei"/>
                <a:ea typeface="Microsoft YaHei"/>
                <a:cs typeface="Microsoft YaHei"/>
                <a:sym typeface="Microsoft YaHei"/>
              </a:defRPr>
            </a:pPr>
            <a:r>
              <a:rPr dirty="0" err="1"/>
              <a:t>佛山</a:t>
            </a:r>
            <a:r>
              <a:rPr lang="zh-CN" altLang="en-US" dirty="0"/>
              <a:t>复星</a:t>
            </a:r>
            <a:r>
              <a:rPr dirty="0"/>
              <a:t>禅</a:t>
            </a:r>
            <a:r>
              <a:rPr lang="zh-CN" altLang="en-US" dirty="0"/>
              <a:t>诚</a:t>
            </a:r>
            <a:r>
              <a:rPr dirty="0" err="1"/>
              <a:t>医院</a:t>
            </a:r>
            <a:endParaRPr dirty="0"/>
          </a:p>
        </p:txBody>
      </p:sp>
      <p:grpSp>
        <p:nvGrpSpPr>
          <p:cNvPr id="1248" name="组合 1"/>
          <p:cNvGrpSpPr/>
          <p:nvPr/>
        </p:nvGrpSpPr>
        <p:grpSpPr>
          <a:xfrm>
            <a:off x="611122" y="4070805"/>
            <a:ext cx="4159053" cy="2018025"/>
            <a:chOff x="-8375" y="-172301"/>
            <a:chExt cx="4159052" cy="2018023"/>
          </a:xfrm>
        </p:grpSpPr>
        <p:pic>
          <p:nvPicPr>
            <p:cNvPr id="1242" name="图片 22" descr="图片 22"/>
            <p:cNvPicPr>
              <a:picLocks noChangeAspect="1"/>
            </p:cNvPicPr>
            <p:nvPr/>
          </p:nvPicPr>
          <p:blipFill>
            <a:blip r:embed="rId4" cstate="print">
              <a:extLst>
                <a:ext uri="{28A0092B-C50C-407E-A947-70E740481C1C}">
                  <a14:useLocalDpi xmlns:a14="http://schemas.microsoft.com/office/drawing/2010/main"/>
                </a:ext>
              </a:extLst>
            </a:blip>
            <a:srcRect t="33698" b="36074"/>
            <a:stretch>
              <a:fillRect/>
            </a:stretch>
          </p:blipFill>
          <p:spPr>
            <a:xfrm>
              <a:off x="2362355" y="563195"/>
              <a:ext cx="1786488" cy="540001"/>
            </a:xfrm>
            <a:prstGeom prst="rect">
              <a:avLst/>
            </a:prstGeom>
            <a:ln w="12700" cap="flat">
              <a:noFill/>
              <a:miter lim="400000"/>
            </a:ln>
            <a:effectLst/>
          </p:spPr>
        </p:pic>
        <p:pic>
          <p:nvPicPr>
            <p:cNvPr id="1244" name="图片 24" descr="图片 24"/>
            <p:cNvPicPr>
              <a:picLocks noChangeAspect="1"/>
            </p:cNvPicPr>
            <p:nvPr/>
          </p:nvPicPr>
          <p:blipFill>
            <a:blip r:embed="rId5"/>
            <a:stretch>
              <a:fillRect/>
            </a:stretch>
          </p:blipFill>
          <p:spPr>
            <a:xfrm>
              <a:off x="2396214" y="-172301"/>
              <a:ext cx="1754463" cy="691151"/>
            </a:xfrm>
            <a:prstGeom prst="rect">
              <a:avLst/>
            </a:prstGeom>
            <a:ln w="12700" cap="flat">
              <a:noFill/>
              <a:miter lim="400000"/>
            </a:ln>
            <a:effectLst/>
          </p:spPr>
        </p:pic>
        <p:pic>
          <p:nvPicPr>
            <p:cNvPr id="1245" name="图片 25" descr="图片 25"/>
            <p:cNvPicPr>
              <a:picLocks noChangeAspect="1"/>
            </p:cNvPicPr>
            <p:nvPr/>
          </p:nvPicPr>
          <p:blipFill>
            <a:blip r:embed="rId6"/>
            <a:stretch>
              <a:fillRect/>
            </a:stretch>
          </p:blipFill>
          <p:spPr>
            <a:xfrm>
              <a:off x="174038" y="1310343"/>
              <a:ext cx="1341041" cy="535379"/>
            </a:xfrm>
            <a:prstGeom prst="rect">
              <a:avLst/>
            </a:prstGeom>
            <a:ln w="12700" cap="flat">
              <a:noFill/>
              <a:miter lim="400000"/>
            </a:ln>
            <a:effectLst/>
          </p:spPr>
        </p:pic>
        <p:pic>
          <p:nvPicPr>
            <p:cNvPr id="1246" name="图片 26" descr="图片 26"/>
            <p:cNvPicPr>
              <a:picLocks noChangeAspect="1"/>
            </p:cNvPicPr>
            <p:nvPr/>
          </p:nvPicPr>
          <p:blipFill>
            <a:blip r:embed="rId7"/>
            <a:stretch>
              <a:fillRect/>
            </a:stretch>
          </p:blipFill>
          <p:spPr>
            <a:xfrm>
              <a:off x="2430072" y="1170226"/>
              <a:ext cx="1718771" cy="405591"/>
            </a:xfrm>
            <a:prstGeom prst="rect">
              <a:avLst/>
            </a:prstGeom>
            <a:ln w="12700" cap="flat">
              <a:noFill/>
              <a:miter lim="400000"/>
            </a:ln>
            <a:effectLst/>
          </p:spPr>
        </p:pic>
        <p:pic>
          <p:nvPicPr>
            <p:cNvPr id="1247" name="图片 27" descr="图片 27"/>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8375" y="-97278"/>
              <a:ext cx="1662669" cy="598126"/>
            </a:xfrm>
            <a:prstGeom prst="rect">
              <a:avLst/>
            </a:prstGeom>
            <a:ln w="12700" cap="flat">
              <a:noFill/>
              <a:miter lim="400000"/>
            </a:ln>
            <a:effectLst/>
          </p:spPr>
        </p:pic>
      </p:grpSp>
      <p:sp>
        <p:nvSpPr>
          <p:cNvPr id="20" name="文本框 20">
            <a:extLst>
              <a:ext uri="{FF2B5EF4-FFF2-40B4-BE49-F238E27FC236}">
                <a16:creationId xmlns:a16="http://schemas.microsoft.com/office/drawing/2014/main" id="{FD436ACD-FE78-43AE-BBA8-CC88382F97D6}"/>
              </a:ext>
            </a:extLst>
          </p:cNvPr>
          <p:cNvSpPr txBox="1"/>
          <p:nvPr/>
        </p:nvSpPr>
        <p:spPr>
          <a:xfrm>
            <a:off x="619496" y="2715324"/>
            <a:ext cx="3504167"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000" b="1">
                <a:solidFill>
                  <a:schemeClr val="accent1"/>
                </a:solidFill>
                <a:latin typeface="Microsoft YaHei"/>
                <a:ea typeface="Microsoft YaHei"/>
                <a:cs typeface="Microsoft YaHei"/>
                <a:sym typeface="Microsoft YaHei"/>
              </a:defRPr>
            </a:pPr>
            <a:r>
              <a:rPr lang="en-US" dirty="0"/>
              <a:t>35%</a:t>
            </a:r>
            <a:endParaRPr dirty="0"/>
          </a:p>
          <a:p>
            <a:pPr>
              <a:defRPr sz="1200">
                <a:solidFill>
                  <a:srgbClr val="404040"/>
                </a:solidFill>
                <a:latin typeface="Microsoft YaHei"/>
                <a:ea typeface="Microsoft YaHei"/>
                <a:cs typeface="Microsoft YaHei"/>
                <a:sym typeface="Microsoft YaHei"/>
              </a:defRPr>
            </a:pPr>
            <a:r>
              <a:rPr dirty="0" err="1"/>
              <a:t>复星联合健康险保费增速</a:t>
            </a:r>
            <a:endParaRPr dirty="0"/>
          </a:p>
        </p:txBody>
      </p:sp>
      <p:pic>
        <p:nvPicPr>
          <p:cNvPr id="6" name="图片 5">
            <a:extLst>
              <a:ext uri="{FF2B5EF4-FFF2-40B4-BE49-F238E27FC236}">
                <a16:creationId xmlns:a16="http://schemas.microsoft.com/office/drawing/2014/main" id="{5C658EDC-8CE6-1649-B282-F5D64DA20FD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0214" y="4882210"/>
            <a:ext cx="1661994" cy="553998"/>
          </a:xfrm>
          <a:prstGeom prst="rect">
            <a:avLst/>
          </a:prstGeom>
        </p:spPr>
      </p:pic>
      <p:pic>
        <p:nvPicPr>
          <p:cNvPr id="2" name="图片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06527" y="6088830"/>
            <a:ext cx="2486485" cy="450502"/>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5" name="图片 4" descr="图片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sp>
        <p:nvSpPr>
          <p:cNvPr id="1256" name="矩形 5"/>
          <p:cNvSpPr/>
          <p:nvPr/>
        </p:nvSpPr>
        <p:spPr>
          <a:xfrm>
            <a:off x="6160575" y="0"/>
            <a:ext cx="6031425" cy="6858000"/>
          </a:xfrm>
          <a:prstGeom prst="rect">
            <a:avLst/>
          </a:prstGeom>
          <a:solidFill>
            <a:srgbClr val="FFFFFF">
              <a:alpha val="58000"/>
            </a:srgbClr>
          </a:solidFill>
          <a:ln w="12700">
            <a:miter lim="400000"/>
          </a:ln>
        </p:spPr>
        <p:txBody>
          <a:bodyPr lIns="45719" rIns="45719" anchor="ctr"/>
          <a:lstStyle/>
          <a:p>
            <a:pPr algn="ctr">
              <a:defRPr>
                <a:solidFill>
                  <a:srgbClr val="FFFFFF"/>
                </a:solidFill>
              </a:defRPr>
            </a:pPr>
            <a:endParaRPr/>
          </a:p>
        </p:txBody>
      </p:sp>
      <p:sp>
        <p:nvSpPr>
          <p:cNvPr id="1257" name="文本框 6"/>
          <p:cNvSpPr txBox="1"/>
          <p:nvPr/>
        </p:nvSpPr>
        <p:spPr>
          <a:xfrm>
            <a:off x="6795231" y="634592"/>
            <a:ext cx="1965961" cy="59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800" b="1">
                <a:solidFill>
                  <a:schemeClr val="accent1"/>
                </a:solidFill>
                <a:latin typeface="Microsoft YaHei"/>
                <a:ea typeface="Microsoft YaHei"/>
                <a:cs typeface="Microsoft YaHei"/>
                <a:sym typeface="Microsoft YaHei"/>
              </a:defRPr>
            </a:lvl1pPr>
          </a:lstStyle>
          <a:p>
            <a:r>
              <a:t>健康消费</a:t>
            </a:r>
          </a:p>
        </p:txBody>
      </p:sp>
      <p:sp>
        <p:nvSpPr>
          <p:cNvPr id="1258" name="文本框 7"/>
          <p:cNvSpPr txBox="1"/>
          <p:nvPr/>
        </p:nvSpPr>
        <p:spPr>
          <a:xfrm>
            <a:off x="6795231" y="1318098"/>
            <a:ext cx="5046249"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600" spc="300">
                <a:solidFill>
                  <a:schemeClr val="accent1"/>
                </a:solidFill>
                <a:latin typeface="Microsoft YaHei"/>
                <a:ea typeface="Microsoft YaHei"/>
                <a:cs typeface="Microsoft YaHei"/>
                <a:sym typeface="Microsoft YaHei"/>
              </a:defRPr>
            </a:pPr>
            <a:r>
              <a:t>围绕重点垂直人群，布局母婴消费品、健康平台、健康食品，打造产品+消费者流量入口</a:t>
            </a:r>
          </a:p>
        </p:txBody>
      </p:sp>
      <p:sp>
        <p:nvSpPr>
          <p:cNvPr id="1259" name="文本框 8"/>
          <p:cNvSpPr txBox="1"/>
          <p:nvPr/>
        </p:nvSpPr>
        <p:spPr>
          <a:xfrm>
            <a:off x="6821307" y="2177777"/>
            <a:ext cx="1938990"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b="1">
                <a:solidFill>
                  <a:schemeClr val="accent1"/>
                </a:solidFill>
                <a:latin typeface="Microsoft YaHei"/>
                <a:ea typeface="Microsoft YaHei"/>
                <a:cs typeface="Microsoft YaHei"/>
                <a:sym typeface="Microsoft YaHei"/>
              </a:defRPr>
            </a:pPr>
            <a:r>
              <a:rPr lang="en-US" dirty="0"/>
              <a:t>9120</a:t>
            </a:r>
            <a:r>
              <a:rPr lang="zh-CN" altLang="en-US" dirty="0"/>
              <a:t>万</a:t>
            </a:r>
            <a:endParaRPr dirty="0"/>
          </a:p>
          <a:p>
            <a:pPr>
              <a:defRPr sz="1200" b="1">
                <a:solidFill>
                  <a:srgbClr val="404040"/>
                </a:solidFill>
                <a:latin typeface="Microsoft YaHei"/>
                <a:ea typeface="Microsoft YaHei"/>
                <a:cs typeface="Microsoft YaHei"/>
                <a:sym typeface="Microsoft YaHei"/>
              </a:defRPr>
            </a:pPr>
            <a:r>
              <a:rPr dirty="0" err="1"/>
              <a:t>宝宝树</a:t>
            </a:r>
            <a:r>
              <a:rPr b="0" dirty="0" err="1"/>
              <a:t>平均月活跃用户总数</a:t>
            </a:r>
            <a:endParaRPr b="0" dirty="0"/>
          </a:p>
        </p:txBody>
      </p:sp>
      <p:sp>
        <p:nvSpPr>
          <p:cNvPr id="1260" name="文本框 9"/>
          <p:cNvSpPr txBox="1"/>
          <p:nvPr/>
        </p:nvSpPr>
        <p:spPr>
          <a:xfrm>
            <a:off x="9406981" y="2149348"/>
            <a:ext cx="1785102"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b="1">
                <a:solidFill>
                  <a:schemeClr val="accent1"/>
                </a:solidFill>
                <a:latin typeface="Microsoft YaHei"/>
                <a:ea typeface="Microsoft YaHei"/>
                <a:cs typeface="Microsoft YaHei"/>
                <a:sym typeface="Microsoft YaHei"/>
              </a:defRPr>
            </a:pPr>
            <a:r>
              <a:rPr lang="en-US" b="1" dirty="0">
                <a:solidFill>
                  <a:schemeClr val="accent1"/>
                </a:solidFill>
                <a:latin typeface="Microsoft YaHei"/>
                <a:ea typeface="Microsoft YaHei"/>
              </a:rPr>
              <a:t>480</a:t>
            </a:r>
            <a:r>
              <a:rPr lang="zh-CN" altLang="en-US" b="1" dirty="0">
                <a:solidFill>
                  <a:schemeClr val="accent1"/>
                </a:solidFill>
                <a:latin typeface="Microsoft YaHei"/>
                <a:ea typeface="Microsoft YaHei"/>
              </a:rPr>
              <a:t>万</a:t>
            </a:r>
            <a:endParaRPr b="1" dirty="0">
              <a:solidFill>
                <a:schemeClr val="accent1"/>
              </a:solidFill>
              <a:latin typeface="Microsoft YaHei"/>
              <a:ea typeface="Microsoft YaHei"/>
            </a:endParaRPr>
          </a:p>
          <a:p>
            <a:pPr>
              <a:defRPr sz="1200" b="1">
                <a:solidFill>
                  <a:srgbClr val="404040"/>
                </a:solidFill>
                <a:latin typeface="Microsoft YaHei"/>
                <a:ea typeface="Microsoft YaHei"/>
                <a:cs typeface="Microsoft YaHei"/>
                <a:sym typeface="Microsoft YaHei"/>
              </a:defRPr>
            </a:pPr>
            <a:r>
              <a:rPr dirty="0" err="1"/>
              <a:t>薄荷健康</a:t>
            </a:r>
            <a:r>
              <a:rPr lang="zh-CN" altLang="en-US" b="0" i="0" dirty="0">
                <a:solidFill>
                  <a:srgbClr val="171A1D"/>
                </a:solidFill>
                <a:effectLst/>
                <a:latin typeface="-apple-system"/>
              </a:rPr>
              <a:t>年度活跃顾客数</a:t>
            </a:r>
            <a:endParaRPr b="0" dirty="0"/>
          </a:p>
        </p:txBody>
      </p:sp>
      <p:sp>
        <p:nvSpPr>
          <p:cNvPr id="1261" name="文本框 10"/>
          <p:cNvSpPr txBox="1"/>
          <p:nvPr/>
        </p:nvSpPr>
        <p:spPr>
          <a:xfrm>
            <a:off x="6821306" y="3026743"/>
            <a:ext cx="994822"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b="1">
                <a:solidFill>
                  <a:schemeClr val="accent1"/>
                </a:solidFill>
                <a:latin typeface="Microsoft YaHei"/>
                <a:ea typeface="Microsoft YaHei"/>
                <a:cs typeface="Microsoft YaHei"/>
                <a:sym typeface="Microsoft YaHei"/>
              </a:defRPr>
            </a:pPr>
            <a:r>
              <a:rPr lang="en-US" b="1" dirty="0">
                <a:solidFill>
                  <a:schemeClr val="accent1"/>
                </a:solidFill>
                <a:latin typeface="Microsoft YaHei"/>
                <a:ea typeface="Microsoft YaHei"/>
              </a:rPr>
              <a:t>1990</a:t>
            </a:r>
            <a:r>
              <a:rPr lang="zh-CN" altLang="en-US" b="1" dirty="0">
                <a:solidFill>
                  <a:schemeClr val="accent1"/>
                </a:solidFill>
                <a:latin typeface="Microsoft YaHei"/>
                <a:ea typeface="Microsoft YaHei"/>
              </a:rPr>
              <a:t>万</a:t>
            </a:r>
            <a:endParaRPr b="1" dirty="0">
              <a:solidFill>
                <a:schemeClr val="accent1"/>
              </a:solidFill>
              <a:latin typeface="Microsoft YaHei"/>
              <a:ea typeface="Microsoft YaHei"/>
            </a:endParaRPr>
          </a:p>
          <a:p>
            <a:pPr>
              <a:defRPr sz="1200" b="1">
                <a:solidFill>
                  <a:srgbClr val="404040"/>
                </a:solidFill>
                <a:latin typeface="Microsoft YaHei"/>
                <a:ea typeface="Microsoft YaHei"/>
                <a:cs typeface="Microsoft YaHei"/>
                <a:sym typeface="Microsoft YaHei"/>
              </a:defRPr>
            </a:pPr>
            <a:r>
              <a:rPr lang="zh-CN" altLang="en-US" dirty="0"/>
              <a:t>宝宝树 </a:t>
            </a:r>
            <a:r>
              <a:rPr dirty="0"/>
              <a:t>MAU</a:t>
            </a:r>
          </a:p>
        </p:txBody>
      </p:sp>
      <p:grpSp>
        <p:nvGrpSpPr>
          <p:cNvPr id="2" name="组合 1">
            <a:extLst>
              <a:ext uri="{FF2B5EF4-FFF2-40B4-BE49-F238E27FC236}">
                <a16:creationId xmlns:a16="http://schemas.microsoft.com/office/drawing/2014/main" id="{7A9CB4F4-10CA-439F-BA43-9BF2F713887D}"/>
              </a:ext>
            </a:extLst>
          </p:cNvPr>
          <p:cNvGrpSpPr/>
          <p:nvPr/>
        </p:nvGrpSpPr>
        <p:grpSpPr>
          <a:xfrm>
            <a:off x="9406981" y="2908823"/>
            <a:ext cx="1477325" cy="671918"/>
            <a:chOff x="9406981" y="2908823"/>
            <a:chExt cx="1477325" cy="671918"/>
          </a:xfrm>
        </p:grpSpPr>
        <p:sp>
          <p:nvSpPr>
            <p:cNvPr id="1262" name="文本框 11"/>
            <p:cNvSpPr txBox="1"/>
            <p:nvPr/>
          </p:nvSpPr>
          <p:spPr>
            <a:xfrm>
              <a:off x="9406981" y="3026743"/>
              <a:ext cx="1477325"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b="1">
                  <a:solidFill>
                    <a:schemeClr val="accent1"/>
                  </a:solidFill>
                  <a:latin typeface="Microsoft YaHei"/>
                  <a:ea typeface="Microsoft YaHei"/>
                  <a:cs typeface="Microsoft YaHei"/>
                  <a:sym typeface="Microsoft YaHei"/>
                </a:defRPr>
              </a:pPr>
              <a:r>
                <a:rPr lang="en-US" b="1" dirty="0">
                  <a:solidFill>
                    <a:schemeClr val="accent1"/>
                  </a:solidFill>
                  <a:latin typeface="Microsoft YaHei"/>
                  <a:ea typeface="Microsoft YaHei"/>
                </a:rPr>
                <a:t>5000  </a:t>
              </a:r>
              <a:r>
                <a:rPr lang="zh-CN" altLang="en-US" b="1" dirty="0">
                  <a:solidFill>
                    <a:schemeClr val="accent1"/>
                  </a:solidFill>
                  <a:latin typeface="Microsoft YaHei"/>
                  <a:ea typeface="Microsoft YaHei"/>
                </a:rPr>
                <a:t>万</a:t>
              </a:r>
              <a:endParaRPr b="1" dirty="0">
                <a:solidFill>
                  <a:schemeClr val="accent1"/>
                </a:solidFill>
                <a:latin typeface="Microsoft YaHei"/>
                <a:ea typeface="Microsoft YaHei"/>
              </a:endParaRPr>
            </a:p>
            <a:p>
              <a:pPr>
                <a:defRPr sz="1200" b="1">
                  <a:solidFill>
                    <a:srgbClr val="404040"/>
                  </a:solidFill>
                  <a:latin typeface="Microsoft YaHei"/>
                  <a:ea typeface="Microsoft YaHei"/>
                  <a:cs typeface="Microsoft YaHei"/>
                  <a:sym typeface="Microsoft YaHei"/>
                </a:defRPr>
              </a:pPr>
              <a:r>
                <a:rPr lang="zh-CN" altLang="en-US" dirty="0"/>
                <a:t>薄荷健康</a:t>
              </a:r>
              <a:r>
                <a:rPr lang="zh-CN" altLang="en-US" b="0" i="0" dirty="0">
                  <a:solidFill>
                    <a:srgbClr val="171A1D"/>
                  </a:solidFill>
                  <a:effectLst/>
                  <a:latin typeface="-apple-system"/>
                </a:rPr>
                <a:t>注册用户数</a:t>
              </a:r>
              <a:endParaRPr dirty="0"/>
            </a:p>
          </p:txBody>
        </p:sp>
        <p:sp>
          <p:nvSpPr>
            <p:cNvPr id="15" name="文本框 25">
              <a:extLst>
                <a:ext uri="{FF2B5EF4-FFF2-40B4-BE49-F238E27FC236}">
                  <a16:creationId xmlns:a16="http://schemas.microsoft.com/office/drawing/2014/main" id="{DE069EAE-94E5-4609-A206-A7012819642B}"/>
                </a:ext>
              </a:extLst>
            </p:cNvPr>
            <p:cNvSpPr txBox="1"/>
            <p:nvPr/>
          </p:nvSpPr>
          <p:spPr>
            <a:xfrm>
              <a:off x="9943712" y="2908823"/>
              <a:ext cx="525781" cy="370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b="1">
                  <a:solidFill>
                    <a:schemeClr val="accent1"/>
                  </a:solidFill>
                  <a:latin typeface="微软雅黑"/>
                  <a:ea typeface="微软雅黑"/>
                  <a:cs typeface="微软雅黑"/>
                  <a:sym typeface="微软雅黑"/>
                </a:defRPr>
              </a:lvl1pPr>
            </a:lstStyle>
            <a:p>
              <a:r>
                <a:rPr dirty="0"/>
                <a:t>+</a:t>
              </a:r>
            </a:p>
          </p:txBody>
        </p:sp>
      </p:grpSp>
      <p:pic>
        <p:nvPicPr>
          <p:cNvPr id="1263" name="图片 12" descr="图片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21306" y="4494794"/>
            <a:ext cx="1926799" cy="416054"/>
          </a:xfrm>
          <a:prstGeom prst="rect">
            <a:avLst/>
          </a:prstGeom>
          <a:ln w="12700" cap="flat">
            <a:noFill/>
            <a:miter lim="400000"/>
          </a:ln>
          <a:effectLst/>
        </p:spPr>
      </p:pic>
      <p:pic>
        <p:nvPicPr>
          <p:cNvPr id="1264" name="图片 14" descr="图片 1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310336" y="4377555"/>
            <a:ext cx="1707389" cy="853695"/>
          </a:xfrm>
          <a:prstGeom prst="rect">
            <a:avLst/>
          </a:prstGeom>
          <a:ln w="12700" cap="flat">
            <a:noFill/>
            <a:miter lim="400000"/>
          </a:ln>
          <a:effectLst/>
        </p:spPr>
      </p:pic>
      <p:pic>
        <p:nvPicPr>
          <p:cNvPr id="1265" name="图片 16" descr="图片 1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292441" y="5343760"/>
            <a:ext cx="785748" cy="785748"/>
          </a:xfrm>
          <a:prstGeom prst="rect">
            <a:avLst/>
          </a:prstGeom>
          <a:ln w="12700" cap="flat">
            <a:noFill/>
            <a:miter lim="400000"/>
          </a:ln>
          <a:effectLst/>
        </p:spPr>
      </p:pic>
      <p:pic>
        <p:nvPicPr>
          <p:cNvPr id="4" name="图片 3"/>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43858" y="5381925"/>
            <a:ext cx="1640345" cy="602119"/>
          </a:xfrm>
          <a:prstGeom prst="rect">
            <a:avLst/>
          </a:prstGeom>
          <a:solidFill>
            <a:srgbClr val="FFFFFF">
              <a:alpha val="0"/>
            </a:srgbClr>
          </a:solidFill>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1" name="图片 8" descr="图片 8"/>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1"/>
            <a:ext cx="12192000" cy="6989162"/>
          </a:xfrm>
          <a:prstGeom prst="rect">
            <a:avLst/>
          </a:prstGeom>
          <a:ln w="12700">
            <a:miter lim="400000"/>
          </a:ln>
        </p:spPr>
      </p:pic>
      <p:sp>
        <p:nvSpPr>
          <p:cNvPr id="1272" name="标题 1"/>
          <p:cNvSpPr txBox="1"/>
          <p:nvPr/>
        </p:nvSpPr>
        <p:spPr>
          <a:xfrm>
            <a:off x="7295533" y="2709154"/>
            <a:ext cx="5655874" cy="59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90000"/>
              </a:lnSpc>
              <a:defRPr sz="2800" b="1" spc="300">
                <a:solidFill>
                  <a:srgbClr val="F57B17"/>
                </a:solidFill>
                <a:latin typeface="Microsoft YaHei"/>
                <a:ea typeface="Microsoft YaHei"/>
                <a:cs typeface="Microsoft YaHei"/>
                <a:sym typeface="Microsoft YaHei"/>
              </a:defRPr>
            </a:pPr>
            <a:r>
              <a:t>快乐 | HAPPINESS</a:t>
            </a:r>
          </a:p>
        </p:txBody>
      </p:sp>
      <p:sp>
        <p:nvSpPr>
          <p:cNvPr id="1273" name="文本框 10"/>
          <p:cNvSpPr txBox="1"/>
          <p:nvPr/>
        </p:nvSpPr>
        <p:spPr>
          <a:xfrm>
            <a:off x="7295533" y="3202191"/>
            <a:ext cx="4238376"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1600" spc="300">
                <a:solidFill>
                  <a:srgbClr val="F57B17"/>
                </a:solidFill>
                <a:latin typeface="Microsoft YaHei"/>
                <a:ea typeface="Microsoft YaHei"/>
                <a:cs typeface="Microsoft YaHei"/>
                <a:sym typeface="Microsoft YaHei"/>
              </a:defRPr>
            </a:pPr>
            <a:r>
              <a:rPr dirty="0" err="1"/>
              <a:t>精耕家庭客</a:t>
            </a:r>
            <a:r>
              <a:rPr lang="zh-CN" altLang="en-US" dirty="0"/>
              <a:t>户</a:t>
            </a:r>
            <a:r>
              <a:rPr dirty="0"/>
              <a:t>群</a:t>
            </a:r>
            <a:r>
              <a:rPr lang="zh-CN" altLang="en-US" dirty="0"/>
              <a:t>体</a:t>
            </a:r>
            <a:r>
              <a:rPr dirty="0"/>
              <a:t>，</a:t>
            </a:r>
            <a:r>
              <a:rPr dirty="0" err="1"/>
              <a:t>聚焦内容、模式</a:t>
            </a:r>
            <a:r>
              <a:rPr dirty="0"/>
              <a:t>、 </a:t>
            </a:r>
            <a:r>
              <a:rPr dirty="0" err="1"/>
              <a:t>产品，打通线上平台和线下场景</a:t>
            </a:r>
            <a:endParaRPr dirty="0"/>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9" name="组合 23"/>
          <p:cNvGrpSpPr/>
          <p:nvPr/>
        </p:nvGrpSpPr>
        <p:grpSpPr>
          <a:xfrm>
            <a:off x="-1" y="-11864"/>
            <a:ext cx="12192001" cy="6869864"/>
            <a:chOff x="0" y="0"/>
            <a:chExt cx="12192000" cy="6869863"/>
          </a:xfrm>
        </p:grpSpPr>
        <p:grpSp>
          <p:nvGrpSpPr>
            <p:cNvPr id="1277" name="组合 24"/>
            <p:cNvGrpSpPr/>
            <p:nvPr/>
          </p:nvGrpSpPr>
          <p:grpSpPr>
            <a:xfrm>
              <a:off x="-1" y="0"/>
              <a:ext cx="9681154" cy="6865810"/>
              <a:chOff x="0" y="0"/>
              <a:chExt cx="9681152" cy="6865809"/>
            </a:xfrm>
          </p:grpSpPr>
          <p:pic>
            <p:nvPicPr>
              <p:cNvPr id="1275" name="图片 26" descr="图片 2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0"/>
                <a:ext cx="6897263" cy="6849233"/>
              </a:xfrm>
              <a:prstGeom prst="rect">
                <a:avLst/>
              </a:prstGeom>
              <a:ln w="12700" cap="flat">
                <a:noFill/>
                <a:miter lim="400000"/>
              </a:ln>
              <a:effectLst>
                <a:outerShdw blurRad="292100" dist="139700" dir="2700000" rotWithShape="0">
                  <a:srgbClr val="333333">
                    <a:alpha val="64999"/>
                  </a:srgbClr>
                </a:outerShdw>
              </a:effectLst>
            </p:spPr>
          </p:pic>
          <p:pic>
            <p:nvPicPr>
              <p:cNvPr id="1276" name="图片 27" descr="图片 27"/>
              <p:cNvPicPr>
                <a:picLocks noChangeAspect="1"/>
              </p:cNvPicPr>
              <p:nvPr/>
            </p:nvPicPr>
            <p:blipFill>
              <a:blip r:embed="rId3"/>
              <a:stretch>
                <a:fillRect/>
              </a:stretch>
            </p:blipFill>
            <p:spPr>
              <a:xfrm rot="5400000">
                <a:off x="4847694" y="2032352"/>
                <a:ext cx="6865811" cy="2801107"/>
              </a:xfrm>
              <a:prstGeom prst="rect">
                <a:avLst/>
              </a:prstGeom>
              <a:ln w="12700" cap="flat">
                <a:noFill/>
                <a:miter lim="400000"/>
              </a:ln>
              <a:effectLst/>
            </p:spPr>
          </p:pic>
        </p:grpSp>
        <p:pic>
          <p:nvPicPr>
            <p:cNvPr id="1278" name="图片 25" descr="图片 25"/>
            <p:cNvPicPr>
              <a:picLocks noChangeAspect="1"/>
            </p:cNvPicPr>
            <p:nvPr/>
          </p:nvPicPr>
          <p:blipFill>
            <a:blip r:embed="rId3"/>
            <a:stretch>
              <a:fillRect/>
            </a:stretch>
          </p:blipFill>
          <p:spPr>
            <a:xfrm rot="5400000">
              <a:off x="7358541" y="2036405"/>
              <a:ext cx="6865811" cy="2801107"/>
            </a:xfrm>
            <a:prstGeom prst="rect">
              <a:avLst/>
            </a:prstGeom>
            <a:ln w="12700" cap="flat">
              <a:noFill/>
              <a:miter lim="400000"/>
            </a:ln>
            <a:effectLst/>
          </p:spPr>
        </p:pic>
      </p:grpSp>
      <p:sp>
        <p:nvSpPr>
          <p:cNvPr id="1280" name="矩形 22"/>
          <p:cNvSpPr/>
          <p:nvPr/>
        </p:nvSpPr>
        <p:spPr>
          <a:xfrm>
            <a:off x="89065" y="-115908"/>
            <a:ext cx="12192004" cy="6853426"/>
          </a:xfrm>
          <a:prstGeom prst="rect">
            <a:avLst/>
          </a:prstGeom>
          <a:solidFill>
            <a:srgbClr val="FFFFFF">
              <a:alpha val="64999"/>
            </a:srgbClr>
          </a:solidFill>
          <a:ln w="12700">
            <a:miter lim="400000"/>
          </a:ln>
        </p:spPr>
        <p:txBody>
          <a:bodyPr lIns="45719" rIns="45719" anchor="ctr"/>
          <a:lstStyle/>
          <a:p>
            <a:pPr algn="ctr">
              <a:defRPr>
                <a:solidFill>
                  <a:srgbClr val="FFFFFF"/>
                </a:solidFill>
              </a:defRPr>
            </a:pPr>
            <a:endParaRPr/>
          </a:p>
        </p:txBody>
      </p:sp>
      <p:grpSp>
        <p:nvGrpSpPr>
          <p:cNvPr id="1287" name="组合 1"/>
          <p:cNvGrpSpPr/>
          <p:nvPr/>
        </p:nvGrpSpPr>
        <p:grpSpPr>
          <a:xfrm>
            <a:off x="1782052" y="4154858"/>
            <a:ext cx="3558902" cy="2052616"/>
            <a:chOff x="-166051" y="-89871"/>
            <a:chExt cx="3558901" cy="2052615"/>
          </a:xfrm>
        </p:grpSpPr>
        <p:pic>
          <p:nvPicPr>
            <p:cNvPr id="1281" name="图片 15" descr="图片 15"/>
            <p:cNvPicPr>
              <a:picLocks noChangeAspect="1"/>
            </p:cNvPicPr>
            <p:nvPr/>
          </p:nvPicPr>
          <p:blipFill>
            <a:blip r:embed="rId4"/>
            <a:stretch>
              <a:fillRect/>
            </a:stretch>
          </p:blipFill>
          <p:spPr>
            <a:xfrm>
              <a:off x="2692007" y="-89871"/>
              <a:ext cx="700843" cy="1105756"/>
            </a:xfrm>
            <a:prstGeom prst="rect">
              <a:avLst/>
            </a:prstGeom>
            <a:ln w="12700" cap="flat">
              <a:noFill/>
              <a:miter lim="400000"/>
            </a:ln>
            <a:effectLst/>
          </p:spPr>
        </p:pic>
        <p:pic>
          <p:nvPicPr>
            <p:cNvPr id="1282" name="图片 16" descr="图片 16"/>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1824595" y="1330460"/>
              <a:ext cx="1025126" cy="632284"/>
            </a:xfrm>
            <a:prstGeom prst="rect">
              <a:avLst/>
            </a:prstGeom>
            <a:ln w="12700" cap="flat">
              <a:noFill/>
              <a:miter lim="400000"/>
            </a:ln>
            <a:effectLst/>
          </p:spPr>
        </p:pic>
        <p:pic>
          <p:nvPicPr>
            <p:cNvPr id="1283" name="图片 17" descr="图片 17"/>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166051" y="1233193"/>
              <a:ext cx="1072136" cy="660274"/>
            </a:xfrm>
            <a:prstGeom prst="rect">
              <a:avLst/>
            </a:prstGeom>
            <a:ln w="12700" cap="flat">
              <a:noFill/>
              <a:miter lim="400000"/>
            </a:ln>
            <a:effectLst/>
          </p:spPr>
        </p:pic>
        <p:pic>
          <p:nvPicPr>
            <p:cNvPr id="1285" name="图片 19" descr="图片 19"/>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846239" y="602895"/>
              <a:ext cx="1255063" cy="592633"/>
            </a:xfrm>
            <a:prstGeom prst="rect">
              <a:avLst/>
            </a:prstGeom>
            <a:ln w="12700" cap="flat">
              <a:noFill/>
              <a:miter lim="400000"/>
            </a:ln>
            <a:effectLst/>
          </p:spPr>
        </p:pic>
        <p:pic>
          <p:nvPicPr>
            <p:cNvPr id="1286" name="图片 20" descr="图片 20"/>
            <p:cNvPicPr>
              <a:picLocks noChangeAspect="1"/>
            </p:cNvPicPr>
            <p:nvPr/>
          </p:nvPicPr>
          <p:blipFill>
            <a:blip r:embed="rId8"/>
            <a:stretch>
              <a:fillRect/>
            </a:stretch>
          </p:blipFill>
          <p:spPr>
            <a:xfrm>
              <a:off x="826821" y="37150"/>
              <a:ext cx="1175371" cy="418474"/>
            </a:xfrm>
            <a:prstGeom prst="rect">
              <a:avLst/>
            </a:prstGeom>
            <a:ln w="12700" cap="flat">
              <a:noFill/>
              <a:miter lim="400000"/>
            </a:ln>
            <a:effectLst/>
          </p:spPr>
        </p:pic>
      </p:grpSp>
      <p:grpSp>
        <p:nvGrpSpPr>
          <p:cNvPr id="1293" name="组合 2"/>
          <p:cNvGrpSpPr/>
          <p:nvPr/>
        </p:nvGrpSpPr>
        <p:grpSpPr>
          <a:xfrm>
            <a:off x="724989" y="1209618"/>
            <a:ext cx="5655876" cy="2833954"/>
            <a:chOff x="0" y="-1"/>
            <a:chExt cx="5655875" cy="2833952"/>
          </a:xfrm>
        </p:grpSpPr>
        <p:grpSp>
          <p:nvGrpSpPr>
            <p:cNvPr id="1291" name="组合 28"/>
            <p:cNvGrpSpPr/>
            <p:nvPr/>
          </p:nvGrpSpPr>
          <p:grpSpPr>
            <a:xfrm>
              <a:off x="0" y="-1"/>
              <a:ext cx="5655875" cy="1976004"/>
              <a:chOff x="0" y="0"/>
              <a:chExt cx="5655873" cy="1976002"/>
            </a:xfrm>
          </p:grpSpPr>
          <p:sp>
            <p:nvSpPr>
              <p:cNvPr id="1288" name="标题 1"/>
              <p:cNvSpPr txBox="1"/>
              <p:nvPr/>
            </p:nvSpPr>
            <p:spPr>
              <a:xfrm>
                <a:off x="0" y="0"/>
                <a:ext cx="5655873" cy="5994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nSpc>
                    <a:spcPct val="90000"/>
                  </a:lnSpc>
                  <a:defRPr sz="2800" b="1" spc="300">
                    <a:solidFill>
                      <a:srgbClr val="E46C0A"/>
                    </a:solidFill>
                    <a:latin typeface="Microsoft YaHei"/>
                    <a:ea typeface="Microsoft YaHei"/>
                    <a:cs typeface="Microsoft YaHei"/>
                    <a:sym typeface="Microsoft YaHei"/>
                  </a:defRPr>
                </a:lvl1pPr>
              </a:lstStyle>
              <a:p>
                <a:r>
                  <a:rPr dirty="0" err="1"/>
                  <a:t>珠宝时尚</a:t>
                </a:r>
                <a:endParaRPr dirty="0"/>
              </a:p>
            </p:txBody>
          </p:sp>
          <p:sp>
            <p:nvSpPr>
              <p:cNvPr id="1289" name="文本框 30"/>
              <p:cNvSpPr txBox="1"/>
              <p:nvPr/>
            </p:nvSpPr>
            <p:spPr>
              <a:xfrm>
                <a:off x="0" y="616389"/>
                <a:ext cx="4945509" cy="370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600" spc="300">
                    <a:solidFill>
                      <a:schemeClr val="accent2"/>
                    </a:solidFill>
                    <a:latin typeface="Microsoft YaHei"/>
                    <a:ea typeface="Microsoft YaHei"/>
                    <a:cs typeface="Microsoft YaHei"/>
                    <a:sym typeface="Microsoft YaHei"/>
                  </a:defRPr>
                </a:lvl1pPr>
              </a:lstStyle>
              <a:p>
                <a:r>
                  <a:t>为更美生活，打造复星全球珠宝时尚品牌矩阵</a:t>
                </a:r>
              </a:p>
            </p:txBody>
          </p:sp>
          <p:sp>
            <p:nvSpPr>
              <p:cNvPr id="1290" name="圆角矩形 55"/>
              <p:cNvSpPr txBox="1"/>
              <p:nvPr/>
            </p:nvSpPr>
            <p:spPr>
              <a:xfrm>
                <a:off x="0" y="1360452"/>
                <a:ext cx="2270532" cy="6155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defRPr sz="2000" b="1">
                    <a:solidFill>
                      <a:srgbClr val="E56C0A"/>
                    </a:solidFill>
                    <a:latin typeface="微软雅黑"/>
                    <a:ea typeface="微软雅黑"/>
                    <a:cs typeface="微软雅黑"/>
                    <a:sym typeface="微软雅黑"/>
                  </a:defRPr>
                </a:pPr>
                <a:r>
                  <a:rPr dirty="0"/>
                  <a:t>3,</a:t>
                </a:r>
                <a:r>
                  <a:rPr lang="en-US" dirty="0"/>
                  <a:t>468</a:t>
                </a:r>
                <a:r>
                  <a:rPr dirty="0"/>
                  <a:t>家</a:t>
                </a:r>
              </a:p>
              <a:p>
                <a:pPr>
                  <a:defRPr sz="1400" b="1">
                    <a:solidFill>
                      <a:srgbClr val="262626"/>
                    </a:solidFill>
                    <a:latin typeface="微软雅黑"/>
                    <a:ea typeface="微软雅黑"/>
                    <a:cs typeface="微软雅黑"/>
                    <a:sym typeface="微软雅黑"/>
                  </a:defRPr>
                </a:pPr>
                <a:r>
                  <a:rPr lang="zh-CN" altLang="en-US" dirty="0"/>
                  <a:t>豫园珠宝时尚连锁业务网点</a:t>
                </a:r>
                <a:endParaRPr b="0" dirty="0"/>
              </a:p>
            </p:txBody>
          </p:sp>
        </p:grpSp>
        <p:sp>
          <p:nvSpPr>
            <p:cNvPr id="1292" name="圆角矩形 55"/>
            <p:cNvSpPr txBox="1"/>
            <p:nvPr/>
          </p:nvSpPr>
          <p:spPr>
            <a:xfrm>
              <a:off x="0" y="2218400"/>
              <a:ext cx="4836255" cy="6155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defRPr sz="2000" b="1">
                  <a:solidFill>
                    <a:srgbClr val="E56C0A"/>
                  </a:solidFill>
                  <a:latin typeface="微软雅黑"/>
                  <a:ea typeface="微软雅黑"/>
                  <a:cs typeface="微软雅黑"/>
                  <a:sym typeface="微软雅黑"/>
                </a:defRPr>
              </a:pPr>
              <a:r>
                <a:rPr lang="zh-CN" altLang="en-US" sz="2000" b="1" dirty="0">
                  <a:solidFill>
                    <a:srgbClr val="E56C0A"/>
                  </a:solidFill>
                  <a:latin typeface="微软雅黑"/>
                  <a:ea typeface="微软雅黑"/>
                </a:rPr>
                <a:t>以色列政府授权开发死海资源的护肤品牌</a:t>
              </a:r>
              <a:endParaRPr lang="en-US" altLang="zh-CN" sz="2000" b="1" dirty="0">
                <a:solidFill>
                  <a:srgbClr val="E56C0A"/>
                </a:solidFill>
                <a:latin typeface="微软雅黑"/>
                <a:ea typeface="微软雅黑"/>
              </a:endParaRPr>
            </a:p>
            <a:p>
              <a:pPr>
                <a:defRPr sz="2000" b="1">
                  <a:solidFill>
                    <a:srgbClr val="E56C0A"/>
                  </a:solidFill>
                  <a:latin typeface="微软雅黑"/>
                  <a:ea typeface="微软雅黑"/>
                  <a:cs typeface="微软雅黑"/>
                  <a:sym typeface="微软雅黑"/>
                </a:defRPr>
              </a:pPr>
              <a:r>
                <a:rPr lang="en-US" sz="1400" b="1" dirty="0">
                  <a:solidFill>
                    <a:srgbClr val="262626"/>
                  </a:solidFill>
                  <a:latin typeface="微软雅黑"/>
                  <a:ea typeface="微软雅黑"/>
                </a:rPr>
                <a:t>AHAVA</a:t>
              </a:r>
            </a:p>
          </p:txBody>
        </p:sp>
      </p:grpSp>
      <p:grpSp>
        <p:nvGrpSpPr>
          <p:cNvPr id="1306" name="组合 45"/>
          <p:cNvGrpSpPr/>
          <p:nvPr/>
        </p:nvGrpSpPr>
        <p:grpSpPr>
          <a:xfrm>
            <a:off x="6088886" y="1559910"/>
            <a:ext cx="6108347" cy="4445379"/>
            <a:chOff x="394198" y="57884"/>
            <a:chExt cx="6108345" cy="4445377"/>
          </a:xfrm>
        </p:grpSpPr>
        <p:grpSp>
          <p:nvGrpSpPr>
            <p:cNvPr id="1296" name="组合 38"/>
            <p:cNvGrpSpPr/>
            <p:nvPr/>
          </p:nvGrpSpPr>
          <p:grpSpPr>
            <a:xfrm>
              <a:off x="394198" y="179125"/>
              <a:ext cx="2941332" cy="2139269"/>
              <a:chOff x="392470" y="179125"/>
              <a:chExt cx="2941330" cy="2139268"/>
            </a:xfrm>
          </p:grpSpPr>
          <p:pic>
            <p:nvPicPr>
              <p:cNvPr id="1294" name="图片 10" descr="图片 1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92470" y="179125"/>
                <a:ext cx="2941330" cy="1911174"/>
              </a:xfrm>
              <a:prstGeom prst="rect">
                <a:avLst/>
              </a:prstGeom>
              <a:ln>
                <a:noFill/>
              </a:ln>
              <a:effectLst>
                <a:softEdge rad="112500"/>
              </a:effectLst>
            </p:spPr>
          </p:pic>
          <p:sp>
            <p:nvSpPr>
              <p:cNvPr id="1295" name="文本框 37"/>
              <p:cNvSpPr txBox="1"/>
              <p:nvPr/>
            </p:nvSpPr>
            <p:spPr>
              <a:xfrm>
                <a:off x="976426" y="2011052"/>
                <a:ext cx="1509673" cy="3073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defRPr sz="1200" b="1">
                    <a:solidFill>
                      <a:srgbClr val="262626"/>
                    </a:solidFill>
                    <a:latin typeface="微软雅黑"/>
                    <a:ea typeface="微软雅黑"/>
                    <a:cs typeface="微软雅黑"/>
                    <a:sym typeface="微软雅黑"/>
                  </a:defRPr>
                </a:pPr>
                <a:r>
                  <a:rPr dirty="0" err="1"/>
                  <a:t>豫园Lanvin跨界大秀</a:t>
                </a:r>
                <a:endParaRPr dirty="0"/>
              </a:p>
            </p:txBody>
          </p:sp>
        </p:grpSp>
        <p:grpSp>
          <p:nvGrpSpPr>
            <p:cNvPr id="1299" name="组合 42"/>
            <p:cNvGrpSpPr/>
            <p:nvPr/>
          </p:nvGrpSpPr>
          <p:grpSpPr>
            <a:xfrm>
              <a:off x="3561344" y="57884"/>
              <a:ext cx="2941199" cy="2260511"/>
              <a:chOff x="250547" y="57884"/>
              <a:chExt cx="2941198" cy="2260510"/>
            </a:xfrm>
          </p:grpSpPr>
          <p:pic>
            <p:nvPicPr>
              <p:cNvPr id="1297" name="图片 36" descr="图片 36"/>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50547" y="57884"/>
                <a:ext cx="2941198" cy="2032415"/>
              </a:xfrm>
              <a:prstGeom prst="rect">
                <a:avLst/>
              </a:prstGeom>
              <a:ln>
                <a:noFill/>
              </a:ln>
              <a:effectLst>
                <a:softEdge rad="112500"/>
              </a:effectLst>
            </p:spPr>
          </p:pic>
          <p:sp>
            <p:nvSpPr>
              <p:cNvPr id="1298" name="文本框 39"/>
              <p:cNvSpPr txBox="1"/>
              <p:nvPr/>
            </p:nvSpPr>
            <p:spPr>
              <a:xfrm>
                <a:off x="830627" y="2011053"/>
                <a:ext cx="1475741" cy="3073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1200" b="1">
                    <a:solidFill>
                      <a:srgbClr val="262626"/>
                    </a:solidFill>
                    <a:latin typeface="微软雅黑"/>
                    <a:ea typeface="微软雅黑"/>
                    <a:cs typeface="微软雅黑"/>
                    <a:sym typeface="微软雅黑"/>
                  </a:defRPr>
                </a:lvl1pPr>
              </a:lstStyle>
              <a:p>
                <a:r>
                  <a:rPr dirty="0" err="1"/>
                  <a:t>老庙黄金豫园旗舰店</a:t>
                </a:r>
                <a:endParaRPr dirty="0"/>
              </a:p>
            </p:txBody>
          </p:sp>
        </p:grpSp>
        <p:grpSp>
          <p:nvGrpSpPr>
            <p:cNvPr id="1302" name="组合 43"/>
            <p:cNvGrpSpPr/>
            <p:nvPr/>
          </p:nvGrpSpPr>
          <p:grpSpPr>
            <a:xfrm>
              <a:off x="401604" y="2284803"/>
              <a:ext cx="2941199" cy="2218458"/>
              <a:chOff x="401604" y="-45213"/>
              <a:chExt cx="2941198" cy="2218457"/>
            </a:xfrm>
          </p:grpSpPr>
          <p:pic>
            <p:nvPicPr>
              <p:cNvPr id="1300" name="图片 13" descr="图片 13"/>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01604" y="-45213"/>
                <a:ext cx="2941198" cy="1854262"/>
              </a:xfrm>
              <a:prstGeom prst="rect">
                <a:avLst/>
              </a:prstGeom>
              <a:ln>
                <a:noFill/>
              </a:ln>
              <a:effectLst>
                <a:softEdge rad="112500"/>
              </a:effectLst>
            </p:spPr>
          </p:pic>
          <p:sp>
            <p:nvSpPr>
              <p:cNvPr id="1301" name="文本框 40"/>
              <p:cNvSpPr txBox="1"/>
              <p:nvPr/>
            </p:nvSpPr>
            <p:spPr>
              <a:xfrm>
                <a:off x="831023" y="1865903"/>
                <a:ext cx="1690351" cy="3073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defRPr sz="1200" b="1">
                    <a:solidFill>
                      <a:srgbClr val="262626"/>
                    </a:solidFill>
                    <a:latin typeface="微软雅黑"/>
                    <a:ea typeface="微软雅黑"/>
                    <a:cs typeface="微软雅黑"/>
                    <a:sym typeface="微软雅黑"/>
                  </a:defRPr>
                </a:pPr>
                <a:r>
                  <a:rPr dirty="0" err="1"/>
                  <a:t>AHAVA死海黄金泥面膜</a:t>
                </a:r>
                <a:endParaRPr dirty="0"/>
              </a:p>
            </p:txBody>
          </p:sp>
        </p:grpSp>
        <p:grpSp>
          <p:nvGrpSpPr>
            <p:cNvPr id="1305" name="组合 44"/>
            <p:cNvGrpSpPr/>
            <p:nvPr/>
          </p:nvGrpSpPr>
          <p:grpSpPr>
            <a:xfrm>
              <a:off x="3561344" y="2317895"/>
              <a:ext cx="2941199" cy="2185366"/>
              <a:chOff x="379523" y="-12121"/>
              <a:chExt cx="2941198" cy="2185364"/>
            </a:xfrm>
          </p:grpSpPr>
          <p:pic>
            <p:nvPicPr>
              <p:cNvPr id="1303" name="Picture 2" descr="Picture 2"/>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a:xfrm>
                <a:off x="379523" y="-12121"/>
                <a:ext cx="2941198" cy="1821170"/>
              </a:xfrm>
              <a:prstGeom prst="rect">
                <a:avLst/>
              </a:prstGeom>
              <a:ln>
                <a:noFill/>
              </a:ln>
              <a:effectLst>
                <a:softEdge rad="112500"/>
              </a:effectLst>
            </p:spPr>
          </p:pic>
          <p:sp>
            <p:nvSpPr>
              <p:cNvPr id="1304" name="文本框 41"/>
              <p:cNvSpPr txBox="1"/>
              <p:nvPr/>
            </p:nvSpPr>
            <p:spPr>
              <a:xfrm>
                <a:off x="818172" y="1865902"/>
                <a:ext cx="1983765" cy="3073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defRPr sz="1200" b="1">
                    <a:solidFill>
                      <a:srgbClr val="262626"/>
                    </a:solidFill>
                    <a:latin typeface="微软雅黑"/>
                    <a:ea typeface="微软雅黑"/>
                    <a:cs typeface="微软雅黑"/>
                    <a:sym typeface="微软雅黑"/>
                  </a:defRPr>
                </a:pPr>
                <a:r>
                  <a:rPr dirty="0" err="1"/>
                  <a:t>DJULA中国首家精品店开业</a:t>
                </a:r>
                <a:endParaRPr dirty="0"/>
              </a:p>
            </p:txBody>
          </p:sp>
        </p:grpSp>
      </p:grpSp>
      <p:pic>
        <p:nvPicPr>
          <p:cNvPr id="3" name="图片 2">
            <a:extLst>
              <a:ext uri="{FF2B5EF4-FFF2-40B4-BE49-F238E27FC236}">
                <a16:creationId xmlns:a16="http://schemas.microsoft.com/office/drawing/2014/main" id="{B952E866-AD92-436F-829C-30A7D69417CA}"/>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00514" y="4136514"/>
            <a:ext cx="2173718" cy="661340"/>
          </a:xfrm>
          <a:prstGeom prst="rect">
            <a:avLst/>
          </a:prstGeom>
        </p:spPr>
      </p:pic>
      <p:pic>
        <p:nvPicPr>
          <p:cNvPr id="2" name="图片 1"/>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5058" y="4823937"/>
            <a:ext cx="1338673" cy="551219"/>
          </a:xfrm>
          <a:prstGeom prst="rect">
            <a:avLst/>
          </a:prstGeom>
          <a:blipFill dpi="0" rotWithShape="1">
            <a:blip r:embed="rId15">
              <a:alphaModFix amt="0"/>
            </a:blip>
            <a:srcRect/>
            <a:tile tx="0" ty="0" sx="100000" sy="100000" flip="none" algn="tl"/>
          </a:blipFill>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5" name="组合 17"/>
          <p:cNvGrpSpPr/>
          <p:nvPr/>
        </p:nvGrpSpPr>
        <p:grpSpPr>
          <a:xfrm>
            <a:off x="-4" y="0"/>
            <a:ext cx="12192002" cy="6858000"/>
            <a:chOff x="-2" y="0"/>
            <a:chExt cx="12192001" cy="6858000"/>
          </a:xfrm>
        </p:grpSpPr>
        <p:grpSp>
          <p:nvGrpSpPr>
            <p:cNvPr id="1312" name="组合 14"/>
            <p:cNvGrpSpPr/>
            <p:nvPr/>
          </p:nvGrpSpPr>
          <p:grpSpPr>
            <a:xfrm>
              <a:off x="-3" y="-1"/>
              <a:ext cx="12192002" cy="6858001"/>
              <a:chOff x="-1" y="0"/>
              <a:chExt cx="12192001" cy="6858000"/>
            </a:xfrm>
          </p:grpSpPr>
          <p:pic>
            <p:nvPicPr>
              <p:cNvPr id="1308" name="图片 2" descr="图片 2"/>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flipH="1">
                <a:off x="-2" y="0"/>
                <a:ext cx="5565732" cy="6858001"/>
              </a:xfrm>
              <a:prstGeom prst="rect">
                <a:avLst/>
              </a:prstGeom>
              <a:ln w="12700" cap="flat">
                <a:noFill/>
                <a:miter lim="400000"/>
              </a:ln>
              <a:effectLst/>
            </p:spPr>
          </p:pic>
          <p:grpSp>
            <p:nvGrpSpPr>
              <p:cNvPr id="1311" name="组合 9"/>
              <p:cNvGrpSpPr/>
              <p:nvPr/>
            </p:nvGrpSpPr>
            <p:grpSpPr>
              <a:xfrm>
                <a:off x="6276874" y="-1"/>
                <a:ext cx="5915127" cy="6858001"/>
                <a:chOff x="0" y="0"/>
                <a:chExt cx="5915125" cy="6858000"/>
              </a:xfrm>
            </p:grpSpPr>
            <p:pic>
              <p:nvPicPr>
                <p:cNvPr id="1309" name="图片 7" descr="图片 7"/>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flipH="1">
                  <a:off x="0" y="1"/>
                  <a:ext cx="349395" cy="6857999"/>
                </a:xfrm>
                <a:prstGeom prst="rect">
                  <a:avLst/>
                </a:prstGeom>
                <a:ln w="12700" cap="flat">
                  <a:noFill/>
                  <a:miter lim="400000"/>
                </a:ln>
                <a:effectLst/>
              </p:spPr>
            </p:pic>
            <p:pic>
              <p:nvPicPr>
                <p:cNvPr id="1310" name="图片 8" descr="图片 8"/>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flipH="1">
                  <a:off x="349394" y="0"/>
                  <a:ext cx="5565732" cy="6858000"/>
                </a:xfrm>
                <a:prstGeom prst="rect">
                  <a:avLst/>
                </a:prstGeom>
                <a:ln w="12700" cap="flat">
                  <a:noFill/>
                  <a:miter lim="400000"/>
                </a:ln>
                <a:effectLst/>
              </p:spPr>
            </p:pic>
          </p:grpSp>
        </p:grpSp>
        <p:pic>
          <p:nvPicPr>
            <p:cNvPr id="1313" name="图片 15" descr="图片 15"/>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flipH="1">
              <a:off x="5564158" y="1"/>
              <a:ext cx="349395" cy="6858000"/>
            </a:xfrm>
            <a:prstGeom prst="rect">
              <a:avLst/>
            </a:prstGeom>
            <a:ln w="12700" cap="flat">
              <a:noFill/>
              <a:miter lim="400000"/>
            </a:ln>
            <a:effectLst/>
          </p:spPr>
        </p:pic>
        <p:pic>
          <p:nvPicPr>
            <p:cNvPr id="1314" name="图片 16" descr="图片 16"/>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flipH="1">
              <a:off x="5913551" y="-1"/>
              <a:ext cx="363322" cy="6858000"/>
            </a:xfrm>
            <a:prstGeom prst="rect">
              <a:avLst/>
            </a:prstGeom>
            <a:ln w="12700" cap="flat">
              <a:noFill/>
              <a:miter lim="400000"/>
            </a:ln>
            <a:effectLst/>
          </p:spPr>
        </p:pic>
      </p:grpSp>
      <p:sp>
        <p:nvSpPr>
          <p:cNvPr id="1316" name="矩形 18"/>
          <p:cNvSpPr/>
          <p:nvPr/>
        </p:nvSpPr>
        <p:spPr>
          <a:xfrm>
            <a:off x="-11264" y="3"/>
            <a:ext cx="12192003" cy="6857997"/>
          </a:xfrm>
          <a:prstGeom prst="rect">
            <a:avLst/>
          </a:prstGeom>
          <a:solidFill>
            <a:srgbClr val="FFFFFF">
              <a:alpha val="70000"/>
            </a:srgbClr>
          </a:solidFill>
          <a:ln w="12700">
            <a:miter lim="400000"/>
          </a:ln>
        </p:spPr>
        <p:txBody>
          <a:bodyPr lIns="45719" rIns="45719" anchor="ctr"/>
          <a:lstStyle/>
          <a:p>
            <a:pPr algn="ctr">
              <a:defRPr>
                <a:solidFill>
                  <a:srgbClr val="FFFFFF"/>
                </a:solidFill>
              </a:defRPr>
            </a:pPr>
            <a:endParaRPr/>
          </a:p>
        </p:txBody>
      </p:sp>
      <p:grpSp>
        <p:nvGrpSpPr>
          <p:cNvPr id="1327" name="组合 1"/>
          <p:cNvGrpSpPr/>
          <p:nvPr/>
        </p:nvGrpSpPr>
        <p:grpSpPr>
          <a:xfrm>
            <a:off x="317872" y="4296511"/>
            <a:ext cx="11554678" cy="2271500"/>
            <a:chOff x="0" y="0"/>
            <a:chExt cx="11554677" cy="2271499"/>
          </a:xfrm>
        </p:grpSpPr>
        <p:pic>
          <p:nvPicPr>
            <p:cNvPr id="1323" name="图片 32" descr="图片 32"/>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1" y="183820"/>
              <a:ext cx="2870709" cy="1967596"/>
            </a:xfrm>
            <a:prstGeom prst="rect">
              <a:avLst/>
            </a:prstGeom>
            <a:ln>
              <a:noFill/>
            </a:ln>
            <a:effectLst>
              <a:softEdge rad="112500"/>
            </a:effectLst>
          </p:spPr>
        </p:pic>
        <p:pic>
          <p:nvPicPr>
            <p:cNvPr id="1324" name="图片 30" descr="图片 30"/>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6041147" y="0"/>
              <a:ext cx="2676636" cy="2121720"/>
            </a:xfrm>
            <a:prstGeom prst="rect">
              <a:avLst/>
            </a:prstGeom>
            <a:ln>
              <a:noFill/>
            </a:ln>
            <a:effectLst>
              <a:softEdge rad="112500"/>
            </a:effectLst>
          </p:spPr>
        </p:pic>
        <p:pic>
          <p:nvPicPr>
            <p:cNvPr id="1325" name="图片 28" descr="图片 28"/>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8754802" y="60408"/>
              <a:ext cx="2799875" cy="2211092"/>
            </a:xfrm>
            <a:prstGeom prst="rect">
              <a:avLst/>
            </a:prstGeom>
            <a:ln>
              <a:noFill/>
            </a:ln>
            <a:effectLst>
              <a:softEdge rad="112500"/>
            </a:effectLst>
          </p:spPr>
        </p:pic>
        <p:pic>
          <p:nvPicPr>
            <p:cNvPr id="1326" name="图片 39" descr="图片 39"/>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2997205" y="213517"/>
              <a:ext cx="2893993" cy="1908203"/>
            </a:xfrm>
            <a:prstGeom prst="rect">
              <a:avLst/>
            </a:prstGeom>
            <a:ln>
              <a:noFill/>
            </a:ln>
            <a:effectLst>
              <a:softEdge rad="112500"/>
            </a:effectLst>
          </p:spPr>
        </p:pic>
      </p:grpSp>
      <p:grpSp>
        <p:nvGrpSpPr>
          <p:cNvPr id="1330" name="组合 6"/>
          <p:cNvGrpSpPr/>
          <p:nvPr/>
        </p:nvGrpSpPr>
        <p:grpSpPr>
          <a:xfrm>
            <a:off x="6420047" y="1014500"/>
            <a:ext cx="5655875" cy="909159"/>
            <a:chOff x="0" y="0"/>
            <a:chExt cx="5655873" cy="909157"/>
          </a:xfrm>
        </p:grpSpPr>
        <p:sp>
          <p:nvSpPr>
            <p:cNvPr id="1328" name="标题 1"/>
            <p:cNvSpPr txBox="1"/>
            <p:nvPr/>
          </p:nvSpPr>
          <p:spPr>
            <a:xfrm>
              <a:off x="0" y="0"/>
              <a:ext cx="5655874" cy="5994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nSpc>
                  <a:spcPct val="90000"/>
                </a:lnSpc>
                <a:defRPr sz="2800" b="1" spc="300">
                  <a:solidFill>
                    <a:srgbClr val="E46C0A"/>
                  </a:solidFill>
                  <a:latin typeface="Microsoft YaHei"/>
                  <a:ea typeface="Microsoft YaHei"/>
                  <a:cs typeface="Microsoft YaHei"/>
                  <a:sym typeface="Microsoft YaHei"/>
                </a:defRPr>
              </a:lvl1pPr>
            </a:lstStyle>
            <a:p>
              <a:r>
                <a:t>文化餐饮</a:t>
              </a:r>
            </a:p>
          </p:txBody>
        </p:sp>
        <p:sp>
          <p:nvSpPr>
            <p:cNvPr id="1329" name="文本框 37"/>
            <p:cNvSpPr txBox="1"/>
            <p:nvPr/>
          </p:nvSpPr>
          <p:spPr>
            <a:xfrm>
              <a:off x="0" y="538317"/>
              <a:ext cx="5409664" cy="370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600" spc="300">
                  <a:solidFill>
                    <a:schemeClr val="accent2"/>
                  </a:solidFill>
                  <a:latin typeface="Microsoft YaHei"/>
                  <a:ea typeface="Microsoft YaHei"/>
                  <a:cs typeface="Microsoft YaHei"/>
                  <a:sym typeface="Microsoft YaHei"/>
                </a:defRPr>
              </a:lvl1pPr>
            </a:lstStyle>
            <a:p>
              <a:r>
                <a:t>深耕老字号，为全球家庭客户的餐桌提供琼浆佳肴</a:t>
              </a:r>
            </a:p>
          </p:txBody>
        </p:sp>
      </p:grpSp>
      <p:grpSp>
        <p:nvGrpSpPr>
          <p:cNvPr id="1333" name="组合 10"/>
          <p:cNvGrpSpPr/>
          <p:nvPr/>
        </p:nvGrpSpPr>
        <p:grpSpPr>
          <a:xfrm>
            <a:off x="6460726" y="2372722"/>
            <a:ext cx="3363041" cy="1667610"/>
            <a:chOff x="0" y="0"/>
            <a:chExt cx="3363039" cy="1667609"/>
          </a:xfrm>
        </p:grpSpPr>
        <p:sp>
          <p:nvSpPr>
            <p:cNvPr id="1331" name="文本框 27"/>
            <p:cNvSpPr txBox="1"/>
            <p:nvPr/>
          </p:nvSpPr>
          <p:spPr>
            <a:xfrm>
              <a:off x="0" y="0"/>
              <a:ext cx="3363039" cy="7264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2000" b="1">
                  <a:solidFill>
                    <a:srgbClr val="E56C0A"/>
                  </a:solidFill>
                  <a:latin typeface="微软雅黑"/>
                  <a:ea typeface="微软雅黑"/>
                  <a:cs typeface="微软雅黑"/>
                  <a:sym typeface="微软雅黑"/>
                </a:defRPr>
              </a:pPr>
              <a:r>
                <a:rPr dirty="0"/>
                <a:t>“</a:t>
              </a:r>
              <a:r>
                <a:rPr dirty="0" err="1"/>
                <a:t>国王的菜单</a:t>
              </a:r>
              <a:r>
                <a:rPr dirty="0"/>
                <a:t>”</a:t>
              </a:r>
            </a:p>
            <a:p>
              <a:pPr>
                <a:defRPr sz="1600" b="1">
                  <a:solidFill>
                    <a:srgbClr val="262626"/>
                  </a:solidFill>
                  <a:latin typeface="微软雅黑"/>
                  <a:ea typeface="微软雅黑"/>
                  <a:cs typeface="微软雅黑"/>
                  <a:sym typeface="微软雅黑"/>
                </a:defRPr>
              </a:pPr>
              <a:r>
                <a:rPr dirty="0" err="1"/>
                <a:t>绿波廊</a:t>
              </a:r>
              <a:r>
                <a:rPr b="0" dirty="0" err="1"/>
                <a:t>接待两任柬埔寨皇室领导人</a:t>
              </a:r>
              <a:endParaRPr b="0" dirty="0"/>
            </a:p>
          </p:txBody>
        </p:sp>
        <p:sp>
          <p:nvSpPr>
            <p:cNvPr id="1332" name="圆角矩形 55"/>
            <p:cNvSpPr txBox="1"/>
            <p:nvPr/>
          </p:nvSpPr>
          <p:spPr>
            <a:xfrm>
              <a:off x="0" y="1021280"/>
              <a:ext cx="2270531" cy="6463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defRPr sz="2000" b="1">
                  <a:solidFill>
                    <a:srgbClr val="E56C0A"/>
                  </a:solidFill>
                  <a:latin typeface="微软雅黑"/>
                  <a:ea typeface="微软雅黑"/>
                  <a:cs typeface="微软雅黑"/>
                  <a:sym typeface="微软雅黑"/>
                </a:defRPr>
              </a:pPr>
              <a:r>
                <a:rPr lang="en-US" dirty="0"/>
                <a:t>30</a:t>
              </a:r>
              <a:r>
                <a:rPr dirty="0"/>
                <a:t> 家</a:t>
              </a:r>
            </a:p>
            <a:p>
              <a:pPr>
                <a:defRPr sz="1600" b="1">
                  <a:solidFill>
                    <a:srgbClr val="262626"/>
                  </a:solidFill>
                  <a:latin typeface="微软雅黑"/>
                  <a:ea typeface="微软雅黑"/>
                  <a:cs typeface="微软雅黑"/>
                  <a:sym typeface="微软雅黑"/>
                </a:defRPr>
              </a:pPr>
              <a:r>
                <a:rPr dirty="0" err="1"/>
                <a:t>松鹤楼</a:t>
              </a:r>
              <a:r>
                <a:rPr b="0" dirty="0" err="1"/>
                <a:t>面馆连锁店数量</a:t>
              </a:r>
              <a:endParaRPr b="0" dirty="0"/>
            </a:p>
          </p:txBody>
        </p:sp>
      </p:grpSp>
      <p:grpSp>
        <p:nvGrpSpPr>
          <p:cNvPr id="3" name="组合 2"/>
          <p:cNvGrpSpPr/>
          <p:nvPr/>
        </p:nvGrpSpPr>
        <p:grpSpPr>
          <a:xfrm>
            <a:off x="748661" y="361098"/>
            <a:ext cx="4971104" cy="3995821"/>
            <a:chOff x="778478" y="361098"/>
            <a:chExt cx="4971104" cy="3995821"/>
          </a:xfrm>
        </p:grpSpPr>
        <p:grpSp>
          <p:nvGrpSpPr>
            <p:cNvPr id="2" name="组合 1"/>
            <p:cNvGrpSpPr/>
            <p:nvPr/>
          </p:nvGrpSpPr>
          <p:grpSpPr>
            <a:xfrm>
              <a:off x="778478" y="361098"/>
              <a:ext cx="4971104" cy="3995821"/>
              <a:chOff x="516992" y="461440"/>
              <a:chExt cx="4971104" cy="3995821"/>
            </a:xfrm>
          </p:grpSpPr>
          <p:pic>
            <p:nvPicPr>
              <p:cNvPr id="1317" name="图片 33" descr="图片 33"/>
              <p:cNvPicPr>
                <a:picLocks noChangeAspect="1"/>
              </p:cNvPicPr>
              <p:nvPr/>
            </p:nvPicPr>
            <p:blipFill>
              <a:blip r:embed="rId9"/>
              <a:stretch>
                <a:fillRect/>
              </a:stretch>
            </p:blipFill>
            <p:spPr>
              <a:xfrm>
                <a:off x="516992" y="736779"/>
                <a:ext cx="1748363" cy="1141039"/>
              </a:xfrm>
              <a:prstGeom prst="rect">
                <a:avLst/>
              </a:prstGeom>
              <a:ln w="12700" cap="flat">
                <a:noFill/>
                <a:miter lim="400000"/>
              </a:ln>
              <a:effectLst/>
            </p:spPr>
          </p:pic>
          <p:pic>
            <p:nvPicPr>
              <p:cNvPr id="1318" name="图片 31" descr="图片 31"/>
              <p:cNvPicPr>
                <a:picLocks noChangeAspect="1"/>
              </p:cNvPicPr>
              <p:nvPr/>
            </p:nvPicPr>
            <p:blipFill>
              <a:blip r:embed="rId10"/>
              <a:stretch>
                <a:fillRect/>
              </a:stretch>
            </p:blipFill>
            <p:spPr>
              <a:xfrm>
                <a:off x="4024618" y="3118243"/>
                <a:ext cx="1396362" cy="1339018"/>
              </a:xfrm>
              <a:prstGeom prst="rect">
                <a:avLst/>
              </a:prstGeom>
              <a:ln w="12700" cap="flat">
                <a:noFill/>
                <a:miter lim="400000"/>
              </a:ln>
              <a:effectLst/>
            </p:spPr>
          </p:pic>
          <p:pic>
            <p:nvPicPr>
              <p:cNvPr id="1319" name="图片 29" descr="图片 29"/>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75202" y="3257086"/>
                <a:ext cx="1239473" cy="1061333"/>
              </a:xfrm>
              <a:prstGeom prst="rect">
                <a:avLst/>
              </a:prstGeom>
              <a:ln w="12700" cap="flat">
                <a:noFill/>
                <a:miter lim="400000"/>
              </a:ln>
              <a:effectLst/>
            </p:spPr>
          </p:pic>
          <p:pic>
            <p:nvPicPr>
              <p:cNvPr id="1320" name="图片 35" descr="图片 35"/>
              <p:cNvPicPr>
                <a:picLocks noChangeAspect="1"/>
              </p:cNvPicPr>
              <p:nvPr/>
            </p:nvPicPr>
            <p:blipFill>
              <a:blip r:embed="rId12" cstate="print">
                <a:extLst>
                  <a:ext uri="{28A0092B-C50C-407E-A947-70E740481C1C}">
                    <a14:useLocalDpi xmlns:a14="http://schemas.microsoft.com/office/drawing/2010/main"/>
                  </a:ext>
                </a:extLst>
              </a:blip>
              <a:srcRect l="20242" t="33651" r="21855" b="32244"/>
              <a:stretch>
                <a:fillRect/>
              </a:stretch>
            </p:blipFill>
            <p:spPr>
              <a:xfrm>
                <a:off x="2467897" y="674723"/>
                <a:ext cx="1431311" cy="1203095"/>
              </a:xfrm>
              <a:prstGeom prst="rect">
                <a:avLst/>
              </a:prstGeom>
              <a:ln w="12700" cap="flat">
                <a:noFill/>
                <a:miter lim="400000"/>
              </a:ln>
              <a:effectLst/>
            </p:spPr>
          </p:pic>
          <p:pic>
            <p:nvPicPr>
              <p:cNvPr id="1321" name="图片 21" descr="图片 21"/>
              <p:cNvPicPr>
                <a:picLocks noChangeAspect="1"/>
              </p:cNvPicPr>
              <p:nvPr/>
            </p:nvPicPr>
            <p:blipFill>
              <a:blip r:embed="rId13" cstate="print">
                <a:extLst>
                  <a:ext uri="{28A0092B-C50C-407E-A947-70E740481C1C}">
                    <a14:useLocalDpi xmlns:a14="http://schemas.microsoft.com/office/drawing/2010/main"/>
                  </a:ext>
                </a:extLst>
              </a:blip>
              <a:srcRect/>
              <a:stretch>
                <a:fillRect/>
              </a:stretch>
            </p:blipFill>
            <p:spPr>
              <a:xfrm>
                <a:off x="4091735" y="461440"/>
                <a:ext cx="1396361" cy="1416378"/>
              </a:xfrm>
              <a:prstGeom prst="rect">
                <a:avLst/>
              </a:prstGeom>
              <a:ln w="12700" cap="flat">
                <a:noFill/>
                <a:miter lim="400000"/>
              </a:ln>
              <a:effectLst/>
            </p:spPr>
          </p:pic>
        </p:grpSp>
        <p:pic>
          <p:nvPicPr>
            <p:cNvPr id="28" name="图片 2" descr="图片 2"/>
            <p:cNvPicPr>
              <a:picLocks noChangeAspect="1"/>
            </p:cNvPicPr>
            <p:nvPr/>
          </p:nvPicPr>
          <p:blipFill>
            <a:blip r:embed="rId14" cstate="print">
              <a:extLst>
                <a:ext uri="{28A0092B-C50C-407E-A947-70E740481C1C}">
                  <a14:useLocalDpi xmlns:a14="http://schemas.microsoft.com/office/drawing/2010/main"/>
                </a:ext>
              </a:extLst>
            </a:blip>
            <a:srcRect b="27952"/>
            <a:stretch>
              <a:fillRect/>
            </a:stretch>
          </p:blipFill>
          <p:spPr>
            <a:xfrm>
              <a:off x="1990736" y="2200883"/>
              <a:ext cx="2385632" cy="917357"/>
            </a:xfrm>
            <a:prstGeom prst="rect">
              <a:avLst/>
            </a:prstGeom>
            <a:ln w="12700" cap="flat">
              <a:noFill/>
              <a:miter lim="400000"/>
            </a:ln>
            <a:effectLst/>
          </p:spPr>
        </p:pic>
      </p:gr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5" name="图片 11" descr="图片 11"/>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12192000" cy="6858001"/>
          </a:xfrm>
          <a:prstGeom prst="rect">
            <a:avLst/>
          </a:prstGeom>
          <a:ln w="12700">
            <a:miter lim="400000"/>
          </a:ln>
        </p:spPr>
      </p:pic>
      <p:sp>
        <p:nvSpPr>
          <p:cNvPr id="1336" name="矩形 3"/>
          <p:cNvSpPr/>
          <p:nvPr/>
        </p:nvSpPr>
        <p:spPr>
          <a:xfrm>
            <a:off x="0" y="0"/>
            <a:ext cx="6096000" cy="6858000"/>
          </a:xfrm>
          <a:prstGeom prst="rect">
            <a:avLst/>
          </a:prstGeom>
          <a:solidFill>
            <a:srgbClr val="FFFFFF">
              <a:alpha val="71000"/>
            </a:srgbClr>
          </a:solidFill>
          <a:ln w="12700">
            <a:miter lim="400000"/>
          </a:ln>
        </p:spPr>
        <p:txBody>
          <a:bodyPr lIns="45719" rIns="45719" anchor="ctr"/>
          <a:lstStyle/>
          <a:p>
            <a:pPr algn="ctr">
              <a:defRPr>
                <a:solidFill>
                  <a:srgbClr val="FFFFFF"/>
                </a:solidFill>
              </a:defRPr>
            </a:pPr>
            <a:endParaRPr/>
          </a:p>
        </p:txBody>
      </p:sp>
      <p:sp>
        <p:nvSpPr>
          <p:cNvPr id="1337" name="标题 1"/>
          <p:cNvSpPr txBox="1"/>
          <p:nvPr/>
        </p:nvSpPr>
        <p:spPr>
          <a:xfrm>
            <a:off x="465440" y="484251"/>
            <a:ext cx="5655874" cy="59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2800" b="1" spc="300">
                <a:solidFill>
                  <a:srgbClr val="E46C0A"/>
                </a:solidFill>
                <a:latin typeface="Microsoft YaHei"/>
                <a:ea typeface="Microsoft YaHei"/>
                <a:cs typeface="Microsoft YaHei"/>
                <a:sym typeface="Microsoft YaHei"/>
              </a:defRPr>
            </a:lvl1pPr>
          </a:lstStyle>
          <a:p>
            <a:r>
              <a:t>文化娱乐</a:t>
            </a:r>
          </a:p>
        </p:txBody>
      </p:sp>
      <p:sp>
        <p:nvSpPr>
          <p:cNvPr id="1338" name="文本框 5"/>
          <p:cNvSpPr txBox="1"/>
          <p:nvPr/>
        </p:nvSpPr>
        <p:spPr>
          <a:xfrm>
            <a:off x="464029" y="1020113"/>
            <a:ext cx="5382855"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spc="300">
                <a:solidFill>
                  <a:schemeClr val="accent2"/>
                </a:solidFill>
                <a:latin typeface="Microsoft YaHei"/>
                <a:ea typeface="Microsoft YaHei"/>
                <a:cs typeface="Microsoft YaHei"/>
                <a:sym typeface="Microsoft YaHei"/>
              </a:defRPr>
            </a:lvl1pPr>
          </a:lstStyle>
          <a:p>
            <a:r>
              <a:t>围绕体育、电竞、影视、游戏等内容，打造复星式多元文娱体验</a:t>
            </a:r>
          </a:p>
        </p:txBody>
      </p:sp>
      <p:grpSp>
        <p:nvGrpSpPr>
          <p:cNvPr id="1374" name="组合 22"/>
          <p:cNvGrpSpPr/>
          <p:nvPr/>
        </p:nvGrpSpPr>
        <p:grpSpPr>
          <a:xfrm>
            <a:off x="1176231" y="1703970"/>
            <a:ext cx="3756956" cy="4741613"/>
            <a:chOff x="0" y="0"/>
            <a:chExt cx="3756954" cy="4741611"/>
          </a:xfrm>
        </p:grpSpPr>
        <p:sp>
          <p:nvSpPr>
            <p:cNvPr id="1339" name="空心弧 23"/>
            <p:cNvSpPr/>
            <p:nvPr/>
          </p:nvSpPr>
          <p:spPr>
            <a:xfrm>
              <a:off x="0" y="0"/>
              <a:ext cx="1144118" cy="4741611"/>
            </a:xfrm>
            <a:custGeom>
              <a:avLst/>
              <a:gdLst/>
              <a:ahLst/>
              <a:cxnLst>
                <a:cxn ang="0">
                  <a:pos x="wd2" y="hd2"/>
                </a:cxn>
                <a:cxn ang="5400000">
                  <a:pos x="wd2" y="hd2"/>
                </a:cxn>
                <a:cxn ang="10800000">
                  <a:pos x="wd2" y="hd2"/>
                </a:cxn>
                <a:cxn ang="16200000">
                  <a:pos x="wd2" y="hd2"/>
                </a:cxn>
              </a:cxnLst>
              <a:rect l="0" t="0" r="r" b="b"/>
              <a:pathLst>
                <a:path w="16112" h="21600" extrusionOk="0">
                  <a:moveTo>
                    <a:pt x="951" y="0"/>
                  </a:moveTo>
                  <a:lnTo>
                    <a:pt x="951" y="0"/>
                  </a:lnTo>
                  <a:cubicBezTo>
                    <a:pt x="20319" y="5540"/>
                    <a:pt x="21255" y="14808"/>
                    <a:pt x="3041" y="20699"/>
                  </a:cubicBezTo>
                  <a:cubicBezTo>
                    <a:pt x="2072" y="21013"/>
                    <a:pt x="1057" y="21314"/>
                    <a:pt x="0" y="21600"/>
                  </a:cubicBezTo>
                  <a:lnTo>
                    <a:pt x="0" y="21600"/>
                  </a:lnTo>
                  <a:lnTo>
                    <a:pt x="0" y="21600"/>
                  </a:lnTo>
                  <a:cubicBezTo>
                    <a:pt x="19849" y="16219"/>
                    <a:pt x="21600" y="6963"/>
                    <a:pt x="3912" y="925"/>
                  </a:cubicBezTo>
                  <a:cubicBezTo>
                    <a:pt x="2970" y="604"/>
                    <a:pt x="1982" y="295"/>
                    <a:pt x="951" y="0"/>
                  </a:cubicBezTo>
                  <a:close/>
                </a:path>
              </a:pathLst>
            </a:custGeom>
            <a:noFill/>
            <a:ln w="12700" cap="flat">
              <a:solidFill>
                <a:schemeClr val="accent4"/>
              </a:solidFill>
              <a:prstDash val="solid"/>
              <a:miter lim="800000"/>
            </a:ln>
            <a:effectLst/>
          </p:spPr>
          <p:txBody>
            <a:bodyPr wrap="square" lIns="45719" tIns="45719" rIns="45719" bIns="45719" numCol="1" anchor="t">
              <a:noAutofit/>
            </a:bodyPr>
            <a:lstStyle/>
            <a:p>
              <a:endParaRPr/>
            </a:p>
          </p:txBody>
        </p:sp>
        <p:grpSp>
          <p:nvGrpSpPr>
            <p:cNvPr id="1348" name="组合 24"/>
            <p:cNvGrpSpPr/>
            <p:nvPr/>
          </p:nvGrpSpPr>
          <p:grpSpPr>
            <a:xfrm>
              <a:off x="46412" y="111700"/>
              <a:ext cx="3393091" cy="930874"/>
              <a:chOff x="-1" y="0"/>
              <a:chExt cx="3393090" cy="930873"/>
            </a:xfrm>
          </p:grpSpPr>
          <p:grpSp>
            <p:nvGrpSpPr>
              <p:cNvPr id="1342" name="组合 48"/>
              <p:cNvGrpSpPr/>
              <p:nvPr/>
            </p:nvGrpSpPr>
            <p:grpSpPr>
              <a:xfrm>
                <a:off x="-1" y="0"/>
                <a:ext cx="3393090" cy="930873"/>
                <a:chOff x="0" y="0"/>
                <a:chExt cx="3393088" cy="930872"/>
              </a:xfrm>
            </p:grpSpPr>
            <p:sp>
              <p:nvSpPr>
                <p:cNvPr id="1340" name="任意多边形: 形状 54"/>
                <p:cNvSpPr/>
                <p:nvPr/>
              </p:nvSpPr>
              <p:spPr>
                <a:xfrm>
                  <a:off x="634903" y="62935"/>
                  <a:ext cx="2758186" cy="826309"/>
                </a:xfrm>
                <a:prstGeom prst="rect">
                  <a:avLst/>
                </a:prstGeom>
                <a:gradFill flip="none" rotWithShape="1">
                  <a:gsLst>
                    <a:gs pos="0">
                      <a:srgbClr val="FFD89C"/>
                    </a:gs>
                    <a:gs pos="50000">
                      <a:srgbClr val="FFE6C3"/>
                    </a:gs>
                    <a:gs pos="100000">
                      <a:srgbClr val="FFF2E2"/>
                    </a:gs>
                  </a:gsLst>
                  <a:lin ang="2700000" scaled="0"/>
                </a:gradFill>
                <a:ln w="12700" cap="flat">
                  <a:noFill/>
                  <a:miter lim="400000"/>
                </a:ln>
                <a:effectLst/>
              </p:spPr>
              <p:txBody>
                <a:bodyPr wrap="square" lIns="45719" tIns="45719" rIns="45719" bIns="45719" numCol="1" anchor="ctr">
                  <a:noAutofit/>
                </a:bodyPr>
                <a:lstStyle/>
                <a:p>
                  <a:pPr defTabSz="2266950">
                    <a:lnSpc>
                      <a:spcPct val="90000"/>
                    </a:lnSpc>
                    <a:spcBef>
                      <a:spcPts val="700"/>
                    </a:spcBef>
                    <a:defRPr sz="5100">
                      <a:solidFill>
                        <a:srgbClr val="FFFFFF"/>
                      </a:solidFill>
                    </a:defRPr>
                  </a:pPr>
                  <a:endParaRPr/>
                </a:p>
              </p:txBody>
            </p:sp>
            <p:sp>
              <p:nvSpPr>
                <p:cNvPr id="1341" name="椭圆 55"/>
                <p:cNvSpPr/>
                <p:nvPr/>
              </p:nvSpPr>
              <p:spPr>
                <a:xfrm>
                  <a:off x="0" y="-1"/>
                  <a:ext cx="1025033" cy="930874"/>
                </a:xfrm>
                <a:prstGeom prst="ellipse">
                  <a:avLst/>
                </a:prstGeom>
                <a:solidFill>
                  <a:srgbClr val="FFFFFF"/>
                </a:solidFill>
                <a:ln w="12700" cap="flat">
                  <a:solidFill>
                    <a:schemeClr val="accent4"/>
                  </a:solidFill>
                  <a:prstDash val="solid"/>
                  <a:miter lim="800000"/>
                </a:ln>
                <a:effectLst/>
              </p:spPr>
              <p:txBody>
                <a:bodyPr wrap="square" lIns="45719" tIns="45719" rIns="45719" bIns="45719" numCol="1" anchor="t">
                  <a:noAutofit/>
                </a:bodyPr>
                <a:lstStyle/>
                <a:p>
                  <a:endParaRPr/>
                </a:p>
              </p:txBody>
            </p:sp>
          </p:grpSp>
          <p:grpSp>
            <p:nvGrpSpPr>
              <p:cNvPr id="1345" name="组合 49"/>
              <p:cNvGrpSpPr/>
              <p:nvPr/>
            </p:nvGrpSpPr>
            <p:grpSpPr>
              <a:xfrm>
                <a:off x="1248039" y="128925"/>
                <a:ext cx="1531914" cy="626573"/>
                <a:chOff x="0" y="0"/>
                <a:chExt cx="1531912" cy="626570"/>
              </a:xfrm>
            </p:grpSpPr>
            <p:sp>
              <p:nvSpPr>
                <p:cNvPr id="1343" name="圆角矩形 61"/>
                <p:cNvSpPr txBox="1"/>
                <p:nvPr/>
              </p:nvSpPr>
              <p:spPr>
                <a:xfrm>
                  <a:off x="0" y="72577"/>
                  <a:ext cx="1531912" cy="5539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b="1">
                      <a:solidFill>
                        <a:srgbClr val="E56C0A"/>
                      </a:solidFill>
                      <a:latin typeface="微软雅黑"/>
                      <a:ea typeface="微软雅黑"/>
                      <a:cs typeface="微软雅黑"/>
                      <a:sym typeface="微软雅黑"/>
                    </a:defRPr>
                  </a:pPr>
                  <a:r>
                    <a:rPr lang="en-US" dirty="0"/>
                    <a:t>C</a:t>
                  </a:r>
                  <a:r>
                    <a:rPr lang="zh-CN" altLang="en-US" dirty="0"/>
                    <a:t>端入口</a:t>
                  </a:r>
                  <a:endParaRPr lang="en-US" altLang="zh-CN" dirty="0"/>
                </a:p>
                <a:p>
                  <a:pPr algn="ctr">
                    <a:defRPr b="1">
                      <a:solidFill>
                        <a:srgbClr val="E56C0A"/>
                      </a:solidFill>
                      <a:latin typeface="微软雅黑"/>
                      <a:ea typeface="微软雅黑"/>
                      <a:cs typeface="微软雅黑"/>
                      <a:sym typeface="微软雅黑"/>
                    </a:defRPr>
                  </a:pPr>
                  <a:r>
                    <a:rPr lang="zh-CN" altLang="en-US" sz="1200" dirty="0">
                      <a:solidFill>
                        <a:schemeClr val="tx1"/>
                      </a:solidFill>
                      <a:latin typeface="微软雅黑" panose="020B0503020204020204" pitchFamily="34" charset="-122"/>
                      <a:ea typeface="微软雅黑" panose="020B0503020204020204" pitchFamily="34" charset="-122"/>
                    </a:rPr>
                    <a:t>百合佳缘</a:t>
                  </a:r>
                  <a:endParaRPr lang="en-US" altLang="zh-CN" sz="1200" dirty="0">
                    <a:solidFill>
                      <a:schemeClr val="tx1"/>
                    </a:solidFill>
                    <a:latin typeface="微软雅黑" panose="020B0503020204020204" pitchFamily="34" charset="-122"/>
                    <a:ea typeface="微软雅黑" panose="020B0503020204020204" pitchFamily="34" charset="-122"/>
                  </a:endParaRPr>
                </a:p>
              </p:txBody>
            </p:sp>
            <p:sp>
              <p:nvSpPr>
                <p:cNvPr id="1344" name="文本框 53"/>
                <p:cNvSpPr txBox="1"/>
                <p:nvPr/>
              </p:nvSpPr>
              <p:spPr>
                <a:xfrm>
                  <a:off x="904969" y="0"/>
                  <a:ext cx="487116" cy="3708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b="1">
                      <a:solidFill>
                        <a:srgbClr val="F57B17"/>
                      </a:solidFill>
                      <a:latin typeface="微软雅黑"/>
                      <a:ea typeface="微软雅黑"/>
                      <a:cs typeface="微软雅黑"/>
                      <a:sym typeface="微软雅黑"/>
                    </a:defRPr>
                  </a:lvl1pPr>
                </a:lstStyle>
                <a:p>
                  <a:endParaRPr dirty="0"/>
                </a:p>
              </p:txBody>
            </p:sp>
          </p:grpSp>
          <p:pic>
            <p:nvPicPr>
              <p:cNvPr id="1346" name="图片 50" descr="图片 50"/>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78251" y="177220"/>
                <a:ext cx="774104" cy="244482"/>
              </a:xfrm>
              <a:prstGeom prst="rect">
                <a:avLst/>
              </a:prstGeom>
              <a:ln w="12700" cap="flat">
                <a:noFill/>
                <a:miter lim="400000"/>
              </a:ln>
              <a:effectLst/>
            </p:spPr>
          </p:pic>
          <p:pic>
            <p:nvPicPr>
              <p:cNvPr id="1347" name="图片 51" descr="图片 51"/>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9330" y="486159"/>
                <a:ext cx="928263" cy="244482"/>
              </a:xfrm>
              <a:prstGeom prst="rect">
                <a:avLst/>
              </a:prstGeom>
              <a:ln w="12700" cap="flat">
                <a:noFill/>
                <a:miter lim="400000"/>
              </a:ln>
              <a:effectLst/>
            </p:spPr>
          </p:pic>
        </p:grpSp>
        <p:grpSp>
          <p:nvGrpSpPr>
            <p:cNvPr id="1358" name="组合 25"/>
            <p:cNvGrpSpPr/>
            <p:nvPr/>
          </p:nvGrpSpPr>
          <p:grpSpPr>
            <a:xfrm>
              <a:off x="225191" y="1286788"/>
              <a:ext cx="3393091" cy="930874"/>
              <a:chOff x="-1" y="0"/>
              <a:chExt cx="3393090" cy="930873"/>
            </a:xfrm>
          </p:grpSpPr>
          <p:grpSp>
            <p:nvGrpSpPr>
              <p:cNvPr id="1351" name="组合 39"/>
              <p:cNvGrpSpPr/>
              <p:nvPr/>
            </p:nvGrpSpPr>
            <p:grpSpPr>
              <a:xfrm>
                <a:off x="-1" y="0"/>
                <a:ext cx="3393090" cy="930873"/>
                <a:chOff x="0" y="0"/>
                <a:chExt cx="3393088" cy="930872"/>
              </a:xfrm>
            </p:grpSpPr>
            <p:sp>
              <p:nvSpPr>
                <p:cNvPr id="1349" name="任意多边形: 形状 46"/>
                <p:cNvSpPr/>
                <p:nvPr/>
              </p:nvSpPr>
              <p:spPr>
                <a:xfrm>
                  <a:off x="634903" y="62935"/>
                  <a:ext cx="2758186" cy="826309"/>
                </a:xfrm>
                <a:prstGeom prst="rect">
                  <a:avLst/>
                </a:prstGeom>
                <a:gradFill flip="none" rotWithShape="1">
                  <a:gsLst>
                    <a:gs pos="0">
                      <a:srgbClr val="FFD89C"/>
                    </a:gs>
                    <a:gs pos="50000">
                      <a:srgbClr val="FFE6C3"/>
                    </a:gs>
                    <a:gs pos="100000">
                      <a:srgbClr val="FFF2E2"/>
                    </a:gs>
                  </a:gsLst>
                  <a:lin ang="2700000" scaled="0"/>
                </a:gradFill>
                <a:ln w="12700" cap="flat">
                  <a:noFill/>
                  <a:miter lim="400000"/>
                </a:ln>
                <a:effectLst/>
              </p:spPr>
              <p:txBody>
                <a:bodyPr wrap="square" lIns="45719" tIns="45719" rIns="45719" bIns="45719" numCol="1" anchor="ctr">
                  <a:noAutofit/>
                </a:bodyPr>
                <a:lstStyle/>
                <a:p>
                  <a:pPr defTabSz="2266950">
                    <a:lnSpc>
                      <a:spcPct val="90000"/>
                    </a:lnSpc>
                    <a:spcBef>
                      <a:spcPts val="700"/>
                    </a:spcBef>
                    <a:defRPr sz="5100">
                      <a:solidFill>
                        <a:srgbClr val="FFFFFF"/>
                      </a:solidFill>
                    </a:defRPr>
                  </a:pPr>
                  <a:endParaRPr/>
                </a:p>
              </p:txBody>
            </p:sp>
            <p:sp>
              <p:nvSpPr>
                <p:cNvPr id="1350" name="椭圆 47"/>
                <p:cNvSpPr/>
                <p:nvPr/>
              </p:nvSpPr>
              <p:spPr>
                <a:xfrm>
                  <a:off x="0" y="-1"/>
                  <a:ext cx="1025033" cy="930874"/>
                </a:xfrm>
                <a:prstGeom prst="ellipse">
                  <a:avLst/>
                </a:prstGeom>
                <a:solidFill>
                  <a:srgbClr val="FFFFFF"/>
                </a:solidFill>
                <a:ln w="12700" cap="flat">
                  <a:solidFill>
                    <a:schemeClr val="accent4"/>
                  </a:solidFill>
                  <a:prstDash val="solid"/>
                  <a:miter lim="800000"/>
                </a:ln>
                <a:effectLst/>
              </p:spPr>
              <p:txBody>
                <a:bodyPr wrap="square" lIns="45719" tIns="45719" rIns="45719" bIns="45719" numCol="1" anchor="t">
                  <a:noAutofit/>
                </a:bodyPr>
                <a:lstStyle/>
                <a:p>
                  <a:endParaRPr/>
                </a:p>
              </p:txBody>
            </p:sp>
          </p:grpSp>
          <p:grpSp>
            <p:nvGrpSpPr>
              <p:cNvPr id="1354" name="组合 40"/>
              <p:cNvGrpSpPr/>
              <p:nvPr/>
            </p:nvGrpSpPr>
            <p:grpSpPr>
              <a:xfrm>
                <a:off x="1248039" y="147332"/>
                <a:ext cx="1549064" cy="622127"/>
                <a:chOff x="0" y="0"/>
                <a:chExt cx="1549063" cy="622126"/>
              </a:xfrm>
            </p:grpSpPr>
            <p:sp>
              <p:nvSpPr>
                <p:cNvPr id="1352" name="圆角矩形 61"/>
                <p:cNvSpPr txBox="1"/>
                <p:nvPr/>
              </p:nvSpPr>
              <p:spPr>
                <a:xfrm>
                  <a:off x="0" y="35386"/>
                  <a:ext cx="1531912" cy="5867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b="1">
                      <a:solidFill>
                        <a:srgbClr val="E56C0A"/>
                      </a:solidFill>
                      <a:latin typeface="微软雅黑"/>
                      <a:ea typeface="微软雅黑"/>
                      <a:cs typeface="微软雅黑"/>
                      <a:sym typeface="微软雅黑"/>
                    </a:defRPr>
                  </a:pPr>
                  <a:r>
                    <a:rPr dirty="0"/>
                    <a:t>10000</a:t>
                  </a:r>
                  <a:endParaRPr dirty="0">
                    <a:solidFill>
                      <a:srgbClr val="FFFFFF"/>
                    </a:solidFill>
                  </a:endParaRPr>
                </a:p>
                <a:p>
                  <a:pPr algn="ctr">
                    <a:defRPr sz="1200" b="1">
                      <a:solidFill>
                        <a:srgbClr val="262626"/>
                      </a:solidFill>
                      <a:latin typeface="微软雅黑"/>
                      <a:ea typeface="微软雅黑"/>
                      <a:cs typeface="微软雅黑"/>
                      <a:sym typeface="微软雅黑"/>
                    </a:defRPr>
                  </a:pPr>
                  <a:r>
                    <a:rPr dirty="0" err="1"/>
                    <a:t>东家</a:t>
                  </a:r>
                  <a:r>
                    <a:rPr b="0" dirty="0" err="1"/>
                    <a:t>匠人数量</a:t>
                  </a:r>
                  <a:endParaRPr b="0" dirty="0"/>
                </a:p>
              </p:txBody>
            </p:sp>
            <p:sp>
              <p:nvSpPr>
                <p:cNvPr id="1353" name="文本框 45"/>
                <p:cNvSpPr txBox="1"/>
                <p:nvPr/>
              </p:nvSpPr>
              <p:spPr>
                <a:xfrm>
                  <a:off x="1061948" y="0"/>
                  <a:ext cx="487116" cy="3708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b="1">
                      <a:solidFill>
                        <a:srgbClr val="F57B17"/>
                      </a:solidFill>
                      <a:latin typeface="微软雅黑"/>
                      <a:ea typeface="微软雅黑"/>
                      <a:cs typeface="微软雅黑"/>
                      <a:sym typeface="微软雅黑"/>
                    </a:defRPr>
                  </a:lvl1pPr>
                </a:lstStyle>
                <a:p>
                  <a:r>
                    <a:t>+</a:t>
                  </a:r>
                </a:p>
              </p:txBody>
            </p:sp>
          </p:grpSp>
        </p:grpSp>
        <p:grpSp>
          <p:nvGrpSpPr>
            <p:cNvPr id="1366" name="组合 26"/>
            <p:cNvGrpSpPr/>
            <p:nvPr/>
          </p:nvGrpSpPr>
          <p:grpSpPr>
            <a:xfrm>
              <a:off x="363863" y="2524813"/>
              <a:ext cx="3393091" cy="930874"/>
              <a:chOff x="0" y="2"/>
              <a:chExt cx="3393089" cy="930873"/>
            </a:xfrm>
          </p:grpSpPr>
          <p:grpSp>
            <p:nvGrpSpPr>
              <p:cNvPr id="1361" name="组合 34"/>
              <p:cNvGrpSpPr/>
              <p:nvPr/>
            </p:nvGrpSpPr>
            <p:grpSpPr>
              <a:xfrm>
                <a:off x="0" y="2"/>
                <a:ext cx="3393089" cy="930873"/>
                <a:chOff x="0" y="0"/>
                <a:chExt cx="3393088" cy="930872"/>
              </a:xfrm>
            </p:grpSpPr>
            <p:sp>
              <p:nvSpPr>
                <p:cNvPr id="1359" name="任意多边形: 形状 37"/>
                <p:cNvSpPr/>
                <p:nvPr/>
              </p:nvSpPr>
              <p:spPr>
                <a:xfrm>
                  <a:off x="634903" y="62935"/>
                  <a:ext cx="2758186" cy="826309"/>
                </a:xfrm>
                <a:prstGeom prst="rect">
                  <a:avLst/>
                </a:prstGeom>
                <a:gradFill flip="none" rotWithShape="1">
                  <a:gsLst>
                    <a:gs pos="0">
                      <a:srgbClr val="FFD89C"/>
                    </a:gs>
                    <a:gs pos="50000">
                      <a:srgbClr val="FFE6C3"/>
                    </a:gs>
                    <a:gs pos="100000">
                      <a:srgbClr val="FFF2E2"/>
                    </a:gs>
                  </a:gsLst>
                  <a:lin ang="2700000" scaled="0"/>
                </a:gradFill>
                <a:ln w="12700" cap="flat">
                  <a:noFill/>
                  <a:miter lim="400000"/>
                </a:ln>
                <a:effectLst/>
              </p:spPr>
              <p:txBody>
                <a:bodyPr wrap="square" lIns="45719" tIns="45719" rIns="45719" bIns="45719" numCol="1" anchor="ctr">
                  <a:noAutofit/>
                </a:bodyPr>
                <a:lstStyle/>
                <a:p>
                  <a:pPr defTabSz="2266950">
                    <a:lnSpc>
                      <a:spcPct val="90000"/>
                    </a:lnSpc>
                    <a:spcBef>
                      <a:spcPts val="700"/>
                    </a:spcBef>
                    <a:defRPr sz="5100">
                      <a:solidFill>
                        <a:srgbClr val="FFFFFF"/>
                      </a:solidFill>
                    </a:defRPr>
                  </a:pPr>
                  <a:endParaRPr/>
                </a:p>
              </p:txBody>
            </p:sp>
            <p:sp>
              <p:nvSpPr>
                <p:cNvPr id="1360" name="椭圆 38"/>
                <p:cNvSpPr/>
                <p:nvPr/>
              </p:nvSpPr>
              <p:spPr>
                <a:xfrm>
                  <a:off x="0" y="-1"/>
                  <a:ext cx="1025033" cy="930874"/>
                </a:xfrm>
                <a:prstGeom prst="ellipse">
                  <a:avLst/>
                </a:prstGeom>
                <a:solidFill>
                  <a:srgbClr val="FFFFFF"/>
                </a:solidFill>
                <a:ln w="12700" cap="flat">
                  <a:solidFill>
                    <a:schemeClr val="accent4"/>
                  </a:solidFill>
                  <a:prstDash val="solid"/>
                  <a:miter lim="800000"/>
                </a:ln>
                <a:effectLst/>
              </p:spPr>
              <p:txBody>
                <a:bodyPr wrap="square" lIns="45719" tIns="45719" rIns="45719" bIns="45719" numCol="1" anchor="t">
                  <a:noAutofit/>
                </a:bodyPr>
                <a:lstStyle/>
                <a:p>
                  <a:endParaRPr/>
                </a:p>
              </p:txBody>
            </p:sp>
          </p:grpSp>
          <p:sp>
            <p:nvSpPr>
              <p:cNvPr id="1362" name="圆角矩形 61"/>
              <p:cNvSpPr txBox="1"/>
              <p:nvPr/>
            </p:nvSpPr>
            <p:spPr>
              <a:xfrm>
                <a:off x="1163886" y="188438"/>
                <a:ext cx="1931841" cy="5539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b="1">
                    <a:solidFill>
                      <a:srgbClr val="E56C0A"/>
                    </a:solidFill>
                    <a:latin typeface="微软雅黑"/>
                    <a:ea typeface="微软雅黑"/>
                    <a:cs typeface="微软雅黑"/>
                    <a:sym typeface="微软雅黑"/>
                  </a:defRPr>
                </a:pPr>
                <a:r>
                  <a:rPr dirty="0"/>
                  <a:t>54亿</a:t>
                </a:r>
              </a:p>
              <a:p>
                <a:pPr algn="ctr">
                  <a:defRPr sz="1200" b="1">
                    <a:solidFill>
                      <a:srgbClr val="262626"/>
                    </a:solidFill>
                    <a:latin typeface="微软雅黑"/>
                    <a:ea typeface="微软雅黑"/>
                    <a:cs typeface="微软雅黑"/>
                    <a:sym typeface="微软雅黑"/>
                  </a:defRPr>
                </a:pPr>
                <a:r>
                  <a:rPr dirty="0"/>
                  <a:t>《</a:t>
                </a:r>
                <a:r>
                  <a:rPr dirty="0" err="1"/>
                  <a:t>你好</a:t>
                </a:r>
                <a:r>
                  <a:rPr lang="en-US" dirty="0"/>
                  <a:t> </a:t>
                </a:r>
                <a:r>
                  <a:rPr dirty="0" err="1"/>
                  <a:t>李焕英</a:t>
                </a:r>
                <a:r>
                  <a:rPr lang="en-US" altLang="zh-CN" dirty="0" err="1"/>
                  <a:t>》</a:t>
                </a:r>
                <a:r>
                  <a:rPr b="0" dirty="0" err="1">
                    <a:solidFill>
                      <a:srgbClr val="000000"/>
                    </a:solidFill>
                  </a:rPr>
                  <a:t>电影票房</a:t>
                </a:r>
                <a:endParaRPr b="0" dirty="0">
                  <a:solidFill>
                    <a:srgbClr val="000000"/>
                  </a:solidFill>
                </a:endParaRPr>
              </a:p>
            </p:txBody>
          </p:sp>
        </p:grpSp>
        <p:grpSp>
          <p:nvGrpSpPr>
            <p:cNvPr id="1373" name="组合 27"/>
            <p:cNvGrpSpPr/>
            <p:nvPr/>
          </p:nvGrpSpPr>
          <p:grpSpPr>
            <a:xfrm>
              <a:off x="46412" y="3749767"/>
              <a:ext cx="3393091" cy="930874"/>
              <a:chOff x="-1" y="0"/>
              <a:chExt cx="3393090" cy="930873"/>
            </a:xfrm>
          </p:grpSpPr>
          <p:grpSp>
            <p:nvGrpSpPr>
              <p:cNvPr id="1371" name="组合 28"/>
              <p:cNvGrpSpPr/>
              <p:nvPr/>
            </p:nvGrpSpPr>
            <p:grpSpPr>
              <a:xfrm>
                <a:off x="-1" y="0"/>
                <a:ext cx="3393090" cy="930873"/>
                <a:chOff x="0" y="0"/>
                <a:chExt cx="3393088" cy="930872"/>
              </a:xfrm>
            </p:grpSpPr>
            <p:grpSp>
              <p:nvGrpSpPr>
                <p:cNvPr id="1369" name="组合 30"/>
                <p:cNvGrpSpPr/>
                <p:nvPr/>
              </p:nvGrpSpPr>
              <p:grpSpPr>
                <a:xfrm>
                  <a:off x="0" y="-1"/>
                  <a:ext cx="3393089" cy="930874"/>
                  <a:chOff x="0" y="0"/>
                  <a:chExt cx="3393088" cy="930872"/>
                </a:xfrm>
              </p:grpSpPr>
              <p:sp>
                <p:nvSpPr>
                  <p:cNvPr id="1367" name="任意多边形: 形状 32"/>
                  <p:cNvSpPr/>
                  <p:nvPr/>
                </p:nvSpPr>
                <p:spPr>
                  <a:xfrm>
                    <a:off x="634903" y="62935"/>
                    <a:ext cx="2758186" cy="826309"/>
                  </a:xfrm>
                  <a:prstGeom prst="rect">
                    <a:avLst/>
                  </a:prstGeom>
                  <a:gradFill flip="none" rotWithShape="1">
                    <a:gsLst>
                      <a:gs pos="0">
                        <a:srgbClr val="FFD89C"/>
                      </a:gs>
                      <a:gs pos="50000">
                        <a:srgbClr val="FFE6C3"/>
                      </a:gs>
                      <a:gs pos="100000">
                        <a:srgbClr val="FFF2E2"/>
                      </a:gs>
                    </a:gsLst>
                    <a:lin ang="2700000" scaled="0"/>
                  </a:gradFill>
                  <a:ln w="12700" cap="flat">
                    <a:noFill/>
                    <a:miter lim="400000"/>
                  </a:ln>
                  <a:effectLst/>
                </p:spPr>
                <p:txBody>
                  <a:bodyPr wrap="square" lIns="45719" tIns="45719" rIns="45719" bIns="45719" numCol="1" anchor="ctr">
                    <a:noAutofit/>
                  </a:bodyPr>
                  <a:lstStyle/>
                  <a:p>
                    <a:pPr defTabSz="2266950">
                      <a:lnSpc>
                        <a:spcPct val="90000"/>
                      </a:lnSpc>
                      <a:spcBef>
                        <a:spcPts val="700"/>
                      </a:spcBef>
                      <a:defRPr sz="5100">
                        <a:solidFill>
                          <a:srgbClr val="FFFFFF"/>
                        </a:solidFill>
                      </a:defRPr>
                    </a:pPr>
                    <a:endParaRPr/>
                  </a:p>
                </p:txBody>
              </p:sp>
              <p:sp>
                <p:nvSpPr>
                  <p:cNvPr id="1368" name="椭圆 33"/>
                  <p:cNvSpPr/>
                  <p:nvPr/>
                </p:nvSpPr>
                <p:spPr>
                  <a:xfrm>
                    <a:off x="0" y="-1"/>
                    <a:ext cx="1025033" cy="930874"/>
                  </a:xfrm>
                  <a:prstGeom prst="ellipse">
                    <a:avLst/>
                  </a:prstGeom>
                  <a:solidFill>
                    <a:srgbClr val="FFFFFF"/>
                  </a:solidFill>
                  <a:ln w="12700" cap="flat">
                    <a:solidFill>
                      <a:schemeClr val="accent4"/>
                    </a:solidFill>
                    <a:prstDash val="solid"/>
                    <a:miter lim="800000"/>
                  </a:ln>
                  <a:effectLst/>
                </p:spPr>
                <p:txBody>
                  <a:bodyPr wrap="square" lIns="45719" tIns="45719" rIns="45719" bIns="45719" numCol="1" anchor="t">
                    <a:noAutofit/>
                  </a:bodyPr>
                  <a:lstStyle/>
                  <a:p>
                    <a:endParaRPr/>
                  </a:p>
                </p:txBody>
              </p:sp>
            </p:grpSp>
            <p:pic>
              <p:nvPicPr>
                <p:cNvPr id="1370" name="图片 31" descr="图片 3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6391" y="247484"/>
                  <a:ext cx="552249" cy="450950"/>
                </a:xfrm>
                <a:prstGeom prst="rect">
                  <a:avLst/>
                </a:prstGeom>
                <a:ln w="12700" cap="flat">
                  <a:noFill/>
                  <a:miter lim="400000"/>
                </a:ln>
                <a:effectLst/>
              </p:spPr>
            </p:pic>
          </p:grpSp>
          <p:sp>
            <p:nvSpPr>
              <p:cNvPr id="1372" name="圆角矩形 61"/>
              <p:cNvSpPr txBox="1"/>
              <p:nvPr/>
            </p:nvSpPr>
            <p:spPr>
              <a:xfrm>
                <a:off x="1294972" y="180715"/>
                <a:ext cx="1531913" cy="624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b="1">
                    <a:solidFill>
                      <a:srgbClr val="E56C0A"/>
                    </a:solidFill>
                    <a:latin typeface="微软雅黑"/>
                    <a:ea typeface="微软雅黑"/>
                    <a:cs typeface="微软雅黑"/>
                    <a:sym typeface="微软雅黑"/>
                  </a:defRPr>
                </a:pPr>
                <a:r>
                  <a:rPr dirty="0"/>
                  <a:t>144 年</a:t>
                </a:r>
              </a:p>
              <a:p>
                <a:pPr algn="ctr">
                  <a:defRPr sz="1200" b="1">
                    <a:solidFill>
                      <a:srgbClr val="262626"/>
                    </a:solidFill>
                    <a:latin typeface="微软雅黑"/>
                    <a:ea typeface="微软雅黑"/>
                    <a:cs typeface="微软雅黑"/>
                    <a:sym typeface="微软雅黑"/>
                  </a:defRPr>
                </a:pPr>
                <a:r>
                  <a:rPr dirty="0" err="1"/>
                  <a:t>狼队创队历史</a:t>
                </a:r>
                <a:endParaRPr dirty="0"/>
              </a:p>
            </p:txBody>
          </p:sp>
        </p:grpSp>
      </p:grpSp>
      <p:pic>
        <p:nvPicPr>
          <p:cNvPr id="5" name="图片 4">
            <a:extLst>
              <a:ext uri="{FF2B5EF4-FFF2-40B4-BE49-F238E27FC236}">
                <a16:creationId xmlns:a16="http://schemas.microsoft.com/office/drawing/2014/main" id="{27D4AF94-8DCE-464D-967D-EB898BC5C6A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11457" b="80641"/>
          <a:stretch/>
        </p:blipFill>
        <p:spPr>
          <a:xfrm>
            <a:off x="1343056" y="4605867"/>
            <a:ext cx="1190842" cy="276229"/>
          </a:xfrm>
          <a:prstGeom prst="rect">
            <a:avLst/>
          </a:prstGeom>
        </p:spPr>
      </p:pic>
      <p:pic>
        <p:nvPicPr>
          <p:cNvPr id="3" name="图片 2">
            <a:extLst>
              <a:ext uri="{FF2B5EF4-FFF2-40B4-BE49-F238E27FC236}">
                <a16:creationId xmlns:a16="http://schemas.microsoft.com/office/drawing/2014/main" id="{4E36D144-8A3C-464C-AD09-73B2FB3BC2B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3"/>
          <a:stretch/>
        </p:blipFill>
        <p:spPr>
          <a:xfrm>
            <a:off x="1487271" y="3019064"/>
            <a:ext cx="682967" cy="563426"/>
          </a:xfrm>
          <a:prstGeom prst="rect">
            <a:avLst/>
          </a:prstGeom>
        </p:spPr>
      </p:pic>
      <p:pic>
        <p:nvPicPr>
          <p:cNvPr id="6" name="图片 5">
            <a:extLst>
              <a:ext uri="{FF2B5EF4-FFF2-40B4-BE49-F238E27FC236}">
                <a16:creationId xmlns:a16="http://schemas.microsoft.com/office/drawing/2014/main" id="{ABACF8EB-7085-42C8-B9CC-72DADDF9FA06}"/>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527935" y="3326690"/>
            <a:ext cx="1005963" cy="576598"/>
          </a:xfrm>
          <a:prstGeom prst="rect">
            <a:avLst/>
          </a:prstGeom>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6" name="图片 29" descr="图片 2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76"/>
            <a:ext cx="12192000" cy="6857649"/>
          </a:xfrm>
          <a:prstGeom prst="rect">
            <a:avLst/>
          </a:prstGeom>
          <a:ln w="12700">
            <a:miter lim="400000"/>
          </a:ln>
        </p:spPr>
      </p:pic>
      <p:sp>
        <p:nvSpPr>
          <p:cNvPr id="1377" name="矩形 16"/>
          <p:cNvSpPr/>
          <p:nvPr/>
        </p:nvSpPr>
        <p:spPr>
          <a:xfrm>
            <a:off x="4984247" y="-106327"/>
            <a:ext cx="6948395" cy="6857823"/>
          </a:xfrm>
          <a:prstGeom prst="rect">
            <a:avLst/>
          </a:prstGeom>
          <a:solidFill>
            <a:srgbClr val="FFFFFF">
              <a:alpha val="64999"/>
            </a:srgbClr>
          </a:solidFill>
          <a:ln w="12700">
            <a:miter lim="400000"/>
          </a:ln>
        </p:spPr>
        <p:txBody>
          <a:bodyPr lIns="45719" rIns="45719" anchor="ctr"/>
          <a:lstStyle/>
          <a:p>
            <a:pPr algn="ctr">
              <a:defRPr>
                <a:solidFill>
                  <a:srgbClr val="FFFFFF"/>
                </a:solidFill>
              </a:defRPr>
            </a:pPr>
            <a:endParaRPr/>
          </a:p>
        </p:txBody>
      </p:sp>
      <p:sp>
        <p:nvSpPr>
          <p:cNvPr id="1378" name="标题 1"/>
          <p:cNvSpPr txBox="1"/>
          <p:nvPr/>
        </p:nvSpPr>
        <p:spPr>
          <a:xfrm>
            <a:off x="5767018" y="466516"/>
            <a:ext cx="5655874" cy="599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2800" b="1" spc="300">
                <a:solidFill>
                  <a:srgbClr val="E46C0A"/>
                </a:solidFill>
                <a:latin typeface="Microsoft YaHei"/>
                <a:ea typeface="Microsoft YaHei"/>
                <a:cs typeface="Microsoft YaHei"/>
                <a:sym typeface="Microsoft YaHei"/>
              </a:defRPr>
            </a:lvl1pPr>
          </a:lstStyle>
          <a:p>
            <a:r>
              <a:t>旅游度假</a:t>
            </a:r>
          </a:p>
        </p:txBody>
      </p:sp>
      <p:sp>
        <p:nvSpPr>
          <p:cNvPr id="1379" name="文本框 27"/>
          <p:cNvSpPr txBox="1"/>
          <p:nvPr/>
        </p:nvSpPr>
        <p:spPr>
          <a:xfrm>
            <a:off x="5767018" y="1056245"/>
            <a:ext cx="5382855"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600" spc="300">
                <a:solidFill>
                  <a:schemeClr val="accent2"/>
                </a:solidFill>
                <a:latin typeface="Microsoft YaHei"/>
                <a:ea typeface="Microsoft YaHei"/>
                <a:cs typeface="Microsoft YaHei"/>
                <a:sym typeface="Microsoft YaHei"/>
              </a:defRPr>
            </a:pPr>
            <a:r>
              <a:t>打造“</a:t>
            </a:r>
            <a:r>
              <a:rPr i="1">
                <a:latin typeface="微软雅黑"/>
                <a:ea typeface="微软雅黑"/>
                <a:cs typeface="微软雅黑"/>
                <a:sym typeface="微软雅黑"/>
              </a:rPr>
              <a:t>Everyday is Foliday</a:t>
            </a:r>
            <a:r>
              <a:t>”的全新生活方式，将日益多样化的旅游和休闲概念融入每天的生活</a:t>
            </a:r>
          </a:p>
        </p:txBody>
      </p:sp>
      <p:grpSp>
        <p:nvGrpSpPr>
          <p:cNvPr id="1393" name="组合 31"/>
          <p:cNvGrpSpPr/>
          <p:nvPr/>
        </p:nvGrpSpPr>
        <p:grpSpPr>
          <a:xfrm>
            <a:off x="5025916" y="1792914"/>
            <a:ext cx="6717841" cy="4535639"/>
            <a:chOff x="-73247" y="0"/>
            <a:chExt cx="6717840" cy="4535638"/>
          </a:xfrm>
        </p:grpSpPr>
        <p:grpSp>
          <p:nvGrpSpPr>
            <p:cNvPr id="1391" name="组合 15"/>
            <p:cNvGrpSpPr/>
            <p:nvPr/>
          </p:nvGrpSpPr>
          <p:grpSpPr>
            <a:xfrm>
              <a:off x="-73247" y="0"/>
              <a:ext cx="6717840" cy="4535638"/>
              <a:chOff x="-73247" y="0"/>
              <a:chExt cx="6717839" cy="4535637"/>
            </a:xfrm>
          </p:grpSpPr>
          <p:sp>
            <p:nvSpPr>
              <p:cNvPr id="1380" name="圆角矩形 58"/>
              <p:cNvSpPr txBox="1"/>
              <p:nvPr/>
            </p:nvSpPr>
            <p:spPr>
              <a:xfrm>
                <a:off x="769690" y="500334"/>
                <a:ext cx="2159084" cy="8026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b="1">
                    <a:solidFill>
                      <a:srgbClr val="E56C0A"/>
                    </a:solidFill>
                    <a:latin typeface="微软雅黑"/>
                    <a:ea typeface="微软雅黑"/>
                    <a:cs typeface="微软雅黑"/>
                    <a:sym typeface="微软雅黑"/>
                  </a:defRPr>
                </a:pPr>
                <a:r>
                  <a:rPr dirty="0"/>
                  <a:t>60</a:t>
                </a:r>
                <a:endParaRPr dirty="0">
                  <a:solidFill>
                    <a:srgbClr val="FFFFFF"/>
                  </a:solidFill>
                </a:endParaRPr>
              </a:p>
              <a:p>
                <a:pPr algn="ctr">
                  <a:defRPr sz="1200" b="1">
                    <a:solidFill>
                      <a:srgbClr val="262626"/>
                    </a:solidFill>
                    <a:latin typeface="微软雅黑"/>
                    <a:ea typeface="微软雅黑"/>
                    <a:cs typeface="微软雅黑"/>
                    <a:sym typeface="微软雅黑"/>
                  </a:defRPr>
                </a:pPr>
                <a:r>
                  <a:rPr dirty="0"/>
                  <a:t>Club </a:t>
                </a:r>
                <a:r>
                  <a:rPr dirty="0" err="1"/>
                  <a:t>Med地中海俱乐部</a:t>
                </a:r>
                <a:endParaRPr dirty="0"/>
              </a:p>
              <a:p>
                <a:pPr algn="ctr">
                  <a:defRPr sz="1200">
                    <a:solidFill>
                      <a:srgbClr val="262626"/>
                    </a:solidFill>
                    <a:latin typeface="微软雅黑"/>
                    <a:ea typeface="微软雅黑"/>
                    <a:cs typeface="微软雅黑"/>
                    <a:sym typeface="微软雅黑"/>
                  </a:defRPr>
                </a:pPr>
                <a:r>
                  <a:rPr dirty="0" err="1"/>
                  <a:t>全球度假村数</a:t>
                </a:r>
                <a:endParaRPr dirty="0"/>
              </a:p>
            </p:txBody>
          </p:sp>
          <p:grpSp>
            <p:nvGrpSpPr>
              <p:cNvPr id="1390" name="组合 14"/>
              <p:cNvGrpSpPr/>
              <p:nvPr/>
            </p:nvGrpSpPr>
            <p:grpSpPr>
              <a:xfrm>
                <a:off x="-73247" y="0"/>
                <a:ext cx="6717839" cy="4535637"/>
                <a:chOff x="-73247" y="0"/>
                <a:chExt cx="6717838" cy="4535636"/>
              </a:xfrm>
            </p:grpSpPr>
            <p:grpSp>
              <p:nvGrpSpPr>
                <p:cNvPr id="1385" name="组合 2"/>
                <p:cNvGrpSpPr/>
                <p:nvPr/>
              </p:nvGrpSpPr>
              <p:grpSpPr>
                <a:xfrm>
                  <a:off x="620008" y="0"/>
                  <a:ext cx="6024583" cy="4535636"/>
                  <a:chOff x="0" y="0"/>
                  <a:chExt cx="6024581" cy="4535635"/>
                </a:xfrm>
              </p:grpSpPr>
              <p:sp>
                <p:nvSpPr>
                  <p:cNvPr id="1381" name="等腰三角形 3"/>
                  <p:cNvSpPr/>
                  <p:nvPr/>
                </p:nvSpPr>
                <p:spPr>
                  <a:xfrm>
                    <a:off x="695142" y="0"/>
                    <a:ext cx="4634297" cy="4535636"/>
                  </a:xfrm>
                  <a:prstGeom prst="triangle">
                    <a:avLst/>
                  </a:prstGeom>
                  <a:blipFill rotWithShape="1">
                    <a:blip r:embed="rId3"/>
                    <a:srcRect/>
                    <a:stretch>
                      <a:fillRect/>
                    </a:stretch>
                  </a:blip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82" name="任意多边形: 形状 4"/>
                  <p:cNvSpPr/>
                  <p:nvPr/>
                </p:nvSpPr>
                <p:spPr>
                  <a:xfrm>
                    <a:off x="3012289" y="455999"/>
                    <a:ext cx="3012293" cy="1073671"/>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587" y="0"/>
                          <a:pt x="1311" y="0"/>
                        </a:cubicBezTo>
                        <a:lnTo>
                          <a:pt x="20289" y="0"/>
                        </a:lnTo>
                        <a:cubicBezTo>
                          <a:pt x="21013" y="0"/>
                          <a:pt x="21600" y="1612"/>
                          <a:pt x="21600" y="3600"/>
                        </a:cubicBezTo>
                        <a:lnTo>
                          <a:pt x="21600" y="18000"/>
                        </a:lnTo>
                        <a:cubicBezTo>
                          <a:pt x="21600" y="19988"/>
                          <a:pt x="21013" y="21600"/>
                          <a:pt x="20289" y="21600"/>
                        </a:cubicBezTo>
                        <a:lnTo>
                          <a:pt x="1311" y="21600"/>
                        </a:lnTo>
                        <a:cubicBezTo>
                          <a:pt x="587" y="21600"/>
                          <a:pt x="0" y="19988"/>
                          <a:pt x="0" y="18000"/>
                        </a:cubicBezTo>
                        <a:lnTo>
                          <a:pt x="0" y="3600"/>
                        </a:lnTo>
                        <a:close/>
                      </a:path>
                    </a:pathLst>
                  </a:custGeom>
                  <a:solidFill>
                    <a:srgbClr val="FFFFFF">
                      <a:alpha val="90000"/>
                    </a:srgbClr>
                  </a:solidFill>
                  <a:ln w="12700" cap="flat">
                    <a:solidFill>
                      <a:srgbClr val="F57B17"/>
                    </a:solidFill>
                    <a:prstDash val="solid"/>
                    <a:miter lim="800000"/>
                  </a:ln>
                  <a:effectLst/>
                </p:spPr>
                <p:txBody>
                  <a:bodyPr wrap="square" lIns="45719" tIns="45719" rIns="45719" bIns="45719" numCol="1" anchor="ctr">
                    <a:noAutofit/>
                  </a:bodyPr>
                  <a:lstStyle/>
                  <a:p>
                    <a:pPr algn="ctr" defTabSz="2178050">
                      <a:lnSpc>
                        <a:spcPct val="90000"/>
                      </a:lnSpc>
                      <a:spcBef>
                        <a:spcPts val="700"/>
                      </a:spcBef>
                      <a:defRPr sz="4900"/>
                    </a:pPr>
                    <a:endParaRPr/>
                  </a:p>
                </p:txBody>
              </p:sp>
              <p:sp>
                <p:nvSpPr>
                  <p:cNvPr id="1383" name="任意多边形: 形状 5"/>
                  <p:cNvSpPr/>
                  <p:nvPr/>
                </p:nvSpPr>
                <p:spPr>
                  <a:xfrm>
                    <a:off x="0" y="1663878"/>
                    <a:ext cx="3012292" cy="1073671"/>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587" y="0"/>
                          <a:pt x="1311" y="0"/>
                        </a:cubicBezTo>
                        <a:lnTo>
                          <a:pt x="20289" y="0"/>
                        </a:lnTo>
                        <a:cubicBezTo>
                          <a:pt x="21013" y="0"/>
                          <a:pt x="21600" y="1612"/>
                          <a:pt x="21600" y="3600"/>
                        </a:cubicBezTo>
                        <a:lnTo>
                          <a:pt x="21600" y="18000"/>
                        </a:lnTo>
                        <a:cubicBezTo>
                          <a:pt x="21600" y="19988"/>
                          <a:pt x="21013" y="21600"/>
                          <a:pt x="20289" y="21600"/>
                        </a:cubicBezTo>
                        <a:lnTo>
                          <a:pt x="1311" y="21600"/>
                        </a:lnTo>
                        <a:cubicBezTo>
                          <a:pt x="587" y="21600"/>
                          <a:pt x="0" y="19988"/>
                          <a:pt x="0" y="18000"/>
                        </a:cubicBezTo>
                        <a:lnTo>
                          <a:pt x="0" y="3600"/>
                        </a:lnTo>
                        <a:close/>
                      </a:path>
                    </a:pathLst>
                  </a:custGeom>
                  <a:solidFill>
                    <a:srgbClr val="FFFFFF">
                      <a:alpha val="90000"/>
                    </a:srgbClr>
                  </a:solidFill>
                  <a:ln w="12700" cap="flat">
                    <a:solidFill>
                      <a:srgbClr val="F57B17"/>
                    </a:solidFill>
                    <a:prstDash val="solid"/>
                    <a:miter lim="800000"/>
                  </a:ln>
                  <a:effectLst/>
                </p:spPr>
                <p:txBody>
                  <a:bodyPr wrap="square" lIns="45719" tIns="45719" rIns="45719" bIns="45719" numCol="1" anchor="ctr">
                    <a:noAutofit/>
                  </a:bodyPr>
                  <a:lstStyle/>
                  <a:p>
                    <a:pPr algn="ctr" defTabSz="2178050">
                      <a:lnSpc>
                        <a:spcPct val="90000"/>
                      </a:lnSpc>
                      <a:spcBef>
                        <a:spcPts val="700"/>
                      </a:spcBef>
                      <a:defRPr sz="4900"/>
                    </a:pPr>
                    <a:endParaRPr/>
                  </a:p>
                </p:txBody>
              </p:sp>
              <p:sp>
                <p:nvSpPr>
                  <p:cNvPr id="1384" name="任意多边形: 形状 6"/>
                  <p:cNvSpPr/>
                  <p:nvPr/>
                </p:nvSpPr>
                <p:spPr>
                  <a:xfrm>
                    <a:off x="3012289" y="2871757"/>
                    <a:ext cx="3012293" cy="1073671"/>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1612"/>
                          <a:pt x="587" y="0"/>
                          <a:pt x="1311" y="0"/>
                        </a:cubicBezTo>
                        <a:lnTo>
                          <a:pt x="20289" y="0"/>
                        </a:lnTo>
                        <a:cubicBezTo>
                          <a:pt x="21013" y="0"/>
                          <a:pt x="21600" y="1612"/>
                          <a:pt x="21600" y="3600"/>
                        </a:cubicBezTo>
                        <a:lnTo>
                          <a:pt x="21600" y="18000"/>
                        </a:lnTo>
                        <a:cubicBezTo>
                          <a:pt x="21600" y="19988"/>
                          <a:pt x="21013" y="21600"/>
                          <a:pt x="20289" y="21600"/>
                        </a:cubicBezTo>
                        <a:lnTo>
                          <a:pt x="1311" y="21600"/>
                        </a:lnTo>
                        <a:cubicBezTo>
                          <a:pt x="587" y="21600"/>
                          <a:pt x="0" y="19988"/>
                          <a:pt x="0" y="18000"/>
                        </a:cubicBezTo>
                        <a:lnTo>
                          <a:pt x="0" y="3600"/>
                        </a:lnTo>
                        <a:close/>
                      </a:path>
                    </a:pathLst>
                  </a:custGeom>
                  <a:solidFill>
                    <a:srgbClr val="FFFFFF">
                      <a:alpha val="90000"/>
                    </a:srgbClr>
                  </a:solidFill>
                  <a:ln w="12700" cap="flat">
                    <a:solidFill>
                      <a:srgbClr val="F57B17"/>
                    </a:solidFill>
                    <a:prstDash val="solid"/>
                    <a:miter lim="800000"/>
                  </a:ln>
                  <a:effectLst/>
                </p:spPr>
                <p:txBody>
                  <a:bodyPr wrap="square" lIns="45719" tIns="45719" rIns="45719" bIns="45719" numCol="1" anchor="ctr">
                    <a:noAutofit/>
                  </a:bodyPr>
                  <a:lstStyle/>
                  <a:p>
                    <a:pPr algn="ctr" defTabSz="2178050">
                      <a:lnSpc>
                        <a:spcPct val="90000"/>
                      </a:lnSpc>
                      <a:spcBef>
                        <a:spcPts val="700"/>
                      </a:spcBef>
                      <a:defRPr sz="4900"/>
                    </a:pPr>
                    <a:endParaRPr/>
                  </a:p>
                </p:txBody>
              </p:sp>
            </p:grpSp>
            <p:sp>
              <p:nvSpPr>
                <p:cNvPr id="1389" name="圆角矩形 57"/>
                <p:cNvSpPr txBox="1"/>
                <p:nvPr/>
              </p:nvSpPr>
              <p:spPr>
                <a:xfrm>
                  <a:off x="-73247" y="2922557"/>
                  <a:ext cx="1993674" cy="55399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lgn="ctr">
                    <a:defRPr b="1">
                      <a:solidFill>
                        <a:srgbClr val="E56C0A"/>
                      </a:solidFill>
                      <a:latin typeface="微软雅黑"/>
                      <a:ea typeface="微软雅黑"/>
                      <a:cs typeface="微软雅黑"/>
                      <a:sym typeface="微软雅黑"/>
                    </a:defRPr>
                  </a:pPr>
                  <a:r>
                    <a:rPr lang="en-US" altLang="zh-CN" dirty="0"/>
                    <a:t>~500</a:t>
                  </a:r>
                  <a:r>
                    <a:rPr dirty="0"/>
                    <a:t>万人次</a:t>
                  </a:r>
                </a:p>
                <a:p>
                  <a:pPr algn="ctr">
                    <a:defRPr sz="1200" b="1">
                      <a:solidFill>
                        <a:srgbClr val="404040"/>
                      </a:solidFill>
                      <a:latin typeface="微软雅黑"/>
                      <a:ea typeface="微软雅黑"/>
                      <a:cs typeface="微软雅黑"/>
                      <a:sym typeface="微软雅黑"/>
                    </a:defRPr>
                  </a:pPr>
                  <a:r>
                    <a:rPr lang="zh-CN" altLang="en-US" dirty="0"/>
                    <a:t>三亚</a:t>
                  </a:r>
                  <a:r>
                    <a:rPr lang="en-US" altLang="zh-CN" dirty="0"/>
                    <a:t>·</a:t>
                  </a:r>
                  <a:r>
                    <a:rPr dirty="0" err="1"/>
                    <a:t>亚特兰蒂斯</a:t>
                  </a:r>
                  <a:r>
                    <a:rPr lang="zh-CN" altLang="en-US" dirty="0"/>
                    <a:t>年均</a:t>
                  </a:r>
                  <a:r>
                    <a:rPr dirty="0" err="1"/>
                    <a:t>客流量</a:t>
                  </a:r>
                  <a:endParaRPr dirty="0"/>
                </a:p>
              </p:txBody>
            </p:sp>
          </p:grpSp>
        </p:grpSp>
        <p:sp>
          <p:nvSpPr>
            <p:cNvPr id="1392" name="文本框 30"/>
            <p:cNvSpPr txBox="1"/>
            <p:nvPr/>
          </p:nvSpPr>
          <p:spPr>
            <a:xfrm>
              <a:off x="1947945" y="413701"/>
              <a:ext cx="525780" cy="370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b="1">
                  <a:solidFill>
                    <a:srgbClr val="F57B17"/>
                  </a:solidFill>
                  <a:latin typeface="微软雅黑"/>
                  <a:ea typeface="微软雅黑"/>
                  <a:cs typeface="微软雅黑"/>
                  <a:sym typeface="微软雅黑"/>
                </a:defRPr>
              </a:lvl1pPr>
            </a:lstStyle>
            <a:p>
              <a:r>
                <a:rPr dirty="0"/>
                <a:t>+</a:t>
              </a:r>
            </a:p>
          </p:txBody>
        </p:sp>
      </p:grpSp>
      <p:sp>
        <p:nvSpPr>
          <p:cNvPr id="1394" name="圆角矩形 57"/>
          <p:cNvSpPr txBox="1"/>
          <p:nvPr/>
        </p:nvSpPr>
        <p:spPr>
          <a:xfrm>
            <a:off x="9575855" y="3659847"/>
            <a:ext cx="2388797"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gn="ctr">
              <a:defRPr b="1">
                <a:solidFill>
                  <a:srgbClr val="E56C0A"/>
                </a:solidFill>
                <a:latin typeface="微软雅黑"/>
                <a:ea typeface="微软雅黑"/>
                <a:cs typeface="微软雅黑"/>
                <a:sym typeface="微软雅黑"/>
              </a:defRPr>
            </a:pPr>
            <a:r>
              <a:rPr dirty="0"/>
              <a:t>180年</a:t>
            </a:r>
          </a:p>
          <a:p>
            <a:pPr algn="ctr">
              <a:defRPr sz="1400">
                <a:solidFill>
                  <a:srgbClr val="3B3E43"/>
                </a:solidFill>
                <a:latin typeface="PingFang SC Semibold"/>
                <a:ea typeface="PingFang SC Semibold"/>
                <a:cs typeface="PingFang SC Semibold"/>
                <a:sym typeface="PingFang SC Semibold"/>
              </a:defRPr>
            </a:pPr>
            <a:r>
              <a:rPr b="1" dirty="0">
                <a:latin typeface="微软雅黑" panose="020B0503020204020204" pitchFamily="34" charset="-122"/>
                <a:ea typeface="微软雅黑" panose="020B0503020204020204" pitchFamily="34" charset="-122"/>
              </a:rPr>
              <a:t>Thomas Cook</a:t>
            </a:r>
            <a:endParaRPr b="1" dirty="0">
              <a:solidFill>
                <a:srgbClr val="FFFFFF"/>
              </a:solidFill>
              <a:latin typeface="微软雅黑" panose="020B0503020204020204" pitchFamily="34" charset="-122"/>
              <a:ea typeface="微软雅黑" panose="020B0503020204020204" pitchFamily="34" charset="-122"/>
            </a:endParaRPr>
          </a:p>
          <a:p>
            <a:pPr algn="ctr">
              <a:defRPr sz="1200">
                <a:solidFill>
                  <a:srgbClr val="3B3E43"/>
                </a:solidFill>
                <a:latin typeface="PingFang SC Regular"/>
                <a:ea typeface="PingFang SC Regular"/>
                <a:cs typeface="PingFang SC Regular"/>
                <a:sym typeface="PingFang SC Regular"/>
              </a:defRPr>
            </a:pPr>
            <a:r>
              <a:rPr dirty="0" err="1">
                <a:latin typeface="+mj-lt"/>
                <a:ea typeface="+mj-ea"/>
                <a:cs typeface="+mj-cs"/>
                <a:sym typeface="Helvetica"/>
              </a:rPr>
              <a:t>创立至今历经的年数</a:t>
            </a:r>
            <a:endParaRPr dirty="0">
              <a:latin typeface="+mj-lt"/>
              <a:ea typeface="+mj-ea"/>
              <a:cs typeface="+mj-cs"/>
              <a:sym typeface="Helvetica"/>
            </a:endParaRPr>
          </a:p>
        </p:txBody>
      </p:sp>
      <p:pic>
        <p:nvPicPr>
          <p:cNvPr id="3" name="图片 2">
            <a:extLst>
              <a:ext uri="{FF2B5EF4-FFF2-40B4-BE49-F238E27FC236}">
                <a16:creationId xmlns:a16="http://schemas.microsoft.com/office/drawing/2014/main" id="{B8B743CD-D219-49AE-895D-04F6A7DEF0B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15441" y="3440919"/>
            <a:ext cx="1819754" cy="1168051"/>
          </a:xfrm>
          <a:prstGeom prst="rect">
            <a:avLst/>
          </a:prstGeom>
        </p:spPr>
      </p:pic>
      <p:pic>
        <p:nvPicPr>
          <p:cNvPr id="21" name="图片 20">
            <a:extLst>
              <a:ext uri="{FF2B5EF4-FFF2-40B4-BE49-F238E27FC236}">
                <a16:creationId xmlns:a16="http://schemas.microsoft.com/office/drawing/2014/main" id="{C851E740-D66C-4994-9BAC-78D632E5064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488408" y="2526842"/>
            <a:ext cx="1560207" cy="521733"/>
          </a:xfrm>
          <a:prstGeom prst="rect">
            <a:avLst/>
          </a:prstGeom>
        </p:spPr>
      </p:pic>
      <p:pic>
        <p:nvPicPr>
          <p:cNvPr id="22" name="图片 21">
            <a:extLst>
              <a:ext uri="{FF2B5EF4-FFF2-40B4-BE49-F238E27FC236}">
                <a16:creationId xmlns:a16="http://schemas.microsoft.com/office/drawing/2014/main" id="{96FCB8DE-4D4E-4331-872D-DDAD3E9C541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380671" y="4771017"/>
            <a:ext cx="1713877" cy="877422"/>
          </a:xfrm>
          <a:prstGeom prst="rect">
            <a:avLst/>
          </a:prstGeom>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6" name="图片 2" descr="图片 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397" name="标题 1"/>
          <p:cNvSpPr txBox="1"/>
          <p:nvPr/>
        </p:nvSpPr>
        <p:spPr>
          <a:xfrm>
            <a:off x="8022877" y="2758045"/>
            <a:ext cx="6523993" cy="4801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90000"/>
              </a:lnSpc>
              <a:defRPr sz="2800" b="1" spc="300">
                <a:solidFill>
                  <a:srgbClr val="3B3838"/>
                </a:solidFill>
                <a:latin typeface="Microsoft YaHei"/>
                <a:ea typeface="Microsoft YaHei"/>
                <a:cs typeface="Microsoft YaHei"/>
                <a:sym typeface="Microsoft YaHei"/>
              </a:defRPr>
            </a:pPr>
            <a:r>
              <a:rPr dirty="0" err="1"/>
              <a:t>富足</a:t>
            </a:r>
            <a:r>
              <a:rPr dirty="0"/>
              <a:t> | WEALTH</a:t>
            </a:r>
          </a:p>
        </p:txBody>
      </p:sp>
      <p:sp>
        <p:nvSpPr>
          <p:cNvPr id="1398" name="文本框 4"/>
          <p:cNvSpPr txBox="1"/>
          <p:nvPr/>
        </p:nvSpPr>
        <p:spPr>
          <a:xfrm>
            <a:off x="8022877" y="3331242"/>
            <a:ext cx="3710115" cy="65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600" spc="300">
                <a:solidFill>
                  <a:srgbClr val="3B3838"/>
                </a:solidFill>
                <a:latin typeface="Microsoft YaHei"/>
                <a:ea typeface="Microsoft YaHei"/>
                <a:cs typeface="Microsoft YaHei"/>
                <a:sym typeface="Microsoft YaHei"/>
              </a:defRPr>
            </a:pPr>
            <a:r>
              <a:t>保险+金融资源与资产管理能力相互赋能，打造富足生态闭环</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9" name="TextBox 5"/>
          <p:cNvSpPr txBox="1"/>
          <p:nvPr/>
        </p:nvSpPr>
        <p:spPr>
          <a:xfrm>
            <a:off x="2358600" y="1793873"/>
            <a:ext cx="7720120" cy="27392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defTabSz="488683">
              <a:defRPr sz="1400" b="1">
                <a:solidFill>
                  <a:srgbClr val="404040"/>
                </a:solidFill>
                <a:latin typeface="Century Gothic"/>
                <a:ea typeface="Century Gothic"/>
                <a:cs typeface="Century Gothic"/>
                <a:sym typeface="Century Gothic"/>
              </a:defRPr>
            </a:pPr>
            <a:r>
              <a:rPr dirty="0"/>
              <a:t> </a:t>
            </a:r>
          </a:p>
          <a:p>
            <a:pPr defTabSz="488683">
              <a:defRPr b="1" u="sng">
                <a:solidFill>
                  <a:srgbClr val="404040"/>
                </a:solidFill>
                <a:latin typeface="Century Gothic"/>
                <a:ea typeface="Century Gothic"/>
                <a:cs typeface="Century Gothic"/>
                <a:sym typeface="Century Gothic"/>
              </a:defRPr>
            </a:pPr>
            <a:r>
              <a:rPr dirty="0" err="1">
                <a:latin typeface="微软雅黑"/>
                <a:ea typeface="微软雅黑"/>
                <a:cs typeface="微软雅黑"/>
                <a:sym typeface="微软雅黑"/>
              </a:rPr>
              <a:t>免责声明</a:t>
            </a:r>
            <a:endParaRPr dirty="0">
              <a:latin typeface="微软雅黑"/>
              <a:ea typeface="微软雅黑"/>
              <a:cs typeface="微软雅黑"/>
              <a:sym typeface="微软雅黑"/>
            </a:endParaRPr>
          </a:p>
          <a:p>
            <a:pPr defTabSz="488683">
              <a:defRPr sz="1000" b="1">
                <a:solidFill>
                  <a:srgbClr val="404040"/>
                </a:solidFill>
                <a:latin typeface="Century Gothic"/>
                <a:ea typeface="Century Gothic"/>
                <a:cs typeface="Century Gothic"/>
                <a:sym typeface="Century Gothic"/>
              </a:defRPr>
            </a:pPr>
            <a:r>
              <a:rPr dirty="0"/>
              <a:t> </a:t>
            </a:r>
          </a:p>
          <a:p>
            <a:pPr defTabSz="488683">
              <a:defRPr sz="1300">
                <a:solidFill>
                  <a:srgbClr val="404040"/>
                </a:solidFill>
                <a:latin typeface="Century Gothic"/>
                <a:ea typeface="Century Gothic"/>
                <a:cs typeface="Century Gothic"/>
                <a:sym typeface="Century Gothic"/>
              </a:defRPr>
            </a:pPr>
            <a:r>
              <a:rPr dirty="0" err="1">
                <a:latin typeface="微软雅黑"/>
                <a:ea typeface="微软雅黑"/>
                <a:cs typeface="微软雅黑"/>
                <a:sym typeface="微软雅黑"/>
              </a:rPr>
              <a:t>本文件的原意并非提供任何有关复星国际有限公司</a:t>
            </a:r>
            <a:r>
              <a:rPr dirty="0">
                <a:latin typeface="微软雅黑"/>
                <a:ea typeface="微软雅黑"/>
                <a:cs typeface="微软雅黑"/>
                <a:sym typeface="微软雅黑"/>
              </a:rPr>
              <a:t>（「</a:t>
            </a:r>
            <a:r>
              <a:rPr b="1" dirty="0" err="1">
                <a:latin typeface="微软雅黑"/>
                <a:ea typeface="微软雅黑"/>
                <a:cs typeface="微软雅黑"/>
                <a:sym typeface="微软雅黑"/>
              </a:rPr>
              <a:t>本公司</a:t>
            </a:r>
            <a:r>
              <a:rPr dirty="0">
                <a:latin typeface="微软雅黑"/>
                <a:ea typeface="微软雅黑"/>
                <a:cs typeface="微软雅黑"/>
                <a:sym typeface="微软雅黑"/>
              </a:rPr>
              <a:t>」）事宜的详尽说明。阁下应避免倚赖本文件所载的任何资料。本公司目前并无及日后不会就本文件或其中所载任何资料或意见或任何持有股份者或其顾问可取得的任何其他书面或口头资料或意见的准确性、公平合理性、正确性或完整性作出或提供任何陈述、保证或承诺，且目前并无及日后不会就上述内容作出任何明示或暗示。本公司或其任何股东、董事、高级职员、雇员、联属人士、顾问或代表（「</a:t>
            </a:r>
            <a:r>
              <a:rPr b="1" dirty="0" err="1">
                <a:latin typeface="微软雅黑"/>
                <a:ea typeface="微软雅黑"/>
                <a:cs typeface="微软雅黑"/>
                <a:sym typeface="微软雅黑"/>
              </a:rPr>
              <a:t>有关各方</a:t>
            </a:r>
            <a:r>
              <a:rPr dirty="0">
                <a:latin typeface="微软雅黑"/>
                <a:ea typeface="微软雅黑"/>
                <a:cs typeface="微软雅黑"/>
                <a:sym typeface="微软雅黑"/>
              </a:rPr>
              <a:t>」）</a:t>
            </a:r>
            <a:r>
              <a:rPr dirty="0" err="1">
                <a:latin typeface="微软雅黑"/>
                <a:ea typeface="微软雅黑"/>
                <a:cs typeface="微软雅黑"/>
                <a:sym typeface="微软雅黑"/>
              </a:rPr>
              <a:t>目前或日后概不就或对于上述内容承担任何责任（包括但不限于失实责任</a:t>
            </a:r>
            <a:r>
              <a:rPr dirty="0">
                <a:latin typeface="微软雅黑"/>
                <a:ea typeface="微软雅黑"/>
                <a:cs typeface="微软雅黑"/>
                <a:sym typeface="微软雅黑"/>
              </a:rPr>
              <a:t>）。有关各方明确表示，彼等概不就因使用本文件或其内容或与本文件相关的任何其他方式而招致的任何损失承担责任。本公司假设本文件载列的信息适用于当前情况，该等信息可能会随时更改，而不另行通知。有关各方概不就促使任何收件人收取本文件的信息、或就更新本文件的信息或更正本文件所包含的任何明显错误承担责任。倘本文件与本公司截至</a:t>
            </a:r>
            <a:r>
              <a:rPr dirty="0"/>
              <a:t>2020</a:t>
            </a:r>
            <a:r>
              <a:rPr dirty="0">
                <a:latin typeface="微软雅黑"/>
                <a:ea typeface="微软雅黑"/>
                <a:cs typeface="微软雅黑"/>
                <a:sym typeface="微软雅黑"/>
              </a:rPr>
              <a:t>年度业绩公告及本公司</a:t>
            </a:r>
            <a:r>
              <a:rPr dirty="0"/>
              <a:t>2020</a:t>
            </a:r>
            <a:r>
              <a:rPr dirty="0">
                <a:latin typeface="微软雅黑"/>
                <a:ea typeface="微软雅黑"/>
                <a:cs typeface="微软雅黑"/>
                <a:sym typeface="微软雅黑"/>
              </a:rPr>
              <a:t>年报告（「</a:t>
            </a:r>
            <a:r>
              <a:rPr b="1" dirty="0" err="1">
                <a:latin typeface="微软雅黑"/>
                <a:ea typeface="微软雅黑"/>
                <a:cs typeface="微软雅黑"/>
                <a:sym typeface="微软雅黑"/>
              </a:rPr>
              <a:t>年度文件</a:t>
            </a:r>
            <a:r>
              <a:rPr dirty="0">
                <a:latin typeface="微软雅黑"/>
                <a:ea typeface="微软雅黑"/>
                <a:cs typeface="微软雅黑"/>
                <a:sym typeface="微软雅黑"/>
              </a:rPr>
              <a:t>」）</a:t>
            </a:r>
            <a:r>
              <a:rPr dirty="0" err="1">
                <a:latin typeface="微软雅黑"/>
                <a:ea typeface="微软雅黑"/>
                <a:cs typeface="微软雅黑"/>
                <a:sym typeface="微软雅黑"/>
              </a:rPr>
              <a:t>出现任何冲突，概以年度文件为准</a:t>
            </a:r>
            <a:r>
              <a:rPr dirty="0">
                <a:latin typeface="微软雅黑"/>
                <a:ea typeface="微软雅黑"/>
                <a:cs typeface="微软雅黑"/>
                <a:sym typeface="微软雅黑"/>
              </a:rPr>
              <a:t>。</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02" name="组合 5"/>
          <p:cNvGrpSpPr/>
          <p:nvPr/>
        </p:nvGrpSpPr>
        <p:grpSpPr>
          <a:xfrm>
            <a:off x="-635" y="-12347"/>
            <a:ext cx="12203925" cy="6864175"/>
            <a:chOff x="0" y="0"/>
            <a:chExt cx="12203923" cy="6864173"/>
          </a:xfrm>
        </p:grpSpPr>
        <p:pic>
          <p:nvPicPr>
            <p:cNvPr id="1400" name="图片 2" descr="图片 2"/>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33" y="12347"/>
              <a:ext cx="12203291" cy="6851828"/>
            </a:xfrm>
            <a:prstGeom prst="rect">
              <a:avLst/>
            </a:prstGeom>
            <a:ln w="12700" cap="flat">
              <a:noFill/>
              <a:miter lim="400000"/>
            </a:ln>
            <a:effectLst/>
          </p:spPr>
        </p:pic>
        <p:sp>
          <p:nvSpPr>
            <p:cNvPr id="1401" name="矩形 3"/>
            <p:cNvSpPr/>
            <p:nvPr/>
          </p:nvSpPr>
          <p:spPr>
            <a:xfrm>
              <a:off x="-1" y="0"/>
              <a:ext cx="6102274" cy="6864173"/>
            </a:xfrm>
            <a:prstGeom prst="rect">
              <a:avLst/>
            </a:prstGeom>
            <a:solidFill>
              <a:srgbClr val="FFFFFF">
                <a:alpha val="75000"/>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sp>
        <p:nvSpPr>
          <p:cNvPr id="1403" name="标题 1"/>
          <p:cNvSpPr txBox="1"/>
          <p:nvPr/>
        </p:nvSpPr>
        <p:spPr>
          <a:xfrm>
            <a:off x="777420" y="950169"/>
            <a:ext cx="1710833" cy="59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2800" b="1" spc="300">
                <a:solidFill>
                  <a:srgbClr val="986537"/>
                </a:solidFill>
                <a:latin typeface="Microsoft YaHei"/>
                <a:ea typeface="Microsoft YaHei"/>
                <a:cs typeface="Microsoft YaHei"/>
                <a:sym typeface="Microsoft YaHei"/>
              </a:defRPr>
            </a:lvl1pPr>
          </a:lstStyle>
          <a:p>
            <a:r>
              <a:t>保险</a:t>
            </a:r>
          </a:p>
        </p:txBody>
      </p:sp>
      <p:sp>
        <p:nvSpPr>
          <p:cNvPr id="1404" name="文本框 6"/>
          <p:cNvSpPr txBox="1"/>
          <p:nvPr/>
        </p:nvSpPr>
        <p:spPr>
          <a:xfrm>
            <a:off x="777419" y="1484559"/>
            <a:ext cx="3710115"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spc="300">
                <a:solidFill>
                  <a:srgbClr val="92653C"/>
                </a:solidFill>
                <a:latin typeface="Microsoft YaHei"/>
                <a:ea typeface="Microsoft YaHei"/>
                <a:cs typeface="Microsoft YaHei"/>
                <a:sym typeface="Microsoft YaHei"/>
              </a:defRPr>
            </a:lvl1pPr>
          </a:lstStyle>
          <a:p>
            <a:r>
              <a:t>全球化产业布局，行稳致远</a:t>
            </a:r>
          </a:p>
        </p:txBody>
      </p:sp>
      <p:sp>
        <p:nvSpPr>
          <p:cNvPr id="1405" name="文本框 8"/>
          <p:cNvSpPr txBox="1"/>
          <p:nvPr/>
        </p:nvSpPr>
        <p:spPr>
          <a:xfrm>
            <a:off x="808068" y="2179298"/>
            <a:ext cx="2905335" cy="47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spcBef>
                <a:spcPts val="100"/>
              </a:spcBef>
              <a:defRPr>
                <a:solidFill>
                  <a:srgbClr val="986537"/>
                </a:solidFill>
                <a:latin typeface="微软雅黑"/>
                <a:ea typeface="微软雅黑"/>
                <a:cs typeface="微软雅黑"/>
                <a:sym typeface="微软雅黑"/>
              </a:defRPr>
            </a:pPr>
            <a:r>
              <a:rPr lang="en-US" altLang="zh-CN" b="1" dirty="0"/>
              <a:t>500</a:t>
            </a:r>
            <a:r>
              <a:rPr lang="zh-CN" altLang="en-US" b="1" dirty="0"/>
              <a:t>亿元</a:t>
            </a:r>
            <a:endParaRPr sz="1900" b="1" dirty="0"/>
          </a:p>
          <a:p>
            <a:pPr>
              <a:spcBef>
                <a:spcPts val="100"/>
              </a:spcBef>
              <a:defRPr sz="1200">
                <a:solidFill>
                  <a:srgbClr val="262626"/>
                </a:solidFill>
                <a:latin typeface="微软雅黑"/>
                <a:ea typeface="微软雅黑"/>
                <a:cs typeface="微软雅黑"/>
                <a:sym typeface="微软雅黑"/>
              </a:defRPr>
            </a:pPr>
            <a:r>
              <a:rPr lang="zh-CN" altLang="en-US" dirty="0"/>
              <a:t>规模保费</a:t>
            </a:r>
            <a:endParaRPr lang="en-US" altLang="zh-CN" dirty="0"/>
          </a:p>
        </p:txBody>
      </p:sp>
      <p:sp>
        <p:nvSpPr>
          <p:cNvPr id="1407" name="文本框 10"/>
          <p:cNvSpPr txBox="1"/>
          <p:nvPr/>
        </p:nvSpPr>
        <p:spPr>
          <a:xfrm>
            <a:off x="808067" y="3136363"/>
            <a:ext cx="2905335" cy="869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spcBef>
                <a:spcPts val="100"/>
              </a:spcBef>
              <a:defRPr>
                <a:solidFill>
                  <a:srgbClr val="986537"/>
                </a:solidFill>
                <a:latin typeface="微软雅黑"/>
                <a:ea typeface="微软雅黑"/>
                <a:cs typeface="微软雅黑"/>
                <a:sym typeface="微软雅黑"/>
              </a:defRPr>
            </a:pPr>
            <a:r>
              <a:rPr lang="en-US" b="1" dirty="0"/>
              <a:t>27.</a:t>
            </a:r>
            <a:r>
              <a:rPr lang="en-US" altLang="zh-CN" b="1" dirty="0"/>
              <a:t>4</a:t>
            </a:r>
            <a:r>
              <a:rPr b="1" dirty="0"/>
              <a:t>%</a:t>
            </a:r>
            <a:endParaRPr sz="1900" b="1" dirty="0"/>
          </a:p>
          <a:p>
            <a:pPr>
              <a:spcBef>
                <a:spcPts val="100"/>
              </a:spcBef>
              <a:defRPr sz="1200">
                <a:solidFill>
                  <a:srgbClr val="262626"/>
                </a:solidFill>
                <a:latin typeface="微软雅黑"/>
                <a:ea typeface="微软雅黑"/>
                <a:cs typeface="微软雅黑"/>
                <a:sym typeface="微软雅黑"/>
              </a:defRPr>
            </a:pPr>
            <a:r>
              <a:rPr lang="en-US" altLang="zh-CN" dirty="0" err="1"/>
              <a:t>Fidelidade</a:t>
            </a:r>
            <a:r>
              <a:rPr lang="zh-CN" altLang="en-US" dirty="0"/>
              <a:t>保险业务</a:t>
            </a:r>
            <a:endParaRPr lang="en-US" altLang="zh-CN" dirty="0"/>
          </a:p>
          <a:p>
            <a:pPr>
              <a:spcBef>
                <a:spcPts val="100"/>
              </a:spcBef>
              <a:defRPr sz="1200">
                <a:solidFill>
                  <a:srgbClr val="262626"/>
                </a:solidFill>
                <a:latin typeface="微软雅黑"/>
                <a:ea typeface="微软雅黑"/>
                <a:cs typeface="微软雅黑"/>
                <a:sym typeface="微软雅黑"/>
              </a:defRPr>
            </a:pPr>
            <a:r>
              <a:rPr lang="zh-CN" altLang="en-US" dirty="0"/>
              <a:t>占葡萄牙保险市场总份额</a:t>
            </a:r>
          </a:p>
          <a:p>
            <a:pPr>
              <a:spcBef>
                <a:spcPts val="100"/>
              </a:spcBef>
              <a:defRPr sz="1200">
                <a:solidFill>
                  <a:srgbClr val="262626"/>
                </a:solidFill>
                <a:latin typeface="微软雅黑"/>
                <a:ea typeface="微软雅黑"/>
                <a:cs typeface="微软雅黑"/>
                <a:sym typeface="微软雅黑"/>
              </a:defRPr>
            </a:pPr>
            <a:endParaRPr dirty="0"/>
          </a:p>
        </p:txBody>
      </p:sp>
      <p:sp>
        <p:nvSpPr>
          <p:cNvPr id="1408" name="文本框 11"/>
          <p:cNvSpPr txBox="1"/>
          <p:nvPr/>
        </p:nvSpPr>
        <p:spPr>
          <a:xfrm>
            <a:off x="3121589" y="3149149"/>
            <a:ext cx="2905335" cy="6719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spcBef>
                <a:spcPts val="100"/>
              </a:spcBef>
              <a:defRPr>
                <a:solidFill>
                  <a:srgbClr val="986537"/>
                </a:solidFill>
                <a:latin typeface="微软雅黑"/>
                <a:ea typeface="微软雅黑"/>
                <a:cs typeface="微软雅黑"/>
                <a:sym typeface="微软雅黑"/>
              </a:defRPr>
            </a:pPr>
            <a:r>
              <a:rPr lang="en-US" b="1" dirty="0"/>
              <a:t>13.4</a:t>
            </a:r>
            <a:r>
              <a:rPr b="1" dirty="0"/>
              <a:t>%</a:t>
            </a:r>
            <a:endParaRPr sz="1900" b="1" dirty="0"/>
          </a:p>
          <a:p>
            <a:pPr>
              <a:spcBef>
                <a:spcPts val="100"/>
              </a:spcBef>
              <a:defRPr sz="1200">
                <a:solidFill>
                  <a:srgbClr val="262626"/>
                </a:solidFill>
                <a:latin typeface="微软雅黑"/>
                <a:ea typeface="微软雅黑"/>
                <a:cs typeface="微软雅黑"/>
                <a:sym typeface="微软雅黑"/>
              </a:defRPr>
            </a:pPr>
            <a:r>
              <a:rPr lang="en-US" b="1" dirty="0"/>
              <a:t>L</a:t>
            </a:r>
            <a:r>
              <a:rPr lang="en-US" altLang="zh-CN" b="1" dirty="0"/>
              <a:t>a </a:t>
            </a:r>
            <a:r>
              <a:rPr lang="en-US" altLang="zh-CN" b="1" dirty="0" err="1"/>
              <a:t>Positiva</a:t>
            </a:r>
            <a:r>
              <a:rPr lang="zh-CN" altLang="en-US" dirty="0"/>
              <a:t>总市场份额</a:t>
            </a:r>
            <a:endParaRPr lang="en-US" altLang="zh-CN" dirty="0"/>
          </a:p>
          <a:p>
            <a:pPr>
              <a:spcBef>
                <a:spcPts val="100"/>
              </a:spcBef>
              <a:defRPr sz="1200">
                <a:solidFill>
                  <a:srgbClr val="262626"/>
                </a:solidFill>
                <a:latin typeface="微软雅黑"/>
                <a:ea typeface="微软雅黑"/>
                <a:cs typeface="微软雅黑"/>
                <a:sym typeface="微软雅黑"/>
              </a:defRPr>
            </a:pPr>
            <a:r>
              <a:rPr lang="zh-CN" altLang="en-US" dirty="0"/>
              <a:t>位居秘鲁保险市场第三位</a:t>
            </a:r>
            <a:endParaRPr dirty="0"/>
          </a:p>
        </p:txBody>
      </p:sp>
      <p:pic>
        <p:nvPicPr>
          <p:cNvPr id="1409" name="图片 12" descr="图片 12"/>
          <p:cNvPicPr>
            <a:picLocks noChangeAspect="1"/>
          </p:cNvPicPr>
          <p:nvPr/>
        </p:nvPicPr>
        <p:blipFill>
          <a:blip r:embed="rId4"/>
          <a:stretch>
            <a:fillRect/>
          </a:stretch>
        </p:blipFill>
        <p:spPr>
          <a:xfrm>
            <a:off x="777021" y="5589658"/>
            <a:ext cx="1711232" cy="660477"/>
          </a:xfrm>
          <a:prstGeom prst="rect">
            <a:avLst/>
          </a:prstGeom>
          <a:ln w="12700">
            <a:miter lim="400000"/>
          </a:ln>
        </p:spPr>
      </p:pic>
      <p:pic>
        <p:nvPicPr>
          <p:cNvPr id="1410" name="图片 13" descr="图片 13"/>
          <p:cNvPicPr>
            <a:picLocks noChangeAspect="1"/>
          </p:cNvPicPr>
          <p:nvPr/>
        </p:nvPicPr>
        <p:blipFill>
          <a:blip r:embed="rId5"/>
          <a:stretch>
            <a:fillRect/>
          </a:stretch>
        </p:blipFill>
        <p:spPr>
          <a:xfrm>
            <a:off x="3043909" y="4244624"/>
            <a:ext cx="1717478" cy="487313"/>
          </a:xfrm>
          <a:prstGeom prst="rect">
            <a:avLst/>
          </a:prstGeom>
          <a:ln w="12700">
            <a:miter lim="400000"/>
          </a:ln>
        </p:spPr>
      </p:pic>
      <p:pic>
        <p:nvPicPr>
          <p:cNvPr id="1411" name="图片 14" descr="图片 14"/>
          <p:cNvPicPr>
            <a:picLocks noChangeAspect="1"/>
          </p:cNvPicPr>
          <p:nvPr/>
        </p:nvPicPr>
        <p:blipFill>
          <a:blip r:embed="rId6"/>
          <a:stretch>
            <a:fillRect/>
          </a:stretch>
        </p:blipFill>
        <p:spPr>
          <a:xfrm>
            <a:off x="684231" y="4166402"/>
            <a:ext cx="1709141" cy="487314"/>
          </a:xfrm>
          <a:prstGeom prst="rect">
            <a:avLst/>
          </a:prstGeom>
          <a:ln w="12700">
            <a:miter lim="400000"/>
          </a:ln>
        </p:spPr>
      </p:pic>
      <p:pic>
        <p:nvPicPr>
          <p:cNvPr id="1412" name="图片 15" descr="图片 15"/>
          <p:cNvPicPr>
            <a:picLocks noChangeAspect="1"/>
          </p:cNvPicPr>
          <p:nvPr/>
        </p:nvPicPr>
        <p:blipFill>
          <a:blip r:embed="rId7"/>
          <a:stretch>
            <a:fillRect/>
          </a:stretch>
        </p:blipFill>
        <p:spPr>
          <a:xfrm>
            <a:off x="3261890" y="5518680"/>
            <a:ext cx="1676592" cy="660476"/>
          </a:xfrm>
          <a:prstGeom prst="rect">
            <a:avLst/>
          </a:prstGeom>
          <a:ln w="12700">
            <a:miter lim="400000"/>
          </a:ln>
        </p:spPr>
      </p:pic>
      <p:grpSp>
        <p:nvGrpSpPr>
          <p:cNvPr id="3" name="组合 2">
            <a:extLst>
              <a:ext uri="{FF2B5EF4-FFF2-40B4-BE49-F238E27FC236}">
                <a16:creationId xmlns:a16="http://schemas.microsoft.com/office/drawing/2014/main" id="{F3F45BA4-5FD3-4073-8D19-363225092CB6}"/>
              </a:ext>
            </a:extLst>
          </p:cNvPr>
          <p:cNvGrpSpPr/>
          <p:nvPr/>
        </p:nvGrpSpPr>
        <p:grpSpPr>
          <a:xfrm>
            <a:off x="3121588" y="2001108"/>
            <a:ext cx="2905335" cy="652679"/>
            <a:chOff x="808067" y="2770024"/>
            <a:chExt cx="2905335" cy="652679"/>
          </a:xfrm>
        </p:grpSpPr>
        <p:sp>
          <p:nvSpPr>
            <p:cNvPr id="1406" name="文本框 9"/>
            <p:cNvSpPr txBox="1"/>
            <p:nvPr/>
          </p:nvSpPr>
          <p:spPr>
            <a:xfrm>
              <a:off x="808067" y="2948214"/>
              <a:ext cx="2905335" cy="4744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spcBef>
                  <a:spcPts val="100"/>
                </a:spcBef>
                <a:defRPr>
                  <a:solidFill>
                    <a:srgbClr val="986537"/>
                  </a:solidFill>
                  <a:latin typeface="微软雅黑"/>
                  <a:ea typeface="微软雅黑"/>
                  <a:cs typeface="微软雅黑"/>
                  <a:sym typeface="微软雅黑"/>
                </a:defRPr>
              </a:pPr>
              <a:r>
                <a:rPr lang="en-US" altLang="zh-CN" b="1" dirty="0">
                  <a:solidFill>
                    <a:srgbClr val="986537"/>
                  </a:solidFill>
                  <a:latin typeface="微软雅黑"/>
                  <a:ea typeface="微软雅黑"/>
                </a:rPr>
                <a:t>2500  </a:t>
              </a:r>
              <a:r>
                <a:rPr lang="zh-CN" altLang="en-US" b="1" dirty="0">
                  <a:solidFill>
                    <a:srgbClr val="986537"/>
                  </a:solidFill>
                  <a:latin typeface="微软雅黑"/>
                  <a:ea typeface="微软雅黑"/>
                </a:rPr>
                <a:t>亿元</a:t>
              </a:r>
            </a:p>
            <a:p>
              <a:pPr>
                <a:spcBef>
                  <a:spcPts val="100"/>
                </a:spcBef>
                <a:defRPr sz="1200">
                  <a:solidFill>
                    <a:srgbClr val="262626"/>
                  </a:solidFill>
                  <a:latin typeface="微软雅黑"/>
                  <a:ea typeface="微软雅黑"/>
                  <a:cs typeface="微软雅黑"/>
                  <a:sym typeface="微软雅黑"/>
                </a:defRPr>
              </a:pPr>
              <a:r>
                <a:rPr lang="zh-CN" altLang="en-US" dirty="0"/>
                <a:t>可投资资产规模</a:t>
              </a:r>
              <a:endParaRPr dirty="0"/>
            </a:p>
          </p:txBody>
        </p:sp>
        <p:sp>
          <p:nvSpPr>
            <p:cNvPr id="2" name="文本框 1">
              <a:extLst>
                <a:ext uri="{FF2B5EF4-FFF2-40B4-BE49-F238E27FC236}">
                  <a16:creationId xmlns:a16="http://schemas.microsoft.com/office/drawing/2014/main" id="{09C92CF2-F3F8-4AC9-8EC9-F1743D7A8B6E}"/>
                </a:ext>
              </a:extLst>
            </p:cNvPr>
            <p:cNvSpPr txBox="1"/>
            <p:nvPr/>
          </p:nvSpPr>
          <p:spPr>
            <a:xfrm>
              <a:off x="1289966" y="2770024"/>
              <a:ext cx="24144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altLang="zh-CN" b="1" dirty="0">
                  <a:solidFill>
                    <a:srgbClr val="986537"/>
                  </a:solidFill>
                  <a:latin typeface="微软雅黑"/>
                  <a:ea typeface="微软雅黑"/>
                </a:rPr>
                <a:t>+</a:t>
              </a:r>
              <a:endParaRPr lang="zh-CN" altLang="en-US" b="1" dirty="0">
                <a:solidFill>
                  <a:srgbClr val="986537"/>
                </a:solidFill>
                <a:latin typeface="微软雅黑"/>
                <a:ea typeface="微软雅黑"/>
              </a:endParaRPr>
            </a:p>
          </p:txBody>
        </p:sp>
      </p:grpSp>
      <p:pic>
        <p:nvPicPr>
          <p:cNvPr id="5" name="图片 4">
            <a:extLst>
              <a:ext uri="{FF2B5EF4-FFF2-40B4-BE49-F238E27FC236}">
                <a16:creationId xmlns:a16="http://schemas.microsoft.com/office/drawing/2014/main" id="{17227C4D-B212-4114-A094-7286BA817AD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630944" y="4744284"/>
            <a:ext cx="2211622" cy="786743"/>
          </a:xfrm>
          <a:prstGeom prst="rect">
            <a:avLst/>
          </a:prstGeom>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3000"/>
            <a:lum/>
          </a:blip>
          <a:srcRect/>
          <a:stretch>
            <a:fillRect t="-9000" b="-9000"/>
          </a:stretch>
        </a:blipFill>
        <a:effectLst/>
      </p:bgPr>
    </p:bg>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98CD2357-3C1D-429A-87B4-AB8BD829A531}"/>
              </a:ext>
            </a:extLst>
          </p:cNvPr>
          <p:cNvGrpSpPr/>
          <p:nvPr/>
        </p:nvGrpSpPr>
        <p:grpSpPr>
          <a:xfrm>
            <a:off x="0" y="0"/>
            <a:ext cx="12192000" cy="6858000"/>
            <a:chOff x="0" y="-465"/>
            <a:chExt cx="12192000" cy="6858000"/>
          </a:xfrm>
        </p:grpSpPr>
        <p:pic>
          <p:nvPicPr>
            <p:cNvPr id="9" name="图片 8">
              <a:extLst>
                <a:ext uri="{FF2B5EF4-FFF2-40B4-BE49-F238E27FC236}">
                  <a16:creationId xmlns:a16="http://schemas.microsoft.com/office/drawing/2014/main" id="{A7414B2D-E3B5-4C3B-BA91-696801D35FEA}"/>
                </a:ext>
              </a:extLst>
            </p:cNvPr>
            <p:cNvPicPr>
              <a:picLocks noChangeAspect="1"/>
            </p:cNvPicPr>
            <p:nvPr/>
          </p:nvPicPr>
          <p:blipFill rotWithShape="1">
            <a:blip r:embed="rId3">
              <a:extLst>
                <a:ext uri="{28A0092B-C50C-407E-A947-70E740481C1C}">
                  <a14:useLocalDpi xmlns:a14="http://schemas.microsoft.com/office/drawing/2010/main" val="0"/>
                </a:ext>
              </a:extLst>
            </a:blip>
            <a:srcRect t="4244" b="11071"/>
            <a:stretch/>
          </p:blipFill>
          <p:spPr>
            <a:xfrm>
              <a:off x="0" y="0"/>
              <a:ext cx="12192000" cy="6853611"/>
            </a:xfrm>
            <a:prstGeom prst="rect">
              <a:avLst/>
            </a:prstGeom>
          </p:spPr>
        </p:pic>
        <p:sp>
          <p:nvSpPr>
            <p:cNvPr id="29" name="文本框 28">
              <a:extLst>
                <a:ext uri="{FF2B5EF4-FFF2-40B4-BE49-F238E27FC236}">
                  <a16:creationId xmlns:a16="http://schemas.microsoft.com/office/drawing/2014/main" id="{0E368C67-9D28-4A08-9AD4-BD6D6D20DF19}"/>
                </a:ext>
              </a:extLst>
            </p:cNvPr>
            <p:cNvSpPr txBox="1"/>
            <p:nvPr/>
          </p:nvSpPr>
          <p:spPr>
            <a:xfrm>
              <a:off x="0" y="-465"/>
              <a:ext cx="12192000" cy="6858000"/>
            </a:xfrm>
            <a:prstGeom prst="rect">
              <a:avLst/>
            </a:prstGeom>
            <a:solidFill>
              <a:schemeClr val="bg1">
                <a:alpha val="59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dirty="0">
                <a:ln>
                  <a:noFill/>
                </a:ln>
                <a:solidFill>
                  <a:srgbClr val="000000"/>
                </a:solidFill>
                <a:effectLst/>
                <a:uFillTx/>
                <a:latin typeface="等线"/>
                <a:ea typeface="等线"/>
                <a:cs typeface="等线"/>
                <a:sym typeface="等线"/>
              </a:endParaRPr>
            </a:p>
          </p:txBody>
        </p:sp>
      </p:grpSp>
      <p:sp>
        <p:nvSpPr>
          <p:cNvPr id="1432" name="标题 1"/>
          <p:cNvSpPr txBox="1"/>
          <p:nvPr/>
        </p:nvSpPr>
        <p:spPr>
          <a:xfrm>
            <a:off x="1171627" y="621564"/>
            <a:ext cx="2364365" cy="4801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nSpc>
                <a:spcPct val="90000"/>
              </a:lnSpc>
              <a:defRPr sz="2800" b="1" spc="300">
                <a:solidFill>
                  <a:srgbClr val="986537"/>
                </a:solidFill>
                <a:latin typeface="Microsoft YaHei"/>
                <a:ea typeface="Microsoft YaHei"/>
                <a:cs typeface="Microsoft YaHei"/>
                <a:sym typeface="Microsoft YaHei"/>
              </a:defRPr>
            </a:lvl1pPr>
          </a:lstStyle>
          <a:p>
            <a:r>
              <a:rPr dirty="0" err="1"/>
              <a:t>投资</a:t>
            </a:r>
            <a:endParaRPr dirty="0"/>
          </a:p>
        </p:txBody>
      </p:sp>
      <p:sp>
        <p:nvSpPr>
          <p:cNvPr id="1433" name="文本框 4"/>
          <p:cNvSpPr txBox="1"/>
          <p:nvPr/>
        </p:nvSpPr>
        <p:spPr>
          <a:xfrm>
            <a:off x="1171627" y="1208460"/>
            <a:ext cx="9450268"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1600" spc="300">
                <a:solidFill>
                  <a:srgbClr val="92653C"/>
                </a:solidFill>
                <a:latin typeface="Microsoft YaHei"/>
                <a:ea typeface="Microsoft YaHei"/>
                <a:cs typeface="Microsoft YaHei"/>
                <a:sym typeface="Microsoft YaHei"/>
              </a:defRPr>
            </a:pPr>
            <a:r>
              <a:rPr dirty="0" err="1"/>
              <a:t>产业投资+财务投资双轮驱动，全周期赋能健康、快乐、富足、智造</a:t>
            </a:r>
            <a:endParaRPr dirty="0"/>
          </a:p>
        </p:txBody>
      </p:sp>
      <p:grpSp>
        <p:nvGrpSpPr>
          <p:cNvPr id="1442" name="组合 1"/>
          <p:cNvGrpSpPr/>
          <p:nvPr/>
        </p:nvGrpSpPr>
        <p:grpSpPr>
          <a:xfrm>
            <a:off x="6331267" y="2011010"/>
            <a:ext cx="4800372" cy="1502600"/>
            <a:chOff x="0" y="0"/>
            <a:chExt cx="4800370" cy="1502599"/>
          </a:xfrm>
        </p:grpSpPr>
        <p:pic>
          <p:nvPicPr>
            <p:cNvPr id="1438" name="图片 9" descr="图片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79197"/>
              <a:ext cx="2223047" cy="768764"/>
            </a:xfrm>
            <a:prstGeom prst="rect">
              <a:avLst/>
            </a:prstGeom>
            <a:ln w="12700" cap="flat">
              <a:noFill/>
              <a:miter lim="400000"/>
            </a:ln>
            <a:effectLst/>
          </p:spPr>
        </p:pic>
        <p:sp>
          <p:nvSpPr>
            <p:cNvPr id="1439" name="矩形 10"/>
            <p:cNvSpPr txBox="1"/>
            <p:nvPr/>
          </p:nvSpPr>
          <p:spPr>
            <a:xfrm>
              <a:off x="3038996" y="1067647"/>
              <a:ext cx="1229960" cy="4089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nSpc>
                  <a:spcPct val="90000"/>
                </a:lnSpc>
                <a:defRPr b="1" spc="300">
                  <a:solidFill>
                    <a:srgbClr val="93673D"/>
                  </a:solidFill>
                  <a:latin typeface="Microsoft YaHei"/>
                  <a:ea typeface="Microsoft YaHei"/>
                  <a:cs typeface="Microsoft YaHei"/>
                  <a:sym typeface="Microsoft YaHei"/>
                </a:defRPr>
              </a:lvl1pPr>
            </a:lstStyle>
            <a:p>
              <a:r>
                <a:t>产业投资</a:t>
              </a:r>
            </a:p>
          </p:txBody>
        </p:sp>
        <p:pic>
          <p:nvPicPr>
            <p:cNvPr id="1440" name="图片 13" descr="图片 1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64096" y="0"/>
              <a:ext cx="2336275" cy="1114771"/>
            </a:xfrm>
            <a:prstGeom prst="rect">
              <a:avLst/>
            </a:prstGeom>
            <a:ln w="12700" cap="flat">
              <a:noFill/>
              <a:miter lim="400000"/>
            </a:ln>
            <a:effectLst/>
          </p:spPr>
        </p:pic>
        <p:sp>
          <p:nvSpPr>
            <p:cNvPr id="1441" name="矩形 14"/>
            <p:cNvSpPr txBox="1"/>
            <p:nvPr/>
          </p:nvSpPr>
          <p:spPr>
            <a:xfrm>
              <a:off x="526301" y="1093659"/>
              <a:ext cx="1170941" cy="4089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lnSpc>
                  <a:spcPct val="90000"/>
                </a:lnSpc>
                <a:defRPr b="1" spc="300">
                  <a:solidFill>
                    <a:srgbClr val="93673D"/>
                  </a:solidFill>
                  <a:latin typeface="Microsoft YaHei"/>
                  <a:ea typeface="Microsoft YaHei"/>
                  <a:cs typeface="Microsoft YaHei"/>
                  <a:sym typeface="Microsoft YaHei"/>
                </a:defRPr>
              </a:lvl1pPr>
            </a:lstStyle>
            <a:p>
              <a:r>
                <a:t>美元基金</a:t>
              </a:r>
            </a:p>
          </p:txBody>
        </p:sp>
      </p:grpSp>
      <p:grpSp>
        <p:nvGrpSpPr>
          <p:cNvPr id="3" name="组合 2">
            <a:extLst>
              <a:ext uri="{FF2B5EF4-FFF2-40B4-BE49-F238E27FC236}">
                <a16:creationId xmlns:a16="http://schemas.microsoft.com/office/drawing/2014/main" id="{CF10FE0F-512C-4F26-A1B4-36510BA84A19}"/>
              </a:ext>
            </a:extLst>
          </p:cNvPr>
          <p:cNvGrpSpPr/>
          <p:nvPr/>
        </p:nvGrpSpPr>
        <p:grpSpPr>
          <a:xfrm>
            <a:off x="1267589" y="3484126"/>
            <a:ext cx="4660175" cy="2799517"/>
            <a:chOff x="6604780" y="2127890"/>
            <a:chExt cx="4660175" cy="2799517"/>
          </a:xfrm>
        </p:grpSpPr>
        <p:sp>
          <p:nvSpPr>
            <p:cNvPr id="1434" name="文本框 5"/>
            <p:cNvSpPr txBox="1"/>
            <p:nvPr/>
          </p:nvSpPr>
          <p:spPr>
            <a:xfrm>
              <a:off x="6604780" y="2127890"/>
              <a:ext cx="2079706"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b="1">
                  <a:solidFill>
                    <a:srgbClr val="986537"/>
                  </a:solidFill>
                  <a:latin typeface="微软雅黑"/>
                  <a:ea typeface="微软雅黑"/>
                  <a:cs typeface="微软雅黑"/>
                  <a:sym typeface="微软雅黑"/>
                </a:defRPr>
              </a:pPr>
              <a:r>
                <a:rPr lang="en-US" altLang="zh-CN" dirty="0"/>
                <a:t>6</a:t>
              </a:r>
              <a:r>
                <a:rPr lang="zh-CN" altLang="en-US" dirty="0"/>
                <a:t>家申报</a:t>
              </a:r>
              <a:r>
                <a:rPr lang="en-US" altLang="zh-CN" dirty="0"/>
                <a:t>IPO</a:t>
              </a:r>
            </a:p>
            <a:p>
              <a:pPr>
                <a:defRPr sz="1200" b="1">
                  <a:solidFill>
                    <a:srgbClr val="262626"/>
                  </a:solidFill>
                  <a:latin typeface="微软雅黑"/>
                  <a:ea typeface="微软雅黑"/>
                  <a:cs typeface="微软雅黑"/>
                  <a:sym typeface="微软雅黑"/>
                </a:defRPr>
              </a:pPr>
              <a:r>
                <a:rPr lang="zh-CN" altLang="en-US" dirty="0"/>
                <a:t>复星创富</a:t>
              </a:r>
              <a:r>
                <a:rPr lang="zh-CN" altLang="en-US" b="0" dirty="0"/>
                <a:t>旗下的被投企业</a:t>
              </a:r>
            </a:p>
          </p:txBody>
        </p:sp>
        <p:sp>
          <p:nvSpPr>
            <p:cNvPr id="1435" name="文本框 6"/>
            <p:cNvSpPr txBox="1"/>
            <p:nvPr/>
          </p:nvSpPr>
          <p:spPr>
            <a:xfrm>
              <a:off x="6604781" y="2779790"/>
              <a:ext cx="4660174"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b="1">
                  <a:solidFill>
                    <a:srgbClr val="986537"/>
                  </a:solidFill>
                  <a:latin typeface="微软雅黑"/>
                  <a:ea typeface="微软雅黑"/>
                  <a:cs typeface="微软雅黑"/>
                  <a:sym typeface="微软雅黑"/>
                </a:defRPr>
              </a:pPr>
              <a:r>
                <a:rPr dirty="0"/>
                <a:t>2020年度中国最佳私募股权投资机构Top30</a:t>
              </a:r>
            </a:p>
            <a:p>
              <a:pPr>
                <a:defRPr sz="1200" b="1">
                  <a:solidFill>
                    <a:srgbClr val="262626"/>
                  </a:solidFill>
                  <a:latin typeface="微软雅黑"/>
                  <a:ea typeface="微软雅黑"/>
                  <a:cs typeface="微软雅黑"/>
                  <a:sym typeface="微软雅黑"/>
                </a:defRPr>
              </a:pPr>
              <a:r>
                <a:rPr lang="zh-CN" altLang="en-US" dirty="0"/>
                <a:t>复星创富</a:t>
              </a:r>
            </a:p>
          </p:txBody>
        </p:sp>
        <p:sp>
          <p:nvSpPr>
            <p:cNvPr id="1436" name="文本框 7"/>
            <p:cNvSpPr txBox="1"/>
            <p:nvPr/>
          </p:nvSpPr>
          <p:spPr>
            <a:xfrm>
              <a:off x="6604781" y="4096410"/>
              <a:ext cx="4660174"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b="1">
                  <a:solidFill>
                    <a:srgbClr val="986537"/>
                  </a:solidFill>
                  <a:latin typeface="微软雅黑"/>
                  <a:ea typeface="微软雅黑"/>
                  <a:cs typeface="微软雅黑"/>
                  <a:sym typeface="微软雅黑"/>
                </a:defRPr>
              </a:lvl1pPr>
            </a:lstStyle>
            <a:p>
              <a:pPr>
                <a:defRPr b="1">
                  <a:solidFill>
                    <a:srgbClr val="986537"/>
                  </a:solidFill>
                  <a:latin typeface="微软雅黑"/>
                  <a:ea typeface="微软雅黑"/>
                  <a:cs typeface="微软雅黑"/>
                  <a:sym typeface="微软雅黑"/>
                </a:defRPr>
              </a:pPr>
              <a:r>
                <a:rPr lang="en-US" altLang="zh-CN" dirty="0"/>
                <a:t>2020</a:t>
              </a:r>
              <a:r>
                <a:rPr lang="zh-CN" altLang="en-US" dirty="0"/>
                <a:t>年度</a:t>
              </a:r>
              <a:r>
                <a:rPr lang="zh-CN" altLang="en-US" dirty="0">
                  <a:effectLst/>
                </a:rPr>
                <a:t>中国最佳创业投资机构</a:t>
              </a:r>
              <a:r>
                <a:rPr lang="en-US" altLang="zh-CN" dirty="0">
                  <a:effectLst/>
                </a:rPr>
                <a:t>Top50</a:t>
              </a:r>
              <a:endParaRPr lang="en-US" altLang="zh-CN" dirty="0"/>
            </a:p>
            <a:p>
              <a:pPr>
                <a:defRPr sz="1200" b="1">
                  <a:solidFill>
                    <a:srgbClr val="262626"/>
                  </a:solidFill>
                  <a:latin typeface="微软雅黑"/>
                  <a:ea typeface="微软雅黑"/>
                  <a:cs typeface="微软雅黑"/>
                  <a:sym typeface="微软雅黑"/>
                </a:defRPr>
              </a:pPr>
              <a:r>
                <a:rPr lang="zh-CN" altLang="en-US" dirty="0"/>
                <a:t>复星锐正</a:t>
              </a:r>
              <a:endParaRPr lang="en-US" dirty="0"/>
            </a:p>
            <a:p>
              <a:endParaRPr lang="zh-CN" altLang="en-US" dirty="0"/>
            </a:p>
          </p:txBody>
        </p:sp>
        <p:sp>
          <p:nvSpPr>
            <p:cNvPr id="2" name="文本框 1">
              <a:extLst>
                <a:ext uri="{FF2B5EF4-FFF2-40B4-BE49-F238E27FC236}">
                  <a16:creationId xmlns:a16="http://schemas.microsoft.com/office/drawing/2014/main" id="{95F33BE4-45C5-4CB7-9897-79A09161588D}"/>
                </a:ext>
              </a:extLst>
            </p:cNvPr>
            <p:cNvSpPr txBox="1"/>
            <p:nvPr/>
          </p:nvSpPr>
          <p:spPr>
            <a:xfrm>
              <a:off x="6604780" y="3435649"/>
              <a:ext cx="2079706"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defRPr b="1">
                  <a:solidFill>
                    <a:srgbClr val="986537"/>
                  </a:solidFill>
                  <a:latin typeface="微软雅黑"/>
                  <a:ea typeface="微软雅黑"/>
                  <a:cs typeface="微软雅黑"/>
                  <a:sym typeface="微软雅黑"/>
                </a:defRPr>
              </a:pPr>
              <a:r>
                <a:rPr lang="en-US" altLang="zh-CN" dirty="0"/>
                <a:t>2</a:t>
              </a:r>
              <a:r>
                <a:rPr lang="zh-CN" altLang="en-US" dirty="0"/>
                <a:t>家美股</a:t>
              </a:r>
              <a:r>
                <a:rPr lang="en-US" altLang="zh-CN" dirty="0"/>
                <a:t>IPO</a:t>
              </a:r>
            </a:p>
            <a:p>
              <a:pPr>
                <a:defRPr sz="1200" b="1">
                  <a:solidFill>
                    <a:srgbClr val="262626"/>
                  </a:solidFill>
                  <a:latin typeface="微软雅黑"/>
                  <a:ea typeface="微软雅黑"/>
                  <a:cs typeface="微软雅黑"/>
                  <a:sym typeface="微软雅黑"/>
                </a:defRPr>
              </a:pPr>
              <a:r>
                <a:rPr lang="zh-CN" altLang="en-US" dirty="0"/>
                <a:t>复星锐正</a:t>
              </a:r>
              <a:r>
                <a:rPr lang="zh-CN" altLang="en-US" b="0" dirty="0"/>
                <a:t>旗下的被投企业</a:t>
              </a:r>
            </a:p>
          </p:txBody>
        </p:sp>
      </p:grpSp>
      <p:grpSp>
        <p:nvGrpSpPr>
          <p:cNvPr id="7" name="组合 6">
            <a:extLst>
              <a:ext uri="{FF2B5EF4-FFF2-40B4-BE49-F238E27FC236}">
                <a16:creationId xmlns:a16="http://schemas.microsoft.com/office/drawing/2014/main" id="{2A0B35DC-9730-423F-A70F-D59227E99D76}"/>
              </a:ext>
            </a:extLst>
          </p:cNvPr>
          <p:cNvGrpSpPr/>
          <p:nvPr/>
        </p:nvGrpSpPr>
        <p:grpSpPr>
          <a:xfrm>
            <a:off x="631429" y="1937285"/>
            <a:ext cx="5555262" cy="1329210"/>
            <a:chOff x="79332" y="2211054"/>
            <a:chExt cx="5555262" cy="1329210"/>
          </a:xfrm>
        </p:grpSpPr>
        <p:sp>
          <p:nvSpPr>
            <p:cNvPr id="20" name="文本框 7">
              <a:extLst>
                <a:ext uri="{FF2B5EF4-FFF2-40B4-BE49-F238E27FC236}">
                  <a16:creationId xmlns:a16="http://schemas.microsoft.com/office/drawing/2014/main" id="{D3F86770-E77F-42D4-A7B2-CD66513DDBD0}"/>
                </a:ext>
              </a:extLst>
            </p:cNvPr>
            <p:cNvSpPr txBox="1"/>
            <p:nvPr/>
          </p:nvSpPr>
          <p:spPr>
            <a:xfrm>
              <a:off x="3554479" y="2986266"/>
              <a:ext cx="1547684"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a:solidFill>
                    <a:srgbClr val="986537"/>
                  </a:solidFill>
                  <a:latin typeface="微软雅黑"/>
                  <a:ea typeface="微软雅黑"/>
                  <a:cs typeface="微软雅黑"/>
                  <a:sym typeface="微软雅黑"/>
                </a:defRPr>
              </a:pPr>
              <a:r>
                <a:rPr lang="en-US" b="1" dirty="0"/>
                <a:t>13</a:t>
              </a:r>
              <a:r>
                <a:rPr lang="zh-CN" altLang="en-US" b="1" dirty="0"/>
                <a:t>万</a:t>
              </a:r>
              <a:endParaRPr b="1" dirty="0"/>
            </a:p>
            <a:p>
              <a:pPr algn="ctr">
                <a:defRPr sz="1200" b="1">
                  <a:solidFill>
                    <a:srgbClr val="262626"/>
                  </a:solidFill>
                  <a:latin typeface="微软雅黑"/>
                  <a:ea typeface="微软雅黑"/>
                  <a:cs typeface="微软雅黑"/>
                  <a:sym typeface="微软雅黑"/>
                </a:defRPr>
              </a:pPr>
              <a:r>
                <a:rPr dirty="0"/>
                <a:t>Guide </a:t>
              </a:r>
              <a:r>
                <a:rPr lang="zh-CN" altLang="en-US" dirty="0"/>
                <a:t>个人</a:t>
              </a:r>
              <a:r>
                <a:rPr dirty="0" err="1"/>
                <a:t>客户数</a:t>
              </a:r>
              <a:endParaRPr dirty="0"/>
            </a:p>
          </p:txBody>
        </p:sp>
        <p:grpSp>
          <p:nvGrpSpPr>
            <p:cNvPr id="6" name="组合 5">
              <a:extLst>
                <a:ext uri="{FF2B5EF4-FFF2-40B4-BE49-F238E27FC236}">
                  <a16:creationId xmlns:a16="http://schemas.microsoft.com/office/drawing/2014/main" id="{CB90C49B-EEE2-4921-8948-374213A66588}"/>
                </a:ext>
              </a:extLst>
            </p:cNvPr>
            <p:cNvGrpSpPr/>
            <p:nvPr/>
          </p:nvGrpSpPr>
          <p:grpSpPr>
            <a:xfrm>
              <a:off x="79332" y="2211054"/>
              <a:ext cx="5555262" cy="1329210"/>
              <a:chOff x="79332" y="2211054"/>
              <a:chExt cx="5555262" cy="1329210"/>
            </a:xfrm>
          </p:grpSpPr>
          <p:grpSp>
            <p:nvGrpSpPr>
              <p:cNvPr id="5" name="组合 4">
                <a:extLst>
                  <a:ext uri="{FF2B5EF4-FFF2-40B4-BE49-F238E27FC236}">
                    <a16:creationId xmlns:a16="http://schemas.microsoft.com/office/drawing/2014/main" id="{E95EE4C8-CF0B-42C6-98FB-9FBC89970AA7}"/>
                  </a:ext>
                </a:extLst>
              </p:cNvPr>
              <p:cNvGrpSpPr/>
              <p:nvPr/>
            </p:nvGrpSpPr>
            <p:grpSpPr>
              <a:xfrm>
                <a:off x="79332" y="2211054"/>
                <a:ext cx="2601031" cy="1329210"/>
                <a:chOff x="79332" y="2211054"/>
                <a:chExt cx="2601031" cy="1329210"/>
              </a:xfrm>
            </p:grpSpPr>
            <p:sp>
              <p:nvSpPr>
                <p:cNvPr id="18" name="文本框 5">
                  <a:extLst>
                    <a:ext uri="{FF2B5EF4-FFF2-40B4-BE49-F238E27FC236}">
                      <a16:creationId xmlns:a16="http://schemas.microsoft.com/office/drawing/2014/main" id="{8CCDD415-D414-4B6C-87A6-BF962C52C655}"/>
                    </a:ext>
                  </a:extLst>
                </p:cNvPr>
                <p:cNvSpPr txBox="1"/>
                <p:nvPr/>
              </p:nvSpPr>
              <p:spPr>
                <a:xfrm>
                  <a:off x="79332" y="2211054"/>
                  <a:ext cx="2601031"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986537"/>
                      </a:solidFill>
                      <a:latin typeface="微软雅黑"/>
                      <a:ea typeface="微软雅黑"/>
                      <a:cs typeface="微软雅黑"/>
                      <a:sym typeface="微软雅黑"/>
                    </a:defRPr>
                  </a:pPr>
                  <a:r>
                    <a:rPr lang="en-US" altLang="zh-CN" b="1" dirty="0">
                      <a:solidFill>
                        <a:srgbClr val="986537"/>
                      </a:solidFill>
                      <a:latin typeface="微软雅黑"/>
                      <a:ea typeface="微软雅黑"/>
                    </a:rPr>
                    <a:t>1813</a:t>
                  </a:r>
                  <a:r>
                    <a:rPr lang="zh-CN" altLang="en-US" b="1" dirty="0">
                      <a:solidFill>
                        <a:srgbClr val="986537"/>
                      </a:solidFill>
                      <a:latin typeface="微软雅黑"/>
                      <a:ea typeface="微软雅黑"/>
                    </a:rPr>
                    <a:t>亿欧元</a:t>
                  </a:r>
                  <a:endParaRPr b="1" dirty="0">
                    <a:solidFill>
                      <a:srgbClr val="986537"/>
                    </a:solidFill>
                    <a:latin typeface="微软雅黑"/>
                    <a:ea typeface="微软雅黑"/>
                  </a:endParaRPr>
                </a:p>
                <a:p>
                  <a:pPr algn="ctr">
                    <a:defRPr sz="1200" b="1">
                      <a:solidFill>
                        <a:srgbClr val="262626"/>
                      </a:solidFill>
                      <a:latin typeface="微软雅黑"/>
                      <a:ea typeface="微软雅黑"/>
                      <a:cs typeface="微软雅黑"/>
                      <a:sym typeface="微软雅黑"/>
                    </a:defRPr>
                  </a:pPr>
                  <a:r>
                    <a:rPr dirty="0"/>
                    <a:t>Hauck &amp; </a:t>
                  </a:r>
                  <a:r>
                    <a:rPr dirty="0" err="1"/>
                    <a:t>Aufhäuser</a:t>
                  </a:r>
                  <a:r>
                    <a:rPr lang="zh-CN" altLang="en-US" dirty="0"/>
                    <a:t>资管</a:t>
                  </a:r>
                  <a:r>
                    <a:rPr lang="en-US" altLang="zh-CN" dirty="0"/>
                    <a:t>/</a:t>
                  </a:r>
                  <a:r>
                    <a:rPr lang="zh-CN" altLang="en-US" dirty="0"/>
                    <a:t>托管规模</a:t>
                  </a:r>
                  <a:endParaRPr dirty="0"/>
                </a:p>
              </p:txBody>
            </p:sp>
            <p:sp>
              <p:nvSpPr>
                <p:cNvPr id="19" name="文本框 6">
                  <a:extLst>
                    <a:ext uri="{FF2B5EF4-FFF2-40B4-BE49-F238E27FC236}">
                      <a16:creationId xmlns:a16="http://schemas.microsoft.com/office/drawing/2014/main" id="{396377B8-4052-4FDE-B3D7-B7278FE418E9}"/>
                    </a:ext>
                  </a:extLst>
                </p:cNvPr>
                <p:cNvSpPr txBox="1"/>
                <p:nvPr/>
              </p:nvSpPr>
              <p:spPr>
                <a:xfrm>
                  <a:off x="619530" y="2986266"/>
                  <a:ext cx="1469310"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986537"/>
                      </a:solidFill>
                      <a:latin typeface="微软雅黑"/>
                      <a:ea typeface="微软雅黑"/>
                      <a:cs typeface="微软雅黑"/>
                      <a:sym typeface="微软雅黑"/>
                    </a:defRPr>
                  </a:pPr>
                  <a:r>
                    <a:rPr lang="en-US" altLang="zh-CN" b="1" dirty="0">
                      <a:solidFill>
                        <a:srgbClr val="986537"/>
                      </a:solidFill>
                      <a:latin typeface="微软雅黑"/>
                      <a:ea typeface="微软雅黑"/>
                    </a:rPr>
                    <a:t>197</a:t>
                  </a:r>
                  <a:r>
                    <a:rPr lang="zh-CN" altLang="en-US" b="1" dirty="0">
                      <a:solidFill>
                        <a:srgbClr val="986537"/>
                      </a:solidFill>
                      <a:latin typeface="微软雅黑"/>
                      <a:ea typeface="微软雅黑"/>
                    </a:rPr>
                    <a:t>亿雷亚尔</a:t>
                  </a:r>
                  <a:endParaRPr b="1" dirty="0">
                    <a:solidFill>
                      <a:srgbClr val="986537"/>
                    </a:solidFill>
                    <a:latin typeface="微软雅黑"/>
                    <a:ea typeface="微软雅黑"/>
                  </a:endParaRPr>
                </a:p>
                <a:p>
                  <a:pPr algn="ctr">
                    <a:defRPr sz="1200" b="1">
                      <a:solidFill>
                        <a:srgbClr val="262626"/>
                      </a:solidFill>
                      <a:latin typeface="微软雅黑"/>
                      <a:ea typeface="微软雅黑"/>
                      <a:cs typeface="微软雅黑"/>
                      <a:sym typeface="微软雅黑"/>
                    </a:defRPr>
                  </a:pPr>
                  <a:r>
                    <a:rPr dirty="0"/>
                    <a:t>Guide</a:t>
                  </a:r>
                  <a:r>
                    <a:rPr lang="zh-CN" altLang="en-US" dirty="0"/>
                    <a:t>资管规模</a:t>
                  </a:r>
                  <a:endParaRPr dirty="0"/>
                </a:p>
              </p:txBody>
            </p:sp>
          </p:grpSp>
          <p:sp>
            <p:nvSpPr>
              <p:cNvPr id="25" name="文本框 5">
                <a:extLst>
                  <a:ext uri="{FF2B5EF4-FFF2-40B4-BE49-F238E27FC236}">
                    <a16:creationId xmlns:a16="http://schemas.microsoft.com/office/drawing/2014/main" id="{48E64D4B-3816-4A34-BA3A-061790AA561D}"/>
                  </a:ext>
                </a:extLst>
              </p:cNvPr>
              <p:cNvSpPr txBox="1"/>
              <p:nvPr/>
            </p:nvSpPr>
            <p:spPr>
              <a:xfrm>
                <a:off x="3105699" y="2211054"/>
                <a:ext cx="2528895"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986537"/>
                    </a:solidFill>
                    <a:latin typeface="微软雅黑"/>
                    <a:ea typeface="微软雅黑"/>
                    <a:cs typeface="微软雅黑"/>
                    <a:sym typeface="微软雅黑"/>
                  </a:defRPr>
                </a:pPr>
                <a:r>
                  <a:rPr lang="zh-CN" altLang="en-US" b="1" dirty="0">
                    <a:solidFill>
                      <a:srgbClr val="986537"/>
                    </a:solidFill>
                    <a:latin typeface="微软雅黑"/>
                    <a:ea typeface="微软雅黑"/>
                  </a:rPr>
                  <a:t>增长</a:t>
                </a:r>
                <a:r>
                  <a:rPr lang="en-US" altLang="zh-CN" b="1" dirty="0">
                    <a:solidFill>
                      <a:srgbClr val="986537"/>
                    </a:solidFill>
                    <a:latin typeface="微软雅黑"/>
                    <a:ea typeface="微软雅黑"/>
                  </a:rPr>
                  <a:t>15.5%</a:t>
                </a:r>
                <a:endParaRPr lang="zh-CN" altLang="en-US" b="1" dirty="0">
                  <a:solidFill>
                    <a:srgbClr val="986537"/>
                  </a:solidFill>
                  <a:latin typeface="微软雅黑"/>
                  <a:ea typeface="微软雅黑"/>
                </a:endParaRPr>
              </a:p>
              <a:p>
                <a:pPr algn="ctr">
                  <a:defRPr sz="1200" b="1">
                    <a:solidFill>
                      <a:srgbClr val="262626"/>
                    </a:solidFill>
                    <a:latin typeface="微软雅黑"/>
                    <a:ea typeface="微软雅黑"/>
                    <a:cs typeface="微软雅黑"/>
                    <a:sym typeface="微软雅黑"/>
                  </a:defRPr>
                </a:pPr>
                <a:r>
                  <a:rPr lang="en-US" dirty="0"/>
                  <a:t>Hauck &amp; </a:t>
                </a:r>
                <a:r>
                  <a:rPr lang="en-US" dirty="0" err="1"/>
                  <a:t>Aufhäuser</a:t>
                </a:r>
                <a:r>
                  <a:rPr lang="zh-CN" altLang="en-US" dirty="0"/>
                  <a:t>资管规模增速</a:t>
                </a:r>
              </a:p>
            </p:txBody>
          </p:sp>
        </p:grpSp>
      </p:grpSp>
      <p:grpSp>
        <p:nvGrpSpPr>
          <p:cNvPr id="4" name="组合 3">
            <a:extLst>
              <a:ext uri="{FF2B5EF4-FFF2-40B4-BE49-F238E27FC236}">
                <a16:creationId xmlns:a16="http://schemas.microsoft.com/office/drawing/2014/main" id="{D296C472-9B61-4E97-B930-76830429576B}"/>
              </a:ext>
            </a:extLst>
          </p:cNvPr>
          <p:cNvGrpSpPr/>
          <p:nvPr/>
        </p:nvGrpSpPr>
        <p:grpSpPr>
          <a:xfrm>
            <a:off x="6484653" y="3641206"/>
            <a:ext cx="4534490" cy="2008334"/>
            <a:chOff x="616486" y="3630508"/>
            <a:chExt cx="4534490" cy="2008334"/>
          </a:xfrm>
        </p:grpSpPr>
        <p:pic>
          <p:nvPicPr>
            <p:cNvPr id="21" name="图片 9" descr="图片 9">
              <a:extLst>
                <a:ext uri="{FF2B5EF4-FFF2-40B4-BE49-F238E27FC236}">
                  <a16:creationId xmlns:a16="http://schemas.microsoft.com/office/drawing/2014/main" id="{7769B94A-AC69-4B24-A0FB-A7BB716290B4}"/>
                </a:ext>
              </a:extLst>
            </p:cNvPr>
            <p:cNvPicPr>
              <a:picLocks noChangeAspect="1"/>
            </p:cNvPicPr>
            <p:nvPr/>
          </p:nvPicPr>
          <p:blipFill>
            <a:blip r:embed="rId6"/>
            <a:stretch>
              <a:fillRect/>
            </a:stretch>
          </p:blipFill>
          <p:spPr>
            <a:xfrm>
              <a:off x="616486" y="3943298"/>
              <a:ext cx="1397132" cy="688129"/>
            </a:xfrm>
            <a:prstGeom prst="rect">
              <a:avLst/>
            </a:prstGeom>
            <a:ln w="12700">
              <a:miter lim="400000"/>
            </a:ln>
          </p:spPr>
        </p:pic>
        <p:pic>
          <p:nvPicPr>
            <p:cNvPr id="22" name="图片 11" descr="图片 11">
              <a:extLst>
                <a:ext uri="{FF2B5EF4-FFF2-40B4-BE49-F238E27FC236}">
                  <a16:creationId xmlns:a16="http://schemas.microsoft.com/office/drawing/2014/main" id="{ADABB61F-05F0-48FA-8C0E-5E0BC1F0F5A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257667" y="4855367"/>
              <a:ext cx="1511902" cy="783475"/>
            </a:xfrm>
            <a:prstGeom prst="rect">
              <a:avLst/>
            </a:prstGeom>
            <a:ln w="12700">
              <a:miter lim="400000"/>
            </a:ln>
          </p:spPr>
        </p:pic>
        <p:pic>
          <p:nvPicPr>
            <p:cNvPr id="23" name="图片 14" descr="图片 14">
              <a:extLst>
                <a:ext uri="{FF2B5EF4-FFF2-40B4-BE49-F238E27FC236}">
                  <a16:creationId xmlns:a16="http://schemas.microsoft.com/office/drawing/2014/main" id="{CCAE9D15-1C66-497C-A96D-04EA48A5EBE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004567" y="4855367"/>
              <a:ext cx="1417988" cy="756628"/>
            </a:xfrm>
            <a:prstGeom prst="rect">
              <a:avLst/>
            </a:prstGeom>
            <a:ln w="12700">
              <a:miter lim="400000"/>
            </a:ln>
          </p:spPr>
        </p:pic>
        <p:pic>
          <p:nvPicPr>
            <p:cNvPr id="24" name="图片 12" descr="图片 12">
              <a:extLst>
                <a:ext uri="{FF2B5EF4-FFF2-40B4-BE49-F238E27FC236}">
                  <a16:creationId xmlns:a16="http://schemas.microsoft.com/office/drawing/2014/main" id="{B366F6B1-0A5E-4E1F-8DF9-654B887FA326}"/>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3694134" y="3934567"/>
              <a:ext cx="1456842" cy="640279"/>
            </a:xfrm>
            <a:prstGeom prst="rect">
              <a:avLst/>
            </a:prstGeom>
            <a:ln w="12700">
              <a:miter lim="400000"/>
            </a:ln>
          </p:spPr>
        </p:pic>
        <p:pic>
          <p:nvPicPr>
            <p:cNvPr id="26" name="图片 25">
              <a:extLst>
                <a:ext uri="{FF2B5EF4-FFF2-40B4-BE49-F238E27FC236}">
                  <a16:creationId xmlns:a16="http://schemas.microsoft.com/office/drawing/2014/main" id="{8345589F-3B67-438D-8F01-B7DF3C8F7EB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088840" y="3630508"/>
              <a:ext cx="1614803" cy="1141729"/>
            </a:xfrm>
            <a:prstGeom prst="rect">
              <a:avLst/>
            </a:prstGeom>
          </p:spPr>
        </p:pic>
      </p:gr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6" name="图片 2" descr="图片 2"/>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5078"/>
            <a:ext cx="12192000" cy="6859176"/>
          </a:xfrm>
          <a:prstGeom prst="rect">
            <a:avLst/>
          </a:prstGeom>
          <a:ln w="12700">
            <a:miter lim="400000"/>
          </a:ln>
        </p:spPr>
      </p:pic>
      <p:sp>
        <p:nvSpPr>
          <p:cNvPr id="1447" name="矩形 6"/>
          <p:cNvSpPr/>
          <p:nvPr/>
        </p:nvSpPr>
        <p:spPr>
          <a:xfrm>
            <a:off x="0" y="1174"/>
            <a:ext cx="6096001" cy="6863080"/>
          </a:xfrm>
          <a:prstGeom prst="rect">
            <a:avLst/>
          </a:prstGeom>
          <a:solidFill>
            <a:srgbClr val="FFFFFF">
              <a:alpha val="73000"/>
            </a:srgbClr>
          </a:solidFill>
          <a:ln w="12700">
            <a:miter lim="400000"/>
          </a:ln>
        </p:spPr>
        <p:txBody>
          <a:bodyPr lIns="45719" rIns="45719" anchor="ctr"/>
          <a:lstStyle/>
          <a:p>
            <a:pPr algn="ctr">
              <a:defRPr>
                <a:solidFill>
                  <a:srgbClr val="FFFFFF"/>
                </a:solidFill>
              </a:defRPr>
            </a:pPr>
            <a:endParaRPr/>
          </a:p>
        </p:txBody>
      </p:sp>
      <p:sp>
        <p:nvSpPr>
          <p:cNvPr id="1448" name="标题 1"/>
          <p:cNvSpPr txBox="1"/>
          <p:nvPr/>
        </p:nvSpPr>
        <p:spPr>
          <a:xfrm>
            <a:off x="563027" y="454145"/>
            <a:ext cx="2322413" cy="4801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nSpc>
                <a:spcPct val="90000"/>
              </a:lnSpc>
              <a:defRPr sz="2800" b="1" spc="300">
                <a:solidFill>
                  <a:srgbClr val="986537"/>
                </a:solidFill>
                <a:latin typeface="Microsoft YaHei"/>
                <a:ea typeface="Microsoft YaHei"/>
                <a:cs typeface="Microsoft YaHei"/>
                <a:sym typeface="Microsoft YaHei"/>
              </a:defRPr>
            </a:lvl1pPr>
          </a:lstStyle>
          <a:p>
            <a:r>
              <a:t>蜂巢</a:t>
            </a:r>
            <a:endParaRPr dirty="0"/>
          </a:p>
        </p:txBody>
      </p:sp>
      <p:sp>
        <p:nvSpPr>
          <p:cNvPr id="1449" name="文本框 8"/>
          <p:cNvSpPr txBox="1"/>
          <p:nvPr/>
        </p:nvSpPr>
        <p:spPr>
          <a:xfrm>
            <a:off x="563026" y="1011386"/>
            <a:ext cx="4825993"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spc="300">
                <a:solidFill>
                  <a:srgbClr val="92653C"/>
                </a:solidFill>
                <a:latin typeface="Microsoft YaHei"/>
                <a:ea typeface="Microsoft YaHei"/>
                <a:cs typeface="Microsoft YaHei"/>
                <a:sym typeface="Microsoft YaHei"/>
              </a:defRPr>
            </a:lvl1pPr>
          </a:lstStyle>
          <a:p>
            <a:r>
              <a:t>以人为本，以产养城，构建全球蜂巢城市</a:t>
            </a:r>
          </a:p>
        </p:txBody>
      </p:sp>
      <p:sp>
        <p:nvSpPr>
          <p:cNvPr id="1450" name="文本框 10"/>
          <p:cNvSpPr txBox="1"/>
          <p:nvPr/>
        </p:nvSpPr>
        <p:spPr>
          <a:xfrm>
            <a:off x="4164202" y="2185668"/>
            <a:ext cx="1825872" cy="6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b="1">
                <a:solidFill>
                  <a:srgbClr val="986537"/>
                </a:solidFill>
                <a:latin typeface="微软雅黑"/>
                <a:ea typeface="微软雅黑"/>
                <a:cs typeface="微软雅黑"/>
                <a:sym typeface="微软雅黑"/>
              </a:defRPr>
            </a:pPr>
            <a:r>
              <a:t>643.5亿元</a:t>
            </a:r>
          </a:p>
          <a:p>
            <a:pPr algn="ctr">
              <a:defRPr sz="1200" b="1">
                <a:solidFill>
                  <a:srgbClr val="262626"/>
                </a:solidFill>
                <a:latin typeface="微软雅黑"/>
                <a:ea typeface="微软雅黑"/>
                <a:cs typeface="微软雅黑"/>
                <a:sym typeface="微软雅黑"/>
              </a:defRPr>
            </a:pPr>
            <a:r>
              <a:t>蜂巢国内在管资产规模</a:t>
            </a:r>
          </a:p>
        </p:txBody>
      </p:sp>
      <p:sp>
        <p:nvSpPr>
          <p:cNvPr id="1451" name="文本框 11"/>
          <p:cNvSpPr txBox="1"/>
          <p:nvPr/>
        </p:nvSpPr>
        <p:spPr>
          <a:xfrm>
            <a:off x="202358" y="3489842"/>
            <a:ext cx="1617459" cy="6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b="1">
                <a:solidFill>
                  <a:srgbClr val="986537"/>
                </a:solidFill>
                <a:latin typeface="微软雅黑"/>
                <a:ea typeface="微软雅黑"/>
                <a:cs typeface="微软雅黑"/>
                <a:sym typeface="微软雅黑"/>
              </a:defRPr>
            </a:pPr>
            <a:r>
              <a:t>120亿美元</a:t>
            </a:r>
          </a:p>
          <a:p>
            <a:pPr algn="ctr">
              <a:defRPr sz="1200" b="1">
                <a:solidFill>
                  <a:srgbClr val="262626"/>
                </a:solidFill>
                <a:latin typeface="微软雅黑"/>
                <a:ea typeface="微软雅黑"/>
                <a:cs typeface="微软雅黑"/>
                <a:sym typeface="微软雅黑"/>
              </a:defRPr>
            </a:pPr>
            <a:r>
              <a:t>蜂巢海外在管资产规模</a:t>
            </a:r>
          </a:p>
        </p:txBody>
      </p:sp>
      <p:grpSp>
        <p:nvGrpSpPr>
          <p:cNvPr id="1462" name="组合 28"/>
          <p:cNvGrpSpPr/>
          <p:nvPr/>
        </p:nvGrpSpPr>
        <p:grpSpPr>
          <a:xfrm>
            <a:off x="1188431" y="1577176"/>
            <a:ext cx="3739956" cy="4390137"/>
            <a:chOff x="0" y="0"/>
            <a:chExt cx="3739955" cy="4390135"/>
          </a:xfrm>
        </p:grpSpPr>
        <p:pic>
          <p:nvPicPr>
            <p:cNvPr id="1452" name="图片 13" descr="图片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3836" y="1809923"/>
              <a:ext cx="1687529" cy="756195"/>
            </a:xfrm>
            <a:prstGeom prst="rect">
              <a:avLst/>
            </a:prstGeom>
            <a:ln w="12700" cap="flat">
              <a:noFill/>
              <a:miter lim="400000"/>
            </a:ln>
            <a:effectLst/>
          </p:spPr>
        </p:pic>
        <p:pic>
          <p:nvPicPr>
            <p:cNvPr id="1453" name="图片 14" descr="图片 14"/>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121561" y="3033871"/>
              <a:ext cx="1175617" cy="1152827"/>
            </a:xfrm>
            <a:prstGeom prst="rect">
              <a:avLst/>
            </a:prstGeom>
            <a:ln w="12700" cap="flat">
              <a:noFill/>
              <a:miter lim="400000"/>
            </a:ln>
            <a:effectLst/>
          </p:spPr>
        </p:pic>
        <p:grpSp>
          <p:nvGrpSpPr>
            <p:cNvPr id="1460" name="组合 5"/>
            <p:cNvGrpSpPr/>
            <p:nvPr/>
          </p:nvGrpSpPr>
          <p:grpSpPr>
            <a:xfrm>
              <a:off x="-1" y="0"/>
              <a:ext cx="3739957" cy="4390136"/>
              <a:chOff x="0" y="0"/>
              <a:chExt cx="3739955" cy="4390135"/>
            </a:xfrm>
          </p:grpSpPr>
          <p:sp>
            <p:nvSpPr>
              <p:cNvPr id="1454" name="任意多边形: 形状 17"/>
              <p:cNvSpPr/>
              <p:nvPr/>
            </p:nvSpPr>
            <p:spPr>
              <a:xfrm>
                <a:off x="1510550" y="7534"/>
                <a:ext cx="1428592" cy="162742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4698"/>
                    </a:lnTo>
                    <a:lnTo>
                      <a:pt x="21600" y="16902"/>
                    </a:lnTo>
                    <a:lnTo>
                      <a:pt x="10800" y="21600"/>
                    </a:lnTo>
                    <a:lnTo>
                      <a:pt x="0" y="16902"/>
                    </a:lnTo>
                    <a:lnTo>
                      <a:pt x="0" y="4698"/>
                    </a:lnTo>
                    <a:lnTo>
                      <a:pt x="10800" y="0"/>
                    </a:lnTo>
                    <a:close/>
                  </a:path>
                </a:pathLst>
              </a:custGeom>
              <a:noFill/>
              <a:ln w="12700" cap="flat">
                <a:solidFill>
                  <a:srgbClr val="93673D"/>
                </a:solidFill>
                <a:prstDash val="solid"/>
                <a:miter lim="800000"/>
              </a:ln>
              <a:effectLst/>
            </p:spPr>
            <p:txBody>
              <a:bodyPr wrap="square" lIns="45719" tIns="45719" rIns="45719" bIns="45719" numCol="1" anchor="ctr">
                <a:noAutofit/>
              </a:bodyPr>
              <a:lstStyle/>
              <a:p>
                <a:pPr algn="ctr" defTabSz="1066800">
                  <a:lnSpc>
                    <a:spcPct val="90000"/>
                  </a:lnSpc>
                  <a:spcBef>
                    <a:spcPts val="700"/>
                  </a:spcBef>
                  <a:defRPr sz="2400">
                    <a:solidFill>
                      <a:srgbClr val="FFFFFF"/>
                    </a:solidFill>
                  </a:defRPr>
                </a:pPr>
                <a:endParaRPr/>
              </a:p>
            </p:txBody>
          </p:sp>
          <p:sp>
            <p:nvSpPr>
              <p:cNvPr id="1455" name="任意多边形: 形状 20"/>
              <p:cNvSpPr/>
              <p:nvPr/>
            </p:nvSpPr>
            <p:spPr>
              <a:xfrm>
                <a:off x="0" y="0"/>
                <a:ext cx="1428591" cy="162742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4698"/>
                    </a:lnTo>
                    <a:lnTo>
                      <a:pt x="21600" y="16902"/>
                    </a:lnTo>
                    <a:lnTo>
                      <a:pt x="10800" y="21600"/>
                    </a:lnTo>
                    <a:lnTo>
                      <a:pt x="0" y="16902"/>
                    </a:lnTo>
                    <a:lnTo>
                      <a:pt x="0" y="4698"/>
                    </a:lnTo>
                    <a:lnTo>
                      <a:pt x="10800" y="0"/>
                    </a:lnTo>
                    <a:close/>
                  </a:path>
                </a:pathLst>
              </a:custGeom>
              <a:blipFill rotWithShape="1">
                <a:blip r:embed="rId6" cstate="print">
                  <a:extLst>
                    <a:ext uri="{28A0092B-C50C-407E-A947-70E740481C1C}">
                      <a14:useLocalDpi xmlns:a14="http://schemas.microsoft.com/office/drawing/2010/main"/>
                    </a:ext>
                  </a:extLst>
                </a:blip>
                <a:srcRect/>
                <a:stretch>
                  <a:fillRect/>
                </a:stretch>
              </a:blipFill>
              <a:ln w="12700" cap="flat">
                <a:noFill/>
                <a:miter lim="400000"/>
              </a:ln>
              <a:effectLst/>
            </p:spPr>
            <p:txBody>
              <a:bodyPr wrap="square" lIns="45719" tIns="45719" rIns="45719" bIns="45719" numCol="1" anchor="ctr">
                <a:noAutofit/>
              </a:bodyPr>
              <a:lstStyle/>
              <a:p>
                <a:pPr algn="ctr" defTabSz="1600200">
                  <a:lnSpc>
                    <a:spcPct val="90000"/>
                  </a:lnSpc>
                  <a:spcBef>
                    <a:spcPts val="700"/>
                  </a:spcBef>
                  <a:defRPr sz="3600">
                    <a:solidFill>
                      <a:srgbClr val="FFFFFF"/>
                    </a:solidFill>
                  </a:defRPr>
                </a:pPr>
                <a:endParaRPr/>
              </a:p>
            </p:txBody>
          </p:sp>
          <p:sp>
            <p:nvSpPr>
              <p:cNvPr id="1456" name="任意多边形: 形状 21"/>
              <p:cNvSpPr/>
              <p:nvPr/>
            </p:nvSpPr>
            <p:spPr>
              <a:xfrm>
                <a:off x="768483" y="1381355"/>
                <a:ext cx="1428592" cy="16274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4698"/>
                    </a:lnTo>
                    <a:lnTo>
                      <a:pt x="21600" y="16902"/>
                    </a:lnTo>
                    <a:lnTo>
                      <a:pt x="10800" y="21600"/>
                    </a:lnTo>
                    <a:lnTo>
                      <a:pt x="0" y="16902"/>
                    </a:lnTo>
                    <a:lnTo>
                      <a:pt x="0" y="4698"/>
                    </a:lnTo>
                    <a:lnTo>
                      <a:pt x="10800" y="0"/>
                    </a:lnTo>
                    <a:close/>
                  </a:path>
                </a:pathLst>
              </a:custGeom>
              <a:noFill/>
              <a:ln w="12700" cap="flat">
                <a:solidFill>
                  <a:srgbClr val="93673D"/>
                </a:solidFill>
                <a:prstDash val="solid"/>
                <a:miter lim="800000"/>
              </a:ln>
              <a:effectLst/>
            </p:spPr>
            <p:txBody>
              <a:bodyPr wrap="square" lIns="45719" tIns="45719" rIns="45719" bIns="45719" numCol="1" anchor="ctr">
                <a:noAutofit/>
              </a:bodyPr>
              <a:lstStyle/>
              <a:p>
                <a:pPr algn="ctr" defTabSz="1066800">
                  <a:lnSpc>
                    <a:spcPct val="90000"/>
                  </a:lnSpc>
                  <a:spcBef>
                    <a:spcPts val="700"/>
                  </a:spcBef>
                  <a:defRPr sz="2400">
                    <a:solidFill>
                      <a:srgbClr val="FFFFFF"/>
                    </a:solidFill>
                  </a:defRPr>
                </a:pPr>
                <a:endParaRPr dirty="0"/>
              </a:p>
            </p:txBody>
          </p:sp>
          <p:sp>
            <p:nvSpPr>
              <p:cNvPr id="1457" name="任意多边形: 形状 23"/>
              <p:cNvSpPr/>
              <p:nvPr/>
            </p:nvSpPr>
            <p:spPr>
              <a:xfrm>
                <a:off x="2311364" y="1381355"/>
                <a:ext cx="1428592" cy="16274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4698"/>
                    </a:lnTo>
                    <a:lnTo>
                      <a:pt x="21600" y="16902"/>
                    </a:lnTo>
                    <a:lnTo>
                      <a:pt x="10800" y="21600"/>
                    </a:lnTo>
                    <a:lnTo>
                      <a:pt x="0" y="16902"/>
                    </a:lnTo>
                    <a:lnTo>
                      <a:pt x="0" y="4698"/>
                    </a:lnTo>
                    <a:lnTo>
                      <a:pt x="10800" y="0"/>
                    </a:lnTo>
                    <a:close/>
                  </a:path>
                </a:pathLst>
              </a:custGeom>
              <a:blipFill rotWithShape="1">
                <a:blip r:embed="rId7" cstate="print">
                  <a:extLst>
                    <a:ext uri="{28A0092B-C50C-407E-A947-70E740481C1C}">
                      <a14:useLocalDpi xmlns:a14="http://schemas.microsoft.com/office/drawing/2010/main"/>
                    </a:ext>
                  </a:extLst>
                </a:blip>
                <a:srcRect/>
                <a:stretch>
                  <a:fillRect/>
                </a:stretch>
              </a:blipFill>
              <a:ln w="12700" cap="flat">
                <a:noFill/>
                <a:miter lim="400000"/>
              </a:ln>
              <a:effectLst/>
            </p:spPr>
            <p:txBody>
              <a:bodyPr wrap="square" lIns="45719" tIns="45719" rIns="45719" bIns="45719" numCol="1" anchor="ctr">
                <a:noAutofit/>
              </a:bodyPr>
              <a:lstStyle/>
              <a:p>
                <a:pPr algn="ctr" defTabSz="1600200">
                  <a:lnSpc>
                    <a:spcPct val="90000"/>
                  </a:lnSpc>
                  <a:spcBef>
                    <a:spcPts val="700"/>
                  </a:spcBef>
                  <a:defRPr sz="3600">
                    <a:solidFill>
                      <a:srgbClr val="FFFFFF"/>
                    </a:solidFill>
                  </a:defRPr>
                </a:pPr>
                <a:endParaRPr/>
              </a:p>
            </p:txBody>
          </p:sp>
          <p:sp>
            <p:nvSpPr>
              <p:cNvPr id="1458" name="任意多边形: 形状 24"/>
              <p:cNvSpPr/>
              <p:nvPr/>
            </p:nvSpPr>
            <p:spPr>
              <a:xfrm>
                <a:off x="1542879" y="2762711"/>
                <a:ext cx="1428592" cy="16274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4698"/>
                    </a:lnTo>
                    <a:lnTo>
                      <a:pt x="21600" y="16902"/>
                    </a:lnTo>
                    <a:lnTo>
                      <a:pt x="10800" y="21600"/>
                    </a:lnTo>
                    <a:lnTo>
                      <a:pt x="0" y="16902"/>
                    </a:lnTo>
                    <a:lnTo>
                      <a:pt x="0" y="4698"/>
                    </a:lnTo>
                    <a:lnTo>
                      <a:pt x="10800" y="0"/>
                    </a:lnTo>
                    <a:close/>
                  </a:path>
                </a:pathLst>
              </a:custGeom>
              <a:noFill/>
              <a:ln w="12700" cap="flat">
                <a:solidFill>
                  <a:srgbClr val="93673D"/>
                </a:solidFill>
                <a:prstDash val="solid"/>
                <a:miter lim="800000"/>
              </a:ln>
              <a:effectLst/>
            </p:spPr>
            <p:txBody>
              <a:bodyPr wrap="square" lIns="45719" tIns="45719" rIns="45719" bIns="45719" numCol="1" anchor="ctr">
                <a:noAutofit/>
              </a:bodyPr>
              <a:lstStyle/>
              <a:p>
                <a:pPr algn="ctr" defTabSz="1066800">
                  <a:lnSpc>
                    <a:spcPct val="90000"/>
                  </a:lnSpc>
                  <a:spcBef>
                    <a:spcPts val="700"/>
                  </a:spcBef>
                  <a:defRPr sz="2400">
                    <a:solidFill>
                      <a:srgbClr val="FFFFFF"/>
                    </a:solidFill>
                  </a:defRPr>
                </a:pPr>
                <a:endParaRPr dirty="0"/>
              </a:p>
            </p:txBody>
          </p:sp>
          <p:sp>
            <p:nvSpPr>
              <p:cNvPr id="1459" name="任意多边形: 形状 26"/>
              <p:cNvSpPr/>
              <p:nvPr/>
            </p:nvSpPr>
            <p:spPr>
              <a:xfrm>
                <a:off x="0" y="2762711"/>
                <a:ext cx="1428591" cy="162742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4698"/>
                    </a:lnTo>
                    <a:lnTo>
                      <a:pt x="21600" y="16902"/>
                    </a:lnTo>
                    <a:lnTo>
                      <a:pt x="10800" y="21600"/>
                    </a:lnTo>
                    <a:lnTo>
                      <a:pt x="0" y="16902"/>
                    </a:lnTo>
                    <a:lnTo>
                      <a:pt x="0" y="4698"/>
                    </a:lnTo>
                    <a:lnTo>
                      <a:pt x="10800" y="0"/>
                    </a:lnTo>
                    <a:close/>
                  </a:path>
                </a:pathLst>
              </a:custGeom>
              <a:noFill/>
              <a:ln w="12700" cap="flat">
                <a:solidFill>
                  <a:srgbClr val="93673D"/>
                </a:solidFill>
                <a:prstDash val="solid"/>
                <a:miter lim="800000"/>
              </a:ln>
              <a:effectLst/>
            </p:spPr>
            <p:txBody>
              <a:bodyPr wrap="square" lIns="45719" tIns="45719" rIns="45719" bIns="45719" numCol="1" anchor="ctr">
                <a:noAutofit/>
              </a:bodyPr>
              <a:lstStyle/>
              <a:p>
                <a:pPr algn="ctr" defTabSz="1600200">
                  <a:lnSpc>
                    <a:spcPct val="90000"/>
                  </a:lnSpc>
                  <a:spcBef>
                    <a:spcPts val="700"/>
                  </a:spcBef>
                  <a:defRPr sz="3600">
                    <a:solidFill>
                      <a:srgbClr val="FFFFFF"/>
                    </a:solidFill>
                  </a:defRPr>
                </a:pPr>
                <a:endParaRPr dirty="0"/>
              </a:p>
            </p:txBody>
          </p:sp>
        </p:grpSp>
        <p:pic>
          <p:nvPicPr>
            <p:cNvPr id="1461" name="图片 12" descr="图片 12"/>
            <p:cNvPicPr>
              <a:picLocks noChangeAspect="1"/>
            </p:cNvPicPr>
            <p:nvPr/>
          </p:nvPicPr>
          <p:blipFill>
            <a:blip r:embed="rId8"/>
            <a:stretch>
              <a:fillRect/>
            </a:stretch>
          </p:blipFill>
          <p:spPr>
            <a:xfrm>
              <a:off x="1445055" y="570777"/>
              <a:ext cx="1569768" cy="570299"/>
            </a:xfrm>
            <a:prstGeom prst="rect">
              <a:avLst/>
            </a:prstGeom>
            <a:ln w="12700" cap="flat">
              <a:noFill/>
              <a:miter lim="400000"/>
            </a:ln>
            <a:effectLst/>
          </p:spPr>
        </p:pic>
      </p:grpSp>
      <p:pic>
        <p:nvPicPr>
          <p:cNvPr id="1463" name="图片 30" descr="图片 3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765635" y="5082290"/>
            <a:ext cx="1415944" cy="481038"/>
          </a:xfrm>
          <a:prstGeom prst="rect">
            <a:avLst/>
          </a:prstGeom>
          <a:ln w="12700">
            <a:miter lim="400000"/>
          </a:ln>
        </p:spPr>
      </p:pic>
      <p:pic>
        <p:nvPicPr>
          <p:cNvPr id="1467" name="Golte logo.ai" descr="Golte logo.ai"/>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496170" y="5070255"/>
            <a:ext cx="1124125" cy="166694"/>
          </a:xfrm>
          <a:prstGeom prst="rect">
            <a:avLst/>
          </a:prstGeom>
          <a:ln w="12700">
            <a:miter lim="400000"/>
          </a:ln>
        </p:spPr>
      </p:pic>
      <p:sp>
        <p:nvSpPr>
          <p:cNvPr id="25" name="任意多边形: 形状 24">
            <a:extLst>
              <a:ext uri="{FF2B5EF4-FFF2-40B4-BE49-F238E27FC236}">
                <a16:creationId xmlns:a16="http://schemas.microsoft.com/office/drawing/2014/main" id="{3E182C25-E270-4A72-8A77-579F011CE82B}"/>
              </a:ext>
            </a:extLst>
          </p:cNvPr>
          <p:cNvSpPr/>
          <p:nvPr/>
        </p:nvSpPr>
        <p:spPr>
          <a:xfrm>
            <a:off x="4274191" y="4341060"/>
            <a:ext cx="1428593" cy="162742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4698"/>
                </a:lnTo>
                <a:lnTo>
                  <a:pt x="21600" y="16902"/>
                </a:lnTo>
                <a:lnTo>
                  <a:pt x="10800" y="21600"/>
                </a:lnTo>
                <a:lnTo>
                  <a:pt x="0" y="16902"/>
                </a:lnTo>
                <a:lnTo>
                  <a:pt x="0" y="4698"/>
                </a:lnTo>
                <a:lnTo>
                  <a:pt x="10800" y="0"/>
                </a:lnTo>
                <a:close/>
              </a:path>
            </a:pathLst>
          </a:custGeom>
          <a:noFill/>
          <a:ln w="12700" cap="flat">
            <a:solidFill>
              <a:srgbClr val="93673D"/>
            </a:solidFill>
            <a:prstDash val="solid"/>
            <a:miter lim="800000"/>
          </a:ln>
          <a:effectLst/>
        </p:spPr>
        <p:txBody>
          <a:bodyPr wrap="square" lIns="45719" tIns="45719" rIns="45719" bIns="45719" numCol="1" anchor="ctr">
            <a:noAutofit/>
          </a:bodyPr>
          <a:lstStyle/>
          <a:p>
            <a:pPr algn="ctr" defTabSz="1066800">
              <a:lnSpc>
                <a:spcPct val="90000"/>
              </a:lnSpc>
              <a:spcBef>
                <a:spcPts val="700"/>
              </a:spcBef>
              <a:defRPr sz="2400">
                <a:solidFill>
                  <a:srgbClr val="FFFFFF"/>
                </a:solidFill>
              </a:defRPr>
            </a:pPr>
            <a:endParaRPr dirty="0"/>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DAB81AFC-4B44-4C6A-A3AC-ADAB63BB7219}"/>
              </a:ext>
            </a:extLst>
          </p:cNvPr>
          <p:cNvGrpSpPr/>
          <p:nvPr/>
        </p:nvGrpSpPr>
        <p:grpSpPr>
          <a:xfrm>
            <a:off x="0" y="0"/>
            <a:ext cx="12192000" cy="6858000"/>
            <a:chOff x="0" y="0"/>
            <a:chExt cx="12192000" cy="6858000"/>
          </a:xfrm>
        </p:grpSpPr>
        <p:pic>
          <p:nvPicPr>
            <p:cNvPr id="3" name="图片 2">
              <a:extLst>
                <a:ext uri="{FF2B5EF4-FFF2-40B4-BE49-F238E27FC236}">
                  <a16:creationId xmlns:a16="http://schemas.microsoft.com/office/drawing/2014/main" id="{9D62B952-C426-430B-A74E-3639BDFB860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文本框 3">
              <a:extLst>
                <a:ext uri="{FF2B5EF4-FFF2-40B4-BE49-F238E27FC236}">
                  <a16:creationId xmlns:a16="http://schemas.microsoft.com/office/drawing/2014/main" id="{FD5B7845-F3D2-4196-9BF8-6BACAF01EB50}"/>
                </a:ext>
              </a:extLst>
            </p:cNvPr>
            <p:cNvSpPr txBox="1"/>
            <p:nvPr/>
          </p:nvSpPr>
          <p:spPr>
            <a:xfrm>
              <a:off x="0" y="0"/>
              <a:ext cx="12192000" cy="6858000"/>
            </a:xfrm>
            <a:prstGeom prst="rect">
              <a:avLst/>
            </a:prstGeom>
            <a:solidFill>
              <a:schemeClr val="bg1">
                <a:alpha val="6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zh-CN" altLang="en-US" sz="1800" b="0" i="0" u="none" strike="noStrike" cap="none" spc="0" normalizeH="0" baseline="0" dirty="0">
                <a:ln>
                  <a:noFill/>
                </a:ln>
                <a:solidFill>
                  <a:srgbClr val="000000"/>
                </a:solidFill>
                <a:effectLst/>
                <a:uFillTx/>
                <a:latin typeface="等线"/>
                <a:ea typeface="等线"/>
                <a:cs typeface="等线"/>
                <a:sym typeface="等线"/>
              </a:endParaRPr>
            </a:p>
          </p:txBody>
        </p:sp>
      </p:grpSp>
      <p:grpSp>
        <p:nvGrpSpPr>
          <p:cNvPr id="1473" name="组合 30"/>
          <p:cNvGrpSpPr/>
          <p:nvPr/>
        </p:nvGrpSpPr>
        <p:grpSpPr>
          <a:xfrm>
            <a:off x="1524000" y="2592211"/>
            <a:ext cx="7044267" cy="1150361"/>
            <a:chOff x="-560108" y="295509"/>
            <a:chExt cx="7044263" cy="1150361"/>
          </a:xfrm>
        </p:grpSpPr>
        <p:sp>
          <p:nvSpPr>
            <p:cNvPr id="1471" name="标题 1"/>
            <p:cNvSpPr txBox="1"/>
            <p:nvPr/>
          </p:nvSpPr>
          <p:spPr>
            <a:xfrm>
              <a:off x="-560108" y="295509"/>
              <a:ext cx="7044263" cy="5232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2800" b="1" spc="300">
                  <a:solidFill>
                    <a:srgbClr val="285F17"/>
                  </a:solidFill>
                  <a:latin typeface="Microsoft YaHei"/>
                  <a:ea typeface="Microsoft YaHei"/>
                  <a:cs typeface="Microsoft YaHei"/>
                  <a:sym typeface="Microsoft YaHei"/>
                </a:defRPr>
              </a:pPr>
              <a:r>
                <a:rPr dirty="0" err="1"/>
                <a:t>智造</a:t>
              </a:r>
              <a:r>
                <a:rPr dirty="0"/>
                <a:t> </a:t>
              </a:r>
              <a:r>
                <a:rPr lang="en-US" altLang="zh-CN" dirty="0"/>
                <a:t>|</a:t>
              </a:r>
              <a:r>
                <a:rPr lang="zh-CN" altLang="en-US" dirty="0"/>
                <a:t> </a:t>
              </a:r>
              <a:r>
                <a:rPr dirty="0"/>
                <a:t>Intelligent</a:t>
              </a:r>
              <a:r>
                <a:rPr lang="en-US" dirty="0"/>
                <a:t> </a:t>
              </a:r>
              <a:r>
                <a:rPr dirty="0"/>
                <a:t>Manufacturing</a:t>
              </a:r>
              <a:endParaRPr sz="4400" spc="471" dirty="0">
                <a:latin typeface="等线 Light"/>
                <a:ea typeface="等线 Light"/>
                <a:cs typeface="等线 Light"/>
                <a:sym typeface="等线 Light"/>
              </a:endParaRPr>
            </a:p>
          </p:txBody>
        </p:sp>
        <p:sp>
          <p:nvSpPr>
            <p:cNvPr id="1472" name="文本框 4"/>
            <p:cNvSpPr txBox="1"/>
            <p:nvPr/>
          </p:nvSpPr>
          <p:spPr>
            <a:xfrm>
              <a:off x="-560108" y="1107318"/>
              <a:ext cx="4304737" cy="33855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600" spc="300">
                  <a:solidFill>
                    <a:srgbClr val="285F17"/>
                  </a:solidFill>
                  <a:latin typeface="Microsoft YaHei"/>
                  <a:ea typeface="Microsoft YaHei"/>
                  <a:cs typeface="Microsoft YaHei"/>
                  <a:sym typeface="Microsoft YaHei"/>
                </a:defRPr>
              </a:lvl1pPr>
            </a:lstStyle>
            <a:p>
              <a:r>
                <a:rPr lang="zh-CN" altLang="en-US" dirty="0"/>
                <a:t>全球布局数智化科技，赋能工业制造</a:t>
              </a:r>
            </a:p>
          </p:txBody>
        </p:sp>
      </p:gr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a:extLst>
              <a:ext uri="{FF2B5EF4-FFF2-40B4-BE49-F238E27FC236}">
                <a16:creationId xmlns:a16="http://schemas.microsoft.com/office/drawing/2014/main" id="{15D5F78F-6A3C-48FB-A373-60DCE3756650}"/>
              </a:ext>
            </a:extLst>
          </p:cNvPr>
          <p:cNvSpPr txBox="1"/>
          <p:nvPr/>
        </p:nvSpPr>
        <p:spPr>
          <a:xfrm>
            <a:off x="521547" y="370331"/>
            <a:ext cx="11587443"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defRPr sz="1600" spc="300">
                <a:solidFill>
                  <a:srgbClr val="92653C"/>
                </a:solidFill>
                <a:latin typeface="Microsoft YaHei"/>
                <a:ea typeface="Microsoft YaHei"/>
                <a:cs typeface="Microsoft YaHei"/>
                <a:sym typeface="Microsoft YaHei"/>
              </a:defRPr>
            </a:pPr>
            <a:r>
              <a:rPr lang="zh-CN" altLang="en-US" sz="1600" spc="300" dirty="0">
                <a:solidFill>
                  <a:srgbClr val="285F17"/>
                </a:solidFill>
                <a:latin typeface="Microsoft YaHei"/>
                <a:ea typeface="Microsoft YaHei"/>
              </a:rPr>
              <a:t>深度践行</a:t>
            </a:r>
            <a:r>
              <a:rPr lang="en-US" altLang="zh-CN" sz="1600" spc="300" dirty="0">
                <a:solidFill>
                  <a:srgbClr val="285F17"/>
                </a:solidFill>
                <a:latin typeface="Microsoft YaHei"/>
                <a:ea typeface="Microsoft YaHei"/>
              </a:rPr>
              <a:t>C2M</a:t>
            </a:r>
            <a:r>
              <a:rPr lang="zh-CN" altLang="en-US" sz="1600" spc="300" dirty="0">
                <a:solidFill>
                  <a:srgbClr val="285F17"/>
                </a:solidFill>
                <a:latin typeface="Microsoft YaHei"/>
                <a:ea typeface="Microsoft YaHei"/>
              </a:rPr>
              <a:t>模式，依托大数据、人工智能、物联网等新兴技术，推进智能制造，打造柔性数字化供应链</a:t>
            </a:r>
          </a:p>
        </p:txBody>
      </p:sp>
      <p:grpSp>
        <p:nvGrpSpPr>
          <p:cNvPr id="21" name="组合 20">
            <a:extLst>
              <a:ext uri="{FF2B5EF4-FFF2-40B4-BE49-F238E27FC236}">
                <a16:creationId xmlns:a16="http://schemas.microsoft.com/office/drawing/2014/main" id="{E05B5F18-0B42-4533-B1F5-175188FDC6F9}"/>
              </a:ext>
            </a:extLst>
          </p:cNvPr>
          <p:cNvGrpSpPr/>
          <p:nvPr/>
        </p:nvGrpSpPr>
        <p:grpSpPr>
          <a:xfrm>
            <a:off x="1592448" y="816822"/>
            <a:ext cx="8879201" cy="5793081"/>
            <a:chOff x="1876928" y="830368"/>
            <a:chExt cx="8879201" cy="5793081"/>
          </a:xfrm>
        </p:grpSpPr>
        <p:grpSp>
          <p:nvGrpSpPr>
            <p:cNvPr id="19" name="组合 18">
              <a:extLst>
                <a:ext uri="{FF2B5EF4-FFF2-40B4-BE49-F238E27FC236}">
                  <a16:creationId xmlns:a16="http://schemas.microsoft.com/office/drawing/2014/main" id="{154F29C3-EA95-45C5-A696-CEC9454FBC9A}"/>
                </a:ext>
              </a:extLst>
            </p:cNvPr>
            <p:cNvGrpSpPr/>
            <p:nvPr/>
          </p:nvGrpSpPr>
          <p:grpSpPr>
            <a:xfrm>
              <a:off x="1876928" y="830368"/>
              <a:ext cx="8879201" cy="5793081"/>
              <a:chOff x="3015770" y="673702"/>
              <a:chExt cx="8879201" cy="5793081"/>
            </a:xfrm>
          </p:grpSpPr>
          <p:grpSp>
            <p:nvGrpSpPr>
              <p:cNvPr id="2" name="组合 32">
                <a:extLst>
                  <a:ext uri="{FF2B5EF4-FFF2-40B4-BE49-F238E27FC236}">
                    <a16:creationId xmlns:a16="http://schemas.microsoft.com/office/drawing/2014/main" id="{DCC7D82C-8698-4E96-89B3-688C34B65AE7}"/>
                  </a:ext>
                </a:extLst>
              </p:cNvPr>
              <p:cNvGrpSpPr/>
              <p:nvPr/>
            </p:nvGrpSpPr>
            <p:grpSpPr>
              <a:xfrm>
                <a:off x="3015770" y="673702"/>
                <a:ext cx="8879201" cy="5793081"/>
                <a:chOff x="128244" y="47630"/>
                <a:chExt cx="8158927" cy="5491320"/>
              </a:xfrm>
            </p:grpSpPr>
            <p:grpSp>
              <p:nvGrpSpPr>
                <p:cNvPr id="3" name="组合 33">
                  <a:extLst>
                    <a:ext uri="{FF2B5EF4-FFF2-40B4-BE49-F238E27FC236}">
                      <a16:creationId xmlns:a16="http://schemas.microsoft.com/office/drawing/2014/main" id="{059ECB9B-0117-424D-A7E4-9A96F3EB5985}"/>
                    </a:ext>
                  </a:extLst>
                </p:cNvPr>
                <p:cNvGrpSpPr/>
                <p:nvPr/>
              </p:nvGrpSpPr>
              <p:grpSpPr>
                <a:xfrm>
                  <a:off x="128244" y="47630"/>
                  <a:ext cx="8158927" cy="5143122"/>
                  <a:chOff x="128245" y="47630"/>
                  <a:chExt cx="8158925" cy="5143121"/>
                </a:xfrm>
              </p:grpSpPr>
              <p:grpSp>
                <p:nvGrpSpPr>
                  <p:cNvPr id="5" name="组合 36">
                    <a:extLst>
                      <a:ext uri="{FF2B5EF4-FFF2-40B4-BE49-F238E27FC236}">
                        <a16:creationId xmlns:a16="http://schemas.microsoft.com/office/drawing/2014/main" id="{99BF1B6D-3CD7-470F-96BA-2E5DD10A5507}"/>
                      </a:ext>
                    </a:extLst>
                  </p:cNvPr>
                  <p:cNvGrpSpPr/>
                  <p:nvPr/>
                </p:nvGrpSpPr>
                <p:grpSpPr>
                  <a:xfrm>
                    <a:off x="2041734" y="880521"/>
                    <a:ext cx="4241016" cy="3986598"/>
                    <a:chOff x="0" y="0"/>
                    <a:chExt cx="4241015" cy="3986596"/>
                  </a:xfrm>
                </p:grpSpPr>
                <p:sp>
                  <p:nvSpPr>
                    <p:cNvPr id="16" name="椭圆 47">
                      <a:extLst>
                        <a:ext uri="{FF2B5EF4-FFF2-40B4-BE49-F238E27FC236}">
                          <a16:creationId xmlns:a16="http://schemas.microsoft.com/office/drawing/2014/main" id="{7A233064-2BC0-4344-A032-31B2CBF45CE1}"/>
                        </a:ext>
                      </a:extLst>
                    </p:cNvPr>
                    <p:cNvSpPr/>
                    <p:nvPr/>
                  </p:nvSpPr>
                  <p:spPr>
                    <a:xfrm>
                      <a:off x="0" y="-1"/>
                      <a:ext cx="4241016" cy="3986598"/>
                    </a:xfrm>
                    <a:prstGeom prst="ellipse">
                      <a:avLst/>
                    </a:prstGeom>
                    <a:solidFill>
                      <a:srgbClr val="285F17"/>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7" name="椭圆 48">
                      <a:extLst>
                        <a:ext uri="{FF2B5EF4-FFF2-40B4-BE49-F238E27FC236}">
                          <a16:creationId xmlns:a16="http://schemas.microsoft.com/office/drawing/2014/main" id="{DC1AA401-2BE7-4BDD-A0FC-18C5928605DE}"/>
                        </a:ext>
                      </a:extLst>
                    </p:cNvPr>
                    <p:cNvSpPr/>
                    <p:nvPr/>
                  </p:nvSpPr>
                  <p:spPr>
                    <a:xfrm>
                      <a:off x="289772" y="280827"/>
                      <a:ext cx="3661469" cy="3416739"/>
                    </a:xfrm>
                    <a:prstGeom prst="ellipse">
                      <a:avLst/>
                    </a:prstGeom>
                    <a:solidFill>
                      <a:srgbClr val="F2F2F2"/>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pic>
                <p:nvPicPr>
                  <p:cNvPr id="6" name="图片 37" descr="图片 37">
                    <a:extLst>
                      <a:ext uri="{FF2B5EF4-FFF2-40B4-BE49-F238E27FC236}">
                        <a16:creationId xmlns:a16="http://schemas.microsoft.com/office/drawing/2014/main" id="{94AB1392-4B82-4EA6-92C6-99542550172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81812" y="278677"/>
                    <a:ext cx="2413158" cy="1692622"/>
                  </a:xfrm>
                  <a:prstGeom prst="rect">
                    <a:avLst/>
                  </a:prstGeom>
                  <a:ln>
                    <a:noFill/>
                  </a:ln>
                  <a:effectLst>
                    <a:softEdge rad="112500"/>
                  </a:effectLst>
                </p:spPr>
              </p:pic>
              <p:pic>
                <p:nvPicPr>
                  <p:cNvPr id="7" name="Picture 4" descr="Picture 4">
                    <a:extLst>
                      <a:ext uri="{FF2B5EF4-FFF2-40B4-BE49-F238E27FC236}">
                        <a16:creationId xmlns:a16="http://schemas.microsoft.com/office/drawing/2014/main" id="{EFDA3562-F74B-4AEF-AC3E-223E40C89916}"/>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28245" y="2028294"/>
                    <a:ext cx="2625084" cy="1700690"/>
                  </a:xfrm>
                  <a:prstGeom prst="rect">
                    <a:avLst/>
                  </a:prstGeom>
                  <a:ln>
                    <a:noFill/>
                  </a:ln>
                  <a:effectLst>
                    <a:softEdge rad="112500"/>
                  </a:effectLst>
                </p:spPr>
              </p:pic>
              <p:pic>
                <p:nvPicPr>
                  <p:cNvPr id="8" name="图片 39" descr="图片 39">
                    <a:extLst>
                      <a:ext uri="{FF2B5EF4-FFF2-40B4-BE49-F238E27FC236}">
                        <a16:creationId xmlns:a16="http://schemas.microsoft.com/office/drawing/2014/main" id="{21C41013-0FBE-4F53-87B6-3C831A0D2EEB}"/>
                      </a:ext>
                    </a:extLst>
                  </p:cNvPr>
                  <p:cNvPicPr>
                    <a:picLocks noChangeAspect="1"/>
                  </p:cNvPicPr>
                  <p:nvPr/>
                </p:nvPicPr>
                <p:blipFill>
                  <a:blip r:embed="rId4"/>
                  <a:stretch>
                    <a:fillRect/>
                  </a:stretch>
                </p:blipFill>
                <p:spPr>
                  <a:xfrm>
                    <a:off x="5662086" y="2052168"/>
                    <a:ext cx="2625084" cy="1722894"/>
                  </a:xfrm>
                  <a:prstGeom prst="rect">
                    <a:avLst/>
                  </a:prstGeom>
                  <a:ln>
                    <a:noFill/>
                  </a:ln>
                  <a:effectLst>
                    <a:softEdge rad="112500"/>
                  </a:effectLst>
                </p:spPr>
              </p:pic>
              <p:pic>
                <p:nvPicPr>
                  <p:cNvPr id="9" name="图片 40" descr="图片 40">
                    <a:extLst>
                      <a:ext uri="{FF2B5EF4-FFF2-40B4-BE49-F238E27FC236}">
                        <a16:creationId xmlns:a16="http://schemas.microsoft.com/office/drawing/2014/main" id="{3757C430-F640-48D9-A60E-9D5F1B0D97FB}"/>
                      </a:ext>
                    </a:extLst>
                  </p:cNvPr>
                  <p:cNvPicPr>
                    <a:picLocks noChangeAspect="1"/>
                  </p:cNvPicPr>
                  <p:nvPr/>
                </p:nvPicPr>
                <p:blipFill>
                  <a:blip r:embed="rId5"/>
                  <a:srcRect/>
                  <a:stretch>
                    <a:fillRect/>
                  </a:stretch>
                </p:blipFill>
                <p:spPr>
                  <a:xfrm>
                    <a:off x="3599037" y="2955541"/>
                    <a:ext cx="1126406" cy="513041"/>
                  </a:xfrm>
                  <a:prstGeom prst="rect">
                    <a:avLst/>
                  </a:prstGeom>
                  <a:ln w="12700" cap="flat">
                    <a:noFill/>
                    <a:miter lim="400000"/>
                  </a:ln>
                  <a:effectLst/>
                </p:spPr>
              </p:pic>
              <p:pic>
                <p:nvPicPr>
                  <p:cNvPr id="10" name="图片 41" descr="图片 41">
                    <a:extLst>
                      <a:ext uri="{FF2B5EF4-FFF2-40B4-BE49-F238E27FC236}">
                        <a16:creationId xmlns:a16="http://schemas.microsoft.com/office/drawing/2014/main" id="{EE807825-8BD0-4A01-9CD5-F195727B9FE1}"/>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2881901" y="2118647"/>
                    <a:ext cx="1250987" cy="596822"/>
                  </a:xfrm>
                  <a:prstGeom prst="rect">
                    <a:avLst/>
                  </a:prstGeom>
                  <a:ln w="12700" cap="flat">
                    <a:noFill/>
                    <a:miter lim="400000"/>
                  </a:ln>
                  <a:effectLst/>
                </p:spPr>
              </p:pic>
              <p:pic>
                <p:nvPicPr>
                  <p:cNvPr id="11" name="图片 42" descr="图片 42">
                    <a:extLst>
                      <a:ext uri="{FF2B5EF4-FFF2-40B4-BE49-F238E27FC236}">
                        <a16:creationId xmlns:a16="http://schemas.microsoft.com/office/drawing/2014/main" id="{13E46FD7-D7E5-4085-BAB0-73AFE2F0022F}"/>
                      </a:ext>
                    </a:extLst>
                  </p:cNvPr>
                  <p:cNvPicPr>
                    <a:picLocks noChangeAspect="1"/>
                  </p:cNvPicPr>
                  <p:nvPr/>
                </p:nvPicPr>
                <p:blipFill>
                  <a:blip r:embed="rId7"/>
                  <a:stretch>
                    <a:fillRect/>
                  </a:stretch>
                </p:blipFill>
                <p:spPr>
                  <a:xfrm>
                    <a:off x="2898215" y="2933248"/>
                    <a:ext cx="756533" cy="785016"/>
                  </a:xfrm>
                  <a:prstGeom prst="rect">
                    <a:avLst/>
                  </a:prstGeom>
                  <a:ln w="12700" cap="flat">
                    <a:noFill/>
                    <a:miter lim="400000"/>
                  </a:ln>
                  <a:effectLst/>
                </p:spPr>
              </p:pic>
              <p:pic>
                <p:nvPicPr>
                  <p:cNvPr id="12" name="图片 43" descr="图片 43">
                    <a:extLst>
                      <a:ext uri="{FF2B5EF4-FFF2-40B4-BE49-F238E27FC236}">
                        <a16:creationId xmlns:a16="http://schemas.microsoft.com/office/drawing/2014/main" id="{883DFFDE-5AE7-4C52-AB14-D53FD9BF8E9C}"/>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4518824" y="2781926"/>
                    <a:ext cx="1230254" cy="1033841"/>
                  </a:xfrm>
                  <a:prstGeom prst="rect">
                    <a:avLst/>
                  </a:prstGeom>
                  <a:ln w="12700" cap="flat">
                    <a:noFill/>
                    <a:miter lim="400000"/>
                  </a:ln>
                  <a:effectLst/>
                </p:spPr>
              </p:pic>
              <p:sp>
                <p:nvSpPr>
                  <p:cNvPr id="13" name="文本框 44">
                    <a:extLst>
                      <a:ext uri="{FF2B5EF4-FFF2-40B4-BE49-F238E27FC236}">
                        <a16:creationId xmlns:a16="http://schemas.microsoft.com/office/drawing/2014/main" id="{8B6AFC16-EF5D-44AC-B3B3-5617CEA4BCA8}"/>
                      </a:ext>
                    </a:extLst>
                  </p:cNvPr>
                  <p:cNvSpPr txBox="1"/>
                  <p:nvPr/>
                </p:nvSpPr>
                <p:spPr>
                  <a:xfrm>
                    <a:off x="2576502" y="47630"/>
                    <a:ext cx="3414450" cy="3073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defRPr sz="1200" b="1">
                        <a:solidFill>
                          <a:srgbClr val="262626"/>
                        </a:solidFill>
                        <a:latin typeface="微软雅黑"/>
                        <a:ea typeface="微软雅黑"/>
                        <a:cs typeface="微软雅黑"/>
                        <a:sym typeface="微软雅黑"/>
                      </a:defRPr>
                    </a:pPr>
                    <a:r>
                      <a:rPr dirty="0"/>
                      <a:t>FFT </a:t>
                    </a:r>
                    <a:r>
                      <a:rPr b="0" dirty="0"/>
                      <a:t>- </a:t>
                    </a:r>
                    <a:r>
                      <a:rPr b="0" dirty="0" err="1"/>
                      <a:t>全球最大汽车行业智造解決方案供应商之一</a:t>
                    </a:r>
                    <a:endParaRPr b="0" dirty="0"/>
                  </a:p>
                </p:txBody>
              </p:sp>
              <p:sp>
                <p:nvSpPr>
                  <p:cNvPr id="14" name="文本框 45">
                    <a:extLst>
                      <a:ext uri="{FF2B5EF4-FFF2-40B4-BE49-F238E27FC236}">
                        <a16:creationId xmlns:a16="http://schemas.microsoft.com/office/drawing/2014/main" id="{844C9F7C-8CC0-4A45-A035-336D295F0CF0}"/>
                      </a:ext>
                    </a:extLst>
                  </p:cNvPr>
                  <p:cNvSpPr txBox="1"/>
                  <p:nvPr/>
                </p:nvSpPr>
                <p:spPr>
                  <a:xfrm>
                    <a:off x="188087" y="1739263"/>
                    <a:ext cx="2068929" cy="2625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defRPr sz="1200" b="1">
                        <a:solidFill>
                          <a:srgbClr val="262626"/>
                        </a:solidFill>
                        <a:latin typeface="微软雅黑"/>
                        <a:ea typeface="微软雅黑"/>
                        <a:cs typeface="微软雅黑"/>
                        <a:sym typeface="微软雅黑"/>
                      </a:defRPr>
                    </a:pPr>
                    <a:r>
                      <a:rPr dirty="0" err="1" smtClean="0"/>
                      <a:t>捷威</a:t>
                    </a:r>
                    <a:r>
                      <a:rPr lang="zh-CN" altLang="en-US" dirty="0" smtClean="0"/>
                      <a:t>动力</a:t>
                    </a:r>
                    <a:r>
                      <a:rPr dirty="0" smtClean="0"/>
                      <a:t> </a:t>
                    </a:r>
                    <a:r>
                      <a:rPr b="0" dirty="0"/>
                      <a:t>- </a:t>
                    </a:r>
                    <a:r>
                      <a:rPr b="0" dirty="0" err="1"/>
                      <a:t>国产软包锂电池龙头</a:t>
                    </a:r>
                    <a:endParaRPr b="0" dirty="0"/>
                  </a:p>
                </p:txBody>
              </p:sp>
              <p:sp>
                <p:nvSpPr>
                  <p:cNvPr id="15" name="文本框 46">
                    <a:extLst>
                      <a:ext uri="{FF2B5EF4-FFF2-40B4-BE49-F238E27FC236}">
                        <a16:creationId xmlns:a16="http://schemas.microsoft.com/office/drawing/2014/main" id="{1837BA7F-C154-452F-ACFB-53AEC6C64CF0}"/>
                      </a:ext>
                    </a:extLst>
                  </p:cNvPr>
                  <p:cNvSpPr txBox="1"/>
                  <p:nvPr/>
                </p:nvSpPr>
                <p:spPr>
                  <a:xfrm>
                    <a:off x="403370" y="4578089"/>
                    <a:ext cx="2304437" cy="6126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1200">
                        <a:solidFill>
                          <a:srgbClr val="262626"/>
                        </a:solidFill>
                        <a:latin typeface="微软雅黑"/>
                        <a:ea typeface="微软雅黑"/>
                        <a:cs typeface="微软雅黑"/>
                        <a:sym typeface="微软雅黑"/>
                      </a:defRPr>
                    </a:pPr>
                    <a:r>
                      <a:rPr lang="zh-CN" altLang="en-US" b="1" dirty="0" smtClean="0"/>
                      <a:t>南京南钢 </a:t>
                    </a:r>
                    <a:r>
                      <a:rPr lang="en-US" altLang="zh-CN" dirty="0"/>
                      <a:t>- </a:t>
                    </a:r>
                    <a:r>
                      <a:rPr lang="zh-CN" altLang="en-US" dirty="0"/>
                      <a:t>中国特大型钢铁联合企业，国家战略布局的</a:t>
                    </a:r>
                    <a:r>
                      <a:rPr lang="en-US" altLang="zh-CN" dirty="0"/>
                      <a:t>18</a:t>
                    </a:r>
                    <a:r>
                      <a:rPr lang="zh-CN" altLang="en-US" dirty="0"/>
                      <a:t>家重点钢企</a:t>
                    </a:r>
                    <a:r>
                      <a:rPr lang="zh-CN" altLang="en-US" dirty="0" smtClean="0"/>
                      <a:t>之一</a:t>
                    </a:r>
                    <a:endParaRPr dirty="0"/>
                  </a:p>
                </p:txBody>
              </p:sp>
            </p:grpSp>
            <p:pic>
              <p:nvPicPr>
                <p:cNvPr id="4" name="Picture 2" descr="Picture 2">
                  <a:extLst>
                    <a:ext uri="{FF2B5EF4-FFF2-40B4-BE49-F238E27FC236}">
                      <a16:creationId xmlns:a16="http://schemas.microsoft.com/office/drawing/2014/main" id="{EDB014C2-FBB9-46C6-9A96-84AAA48102BB}"/>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2852691" y="3838061"/>
                  <a:ext cx="2609857" cy="1700889"/>
                </a:xfrm>
                <a:prstGeom prst="rect">
                  <a:avLst/>
                </a:prstGeom>
                <a:ln>
                  <a:noFill/>
                </a:ln>
                <a:effectLst>
                  <a:softEdge rad="112500"/>
                </a:effectLst>
              </p:spPr>
            </p:pic>
          </p:grpSp>
          <p:pic>
            <p:nvPicPr>
              <p:cNvPr id="2050" name="Picture 2">
                <a:extLst>
                  <a:ext uri="{FF2B5EF4-FFF2-40B4-BE49-F238E27FC236}">
                    <a16:creationId xmlns:a16="http://schemas.microsoft.com/office/drawing/2014/main" id="{0DE68AC8-DF07-47FF-99BA-3A0C4FF63777}"/>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986216" y="2793621"/>
                <a:ext cx="2409825" cy="857250"/>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文本框 19">
              <a:extLst>
                <a:ext uri="{FF2B5EF4-FFF2-40B4-BE49-F238E27FC236}">
                  <a16:creationId xmlns:a16="http://schemas.microsoft.com/office/drawing/2014/main" id="{80BC1D7A-3874-401C-ADCC-9BA4FC6FE3E8}"/>
                </a:ext>
              </a:extLst>
            </p:cNvPr>
            <p:cNvSpPr txBox="1"/>
            <p:nvPr/>
          </p:nvSpPr>
          <p:spPr>
            <a:xfrm>
              <a:off x="8334192" y="4829092"/>
              <a:ext cx="2161921"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zh-CN" altLang="en-US" sz="1200" b="1" dirty="0">
                  <a:solidFill>
                    <a:srgbClr val="262626"/>
                  </a:solidFill>
                  <a:latin typeface="微软雅黑"/>
                  <a:ea typeface="微软雅黑"/>
                </a:rPr>
                <a:t>杭绍台铁路 </a:t>
              </a:r>
              <a:r>
                <a:rPr lang="en-US" altLang="zh-CN" sz="1200" dirty="0">
                  <a:solidFill>
                    <a:srgbClr val="262626"/>
                  </a:solidFill>
                  <a:latin typeface="微软雅黑"/>
                  <a:ea typeface="微软雅黑"/>
                </a:rPr>
                <a:t>- </a:t>
              </a:r>
              <a:r>
                <a:rPr lang="zh-CN" altLang="en-US" sz="1200" dirty="0">
                  <a:solidFill>
                    <a:srgbClr val="262626"/>
                  </a:solidFill>
                  <a:latin typeface="微软雅黑"/>
                  <a:ea typeface="微软雅黑"/>
                </a:rPr>
                <a:t>中国首个民营控股高铁项目，国内首批八个社会资本投资铁路示范项目之一</a:t>
              </a:r>
            </a:p>
          </p:txBody>
        </p:sp>
      </p:grpSp>
    </p:spTree>
    <p:extLst>
      <p:ext uri="{BB962C8B-B14F-4D97-AF65-F5344CB8AC3E}">
        <p14:creationId xmlns:p14="http://schemas.microsoft.com/office/powerpoint/2010/main" val="280936610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4" name="菱形 3"/>
          <p:cNvSpPr/>
          <p:nvPr/>
        </p:nvSpPr>
        <p:spPr>
          <a:xfrm>
            <a:off x="-2035176" y="2400300"/>
            <a:ext cx="4038601" cy="4038600"/>
          </a:xfrm>
          <a:prstGeom prst="diamond">
            <a:avLst/>
          </a:prstGeom>
          <a:solidFill>
            <a:srgbClr val="B17744">
              <a:alpha val="74000"/>
            </a:srgbClr>
          </a:solidFill>
          <a:ln w="12700">
            <a:miter lim="400000"/>
          </a:ln>
        </p:spPr>
        <p:txBody>
          <a:bodyPr lIns="45719" rIns="45719" anchor="ctr"/>
          <a:lstStyle/>
          <a:p>
            <a:pPr algn="ctr">
              <a:defRPr>
                <a:solidFill>
                  <a:srgbClr val="FFFFFF"/>
                </a:solidFill>
              </a:defRPr>
            </a:pPr>
            <a:endParaRPr/>
          </a:p>
        </p:txBody>
      </p:sp>
      <p:sp>
        <p:nvSpPr>
          <p:cNvPr id="1495" name="菱形 4"/>
          <p:cNvSpPr/>
          <p:nvPr/>
        </p:nvSpPr>
        <p:spPr>
          <a:xfrm>
            <a:off x="2419350" y="-2019300"/>
            <a:ext cx="4038600" cy="4038600"/>
          </a:xfrm>
          <a:prstGeom prst="diamond">
            <a:avLst/>
          </a:prstGeom>
          <a:solidFill>
            <a:srgbClr val="AFABAB">
              <a:alpha val="74000"/>
            </a:srgbClr>
          </a:solidFill>
          <a:ln w="12700">
            <a:miter lim="400000"/>
          </a:ln>
        </p:spPr>
        <p:txBody>
          <a:bodyPr lIns="45719" rIns="45719" anchor="ctr"/>
          <a:lstStyle/>
          <a:p>
            <a:pPr algn="ctr">
              <a:defRPr>
                <a:solidFill>
                  <a:srgbClr val="FFFFFF"/>
                </a:solidFill>
              </a:defRPr>
            </a:pPr>
            <a:endParaRPr/>
          </a:p>
        </p:txBody>
      </p:sp>
      <p:sp>
        <p:nvSpPr>
          <p:cNvPr id="1496" name="菱形 5"/>
          <p:cNvSpPr/>
          <p:nvPr/>
        </p:nvSpPr>
        <p:spPr>
          <a:xfrm>
            <a:off x="-2019300" y="-2019300"/>
            <a:ext cx="4038600" cy="4038600"/>
          </a:xfrm>
          <a:prstGeom prst="diamond">
            <a:avLst/>
          </a:prstGeom>
          <a:solidFill>
            <a:srgbClr val="B17744"/>
          </a:solidFill>
          <a:ln w="12700">
            <a:miter lim="400000"/>
          </a:ln>
        </p:spPr>
        <p:txBody>
          <a:bodyPr lIns="45719" rIns="45719" anchor="ctr"/>
          <a:lstStyle/>
          <a:p>
            <a:pPr algn="ctr">
              <a:defRPr>
                <a:solidFill>
                  <a:srgbClr val="FFFFFF"/>
                </a:solidFill>
              </a:defRPr>
            </a:pPr>
            <a:endParaRPr/>
          </a:p>
        </p:txBody>
      </p:sp>
      <p:grpSp>
        <p:nvGrpSpPr>
          <p:cNvPr id="1499" name="组合 1"/>
          <p:cNvGrpSpPr/>
          <p:nvPr/>
        </p:nvGrpSpPr>
        <p:grpSpPr>
          <a:xfrm>
            <a:off x="6134637" y="2844225"/>
            <a:ext cx="4427292" cy="1165682"/>
            <a:chOff x="0" y="0"/>
            <a:chExt cx="4427291" cy="1165681"/>
          </a:xfrm>
        </p:grpSpPr>
        <p:sp>
          <p:nvSpPr>
            <p:cNvPr id="1497" name="文本框 11"/>
            <p:cNvSpPr txBox="1"/>
            <p:nvPr/>
          </p:nvSpPr>
          <p:spPr>
            <a:xfrm>
              <a:off x="271862" y="0"/>
              <a:ext cx="3966695" cy="8788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4400" b="1" spc="600">
                  <a:solidFill>
                    <a:srgbClr val="996436"/>
                  </a:solidFill>
                  <a:latin typeface="Microsoft YaHei"/>
                  <a:ea typeface="Microsoft YaHei"/>
                  <a:cs typeface="Microsoft YaHei"/>
                  <a:sym typeface="Microsoft YaHei"/>
                </a:defRPr>
              </a:lvl1pPr>
            </a:lstStyle>
            <a:p>
              <a:r>
                <a:t>我们的战略</a:t>
              </a:r>
            </a:p>
          </p:txBody>
        </p:sp>
        <p:sp>
          <p:nvSpPr>
            <p:cNvPr id="1498" name="文本框 33"/>
            <p:cNvSpPr txBox="1"/>
            <p:nvPr/>
          </p:nvSpPr>
          <p:spPr>
            <a:xfrm>
              <a:off x="0" y="769441"/>
              <a:ext cx="4427292" cy="3962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2000" b="1">
                  <a:solidFill>
                    <a:srgbClr val="996436"/>
                  </a:solidFill>
                  <a:latin typeface="Microsoft YaHei"/>
                  <a:ea typeface="Microsoft YaHei"/>
                  <a:cs typeface="Microsoft YaHei"/>
                  <a:sym typeface="Microsoft YaHei"/>
                </a:defRPr>
              </a:lvl1pPr>
            </a:lstStyle>
            <a:p>
              <a:r>
                <a:t>Our Strategies</a:t>
              </a:r>
            </a:p>
          </p:txBody>
        </p:sp>
      </p:grpSp>
      <p:pic>
        <p:nvPicPr>
          <p:cNvPr id="1500" name="图片 19" descr="图片 1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1768" y="182880"/>
            <a:ext cx="4038601" cy="4038600"/>
          </a:xfrm>
          <a:custGeom>
            <a:avLst/>
            <a:gdLst/>
            <a:ahLst/>
            <a:cxnLst>
              <a:cxn ang="0">
                <a:pos x="wd2" y="hd2"/>
              </a:cxn>
              <a:cxn ang="5400000">
                <a:pos x="wd2" y="hd2"/>
              </a:cxn>
              <a:cxn ang="10800000">
                <a:pos x="wd2" y="hd2"/>
              </a:cxn>
              <a:cxn ang="16200000">
                <a:pos x="wd2" y="hd2"/>
              </a:cxn>
            </a:cxnLst>
            <a:rect l="0" t="0" r="r" b="b"/>
            <a:pathLst>
              <a:path w="21600" h="21600" extrusionOk="0">
                <a:moveTo>
                  <a:pt x="10751" y="0"/>
                </a:moveTo>
                <a:lnTo>
                  <a:pt x="0" y="10764"/>
                </a:lnTo>
                <a:lnTo>
                  <a:pt x="10849" y="21600"/>
                </a:lnTo>
                <a:lnTo>
                  <a:pt x="21600" y="10836"/>
                </a:lnTo>
                <a:lnTo>
                  <a:pt x="10751" y="0"/>
                </a:lnTo>
                <a:close/>
              </a:path>
            </a:pathLst>
          </a:cu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3" name="线条"/>
          <p:cNvSpPr/>
          <p:nvPr/>
        </p:nvSpPr>
        <p:spPr>
          <a:xfrm>
            <a:off x="7406165" y="2663917"/>
            <a:ext cx="848658" cy="29361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645" y="0"/>
                </a:lnTo>
                <a:lnTo>
                  <a:pt x="21600" y="0"/>
                </a:lnTo>
              </a:path>
            </a:pathLst>
          </a:custGeom>
          <a:ln w="38100">
            <a:solidFill>
              <a:srgbClr val="E5E5E5"/>
            </a:solidFill>
            <a:miter lim="400000"/>
          </a:ln>
        </p:spPr>
        <p:txBody>
          <a:bodyPr lIns="45719" rIns="45719" anchor="b"/>
          <a:lstStyle/>
          <a:p>
            <a:pPr algn="ctr" defTabSz="321467">
              <a:lnSpc>
                <a:spcPct val="80000"/>
              </a:lnSpc>
              <a:spcBef>
                <a:spcPts val="3800"/>
              </a:spcBef>
              <a:defRPr sz="3400">
                <a:solidFill>
                  <a:srgbClr val="333333"/>
                </a:solidFill>
                <a:latin typeface="Helvetica Neue Thin"/>
                <a:ea typeface="Helvetica Neue Thin"/>
                <a:cs typeface="Helvetica Neue Thin"/>
                <a:sym typeface="Helvetica Neue Thin"/>
              </a:defRPr>
            </a:pPr>
            <a:endParaRPr/>
          </a:p>
        </p:txBody>
      </p:sp>
      <p:sp>
        <p:nvSpPr>
          <p:cNvPr id="1504" name="线条"/>
          <p:cNvSpPr/>
          <p:nvPr/>
        </p:nvSpPr>
        <p:spPr>
          <a:xfrm>
            <a:off x="7385539" y="5142422"/>
            <a:ext cx="546223" cy="25334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018" y="21600"/>
                </a:lnTo>
                <a:lnTo>
                  <a:pt x="0" y="0"/>
                </a:lnTo>
              </a:path>
            </a:pathLst>
          </a:custGeom>
          <a:ln w="38100">
            <a:solidFill>
              <a:srgbClr val="E5E5E5"/>
            </a:solidFill>
            <a:miter lim="400000"/>
          </a:ln>
        </p:spPr>
        <p:txBody>
          <a:bodyPr lIns="45719" rIns="45719" anchor="b"/>
          <a:lstStyle/>
          <a:p>
            <a:pPr algn="ctr" defTabSz="321467">
              <a:lnSpc>
                <a:spcPct val="80000"/>
              </a:lnSpc>
              <a:spcBef>
                <a:spcPts val="3800"/>
              </a:spcBef>
              <a:defRPr sz="3400">
                <a:solidFill>
                  <a:srgbClr val="333333"/>
                </a:solidFill>
                <a:latin typeface="Helvetica Neue Thin"/>
                <a:ea typeface="Helvetica Neue Thin"/>
                <a:cs typeface="Helvetica Neue Thin"/>
                <a:sym typeface="Helvetica Neue Thin"/>
              </a:defRPr>
            </a:pPr>
            <a:endParaRPr/>
          </a:p>
        </p:txBody>
      </p:sp>
      <p:sp>
        <p:nvSpPr>
          <p:cNvPr id="1505" name="线条"/>
          <p:cNvSpPr/>
          <p:nvPr/>
        </p:nvSpPr>
        <p:spPr>
          <a:xfrm flipH="1">
            <a:off x="3751953" y="3810672"/>
            <a:ext cx="873274" cy="1449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067" y="21600"/>
                </a:lnTo>
                <a:lnTo>
                  <a:pt x="21600" y="21600"/>
                </a:lnTo>
              </a:path>
            </a:pathLst>
          </a:custGeom>
          <a:ln w="38100">
            <a:solidFill>
              <a:srgbClr val="E5E5E5"/>
            </a:solidFill>
            <a:miter lim="400000"/>
          </a:ln>
        </p:spPr>
        <p:txBody>
          <a:bodyPr lIns="45719" rIns="45719" anchor="b"/>
          <a:lstStyle/>
          <a:p>
            <a:pPr algn="ctr" defTabSz="321467">
              <a:lnSpc>
                <a:spcPct val="80000"/>
              </a:lnSpc>
              <a:spcBef>
                <a:spcPts val="3800"/>
              </a:spcBef>
              <a:defRPr sz="3400">
                <a:solidFill>
                  <a:srgbClr val="333333"/>
                </a:solidFill>
                <a:latin typeface="Helvetica Neue Thin"/>
                <a:ea typeface="Helvetica Neue Thin"/>
                <a:cs typeface="Helvetica Neue Thin"/>
                <a:sym typeface="Helvetica Neue Thin"/>
              </a:defRPr>
            </a:pPr>
            <a:endParaRPr/>
          </a:p>
        </p:txBody>
      </p:sp>
      <p:sp>
        <p:nvSpPr>
          <p:cNvPr id="1506" name="线条"/>
          <p:cNvSpPr/>
          <p:nvPr/>
        </p:nvSpPr>
        <p:spPr>
          <a:xfrm flipH="1">
            <a:off x="4242653" y="5142422"/>
            <a:ext cx="546223" cy="25334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018" y="21600"/>
                </a:lnTo>
                <a:lnTo>
                  <a:pt x="0" y="0"/>
                </a:lnTo>
              </a:path>
            </a:pathLst>
          </a:custGeom>
          <a:ln w="38100">
            <a:solidFill>
              <a:srgbClr val="E5E5E5"/>
            </a:solidFill>
            <a:miter lim="400000"/>
          </a:ln>
        </p:spPr>
        <p:txBody>
          <a:bodyPr lIns="45719" rIns="45719" anchor="b"/>
          <a:lstStyle/>
          <a:p>
            <a:pPr algn="ctr" defTabSz="321467">
              <a:lnSpc>
                <a:spcPct val="80000"/>
              </a:lnSpc>
              <a:spcBef>
                <a:spcPts val="3800"/>
              </a:spcBef>
              <a:defRPr sz="3400">
                <a:solidFill>
                  <a:srgbClr val="333333"/>
                </a:solidFill>
                <a:latin typeface="Helvetica Neue Thin"/>
                <a:ea typeface="Helvetica Neue Thin"/>
                <a:cs typeface="Helvetica Neue Thin"/>
                <a:sym typeface="Helvetica Neue Thin"/>
              </a:defRPr>
            </a:pPr>
            <a:endParaRPr/>
          </a:p>
        </p:txBody>
      </p:sp>
      <p:sp>
        <p:nvSpPr>
          <p:cNvPr id="1507" name="形状"/>
          <p:cNvSpPr/>
          <p:nvPr/>
        </p:nvSpPr>
        <p:spPr>
          <a:xfrm>
            <a:off x="4716386" y="4278255"/>
            <a:ext cx="1272592" cy="1408172"/>
          </a:xfrm>
          <a:custGeom>
            <a:avLst/>
            <a:gdLst/>
            <a:ahLst/>
            <a:cxnLst>
              <a:cxn ang="0">
                <a:pos x="wd2" y="hd2"/>
              </a:cxn>
              <a:cxn ang="5400000">
                <a:pos x="wd2" y="hd2"/>
              </a:cxn>
              <a:cxn ang="10800000">
                <a:pos x="wd2" y="hd2"/>
              </a:cxn>
              <a:cxn ang="16200000">
                <a:pos x="wd2" y="hd2"/>
              </a:cxn>
            </a:cxnLst>
            <a:rect l="0" t="0" r="r" b="b"/>
            <a:pathLst>
              <a:path w="21600" h="21600" extrusionOk="0">
                <a:moveTo>
                  <a:pt x="20279" y="5059"/>
                </a:moveTo>
                <a:lnTo>
                  <a:pt x="8983" y="10426"/>
                </a:lnTo>
                <a:lnTo>
                  <a:pt x="10962" y="0"/>
                </a:lnTo>
                <a:lnTo>
                  <a:pt x="4099" y="0"/>
                </a:lnTo>
                <a:lnTo>
                  <a:pt x="0" y="21600"/>
                </a:lnTo>
                <a:lnTo>
                  <a:pt x="21600" y="11337"/>
                </a:lnTo>
                <a:lnTo>
                  <a:pt x="21600" y="4431"/>
                </a:lnTo>
                <a:cubicBezTo>
                  <a:pt x="21600" y="4431"/>
                  <a:pt x="20279" y="5059"/>
                  <a:pt x="20279" y="5059"/>
                </a:cubicBezTo>
                <a:close/>
              </a:path>
            </a:pathLst>
          </a:custGeom>
          <a:solidFill>
            <a:srgbClr val="999999"/>
          </a:solidFill>
          <a:ln w="12700">
            <a:miter lim="400000"/>
          </a:ln>
        </p:spPr>
        <p:txBody>
          <a:bodyPr lIns="45719" rIns="45719" anchor="b"/>
          <a:lstStyle/>
          <a:p>
            <a:pPr algn="ctr" defTabSz="321467">
              <a:lnSpc>
                <a:spcPct val="80000"/>
              </a:lnSpc>
              <a:spcBef>
                <a:spcPts val="3800"/>
              </a:spcBef>
              <a:defRPr sz="3400">
                <a:solidFill>
                  <a:srgbClr val="333333"/>
                </a:solidFill>
                <a:latin typeface="Helvetica Neue Thin"/>
                <a:ea typeface="Helvetica Neue Thin"/>
                <a:cs typeface="Helvetica Neue Thin"/>
                <a:sym typeface="Helvetica Neue Thin"/>
              </a:defRPr>
            </a:pPr>
            <a:endParaRPr/>
          </a:p>
        </p:txBody>
      </p:sp>
      <p:sp>
        <p:nvSpPr>
          <p:cNvPr id="1508" name="形状"/>
          <p:cNvSpPr/>
          <p:nvPr/>
        </p:nvSpPr>
        <p:spPr>
          <a:xfrm>
            <a:off x="6206811" y="4278255"/>
            <a:ext cx="1272593" cy="1408172"/>
          </a:xfrm>
          <a:custGeom>
            <a:avLst/>
            <a:gdLst/>
            <a:ahLst/>
            <a:cxnLst>
              <a:cxn ang="0">
                <a:pos x="wd2" y="hd2"/>
              </a:cxn>
              <a:cxn ang="5400000">
                <a:pos x="wd2" y="hd2"/>
              </a:cxn>
              <a:cxn ang="10800000">
                <a:pos x="wd2" y="hd2"/>
              </a:cxn>
              <a:cxn ang="16200000">
                <a:pos x="wd2" y="hd2"/>
              </a:cxn>
            </a:cxnLst>
            <a:rect l="0" t="0" r="r" b="b"/>
            <a:pathLst>
              <a:path w="21600" h="21600" extrusionOk="0">
                <a:moveTo>
                  <a:pt x="17501" y="0"/>
                </a:moveTo>
                <a:lnTo>
                  <a:pt x="10638" y="0"/>
                </a:lnTo>
                <a:lnTo>
                  <a:pt x="12617" y="10426"/>
                </a:lnTo>
                <a:lnTo>
                  <a:pt x="1321" y="5059"/>
                </a:lnTo>
                <a:lnTo>
                  <a:pt x="0" y="4431"/>
                </a:lnTo>
                <a:lnTo>
                  <a:pt x="0" y="11337"/>
                </a:lnTo>
                <a:lnTo>
                  <a:pt x="21600" y="21600"/>
                </a:lnTo>
                <a:cubicBezTo>
                  <a:pt x="21600" y="21600"/>
                  <a:pt x="17501" y="0"/>
                  <a:pt x="17501" y="0"/>
                </a:cubicBezTo>
                <a:close/>
              </a:path>
            </a:pathLst>
          </a:custGeom>
          <a:solidFill>
            <a:srgbClr val="CF9964"/>
          </a:solidFill>
          <a:ln w="12700">
            <a:miter lim="400000"/>
          </a:ln>
        </p:spPr>
        <p:txBody>
          <a:bodyPr lIns="45719" rIns="45719" anchor="b"/>
          <a:lstStyle/>
          <a:p>
            <a:pPr algn="ctr" defTabSz="321467">
              <a:lnSpc>
                <a:spcPct val="80000"/>
              </a:lnSpc>
              <a:spcBef>
                <a:spcPts val="3800"/>
              </a:spcBef>
              <a:defRPr sz="3400">
                <a:solidFill>
                  <a:srgbClr val="333333"/>
                </a:solidFill>
                <a:latin typeface="Helvetica Neue Thin"/>
                <a:ea typeface="Helvetica Neue Thin"/>
                <a:cs typeface="Helvetica Neue Thin"/>
                <a:sym typeface="Helvetica Neue Thin"/>
              </a:defRPr>
            </a:pPr>
            <a:endParaRPr/>
          </a:p>
        </p:txBody>
      </p:sp>
      <p:sp>
        <p:nvSpPr>
          <p:cNvPr id="1509" name="标题 1"/>
          <p:cNvSpPr txBox="1"/>
          <p:nvPr/>
        </p:nvSpPr>
        <p:spPr>
          <a:xfrm>
            <a:off x="695253" y="663988"/>
            <a:ext cx="10669501" cy="59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2800" b="1" spc="300">
                <a:solidFill>
                  <a:srgbClr val="986537"/>
                </a:solidFill>
                <a:latin typeface="Microsoft YaHei"/>
                <a:ea typeface="Microsoft YaHei"/>
                <a:cs typeface="Microsoft YaHei"/>
                <a:sym typeface="Microsoft YaHei"/>
              </a:defRPr>
            </a:lvl1pPr>
          </a:lstStyle>
          <a:p>
            <a:r>
              <a:rPr dirty="0" err="1"/>
              <a:t>复星战略框架：以家庭客户为中心的生态乘数+创新驱动</a:t>
            </a:r>
            <a:endParaRPr dirty="0"/>
          </a:p>
        </p:txBody>
      </p:sp>
      <p:sp>
        <p:nvSpPr>
          <p:cNvPr id="1510" name="形状"/>
          <p:cNvSpPr/>
          <p:nvPr/>
        </p:nvSpPr>
        <p:spPr>
          <a:xfrm rot="17245206">
            <a:off x="6648640" y="2741052"/>
            <a:ext cx="1416124" cy="1527202"/>
          </a:xfrm>
          <a:custGeom>
            <a:avLst/>
            <a:gdLst/>
            <a:ahLst/>
            <a:cxnLst>
              <a:cxn ang="0">
                <a:pos x="wd2" y="hd2"/>
              </a:cxn>
              <a:cxn ang="5400000">
                <a:pos x="wd2" y="hd2"/>
              </a:cxn>
              <a:cxn ang="10800000">
                <a:pos x="wd2" y="hd2"/>
              </a:cxn>
              <a:cxn ang="16200000">
                <a:pos x="wd2" y="hd2"/>
              </a:cxn>
            </a:cxnLst>
            <a:rect l="0" t="0" r="r" b="b"/>
            <a:pathLst>
              <a:path w="21600" h="21600" extrusionOk="0">
                <a:moveTo>
                  <a:pt x="17888" y="1981"/>
                </a:moveTo>
                <a:lnTo>
                  <a:pt x="11595" y="0"/>
                </a:lnTo>
                <a:lnTo>
                  <a:pt x="13481" y="11613"/>
                </a:lnTo>
                <a:lnTo>
                  <a:pt x="0" y="5666"/>
                </a:lnTo>
                <a:lnTo>
                  <a:pt x="2070" y="11727"/>
                </a:lnTo>
                <a:lnTo>
                  <a:pt x="21600" y="21600"/>
                </a:lnTo>
                <a:lnTo>
                  <a:pt x="17888" y="1981"/>
                </a:lnTo>
                <a:close/>
              </a:path>
            </a:pathLst>
          </a:custGeom>
          <a:solidFill>
            <a:srgbClr val="A87A4D"/>
          </a:solidFill>
          <a:ln w="12700">
            <a:miter lim="400000"/>
          </a:ln>
        </p:spPr>
        <p:txBody>
          <a:bodyPr lIns="45719" rIns="45719" anchor="b"/>
          <a:lstStyle/>
          <a:p>
            <a:pPr algn="ctr" defTabSz="321467">
              <a:lnSpc>
                <a:spcPct val="80000"/>
              </a:lnSpc>
              <a:spcBef>
                <a:spcPts val="3800"/>
              </a:spcBef>
              <a:defRPr sz="3400">
                <a:solidFill>
                  <a:srgbClr val="333333"/>
                </a:solidFill>
                <a:latin typeface="Helvetica Neue Thin"/>
                <a:ea typeface="Helvetica Neue Thin"/>
                <a:cs typeface="Helvetica Neue Thin"/>
                <a:sym typeface="Helvetica Neue Thin"/>
              </a:defRPr>
            </a:pPr>
            <a:endParaRPr/>
          </a:p>
        </p:txBody>
      </p:sp>
      <p:sp>
        <p:nvSpPr>
          <p:cNvPr id="1511" name="形状"/>
          <p:cNvSpPr/>
          <p:nvPr/>
        </p:nvSpPr>
        <p:spPr>
          <a:xfrm rot="4383400" flipH="1">
            <a:off x="4118415" y="2746988"/>
            <a:ext cx="1417540" cy="1515037"/>
          </a:xfrm>
          <a:custGeom>
            <a:avLst/>
            <a:gdLst/>
            <a:ahLst/>
            <a:cxnLst>
              <a:cxn ang="0">
                <a:pos x="wd2" y="hd2"/>
              </a:cxn>
              <a:cxn ang="5400000">
                <a:pos x="wd2" y="hd2"/>
              </a:cxn>
              <a:cxn ang="10800000">
                <a:pos x="wd2" y="hd2"/>
              </a:cxn>
              <a:cxn ang="16200000">
                <a:pos x="wd2" y="hd2"/>
              </a:cxn>
            </a:cxnLst>
            <a:rect l="0" t="0" r="r" b="b"/>
            <a:pathLst>
              <a:path w="21600" h="21600" extrusionOk="0">
                <a:moveTo>
                  <a:pt x="17936" y="1997"/>
                </a:moveTo>
                <a:lnTo>
                  <a:pt x="11650" y="0"/>
                </a:lnTo>
                <a:lnTo>
                  <a:pt x="14008" y="11795"/>
                </a:lnTo>
                <a:lnTo>
                  <a:pt x="0" y="5489"/>
                </a:lnTo>
                <a:lnTo>
                  <a:pt x="1967" y="11847"/>
                </a:lnTo>
                <a:lnTo>
                  <a:pt x="21600" y="21600"/>
                </a:lnTo>
                <a:lnTo>
                  <a:pt x="17936" y="1997"/>
                </a:lnTo>
                <a:close/>
              </a:path>
            </a:pathLst>
          </a:custGeom>
          <a:solidFill>
            <a:srgbClr val="BE9D7B"/>
          </a:solidFill>
          <a:ln w="12700">
            <a:miter lim="400000"/>
          </a:ln>
        </p:spPr>
        <p:txBody>
          <a:bodyPr lIns="45719" rIns="45719" anchor="b"/>
          <a:lstStyle/>
          <a:p>
            <a:pPr algn="ctr" defTabSz="321467">
              <a:lnSpc>
                <a:spcPct val="80000"/>
              </a:lnSpc>
              <a:spcBef>
                <a:spcPts val="3800"/>
              </a:spcBef>
              <a:defRPr sz="3400">
                <a:solidFill>
                  <a:srgbClr val="333333"/>
                </a:solidFill>
                <a:latin typeface="Helvetica Neue Thin"/>
                <a:ea typeface="Helvetica Neue Thin"/>
                <a:cs typeface="Helvetica Neue Thin"/>
                <a:sym typeface="Helvetica Neue Thin"/>
              </a:defRPr>
            </a:pPr>
            <a:endParaRPr/>
          </a:p>
        </p:txBody>
      </p:sp>
      <p:sp>
        <p:nvSpPr>
          <p:cNvPr id="1512" name="形状"/>
          <p:cNvSpPr/>
          <p:nvPr/>
        </p:nvSpPr>
        <p:spPr>
          <a:xfrm rot="8643901">
            <a:off x="5393709" y="1720738"/>
            <a:ext cx="1272592" cy="1545637"/>
          </a:xfrm>
          <a:custGeom>
            <a:avLst/>
            <a:gdLst/>
            <a:ahLst/>
            <a:cxnLst>
              <a:cxn ang="0">
                <a:pos x="wd2" y="hd2"/>
              </a:cxn>
              <a:cxn ang="5400000">
                <a:pos x="wd2" y="hd2"/>
              </a:cxn>
              <a:cxn ang="10800000">
                <a:pos x="wd2" y="hd2"/>
              </a:cxn>
              <a:cxn ang="16200000">
                <a:pos x="wd2" y="hd2"/>
              </a:cxn>
            </a:cxnLst>
            <a:rect l="0" t="0" r="r" b="b"/>
            <a:pathLst>
              <a:path w="21600" h="21600" extrusionOk="0">
                <a:moveTo>
                  <a:pt x="8983" y="11420"/>
                </a:moveTo>
                <a:lnTo>
                  <a:pt x="11019" y="0"/>
                </a:lnTo>
                <a:lnTo>
                  <a:pt x="4147" y="1867"/>
                </a:lnTo>
                <a:lnTo>
                  <a:pt x="0" y="21600"/>
                </a:lnTo>
                <a:lnTo>
                  <a:pt x="21600" y="12250"/>
                </a:lnTo>
                <a:lnTo>
                  <a:pt x="21600" y="5958"/>
                </a:lnTo>
                <a:lnTo>
                  <a:pt x="8983" y="11420"/>
                </a:lnTo>
                <a:close/>
              </a:path>
            </a:pathLst>
          </a:custGeom>
          <a:solidFill>
            <a:srgbClr val="999999"/>
          </a:solidFill>
          <a:ln w="12700">
            <a:miter lim="400000"/>
          </a:ln>
        </p:spPr>
        <p:txBody>
          <a:bodyPr lIns="45719" rIns="45719" anchor="b"/>
          <a:lstStyle/>
          <a:p>
            <a:pPr algn="ctr" defTabSz="321467">
              <a:lnSpc>
                <a:spcPct val="80000"/>
              </a:lnSpc>
              <a:spcBef>
                <a:spcPts val="3800"/>
              </a:spcBef>
              <a:defRPr sz="3400">
                <a:solidFill>
                  <a:srgbClr val="333333"/>
                </a:solidFill>
                <a:latin typeface="Helvetica Neue Thin"/>
                <a:ea typeface="Helvetica Neue Thin"/>
                <a:cs typeface="Helvetica Neue Thin"/>
                <a:sym typeface="Helvetica Neue Thin"/>
              </a:defRPr>
            </a:pPr>
            <a:endParaRPr/>
          </a:p>
        </p:txBody>
      </p:sp>
      <p:sp>
        <p:nvSpPr>
          <p:cNvPr id="1513" name="TextBox 1"/>
          <p:cNvSpPr txBox="1"/>
          <p:nvPr/>
        </p:nvSpPr>
        <p:spPr>
          <a:xfrm>
            <a:off x="5066451" y="4001363"/>
            <a:ext cx="2087000" cy="3962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700">
                <a:solidFill>
                  <a:srgbClr val="A17C54"/>
                </a:solidFill>
                <a:latin typeface="Microsoft YaHei"/>
                <a:ea typeface="Microsoft YaHei"/>
                <a:cs typeface="Microsoft YaHei"/>
                <a:sym typeface="Microsoft YaHei"/>
              </a:defRPr>
            </a:lvl1pPr>
          </a:lstStyle>
          <a:p>
            <a:r>
              <a:t>以家庭客户为中心</a:t>
            </a:r>
          </a:p>
        </p:txBody>
      </p:sp>
      <p:pic>
        <p:nvPicPr>
          <p:cNvPr id="1514" name="客户.png" descr="客户.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22794" y="3222791"/>
            <a:ext cx="746413" cy="746413"/>
          </a:xfrm>
          <a:prstGeom prst="rect">
            <a:avLst/>
          </a:prstGeom>
          <a:ln w="12700">
            <a:miter lim="400000"/>
          </a:ln>
        </p:spPr>
      </p:pic>
      <p:sp>
        <p:nvSpPr>
          <p:cNvPr id="1515" name="全球化"/>
          <p:cNvSpPr txBox="1"/>
          <p:nvPr/>
        </p:nvSpPr>
        <p:spPr>
          <a:xfrm>
            <a:off x="8114003" y="5459693"/>
            <a:ext cx="2188856" cy="41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410764">
              <a:lnSpc>
                <a:spcPct val="120000"/>
              </a:lnSpc>
              <a:spcBef>
                <a:spcPts val="700"/>
              </a:spcBef>
              <a:defRPr sz="2400">
                <a:solidFill>
                  <a:srgbClr val="424242"/>
                </a:solidFill>
                <a:latin typeface="Microsoft YaHei"/>
                <a:ea typeface="Microsoft YaHei"/>
                <a:cs typeface="Microsoft YaHei"/>
                <a:sym typeface="Microsoft YaHei"/>
              </a:defRPr>
            </a:lvl1pPr>
          </a:lstStyle>
          <a:p>
            <a:r>
              <a:t>全球化</a:t>
            </a:r>
          </a:p>
        </p:txBody>
      </p:sp>
      <p:sp>
        <p:nvSpPr>
          <p:cNvPr id="1516" name="Globalization"/>
          <p:cNvSpPr txBox="1"/>
          <p:nvPr/>
        </p:nvSpPr>
        <p:spPr>
          <a:xfrm>
            <a:off x="8114003" y="5143340"/>
            <a:ext cx="2188856" cy="210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defTabSz="410764">
              <a:lnSpc>
                <a:spcPct val="110000"/>
              </a:lnSpc>
              <a:spcBef>
                <a:spcPts val="2100"/>
              </a:spcBef>
              <a:defRPr sz="1400">
                <a:solidFill>
                  <a:srgbClr val="424242"/>
                </a:solidFill>
                <a:latin typeface="Helvetica Neue Light"/>
                <a:ea typeface="Helvetica Neue Light"/>
                <a:cs typeface="Helvetica Neue Light"/>
                <a:sym typeface="Helvetica Neue Light"/>
              </a:defRPr>
            </a:lvl1pPr>
          </a:lstStyle>
          <a:p>
            <a:r>
              <a:t>Globalization</a:t>
            </a:r>
          </a:p>
        </p:txBody>
      </p:sp>
      <p:sp>
        <p:nvSpPr>
          <p:cNvPr id="1517" name="产业运营+投资"/>
          <p:cNvSpPr txBox="1"/>
          <p:nvPr/>
        </p:nvSpPr>
        <p:spPr>
          <a:xfrm>
            <a:off x="8471786" y="2776744"/>
            <a:ext cx="3048147" cy="4056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410764">
              <a:lnSpc>
                <a:spcPct val="120000"/>
              </a:lnSpc>
              <a:spcBef>
                <a:spcPts val="700"/>
              </a:spcBef>
              <a:defRPr sz="2400">
                <a:solidFill>
                  <a:srgbClr val="424242"/>
                </a:solidFill>
                <a:latin typeface="Microsoft YaHei"/>
                <a:ea typeface="Microsoft YaHei"/>
                <a:cs typeface="Microsoft YaHei"/>
                <a:sym typeface="Microsoft YaHei"/>
              </a:defRPr>
            </a:lvl1pPr>
          </a:lstStyle>
          <a:p>
            <a:r>
              <a:rPr dirty="0" err="1"/>
              <a:t>产业运营</a:t>
            </a:r>
            <a:r>
              <a:rPr dirty="0"/>
              <a:t>+</a:t>
            </a:r>
            <a:r>
              <a:rPr lang="zh-CN" altLang="en-US" dirty="0"/>
              <a:t>产业</a:t>
            </a:r>
            <a:r>
              <a:rPr dirty="0" err="1"/>
              <a:t>投资</a:t>
            </a:r>
            <a:endParaRPr dirty="0"/>
          </a:p>
        </p:txBody>
      </p:sp>
      <p:sp>
        <p:nvSpPr>
          <p:cNvPr id="1518" name="Industrial Operation + Investment"/>
          <p:cNvSpPr txBox="1"/>
          <p:nvPr/>
        </p:nvSpPr>
        <p:spPr>
          <a:xfrm>
            <a:off x="8471786" y="2452870"/>
            <a:ext cx="3499707" cy="218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defTabSz="410764">
              <a:lnSpc>
                <a:spcPct val="110000"/>
              </a:lnSpc>
              <a:spcBef>
                <a:spcPts val="2100"/>
              </a:spcBef>
              <a:defRPr sz="1400">
                <a:solidFill>
                  <a:srgbClr val="424242"/>
                </a:solidFill>
                <a:latin typeface="Helvetica Neue Light"/>
                <a:ea typeface="Helvetica Neue Light"/>
                <a:cs typeface="Helvetica Neue Light"/>
                <a:sym typeface="Helvetica Neue Light"/>
              </a:defRPr>
            </a:lvl1pPr>
          </a:lstStyle>
          <a:p>
            <a:r>
              <a:rPr dirty="0"/>
              <a:t>Industr</a:t>
            </a:r>
            <a:r>
              <a:rPr lang="en-US" altLang="zh-CN" dirty="0"/>
              <a:t>y</a:t>
            </a:r>
            <a:r>
              <a:rPr dirty="0"/>
              <a:t> Operation</a:t>
            </a:r>
            <a:r>
              <a:rPr lang="en-US" altLang="zh-CN" dirty="0"/>
              <a:t>s</a:t>
            </a:r>
            <a:r>
              <a:rPr dirty="0"/>
              <a:t> +</a:t>
            </a:r>
            <a:r>
              <a:rPr lang="en-US" dirty="0"/>
              <a:t>I</a:t>
            </a:r>
            <a:r>
              <a:rPr lang="en-US" altLang="zh-CN" dirty="0"/>
              <a:t>ndustrial</a:t>
            </a:r>
            <a:r>
              <a:rPr dirty="0"/>
              <a:t> Investment</a:t>
            </a:r>
          </a:p>
        </p:txBody>
      </p:sp>
      <p:sp>
        <p:nvSpPr>
          <p:cNvPr id="1519" name="FC2M"/>
          <p:cNvSpPr txBox="1"/>
          <p:nvPr/>
        </p:nvSpPr>
        <p:spPr>
          <a:xfrm>
            <a:off x="1119430" y="1678441"/>
            <a:ext cx="3477270" cy="4431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lgn="r" defTabSz="410764">
              <a:lnSpc>
                <a:spcPct val="120000"/>
              </a:lnSpc>
              <a:spcBef>
                <a:spcPts val="700"/>
              </a:spcBef>
              <a:defRPr sz="2400">
                <a:solidFill>
                  <a:srgbClr val="424242"/>
                </a:solidFill>
                <a:latin typeface="Microsoft YaHei"/>
                <a:ea typeface="Microsoft YaHei"/>
                <a:cs typeface="Microsoft YaHei"/>
                <a:sym typeface="Microsoft YaHei"/>
              </a:defRPr>
            </a:pPr>
            <a:r>
              <a:rPr dirty="0"/>
              <a:t>FC2M（</a:t>
            </a:r>
            <a:r>
              <a:rPr dirty="0" smtClean="0"/>
              <a:t>客户到</a:t>
            </a:r>
            <a:r>
              <a:rPr lang="zh-CN" altLang="en-US" dirty="0" smtClean="0"/>
              <a:t>智造者</a:t>
            </a:r>
            <a:r>
              <a:rPr dirty="0" smtClean="0"/>
              <a:t>）</a:t>
            </a:r>
            <a:endParaRPr dirty="0"/>
          </a:p>
        </p:txBody>
      </p:sp>
      <p:sp>
        <p:nvSpPr>
          <p:cNvPr id="1520" name="FC2M"/>
          <p:cNvSpPr txBox="1"/>
          <p:nvPr/>
        </p:nvSpPr>
        <p:spPr>
          <a:xfrm>
            <a:off x="2309698" y="1426759"/>
            <a:ext cx="2136795" cy="2369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gn="r" defTabSz="410764">
              <a:lnSpc>
                <a:spcPct val="110000"/>
              </a:lnSpc>
              <a:spcBef>
                <a:spcPts val="2100"/>
              </a:spcBef>
              <a:defRPr sz="1400">
                <a:solidFill>
                  <a:srgbClr val="424242"/>
                </a:solidFill>
                <a:latin typeface="Helvetica Neue Light"/>
                <a:ea typeface="Helvetica Neue Light"/>
                <a:cs typeface="Helvetica Neue Light"/>
                <a:sym typeface="Helvetica Neue Light"/>
              </a:defRPr>
            </a:lvl1pPr>
          </a:lstStyle>
          <a:p>
            <a:r>
              <a:rPr dirty="0" smtClean="0"/>
              <a:t>FC2M</a:t>
            </a:r>
            <a:r>
              <a:rPr lang="zh-CN" altLang="en-US" dirty="0" smtClean="0"/>
              <a:t>（</a:t>
            </a:r>
            <a:r>
              <a:rPr lang="en-US" dirty="0" smtClean="0"/>
              <a:t>Client </a:t>
            </a:r>
            <a:r>
              <a:rPr lang="en-US" dirty="0"/>
              <a:t>to </a:t>
            </a:r>
            <a:r>
              <a:rPr lang="en-US" dirty="0" smtClean="0"/>
              <a:t>Maker)</a:t>
            </a:r>
            <a:endParaRPr dirty="0"/>
          </a:p>
        </p:txBody>
      </p:sp>
      <p:sp>
        <p:nvSpPr>
          <p:cNvPr id="1521" name="保险（金融）+投资"/>
          <p:cNvSpPr txBox="1"/>
          <p:nvPr/>
        </p:nvSpPr>
        <p:spPr>
          <a:xfrm>
            <a:off x="240106" y="3699438"/>
            <a:ext cx="3347136" cy="41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r" defTabSz="410764">
              <a:lnSpc>
                <a:spcPct val="120000"/>
              </a:lnSpc>
              <a:spcBef>
                <a:spcPts val="700"/>
              </a:spcBef>
              <a:defRPr sz="2400">
                <a:solidFill>
                  <a:srgbClr val="424242"/>
                </a:solidFill>
                <a:latin typeface="Microsoft YaHei"/>
                <a:ea typeface="Microsoft YaHei"/>
                <a:cs typeface="Microsoft YaHei"/>
                <a:sym typeface="Microsoft YaHei"/>
              </a:defRPr>
            </a:lvl1pPr>
          </a:lstStyle>
          <a:p>
            <a:r>
              <a:t>保险（金融）+投资</a:t>
            </a:r>
          </a:p>
        </p:txBody>
      </p:sp>
      <p:sp>
        <p:nvSpPr>
          <p:cNvPr id="1522" name="Investment (Finance) + Insurance"/>
          <p:cNvSpPr txBox="1"/>
          <p:nvPr/>
        </p:nvSpPr>
        <p:spPr>
          <a:xfrm>
            <a:off x="240106" y="3372498"/>
            <a:ext cx="3347136" cy="218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r" defTabSz="410764">
              <a:lnSpc>
                <a:spcPct val="110000"/>
              </a:lnSpc>
              <a:spcBef>
                <a:spcPts val="2100"/>
              </a:spcBef>
              <a:defRPr sz="1400">
                <a:solidFill>
                  <a:srgbClr val="424242"/>
                </a:solidFill>
                <a:latin typeface="Helvetica Neue Light"/>
                <a:ea typeface="Helvetica Neue Light"/>
                <a:cs typeface="Helvetica Neue Light"/>
                <a:sym typeface="Helvetica Neue Light"/>
              </a:defRPr>
            </a:lvl1pPr>
          </a:lstStyle>
          <a:p>
            <a:r>
              <a:rPr lang="en-US" altLang="zh-CN" dirty="0"/>
              <a:t>Insurance </a:t>
            </a:r>
            <a:r>
              <a:rPr dirty="0"/>
              <a:t> (Finance) + In</a:t>
            </a:r>
            <a:r>
              <a:rPr lang="en-US" altLang="zh-CN" dirty="0"/>
              <a:t>vestment</a:t>
            </a:r>
            <a:endParaRPr dirty="0"/>
          </a:p>
        </p:txBody>
      </p:sp>
      <p:sp>
        <p:nvSpPr>
          <p:cNvPr id="1523" name="创新驱动"/>
          <p:cNvSpPr txBox="1"/>
          <p:nvPr/>
        </p:nvSpPr>
        <p:spPr>
          <a:xfrm>
            <a:off x="2309698" y="5447593"/>
            <a:ext cx="2188856" cy="41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defTabSz="410764">
              <a:lnSpc>
                <a:spcPct val="120000"/>
              </a:lnSpc>
              <a:spcBef>
                <a:spcPts val="700"/>
              </a:spcBef>
              <a:defRPr sz="2400">
                <a:solidFill>
                  <a:srgbClr val="424242"/>
                </a:solidFill>
                <a:latin typeface="Microsoft YaHei"/>
                <a:ea typeface="Microsoft YaHei"/>
                <a:cs typeface="Microsoft YaHei"/>
                <a:sym typeface="Microsoft YaHei"/>
              </a:defRPr>
            </a:lvl1pPr>
          </a:lstStyle>
          <a:p>
            <a:r>
              <a:t>创新驱动</a:t>
            </a:r>
          </a:p>
        </p:txBody>
      </p:sp>
      <p:sp>
        <p:nvSpPr>
          <p:cNvPr id="1524" name="Innovation driven"/>
          <p:cNvSpPr txBox="1"/>
          <p:nvPr/>
        </p:nvSpPr>
        <p:spPr>
          <a:xfrm>
            <a:off x="2309698" y="5120654"/>
            <a:ext cx="2188856" cy="218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defTabSz="410764">
              <a:lnSpc>
                <a:spcPct val="110000"/>
              </a:lnSpc>
              <a:spcBef>
                <a:spcPts val="2100"/>
              </a:spcBef>
              <a:defRPr sz="1400">
                <a:solidFill>
                  <a:srgbClr val="424242"/>
                </a:solidFill>
                <a:latin typeface="Helvetica Neue Light"/>
                <a:ea typeface="Helvetica Neue Light"/>
                <a:cs typeface="Helvetica Neue Light"/>
                <a:sym typeface="Helvetica Neue Light"/>
              </a:defRPr>
            </a:lvl1pPr>
          </a:lstStyle>
          <a:p>
            <a:r>
              <a:rPr dirty="0"/>
              <a:t>Innovation</a:t>
            </a:r>
            <a:r>
              <a:rPr lang="en-US" dirty="0"/>
              <a:t>-</a:t>
            </a:r>
            <a:r>
              <a:rPr dirty="0"/>
              <a:t>driven</a:t>
            </a:r>
          </a:p>
        </p:txBody>
      </p:sp>
      <p:sp>
        <p:nvSpPr>
          <p:cNvPr id="1525" name="线条"/>
          <p:cNvSpPr/>
          <p:nvPr/>
        </p:nvSpPr>
        <p:spPr>
          <a:xfrm flipH="1">
            <a:off x="4596700" y="1643553"/>
            <a:ext cx="1142989" cy="5554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496" y="0"/>
                </a:lnTo>
                <a:lnTo>
                  <a:pt x="21600" y="0"/>
                </a:lnTo>
              </a:path>
            </a:pathLst>
          </a:custGeom>
          <a:ln w="38100">
            <a:solidFill>
              <a:srgbClr val="E5E5E5"/>
            </a:solidFill>
            <a:miter lim="400000"/>
          </a:ln>
        </p:spPr>
        <p:txBody>
          <a:bodyPr lIns="45719" rIns="45719" anchor="b"/>
          <a:lstStyle/>
          <a:p>
            <a:pPr algn="ctr" defTabSz="321467">
              <a:lnSpc>
                <a:spcPct val="80000"/>
              </a:lnSpc>
              <a:spcBef>
                <a:spcPts val="3800"/>
              </a:spcBef>
              <a:defRPr sz="3400">
                <a:solidFill>
                  <a:srgbClr val="333333"/>
                </a:solidFill>
                <a:latin typeface="Helvetica Neue Thin"/>
                <a:ea typeface="Helvetica Neue Thin"/>
                <a:cs typeface="Helvetica Neue Thin"/>
                <a:sym typeface="Helvetica Neue Thin"/>
              </a:defRPr>
            </a:pPr>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7" name="FC2M"/>
          <p:cNvSpPr txBox="1"/>
          <p:nvPr/>
        </p:nvSpPr>
        <p:spPr>
          <a:xfrm>
            <a:off x="129538" y="632963"/>
            <a:ext cx="5097783"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r" defTabSz="410764">
              <a:lnSpc>
                <a:spcPct val="120000"/>
              </a:lnSpc>
              <a:spcBef>
                <a:spcPts val="700"/>
              </a:spcBef>
              <a:defRPr sz="2800" b="1" spc="300">
                <a:solidFill>
                  <a:srgbClr val="986537"/>
                </a:solidFill>
                <a:latin typeface="Microsoft YaHei"/>
                <a:ea typeface="Microsoft YaHei"/>
                <a:cs typeface="Microsoft YaHei"/>
                <a:sym typeface="Microsoft YaHei"/>
              </a:defRPr>
            </a:pPr>
            <a:r>
              <a:rPr dirty="0"/>
              <a:t>FC2M（客户到智造者）</a:t>
            </a:r>
          </a:p>
        </p:txBody>
      </p:sp>
      <p:sp>
        <p:nvSpPr>
          <p:cNvPr id="1528" name="文本框 8"/>
          <p:cNvSpPr txBox="1"/>
          <p:nvPr/>
        </p:nvSpPr>
        <p:spPr>
          <a:xfrm>
            <a:off x="5128260" y="803061"/>
            <a:ext cx="664256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1600" b="1" spc="300">
                <a:solidFill>
                  <a:srgbClr val="92653C"/>
                </a:solidFill>
                <a:latin typeface="Microsoft YaHei"/>
                <a:ea typeface="Microsoft YaHei"/>
                <a:cs typeface="Microsoft YaHei"/>
                <a:sym typeface="Microsoft YaHei"/>
              </a:defRPr>
            </a:pPr>
            <a:r>
              <a:rPr dirty="0"/>
              <a:t>FC2M生态的核心是围绕家庭需求，打造</a:t>
            </a:r>
            <a:r>
              <a:rPr lang="zh-CN" altLang="en-US" sz="1600" b="1" spc="300" dirty="0">
                <a:solidFill>
                  <a:srgbClr val="92653C"/>
                </a:solidFill>
                <a:latin typeface="Microsoft YaHei"/>
                <a:ea typeface="Microsoft YaHei"/>
              </a:rPr>
              <a:t>极致的产品与服务</a:t>
            </a:r>
            <a:endParaRPr sz="1600" b="1" spc="300" dirty="0">
              <a:solidFill>
                <a:srgbClr val="92653C"/>
              </a:solidFill>
              <a:latin typeface="Microsoft YaHei"/>
              <a:ea typeface="Microsoft YaHei"/>
            </a:endParaRPr>
          </a:p>
        </p:txBody>
      </p:sp>
      <p:grpSp>
        <p:nvGrpSpPr>
          <p:cNvPr id="1577" name="组合 1"/>
          <p:cNvGrpSpPr/>
          <p:nvPr/>
        </p:nvGrpSpPr>
        <p:grpSpPr>
          <a:xfrm>
            <a:off x="2289531" y="1851979"/>
            <a:ext cx="7385160" cy="3712876"/>
            <a:chOff x="0" y="0"/>
            <a:chExt cx="7385159" cy="3712875"/>
          </a:xfrm>
        </p:grpSpPr>
        <p:grpSp>
          <p:nvGrpSpPr>
            <p:cNvPr id="1534" name="组合 66"/>
            <p:cNvGrpSpPr/>
            <p:nvPr/>
          </p:nvGrpSpPr>
          <p:grpSpPr>
            <a:xfrm>
              <a:off x="4728540" y="-1"/>
              <a:ext cx="2554836" cy="1038600"/>
              <a:chOff x="0" y="0"/>
              <a:chExt cx="2554834" cy="1038598"/>
            </a:xfrm>
          </p:grpSpPr>
          <p:sp>
            <p:nvSpPr>
              <p:cNvPr id="1529" name="任意多边形: 形状 124"/>
              <p:cNvSpPr/>
              <p:nvPr/>
            </p:nvSpPr>
            <p:spPr>
              <a:xfrm>
                <a:off x="0" y="0"/>
                <a:ext cx="2518248" cy="998991"/>
              </a:xfrm>
              <a:custGeom>
                <a:avLst/>
                <a:gdLst/>
                <a:ahLst/>
                <a:cxnLst>
                  <a:cxn ang="0">
                    <a:pos x="wd2" y="hd2"/>
                  </a:cxn>
                  <a:cxn ang="5400000">
                    <a:pos x="wd2" y="hd2"/>
                  </a:cxn>
                  <a:cxn ang="10800000">
                    <a:pos x="wd2" y="hd2"/>
                  </a:cxn>
                  <a:cxn ang="16200000">
                    <a:pos x="wd2" y="hd2"/>
                  </a:cxn>
                </a:cxnLst>
                <a:rect l="0" t="0" r="r" b="b"/>
                <a:pathLst>
                  <a:path w="21600" h="21600" extrusionOk="0">
                    <a:moveTo>
                      <a:pt x="0" y="2160"/>
                    </a:moveTo>
                    <a:cubicBezTo>
                      <a:pt x="0" y="967"/>
                      <a:pt x="626" y="0"/>
                      <a:pt x="1399" y="0"/>
                    </a:cubicBezTo>
                    <a:lnTo>
                      <a:pt x="20201" y="0"/>
                    </a:lnTo>
                    <a:cubicBezTo>
                      <a:pt x="20974" y="0"/>
                      <a:pt x="21600" y="967"/>
                      <a:pt x="21600" y="2160"/>
                    </a:cubicBezTo>
                    <a:lnTo>
                      <a:pt x="21600" y="19440"/>
                    </a:lnTo>
                    <a:cubicBezTo>
                      <a:pt x="21600" y="20633"/>
                      <a:pt x="20974" y="21600"/>
                      <a:pt x="20201" y="21600"/>
                    </a:cubicBezTo>
                    <a:lnTo>
                      <a:pt x="1399" y="21600"/>
                    </a:lnTo>
                    <a:cubicBezTo>
                      <a:pt x="626" y="21600"/>
                      <a:pt x="0" y="20633"/>
                      <a:pt x="0" y="19440"/>
                    </a:cubicBezTo>
                    <a:lnTo>
                      <a:pt x="0" y="2160"/>
                    </a:lnTo>
                    <a:close/>
                  </a:path>
                </a:pathLst>
              </a:custGeom>
              <a:solidFill>
                <a:srgbClr val="FFFFFF">
                  <a:alpha val="90000"/>
                </a:srgbClr>
              </a:solidFill>
              <a:ln w="12700" cap="flat">
                <a:solidFill>
                  <a:srgbClr val="93673D"/>
                </a:solidFill>
                <a:prstDash val="solid"/>
                <a:miter lim="800000"/>
              </a:ln>
              <a:effectLst/>
            </p:spPr>
            <p:txBody>
              <a:bodyPr wrap="square" lIns="45719" tIns="45719" rIns="45719" bIns="45719" numCol="1" anchor="t">
                <a:noAutofit/>
              </a:bodyPr>
              <a:lstStyle/>
              <a:p>
                <a:pPr defTabSz="1689100">
                  <a:lnSpc>
                    <a:spcPct val="90000"/>
                  </a:lnSpc>
                  <a:spcBef>
                    <a:spcPts val="300"/>
                  </a:spcBef>
                  <a:defRPr sz="3800"/>
                </a:pPr>
                <a:endParaRPr/>
              </a:p>
            </p:txBody>
          </p:sp>
          <p:grpSp>
            <p:nvGrpSpPr>
              <p:cNvPr id="1532" name="组合 125"/>
              <p:cNvGrpSpPr/>
              <p:nvPr/>
            </p:nvGrpSpPr>
            <p:grpSpPr>
              <a:xfrm>
                <a:off x="202575" y="74009"/>
                <a:ext cx="998006" cy="964590"/>
                <a:chOff x="0" y="0"/>
                <a:chExt cx="998004" cy="964589"/>
              </a:xfrm>
            </p:grpSpPr>
            <p:sp>
              <p:nvSpPr>
                <p:cNvPr id="1530" name="Freeform 144"/>
                <p:cNvSpPr/>
                <p:nvPr/>
              </p:nvSpPr>
              <p:spPr>
                <a:xfrm>
                  <a:off x="0" y="0"/>
                  <a:ext cx="746262" cy="561927"/>
                </a:xfrm>
                <a:custGeom>
                  <a:avLst/>
                  <a:gdLst/>
                  <a:ahLst/>
                  <a:cxnLst>
                    <a:cxn ang="0">
                      <a:pos x="wd2" y="hd2"/>
                    </a:cxn>
                    <a:cxn ang="5400000">
                      <a:pos x="wd2" y="hd2"/>
                    </a:cxn>
                    <a:cxn ang="10800000">
                      <a:pos x="wd2" y="hd2"/>
                    </a:cxn>
                    <a:cxn ang="16200000">
                      <a:pos x="wd2" y="hd2"/>
                    </a:cxn>
                  </a:cxnLst>
                  <a:rect l="0" t="0" r="r" b="b"/>
                  <a:pathLst>
                    <a:path w="21600" h="21600" extrusionOk="0">
                      <a:moveTo>
                        <a:pt x="21600" y="11012"/>
                      </a:moveTo>
                      <a:cubicBezTo>
                        <a:pt x="21600" y="11435"/>
                        <a:pt x="21234" y="11859"/>
                        <a:pt x="20868" y="11859"/>
                      </a:cubicBezTo>
                      <a:cubicBezTo>
                        <a:pt x="7322" y="13553"/>
                        <a:pt x="7322" y="13553"/>
                        <a:pt x="7322" y="13553"/>
                      </a:cubicBezTo>
                      <a:cubicBezTo>
                        <a:pt x="7322" y="13976"/>
                        <a:pt x="7322" y="14400"/>
                        <a:pt x="7322" y="14824"/>
                      </a:cubicBezTo>
                      <a:cubicBezTo>
                        <a:pt x="7322" y="15247"/>
                        <a:pt x="7322" y="15247"/>
                        <a:pt x="6956" y="15671"/>
                      </a:cubicBezTo>
                      <a:cubicBezTo>
                        <a:pt x="19037" y="15671"/>
                        <a:pt x="19037" y="15671"/>
                        <a:pt x="19037" y="15671"/>
                      </a:cubicBezTo>
                      <a:cubicBezTo>
                        <a:pt x="19769" y="15671"/>
                        <a:pt x="20136" y="16094"/>
                        <a:pt x="20136" y="16518"/>
                      </a:cubicBezTo>
                      <a:cubicBezTo>
                        <a:pt x="20136" y="17365"/>
                        <a:pt x="19769" y="17788"/>
                        <a:pt x="19037" y="17788"/>
                      </a:cubicBezTo>
                      <a:cubicBezTo>
                        <a:pt x="5858" y="17788"/>
                        <a:pt x="5858" y="17788"/>
                        <a:pt x="5858" y="17788"/>
                      </a:cubicBezTo>
                      <a:cubicBezTo>
                        <a:pt x="5492" y="17788"/>
                        <a:pt x="4759" y="17365"/>
                        <a:pt x="4759" y="16518"/>
                      </a:cubicBezTo>
                      <a:cubicBezTo>
                        <a:pt x="4759" y="16094"/>
                        <a:pt x="5492" y="14824"/>
                        <a:pt x="5858" y="14400"/>
                      </a:cubicBezTo>
                      <a:cubicBezTo>
                        <a:pt x="3295" y="2118"/>
                        <a:pt x="3295" y="2118"/>
                        <a:pt x="3295" y="2118"/>
                      </a:cubicBezTo>
                      <a:cubicBezTo>
                        <a:pt x="732" y="2118"/>
                        <a:pt x="732" y="2118"/>
                        <a:pt x="732" y="2118"/>
                      </a:cubicBezTo>
                      <a:cubicBezTo>
                        <a:pt x="366" y="2118"/>
                        <a:pt x="0" y="1694"/>
                        <a:pt x="0" y="1271"/>
                      </a:cubicBezTo>
                      <a:cubicBezTo>
                        <a:pt x="0" y="847"/>
                        <a:pt x="366" y="0"/>
                        <a:pt x="732" y="0"/>
                      </a:cubicBezTo>
                      <a:cubicBezTo>
                        <a:pt x="4027" y="0"/>
                        <a:pt x="4027" y="0"/>
                        <a:pt x="4027" y="0"/>
                      </a:cubicBezTo>
                      <a:cubicBezTo>
                        <a:pt x="5125" y="0"/>
                        <a:pt x="5125" y="1271"/>
                        <a:pt x="5125" y="2118"/>
                      </a:cubicBezTo>
                      <a:cubicBezTo>
                        <a:pt x="20868" y="2118"/>
                        <a:pt x="20868" y="2118"/>
                        <a:pt x="20868" y="2118"/>
                      </a:cubicBezTo>
                      <a:cubicBezTo>
                        <a:pt x="21234" y="2118"/>
                        <a:pt x="21600" y="2541"/>
                        <a:pt x="21600" y="2965"/>
                      </a:cubicBezTo>
                      <a:lnTo>
                        <a:pt x="21600" y="11012"/>
                      </a:lnTo>
                      <a:close/>
                      <a:moveTo>
                        <a:pt x="6590" y="21600"/>
                      </a:moveTo>
                      <a:cubicBezTo>
                        <a:pt x="5858" y="21600"/>
                        <a:pt x="4759" y="20753"/>
                        <a:pt x="4759" y="19482"/>
                      </a:cubicBezTo>
                      <a:cubicBezTo>
                        <a:pt x="4759" y="18635"/>
                        <a:pt x="5858" y="17788"/>
                        <a:pt x="6590" y="17788"/>
                      </a:cubicBezTo>
                      <a:cubicBezTo>
                        <a:pt x="7688" y="17788"/>
                        <a:pt x="8420" y="18635"/>
                        <a:pt x="8420" y="19482"/>
                      </a:cubicBezTo>
                      <a:cubicBezTo>
                        <a:pt x="8420" y="20753"/>
                        <a:pt x="7688" y="21600"/>
                        <a:pt x="6590" y="21600"/>
                      </a:cubicBezTo>
                      <a:close/>
                      <a:moveTo>
                        <a:pt x="18305" y="21600"/>
                      </a:moveTo>
                      <a:cubicBezTo>
                        <a:pt x="17207" y="21600"/>
                        <a:pt x="16475" y="20753"/>
                        <a:pt x="16475" y="19482"/>
                      </a:cubicBezTo>
                      <a:cubicBezTo>
                        <a:pt x="16475" y="18635"/>
                        <a:pt x="17207" y="17788"/>
                        <a:pt x="18305" y="17788"/>
                      </a:cubicBezTo>
                      <a:cubicBezTo>
                        <a:pt x="19403" y="17788"/>
                        <a:pt x="20136" y="18635"/>
                        <a:pt x="20136" y="19482"/>
                      </a:cubicBezTo>
                      <a:cubicBezTo>
                        <a:pt x="20136" y="20753"/>
                        <a:pt x="19403" y="21600"/>
                        <a:pt x="18305" y="21600"/>
                      </a:cubicBezTo>
                      <a:close/>
                    </a:path>
                  </a:pathLst>
                </a:custGeom>
                <a:solidFill>
                  <a:srgbClr val="806000"/>
                </a:solidFill>
                <a:ln w="12700" cap="flat">
                  <a:noFill/>
                  <a:miter lim="400000"/>
                </a:ln>
                <a:effectLst/>
              </p:spPr>
              <p:txBody>
                <a:bodyPr wrap="square" lIns="45719" tIns="45719" rIns="45719" bIns="45719" numCol="1" anchor="t">
                  <a:noAutofit/>
                </a:bodyPr>
                <a:lstStyle/>
                <a:p>
                  <a:pPr>
                    <a:defRPr sz="1200">
                      <a:latin typeface="+mn-lt"/>
                      <a:ea typeface="+mn-ea"/>
                      <a:cs typeface="+mn-cs"/>
                      <a:sym typeface="Calibri"/>
                    </a:defRPr>
                  </a:pPr>
                  <a:endParaRPr/>
                </a:p>
              </p:txBody>
            </p:sp>
            <p:sp>
              <p:nvSpPr>
                <p:cNvPr id="1531" name="文本框 128"/>
                <p:cNvSpPr txBox="1"/>
                <p:nvPr/>
              </p:nvSpPr>
              <p:spPr>
                <a:xfrm>
                  <a:off x="177326" y="555649"/>
                  <a:ext cx="820679" cy="4089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b="1">
                      <a:solidFill>
                        <a:srgbClr val="93673D"/>
                      </a:solidFill>
                      <a:latin typeface="微软雅黑"/>
                      <a:ea typeface="微软雅黑"/>
                      <a:cs typeface="微软雅黑"/>
                      <a:sym typeface="微软雅黑"/>
                    </a:defRPr>
                  </a:lvl1pPr>
                </a:lstStyle>
                <a:p>
                  <a:r>
                    <a:t>营销</a:t>
                  </a:r>
                </a:p>
              </p:txBody>
            </p:sp>
          </p:grpSp>
          <p:sp>
            <p:nvSpPr>
              <p:cNvPr id="1533" name="文本框 126"/>
              <p:cNvSpPr txBox="1"/>
              <p:nvPr/>
            </p:nvSpPr>
            <p:spPr>
              <a:xfrm>
                <a:off x="918200" y="362836"/>
                <a:ext cx="1636635" cy="370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defTabSz="363538">
                  <a:spcBef>
                    <a:spcPts val="1200"/>
                  </a:spcBef>
                  <a:defRPr sz="1600" b="1">
                    <a:solidFill>
                      <a:srgbClr val="855843"/>
                    </a:solidFill>
                    <a:latin typeface="微软雅黑"/>
                    <a:ea typeface="微软雅黑"/>
                    <a:cs typeface="微软雅黑"/>
                    <a:sym typeface="微软雅黑"/>
                  </a:defRPr>
                </a:lvl1pPr>
              </a:lstStyle>
              <a:p>
                <a:r>
                  <a:t>引导精准营销</a:t>
                </a:r>
              </a:p>
            </p:txBody>
          </p:sp>
        </p:grpSp>
        <p:grpSp>
          <p:nvGrpSpPr>
            <p:cNvPr id="1543" name="组合 72"/>
            <p:cNvGrpSpPr/>
            <p:nvPr/>
          </p:nvGrpSpPr>
          <p:grpSpPr>
            <a:xfrm>
              <a:off x="0" y="21663"/>
              <a:ext cx="2564502" cy="1017057"/>
              <a:chOff x="0" y="0"/>
              <a:chExt cx="2564501" cy="1017055"/>
            </a:xfrm>
          </p:grpSpPr>
          <p:sp>
            <p:nvSpPr>
              <p:cNvPr id="1535" name="任意多边形: 形状 116"/>
              <p:cNvSpPr/>
              <p:nvPr/>
            </p:nvSpPr>
            <p:spPr>
              <a:xfrm>
                <a:off x="0" y="0"/>
                <a:ext cx="2516940" cy="981148"/>
              </a:xfrm>
              <a:custGeom>
                <a:avLst/>
                <a:gdLst/>
                <a:ahLst/>
                <a:cxnLst>
                  <a:cxn ang="0">
                    <a:pos x="wd2" y="hd2"/>
                  </a:cxn>
                  <a:cxn ang="5400000">
                    <a:pos x="wd2" y="hd2"/>
                  </a:cxn>
                  <a:cxn ang="10800000">
                    <a:pos x="wd2" y="hd2"/>
                  </a:cxn>
                  <a:cxn ang="16200000">
                    <a:pos x="wd2" y="hd2"/>
                  </a:cxn>
                </a:cxnLst>
                <a:rect l="0" t="0" r="r" b="b"/>
                <a:pathLst>
                  <a:path w="21600" h="21600" extrusionOk="0">
                    <a:moveTo>
                      <a:pt x="0" y="2160"/>
                    </a:moveTo>
                    <a:cubicBezTo>
                      <a:pt x="0" y="967"/>
                      <a:pt x="626" y="0"/>
                      <a:pt x="1399" y="0"/>
                    </a:cubicBezTo>
                    <a:lnTo>
                      <a:pt x="20201" y="0"/>
                    </a:lnTo>
                    <a:cubicBezTo>
                      <a:pt x="20974" y="0"/>
                      <a:pt x="21600" y="967"/>
                      <a:pt x="21600" y="2160"/>
                    </a:cubicBezTo>
                    <a:lnTo>
                      <a:pt x="21600" y="19440"/>
                    </a:lnTo>
                    <a:cubicBezTo>
                      <a:pt x="21600" y="20633"/>
                      <a:pt x="20974" y="21600"/>
                      <a:pt x="20201" y="21600"/>
                    </a:cubicBezTo>
                    <a:lnTo>
                      <a:pt x="1399" y="21600"/>
                    </a:lnTo>
                    <a:cubicBezTo>
                      <a:pt x="626" y="21600"/>
                      <a:pt x="0" y="20633"/>
                      <a:pt x="0" y="19440"/>
                    </a:cubicBezTo>
                    <a:lnTo>
                      <a:pt x="0" y="2160"/>
                    </a:lnTo>
                    <a:close/>
                  </a:path>
                </a:pathLst>
              </a:custGeom>
              <a:solidFill>
                <a:srgbClr val="FFFFFF">
                  <a:alpha val="90000"/>
                </a:srgbClr>
              </a:solidFill>
              <a:ln w="12700" cap="flat">
                <a:solidFill>
                  <a:srgbClr val="93673D"/>
                </a:solidFill>
                <a:prstDash val="solid"/>
                <a:miter lim="800000"/>
              </a:ln>
              <a:effectLst/>
            </p:spPr>
            <p:txBody>
              <a:bodyPr wrap="square" lIns="45719" tIns="45719" rIns="45719" bIns="45719" numCol="1" anchor="t">
                <a:noAutofit/>
              </a:bodyPr>
              <a:lstStyle/>
              <a:p>
                <a:pPr defTabSz="1689100">
                  <a:lnSpc>
                    <a:spcPct val="90000"/>
                  </a:lnSpc>
                  <a:spcBef>
                    <a:spcPts val="300"/>
                  </a:spcBef>
                  <a:defRPr sz="3800"/>
                </a:pPr>
                <a:endParaRPr/>
              </a:p>
            </p:txBody>
          </p:sp>
          <p:grpSp>
            <p:nvGrpSpPr>
              <p:cNvPr id="1541" name="组合 117"/>
              <p:cNvGrpSpPr/>
              <p:nvPr/>
            </p:nvGrpSpPr>
            <p:grpSpPr>
              <a:xfrm>
                <a:off x="69040" y="113828"/>
                <a:ext cx="917814" cy="903228"/>
                <a:chOff x="0" y="0"/>
                <a:chExt cx="917812" cy="903227"/>
              </a:xfrm>
            </p:grpSpPr>
            <p:grpSp>
              <p:nvGrpSpPr>
                <p:cNvPr id="1539" name="Group 123"/>
                <p:cNvGrpSpPr/>
                <p:nvPr/>
              </p:nvGrpSpPr>
              <p:grpSpPr>
                <a:xfrm>
                  <a:off x="-1" y="0"/>
                  <a:ext cx="917814" cy="416648"/>
                  <a:chOff x="0" y="0"/>
                  <a:chExt cx="917812" cy="416647"/>
                </a:xfrm>
              </p:grpSpPr>
              <p:sp>
                <p:nvSpPr>
                  <p:cNvPr id="1536" name="Freeform 19"/>
                  <p:cNvSpPr/>
                  <p:nvPr/>
                </p:nvSpPr>
                <p:spPr>
                  <a:xfrm>
                    <a:off x="0" y="0"/>
                    <a:ext cx="422715" cy="416648"/>
                  </a:xfrm>
                  <a:custGeom>
                    <a:avLst/>
                    <a:gdLst/>
                    <a:ahLst/>
                    <a:cxnLst>
                      <a:cxn ang="0">
                        <a:pos x="wd2" y="hd2"/>
                      </a:cxn>
                      <a:cxn ang="5400000">
                        <a:pos x="wd2" y="hd2"/>
                      </a:cxn>
                      <a:cxn ang="10800000">
                        <a:pos x="wd2" y="hd2"/>
                      </a:cxn>
                      <a:cxn ang="16200000">
                        <a:pos x="wd2" y="hd2"/>
                      </a:cxn>
                    </a:cxnLst>
                    <a:rect l="0" t="0" r="r" b="b"/>
                    <a:pathLst>
                      <a:path w="21600" h="21600" extrusionOk="0">
                        <a:moveTo>
                          <a:pt x="8285" y="0"/>
                        </a:moveTo>
                        <a:lnTo>
                          <a:pt x="15016" y="0"/>
                        </a:lnTo>
                        <a:lnTo>
                          <a:pt x="15830" y="195"/>
                        </a:lnTo>
                        <a:lnTo>
                          <a:pt x="16644" y="486"/>
                        </a:lnTo>
                        <a:lnTo>
                          <a:pt x="18123" y="1265"/>
                        </a:lnTo>
                        <a:lnTo>
                          <a:pt x="18789" y="1751"/>
                        </a:lnTo>
                        <a:lnTo>
                          <a:pt x="19381" y="2530"/>
                        </a:lnTo>
                        <a:lnTo>
                          <a:pt x="20047" y="3114"/>
                        </a:lnTo>
                        <a:lnTo>
                          <a:pt x="20490" y="3795"/>
                        </a:lnTo>
                        <a:lnTo>
                          <a:pt x="20860" y="4573"/>
                        </a:lnTo>
                        <a:lnTo>
                          <a:pt x="21304" y="5449"/>
                        </a:lnTo>
                        <a:lnTo>
                          <a:pt x="21600" y="6130"/>
                        </a:lnTo>
                        <a:lnTo>
                          <a:pt x="17162" y="6130"/>
                        </a:lnTo>
                        <a:lnTo>
                          <a:pt x="16496" y="5643"/>
                        </a:lnTo>
                        <a:lnTo>
                          <a:pt x="15756" y="5157"/>
                        </a:lnTo>
                        <a:lnTo>
                          <a:pt x="15016" y="4962"/>
                        </a:lnTo>
                        <a:lnTo>
                          <a:pt x="14203" y="4768"/>
                        </a:lnTo>
                        <a:lnTo>
                          <a:pt x="8285" y="4768"/>
                        </a:lnTo>
                        <a:lnTo>
                          <a:pt x="7323" y="4962"/>
                        </a:lnTo>
                        <a:lnTo>
                          <a:pt x="6510" y="5254"/>
                        </a:lnTo>
                        <a:lnTo>
                          <a:pt x="5696" y="5838"/>
                        </a:lnTo>
                        <a:lnTo>
                          <a:pt x="5030" y="6616"/>
                        </a:lnTo>
                        <a:lnTo>
                          <a:pt x="4512" y="7492"/>
                        </a:lnTo>
                        <a:lnTo>
                          <a:pt x="4068" y="8368"/>
                        </a:lnTo>
                        <a:lnTo>
                          <a:pt x="3773" y="9632"/>
                        </a:lnTo>
                        <a:lnTo>
                          <a:pt x="3699" y="10800"/>
                        </a:lnTo>
                        <a:lnTo>
                          <a:pt x="3773" y="12065"/>
                        </a:lnTo>
                        <a:lnTo>
                          <a:pt x="4068" y="13135"/>
                        </a:lnTo>
                        <a:lnTo>
                          <a:pt x="4512" y="14205"/>
                        </a:lnTo>
                        <a:lnTo>
                          <a:pt x="5030" y="14984"/>
                        </a:lnTo>
                        <a:lnTo>
                          <a:pt x="5696" y="15762"/>
                        </a:lnTo>
                        <a:lnTo>
                          <a:pt x="6510" y="16346"/>
                        </a:lnTo>
                        <a:lnTo>
                          <a:pt x="7323" y="16735"/>
                        </a:lnTo>
                        <a:lnTo>
                          <a:pt x="8285" y="16832"/>
                        </a:lnTo>
                        <a:lnTo>
                          <a:pt x="14203" y="16832"/>
                        </a:lnTo>
                        <a:lnTo>
                          <a:pt x="15016" y="16735"/>
                        </a:lnTo>
                        <a:lnTo>
                          <a:pt x="15756" y="16443"/>
                        </a:lnTo>
                        <a:lnTo>
                          <a:pt x="16496" y="15957"/>
                        </a:lnTo>
                        <a:lnTo>
                          <a:pt x="17162" y="15373"/>
                        </a:lnTo>
                        <a:lnTo>
                          <a:pt x="21600" y="15373"/>
                        </a:lnTo>
                        <a:lnTo>
                          <a:pt x="21304" y="16249"/>
                        </a:lnTo>
                        <a:lnTo>
                          <a:pt x="20860" y="17027"/>
                        </a:lnTo>
                        <a:lnTo>
                          <a:pt x="20490" y="17805"/>
                        </a:lnTo>
                        <a:lnTo>
                          <a:pt x="20047" y="18389"/>
                        </a:lnTo>
                        <a:lnTo>
                          <a:pt x="19381" y="19070"/>
                        </a:lnTo>
                        <a:lnTo>
                          <a:pt x="18789" y="19751"/>
                        </a:lnTo>
                        <a:lnTo>
                          <a:pt x="18123" y="20335"/>
                        </a:lnTo>
                        <a:lnTo>
                          <a:pt x="17384" y="20822"/>
                        </a:lnTo>
                        <a:lnTo>
                          <a:pt x="16644" y="21114"/>
                        </a:lnTo>
                        <a:lnTo>
                          <a:pt x="15830" y="21405"/>
                        </a:lnTo>
                        <a:lnTo>
                          <a:pt x="14203" y="21600"/>
                        </a:lnTo>
                        <a:lnTo>
                          <a:pt x="8285" y="21600"/>
                        </a:lnTo>
                        <a:lnTo>
                          <a:pt x="7397" y="21503"/>
                        </a:lnTo>
                        <a:lnTo>
                          <a:pt x="6584" y="21405"/>
                        </a:lnTo>
                        <a:lnTo>
                          <a:pt x="5770" y="21114"/>
                        </a:lnTo>
                        <a:lnTo>
                          <a:pt x="5030" y="20822"/>
                        </a:lnTo>
                        <a:lnTo>
                          <a:pt x="4290" y="20335"/>
                        </a:lnTo>
                        <a:lnTo>
                          <a:pt x="3699" y="19751"/>
                        </a:lnTo>
                        <a:lnTo>
                          <a:pt x="3033" y="19070"/>
                        </a:lnTo>
                        <a:lnTo>
                          <a:pt x="2515" y="18389"/>
                        </a:lnTo>
                        <a:lnTo>
                          <a:pt x="1923" y="17708"/>
                        </a:lnTo>
                        <a:lnTo>
                          <a:pt x="1036" y="15957"/>
                        </a:lnTo>
                        <a:lnTo>
                          <a:pt x="666" y="14984"/>
                        </a:lnTo>
                        <a:lnTo>
                          <a:pt x="370" y="13914"/>
                        </a:lnTo>
                        <a:lnTo>
                          <a:pt x="222" y="12941"/>
                        </a:lnTo>
                        <a:lnTo>
                          <a:pt x="148" y="11870"/>
                        </a:lnTo>
                        <a:lnTo>
                          <a:pt x="0" y="10800"/>
                        </a:lnTo>
                        <a:lnTo>
                          <a:pt x="148" y="9730"/>
                        </a:lnTo>
                        <a:lnTo>
                          <a:pt x="222" y="8659"/>
                        </a:lnTo>
                        <a:lnTo>
                          <a:pt x="370" y="7589"/>
                        </a:lnTo>
                        <a:lnTo>
                          <a:pt x="666" y="6616"/>
                        </a:lnTo>
                        <a:lnTo>
                          <a:pt x="1036" y="5643"/>
                        </a:lnTo>
                        <a:lnTo>
                          <a:pt x="1479" y="4768"/>
                        </a:lnTo>
                        <a:lnTo>
                          <a:pt x="1923" y="3989"/>
                        </a:lnTo>
                        <a:lnTo>
                          <a:pt x="2515" y="3114"/>
                        </a:lnTo>
                        <a:lnTo>
                          <a:pt x="3033" y="2530"/>
                        </a:lnTo>
                        <a:lnTo>
                          <a:pt x="3699" y="1751"/>
                        </a:lnTo>
                        <a:lnTo>
                          <a:pt x="4290" y="1265"/>
                        </a:lnTo>
                        <a:lnTo>
                          <a:pt x="5770" y="486"/>
                        </a:lnTo>
                        <a:lnTo>
                          <a:pt x="6584" y="195"/>
                        </a:lnTo>
                        <a:lnTo>
                          <a:pt x="7397" y="0"/>
                        </a:lnTo>
                        <a:lnTo>
                          <a:pt x="8285" y="0"/>
                        </a:lnTo>
                        <a:close/>
                      </a:path>
                    </a:pathLst>
                  </a:custGeom>
                  <a:solidFill>
                    <a:srgbClr val="806000"/>
                  </a:solidFill>
                  <a:ln w="12700" cap="flat">
                    <a:noFill/>
                    <a:miter lim="400000"/>
                  </a:ln>
                  <a:effectLst/>
                </p:spPr>
                <p:txBody>
                  <a:bodyPr wrap="square" lIns="45719" tIns="45719" rIns="45719" bIns="45719" numCol="1" anchor="t">
                    <a:noAutofit/>
                  </a:bodyPr>
                  <a:lstStyle/>
                  <a:p>
                    <a:pPr defTabSz="725668">
                      <a:defRPr>
                        <a:latin typeface="+mn-lt"/>
                        <a:ea typeface="+mn-ea"/>
                        <a:cs typeface="+mn-cs"/>
                        <a:sym typeface="Calibri"/>
                      </a:defRPr>
                    </a:pPr>
                    <a:endParaRPr/>
                  </a:p>
                </p:txBody>
              </p:sp>
              <p:sp>
                <p:nvSpPr>
                  <p:cNvPr id="1537" name="Freeform 20"/>
                  <p:cNvSpPr/>
                  <p:nvPr/>
                </p:nvSpPr>
                <p:spPr>
                  <a:xfrm>
                    <a:off x="497992" y="0"/>
                    <a:ext cx="419821" cy="416648"/>
                  </a:xfrm>
                  <a:custGeom>
                    <a:avLst/>
                    <a:gdLst/>
                    <a:ahLst/>
                    <a:cxnLst>
                      <a:cxn ang="0">
                        <a:pos x="wd2" y="hd2"/>
                      </a:cxn>
                      <a:cxn ang="5400000">
                        <a:pos x="wd2" y="hd2"/>
                      </a:cxn>
                      <a:cxn ang="10800000">
                        <a:pos x="wd2" y="hd2"/>
                      </a:cxn>
                      <a:cxn ang="16200000">
                        <a:pos x="wd2" y="hd2"/>
                      </a:cxn>
                    </a:cxnLst>
                    <a:rect l="0" t="0" r="r" b="b"/>
                    <a:pathLst>
                      <a:path w="21600" h="21600" extrusionOk="0">
                        <a:moveTo>
                          <a:pt x="7397" y="0"/>
                        </a:moveTo>
                        <a:lnTo>
                          <a:pt x="14203" y="0"/>
                        </a:lnTo>
                        <a:lnTo>
                          <a:pt x="15016" y="195"/>
                        </a:lnTo>
                        <a:lnTo>
                          <a:pt x="15756" y="486"/>
                        </a:lnTo>
                        <a:lnTo>
                          <a:pt x="16570" y="876"/>
                        </a:lnTo>
                        <a:lnTo>
                          <a:pt x="17310" y="1265"/>
                        </a:lnTo>
                        <a:lnTo>
                          <a:pt x="17901" y="1751"/>
                        </a:lnTo>
                        <a:lnTo>
                          <a:pt x="18567" y="2530"/>
                        </a:lnTo>
                        <a:lnTo>
                          <a:pt x="19085" y="3114"/>
                        </a:lnTo>
                        <a:lnTo>
                          <a:pt x="19677" y="3989"/>
                        </a:lnTo>
                        <a:lnTo>
                          <a:pt x="20121" y="4768"/>
                        </a:lnTo>
                        <a:lnTo>
                          <a:pt x="20564" y="5643"/>
                        </a:lnTo>
                        <a:lnTo>
                          <a:pt x="20934" y="6616"/>
                        </a:lnTo>
                        <a:lnTo>
                          <a:pt x="21230" y="7589"/>
                        </a:lnTo>
                        <a:lnTo>
                          <a:pt x="21526" y="9730"/>
                        </a:lnTo>
                        <a:lnTo>
                          <a:pt x="21600" y="10800"/>
                        </a:lnTo>
                        <a:lnTo>
                          <a:pt x="21526" y="11870"/>
                        </a:lnTo>
                        <a:lnTo>
                          <a:pt x="21378" y="12941"/>
                        </a:lnTo>
                        <a:lnTo>
                          <a:pt x="21230" y="13914"/>
                        </a:lnTo>
                        <a:lnTo>
                          <a:pt x="20934" y="14984"/>
                        </a:lnTo>
                        <a:lnTo>
                          <a:pt x="20564" y="15957"/>
                        </a:lnTo>
                        <a:lnTo>
                          <a:pt x="19677" y="17708"/>
                        </a:lnTo>
                        <a:lnTo>
                          <a:pt x="19085" y="18389"/>
                        </a:lnTo>
                        <a:lnTo>
                          <a:pt x="18567" y="19070"/>
                        </a:lnTo>
                        <a:lnTo>
                          <a:pt x="17901" y="19751"/>
                        </a:lnTo>
                        <a:lnTo>
                          <a:pt x="17310" y="20335"/>
                        </a:lnTo>
                        <a:lnTo>
                          <a:pt x="16570" y="20822"/>
                        </a:lnTo>
                        <a:lnTo>
                          <a:pt x="15756" y="21114"/>
                        </a:lnTo>
                        <a:lnTo>
                          <a:pt x="15016" y="21405"/>
                        </a:lnTo>
                        <a:lnTo>
                          <a:pt x="13389" y="21600"/>
                        </a:lnTo>
                        <a:lnTo>
                          <a:pt x="7397" y="21600"/>
                        </a:lnTo>
                        <a:lnTo>
                          <a:pt x="5770" y="21405"/>
                        </a:lnTo>
                        <a:lnTo>
                          <a:pt x="4956" y="21114"/>
                        </a:lnTo>
                        <a:lnTo>
                          <a:pt x="4216" y="20822"/>
                        </a:lnTo>
                        <a:lnTo>
                          <a:pt x="3477" y="20335"/>
                        </a:lnTo>
                        <a:lnTo>
                          <a:pt x="2811" y="19751"/>
                        </a:lnTo>
                        <a:lnTo>
                          <a:pt x="2219" y="19070"/>
                        </a:lnTo>
                        <a:lnTo>
                          <a:pt x="1553" y="18389"/>
                        </a:lnTo>
                        <a:lnTo>
                          <a:pt x="1110" y="17805"/>
                        </a:lnTo>
                        <a:lnTo>
                          <a:pt x="666" y="17027"/>
                        </a:lnTo>
                        <a:lnTo>
                          <a:pt x="296" y="16249"/>
                        </a:lnTo>
                        <a:lnTo>
                          <a:pt x="0" y="15373"/>
                        </a:lnTo>
                        <a:lnTo>
                          <a:pt x="4512" y="15373"/>
                        </a:lnTo>
                        <a:lnTo>
                          <a:pt x="5104" y="15957"/>
                        </a:lnTo>
                        <a:lnTo>
                          <a:pt x="5844" y="16443"/>
                        </a:lnTo>
                        <a:lnTo>
                          <a:pt x="6584" y="16735"/>
                        </a:lnTo>
                        <a:lnTo>
                          <a:pt x="7397" y="16832"/>
                        </a:lnTo>
                        <a:lnTo>
                          <a:pt x="13389" y="16832"/>
                        </a:lnTo>
                        <a:lnTo>
                          <a:pt x="14277" y="16735"/>
                        </a:lnTo>
                        <a:lnTo>
                          <a:pt x="15090" y="16346"/>
                        </a:lnTo>
                        <a:lnTo>
                          <a:pt x="15904" y="15762"/>
                        </a:lnTo>
                        <a:lnTo>
                          <a:pt x="16570" y="14984"/>
                        </a:lnTo>
                        <a:lnTo>
                          <a:pt x="17088" y="14205"/>
                        </a:lnTo>
                        <a:lnTo>
                          <a:pt x="17532" y="13135"/>
                        </a:lnTo>
                        <a:lnTo>
                          <a:pt x="17827" y="12065"/>
                        </a:lnTo>
                        <a:lnTo>
                          <a:pt x="17901" y="10800"/>
                        </a:lnTo>
                        <a:lnTo>
                          <a:pt x="17827" y="9632"/>
                        </a:lnTo>
                        <a:lnTo>
                          <a:pt x="17532" y="8368"/>
                        </a:lnTo>
                        <a:lnTo>
                          <a:pt x="17088" y="7492"/>
                        </a:lnTo>
                        <a:lnTo>
                          <a:pt x="16570" y="6616"/>
                        </a:lnTo>
                        <a:lnTo>
                          <a:pt x="15904" y="5838"/>
                        </a:lnTo>
                        <a:lnTo>
                          <a:pt x="15090" y="5254"/>
                        </a:lnTo>
                        <a:lnTo>
                          <a:pt x="14277" y="4962"/>
                        </a:lnTo>
                        <a:lnTo>
                          <a:pt x="13389" y="4768"/>
                        </a:lnTo>
                        <a:lnTo>
                          <a:pt x="7397" y="4768"/>
                        </a:lnTo>
                        <a:lnTo>
                          <a:pt x="6584" y="4962"/>
                        </a:lnTo>
                        <a:lnTo>
                          <a:pt x="5844" y="5157"/>
                        </a:lnTo>
                        <a:lnTo>
                          <a:pt x="5104" y="5643"/>
                        </a:lnTo>
                        <a:lnTo>
                          <a:pt x="4512" y="6130"/>
                        </a:lnTo>
                        <a:lnTo>
                          <a:pt x="0" y="6130"/>
                        </a:lnTo>
                        <a:lnTo>
                          <a:pt x="296" y="5449"/>
                        </a:lnTo>
                        <a:lnTo>
                          <a:pt x="666" y="4573"/>
                        </a:lnTo>
                        <a:lnTo>
                          <a:pt x="1110" y="3795"/>
                        </a:lnTo>
                        <a:lnTo>
                          <a:pt x="1553" y="3114"/>
                        </a:lnTo>
                        <a:lnTo>
                          <a:pt x="2219" y="2530"/>
                        </a:lnTo>
                        <a:lnTo>
                          <a:pt x="2811" y="1751"/>
                        </a:lnTo>
                        <a:lnTo>
                          <a:pt x="3477" y="1265"/>
                        </a:lnTo>
                        <a:lnTo>
                          <a:pt x="4956" y="486"/>
                        </a:lnTo>
                        <a:lnTo>
                          <a:pt x="5770" y="195"/>
                        </a:lnTo>
                        <a:lnTo>
                          <a:pt x="6584" y="0"/>
                        </a:lnTo>
                        <a:lnTo>
                          <a:pt x="7397" y="0"/>
                        </a:lnTo>
                        <a:close/>
                      </a:path>
                    </a:pathLst>
                  </a:custGeom>
                  <a:solidFill>
                    <a:srgbClr val="806000"/>
                  </a:solidFill>
                  <a:ln w="12700" cap="flat">
                    <a:noFill/>
                    <a:miter lim="400000"/>
                  </a:ln>
                  <a:effectLst/>
                </p:spPr>
                <p:txBody>
                  <a:bodyPr wrap="square" lIns="45719" tIns="45719" rIns="45719" bIns="45719" numCol="1" anchor="t">
                    <a:noAutofit/>
                  </a:bodyPr>
                  <a:lstStyle/>
                  <a:p>
                    <a:pPr defTabSz="725668">
                      <a:defRPr>
                        <a:latin typeface="+mn-lt"/>
                        <a:ea typeface="+mn-ea"/>
                        <a:cs typeface="+mn-cs"/>
                        <a:sym typeface="Calibri"/>
                      </a:defRPr>
                    </a:pPr>
                    <a:endParaRPr/>
                  </a:p>
                </p:txBody>
              </p:sp>
              <p:sp>
                <p:nvSpPr>
                  <p:cNvPr id="1538" name="Freeform 21"/>
                  <p:cNvSpPr/>
                  <p:nvPr/>
                </p:nvSpPr>
                <p:spPr>
                  <a:xfrm>
                    <a:off x="292424" y="163682"/>
                    <a:ext cx="356125" cy="85564"/>
                  </a:xfrm>
                  <a:custGeom>
                    <a:avLst/>
                    <a:gdLst/>
                    <a:ahLst/>
                    <a:cxnLst>
                      <a:cxn ang="0">
                        <a:pos x="wd2" y="hd2"/>
                      </a:cxn>
                      <a:cxn ang="5400000">
                        <a:pos x="wd2" y="hd2"/>
                      </a:cxn>
                      <a:cxn ang="10800000">
                        <a:pos x="wd2" y="hd2"/>
                      </a:cxn>
                      <a:cxn ang="16200000">
                        <a:pos x="wd2" y="hd2"/>
                      </a:cxn>
                    </a:cxnLst>
                    <a:rect l="0" t="0" r="r" b="b"/>
                    <a:pathLst>
                      <a:path w="21600" h="21600" extrusionOk="0">
                        <a:moveTo>
                          <a:pt x="2107" y="0"/>
                        </a:moveTo>
                        <a:lnTo>
                          <a:pt x="19668" y="0"/>
                        </a:lnTo>
                        <a:lnTo>
                          <a:pt x="20107" y="480"/>
                        </a:lnTo>
                        <a:lnTo>
                          <a:pt x="20459" y="960"/>
                        </a:lnTo>
                        <a:lnTo>
                          <a:pt x="20722" y="2400"/>
                        </a:lnTo>
                        <a:lnTo>
                          <a:pt x="21073" y="3360"/>
                        </a:lnTo>
                        <a:lnTo>
                          <a:pt x="21249" y="5280"/>
                        </a:lnTo>
                        <a:lnTo>
                          <a:pt x="21512" y="6720"/>
                        </a:lnTo>
                        <a:lnTo>
                          <a:pt x="21600" y="8640"/>
                        </a:lnTo>
                        <a:lnTo>
                          <a:pt x="21600" y="13440"/>
                        </a:lnTo>
                        <a:lnTo>
                          <a:pt x="21512" y="15360"/>
                        </a:lnTo>
                        <a:lnTo>
                          <a:pt x="21249" y="17280"/>
                        </a:lnTo>
                        <a:lnTo>
                          <a:pt x="21073" y="18720"/>
                        </a:lnTo>
                        <a:lnTo>
                          <a:pt x="20722" y="20160"/>
                        </a:lnTo>
                        <a:lnTo>
                          <a:pt x="20459" y="21120"/>
                        </a:lnTo>
                        <a:lnTo>
                          <a:pt x="20107" y="21600"/>
                        </a:lnTo>
                        <a:lnTo>
                          <a:pt x="1668" y="21600"/>
                        </a:lnTo>
                        <a:lnTo>
                          <a:pt x="1229" y="21120"/>
                        </a:lnTo>
                        <a:lnTo>
                          <a:pt x="878" y="20160"/>
                        </a:lnTo>
                        <a:lnTo>
                          <a:pt x="527" y="18720"/>
                        </a:lnTo>
                        <a:lnTo>
                          <a:pt x="351" y="17280"/>
                        </a:lnTo>
                        <a:lnTo>
                          <a:pt x="263" y="15360"/>
                        </a:lnTo>
                        <a:lnTo>
                          <a:pt x="0" y="13440"/>
                        </a:lnTo>
                        <a:lnTo>
                          <a:pt x="0" y="8640"/>
                        </a:lnTo>
                        <a:lnTo>
                          <a:pt x="263" y="6720"/>
                        </a:lnTo>
                        <a:lnTo>
                          <a:pt x="351" y="5280"/>
                        </a:lnTo>
                        <a:lnTo>
                          <a:pt x="527" y="3360"/>
                        </a:lnTo>
                        <a:lnTo>
                          <a:pt x="878" y="2400"/>
                        </a:lnTo>
                        <a:lnTo>
                          <a:pt x="1229" y="960"/>
                        </a:lnTo>
                        <a:lnTo>
                          <a:pt x="2107" y="0"/>
                        </a:lnTo>
                        <a:close/>
                      </a:path>
                    </a:pathLst>
                  </a:custGeom>
                  <a:solidFill>
                    <a:srgbClr val="806000"/>
                  </a:solidFill>
                  <a:ln w="12700" cap="flat">
                    <a:noFill/>
                    <a:miter lim="400000"/>
                  </a:ln>
                  <a:effectLst/>
                </p:spPr>
                <p:txBody>
                  <a:bodyPr wrap="square" lIns="45719" tIns="45719" rIns="45719" bIns="45719" numCol="1" anchor="t">
                    <a:noAutofit/>
                  </a:bodyPr>
                  <a:lstStyle/>
                  <a:p>
                    <a:pPr defTabSz="725668">
                      <a:defRPr>
                        <a:latin typeface="+mn-lt"/>
                        <a:ea typeface="+mn-ea"/>
                        <a:cs typeface="+mn-cs"/>
                        <a:sym typeface="Calibri"/>
                      </a:defRPr>
                    </a:pPr>
                    <a:endParaRPr/>
                  </a:p>
                </p:txBody>
              </p:sp>
            </p:grpSp>
            <p:sp>
              <p:nvSpPr>
                <p:cNvPr id="1540" name="文本框 120"/>
                <p:cNvSpPr txBox="1"/>
                <p:nvPr/>
              </p:nvSpPr>
              <p:spPr>
                <a:xfrm>
                  <a:off x="30444" y="494287"/>
                  <a:ext cx="819381" cy="4089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b="1">
                      <a:solidFill>
                        <a:srgbClr val="93673D"/>
                      </a:solidFill>
                      <a:latin typeface="微软雅黑"/>
                      <a:ea typeface="微软雅黑"/>
                      <a:cs typeface="微软雅黑"/>
                      <a:sym typeface="微软雅黑"/>
                    </a:defRPr>
                  </a:lvl1pPr>
                </a:lstStyle>
                <a:p>
                  <a:r>
                    <a:t>供应链</a:t>
                  </a:r>
                </a:p>
              </p:txBody>
            </p:sp>
          </p:grpSp>
          <p:sp>
            <p:nvSpPr>
              <p:cNvPr id="1542" name="文本框 118"/>
              <p:cNvSpPr txBox="1"/>
              <p:nvPr/>
            </p:nvSpPr>
            <p:spPr>
              <a:xfrm>
                <a:off x="869159" y="353829"/>
                <a:ext cx="1695343" cy="370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defTabSz="363538">
                  <a:spcBef>
                    <a:spcPts val="1200"/>
                  </a:spcBef>
                  <a:defRPr sz="1600" b="1">
                    <a:solidFill>
                      <a:srgbClr val="855843"/>
                    </a:solidFill>
                    <a:latin typeface="微软雅黑"/>
                    <a:ea typeface="微软雅黑"/>
                    <a:cs typeface="微软雅黑"/>
                    <a:sym typeface="微软雅黑"/>
                  </a:defRPr>
                </a:lvl1pPr>
              </a:lstStyle>
              <a:p>
                <a:r>
                  <a:t>供应链柔性化</a:t>
                </a:r>
              </a:p>
            </p:txBody>
          </p:sp>
        </p:grpSp>
        <p:grpSp>
          <p:nvGrpSpPr>
            <p:cNvPr id="1549" name="组合 82"/>
            <p:cNvGrpSpPr/>
            <p:nvPr/>
          </p:nvGrpSpPr>
          <p:grpSpPr>
            <a:xfrm>
              <a:off x="4728540" y="2689803"/>
              <a:ext cx="2656620" cy="988301"/>
              <a:chOff x="0" y="0"/>
              <a:chExt cx="2656619" cy="988299"/>
            </a:xfrm>
          </p:grpSpPr>
          <p:sp>
            <p:nvSpPr>
              <p:cNvPr id="1544" name="任意多边形: 形状 111"/>
              <p:cNvSpPr/>
              <p:nvPr/>
            </p:nvSpPr>
            <p:spPr>
              <a:xfrm>
                <a:off x="0" y="0"/>
                <a:ext cx="2507988" cy="973828"/>
              </a:xfrm>
              <a:custGeom>
                <a:avLst/>
                <a:gdLst/>
                <a:ahLst/>
                <a:cxnLst>
                  <a:cxn ang="0">
                    <a:pos x="wd2" y="hd2"/>
                  </a:cxn>
                  <a:cxn ang="5400000">
                    <a:pos x="wd2" y="hd2"/>
                  </a:cxn>
                  <a:cxn ang="10800000">
                    <a:pos x="wd2" y="hd2"/>
                  </a:cxn>
                  <a:cxn ang="16200000">
                    <a:pos x="wd2" y="hd2"/>
                  </a:cxn>
                </a:cxnLst>
                <a:rect l="0" t="0" r="r" b="b"/>
                <a:pathLst>
                  <a:path w="21600" h="21600" extrusionOk="0">
                    <a:moveTo>
                      <a:pt x="0" y="2160"/>
                    </a:moveTo>
                    <a:cubicBezTo>
                      <a:pt x="0" y="967"/>
                      <a:pt x="626" y="0"/>
                      <a:pt x="1399" y="0"/>
                    </a:cubicBezTo>
                    <a:lnTo>
                      <a:pt x="20201" y="0"/>
                    </a:lnTo>
                    <a:cubicBezTo>
                      <a:pt x="20974" y="0"/>
                      <a:pt x="21600" y="967"/>
                      <a:pt x="21600" y="2160"/>
                    </a:cubicBezTo>
                    <a:lnTo>
                      <a:pt x="21600" y="19440"/>
                    </a:lnTo>
                    <a:cubicBezTo>
                      <a:pt x="21600" y="20633"/>
                      <a:pt x="20974" y="21600"/>
                      <a:pt x="20201" y="21600"/>
                    </a:cubicBezTo>
                    <a:lnTo>
                      <a:pt x="1399" y="21600"/>
                    </a:lnTo>
                    <a:cubicBezTo>
                      <a:pt x="626" y="21600"/>
                      <a:pt x="0" y="20633"/>
                      <a:pt x="0" y="19440"/>
                    </a:cubicBezTo>
                    <a:lnTo>
                      <a:pt x="0" y="2160"/>
                    </a:lnTo>
                    <a:close/>
                  </a:path>
                </a:pathLst>
              </a:custGeom>
              <a:solidFill>
                <a:srgbClr val="FFFFFF">
                  <a:alpha val="90000"/>
                </a:srgbClr>
              </a:solidFill>
              <a:ln w="12700" cap="flat">
                <a:solidFill>
                  <a:srgbClr val="93673D"/>
                </a:solidFill>
                <a:prstDash val="solid"/>
                <a:miter lim="800000"/>
              </a:ln>
              <a:effectLst/>
            </p:spPr>
            <p:txBody>
              <a:bodyPr wrap="square" lIns="45719" tIns="45719" rIns="45719" bIns="45719" numCol="1" anchor="t">
                <a:noAutofit/>
              </a:bodyPr>
              <a:lstStyle/>
              <a:p>
                <a:pPr defTabSz="1689100">
                  <a:lnSpc>
                    <a:spcPct val="90000"/>
                  </a:lnSpc>
                  <a:spcBef>
                    <a:spcPts val="300"/>
                  </a:spcBef>
                  <a:defRPr sz="3800"/>
                </a:pPr>
                <a:endParaRPr/>
              </a:p>
            </p:txBody>
          </p:sp>
          <p:grpSp>
            <p:nvGrpSpPr>
              <p:cNvPr id="1547" name="组合 112"/>
              <p:cNvGrpSpPr/>
              <p:nvPr/>
            </p:nvGrpSpPr>
            <p:grpSpPr>
              <a:xfrm>
                <a:off x="126679" y="54816"/>
                <a:ext cx="834961" cy="933484"/>
                <a:chOff x="0" y="0"/>
                <a:chExt cx="834959" cy="933483"/>
              </a:xfrm>
            </p:grpSpPr>
            <p:sp>
              <p:nvSpPr>
                <p:cNvPr id="1545" name="Freeform 32"/>
                <p:cNvSpPr/>
                <p:nvPr/>
              </p:nvSpPr>
              <p:spPr>
                <a:xfrm>
                  <a:off x="0" y="0"/>
                  <a:ext cx="634010" cy="524544"/>
                </a:xfrm>
                <a:custGeom>
                  <a:avLst/>
                  <a:gdLst/>
                  <a:ahLst/>
                  <a:cxnLst>
                    <a:cxn ang="0">
                      <a:pos x="wd2" y="hd2"/>
                    </a:cxn>
                    <a:cxn ang="5400000">
                      <a:pos x="wd2" y="hd2"/>
                    </a:cxn>
                    <a:cxn ang="10800000">
                      <a:pos x="wd2" y="hd2"/>
                    </a:cxn>
                    <a:cxn ang="16200000">
                      <a:pos x="wd2" y="hd2"/>
                    </a:cxn>
                  </a:cxnLst>
                  <a:rect l="0" t="0" r="r" b="b"/>
                  <a:pathLst>
                    <a:path w="21600" h="21600" extrusionOk="0">
                      <a:moveTo>
                        <a:pt x="19745" y="0"/>
                      </a:moveTo>
                      <a:lnTo>
                        <a:pt x="15198" y="0"/>
                      </a:lnTo>
                      <a:lnTo>
                        <a:pt x="14300" y="145"/>
                      </a:lnTo>
                      <a:lnTo>
                        <a:pt x="13463" y="509"/>
                      </a:lnTo>
                      <a:lnTo>
                        <a:pt x="12565" y="1091"/>
                      </a:lnTo>
                      <a:lnTo>
                        <a:pt x="11907" y="1745"/>
                      </a:lnTo>
                      <a:lnTo>
                        <a:pt x="4129" y="11200"/>
                      </a:lnTo>
                      <a:lnTo>
                        <a:pt x="4009" y="11636"/>
                      </a:lnTo>
                      <a:lnTo>
                        <a:pt x="3889" y="12000"/>
                      </a:lnTo>
                      <a:lnTo>
                        <a:pt x="3770" y="12509"/>
                      </a:lnTo>
                      <a:lnTo>
                        <a:pt x="3889" y="12945"/>
                      </a:lnTo>
                      <a:lnTo>
                        <a:pt x="4009" y="13309"/>
                      </a:lnTo>
                      <a:lnTo>
                        <a:pt x="4129" y="13745"/>
                      </a:lnTo>
                      <a:lnTo>
                        <a:pt x="4428" y="14109"/>
                      </a:lnTo>
                      <a:lnTo>
                        <a:pt x="9992" y="20945"/>
                      </a:lnTo>
                      <a:lnTo>
                        <a:pt x="10291" y="21236"/>
                      </a:lnTo>
                      <a:lnTo>
                        <a:pt x="10650" y="21527"/>
                      </a:lnTo>
                      <a:lnTo>
                        <a:pt x="10950" y="21600"/>
                      </a:lnTo>
                      <a:lnTo>
                        <a:pt x="11727" y="21600"/>
                      </a:lnTo>
                      <a:lnTo>
                        <a:pt x="12027" y="21527"/>
                      </a:lnTo>
                      <a:lnTo>
                        <a:pt x="12445" y="21236"/>
                      </a:lnTo>
                      <a:lnTo>
                        <a:pt x="12685" y="20945"/>
                      </a:lnTo>
                      <a:lnTo>
                        <a:pt x="20284" y="11782"/>
                      </a:lnTo>
                      <a:lnTo>
                        <a:pt x="20822" y="10982"/>
                      </a:lnTo>
                      <a:lnTo>
                        <a:pt x="21241" y="9891"/>
                      </a:lnTo>
                      <a:lnTo>
                        <a:pt x="21480" y="8873"/>
                      </a:lnTo>
                      <a:lnTo>
                        <a:pt x="21600" y="7782"/>
                      </a:lnTo>
                      <a:lnTo>
                        <a:pt x="21600" y="1891"/>
                      </a:lnTo>
                      <a:lnTo>
                        <a:pt x="21480" y="1455"/>
                      </a:lnTo>
                      <a:lnTo>
                        <a:pt x="21241" y="1091"/>
                      </a:lnTo>
                      <a:lnTo>
                        <a:pt x="21061" y="655"/>
                      </a:lnTo>
                      <a:lnTo>
                        <a:pt x="20702" y="436"/>
                      </a:lnTo>
                      <a:lnTo>
                        <a:pt x="20403" y="291"/>
                      </a:lnTo>
                      <a:lnTo>
                        <a:pt x="20044" y="145"/>
                      </a:lnTo>
                      <a:lnTo>
                        <a:pt x="19745" y="0"/>
                      </a:lnTo>
                      <a:close/>
                      <a:moveTo>
                        <a:pt x="17112" y="7782"/>
                      </a:moveTo>
                      <a:lnTo>
                        <a:pt x="16694" y="7782"/>
                      </a:lnTo>
                      <a:lnTo>
                        <a:pt x="16394" y="7636"/>
                      </a:lnTo>
                      <a:lnTo>
                        <a:pt x="16035" y="7418"/>
                      </a:lnTo>
                      <a:lnTo>
                        <a:pt x="15736" y="7127"/>
                      </a:lnTo>
                      <a:lnTo>
                        <a:pt x="15497" y="6764"/>
                      </a:lnTo>
                      <a:lnTo>
                        <a:pt x="15377" y="6327"/>
                      </a:lnTo>
                      <a:lnTo>
                        <a:pt x="15317" y="5964"/>
                      </a:lnTo>
                      <a:lnTo>
                        <a:pt x="15198" y="5382"/>
                      </a:lnTo>
                      <a:lnTo>
                        <a:pt x="15317" y="5018"/>
                      </a:lnTo>
                      <a:lnTo>
                        <a:pt x="15377" y="4655"/>
                      </a:lnTo>
                      <a:lnTo>
                        <a:pt x="15497" y="4218"/>
                      </a:lnTo>
                      <a:lnTo>
                        <a:pt x="15736" y="3855"/>
                      </a:lnTo>
                      <a:lnTo>
                        <a:pt x="16035" y="3564"/>
                      </a:lnTo>
                      <a:lnTo>
                        <a:pt x="16394" y="3273"/>
                      </a:lnTo>
                      <a:lnTo>
                        <a:pt x="16694" y="3200"/>
                      </a:lnTo>
                      <a:lnTo>
                        <a:pt x="17471" y="3200"/>
                      </a:lnTo>
                      <a:lnTo>
                        <a:pt x="17890" y="3273"/>
                      </a:lnTo>
                      <a:lnTo>
                        <a:pt x="18189" y="3564"/>
                      </a:lnTo>
                      <a:lnTo>
                        <a:pt x="18429" y="3855"/>
                      </a:lnTo>
                      <a:lnTo>
                        <a:pt x="18788" y="4218"/>
                      </a:lnTo>
                      <a:lnTo>
                        <a:pt x="18848" y="4655"/>
                      </a:lnTo>
                      <a:lnTo>
                        <a:pt x="19087" y="5382"/>
                      </a:lnTo>
                      <a:lnTo>
                        <a:pt x="18967" y="5964"/>
                      </a:lnTo>
                      <a:lnTo>
                        <a:pt x="18848" y="6327"/>
                      </a:lnTo>
                      <a:lnTo>
                        <a:pt x="18788" y="6764"/>
                      </a:lnTo>
                      <a:lnTo>
                        <a:pt x="18429" y="7127"/>
                      </a:lnTo>
                      <a:lnTo>
                        <a:pt x="18189" y="7418"/>
                      </a:lnTo>
                      <a:lnTo>
                        <a:pt x="17890" y="7636"/>
                      </a:lnTo>
                      <a:lnTo>
                        <a:pt x="17471" y="7782"/>
                      </a:lnTo>
                      <a:lnTo>
                        <a:pt x="17112" y="7782"/>
                      </a:lnTo>
                      <a:close/>
                      <a:moveTo>
                        <a:pt x="1616" y="13091"/>
                      </a:moveTo>
                      <a:lnTo>
                        <a:pt x="8437" y="21382"/>
                      </a:lnTo>
                      <a:lnTo>
                        <a:pt x="7778" y="21600"/>
                      </a:lnTo>
                      <a:lnTo>
                        <a:pt x="7240" y="21600"/>
                      </a:lnTo>
                      <a:lnTo>
                        <a:pt x="6701" y="21382"/>
                      </a:lnTo>
                      <a:lnTo>
                        <a:pt x="6163" y="20945"/>
                      </a:lnTo>
                      <a:lnTo>
                        <a:pt x="539" y="14109"/>
                      </a:lnTo>
                      <a:lnTo>
                        <a:pt x="299" y="13745"/>
                      </a:lnTo>
                      <a:lnTo>
                        <a:pt x="120" y="13309"/>
                      </a:lnTo>
                      <a:lnTo>
                        <a:pt x="0" y="12945"/>
                      </a:lnTo>
                      <a:lnTo>
                        <a:pt x="0" y="12000"/>
                      </a:lnTo>
                      <a:lnTo>
                        <a:pt x="120" y="11636"/>
                      </a:lnTo>
                      <a:lnTo>
                        <a:pt x="299" y="11200"/>
                      </a:lnTo>
                      <a:lnTo>
                        <a:pt x="539" y="10836"/>
                      </a:lnTo>
                      <a:lnTo>
                        <a:pt x="8137" y="1745"/>
                      </a:lnTo>
                      <a:lnTo>
                        <a:pt x="8796" y="1091"/>
                      </a:lnTo>
                      <a:lnTo>
                        <a:pt x="9633" y="509"/>
                      </a:lnTo>
                      <a:lnTo>
                        <a:pt x="10531" y="145"/>
                      </a:lnTo>
                      <a:lnTo>
                        <a:pt x="11368" y="0"/>
                      </a:lnTo>
                      <a:lnTo>
                        <a:pt x="1376" y="12145"/>
                      </a:lnTo>
                      <a:lnTo>
                        <a:pt x="1376" y="12800"/>
                      </a:lnTo>
                      <a:lnTo>
                        <a:pt x="1616" y="13091"/>
                      </a:lnTo>
                      <a:close/>
                    </a:path>
                  </a:pathLst>
                </a:custGeom>
                <a:solidFill>
                  <a:srgbClr val="806000"/>
                </a:solidFill>
                <a:ln w="12700" cap="flat">
                  <a:noFill/>
                  <a:miter lim="400000"/>
                </a:ln>
                <a:effectLst/>
              </p:spPr>
              <p:txBody>
                <a:bodyPr wrap="square" lIns="45719" tIns="45719" rIns="45719" bIns="45719" numCol="1" anchor="t">
                  <a:noAutofit/>
                </a:bodyPr>
                <a:lstStyle/>
                <a:p>
                  <a:pPr defTabSz="725668">
                    <a:defRPr>
                      <a:latin typeface="+mn-lt"/>
                      <a:ea typeface="+mn-ea"/>
                      <a:cs typeface="+mn-cs"/>
                      <a:sym typeface="Calibri"/>
                    </a:defRPr>
                  </a:pPr>
                  <a:endParaRPr/>
                </a:p>
              </p:txBody>
            </p:sp>
            <p:sp>
              <p:nvSpPr>
                <p:cNvPr id="1546" name="文本框 115"/>
                <p:cNvSpPr txBox="1"/>
                <p:nvPr/>
              </p:nvSpPr>
              <p:spPr>
                <a:xfrm>
                  <a:off x="66546" y="524543"/>
                  <a:ext cx="768414" cy="4089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b="1">
                      <a:solidFill>
                        <a:srgbClr val="93673D"/>
                      </a:solidFill>
                      <a:latin typeface="微软雅黑"/>
                      <a:ea typeface="微软雅黑"/>
                      <a:cs typeface="微软雅黑"/>
                      <a:sym typeface="微软雅黑"/>
                    </a:defRPr>
                  </a:lvl1pPr>
                </a:lstStyle>
                <a:p>
                  <a:r>
                    <a:t>产品</a:t>
                  </a:r>
                </a:p>
              </p:txBody>
            </p:sp>
          </p:grpSp>
          <p:sp>
            <p:nvSpPr>
              <p:cNvPr id="1548" name="文本框 113"/>
              <p:cNvSpPr txBox="1"/>
              <p:nvPr/>
            </p:nvSpPr>
            <p:spPr>
              <a:xfrm>
                <a:off x="777383" y="317088"/>
                <a:ext cx="1879237" cy="370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defTabSz="363538">
                  <a:spcBef>
                    <a:spcPts val="1200"/>
                  </a:spcBef>
                  <a:defRPr sz="1600" b="1">
                    <a:solidFill>
                      <a:srgbClr val="855843"/>
                    </a:solidFill>
                    <a:latin typeface="微软雅黑"/>
                    <a:ea typeface="微软雅黑"/>
                    <a:cs typeface="微软雅黑"/>
                    <a:sym typeface="微软雅黑"/>
                  </a:defRPr>
                </a:lvl1pPr>
              </a:lstStyle>
              <a:p>
                <a:r>
                  <a:t>按需智造产品</a:t>
                </a:r>
              </a:p>
            </p:txBody>
          </p:sp>
        </p:grpSp>
        <p:grpSp>
          <p:nvGrpSpPr>
            <p:cNvPr id="1563" name="组合 83"/>
            <p:cNvGrpSpPr/>
            <p:nvPr/>
          </p:nvGrpSpPr>
          <p:grpSpPr>
            <a:xfrm>
              <a:off x="0" y="2641803"/>
              <a:ext cx="2673042" cy="1071073"/>
              <a:chOff x="0" y="0"/>
              <a:chExt cx="2673041" cy="1071071"/>
            </a:xfrm>
          </p:grpSpPr>
          <p:sp>
            <p:nvSpPr>
              <p:cNvPr id="1550" name="任意多边形: 形状 98"/>
              <p:cNvSpPr/>
              <p:nvPr/>
            </p:nvSpPr>
            <p:spPr>
              <a:xfrm>
                <a:off x="0" y="0"/>
                <a:ext cx="2511063" cy="1021829"/>
              </a:xfrm>
              <a:custGeom>
                <a:avLst/>
                <a:gdLst/>
                <a:ahLst/>
                <a:cxnLst>
                  <a:cxn ang="0">
                    <a:pos x="wd2" y="hd2"/>
                  </a:cxn>
                  <a:cxn ang="5400000">
                    <a:pos x="wd2" y="hd2"/>
                  </a:cxn>
                  <a:cxn ang="10800000">
                    <a:pos x="wd2" y="hd2"/>
                  </a:cxn>
                  <a:cxn ang="16200000">
                    <a:pos x="wd2" y="hd2"/>
                  </a:cxn>
                </a:cxnLst>
                <a:rect l="0" t="0" r="r" b="b"/>
                <a:pathLst>
                  <a:path w="21600" h="21600" extrusionOk="0">
                    <a:moveTo>
                      <a:pt x="0" y="2160"/>
                    </a:moveTo>
                    <a:cubicBezTo>
                      <a:pt x="0" y="967"/>
                      <a:pt x="626" y="0"/>
                      <a:pt x="1399" y="0"/>
                    </a:cubicBezTo>
                    <a:lnTo>
                      <a:pt x="20201" y="0"/>
                    </a:lnTo>
                    <a:cubicBezTo>
                      <a:pt x="20974" y="0"/>
                      <a:pt x="21600" y="967"/>
                      <a:pt x="21600" y="2160"/>
                    </a:cubicBezTo>
                    <a:lnTo>
                      <a:pt x="21600" y="19440"/>
                    </a:lnTo>
                    <a:cubicBezTo>
                      <a:pt x="21600" y="20633"/>
                      <a:pt x="20974" y="21600"/>
                      <a:pt x="20201" y="21600"/>
                    </a:cubicBezTo>
                    <a:lnTo>
                      <a:pt x="1399" y="21600"/>
                    </a:lnTo>
                    <a:cubicBezTo>
                      <a:pt x="626" y="21600"/>
                      <a:pt x="0" y="20633"/>
                      <a:pt x="0" y="19440"/>
                    </a:cubicBezTo>
                    <a:lnTo>
                      <a:pt x="0" y="2160"/>
                    </a:lnTo>
                    <a:close/>
                  </a:path>
                </a:pathLst>
              </a:custGeom>
              <a:solidFill>
                <a:srgbClr val="FFFFFF">
                  <a:alpha val="90000"/>
                </a:srgbClr>
              </a:solidFill>
              <a:ln w="12700" cap="flat">
                <a:solidFill>
                  <a:srgbClr val="93673D"/>
                </a:solidFill>
                <a:prstDash val="solid"/>
                <a:miter lim="800000"/>
              </a:ln>
              <a:effectLst/>
            </p:spPr>
            <p:txBody>
              <a:bodyPr wrap="square" lIns="45719" tIns="45719" rIns="45719" bIns="45719" numCol="1" anchor="t">
                <a:noAutofit/>
              </a:bodyPr>
              <a:lstStyle/>
              <a:p>
                <a:pPr defTabSz="1689100">
                  <a:lnSpc>
                    <a:spcPct val="90000"/>
                  </a:lnSpc>
                  <a:spcBef>
                    <a:spcPts val="300"/>
                  </a:spcBef>
                  <a:defRPr sz="3800"/>
                </a:pPr>
                <a:endParaRPr/>
              </a:p>
            </p:txBody>
          </p:sp>
          <p:grpSp>
            <p:nvGrpSpPr>
              <p:cNvPr id="1561" name="组合 99"/>
              <p:cNvGrpSpPr/>
              <p:nvPr/>
            </p:nvGrpSpPr>
            <p:grpSpPr>
              <a:xfrm>
                <a:off x="227776" y="61179"/>
                <a:ext cx="751717" cy="1009893"/>
                <a:chOff x="0" y="0"/>
                <a:chExt cx="751715" cy="1009892"/>
              </a:xfrm>
            </p:grpSpPr>
            <p:grpSp>
              <p:nvGrpSpPr>
                <p:cNvPr id="1559" name="组合 101"/>
                <p:cNvGrpSpPr/>
                <p:nvPr/>
              </p:nvGrpSpPr>
              <p:grpSpPr>
                <a:xfrm>
                  <a:off x="35364" y="-1"/>
                  <a:ext cx="478687" cy="614399"/>
                  <a:chOff x="0" y="0"/>
                  <a:chExt cx="478685" cy="614397"/>
                </a:xfrm>
              </p:grpSpPr>
              <p:grpSp>
                <p:nvGrpSpPr>
                  <p:cNvPr id="1554" name="组合 103"/>
                  <p:cNvGrpSpPr/>
                  <p:nvPr/>
                </p:nvGrpSpPr>
                <p:grpSpPr>
                  <a:xfrm>
                    <a:off x="36759" y="0"/>
                    <a:ext cx="405167" cy="125446"/>
                    <a:chOff x="0" y="0"/>
                    <a:chExt cx="405166" cy="125445"/>
                  </a:xfrm>
                </p:grpSpPr>
                <p:sp>
                  <p:nvSpPr>
                    <p:cNvPr id="1551" name="Freeform 11"/>
                    <p:cNvSpPr/>
                    <p:nvPr/>
                  </p:nvSpPr>
                  <p:spPr>
                    <a:xfrm>
                      <a:off x="131515" y="-1"/>
                      <a:ext cx="144587" cy="12544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930"/>
                            <a:pt x="16638" y="21600"/>
                            <a:pt x="10800" y="21600"/>
                          </a:cubicBezTo>
                          <a:cubicBezTo>
                            <a:pt x="4670" y="21600"/>
                            <a:pt x="0" y="16930"/>
                            <a:pt x="0" y="10800"/>
                          </a:cubicBezTo>
                          <a:cubicBezTo>
                            <a:pt x="0" y="4962"/>
                            <a:pt x="4670" y="0"/>
                            <a:pt x="10800" y="0"/>
                          </a:cubicBezTo>
                          <a:cubicBezTo>
                            <a:pt x="16638" y="0"/>
                            <a:pt x="21600" y="4962"/>
                            <a:pt x="21600" y="10800"/>
                          </a:cubicBezTo>
                          <a:close/>
                          <a:moveTo>
                            <a:pt x="21600" y="10800"/>
                          </a:moveTo>
                          <a:cubicBezTo>
                            <a:pt x="21600" y="10800"/>
                            <a:pt x="21600" y="10800"/>
                            <a:pt x="21600" y="10800"/>
                          </a:cubicBezTo>
                        </a:path>
                      </a:pathLst>
                    </a:custGeom>
                    <a:solidFill>
                      <a:srgbClr val="806000"/>
                    </a:solidFill>
                    <a:ln w="12700" cap="flat">
                      <a:noFill/>
                      <a:miter lim="400000"/>
                    </a:ln>
                    <a:effectLst/>
                  </p:spPr>
                  <p:txBody>
                    <a:bodyPr wrap="square" lIns="45719" tIns="45719" rIns="45719" bIns="45719" numCol="1" anchor="t">
                      <a:noAutofit/>
                    </a:bodyPr>
                    <a:lstStyle/>
                    <a:p>
                      <a:pPr>
                        <a:defRPr sz="1200">
                          <a:latin typeface="+mn-lt"/>
                          <a:ea typeface="+mn-ea"/>
                          <a:cs typeface="+mn-cs"/>
                          <a:sym typeface="Calibri"/>
                        </a:defRPr>
                      </a:pPr>
                      <a:endParaRPr/>
                    </a:p>
                  </p:txBody>
                </p:sp>
                <p:sp>
                  <p:nvSpPr>
                    <p:cNvPr id="1552" name="Freeform 13"/>
                    <p:cNvSpPr/>
                    <p:nvPr/>
                  </p:nvSpPr>
                  <p:spPr>
                    <a:xfrm>
                      <a:off x="-1" y="-1"/>
                      <a:ext cx="119264" cy="115468"/>
                    </a:xfrm>
                    <a:custGeom>
                      <a:avLst/>
                      <a:gdLst/>
                      <a:ahLst/>
                      <a:cxnLst>
                        <a:cxn ang="0">
                          <a:pos x="wd2" y="hd2"/>
                        </a:cxn>
                        <a:cxn ang="5400000">
                          <a:pos x="wd2" y="hd2"/>
                        </a:cxn>
                        <a:cxn ang="10800000">
                          <a:pos x="wd2" y="hd2"/>
                        </a:cxn>
                        <a:cxn ang="16200000">
                          <a:pos x="wd2" y="hd2"/>
                        </a:cxn>
                      </a:cxnLst>
                      <a:rect l="0" t="0" r="r" b="b"/>
                      <a:pathLst>
                        <a:path w="21600" h="21600" extrusionOk="0">
                          <a:moveTo>
                            <a:pt x="12039" y="21600"/>
                          </a:moveTo>
                          <a:cubicBezTo>
                            <a:pt x="15580" y="21600"/>
                            <a:pt x="18767" y="20329"/>
                            <a:pt x="21246" y="18106"/>
                          </a:cubicBezTo>
                          <a:cubicBezTo>
                            <a:pt x="20184" y="16200"/>
                            <a:pt x="19475" y="13976"/>
                            <a:pt x="19475" y="11753"/>
                          </a:cubicBezTo>
                          <a:cubicBezTo>
                            <a:pt x="19475" y="9212"/>
                            <a:pt x="20538" y="6671"/>
                            <a:pt x="21600" y="4447"/>
                          </a:cubicBezTo>
                          <a:cubicBezTo>
                            <a:pt x="19475" y="1588"/>
                            <a:pt x="15934" y="0"/>
                            <a:pt x="12039" y="0"/>
                          </a:cubicBezTo>
                          <a:cubicBezTo>
                            <a:pt x="5666" y="0"/>
                            <a:pt x="0" y="4765"/>
                            <a:pt x="0" y="10800"/>
                          </a:cubicBezTo>
                          <a:cubicBezTo>
                            <a:pt x="0" y="16835"/>
                            <a:pt x="5666" y="21600"/>
                            <a:pt x="12039" y="21600"/>
                          </a:cubicBezTo>
                          <a:close/>
                          <a:moveTo>
                            <a:pt x="12039" y="21600"/>
                          </a:moveTo>
                          <a:cubicBezTo>
                            <a:pt x="12039" y="21600"/>
                            <a:pt x="12039" y="21600"/>
                            <a:pt x="12039" y="21600"/>
                          </a:cubicBezTo>
                        </a:path>
                      </a:pathLst>
                    </a:custGeom>
                    <a:solidFill>
                      <a:srgbClr val="806000"/>
                    </a:solidFill>
                    <a:ln w="12700" cap="flat">
                      <a:noFill/>
                      <a:miter lim="400000"/>
                    </a:ln>
                    <a:effectLst/>
                  </p:spPr>
                  <p:txBody>
                    <a:bodyPr wrap="square" lIns="45719" tIns="45719" rIns="45719" bIns="45719" numCol="1" anchor="t">
                      <a:noAutofit/>
                    </a:bodyPr>
                    <a:lstStyle/>
                    <a:p>
                      <a:pPr>
                        <a:defRPr sz="1200">
                          <a:latin typeface="+mn-lt"/>
                          <a:ea typeface="+mn-ea"/>
                          <a:cs typeface="+mn-cs"/>
                          <a:sym typeface="Calibri"/>
                        </a:defRPr>
                      </a:pPr>
                      <a:endParaRPr/>
                    </a:p>
                  </p:txBody>
                </p:sp>
                <p:sp>
                  <p:nvSpPr>
                    <p:cNvPr id="1553" name="Freeform 15"/>
                    <p:cNvSpPr/>
                    <p:nvPr/>
                  </p:nvSpPr>
                  <p:spPr>
                    <a:xfrm>
                      <a:off x="285903" y="-1"/>
                      <a:ext cx="119264" cy="115468"/>
                    </a:xfrm>
                    <a:custGeom>
                      <a:avLst/>
                      <a:gdLst/>
                      <a:ahLst/>
                      <a:cxnLst>
                        <a:cxn ang="0">
                          <a:pos x="wd2" y="hd2"/>
                        </a:cxn>
                        <a:cxn ang="5400000">
                          <a:pos x="wd2" y="hd2"/>
                        </a:cxn>
                        <a:cxn ang="10800000">
                          <a:pos x="wd2" y="hd2"/>
                        </a:cxn>
                        <a:cxn ang="16200000">
                          <a:pos x="wd2" y="hd2"/>
                        </a:cxn>
                      </a:cxnLst>
                      <a:rect l="0" t="0" r="r" b="b"/>
                      <a:pathLst>
                        <a:path w="21600" h="21600" extrusionOk="0">
                          <a:moveTo>
                            <a:pt x="708" y="18106"/>
                          </a:moveTo>
                          <a:cubicBezTo>
                            <a:pt x="2833" y="20329"/>
                            <a:pt x="6020" y="21600"/>
                            <a:pt x="9561" y="21600"/>
                          </a:cubicBezTo>
                          <a:cubicBezTo>
                            <a:pt x="16289" y="21600"/>
                            <a:pt x="21600" y="16835"/>
                            <a:pt x="21600" y="10800"/>
                          </a:cubicBezTo>
                          <a:cubicBezTo>
                            <a:pt x="21600" y="4765"/>
                            <a:pt x="16289" y="0"/>
                            <a:pt x="9561" y="0"/>
                          </a:cubicBezTo>
                          <a:cubicBezTo>
                            <a:pt x="5666" y="0"/>
                            <a:pt x="2125" y="1588"/>
                            <a:pt x="0" y="4447"/>
                          </a:cubicBezTo>
                          <a:cubicBezTo>
                            <a:pt x="1416" y="6671"/>
                            <a:pt x="2125" y="9212"/>
                            <a:pt x="2125" y="11753"/>
                          </a:cubicBezTo>
                          <a:cubicBezTo>
                            <a:pt x="2125" y="13976"/>
                            <a:pt x="1416" y="16200"/>
                            <a:pt x="708" y="18106"/>
                          </a:cubicBezTo>
                          <a:close/>
                          <a:moveTo>
                            <a:pt x="708" y="18106"/>
                          </a:moveTo>
                          <a:cubicBezTo>
                            <a:pt x="708" y="18106"/>
                            <a:pt x="708" y="18106"/>
                            <a:pt x="708" y="18106"/>
                          </a:cubicBezTo>
                        </a:path>
                      </a:pathLst>
                    </a:custGeom>
                    <a:solidFill>
                      <a:srgbClr val="806000"/>
                    </a:solidFill>
                    <a:ln w="12700" cap="flat">
                      <a:noFill/>
                      <a:miter lim="400000"/>
                    </a:ln>
                    <a:effectLst/>
                  </p:spPr>
                  <p:txBody>
                    <a:bodyPr wrap="square" lIns="45719" tIns="45719" rIns="45719" bIns="45719" numCol="1" anchor="t">
                      <a:noAutofit/>
                    </a:bodyPr>
                    <a:lstStyle/>
                    <a:p>
                      <a:pPr>
                        <a:defRPr sz="1200">
                          <a:latin typeface="+mn-lt"/>
                          <a:ea typeface="+mn-ea"/>
                          <a:cs typeface="+mn-cs"/>
                          <a:sym typeface="Calibri"/>
                        </a:defRPr>
                      </a:pPr>
                      <a:endParaRPr/>
                    </a:p>
                  </p:txBody>
                </p:sp>
              </p:grpSp>
              <p:grpSp>
                <p:nvGrpSpPr>
                  <p:cNvPr id="1558" name="组合 104"/>
                  <p:cNvGrpSpPr/>
                  <p:nvPr/>
                </p:nvGrpSpPr>
                <p:grpSpPr>
                  <a:xfrm>
                    <a:off x="-1" y="123307"/>
                    <a:ext cx="478687" cy="491091"/>
                    <a:chOff x="0" y="0"/>
                    <a:chExt cx="478685" cy="491090"/>
                  </a:xfrm>
                </p:grpSpPr>
                <p:sp>
                  <p:nvSpPr>
                    <p:cNvPr id="1555" name="Freeform 12"/>
                    <p:cNvSpPr/>
                    <p:nvPr/>
                  </p:nvSpPr>
                  <p:spPr>
                    <a:xfrm>
                      <a:off x="126615" y="12116"/>
                      <a:ext cx="227090" cy="478975"/>
                    </a:xfrm>
                    <a:custGeom>
                      <a:avLst/>
                      <a:gdLst/>
                      <a:ahLst/>
                      <a:cxnLst>
                        <a:cxn ang="0">
                          <a:pos x="wd2" y="hd2"/>
                        </a:cxn>
                        <a:cxn ang="5400000">
                          <a:pos x="wd2" y="hd2"/>
                        </a:cxn>
                        <a:cxn ang="10800000">
                          <a:pos x="wd2" y="hd2"/>
                        </a:cxn>
                        <a:cxn ang="16200000">
                          <a:pos x="wd2" y="hd2"/>
                        </a:cxn>
                      </a:cxnLst>
                      <a:rect l="0" t="0" r="r" b="b"/>
                      <a:pathLst>
                        <a:path w="21600" h="21600" extrusionOk="0">
                          <a:moveTo>
                            <a:pt x="21600" y="11489"/>
                          </a:moveTo>
                          <a:cubicBezTo>
                            <a:pt x="21600" y="1226"/>
                            <a:pt x="21600" y="1226"/>
                            <a:pt x="21600" y="1226"/>
                          </a:cubicBezTo>
                          <a:cubicBezTo>
                            <a:pt x="21600" y="536"/>
                            <a:pt x="20110" y="0"/>
                            <a:pt x="18621" y="0"/>
                          </a:cubicBezTo>
                          <a:cubicBezTo>
                            <a:pt x="2793" y="0"/>
                            <a:pt x="2793" y="0"/>
                            <a:pt x="2793" y="0"/>
                          </a:cubicBezTo>
                          <a:cubicBezTo>
                            <a:pt x="2793" y="0"/>
                            <a:pt x="2793" y="0"/>
                            <a:pt x="2793" y="0"/>
                          </a:cubicBezTo>
                          <a:cubicBezTo>
                            <a:pt x="1303" y="0"/>
                            <a:pt x="0" y="536"/>
                            <a:pt x="0" y="1226"/>
                          </a:cubicBezTo>
                          <a:cubicBezTo>
                            <a:pt x="0" y="11489"/>
                            <a:pt x="0" y="11489"/>
                            <a:pt x="0" y="11489"/>
                          </a:cubicBezTo>
                          <a:cubicBezTo>
                            <a:pt x="0" y="12179"/>
                            <a:pt x="1303" y="12715"/>
                            <a:pt x="2979" y="12715"/>
                          </a:cubicBezTo>
                          <a:cubicBezTo>
                            <a:pt x="3538" y="12715"/>
                            <a:pt x="4283" y="12638"/>
                            <a:pt x="4655" y="12485"/>
                          </a:cubicBezTo>
                          <a:cubicBezTo>
                            <a:pt x="4655" y="20298"/>
                            <a:pt x="4655" y="20298"/>
                            <a:pt x="4655" y="20298"/>
                          </a:cubicBezTo>
                          <a:cubicBezTo>
                            <a:pt x="4655" y="20987"/>
                            <a:pt x="5959" y="21600"/>
                            <a:pt x="7634" y="21600"/>
                          </a:cubicBezTo>
                          <a:cubicBezTo>
                            <a:pt x="9310" y="21600"/>
                            <a:pt x="10614" y="20987"/>
                            <a:pt x="10614" y="20298"/>
                          </a:cubicBezTo>
                          <a:cubicBezTo>
                            <a:pt x="10800" y="20298"/>
                            <a:pt x="10800" y="20298"/>
                            <a:pt x="10800" y="20298"/>
                          </a:cubicBezTo>
                          <a:cubicBezTo>
                            <a:pt x="10800" y="20987"/>
                            <a:pt x="12103" y="21600"/>
                            <a:pt x="13779" y="21600"/>
                          </a:cubicBezTo>
                          <a:cubicBezTo>
                            <a:pt x="15455" y="21600"/>
                            <a:pt x="16759" y="20987"/>
                            <a:pt x="16759" y="20298"/>
                          </a:cubicBezTo>
                          <a:cubicBezTo>
                            <a:pt x="16759" y="12485"/>
                            <a:pt x="16759" y="12485"/>
                            <a:pt x="16759" y="12485"/>
                          </a:cubicBezTo>
                          <a:cubicBezTo>
                            <a:pt x="17317" y="12638"/>
                            <a:pt x="17876" y="12715"/>
                            <a:pt x="18621" y="12715"/>
                          </a:cubicBezTo>
                          <a:cubicBezTo>
                            <a:pt x="20110" y="12715"/>
                            <a:pt x="21600" y="12179"/>
                            <a:pt x="21600" y="11489"/>
                          </a:cubicBezTo>
                          <a:close/>
                          <a:moveTo>
                            <a:pt x="21600" y="11489"/>
                          </a:moveTo>
                          <a:cubicBezTo>
                            <a:pt x="21600" y="11489"/>
                            <a:pt x="21600" y="11489"/>
                            <a:pt x="21600" y="11489"/>
                          </a:cubicBezTo>
                        </a:path>
                      </a:pathLst>
                    </a:custGeom>
                    <a:solidFill>
                      <a:srgbClr val="806000"/>
                    </a:solidFill>
                    <a:ln w="12700" cap="flat">
                      <a:noFill/>
                      <a:miter lim="400000"/>
                    </a:ln>
                    <a:effectLst/>
                  </p:spPr>
                  <p:txBody>
                    <a:bodyPr wrap="square" lIns="45719" tIns="45719" rIns="45719" bIns="45719" numCol="1" anchor="t">
                      <a:noAutofit/>
                    </a:bodyPr>
                    <a:lstStyle/>
                    <a:p>
                      <a:pPr>
                        <a:defRPr sz="1200">
                          <a:latin typeface="+mn-lt"/>
                          <a:ea typeface="+mn-ea"/>
                          <a:cs typeface="+mn-cs"/>
                          <a:sym typeface="Calibri"/>
                        </a:defRPr>
                      </a:pPr>
                      <a:endParaRPr/>
                    </a:p>
                  </p:txBody>
                </p:sp>
                <p:sp>
                  <p:nvSpPr>
                    <p:cNvPr id="1556" name="Freeform 14"/>
                    <p:cNvSpPr/>
                    <p:nvPr/>
                  </p:nvSpPr>
                  <p:spPr>
                    <a:xfrm>
                      <a:off x="0" y="-1"/>
                      <a:ext cx="154390" cy="440486"/>
                    </a:xfrm>
                    <a:custGeom>
                      <a:avLst/>
                      <a:gdLst/>
                      <a:ahLst/>
                      <a:cxnLst>
                        <a:cxn ang="0">
                          <a:pos x="wd2" y="hd2"/>
                        </a:cxn>
                        <a:cxn ang="5400000">
                          <a:pos x="wd2" y="hd2"/>
                        </a:cxn>
                        <a:cxn ang="10800000">
                          <a:pos x="wd2" y="hd2"/>
                        </a:cxn>
                        <a:cxn ang="16200000">
                          <a:pos x="wd2" y="hd2"/>
                        </a:cxn>
                      </a:cxnLst>
                      <a:rect l="0" t="0" r="r" b="b"/>
                      <a:pathLst>
                        <a:path w="21600" h="21600" extrusionOk="0">
                          <a:moveTo>
                            <a:pt x="14491" y="13093"/>
                          </a:moveTo>
                          <a:cubicBezTo>
                            <a:pt x="14491" y="1918"/>
                            <a:pt x="14491" y="1918"/>
                            <a:pt x="14491" y="1918"/>
                          </a:cubicBezTo>
                          <a:cubicBezTo>
                            <a:pt x="14491" y="1084"/>
                            <a:pt x="15858" y="417"/>
                            <a:pt x="17772" y="0"/>
                          </a:cubicBezTo>
                          <a:cubicBezTo>
                            <a:pt x="11757" y="0"/>
                            <a:pt x="3828" y="0"/>
                            <a:pt x="3828" y="0"/>
                          </a:cubicBezTo>
                          <a:cubicBezTo>
                            <a:pt x="3828" y="0"/>
                            <a:pt x="3828" y="0"/>
                            <a:pt x="3828" y="0"/>
                          </a:cubicBezTo>
                          <a:cubicBezTo>
                            <a:pt x="1641" y="0"/>
                            <a:pt x="0" y="584"/>
                            <a:pt x="0" y="1251"/>
                          </a:cubicBezTo>
                          <a:cubicBezTo>
                            <a:pt x="0" y="11509"/>
                            <a:pt x="0" y="11509"/>
                            <a:pt x="0" y="11509"/>
                          </a:cubicBezTo>
                          <a:cubicBezTo>
                            <a:pt x="0" y="12259"/>
                            <a:pt x="1914" y="12760"/>
                            <a:pt x="4101" y="12760"/>
                          </a:cubicBezTo>
                          <a:cubicBezTo>
                            <a:pt x="4922" y="12760"/>
                            <a:pt x="5742" y="12676"/>
                            <a:pt x="6562" y="12510"/>
                          </a:cubicBezTo>
                          <a:cubicBezTo>
                            <a:pt x="6562" y="20432"/>
                            <a:pt x="6562" y="20432"/>
                            <a:pt x="6562" y="20432"/>
                          </a:cubicBezTo>
                          <a:cubicBezTo>
                            <a:pt x="6562" y="21100"/>
                            <a:pt x="8203" y="21600"/>
                            <a:pt x="10390" y="21600"/>
                          </a:cubicBezTo>
                          <a:cubicBezTo>
                            <a:pt x="12851" y="21600"/>
                            <a:pt x="14491" y="21100"/>
                            <a:pt x="14491" y="20432"/>
                          </a:cubicBezTo>
                          <a:cubicBezTo>
                            <a:pt x="14765" y="20432"/>
                            <a:pt x="14765" y="20432"/>
                            <a:pt x="14765" y="20432"/>
                          </a:cubicBezTo>
                          <a:cubicBezTo>
                            <a:pt x="14765" y="21100"/>
                            <a:pt x="16405" y="21600"/>
                            <a:pt x="18592" y="21600"/>
                          </a:cubicBezTo>
                          <a:cubicBezTo>
                            <a:pt x="19686" y="21600"/>
                            <a:pt x="20780" y="21517"/>
                            <a:pt x="21600" y="21266"/>
                          </a:cubicBezTo>
                          <a:cubicBezTo>
                            <a:pt x="21600" y="15345"/>
                            <a:pt x="21600" y="15345"/>
                            <a:pt x="21600" y="15345"/>
                          </a:cubicBezTo>
                          <a:cubicBezTo>
                            <a:pt x="17499" y="15345"/>
                            <a:pt x="14491" y="14344"/>
                            <a:pt x="14491" y="13093"/>
                          </a:cubicBezTo>
                          <a:close/>
                          <a:moveTo>
                            <a:pt x="14491" y="13093"/>
                          </a:moveTo>
                          <a:cubicBezTo>
                            <a:pt x="14491" y="13093"/>
                            <a:pt x="14491" y="13093"/>
                            <a:pt x="14491" y="13093"/>
                          </a:cubicBezTo>
                        </a:path>
                      </a:pathLst>
                    </a:custGeom>
                    <a:solidFill>
                      <a:srgbClr val="806000"/>
                    </a:solidFill>
                    <a:ln w="12700" cap="flat">
                      <a:noFill/>
                      <a:miter lim="400000"/>
                    </a:ln>
                    <a:effectLst/>
                  </p:spPr>
                  <p:txBody>
                    <a:bodyPr wrap="square" lIns="45719" tIns="45719" rIns="45719" bIns="45719" numCol="1" anchor="t">
                      <a:noAutofit/>
                    </a:bodyPr>
                    <a:lstStyle/>
                    <a:p>
                      <a:pPr>
                        <a:defRPr sz="1200">
                          <a:latin typeface="+mn-lt"/>
                          <a:ea typeface="+mn-ea"/>
                          <a:cs typeface="+mn-cs"/>
                          <a:sym typeface="Calibri"/>
                        </a:defRPr>
                      </a:pPr>
                      <a:endParaRPr/>
                    </a:p>
                  </p:txBody>
                </p:sp>
                <p:sp>
                  <p:nvSpPr>
                    <p:cNvPr id="1557" name="Freeform 16"/>
                    <p:cNvSpPr/>
                    <p:nvPr/>
                  </p:nvSpPr>
                  <p:spPr>
                    <a:xfrm>
                      <a:off x="324296" y="-1"/>
                      <a:ext cx="154390" cy="440486"/>
                    </a:xfrm>
                    <a:custGeom>
                      <a:avLst/>
                      <a:gdLst/>
                      <a:ahLst/>
                      <a:cxnLst>
                        <a:cxn ang="0">
                          <a:pos x="wd2" y="hd2"/>
                        </a:cxn>
                        <a:cxn ang="5400000">
                          <a:pos x="wd2" y="hd2"/>
                        </a:cxn>
                        <a:cxn ang="10800000">
                          <a:pos x="wd2" y="hd2"/>
                        </a:cxn>
                        <a:cxn ang="16200000">
                          <a:pos x="wd2" y="hd2"/>
                        </a:cxn>
                      </a:cxnLst>
                      <a:rect l="0" t="0" r="r" b="b"/>
                      <a:pathLst>
                        <a:path w="21600" h="21600" extrusionOk="0">
                          <a:moveTo>
                            <a:pt x="17772" y="0"/>
                          </a:moveTo>
                          <a:cubicBezTo>
                            <a:pt x="17772" y="0"/>
                            <a:pt x="17772" y="0"/>
                            <a:pt x="17772" y="0"/>
                          </a:cubicBezTo>
                          <a:cubicBezTo>
                            <a:pt x="17772" y="0"/>
                            <a:pt x="10116" y="0"/>
                            <a:pt x="3828" y="0"/>
                          </a:cubicBezTo>
                          <a:cubicBezTo>
                            <a:pt x="5742" y="417"/>
                            <a:pt x="7109" y="1084"/>
                            <a:pt x="7109" y="1918"/>
                          </a:cubicBezTo>
                          <a:cubicBezTo>
                            <a:pt x="7109" y="13093"/>
                            <a:pt x="7109" y="13093"/>
                            <a:pt x="7109" y="13093"/>
                          </a:cubicBezTo>
                          <a:cubicBezTo>
                            <a:pt x="7109" y="14344"/>
                            <a:pt x="4101" y="15262"/>
                            <a:pt x="0" y="15345"/>
                          </a:cubicBezTo>
                          <a:cubicBezTo>
                            <a:pt x="0" y="21266"/>
                            <a:pt x="0" y="21266"/>
                            <a:pt x="0" y="21266"/>
                          </a:cubicBezTo>
                          <a:cubicBezTo>
                            <a:pt x="820" y="21517"/>
                            <a:pt x="1914" y="21600"/>
                            <a:pt x="3008" y="21600"/>
                          </a:cubicBezTo>
                          <a:cubicBezTo>
                            <a:pt x="5195" y="21600"/>
                            <a:pt x="7109" y="21100"/>
                            <a:pt x="7109" y="20432"/>
                          </a:cubicBezTo>
                          <a:cubicBezTo>
                            <a:pt x="7109" y="20432"/>
                            <a:pt x="7109" y="20432"/>
                            <a:pt x="7109" y="20432"/>
                          </a:cubicBezTo>
                          <a:cubicBezTo>
                            <a:pt x="7109" y="21100"/>
                            <a:pt x="9023" y="21600"/>
                            <a:pt x="11210" y="21600"/>
                          </a:cubicBezTo>
                          <a:cubicBezTo>
                            <a:pt x="13397" y="21600"/>
                            <a:pt x="15038" y="21100"/>
                            <a:pt x="15038" y="20432"/>
                          </a:cubicBezTo>
                          <a:cubicBezTo>
                            <a:pt x="15038" y="12510"/>
                            <a:pt x="15038" y="12510"/>
                            <a:pt x="15038" y="12510"/>
                          </a:cubicBezTo>
                          <a:cubicBezTo>
                            <a:pt x="15858" y="12676"/>
                            <a:pt x="16678" y="12760"/>
                            <a:pt x="17499" y="12760"/>
                          </a:cubicBezTo>
                          <a:cubicBezTo>
                            <a:pt x="19959" y="12760"/>
                            <a:pt x="21600" y="12259"/>
                            <a:pt x="21600" y="11509"/>
                          </a:cubicBezTo>
                          <a:cubicBezTo>
                            <a:pt x="21600" y="1251"/>
                            <a:pt x="21600" y="1251"/>
                            <a:pt x="21600" y="1251"/>
                          </a:cubicBezTo>
                          <a:cubicBezTo>
                            <a:pt x="21600" y="584"/>
                            <a:pt x="19959" y="0"/>
                            <a:pt x="17772" y="0"/>
                          </a:cubicBezTo>
                          <a:close/>
                          <a:moveTo>
                            <a:pt x="17772" y="0"/>
                          </a:moveTo>
                          <a:cubicBezTo>
                            <a:pt x="17772" y="0"/>
                            <a:pt x="17772" y="0"/>
                            <a:pt x="17772" y="0"/>
                          </a:cubicBezTo>
                        </a:path>
                      </a:pathLst>
                    </a:custGeom>
                    <a:solidFill>
                      <a:srgbClr val="806000"/>
                    </a:solidFill>
                    <a:ln w="12700" cap="flat">
                      <a:noFill/>
                      <a:miter lim="400000"/>
                    </a:ln>
                    <a:effectLst/>
                  </p:spPr>
                  <p:txBody>
                    <a:bodyPr wrap="square" lIns="45719" tIns="45719" rIns="45719" bIns="45719" numCol="1" anchor="t">
                      <a:noAutofit/>
                    </a:bodyPr>
                    <a:lstStyle/>
                    <a:p>
                      <a:pPr>
                        <a:defRPr sz="1200">
                          <a:latin typeface="+mn-lt"/>
                          <a:ea typeface="+mn-ea"/>
                          <a:cs typeface="+mn-cs"/>
                          <a:sym typeface="Calibri"/>
                        </a:defRPr>
                      </a:pPr>
                      <a:endParaRPr/>
                    </a:p>
                  </p:txBody>
                </p:sp>
              </p:grpSp>
            </p:grpSp>
            <p:sp>
              <p:nvSpPr>
                <p:cNvPr id="1560" name="文本框 102"/>
                <p:cNvSpPr txBox="1"/>
                <p:nvPr/>
              </p:nvSpPr>
              <p:spPr>
                <a:xfrm>
                  <a:off x="0" y="600952"/>
                  <a:ext cx="751716" cy="4089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b="1">
                      <a:solidFill>
                        <a:srgbClr val="93673D"/>
                      </a:solidFill>
                      <a:latin typeface="微软雅黑"/>
                      <a:ea typeface="微软雅黑"/>
                      <a:cs typeface="微软雅黑"/>
                      <a:sym typeface="微软雅黑"/>
                    </a:defRPr>
                  </a:lvl1pPr>
                </a:lstStyle>
                <a:p>
                  <a:r>
                    <a:t>客户</a:t>
                  </a:r>
                </a:p>
              </p:txBody>
            </p:sp>
          </p:grpSp>
          <p:sp>
            <p:nvSpPr>
              <p:cNvPr id="1562" name="文本框 100"/>
              <p:cNvSpPr txBox="1"/>
              <p:nvPr/>
            </p:nvSpPr>
            <p:spPr>
              <a:xfrm>
                <a:off x="593905" y="347288"/>
                <a:ext cx="2079137" cy="370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defTabSz="363538">
                  <a:spcBef>
                    <a:spcPts val="1200"/>
                  </a:spcBef>
                  <a:defRPr sz="1600" b="1">
                    <a:solidFill>
                      <a:srgbClr val="855843"/>
                    </a:solidFill>
                    <a:latin typeface="微软雅黑"/>
                    <a:ea typeface="微软雅黑"/>
                    <a:cs typeface="微软雅黑"/>
                    <a:sym typeface="微软雅黑"/>
                  </a:defRPr>
                </a:lvl1pPr>
              </a:lstStyle>
              <a:p>
                <a:r>
                  <a:t>清晰用户画像</a:t>
                </a:r>
              </a:p>
            </p:txBody>
          </p:sp>
        </p:grpSp>
        <p:grpSp>
          <p:nvGrpSpPr>
            <p:cNvPr id="1576" name="组合 84"/>
            <p:cNvGrpSpPr/>
            <p:nvPr/>
          </p:nvGrpSpPr>
          <p:grpSpPr>
            <a:xfrm>
              <a:off x="2044260" y="184486"/>
              <a:ext cx="3184863" cy="3204910"/>
              <a:chOff x="0" y="0"/>
              <a:chExt cx="3184862" cy="3204909"/>
            </a:xfrm>
          </p:grpSpPr>
          <p:grpSp>
            <p:nvGrpSpPr>
              <p:cNvPr id="1574" name="组合 85"/>
              <p:cNvGrpSpPr/>
              <p:nvPr/>
            </p:nvGrpSpPr>
            <p:grpSpPr>
              <a:xfrm>
                <a:off x="-1" y="-1"/>
                <a:ext cx="3184864" cy="3204911"/>
                <a:chOff x="0" y="0"/>
                <a:chExt cx="3184862" cy="3204909"/>
              </a:xfrm>
            </p:grpSpPr>
            <p:grpSp>
              <p:nvGrpSpPr>
                <p:cNvPr id="1570" name="组合 88"/>
                <p:cNvGrpSpPr/>
                <p:nvPr/>
              </p:nvGrpSpPr>
              <p:grpSpPr>
                <a:xfrm>
                  <a:off x="-1" y="-1"/>
                  <a:ext cx="3184864" cy="3204911"/>
                  <a:chOff x="0" y="0"/>
                  <a:chExt cx="3184862" cy="3204909"/>
                </a:xfrm>
              </p:grpSpPr>
              <p:grpSp>
                <p:nvGrpSpPr>
                  <p:cNvPr id="1568" name="组合 92"/>
                  <p:cNvGrpSpPr/>
                  <p:nvPr/>
                </p:nvGrpSpPr>
                <p:grpSpPr>
                  <a:xfrm>
                    <a:off x="-1" y="-1"/>
                    <a:ext cx="3184864" cy="3204911"/>
                    <a:chOff x="0" y="0"/>
                    <a:chExt cx="3184862" cy="3204909"/>
                  </a:xfrm>
                </p:grpSpPr>
                <p:sp>
                  <p:nvSpPr>
                    <p:cNvPr id="1564" name="任意多边形: 形状 94"/>
                    <p:cNvSpPr/>
                    <p:nvPr/>
                  </p:nvSpPr>
                  <p:spPr>
                    <a:xfrm rot="10800000">
                      <a:off x="0" y="942147"/>
                      <a:ext cx="1529434" cy="2262763"/>
                    </a:xfrm>
                    <a:custGeom>
                      <a:avLst/>
                      <a:gdLst/>
                      <a:ahLst/>
                      <a:cxnLst>
                        <a:cxn ang="0">
                          <a:pos x="wd2" y="hd2"/>
                        </a:cxn>
                        <a:cxn ang="5400000">
                          <a:pos x="wd2" y="hd2"/>
                        </a:cxn>
                        <a:cxn ang="10800000">
                          <a:pos x="wd2" y="hd2"/>
                        </a:cxn>
                        <a:cxn ang="16200000">
                          <a:pos x="wd2" y="hd2"/>
                        </a:cxn>
                      </a:cxnLst>
                      <a:rect l="0" t="0" r="r" b="b"/>
                      <a:pathLst>
                        <a:path w="20677" h="21600" extrusionOk="0">
                          <a:moveTo>
                            <a:pt x="0" y="0"/>
                          </a:moveTo>
                          <a:cubicBezTo>
                            <a:pt x="7387" y="0"/>
                            <a:pt x="14213" y="2745"/>
                            <a:pt x="17906" y="7200"/>
                          </a:cubicBezTo>
                          <a:cubicBezTo>
                            <a:pt x="21600" y="11655"/>
                            <a:pt x="21600" y="17145"/>
                            <a:pt x="17906" y="21600"/>
                          </a:cubicBezTo>
                          <a:lnTo>
                            <a:pt x="0" y="14400"/>
                          </a:lnTo>
                          <a:lnTo>
                            <a:pt x="0" y="0"/>
                          </a:lnTo>
                          <a:close/>
                        </a:path>
                      </a:pathLst>
                    </a:custGeom>
                    <a:solidFill>
                      <a:srgbClr val="93673D"/>
                    </a:solidFill>
                    <a:ln w="12700" cap="flat">
                      <a:solidFill>
                        <a:srgbClr val="FFFFFF"/>
                      </a:solidFill>
                      <a:prstDash val="solid"/>
                      <a:miter lim="800000"/>
                    </a:ln>
                    <a:effectLst/>
                  </p:spPr>
                  <p:txBody>
                    <a:bodyPr wrap="square" lIns="45719" tIns="45719" rIns="45719" bIns="45719" numCol="1" anchor="ctr">
                      <a:noAutofit/>
                    </a:bodyPr>
                    <a:lstStyle/>
                    <a:p>
                      <a:pPr algn="ctr" defTabSz="1333500">
                        <a:lnSpc>
                          <a:spcPct val="90000"/>
                        </a:lnSpc>
                        <a:spcBef>
                          <a:spcPts val="700"/>
                        </a:spcBef>
                        <a:defRPr sz="3000">
                          <a:solidFill>
                            <a:srgbClr val="FFFFFF"/>
                          </a:solidFill>
                        </a:defRPr>
                      </a:pPr>
                      <a:endParaRPr/>
                    </a:p>
                  </p:txBody>
                </p:sp>
                <p:sp>
                  <p:nvSpPr>
                    <p:cNvPr id="1565" name="任意多边形: 形状 95"/>
                    <p:cNvSpPr/>
                    <p:nvPr/>
                  </p:nvSpPr>
                  <p:spPr>
                    <a:xfrm rot="10800000">
                      <a:off x="267903" y="80143"/>
                      <a:ext cx="2649057" cy="1508509"/>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19372" y="17483"/>
                            <a:pt x="15255" y="21600"/>
                            <a:pt x="10800" y="21600"/>
                          </a:cubicBezTo>
                          <a:cubicBezTo>
                            <a:pt x="6345" y="21600"/>
                            <a:pt x="2228" y="17483"/>
                            <a:pt x="0" y="10800"/>
                          </a:cubicBezTo>
                          <a:lnTo>
                            <a:pt x="10800" y="0"/>
                          </a:lnTo>
                          <a:lnTo>
                            <a:pt x="21600" y="10800"/>
                          </a:lnTo>
                          <a:close/>
                        </a:path>
                      </a:pathLst>
                    </a:custGeom>
                    <a:solidFill>
                      <a:srgbClr val="93673D"/>
                    </a:solidFill>
                    <a:ln w="12700" cap="flat">
                      <a:solidFill>
                        <a:srgbClr val="FFFFFF"/>
                      </a:solidFill>
                      <a:prstDash val="solid"/>
                      <a:miter lim="800000"/>
                    </a:ln>
                    <a:effectLst/>
                  </p:spPr>
                  <p:txBody>
                    <a:bodyPr wrap="square" lIns="45719" tIns="45719" rIns="45719" bIns="45719" numCol="1" anchor="ctr">
                      <a:noAutofit/>
                    </a:bodyPr>
                    <a:lstStyle/>
                    <a:p>
                      <a:pPr algn="ctr" defTabSz="1689100">
                        <a:lnSpc>
                          <a:spcPct val="90000"/>
                        </a:lnSpc>
                        <a:spcBef>
                          <a:spcPts val="700"/>
                        </a:spcBef>
                        <a:defRPr sz="3800">
                          <a:solidFill>
                            <a:srgbClr val="FFFFFF"/>
                          </a:solidFill>
                        </a:defRPr>
                      </a:pPr>
                      <a:endParaRPr/>
                    </a:p>
                  </p:txBody>
                </p:sp>
                <p:sp>
                  <p:nvSpPr>
                    <p:cNvPr id="1566" name="任意多边形: 形状 96"/>
                    <p:cNvSpPr/>
                    <p:nvPr/>
                  </p:nvSpPr>
                  <p:spPr>
                    <a:xfrm rot="10800000">
                      <a:off x="1655428" y="942147"/>
                      <a:ext cx="1529435" cy="2262763"/>
                    </a:xfrm>
                    <a:custGeom>
                      <a:avLst/>
                      <a:gdLst/>
                      <a:ahLst/>
                      <a:cxnLst>
                        <a:cxn ang="0">
                          <a:pos x="wd2" y="hd2"/>
                        </a:cxn>
                        <a:cxn ang="5400000">
                          <a:pos x="wd2" y="hd2"/>
                        </a:cxn>
                        <a:cxn ang="10800000">
                          <a:pos x="wd2" y="hd2"/>
                        </a:cxn>
                        <a:cxn ang="16200000">
                          <a:pos x="wd2" y="hd2"/>
                        </a:cxn>
                      </a:cxnLst>
                      <a:rect l="0" t="0" r="r" b="b"/>
                      <a:pathLst>
                        <a:path w="20677" h="21600" extrusionOk="0">
                          <a:moveTo>
                            <a:pt x="2771" y="21600"/>
                          </a:moveTo>
                          <a:cubicBezTo>
                            <a:pt x="-923" y="17145"/>
                            <a:pt x="-923" y="11655"/>
                            <a:pt x="2771" y="7200"/>
                          </a:cubicBezTo>
                          <a:cubicBezTo>
                            <a:pt x="6464" y="2745"/>
                            <a:pt x="13290" y="0"/>
                            <a:pt x="20677" y="0"/>
                          </a:cubicBezTo>
                          <a:lnTo>
                            <a:pt x="20677" y="14400"/>
                          </a:lnTo>
                          <a:lnTo>
                            <a:pt x="2771" y="21600"/>
                          </a:lnTo>
                          <a:close/>
                        </a:path>
                      </a:pathLst>
                    </a:custGeom>
                    <a:solidFill>
                      <a:srgbClr val="93673D"/>
                    </a:solidFill>
                    <a:ln w="12700" cap="flat">
                      <a:solidFill>
                        <a:srgbClr val="FFFFFF"/>
                      </a:solidFill>
                      <a:prstDash val="solid"/>
                      <a:miter lim="800000"/>
                    </a:ln>
                    <a:effectLst/>
                  </p:spPr>
                  <p:txBody>
                    <a:bodyPr wrap="square" lIns="45719" tIns="45719" rIns="45719" bIns="45719" numCol="1" anchor="ctr">
                      <a:noAutofit/>
                    </a:bodyPr>
                    <a:lstStyle/>
                    <a:p>
                      <a:pPr algn="ctr" defTabSz="1333500">
                        <a:lnSpc>
                          <a:spcPct val="90000"/>
                        </a:lnSpc>
                        <a:spcBef>
                          <a:spcPts val="700"/>
                        </a:spcBef>
                        <a:defRPr sz="3000">
                          <a:solidFill>
                            <a:srgbClr val="FFFFFF"/>
                          </a:solidFill>
                        </a:defRPr>
                      </a:pPr>
                      <a:endParaRPr/>
                    </a:p>
                  </p:txBody>
                </p:sp>
                <p:sp>
                  <p:nvSpPr>
                    <p:cNvPr id="1567" name="箭头: 环形 97"/>
                    <p:cNvSpPr/>
                    <p:nvPr/>
                  </p:nvSpPr>
                  <p:spPr>
                    <a:xfrm rot="10800000">
                      <a:off x="1549350" y="-1"/>
                      <a:ext cx="1446759" cy="824325"/>
                    </a:xfrm>
                    <a:custGeom>
                      <a:avLst/>
                      <a:gdLst/>
                      <a:ahLst/>
                      <a:cxnLst>
                        <a:cxn ang="0">
                          <a:pos x="wd2" y="hd2"/>
                        </a:cxn>
                        <a:cxn ang="5400000">
                          <a:pos x="wd2" y="hd2"/>
                        </a:cxn>
                        <a:cxn ang="10800000">
                          <a:pos x="wd2" y="hd2"/>
                        </a:cxn>
                        <a:cxn ang="16200000">
                          <a:pos x="wd2" y="hd2"/>
                        </a:cxn>
                      </a:cxnLst>
                      <a:rect l="0" t="0" r="r" b="b"/>
                      <a:pathLst>
                        <a:path w="21600" h="21251" extrusionOk="0">
                          <a:moveTo>
                            <a:pt x="21600" y="21236"/>
                          </a:moveTo>
                          <a:lnTo>
                            <a:pt x="21600" y="21236"/>
                          </a:lnTo>
                          <a:cubicBezTo>
                            <a:pt x="13647" y="21600"/>
                            <a:pt x="6107" y="15219"/>
                            <a:pt x="1479" y="4209"/>
                          </a:cubicBezTo>
                          <a:lnTo>
                            <a:pt x="0" y="5684"/>
                          </a:lnTo>
                          <a:lnTo>
                            <a:pt x="1413" y="0"/>
                          </a:lnTo>
                          <a:lnTo>
                            <a:pt x="5201" y="498"/>
                          </a:lnTo>
                          <a:lnTo>
                            <a:pt x="3722" y="1973"/>
                          </a:lnTo>
                          <a:lnTo>
                            <a:pt x="3722" y="1973"/>
                          </a:lnTo>
                          <a:cubicBezTo>
                            <a:pt x="7867" y="11574"/>
                            <a:pt x="14522" y="17113"/>
                            <a:pt x="21530" y="16793"/>
                          </a:cubicBezTo>
                          <a:close/>
                        </a:path>
                      </a:pathLst>
                    </a:custGeom>
                    <a:solidFill>
                      <a:srgbClr val="FFE699"/>
                    </a:solidFill>
                    <a:ln w="12700" cap="flat">
                      <a:noFill/>
                      <a:miter lim="400000"/>
                    </a:ln>
                    <a:effectLst/>
                  </p:spPr>
                  <p:txBody>
                    <a:bodyPr wrap="square" lIns="45719" tIns="45719" rIns="45719" bIns="45719" numCol="1" anchor="t">
                      <a:noAutofit/>
                    </a:bodyPr>
                    <a:lstStyle/>
                    <a:p>
                      <a:endParaRPr/>
                    </a:p>
                  </p:txBody>
                </p:sp>
              </p:grpSp>
              <p:sp>
                <p:nvSpPr>
                  <p:cNvPr id="1569" name="箭头: 环形 93"/>
                  <p:cNvSpPr/>
                  <p:nvPr/>
                </p:nvSpPr>
                <p:spPr>
                  <a:xfrm rot="10800000" flipH="1">
                    <a:off x="187366" y="7058"/>
                    <a:ext cx="1409303" cy="8243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3666" y="21600"/>
                          <a:pt x="6220" y="15149"/>
                          <a:pt x="1605" y="4278"/>
                        </a:cubicBezTo>
                        <a:lnTo>
                          <a:pt x="0" y="5778"/>
                        </a:lnTo>
                        <a:lnTo>
                          <a:pt x="1450" y="0"/>
                        </a:lnTo>
                        <a:lnTo>
                          <a:pt x="5339" y="506"/>
                        </a:lnTo>
                        <a:lnTo>
                          <a:pt x="3821" y="2005"/>
                        </a:lnTo>
                        <a:lnTo>
                          <a:pt x="3821" y="2005"/>
                        </a:lnTo>
                        <a:cubicBezTo>
                          <a:pt x="7954" y="11483"/>
                          <a:pt x="14525" y="17082"/>
                          <a:pt x="21514" y="17082"/>
                        </a:cubicBezTo>
                        <a:close/>
                      </a:path>
                    </a:pathLst>
                  </a:custGeom>
                  <a:solidFill>
                    <a:srgbClr val="FFE699"/>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1571" name="文本框 89"/>
                <p:cNvSpPr txBox="1"/>
                <p:nvPr/>
              </p:nvSpPr>
              <p:spPr>
                <a:xfrm>
                  <a:off x="170327" y="1920471"/>
                  <a:ext cx="1187717" cy="3454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defRPr sz="1400" b="1">
                      <a:solidFill>
                        <a:srgbClr val="FFFFFF"/>
                      </a:solidFill>
                      <a:latin typeface="Microsoft YaHei"/>
                      <a:ea typeface="Microsoft YaHei"/>
                      <a:cs typeface="Microsoft YaHei"/>
                      <a:sym typeface="Microsoft YaHei"/>
                    </a:defRPr>
                  </a:pPr>
                  <a:r>
                    <a:t>C端客户</a:t>
                  </a:r>
                </a:p>
              </p:txBody>
            </p:sp>
            <p:sp>
              <p:nvSpPr>
                <p:cNvPr id="1572" name="文本框 90"/>
                <p:cNvSpPr txBox="1"/>
                <p:nvPr/>
              </p:nvSpPr>
              <p:spPr>
                <a:xfrm>
                  <a:off x="1824044" y="1920471"/>
                  <a:ext cx="1187716" cy="3454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defRPr sz="1400" b="1">
                      <a:solidFill>
                        <a:srgbClr val="FFFFFF"/>
                      </a:solidFill>
                      <a:latin typeface="Microsoft YaHei"/>
                      <a:ea typeface="Microsoft YaHei"/>
                      <a:cs typeface="Microsoft YaHei"/>
                      <a:sym typeface="Microsoft YaHei"/>
                    </a:defRPr>
                  </a:pPr>
                  <a:r>
                    <a:t>M端产品/服务</a:t>
                  </a:r>
                </a:p>
              </p:txBody>
            </p:sp>
            <p:sp>
              <p:nvSpPr>
                <p:cNvPr id="1573" name="文本框 38"/>
                <p:cNvSpPr txBox="1"/>
                <p:nvPr/>
              </p:nvSpPr>
              <p:spPr>
                <a:xfrm>
                  <a:off x="1181537" y="540564"/>
                  <a:ext cx="693016" cy="4370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lgn="ctr">
                    <a:defRPr sz="2400" b="1">
                      <a:solidFill>
                        <a:srgbClr val="FFFFFF"/>
                      </a:solidFill>
                      <a:latin typeface="Arial"/>
                      <a:ea typeface="Arial"/>
                      <a:cs typeface="Arial"/>
                      <a:sym typeface="Arial"/>
                    </a:defRPr>
                  </a:pPr>
                  <a:r>
                    <a:t>2</a:t>
                  </a:r>
                  <a:r>
                    <a:rPr sz="1800" b="0"/>
                    <a:t>Link</a:t>
                  </a:r>
                </a:p>
              </p:txBody>
            </p:sp>
          </p:grpSp>
          <p:sp>
            <p:nvSpPr>
              <p:cNvPr id="1575" name="文本框 86"/>
              <p:cNvSpPr txBox="1"/>
              <p:nvPr/>
            </p:nvSpPr>
            <p:spPr>
              <a:xfrm>
                <a:off x="650394" y="1358644"/>
                <a:ext cx="1881296" cy="408941"/>
              </a:xfrm>
              <a:prstGeom prst="rect">
                <a:avLst/>
              </a:prstGeom>
              <a:solidFill>
                <a:srgbClr val="FFFFFF">
                  <a:alpha val="64999"/>
                </a:srgb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b="1">
                    <a:solidFill>
                      <a:srgbClr val="855843"/>
                    </a:solidFill>
                    <a:latin typeface="微软雅黑"/>
                    <a:ea typeface="微软雅黑"/>
                    <a:cs typeface="微软雅黑"/>
                    <a:sym typeface="微软雅黑"/>
                  </a:defRPr>
                </a:lvl1pPr>
              </a:lstStyle>
              <a:p>
                <a:r>
                  <a:t>全链路数据化</a:t>
                </a:r>
              </a:p>
            </p:txBody>
          </p:sp>
        </p:grpSp>
      </p:gr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9" name="标题 1"/>
          <p:cNvSpPr txBox="1"/>
          <p:nvPr/>
        </p:nvSpPr>
        <p:spPr>
          <a:xfrm>
            <a:off x="640234" y="179943"/>
            <a:ext cx="7525497" cy="8572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60" tIns="60960" rIns="60960" bIns="60960" anchor="ctr">
            <a:normAutofit/>
          </a:bodyPr>
          <a:lstStyle/>
          <a:p>
            <a:pPr>
              <a:defRPr sz="2800" b="1" spc="300">
                <a:solidFill>
                  <a:srgbClr val="986537"/>
                </a:solidFill>
                <a:latin typeface="Microsoft YaHei"/>
                <a:ea typeface="Microsoft YaHei"/>
                <a:cs typeface="Microsoft YaHei"/>
                <a:sym typeface="Microsoft YaHei"/>
              </a:defRPr>
            </a:pPr>
            <a:r>
              <a:t>保险（金融）+投资</a:t>
            </a:r>
          </a:p>
        </p:txBody>
      </p:sp>
      <p:grpSp>
        <p:nvGrpSpPr>
          <p:cNvPr id="1597" name="组合 45"/>
          <p:cNvGrpSpPr/>
          <p:nvPr/>
        </p:nvGrpSpPr>
        <p:grpSpPr>
          <a:xfrm>
            <a:off x="6817417" y="1666214"/>
            <a:ext cx="4911752" cy="2454693"/>
            <a:chOff x="41408" y="0"/>
            <a:chExt cx="4911751" cy="2454692"/>
          </a:xfrm>
        </p:grpSpPr>
        <p:sp>
          <p:nvSpPr>
            <p:cNvPr id="1580" name="圆角矩形 15"/>
            <p:cNvSpPr/>
            <p:nvPr/>
          </p:nvSpPr>
          <p:spPr>
            <a:xfrm>
              <a:off x="320340" y="517320"/>
              <a:ext cx="4123936" cy="1269778"/>
            </a:xfrm>
            <a:prstGeom prst="roundRect">
              <a:avLst>
                <a:gd name="adj" fmla="val 50000"/>
              </a:avLst>
            </a:prstGeom>
            <a:noFill/>
            <a:ln w="38100" cap="flat">
              <a:solidFill>
                <a:srgbClr val="93673D"/>
              </a:solidFill>
              <a:prstDash val="solid"/>
              <a:miter lim="800000"/>
            </a:ln>
            <a:effectLst/>
          </p:spPr>
          <p:txBody>
            <a:bodyPr wrap="square" lIns="45719" tIns="45719" rIns="45719" bIns="45719" numCol="1" anchor="ctr">
              <a:noAutofit/>
            </a:bodyPr>
            <a:lstStyle/>
            <a:p>
              <a:pPr algn="ctr">
                <a:defRPr sz="2400">
                  <a:solidFill>
                    <a:srgbClr val="FFFFFF"/>
                  </a:solidFill>
                  <a:latin typeface="Arial"/>
                  <a:ea typeface="Arial"/>
                  <a:cs typeface="Arial"/>
                  <a:sym typeface="Arial"/>
                </a:defRPr>
              </a:pPr>
              <a:endParaRPr/>
            </a:p>
          </p:txBody>
        </p:sp>
        <p:grpSp>
          <p:nvGrpSpPr>
            <p:cNvPr id="1584" name="组合 14"/>
            <p:cNvGrpSpPr/>
            <p:nvPr/>
          </p:nvGrpSpPr>
          <p:grpSpPr>
            <a:xfrm>
              <a:off x="2237239" y="1306912"/>
              <a:ext cx="1183219" cy="1147780"/>
              <a:chOff x="0" y="0"/>
              <a:chExt cx="1183218" cy="1147779"/>
            </a:xfrm>
          </p:grpSpPr>
          <p:sp>
            <p:nvSpPr>
              <p:cNvPr id="1581" name="Oval 48"/>
              <p:cNvSpPr/>
              <p:nvPr/>
            </p:nvSpPr>
            <p:spPr>
              <a:xfrm>
                <a:off x="36366" y="0"/>
                <a:ext cx="1095403" cy="1147779"/>
              </a:xfrm>
              <a:prstGeom prst="ellipse">
                <a:avLst/>
              </a:prstGeom>
              <a:solidFill>
                <a:srgbClr val="93673D"/>
              </a:solidFill>
              <a:ln w="12700" cap="flat">
                <a:noFill/>
                <a:miter lim="400000"/>
              </a:ln>
              <a:effectLst/>
            </p:spPr>
            <p:txBody>
              <a:bodyPr wrap="square" lIns="45719" tIns="45719" rIns="45719" bIns="45719" numCol="1" anchor="ctr">
                <a:noAutofit/>
              </a:bodyPr>
              <a:lstStyle/>
              <a:p>
                <a:pPr>
                  <a:defRPr sz="2400">
                    <a:latin typeface="Arial"/>
                    <a:ea typeface="Arial"/>
                    <a:cs typeface="Arial"/>
                    <a:sym typeface="Arial"/>
                  </a:defRPr>
                </a:pPr>
                <a:endParaRPr/>
              </a:p>
            </p:txBody>
          </p:sp>
          <p:sp>
            <p:nvSpPr>
              <p:cNvPr id="1583" name="Text Box 50"/>
              <p:cNvSpPr txBox="1"/>
              <p:nvPr/>
            </p:nvSpPr>
            <p:spPr>
              <a:xfrm>
                <a:off x="0" y="269325"/>
                <a:ext cx="1183218" cy="64820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lnSpc>
                    <a:spcPts val="1600"/>
                  </a:lnSpc>
                  <a:spcBef>
                    <a:spcPts val="900"/>
                  </a:spcBef>
                  <a:defRPr sz="1600" b="1">
                    <a:solidFill>
                      <a:srgbClr val="F8F8F8"/>
                    </a:solidFill>
                    <a:latin typeface="微软雅黑"/>
                    <a:ea typeface="微软雅黑"/>
                    <a:cs typeface="微软雅黑"/>
                    <a:sym typeface="微软雅黑"/>
                  </a:defRPr>
                </a:pPr>
                <a:r>
                  <a:rPr dirty="0"/>
                  <a:t>C2M</a:t>
                </a:r>
              </a:p>
              <a:p>
                <a:pPr algn="ctr">
                  <a:lnSpc>
                    <a:spcPts val="1600"/>
                  </a:lnSpc>
                  <a:spcBef>
                    <a:spcPts val="900"/>
                  </a:spcBef>
                  <a:defRPr sz="1600" b="1">
                    <a:solidFill>
                      <a:srgbClr val="F8F8F8"/>
                    </a:solidFill>
                    <a:latin typeface="微软雅黑"/>
                    <a:ea typeface="微软雅黑"/>
                    <a:cs typeface="微软雅黑"/>
                    <a:sym typeface="微软雅黑"/>
                  </a:defRPr>
                </a:pPr>
                <a:r>
                  <a:rPr dirty="0" err="1"/>
                  <a:t>生态系统</a:t>
                </a:r>
                <a:endParaRPr dirty="0"/>
              </a:p>
            </p:txBody>
          </p:sp>
        </p:grpSp>
        <p:grpSp>
          <p:nvGrpSpPr>
            <p:cNvPr id="1593" name="组合 24"/>
            <p:cNvGrpSpPr/>
            <p:nvPr/>
          </p:nvGrpSpPr>
          <p:grpSpPr>
            <a:xfrm>
              <a:off x="2211845" y="0"/>
              <a:ext cx="2741314" cy="1654654"/>
              <a:chOff x="0" y="0"/>
              <a:chExt cx="2741312" cy="1654653"/>
            </a:xfrm>
          </p:grpSpPr>
          <p:grpSp>
            <p:nvGrpSpPr>
              <p:cNvPr id="1591" name="组合 25"/>
              <p:cNvGrpSpPr/>
              <p:nvPr/>
            </p:nvGrpSpPr>
            <p:grpSpPr>
              <a:xfrm>
                <a:off x="157520" y="0"/>
                <a:ext cx="2583792" cy="1654653"/>
                <a:chOff x="-1" y="0"/>
                <a:chExt cx="2583791" cy="1654652"/>
              </a:xfrm>
            </p:grpSpPr>
            <p:grpSp>
              <p:nvGrpSpPr>
                <p:cNvPr id="1589" name="Group 45"/>
                <p:cNvGrpSpPr/>
                <p:nvPr/>
              </p:nvGrpSpPr>
              <p:grpSpPr>
                <a:xfrm>
                  <a:off x="-1" y="0"/>
                  <a:ext cx="2485034" cy="1654652"/>
                  <a:chOff x="0" y="0"/>
                  <a:chExt cx="2485032" cy="1654651"/>
                </a:xfrm>
              </p:grpSpPr>
              <p:sp>
                <p:nvSpPr>
                  <p:cNvPr id="1585" name="Oval 48"/>
                  <p:cNvSpPr/>
                  <p:nvPr/>
                </p:nvSpPr>
                <p:spPr>
                  <a:xfrm>
                    <a:off x="1389627" y="506870"/>
                    <a:ext cx="1095405" cy="1147781"/>
                  </a:xfrm>
                  <a:prstGeom prst="ellipse">
                    <a:avLst/>
                  </a:prstGeom>
                  <a:solidFill>
                    <a:srgbClr val="93673D"/>
                  </a:solidFill>
                  <a:ln w="12700" cap="flat">
                    <a:noFill/>
                    <a:miter lim="400000"/>
                  </a:ln>
                  <a:effectLst/>
                </p:spPr>
                <p:txBody>
                  <a:bodyPr wrap="square" lIns="45719" tIns="45719" rIns="45719" bIns="45719" numCol="1" anchor="ctr">
                    <a:noAutofit/>
                  </a:bodyPr>
                  <a:lstStyle/>
                  <a:p>
                    <a:pPr>
                      <a:defRPr sz="2400">
                        <a:latin typeface="Arial"/>
                        <a:ea typeface="Arial"/>
                        <a:cs typeface="Arial"/>
                        <a:sym typeface="Arial"/>
                      </a:defRPr>
                    </a:pPr>
                    <a:endParaRPr/>
                  </a:p>
                </p:txBody>
              </p:sp>
              <p:sp>
                <p:nvSpPr>
                  <p:cNvPr id="1587" name="Oval 48"/>
                  <p:cNvSpPr/>
                  <p:nvPr/>
                </p:nvSpPr>
                <p:spPr>
                  <a:xfrm>
                    <a:off x="0" y="0"/>
                    <a:ext cx="1095404" cy="1147780"/>
                  </a:xfrm>
                  <a:prstGeom prst="ellipse">
                    <a:avLst/>
                  </a:prstGeom>
                  <a:solidFill>
                    <a:srgbClr val="93673D"/>
                  </a:solidFill>
                  <a:ln w="12700" cap="flat">
                    <a:noFill/>
                    <a:miter lim="400000"/>
                  </a:ln>
                  <a:effectLst/>
                </p:spPr>
                <p:txBody>
                  <a:bodyPr wrap="square" lIns="45719" tIns="45719" rIns="45719" bIns="45719" numCol="1" anchor="ctr">
                    <a:noAutofit/>
                  </a:bodyPr>
                  <a:lstStyle/>
                  <a:p>
                    <a:pPr>
                      <a:defRPr sz="2400">
                        <a:latin typeface="Arial"/>
                        <a:ea typeface="Arial"/>
                        <a:cs typeface="Arial"/>
                        <a:sym typeface="Arial"/>
                      </a:defRPr>
                    </a:pPr>
                    <a:endParaRPr/>
                  </a:p>
                </p:txBody>
              </p:sp>
            </p:grpSp>
            <p:sp>
              <p:nvSpPr>
                <p:cNvPr id="1590" name="Text Box 50"/>
                <p:cNvSpPr txBox="1"/>
                <p:nvPr/>
              </p:nvSpPr>
              <p:spPr>
                <a:xfrm>
                  <a:off x="1346479" y="913241"/>
                  <a:ext cx="1237311" cy="3230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lnSpc>
                      <a:spcPts val="1600"/>
                    </a:lnSpc>
                    <a:spcBef>
                      <a:spcPts val="900"/>
                    </a:spcBef>
                    <a:defRPr sz="1600" b="1">
                      <a:solidFill>
                        <a:srgbClr val="F8F8F8"/>
                      </a:solidFill>
                      <a:latin typeface="微软雅黑"/>
                      <a:ea typeface="微软雅黑"/>
                      <a:cs typeface="微软雅黑"/>
                      <a:sym typeface="微软雅黑"/>
                    </a:defRPr>
                  </a:lvl1pPr>
                </a:lstStyle>
                <a:p>
                  <a:r>
                    <a:t>产业整合</a:t>
                  </a:r>
                </a:p>
              </p:txBody>
            </p:sp>
          </p:grpSp>
          <p:sp>
            <p:nvSpPr>
              <p:cNvPr id="1592" name="Text Box 50"/>
              <p:cNvSpPr txBox="1"/>
              <p:nvPr/>
            </p:nvSpPr>
            <p:spPr>
              <a:xfrm>
                <a:off x="0" y="202170"/>
                <a:ext cx="1412562" cy="7294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lnSpc>
                    <a:spcPts val="1600"/>
                  </a:lnSpc>
                  <a:defRPr sz="1600" b="1">
                    <a:solidFill>
                      <a:srgbClr val="F8F8F8"/>
                    </a:solidFill>
                    <a:latin typeface="微软雅黑"/>
                    <a:ea typeface="微软雅黑"/>
                    <a:cs typeface="微软雅黑"/>
                    <a:sym typeface="微软雅黑"/>
                  </a:defRPr>
                </a:pPr>
                <a:r>
                  <a:t>中国动力</a:t>
                </a:r>
              </a:p>
              <a:p>
                <a:pPr algn="ctr">
                  <a:lnSpc>
                    <a:spcPts val="1600"/>
                  </a:lnSpc>
                  <a:defRPr sz="1600" b="1">
                    <a:solidFill>
                      <a:srgbClr val="F8F8F8"/>
                    </a:solidFill>
                    <a:latin typeface="微软雅黑"/>
                    <a:ea typeface="微软雅黑"/>
                    <a:cs typeface="微软雅黑"/>
                    <a:sym typeface="微软雅黑"/>
                  </a:defRPr>
                </a:pPr>
                <a:r>
                  <a:t>+</a:t>
                </a:r>
              </a:p>
              <a:p>
                <a:pPr algn="ctr">
                  <a:lnSpc>
                    <a:spcPts val="1600"/>
                  </a:lnSpc>
                  <a:defRPr sz="1600" b="1">
                    <a:solidFill>
                      <a:srgbClr val="F8F8F8"/>
                    </a:solidFill>
                    <a:latin typeface="微软雅黑"/>
                    <a:ea typeface="微软雅黑"/>
                    <a:cs typeface="微软雅黑"/>
                    <a:sym typeface="微软雅黑"/>
                  </a:defRPr>
                </a:pPr>
                <a:r>
                  <a:t>全球资源</a:t>
                </a:r>
              </a:p>
            </p:txBody>
          </p:sp>
        </p:grpSp>
        <p:sp>
          <p:nvSpPr>
            <p:cNvPr id="1594" name="AutoShape 10"/>
            <p:cNvSpPr/>
            <p:nvPr/>
          </p:nvSpPr>
          <p:spPr>
            <a:xfrm rot="268522">
              <a:off x="70986" y="174309"/>
              <a:ext cx="1763251" cy="1888341"/>
            </a:xfrm>
            <a:custGeom>
              <a:avLst/>
              <a:gdLst/>
              <a:ahLst/>
              <a:cxnLst>
                <a:cxn ang="0">
                  <a:pos x="wd2" y="hd2"/>
                </a:cxn>
                <a:cxn ang="5400000">
                  <a:pos x="wd2" y="hd2"/>
                </a:cxn>
                <a:cxn ang="10800000">
                  <a:pos x="wd2" y="hd2"/>
                </a:cxn>
                <a:cxn ang="16200000">
                  <a:pos x="wd2" y="hd2"/>
                </a:cxn>
              </a:cxnLst>
              <a:rect l="0" t="0" r="r" b="b"/>
              <a:pathLst>
                <a:path w="21600" h="21600" extrusionOk="0">
                  <a:moveTo>
                    <a:pt x="9674" y="1641"/>
                  </a:moveTo>
                  <a:lnTo>
                    <a:pt x="10288" y="0"/>
                  </a:lnTo>
                  <a:lnTo>
                    <a:pt x="11619" y="0"/>
                  </a:lnTo>
                  <a:lnTo>
                    <a:pt x="12284" y="1693"/>
                  </a:lnTo>
                  <a:lnTo>
                    <a:pt x="13051" y="1847"/>
                  </a:lnTo>
                  <a:lnTo>
                    <a:pt x="14281" y="513"/>
                  </a:lnTo>
                  <a:lnTo>
                    <a:pt x="15509" y="1026"/>
                  </a:lnTo>
                  <a:lnTo>
                    <a:pt x="15560" y="2822"/>
                  </a:lnTo>
                  <a:lnTo>
                    <a:pt x="16379" y="3438"/>
                  </a:lnTo>
                  <a:lnTo>
                    <a:pt x="17863" y="2668"/>
                  </a:lnTo>
                  <a:lnTo>
                    <a:pt x="18887" y="3592"/>
                  </a:lnTo>
                  <a:lnTo>
                    <a:pt x="18170" y="5233"/>
                  </a:lnTo>
                  <a:lnTo>
                    <a:pt x="18734" y="6003"/>
                  </a:lnTo>
                  <a:lnTo>
                    <a:pt x="20371" y="5952"/>
                  </a:lnTo>
                  <a:lnTo>
                    <a:pt x="20832" y="7132"/>
                  </a:lnTo>
                  <a:lnTo>
                    <a:pt x="19706" y="8106"/>
                  </a:lnTo>
                  <a:lnTo>
                    <a:pt x="20064" y="9646"/>
                  </a:lnTo>
                  <a:lnTo>
                    <a:pt x="21600" y="10210"/>
                  </a:lnTo>
                  <a:lnTo>
                    <a:pt x="21548" y="11544"/>
                  </a:lnTo>
                  <a:lnTo>
                    <a:pt x="20115" y="12109"/>
                  </a:lnTo>
                  <a:lnTo>
                    <a:pt x="19911" y="13083"/>
                  </a:lnTo>
                  <a:lnTo>
                    <a:pt x="21037" y="14160"/>
                  </a:lnTo>
                  <a:lnTo>
                    <a:pt x="20576" y="15289"/>
                  </a:lnTo>
                  <a:lnTo>
                    <a:pt x="18989" y="15392"/>
                  </a:lnTo>
                  <a:lnTo>
                    <a:pt x="18375" y="16367"/>
                  </a:lnTo>
                  <a:lnTo>
                    <a:pt x="19092" y="17854"/>
                  </a:lnTo>
                  <a:lnTo>
                    <a:pt x="18068" y="18727"/>
                  </a:lnTo>
                  <a:lnTo>
                    <a:pt x="16737" y="18213"/>
                  </a:lnTo>
                  <a:lnTo>
                    <a:pt x="15407" y="18932"/>
                  </a:lnTo>
                  <a:lnTo>
                    <a:pt x="15253" y="20779"/>
                  </a:lnTo>
                  <a:lnTo>
                    <a:pt x="14127" y="21087"/>
                  </a:lnTo>
                  <a:lnTo>
                    <a:pt x="13001" y="19856"/>
                  </a:lnTo>
                  <a:lnTo>
                    <a:pt x="12233" y="20112"/>
                  </a:lnTo>
                  <a:lnTo>
                    <a:pt x="11721" y="21600"/>
                  </a:lnTo>
                  <a:lnTo>
                    <a:pt x="10185" y="21600"/>
                  </a:lnTo>
                  <a:lnTo>
                    <a:pt x="9725" y="20061"/>
                  </a:lnTo>
                  <a:lnTo>
                    <a:pt x="8240" y="19702"/>
                  </a:lnTo>
                  <a:lnTo>
                    <a:pt x="7114" y="20932"/>
                  </a:lnTo>
                  <a:lnTo>
                    <a:pt x="5886" y="20420"/>
                  </a:lnTo>
                  <a:lnTo>
                    <a:pt x="5937" y="18522"/>
                  </a:lnTo>
                  <a:lnTo>
                    <a:pt x="5169" y="18060"/>
                  </a:lnTo>
                  <a:lnTo>
                    <a:pt x="3378" y="18778"/>
                  </a:lnTo>
                  <a:lnTo>
                    <a:pt x="2610" y="17803"/>
                  </a:lnTo>
                  <a:lnTo>
                    <a:pt x="3378" y="16110"/>
                  </a:lnTo>
                  <a:lnTo>
                    <a:pt x="2917" y="15392"/>
                  </a:lnTo>
                  <a:lnTo>
                    <a:pt x="921" y="15443"/>
                  </a:lnTo>
                  <a:lnTo>
                    <a:pt x="511" y="14160"/>
                  </a:lnTo>
                  <a:lnTo>
                    <a:pt x="1945" y="12826"/>
                  </a:lnTo>
                  <a:lnTo>
                    <a:pt x="1893" y="12109"/>
                  </a:lnTo>
                  <a:lnTo>
                    <a:pt x="0" y="11339"/>
                  </a:lnTo>
                  <a:lnTo>
                    <a:pt x="51" y="9954"/>
                  </a:lnTo>
                  <a:lnTo>
                    <a:pt x="1945" y="9235"/>
                  </a:lnTo>
                  <a:lnTo>
                    <a:pt x="2098" y="8517"/>
                  </a:lnTo>
                  <a:lnTo>
                    <a:pt x="614" y="7081"/>
                  </a:lnTo>
                  <a:lnTo>
                    <a:pt x="1125" y="5798"/>
                  </a:lnTo>
                  <a:lnTo>
                    <a:pt x="3173" y="5901"/>
                  </a:lnTo>
                  <a:lnTo>
                    <a:pt x="3582" y="5336"/>
                  </a:lnTo>
                  <a:lnTo>
                    <a:pt x="2815" y="3438"/>
                  </a:lnTo>
                  <a:lnTo>
                    <a:pt x="3736" y="2514"/>
                  </a:lnTo>
                  <a:lnTo>
                    <a:pt x="5527" y="3335"/>
                  </a:lnTo>
                  <a:lnTo>
                    <a:pt x="6039" y="2975"/>
                  </a:lnTo>
                  <a:lnTo>
                    <a:pt x="6090" y="1180"/>
                  </a:lnTo>
                  <a:lnTo>
                    <a:pt x="7217" y="615"/>
                  </a:lnTo>
                  <a:lnTo>
                    <a:pt x="8497" y="1950"/>
                  </a:lnTo>
                  <a:lnTo>
                    <a:pt x="9674" y="1641"/>
                  </a:lnTo>
                  <a:close/>
                  <a:moveTo>
                    <a:pt x="10800" y="14348"/>
                  </a:moveTo>
                  <a:lnTo>
                    <a:pt x="11157" y="14314"/>
                  </a:lnTo>
                  <a:lnTo>
                    <a:pt x="11516" y="14280"/>
                  </a:lnTo>
                  <a:lnTo>
                    <a:pt x="11874" y="14194"/>
                  </a:lnTo>
                  <a:lnTo>
                    <a:pt x="12199" y="14092"/>
                  </a:lnTo>
                  <a:lnTo>
                    <a:pt x="12488" y="13921"/>
                  </a:lnTo>
                  <a:lnTo>
                    <a:pt x="12796" y="13733"/>
                  </a:lnTo>
                  <a:lnTo>
                    <a:pt x="13085" y="13528"/>
                  </a:lnTo>
                  <a:lnTo>
                    <a:pt x="13308" y="13305"/>
                  </a:lnTo>
                  <a:lnTo>
                    <a:pt x="13547" y="13031"/>
                  </a:lnTo>
                  <a:lnTo>
                    <a:pt x="13768" y="12775"/>
                  </a:lnTo>
                  <a:lnTo>
                    <a:pt x="13939" y="12485"/>
                  </a:lnTo>
                  <a:lnTo>
                    <a:pt x="14093" y="12194"/>
                  </a:lnTo>
                  <a:lnTo>
                    <a:pt x="14195" y="11851"/>
                  </a:lnTo>
                  <a:lnTo>
                    <a:pt x="14297" y="11492"/>
                  </a:lnTo>
                  <a:lnTo>
                    <a:pt x="14365" y="11134"/>
                  </a:lnTo>
                  <a:lnTo>
                    <a:pt x="14365" y="10415"/>
                  </a:lnTo>
                  <a:lnTo>
                    <a:pt x="14297" y="10056"/>
                  </a:lnTo>
                  <a:lnTo>
                    <a:pt x="14195" y="9731"/>
                  </a:lnTo>
                  <a:lnTo>
                    <a:pt x="14093" y="9389"/>
                  </a:lnTo>
                  <a:lnTo>
                    <a:pt x="13939" y="9064"/>
                  </a:lnTo>
                  <a:lnTo>
                    <a:pt x="13768" y="8773"/>
                  </a:lnTo>
                  <a:lnTo>
                    <a:pt x="13547" y="8517"/>
                  </a:lnTo>
                  <a:lnTo>
                    <a:pt x="13308" y="8243"/>
                  </a:lnTo>
                  <a:lnTo>
                    <a:pt x="13085" y="8021"/>
                  </a:lnTo>
                  <a:lnTo>
                    <a:pt x="12796" y="7815"/>
                  </a:lnTo>
                  <a:lnTo>
                    <a:pt x="12488" y="7662"/>
                  </a:lnTo>
                  <a:lnTo>
                    <a:pt x="12199" y="7491"/>
                  </a:lnTo>
                  <a:lnTo>
                    <a:pt x="11874" y="7354"/>
                  </a:lnTo>
                  <a:lnTo>
                    <a:pt x="11516" y="7303"/>
                  </a:lnTo>
                  <a:lnTo>
                    <a:pt x="11157" y="7234"/>
                  </a:lnTo>
                  <a:lnTo>
                    <a:pt x="10425" y="7234"/>
                  </a:lnTo>
                  <a:lnTo>
                    <a:pt x="10066" y="7303"/>
                  </a:lnTo>
                  <a:lnTo>
                    <a:pt x="9742" y="7354"/>
                  </a:lnTo>
                  <a:lnTo>
                    <a:pt x="9417" y="7491"/>
                  </a:lnTo>
                  <a:lnTo>
                    <a:pt x="9128" y="7662"/>
                  </a:lnTo>
                  <a:lnTo>
                    <a:pt x="8820" y="7815"/>
                  </a:lnTo>
                  <a:lnTo>
                    <a:pt x="8531" y="8021"/>
                  </a:lnTo>
                  <a:lnTo>
                    <a:pt x="8274" y="8243"/>
                  </a:lnTo>
                  <a:lnTo>
                    <a:pt x="8035" y="8517"/>
                  </a:lnTo>
                  <a:lnTo>
                    <a:pt x="7848" y="8773"/>
                  </a:lnTo>
                  <a:lnTo>
                    <a:pt x="7677" y="9064"/>
                  </a:lnTo>
                  <a:lnTo>
                    <a:pt x="7524" y="9389"/>
                  </a:lnTo>
                  <a:lnTo>
                    <a:pt x="7387" y="9731"/>
                  </a:lnTo>
                  <a:lnTo>
                    <a:pt x="7319" y="10056"/>
                  </a:lnTo>
                  <a:lnTo>
                    <a:pt x="7251" y="10415"/>
                  </a:lnTo>
                  <a:lnTo>
                    <a:pt x="7251" y="11134"/>
                  </a:lnTo>
                  <a:lnTo>
                    <a:pt x="7319" y="11492"/>
                  </a:lnTo>
                  <a:lnTo>
                    <a:pt x="7387" y="11851"/>
                  </a:lnTo>
                  <a:lnTo>
                    <a:pt x="7524" y="12194"/>
                  </a:lnTo>
                  <a:lnTo>
                    <a:pt x="7677" y="12485"/>
                  </a:lnTo>
                  <a:lnTo>
                    <a:pt x="7848" y="12775"/>
                  </a:lnTo>
                  <a:lnTo>
                    <a:pt x="8035" y="13031"/>
                  </a:lnTo>
                  <a:lnTo>
                    <a:pt x="8274" y="13305"/>
                  </a:lnTo>
                  <a:lnTo>
                    <a:pt x="8531" y="13528"/>
                  </a:lnTo>
                  <a:lnTo>
                    <a:pt x="8820" y="13733"/>
                  </a:lnTo>
                  <a:lnTo>
                    <a:pt x="9128" y="13921"/>
                  </a:lnTo>
                  <a:lnTo>
                    <a:pt x="9417" y="14092"/>
                  </a:lnTo>
                  <a:lnTo>
                    <a:pt x="9742" y="14194"/>
                  </a:lnTo>
                  <a:lnTo>
                    <a:pt x="10066" y="14280"/>
                  </a:lnTo>
                  <a:lnTo>
                    <a:pt x="10425" y="14314"/>
                  </a:lnTo>
                  <a:lnTo>
                    <a:pt x="10800" y="14348"/>
                  </a:lnTo>
                  <a:close/>
                </a:path>
              </a:pathLst>
            </a:custGeom>
            <a:solidFill>
              <a:srgbClr val="93673D"/>
            </a:solidFill>
            <a:ln w="12700" cap="flat">
              <a:noFill/>
              <a:miter lim="400000"/>
            </a:ln>
            <a:effectLst>
              <a:outerShdw blurRad="50800" dist="50800" dir="5400000" rotWithShape="0">
                <a:srgbClr val="FFFFFF"/>
              </a:outerShdw>
            </a:effectLst>
          </p:spPr>
          <p:txBody>
            <a:bodyPr wrap="square" lIns="45719" tIns="45719" rIns="45719" bIns="45719" numCol="1" anchor="t">
              <a:noAutofit/>
            </a:bodyPr>
            <a:lstStyle/>
            <a:p>
              <a:pPr>
                <a:defRPr sz="2400">
                  <a:latin typeface="Arial"/>
                  <a:ea typeface="Arial"/>
                  <a:cs typeface="Arial"/>
                  <a:sym typeface="Arial"/>
                </a:defRPr>
              </a:pPr>
              <a:endParaRPr/>
            </a:p>
          </p:txBody>
        </p:sp>
        <p:sp>
          <p:nvSpPr>
            <p:cNvPr id="1595" name="椭圆 36"/>
            <p:cNvSpPr/>
            <p:nvPr/>
          </p:nvSpPr>
          <p:spPr>
            <a:xfrm>
              <a:off x="432747" y="548977"/>
              <a:ext cx="1048415" cy="1125445"/>
            </a:xfrm>
            <a:prstGeom prst="ellipse">
              <a:avLst/>
            </a:prstGeom>
            <a:solidFill>
              <a:srgbClr val="FFFFFF"/>
            </a:solidFill>
            <a:ln w="12700" cap="flat">
              <a:noFill/>
              <a:miter lim="400000"/>
            </a:ln>
            <a:effectLst/>
          </p:spPr>
          <p:txBody>
            <a:bodyPr wrap="square" lIns="45719" tIns="45719" rIns="45719" bIns="45719" numCol="1" anchor="t">
              <a:noAutofit/>
            </a:bodyPr>
            <a:lstStyle/>
            <a:p>
              <a:pPr algn="ctr">
                <a:defRPr sz="2400">
                  <a:latin typeface="Arial"/>
                  <a:ea typeface="Arial"/>
                  <a:cs typeface="Arial"/>
                  <a:sym typeface="Arial"/>
                </a:defRPr>
              </a:pPr>
              <a:endParaRPr/>
            </a:p>
          </p:txBody>
        </p:sp>
        <p:sp>
          <p:nvSpPr>
            <p:cNvPr id="1596" name="Text Box 8"/>
            <p:cNvSpPr txBox="1"/>
            <p:nvPr/>
          </p:nvSpPr>
          <p:spPr>
            <a:xfrm>
              <a:off x="41408" y="788373"/>
              <a:ext cx="1806468" cy="6629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spcBef>
                  <a:spcPts val="1900"/>
                </a:spcBef>
                <a:defRPr sz="3200" b="1">
                  <a:solidFill>
                    <a:srgbClr val="93673D"/>
                  </a:solidFill>
                  <a:latin typeface="微软雅黑"/>
                  <a:ea typeface="微软雅黑"/>
                  <a:cs typeface="微软雅黑"/>
                  <a:sym typeface="微软雅黑"/>
                </a:defRPr>
              </a:lvl1pPr>
            </a:lstStyle>
            <a:p>
              <a:r>
                <a:t>投资</a:t>
              </a:r>
            </a:p>
          </p:txBody>
        </p:sp>
      </p:grpSp>
      <p:grpSp>
        <p:nvGrpSpPr>
          <p:cNvPr id="1619" name="组合 47"/>
          <p:cNvGrpSpPr/>
          <p:nvPr/>
        </p:nvGrpSpPr>
        <p:grpSpPr>
          <a:xfrm>
            <a:off x="892866" y="2682751"/>
            <a:ext cx="4771485" cy="2417334"/>
            <a:chOff x="-3" y="-1"/>
            <a:chExt cx="4771483" cy="2417333"/>
          </a:xfrm>
        </p:grpSpPr>
        <p:sp>
          <p:nvSpPr>
            <p:cNvPr id="1598" name="AutoShape 10"/>
            <p:cNvSpPr/>
            <p:nvPr/>
          </p:nvSpPr>
          <p:spPr>
            <a:xfrm rot="20933632">
              <a:off x="2972432" y="209906"/>
              <a:ext cx="1763251" cy="1888341"/>
            </a:xfrm>
            <a:custGeom>
              <a:avLst/>
              <a:gdLst/>
              <a:ahLst/>
              <a:cxnLst>
                <a:cxn ang="0">
                  <a:pos x="wd2" y="hd2"/>
                </a:cxn>
                <a:cxn ang="5400000">
                  <a:pos x="wd2" y="hd2"/>
                </a:cxn>
                <a:cxn ang="10800000">
                  <a:pos x="wd2" y="hd2"/>
                </a:cxn>
                <a:cxn ang="16200000">
                  <a:pos x="wd2" y="hd2"/>
                </a:cxn>
              </a:cxnLst>
              <a:rect l="0" t="0" r="r" b="b"/>
              <a:pathLst>
                <a:path w="21600" h="21600" extrusionOk="0">
                  <a:moveTo>
                    <a:pt x="9674" y="1641"/>
                  </a:moveTo>
                  <a:lnTo>
                    <a:pt x="10288" y="0"/>
                  </a:lnTo>
                  <a:lnTo>
                    <a:pt x="11619" y="0"/>
                  </a:lnTo>
                  <a:lnTo>
                    <a:pt x="12284" y="1693"/>
                  </a:lnTo>
                  <a:lnTo>
                    <a:pt x="13051" y="1847"/>
                  </a:lnTo>
                  <a:lnTo>
                    <a:pt x="14281" y="513"/>
                  </a:lnTo>
                  <a:lnTo>
                    <a:pt x="15509" y="1026"/>
                  </a:lnTo>
                  <a:lnTo>
                    <a:pt x="15560" y="2822"/>
                  </a:lnTo>
                  <a:lnTo>
                    <a:pt x="16379" y="3438"/>
                  </a:lnTo>
                  <a:lnTo>
                    <a:pt x="17863" y="2668"/>
                  </a:lnTo>
                  <a:lnTo>
                    <a:pt x="18887" y="3592"/>
                  </a:lnTo>
                  <a:lnTo>
                    <a:pt x="18170" y="5233"/>
                  </a:lnTo>
                  <a:lnTo>
                    <a:pt x="18734" y="6003"/>
                  </a:lnTo>
                  <a:lnTo>
                    <a:pt x="20371" y="5952"/>
                  </a:lnTo>
                  <a:lnTo>
                    <a:pt x="20832" y="7132"/>
                  </a:lnTo>
                  <a:lnTo>
                    <a:pt x="19706" y="8106"/>
                  </a:lnTo>
                  <a:lnTo>
                    <a:pt x="20064" y="9646"/>
                  </a:lnTo>
                  <a:lnTo>
                    <a:pt x="21600" y="10210"/>
                  </a:lnTo>
                  <a:lnTo>
                    <a:pt x="21548" y="11544"/>
                  </a:lnTo>
                  <a:lnTo>
                    <a:pt x="20115" y="12109"/>
                  </a:lnTo>
                  <a:lnTo>
                    <a:pt x="19911" y="13083"/>
                  </a:lnTo>
                  <a:lnTo>
                    <a:pt x="21037" y="14160"/>
                  </a:lnTo>
                  <a:lnTo>
                    <a:pt x="20576" y="15289"/>
                  </a:lnTo>
                  <a:lnTo>
                    <a:pt x="18989" y="15392"/>
                  </a:lnTo>
                  <a:lnTo>
                    <a:pt x="18375" y="16367"/>
                  </a:lnTo>
                  <a:lnTo>
                    <a:pt x="19092" y="17854"/>
                  </a:lnTo>
                  <a:lnTo>
                    <a:pt x="18068" y="18727"/>
                  </a:lnTo>
                  <a:lnTo>
                    <a:pt x="16737" y="18213"/>
                  </a:lnTo>
                  <a:lnTo>
                    <a:pt x="15407" y="18932"/>
                  </a:lnTo>
                  <a:lnTo>
                    <a:pt x="15253" y="20779"/>
                  </a:lnTo>
                  <a:lnTo>
                    <a:pt x="14127" y="21087"/>
                  </a:lnTo>
                  <a:lnTo>
                    <a:pt x="13001" y="19856"/>
                  </a:lnTo>
                  <a:lnTo>
                    <a:pt x="12233" y="20112"/>
                  </a:lnTo>
                  <a:lnTo>
                    <a:pt x="11721" y="21600"/>
                  </a:lnTo>
                  <a:lnTo>
                    <a:pt x="10185" y="21600"/>
                  </a:lnTo>
                  <a:lnTo>
                    <a:pt x="9725" y="20061"/>
                  </a:lnTo>
                  <a:lnTo>
                    <a:pt x="8240" y="19702"/>
                  </a:lnTo>
                  <a:lnTo>
                    <a:pt x="7114" y="20932"/>
                  </a:lnTo>
                  <a:lnTo>
                    <a:pt x="5886" y="20420"/>
                  </a:lnTo>
                  <a:lnTo>
                    <a:pt x="5937" y="18522"/>
                  </a:lnTo>
                  <a:lnTo>
                    <a:pt x="5169" y="18060"/>
                  </a:lnTo>
                  <a:lnTo>
                    <a:pt x="3378" y="18778"/>
                  </a:lnTo>
                  <a:lnTo>
                    <a:pt x="2610" y="17803"/>
                  </a:lnTo>
                  <a:lnTo>
                    <a:pt x="3378" y="16110"/>
                  </a:lnTo>
                  <a:lnTo>
                    <a:pt x="2917" y="15392"/>
                  </a:lnTo>
                  <a:lnTo>
                    <a:pt x="921" y="15443"/>
                  </a:lnTo>
                  <a:lnTo>
                    <a:pt x="511" y="14160"/>
                  </a:lnTo>
                  <a:lnTo>
                    <a:pt x="1945" y="12826"/>
                  </a:lnTo>
                  <a:lnTo>
                    <a:pt x="1893" y="12109"/>
                  </a:lnTo>
                  <a:lnTo>
                    <a:pt x="0" y="11339"/>
                  </a:lnTo>
                  <a:lnTo>
                    <a:pt x="51" y="9954"/>
                  </a:lnTo>
                  <a:lnTo>
                    <a:pt x="1945" y="9235"/>
                  </a:lnTo>
                  <a:lnTo>
                    <a:pt x="2098" y="8517"/>
                  </a:lnTo>
                  <a:lnTo>
                    <a:pt x="614" y="7081"/>
                  </a:lnTo>
                  <a:lnTo>
                    <a:pt x="1125" y="5798"/>
                  </a:lnTo>
                  <a:lnTo>
                    <a:pt x="3173" y="5901"/>
                  </a:lnTo>
                  <a:lnTo>
                    <a:pt x="3582" y="5336"/>
                  </a:lnTo>
                  <a:lnTo>
                    <a:pt x="2815" y="3438"/>
                  </a:lnTo>
                  <a:lnTo>
                    <a:pt x="3736" y="2514"/>
                  </a:lnTo>
                  <a:lnTo>
                    <a:pt x="5527" y="3335"/>
                  </a:lnTo>
                  <a:lnTo>
                    <a:pt x="6039" y="2975"/>
                  </a:lnTo>
                  <a:lnTo>
                    <a:pt x="6090" y="1180"/>
                  </a:lnTo>
                  <a:lnTo>
                    <a:pt x="7217" y="615"/>
                  </a:lnTo>
                  <a:lnTo>
                    <a:pt x="8497" y="1950"/>
                  </a:lnTo>
                  <a:lnTo>
                    <a:pt x="9674" y="1641"/>
                  </a:lnTo>
                  <a:close/>
                  <a:moveTo>
                    <a:pt x="10800" y="14348"/>
                  </a:moveTo>
                  <a:lnTo>
                    <a:pt x="11157" y="14314"/>
                  </a:lnTo>
                  <a:lnTo>
                    <a:pt x="11516" y="14280"/>
                  </a:lnTo>
                  <a:lnTo>
                    <a:pt x="11874" y="14194"/>
                  </a:lnTo>
                  <a:lnTo>
                    <a:pt x="12199" y="14092"/>
                  </a:lnTo>
                  <a:lnTo>
                    <a:pt x="12488" y="13921"/>
                  </a:lnTo>
                  <a:lnTo>
                    <a:pt x="12796" y="13733"/>
                  </a:lnTo>
                  <a:lnTo>
                    <a:pt x="13085" y="13528"/>
                  </a:lnTo>
                  <a:lnTo>
                    <a:pt x="13308" y="13305"/>
                  </a:lnTo>
                  <a:lnTo>
                    <a:pt x="13547" y="13031"/>
                  </a:lnTo>
                  <a:lnTo>
                    <a:pt x="13768" y="12775"/>
                  </a:lnTo>
                  <a:lnTo>
                    <a:pt x="13939" y="12485"/>
                  </a:lnTo>
                  <a:lnTo>
                    <a:pt x="14093" y="12194"/>
                  </a:lnTo>
                  <a:lnTo>
                    <a:pt x="14195" y="11851"/>
                  </a:lnTo>
                  <a:lnTo>
                    <a:pt x="14297" y="11492"/>
                  </a:lnTo>
                  <a:lnTo>
                    <a:pt x="14365" y="11134"/>
                  </a:lnTo>
                  <a:lnTo>
                    <a:pt x="14365" y="10415"/>
                  </a:lnTo>
                  <a:lnTo>
                    <a:pt x="14297" y="10056"/>
                  </a:lnTo>
                  <a:lnTo>
                    <a:pt x="14195" y="9731"/>
                  </a:lnTo>
                  <a:lnTo>
                    <a:pt x="14093" y="9389"/>
                  </a:lnTo>
                  <a:lnTo>
                    <a:pt x="13939" y="9064"/>
                  </a:lnTo>
                  <a:lnTo>
                    <a:pt x="13768" y="8773"/>
                  </a:lnTo>
                  <a:lnTo>
                    <a:pt x="13547" y="8517"/>
                  </a:lnTo>
                  <a:lnTo>
                    <a:pt x="13308" y="8243"/>
                  </a:lnTo>
                  <a:lnTo>
                    <a:pt x="13085" y="8021"/>
                  </a:lnTo>
                  <a:lnTo>
                    <a:pt x="12796" y="7815"/>
                  </a:lnTo>
                  <a:lnTo>
                    <a:pt x="12488" y="7662"/>
                  </a:lnTo>
                  <a:lnTo>
                    <a:pt x="12199" y="7491"/>
                  </a:lnTo>
                  <a:lnTo>
                    <a:pt x="11874" y="7354"/>
                  </a:lnTo>
                  <a:lnTo>
                    <a:pt x="11516" y="7303"/>
                  </a:lnTo>
                  <a:lnTo>
                    <a:pt x="11157" y="7234"/>
                  </a:lnTo>
                  <a:lnTo>
                    <a:pt x="10425" y="7234"/>
                  </a:lnTo>
                  <a:lnTo>
                    <a:pt x="10066" y="7303"/>
                  </a:lnTo>
                  <a:lnTo>
                    <a:pt x="9742" y="7354"/>
                  </a:lnTo>
                  <a:lnTo>
                    <a:pt x="9417" y="7491"/>
                  </a:lnTo>
                  <a:lnTo>
                    <a:pt x="9128" y="7662"/>
                  </a:lnTo>
                  <a:lnTo>
                    <a:pt x="8820" y="7815"/>
                  </a:lnTo>
                  <a:lnTo>
                    <a:pt x="8531" y="8021"/>
                  </a:lnTo>
                  <a:lnTo>
                    <a:pt x="8274" y="8243"/>
                  </a:lnTo>
                  <a:lnTo>
                    <a:pt x="8035" y="8517"/>
                  </a:lnTo>
                  <a:lnTo>
                    <a:pt x="7848" y="8773"/>
                  </a:lnTo>
                  <a:lnTo>
                    <a:pt x="7677" y="9064"/>
                  </a:lnTo>
                  <a:lnTo>
                    <a:pt x="7524" y="9389"/>
                  </a:lnTo>
                  <a:lnTo>
                    <a:pt x="7387" y="9731"/>
                  </a:lnTo>
                  <a:lnTo>
                    <a:pt x="7319" y="10056"/>
                  </a:lnTo>
                  <a:lnTo>
                    <a:pt x="7251" y="10415"/>
                  </a:lnTo>
                  <a:lnTo>
                    <a:pt x="7251" y="11134"/>
                  </a:lnTo>
                  <a:lnTo>
                    <a:pt x="7319" y="11492"/>
                  </a:lnTo>
                  <a:lnTo>
                    <a:pt x="7387" y="11851"/>
                  </a:lnTo>
                  <a:lnTo>
                    <a:pt x="7524" y="12194"/>
                  </a:lnTo>
                  <a:lnTo>
                    <a:pt x="7677" y="12485"/>
                  </a:lnTo>
                  <a:lnTo>
                    <a:pt x="7848" y="12775"/>
                  </a:lnTo>
                  <a:lnTo>
                    <a:pt x="8035" y="13031"/>
                  </a:lnTo>
                  <a:lnTo>
                    <a:pt x="8274" y="13305"/>
                  </a:lnTo>
                  <a:lnTo>
                    <a:pt x="8531" y="13528"/>
                  </a:lnTo>
                  <a:lnTo>
                    <a:pt x="8820" y="13733"/>
                  </a:lnTo>
                  <a:lnTo>
                    <a:pt x="9128" y="13921"/>
                  </a:lnTo>
                  <a:lnTo>
                    <a:pt x="9417" y="14092"/>
                  </a:lnTo>
                  <a:lnTo>
                    <a:pt x="9742" y="14194"/>
                  </a:lnTo>
                  <a:lnTo>
                    <a:pt x="10066" y="14280"/>
                  </a:lnTo>
                  <a:lnTo>
                    <a:pt x="10425" y="14314"/>
                  </a:lnTo>
                  <a:lnTo>
                    <a:pt x="10800" y="14348"/>
                  </a:lnTo>
                  <a:close/>
                </a:path>
              </a:pathLst>
            </a:custGeom>
            <a:solidFill>
              <a:srgbClr val="93673D"/>
            </a:solidFill>
            <a:ln w="12700" cap="flat">
              <a:noFill/>
              <a:miter lim="400000"/>
            </a:ln>
            <a:effectLst>
              <a:outerShdw blurRad="50800" dist="50800" dir="5400000" rotWithShape="0">
                <a:srgbClr val="FFFFFF"/>
              </a:outerShdw>
            </a:effectLst>
          </p:spPr>
          <p:txBody>
            <a:bodyPr wrap="square" lIns="45719" tIns="45719" rIns="45719" bIns="45719" numCol="1" anchor="t">
              <a:noAutofit/>
            </a:bodyPr>
            <a:lstStyle/>
            <a:p>
              <a:pPr>
                <a:defRPr sz="2400">
                  <a:latin typeface="Arial"/>
                  <a:ea typeface="Arial"/>
                  <a:cs typeface="Arial"/>
                  <a:sym typeface="Arial"/>
                </a:defRPr>
              </a:pPr>
              <a:endParaRPr/>
            </a:p>
          </p:txBody>
        </p:sp>
        <p:grpSp>
          <p:nvGrpSpPr>
            <p:cNvPr id="1618" name="组合 46"/>
            <p:cNvGrpSpPr/>
            <p:nvPr/>
          </p:nvGrpSpPr>
          <p:grpSpPr>
            <a:xfrm>
              <a:off x="-3" y="-1"/>
              <a:ext cx="4771483" cy="2417333"/>
              <a:chOff x="-2" y="-1"/>
              <a:chExt cx="4771481" cy="2417332"/>
            </a:xfrm>
          </p:grpSpPr>
          <p:sp>
            <p:nvSpPr>
              <p:cNvPr id="1599" name="圆角矩形 7"/>
              <p:cNvSpPr/>
              <p:nvPr/>
            </p:nvSpPr>
            <p:spPr>
              <a:xfrm>
                <a:off x="376344" y="573528"/>
                <a:ext cx="4086660" cy="1269778"/>
              </a:xfrm>
              <a:prstGeom prst="roundRect">
                <a:avLst>
                  <a:gd name="adj" fmla="val 50000"/>
                </a:avLst>
              </a:prstGeom>
              <a:noFill/>
              <a:ln w="38100" cap="flat">
                <a:solidFill>
                  <a:srgbClr val="93673D"/>
                </a:solidFill>
                <a:prstDash val="solid"/>
                <a:miter lim="800000"/>
              </a:ln>
              <a:effectLst/>
            </p:spPr>
            <p:txBody>
              <a:bodyPr wrap="square" lIns="45719" tIns="45719" rIns="45719" bIns="45719" numCol="1" anchor="ctr">
                <a:noAutofit/>
              </a:bodyPr>
              <a:lstStyle/>
              <a:p>
                <a:pPr algn="ctr">
                  <a:defRPr sz="2400">
                    <a:solidFill>
                      <a:srgbClr val="FFFFFF"/>
                    </a:solidFill>
                    <a:latin typeface="Arial"/>
                    <a:ea typeface="Arial"/>
                    <a:cs typeface="Arial"/>
                    <a:sym typeface="Arial"/>
                  </a:defRPr>
                </a:pPr>
                <a:endParaRPr/>
              </a:p>
            </p:txBody>
          </p:sp>
          <p:grpSp>
            <p:nvGrpSpPr>
              <p:cNvPr id="1604" name="组合 3"/>
              <p:cNvGrpSpPr/>
              <p:nvPr/>
            </p:nvGrpSpPr>
            <p:grpSpPr>
              <a:xfrm>
                <a:off x="1387570" y="-1"/>
                <a:ext cx="1095637" cy="1147784"/>
                <a:chOff x="0" y="-1"/>
                <a:chExt cx="1095636" cy="1147783"/>
              </a:xfrm>
            </p:grpSpPr>
            <p:sp>
              <p:nvSpPr>
                <p:cNvPr id="1600" name="Oval 18"/>
                <p:cNvSpPr/>
                <p:nvPr/>
              </p:nvSpPr>
              <p:spPr>
                <a:xfrm>
                  <a:off x="0" y="-1"/>
                  <a:ext cx="1095405" cy="1147783"/>
                </a:xfrm>
                <a:prstGeom prst="ellipse">
                  <a:avLst/>
                </a:prstGeom>
                <a:solidFill>
                  <a:srgbClr val="93673D"/>
                </a:solidFill>
                <a:ln w="12700" cap="flat">
                  <a:noFill/>
                  <a:miter lim="400000"/>
                </a:ln>
                <a:effectLst/>
              </p:spPr>
              <p:txBody>
                <a:bodyPr wrap="square" lIns="45719" tIns="45719" rIns="45719" bIns="45719" numCol="1" anchor="ctr">
                  <a:noAutofit/>
                </a:bodyPr>
                <a:lstStyle/>
                <a:p>
                  <a:pPr>
                    <a:defRPr sz="2400">
                      <a:solidFill>
                        <a:srgbClr val="93673D"/>
                      </a:solidFill>
                      <a:latin typeface="Arial"/>
                      <a:ea typeface="Arial"/>
                      <a:cs typeface="Arial"/>
                      <a:sym typeface="Arial"/>
                    </a:defRPr>
                  </a:pPr>
                  <a:endParaRPr/>
                </a:p>
              </p:txBody>
            </p:sp>
            <p:sp>
              <p:nvSpPr>
                <p:cNvPr id="1603" name="Text Box 30"/>
                <p:cNvSpPr txBox="1"/>
                <p:nvPr/>
              </p:nvSpPr>
              <p:spPr>
                <a:xfrm>
                  <a:off x="19592" y="471324"/>
                  <a:ext cx="1076044" cy="3230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lnSpc>
                      <a:spcPts val="1600"/>
                    </a:lnSpc>
                    <a:spcBef>
                      <a:spcPts val="900"/>
                    </a:spcBef>
                    <a:defRPr sz="1600" b="1">
                      <a:solidFill>
                        <a:srgbClr val="F8F8F8"/>
                      </a:solidFill>
                      <a:latin typeface="微软雅黑"/>
                      <a:ea typeface="微软雅黑"/>
                      <a:cs typeface="微软雅黑"/>
                      <a:sym typeface="微软雅黑"/>
                    </a:defRPr>
                  </a:lvl1pPr>
                </a:lstStyle>
                <a:p>
                  <a:r>
                    <a:t>长期资金</a:t>
                  </a:r>
                </a:p>
              </p:txBody>
            </p:sp>
          </p:grpSp>
          <p:grpSp>
            <p:nvGrpSpPr>
              <p:cNvPr id="1609" name="组合 8"/>
              <p:cNvGrpSpPr/>
              <p:nvPr/>
            </p:nvGrpSpPr>
            <p:grpSpPr>
              <a:xfrm>
                <a:off x="1444194" y="1269547"/>
                <a:ext cx="1095406" cy="1147784"/>
                <a:chOff x="-1" y="-1"/>
                <a:chExt cx="1095405" cy="1147783"/>
              </a:xfrm>
            </p:grpSpPr>
            <p:sp>
              <p:nvSpPr>
                <p:cNvPr id="1605" name="Oval 18"/>
                <p:cNvSpPr/>
                <p:nvPr/>
              </p:nvSpPr>
              <p:spPr>
                <a:xfrm>
                  <a:off x="-1" y="-1"/>
                  <a:ext cx="1095405" cy="1147783"/>
                </a:xfrm>
                <a:prstGeom prst="ellipse">
                  <a:avLst/>
                </a:prstGeom>
                <a:solidFill>
                  <a:srgbClr val="93673D"/>
                </a:solidFill>
                <a:ln w="12700" cap="flat">
                  <a:noFill/>
                  <a:miter lim="400000"/>
                </a:ln>
                <a:effectLst/>
              </p:spPr>
              <p:txBody>
                <a:bodyPr wrap="square" lIns="45719" tIns="45719" rIns="45719" bIns="45719" numCol="1" anchor="ctr">
                  <a:noAutofit/>
                </a:bodyPr>
                <a:lstStyle/>
                <a:p>
                  <a:pPr>
                    <a:defRPr sz="2400">
                      <a:latin typeface="Arial"/>
                      <a:ea typeface="Arial"/>
                      <a:cs typeface="Arial"/>
                      <a:sym typeface="Arial"/>
                    </a:defRPr>
                  </a:pPr>
                  <a:endParaRPr/>
                </a:p>
              </p:txBody>
            </p:sp>
            <p:sp>
              <p:nvSpPr>
                <p:cNvPr id="1608" name="Text Box 30"/>
                <p:cNvSpPr txBox="1"/>
                <p:nvPr/>
              </p:nvSpPr>
              <p:spPr>
                <a:xfrm>
                  <a:off x="669" y="431525"/>
                  <a:ext cx="1080726" cy="3230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lnSpc>
                      <a:spcPts val="1600"/>
                    </a:lnSpc>
                    <a:spcBef>
                      <a:spcPts val="900"/>
                    </a:spcBef>
                    <a:defRPr sz="1600" b="1">
                      <a:solidFill>
                        <a:srgbClr val="F8F8F8"/>
                      </a:solidFill>
                      <a:latin typeface="微软雅黑"/>
                      <a:ea typeface="微软雅黑"/>
                      <a:cs typeface="微软雅黑"/>
                      <a:sym typeface="微软雅黑"/>
                    </a:defRPr>
                  </a:lvl1pPr>
                </a:lstStyle>
                <a:p>
                  <a:r>
                    <a:t>稳定资金</a:t>
                  </a:r>
                </a:p>
              </p:txBody>
            </p:sp>
          </p:grpSp>
          <p:grpSp>
            <p:nvGrpSpPr>
              <p:cNvPr id="1612" name="组合 20"/>
              <p:cNvGrpSpPr/>
              <p:nvPr/>
            </p:nvGrpSpPr>
            <p:grpSpPr>
              <a:xfrm>
                <a:off x="-2" y="684048"/>
                <a:ext cx="1096194" cy="1147782"/>
                <a:chOff x="0" y="0"/>
                <a:chExt cx="1096190" cy="1147780"/>
              </a:xfrm>
            </p:grpSpPr>
            <p:sp>
              <p:nvSpPr>
                <p:cNvPr id="1610" name="Oval 18"/>
                <p:cNvSpPr/>
                <p:nvPr/>
              </p:nvSpPr>
              <p:spPr>
                <a:xfrm>
                  <a:off x="0" y="0"/>
                  <a:ext cx="1095404" cy="1147781"/>
                </a:xfrm>
                <a:prstGeom prst="ellipse">
                  <a:avLst/>
                </a:prstGeom>
                <a:solidFill>
                  <a:srgbClr val="93673D"/>
                </a:solidFill>
                <a:ln w="12700" cap="flat">
                  <a:noFill/>
                  <a:miter lim="400000"/>
                </a:ln>
                <a:effectLst/>
              </p:spPr>
              <p:txBody>
                <a:bodyPr wrap="square" lIns="45719" tIns="45719" rIns="45719" bIns="45719" numCol="1" anchor="ctr">
                  <a:noAutofit/>
                </a:bodyPr>
                <a:lstStyle/>
                <a:p>
                  <a:pPr>
                    <a:defRPr sz="1400">
                      <a:latin typeface="Arial"/>
                      <a:ea typeface="Arial"/>
                      <a:cs typeface="Arial"/>
                      <a:sym typeface="Arial"/>
                    </a:defRPr>
                  </a:pPr>
                  <a:endParaRPr/>
                </a:p>
              </p:txBody>
            </p:sp>
            <p:sp>
              <p:nvSpPr>
                <p:cNvPr id="1611" name="Text Box 30"/>
                <p:cNvSpPr txBox="1"/>
                <p:nvPr/>
              </p:nvSpPr>
              <p:spPr>
                <a:xfrm>
                  <a:off x="16062" y="266290"/>
                  <a:ext cx="1080129" cy="64820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lnSpc>
                      <a:spcPts val="1600"/>
                    </a:lnSpc>
                    <a:spcBef>
                      <a:spcPts val="900"/>
                    </a:spcBef>
                    <a:defRPr sz="1600" b="1">
                      <a:solidFill>
                        <a:srgbClr val="F8F8F8"/>
                      </a:solidFill>
                      <a:latin typeface="微软雅黑"/>
                      <a:ea typeface="微软雅黑"/>
                      <a:cs typeface="微软雅黑"/>
                      <a:sym typeface="微软雅黑"/>
                    </a:defRPr>
                  </a:pPr>
                  <a:r>
                    <a:t>低成本</a:t>
                  </a:r>
                </a:p>
                <a:p>
                  <a:pPr algn="ctr">
                    <a:lnSpc>
                      <a:spcPts val="1600"/>
                    </a:lnSpc>
                    <a:spcBef>
                      <a:spcPts val="900"/>
                    </a:spcBef>
                    <a:defRPr sz="1600" b="1">
                      <a:solidFill>
                        <a:srgbClr val="F8F8F8"/>
                      </a:solidFill>
                      <a:latin typeface="微软雅黑"/>
                      <a:ea typeface="微软雅黑"/>
                      <a:cs typeface="微软雅黑"/>
                      <a:sym typeface="微软雅黑"/>
                    </a:defRPr>
                  </a:pPr>
                  <a:r>
                    <a:t>资金</a:t>
                  </a:r>
                </a:p>
              </p:txBody>
            </p:sp>
          </p:grpSp>
          <p:sp>
            <p:nvSpPr>
              <p:cNvPr id="1615" name="Text Box 8"/>
              <p:cNvSpPr txBox="1"/>
              <p:nvPr/>
            </p:nvSpPr>
            <p:spPr>
              <a:xfrm>
                <a:off x="2924538" y="774384"/>
                <a:ext cx="1846941" cy="662941"/>
              </a:xfrm>
              <a:prstGeom prst="rect">
                <a:avLst/>
              </a:prstGeom>
              <a:noFill/>
              <a:ln w="12700" cap="flat">
                <a:noFill/>
                <a:miter lim="400000"/>
              </a:ln>
              <a:effectLst>
                <a:outerShdw dist="17961" dir="27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spcBef>
                    <a:spcPts val="1900"/>
                  </a:spcBef>
                  <a:defRPr sz="3200" b="1">
                    <a:solidFill>
                      <a:srgbClr val="0D0D0D"/>
                    </a:solidFill>
                    <a:latin typeface="楷体"/>
                    <a:ea typeface="楷体"/>
                    <a:cs typeface="楷体"/>
                    <a:sym typeface="楷体"/>
                  </a:defRPr>
                </a:lvl1pPr>
              </a:lstStyle>
              <a:p>
                <a:pPr>
                  <a:defRPr>
                    <a:latin typeface="Arial"/>
                    <a:ea typeface="Arial"/>
                    <a:cs typeface="Arial"/>
                    <a:sym typeface="Arial"/>
                  </a:defRPr>
                </a:pPr>
                <a:r>
                  <a:rPr>
                    <a:latin typeface="楷体"/>
                    <a:ea typeface="楷体"/>
                    <a:cs typeface="楷体"/>
                    <a:sym typeface="楷体"/>
                  </a:rPr>
                  <a:t>保险</a:t>
                </a:r>
              </a:p>
            </p:txBody>
          </p:sp>
          <p:sp>
            <p:nvSpPr>
              <p:cNvPr id="1616" name="椭圆 35"/>
              <p:cNvSpPr/>
              <p:nvPr/>
            </p:nvSpPr>
            <p:spPr>
              <a:xfrm>
                <a:off x="3327203" y="596519"/>
                <a:ext cx="1048415" cy="1125445"/>
              </a:xfrm>
              <a:prstGeom prst="ellipse">
                <a:avLst/>
              </a:prstGeom>
              <a:solidFill>
                <a:srgbClr val="FFFFFF"/>
              </a:solidFill>
              <a:ln w="12700" cap="flat">
                <a:noFill/>
                <a:miter lim="400000"/>
              </a:ln>
              <a:effectLst/>
            </p:spPr>
            <p:txBody>
              <a:bodyPr wrap="square" lIns="45719" tIns="45719" rIns="45719" bIns="45719" numCol="1" anchor="t">
                <a:noAutofit/>
              </a:bodyPr>
              <a:lstStyle/>
              <a:p>
                <a:pPr algn="ctr">
                  <a:defRPr sz="2400">
                    <a:latin typeface="Arial"/>
                    <a:ea typeface="Arial"/>
                    <a:cs typeface="Arial"/>
                    <a:sym typeface="Arial"/>
                  </a:defRPr>
                </a:pPr>
                <a:endParaRPr/>
              </a:p>
            </p:txBody>
          </p:sp>
          <p:sp>
            <p:nvSpPr>
              <p:cNvPr id="1617" name="Text Box 8"/>
              <p:cNvSpPr txBox="1"/>
              <p:nvPr/>
            </p:nvSpPr>
            <p:spPr>
              <a:xfrm>
                <a:off x="2957423" y="875540"/>
                <a:ext cx="1806468" cy="6629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spcBef>
                    <a:spcPts val="1900"/>
                  </a:spcBef>
                  <a:defRPr sz="3200" b="1">
                    <a:solidFill>
                      <a:srgbClr val="93673D"/>
                    </a:solidFill>
                    <a:latin typeface="微软雅黑"/>
                    <a:ea typeface="微软雅黑"/>
                    <a:cs typeface="微软雅黑"/>
                    <a:sym typeface="微软雅黑"/>
                  </a:defRPr>
                </a:lvl1pPr>
              </a:lstStyle>
              <a:p>
                <a:r>
                  <a:t>保险</a:t>
                </a:r>
              </a:p>
            </p:txBody>
          </p:sp>
        </p:grpSp>
      </p:grpSp>
      <p:sp>
        <p:nvSpPr>
          <p:cNvPr id="1620" name="TextBox 5"/>
          <p:cNvSpPr txBox="1"/>
          <p:nvPr/>
        </p:nvSpPr>
        <p:spPr>
          <a:xfrm>
            <a:off x="1093186" y="1217638"/>
            <a:ext cx="4406136" cy="10495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28600" indent="-228600">
              <a:lnSpc>
                <a:spcPts val="2500"/>
              </a:lnSpc>
              <a:buSzPct val="100000"/>
              <a:buFont typeface="Arial"/>
              <a:buChar char="•"/>
              <a:defRPr sz="1600">
                <a:solidFill>
                  <a:srgbClr val="93673D"/>
                </a:solidFill>
                <a:latin typeface="微软雅黑"/>
                <a:ea typeface="微软雅黑"/>
                <a:cs typeface="微软雅黑"/>
                <a:sym typeface="微软雅黑"/>
              </a:defRPr>
            </a:pPr>
            <a:r>
              <a:t>打磨产品力，提升承保端能力，持续扩大保险可投资资金规模</a:t>
            </a:r>
          </a:p>
          <a:p>
            <a:pPr marL="228600" indent="-228600">
              <a:lnSpc>
                <a:spcPts val="2500"/>
              </a:lnSpc>
              <a:buSzPct val="100000"/>
              <a:buFont typeface="Arial"/>
              <a:buChar char="•"/>
              <a:defRPr sz="1600">
                <a:solidFill>
                  <a:srgbClr val="93673D"/>
                </a:solidFill>
                <a:latin typeface="微软雅黑"/>
                <a:ea typeface="微软雅黑"/>
                <a:cs typeface="微软雅黑"/>
                <a:sym typeface="微软雅黑"/>
              </a:defRPr>
            </a:pPr>
            <a:r>
              <a:t>优化资产配置，加强投资端能力</a:t>
            </a:r>
          </a:p>
        </p:txBody>
      </p:sp>
      <p:sp>
        <p:nvSpPr>
          <p:cNvPr id="1621" name="TextBox 45"/>
          <p:cNvSpPr txBox="1"/>
          <p:nvPr/>
        </p:nvSpPr>
        <p:spPr>
          <a:xfrm>
            <a:off x="6796109" y="4216811"/>
            <a:ext cx="4558680" cy="16845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28600" indent="-228600">
              <a:lnSpc>
                <a:spcPts val="2500"/>
              </a:lnSpc>
              <a:buSzPct val="100000"/>
              <a:buFont typeface="Arial"/>
              <a:buChar char="•"/>
              <a:defRPr sz="1600">
                <a:solidFill>
                  <a:srgbClr val="93673D"/>
                </a:solidFill>
                <a:latin typeface="微软雅黑"/>
                <a:ea typeface="微软雅黑"/>
                <a:cs typeface="微软雅黑"/>
                <a:sym typeface="微软雅黑"/>
              </a:defRPr>
            </a:pPr>
            <a:r>
              <a:rPr dirty="0" err="1"/>
              <a:t>继续寻找符合“中国动力嫁接全球资源”理念的优质投资标的</a:t>
            </a:r>
            <a:endParaRPr dirty="0"/>
          </a:p>
          <a:p>
            <a:pPr marL="228600" indent="-228600">
              <a:lnSpc>
                <a:spcPts val="2500"/>
              </a:lnSpc>
              <a:buSzPct val="100000"/>
              <a:buFont typeface="Arial"/>
              <a:buChar char="•"/>
              <a:defRPr sz="1600">
                <a:solidFill>
                  <a:srgbClr val="93673D"/>
                </a:solidFill>
                <a:latin typeface="微软雅黑"/>
                <a:ea typeface="微软雅黑"/>
                <a:cs typeface="微软雅黑"/>
                <a:sym typeface="微软雅黑"/>
              </a:defRPr>
            </a:pPr>
            <a:r>
              <a:rPr dirty="0" err="1"/>
              <a:t>重点关注核心战略方向富足、健康、</a:t>
            </a:r>
            <a:r>
              <a:rPr dirty="0" err="1" smtClean="0"/>
              <a:t>快乐</a:t>
            </a:r>
            <a:r>
              <a:rPr lang="zh-CN" altLang="en-US" dirty="0" smtClean="0"/>
              <a:t>、智造</a:t>
            </a:r>
            <a:r>
              <a:rPr dirty="0" err="1" smtClean="0"/>
              <a:t>领域的优质企业</a:t>
            </a:r>
            <a:endParaRPr dirty="0"/>
          </a:p>
          <a:p>
            <a:pPr marL="228600" indent="-228600">
              <a:lnSpc>
                <a:spcPts val="2500"/>
              </a:lnSpc>
              <a:buSzPct val="100000"/>
              <a:buFont typeface="Arial"/>
              <a:buChar char="•"/>
              <a:defRPr sz="1600">
                <a:solidFill>
                  <a:srgbClr val="93673D"/>
                </a:solidFill>
                <a:latin typeface="微软雅黑"/>
                <a:ea typeface="微软雅黑"/>
                <a:cs typeface="微软雅黑"/>
                <a:sym typeface="微软雅黑"/>
              </a:defRPr>
            </a:pPr>
            <a:r>
              <a:rPr dirty="0"/>
              <a:t>投资符合C2M逻辑和产生生态乘数的优秀企业</a:t>
            </a:r>
          </a:p>
        </p:txBody>
      </p:sp>
      <p:sp>
        <p:nvSpPr>
          <p:cNvPr id="1622" name="矩形 41"/>
          <p:cNvSpPr txBox="1"/>
          <p:nvPr/>
        </p:nvSpPr>
        <p:spPr>
          <a:xfrm>
            <a:off x="1088285" y="5450016"/>
            <a:ext cx="3304541" cy="4361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nSpc>
                <a:spcPts val="2500"/>
              </a:lnSpc>
              <a:defRPr sz="2100" b="1">
                <a:solidFill>
                  <a:srgbClr val="93673D"/>
                </a:solidFill>
                <a:latin typeface="微软雅黑"/>
                <a:ea typeface="微软雅黑"/>
                <a:cs typeface="微软雅黑"/>
                <a:sym typeface="微软雅黑"/>
              </a:defRPr>
            </a:lvl1pPr>
          </a:lstStyle>
          <a:p>
            <a:r>
              <a:t>持续加强深化全球保险布局</a:t>
            </a:r>
          </a:p>
        </p:txBody>
      </p:sp>
      <p:sp>
        <p:nvSpPr>
          <p:cNvPr id="1623" name="矩形 42"/>
          <p:cNvSpPr txBox="1"/>
          <p:nvPr/>
        </p:nvSpPr>
        <p:spPr>
          <a:xfrm>
            <a:off x="6822192" y="848926"/>
            <a:ext cx="3837941" cy="4361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nSpc>
                <a:spcPts val="2500"/>
              </a:lnSpc>
              <a:defRPr sz="2100" b="1">
                <a:solidFill>
                  <a:srgbClr val="93673D"/>
                </a:solidFill>
                <a:latin typeface="微软雅黑"/>
                <a:ea typeface="微软雅黑"/>
                <a:cs typeface="微软雅黑"/>
                <a:sym typeface="微软雅黑"/>
              </a:defRPr>
            </a:lvl1pPr>
          </a:lstStyle>
          <a:p>
            <a:r>
              <a:t>完善有产业深度的全球投资布局</a:t>
            </a:r>
          </a:p>
        </p:txBody>
      </p:sp>
      <p:sp>
        <p:nvSpPr>
          <p:cNvPr id="1624" name="矩形 44"/>
          <p:cNvSpPr txBox="1"/>
          <p:nvPr/>
        </p:nvSpPr>
        <p:spPr>
          <a:xfrm>
            <a:off x="1299033" y="6191084"/>
            <a:ext cx="7020510"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200">
                <a:solidFill>
                  <a:srgbClr val="93673D"/>
                </a:solidFill>
                <a:latin typeface="微软雅黑"/>
                <a:ea typeface="微软雅黑"/>
                <a:cs typeface="微软雅黑"/>
                <a:sym typeface="微软雅黑"/>
              </a:defRPr>
            </a:pPr>
            <a:r>
              <a:rPr dirty="0"/>
              <a:t>可投资金：复保140</a:t>
            </a:r>
            <a:r>
              <a:rPr dirty="0" smtClean="0"/>
              <a:t>亿人民币，</a:t>
            </a:r>
            <a:r>
              <a:rPr dirty="0"/>
              <a:t>复联20亿人民币，葡保130亿欧元，鼎睿20亿美元，ATG16亿美元。</a:t>
            </a:r>
          </a:p>
          <a:p>
            <a:pPr>
              <a:defRPr sz="1200">
                <a:solidFill>
                  <a:srgbClr val="93673D"/>
                </a:solidFill>
                <a:latin typeface="微软雅黑"/>
                <a:ea typeface="微软雅黑"/>
                <a:cs typeface="微软雅黑"/>
                <a:sym typeface="微软雅黑"/>
              </a:defRPr>
            </a:pPr>
            <a:r>
              <a:rPr dirty="0"/>
              <a:t>          </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6" name="标题 1"/>
          <p:cNvSpPr txBox="1"/>
          <p:nvPr/>
        </p:nvSpPr>
        <p:spPr>
          <a:xfrm>
            <a:off x="746154" y="367981"/>
            <a:ext cx="6057813" cy="59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800" b="1" spc="300">
                <a:solidFill>
                  <a:srgbClr val="92653C"/>
                </a:solidFill>
                <a:latin typeface="微软雅黑"/>
                <a:ea typeface="微软雅黑"/>
                <a:cs typeface="微软雅黑"/>
                <a:sym typeface="微软雅黑"/>
              </a:defRPr>
            </a:lvl1pPr>
          </a:lstStyle>
          <a:p>
            <a:pPr>
              <a:defRPr>
                <a:latin typeface="Century Gothic"/>
                <a:ea typeface="Century Gothic"/>
                <a:cs typeface="Century Gothic"/>
                <a:sym typeface="Century Gothic"/>
              </a:defRPr>
            </a:pPr>
            <a:r>
              <a:rPr>
                <a:latin typeface="微软雅黑"/>
                <a:ea typeface="微软雅黑"/>
                <a:cs typeface="微软雅黑"/>
                <a:sym typeface="微软雅黑"/>
              </a:rPr>
              <a:t>创新驱动</a:t>
            </a:r>
          </a:p>
        </p:txBody>
      </p:sp>
      <p:sp>
        <p:nvSpPr>
          <p:cNvPr id="1627" name="标题 1"/>
          <p:cNvSpPr txBox="1"/>
          <p:nvPr/>
        </p:nvSpPr>
        <p:spPr>
          <a:xfrm>
            <a:off x="766454" y="873982"/>
            <a:ext cx="9701243" cy="1005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609554">
              <a:spcBef>
                <a:spcPts val="600"/>
              </a:spcBef>
              <a:defRPr sz="1500">
                <a:solidFill>
                  <a:srgbClr val="404040"/>
                </a:solidFill>
                <a:latin typeface="微软雅黑"/>
                <a:ea typeface="微软雅黑"/>
                <a:cs typeface="微软雅黑"/>
                <a:sym typeface="微软雅黑"/>
              </a:defRPr>
            </a:pPr>
            <a:r>
              <a:rPr dirty="0" err="1"/>
              <a:t>通过</a:t>
            </a:r>
            <a:r>
              <a:rPr b="1" dirty="0" err="1"/>
              <a:t>自主研发</a:t>
            </a:r>
            <a:r>
              <a:rPr dirty="0" err="1"/>
              <a:t>、</a:t>
            </a:r>
            <a:r>
              <a:rPr b="1" dirty="0" err="1"/>
              <a:t>投资孵化</a:t>
            </a:r>
            <a:r>
              <a:rPr dirty="0" err="1"/>
              <a:t>、</a:t>
            </a:r>
            <a:r>
              <a:rPr b="1" dirty="0" err="1"/>
              <a:t>专利许可</a:t>
            </a:r>
            <a:r>
              <a:rPr dirty="0" err="1"/>
              <a:t>、</a:t>
            </a:r>
            <a:r>
              <a:rPr b="1" dirty="0" err="1"/>
              <a:t>创新产品合作引入</a:t>
            </a:r>
            <a:r>
              <a:rPr dirty="0" err="1"/>
              <a:t>等方式，打造多元立体的创新体系</a:t>
            </a:r>
            <a:endParaRPr dirty="0"/>
          </a:p>
          <a:p>
            <a:pPr defTabSz="609554">
              <a:spcBef>
                <a:spcPts val="600"/>
              </a:spcBef>
              <a:defRPr sz="1500">
                <a:solidFill>
                  <a:srgbClr val="404040"/>
                </a:solidFill>
                <a:latin typeface="微软雅黑"/>
                <a:ea typeface="微软雅黑"/>
                <a:cs typeface="微软雅黑"/>
                <a:sym typeface="微软雅黑"/>
              </a:defRPr>
            </a:pPr>
            <a:r>
              <a:rPr dirty="0" err="1"/>
              <a:t>重点切入</a:t>
            </a:r>
            <a:r>
              <a:rPr b="1" dirty="0" err="1"/>
              <a:t>家庭场景单元</a:t>
            </a:r>
            <a:r>
              <a:rPr dirty="0" err="1"/>
              <a:t>，占领全球创新赛道制高点，培育具有产品力与竞争力的复星好产品</a:t>
            </a:r>
            <a:endParaRPr dirty="0"/>
          </a:p>
        </p:txBody>
      </p:sp>
      <p:sp>
        <p:nvSpPr>
          <p:cNvPr id="1628" name="文本框 32"/>
          <p:cNvSpPr txBox="1"/>
          <p:nvPr/>
        </p:nvSpPr>
        <p:spPr>
          <a:xfrm>
            <a:off x="1538537" y="1661117"/>
            <a:ext cx="1170941" cy="408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spc="300">
                <a:solidFill>
                  <a:srgbClr val="92653C"/>
                </a:solidFill>
                <a:latin typeface="Microsoft YaHei"/>
                <a:ea typeface="Microsoft YaHei"/>
                <a:cs typeface="Microsoft YaHei"/>
                <a:sym typeface="Microsoft YaHei"/>
              </a:defRPr>
            </a:lvl1pPr>
          </a:lstStyle>
          <a:p>
            <a:r>
              <a:t>健康科技</a:t>
            </a:r>
          </a:p>
        </p:txBody>
      </p:sp>
      <p:sp>
        <p:nvSpPr>
          <p:cNvPr id="1629" name="文本框 31"/>
          <p:cNvSpPr txBox="1"/>
          <p:nvPr/>
        </p:nvSpPr>
        <p:spPr>
          <a:xfrm>
            <a:off x="9450516" y="1796681"/>
            <a:ext cx="1170941" cy="408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spc="300">
                <a:solidFill>
                  <a:srgbClr val="92653C"/>
                </a:solidFill>
                <a:latin typeface="Microsoft YaHei"/>
                <a:ea typeface="Microsoft YaHei"/>
                <a:cs typeface="Microsoft YaHei"/>
                <a:sym typeface="Microsoft YaHei"/>
              </a:defRPr>
            </a:lvl1pPr>
          </a:lstStyle>
          <a:p>
            <a:r>
              <a:t>智能智造</a:t>
            </a:r>
          </a:p>
        </p:txBody>
      </p:sp>
      <p:sp>
        <p:nvSpPr>
          <p:cNvPr id="1630" name="文本框 24"/>
          <p:cNvSpPr txBox="1"/>
          <p:nvPr/>
        </p:nvSpPr>
        <p:spPr>
          <a:xfrm>
            <a:off x="1538537" y="4235144"/>
            <a:ext cx="1170941" cy="408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spc="300">
                <a:solidFill>
                  <a:srgbClr val="92653C"/>
                </a:solidFill>
                <a:latin typeface="Microsoft YaHei"/>
                <a:ea typeface="Microsoft YaHei"/>
                <a:cs typeface="Microsoft YaHei"/>
                <a:sym typeface="Microsoft YaHei"/>
              </a:defRPr>
            </a:lvl1pPr>
          </a:lstStyle>
          <a:p>
            <a:r>
              <a:t>创意设计</a:t>
            </a:r>
          </a:p>
        </p:txBody>
      </p:sp>
      <p:pic>
        <p:nvPicPr>
          <p:cNvPr id="1631" name="图形 11" descr="图形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49953" y="1524950"/>
            <a:ext cx="540001" cy="540001"/>
          </a:xfrm>
          <a:prstGeom prst="rect">
            <a:avLst/>
          </a:prstGeom>
          <a:ln w="12700">
            <a:miter lim="400000"/>
          </a:ln>
        </p:spPr>
      </p:pic>
      <p:pic>
        <p:nvPicPr>
          <p:cNvPr id="1632" name="图形 12" descr="图形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4996" y="4097377"/>
            <a:ext cx="540000" cy="540001"/>
          </a:xfrm>
          <a:prstGeom prst="rect">
            <a:avLst/>
          </a:prstGeom>
          <a:ln w="12700">
            <a:miter lim="400000"/>
          </a:ln>
        </p:spPr>
      </p:pic>
      <p:pic>
        <p:nvPicPr>
          <p:cNvPr id="1633" name="图形 13" descr="图形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10379" y="1714170"/>
            <a:ext cx="540001" cy="540001"/>
          </a:xfrm>
          <a:prstGeom prst="rect">
            <a:avLst/>
          </a:prstGeom>
          <a:ln w="12700">
            <a:miter lim="400000"/>
          </a:ln>
        </p:spPr>
      </p:pic>
      <p:pic>
        <p:nvPicPr>
          <p:cNvPr id="1634" name="图片 15" descr="图片 15"/>
          <p:cNvPicPr>
            <a:picLocks noChangeAspect="1"/>
          </p:cNvPicPr>
          <p:nvPr/>
        </p:nvPicPr>
        <p:blipFill>
          <a:blip r:embed="rId5"/>
          <a:stretch>
            <a:fillRect/>
          </a:stretch>
        </p:blipFill>
        <p:spPr>
          <a:xfrm>
            <a:off x="834144" y="2225090"/>
            <a:ext cx="909865" cy="363452"/>
          </a:xfrm>
          <a:prstGeom prst="rect">
            <a:avLst/>
          </a:prstGeom>
          <a:ln w="12700">
            <a:miter lim="400000"/>
          </a:ln>
        </p:spPr>
      </p:pic>
      <p:pic>
        <p:nvPicPr>
          <p:cNvPr id="1635" name="图片 26" descr="图片 26"/>
          <p:cNvPicPr>
            <a:picLocks noChangeAspect="1"/>
          </p:cNvPicPr>
          <p:nvPr/>
        </p:nvPicPr>
        <p:blipFill>
          <a:blip r:embed="rId6">
            <a:alphaModFix amt="85000"/>
          </a:blip>
          <a:stretch>
            <a:fillRect/>
          </a:stretch>
        </p:blipFill>
        <p:spPr>
          <a:xfrm>
            <a:off x="843649" y="4818834"/>
            <a:ext cx="874711" cy="379997"/>
          </a:xfrm>
          <a:prstGeom prst="rect">
            <a:avLst/>
          </a:prstGeom>
          <a:ln w="12700">
            <a:miter lim="400000"/>
          </a:ln>
        </p:spPr>
      </p:pic>
      <p:sp>
        <p:nvSpPr>
          <p:cNvPr id="1636" name="Circle: Hollow 36"/>
          <p:cNvSpPr/>
          <p:nvPr/>
        </p:nvSpPr>
        <p:spPr>
          <a:xfrm>
            <a:off x="3566700" y="1917232"/>
            <a:ext cx="4270719" cy="412085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12" y="10800"/>
                </a:moveTo>
                <a:cubicBezTo>
                  <a:pt x="1812" y="15727"/>
                  <a:pt x="5836" y="19722"/>
                  <a:pt x="10800" y="19722"/>
                </a:cubicBezTo>
                <a:cubicBezTo>
                  <a:pt x="15764" y="19722"/>
                  <a:pt x="19788" y="15727"/>
                  <a:pt x="19788" y="10800"/>
                </a:cubicBezTo>
                <a:cubicBezTo>
                  <a:pt x="19788" y="5873"/>
                  <a:pt x="15764" y="1878"/>
                  <a:pt x="10800" y="1878"/>
                </a:cubicBezTo>
                <a:cubicBezTo>
                  <a:pt x="5836" y="1878"/>
                  <a:pt x="1812" y="5873"/>
                  <a:pt x="1812" y="10800"/>
                </a:cubicBezTo>
                <a:close/>
              </a:path>
            </a:pathLst>
          </a:custGeom>
          <a:solidFill>
            <a:srgbClr val="F2F2F2"/>
          </a:solidFill>
          <a:ln w="12700">
            <a:miter lim="400000"/>
          </a:ln>
        </p:spPr>
        <p:txBody>
          <a:bodyPr lIns="45719" rIns="45719" anchor="ctr"/>
          <a:lstStyle/>
          <a:p>
            <a:pPr algn="ctr"/>
            <a:endParaRPr/>
          </a:p>
        </p:txBody>
      </p:sp>
      <p:pic>
        <p:nvPicPr>
          <p:cNvPr id="1637" name="图片 17" descr="图片 17"/>
          <p:cNvPicPr>
            <a:picLocks noChangeAspect="1"/>
          </p:cNvPicPr>
          <p:nvPr/>
        </p:nvPicPr>
        <p:blipFill>
          <a:blip r:embed="rId7" cstate="print">
            <a:alphaModFix amt="26000"/>
            <a:extLst>
              <a:ext uri="{28A0092B-C50C-407E-A947-70E740481C1C}">
                <a14:useLocalDpi xmlns:a14="http://schemas.microsoft.com/office/drawing/2010/main"/>
              </a:ext>
            </a:extLst>
          </a:blip>
          <a:srcRect/>
          <a:stretch>
            <a:fillRect/>
          </a:stretch>
        </p:blipFill>
        <p:spPr>
          <a:xfrm>
            <a:off x="3931492" y="2237924"/>
            <a:ext cx="3517901" cy="348099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7"/>
                  <a:pt x="0" y="10804"/>
                </a:cubicBezTo>
                <a:cubicBezTo>
                  <a:pt x="0" y="16722"/>
                  <a:pt x="4758" y="21522"/>
                  <a:pt x="10656" y="21600"/>
                </a:cubicBezTo>
                <a:lnTo>
                  <a:pt x="10944" y="21600"/>
                </a:lnTo>
                <a:cubicBezTo>
                  <a:pt x="16842" y="21522"/>
                  <a:pt x="21600" y="16722"/>
                  <a:pt x="21600" y="10804"/>
                </a:cubicBezTo>
                <a:cubicBezTo>
                  <a:pt x="21600" y="4837"/>
                  <a:pt x="16765" y="0"/>
                  <a:pt x="10800" y="0"/>
                </a:cubicBezTo>
                <a:close/>
              </a:path>
            </a:pathLst>
          </a:custGeom>
          <a:ln w="12700">
            <a:miter lim="400000"/>
          </a:ln>
          <a:effectLst>
            <a:outerShdw blurRad="381000" dist="292100" dir="5400000" rotWithShape="0">
              <a:srgbClr val="000000">
                <a:alpha val="22000"/>
              </a:srgbClr>
            </a:outerShdw>
          </a:effectLst>
        </p:spPr>
      </p:pic>
      <p:sp>
        <p:nvSpPr>
          <p:cNvPr id="1638" name="直线连接符 21"/>
          <p:cNvSpPr/>
          <p:nvPr/>
        </p:nvSpPr>
        <p:spPr>
          <a:xfrm>
            <a:off x="1284505" y="2002077"/>
            <a:ext cx="1678509" cy="1"/>
          </a:xfrm>
          <a:prstGeom prst="line">
            <a:avLst/>
          </a:prstGeom>
          <a:ln w="6350">
            <a:solidFill>
              <a:srgbClr val="92653C"/>
            </a:solidFill>
            <a:miter/>
          </a:ln>
        </p:spPr>
        <p:txBody>
          <a:bodyPr lIns="45719" rIns="45719"/>
          <a:lstStyle/>
          <a:p>
            <a:endParaRPr/>
          </a:p>
        </p:txBody>
      </p:sp>
      <p:sp>
        <p:nvSpPr>
          <p:cNvPr id="1639" name="直线连接符 38"/>
          <p:cNvSpPr/>
          <p:nvPr/>
        </p:nvSpPr>
        <p:spPr>
          <a:xfrm>
            <a:off x="1340018" y="4564322"/>
            <a:ext cx="1567484" cy="1"/>
          </a:xfrm>
          <a:prstGeom prst="line">
            <a:avLst/>
          </a:prstGeom>
          <a:ln w="6350">
            <a:solidFill>
              <a:srgbClr val="92653C"/>
            </a:solidFill>
            <a:miter/>
          </a:ln>
        </p:spPr>
        <p:txBody>
          <a:bodyPr lIns="45719" rIns="45719"/>
          <a:lstStyle/>
          <a:p>
            <a:endParaRPr/>
          </a:p>
        </p:txBody>
      </p:sp>
      <p:pic>
        <p:nvPicPr>
          <p:cNvPr id="1640" name="图片 23" descr="图片 2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80825" y="5192126"/>
            <a:ext cx="849485" cy="848060"/>
          </a:xfrm>
          <a:prstGeom prst="rect">
            <a:avLst/>
          </a:prstGeom>
          <a:ln w="12700">
            <a:miter lim="400000"/>
          </a:ln>
        </p:spPr>
      </p:pic>
      <p:pic>
        <p:nvPicPr>
          <p:cNvPr id="1641" name="图片 46" descr="图片 46"/>
          <p:cNvPicPr>
            <a:picLocks noChangeAspect="1"/>
          </p:cNvPicPr>
          <p:nvPr/>
        </p:nvPicPr>
        <p:blipFill>
          <a:blip r:embed="rId9"/>
          <a:stretch>
            <a:fillRect/>
          </a:stretch>
        </p:blipFill>
        <p:spPr>
          <a:xfrm>
            <a:off x="8409520" y="3929191"/>
            <a:ext cx="888985" cy="413439"/>
          </a:xfrm>
          <a:prstGeom prst="rect">
            <a:avLst/>
          </a:prstGeom>
          <a:ln w="12700">
            <a:miter lim="400000"/>
          </a:ln>
        </p:spPr>
      </p:pic>
      <p:pic>
        <p:nvPicPr>
          <p:cNvPr id="1642" name="图片 47" descr="图片 47"/>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577201" y="3144700"/>
            <a:ext cx="558880" cy="592146"/>
          </a:xfrm>
          <a:prstGeom prst="rect">
            <a:avLst/>
          </a:prstGeom>
          <a:ln w="12700">
            <a:miter lim="400000"/>
          </a:ln>
        </p:spPr>
      </p:pic>
      <p:sp>
        <p:nvSpPr>
          <p:cNvPr id="1643" name="文本框 55"/>
          <p:cNvSpPr txBox="1"/>
          <p:nvPr/>
        </p:nvSpPr>
        <p:spPr>
          <a:xfrm>
            <a:off x="1854250" y="2089316"/>
            <a:ext cx="1520627" cy="802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000">
                <a:solidFill>
                  <a:srgbClr val="404040"/>
                </a:solidFill>
                <a:latin typeface="Microsoft YaHei"/>
                <a:ea typeface="Microsoft YaHei"/>
                <a:cs typeface="Microsoft YaHei"/>
                <a:sym typeface="Microsoft YaHei"/>
              </a:defRPr>
            </a:pPr>
            <a:r>
              <a:t>自主研发中国</a:t>
            </a:r>
          </a:p>
          <a:p>
            <a:pPr>
              <a:defRPr sz="1000">
                <a:solidFill>
                  <a:srgbClr val="404040"/>
                </a:solidFill>
                <a:latin typeface="Microsoft YaHei"/>
                <a:ea typeface="Microsoft YaHei"/>
                <a:cs typeface="Microsoft YaHei"/>
                <a:sym typeface="Microsoft YaHei"/>
              </a:defRPr>
            </a:pPr>
            <a:r>
              <a:t>第一款生物类似药与首个登陆欧洲的中国籍单抗生物类似药</a:t>
            </a:r>
          </a:p>
        </p:txBody>
      </p:sp>
      <p:sp>
        <p:nvSpPr>
          <p:cNvPr id="1644" name="文本框 56"/>
          <p:cNvSpPr txBox="1"/>
          <p:nvPr/>
        </p:nvSpPr>
        <p:spPr>
          <a:xfrm>
            <a:off x="1832341" y="2935542"/>
            <a:ext cx="1279529"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000">
                <a:solidFill>
                  <a:srgbClr val="404040"/>
                </a:solidFill>
                <a:latin typeface="Microsoft YaHei"/>
                <a:ea typeface="Microsoft YaHei"/>
                <a:cs typeface="Microsoft YaHei"/>
                <a:sym typeface="Microsoft YaHei"/>
              </a:defRPr>
            </a:lvl1pPr>
          </a:lstStyle>
          <a:p>
            <a:r>
              <a:t>全球领先的细胞免疫抗癌疗法</a:t>
            </a:r>
          </a:p>
        </p:txBody>
      </p:sp>
      <p:sp>
        <p:nvSpPr>
          <p:cNvPr id="1645" name="文本框 57"/>
          <p:cNvSpPr txBox="1"/>
          <p:nvPr/>
        </p:nvSpPr>
        <p:spPr>
          <a:xfrm>
            <a:off x="1845316" y="3416389"/>
            <a:ext cx="1267129" cy="6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000">
                <a:solidFill>
                  <a:srgbClr val="404040"/>
                </a:solidFill>
                <a:latin typeface="Microsoft YaHei"/>
                <a:ea typeface="Microsoft YaHei"/>
                <a:cs typeface="Microsoft YaHei"/>
                <a:sym typeface="Microsoft YaHei"/>
              </a:defRPr>
            </a:pPr>
            <a:r>
              <a:t>与全球领先的mRNA技术公司联合开发新冠疫苗</a:t>
            </a:r>
          </a:p>
        </p:txBody>
      </p:sp>
      <p:sp>
        <p:nvSpPr>
          <p:cNvPr id="1646" name="文本框 59"/>
          <p:cNvSpPr txBox="1"/>
          <p:nvPr/>
        </p:nvSpPr>
        <p:spPr>
          <a:xfrm>
            <a:off x="1844741" y="4819372"/>
            <a:ext cx="1267129"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000">
                <a:solidFill>
                  <a:srgbClr val="404040"/>
                </a:solidFill>
                <a:latin typeface="Microsoft YaHei"/>
                <a:ea typeface="Microsoft YaHei"/>
                <a:cs typeface="Microsoft YaHei"/>
                <a:sym typeface="Microsoft YaHei"/>
              </a:defRPr>
            </a:lvl1pPr>
          </a:lstStyle>
          <a:p>
            <a:r>
              <a:t>国内领先的匠人手作平台</a:t>
            </a:r>
          </a:p>
        </p:txBody>
      </p:sp>
      <p:sp>
        <p:nvSpPr>
          <p:cNvPr id="1647" name="文本框 61"/>
          <p:cNvSpPr txBox="1"/>
          <p:nvPr/>
        </p:nvSpPr>
        <p:spPr>
          <a:xfrm>
            <a:off x="1810603" y="5413740"/>
            <a:ext cx="1093789"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000">
                <a:solidFill>
                  <a:srgbClr val="404040"/>
                </a:solidFill>
                <a:latin typeface="Microsoft YaHei"/>
                <a:ea typeface="Microsoft YaHei"/>
                <a:cs typeface="Microsoft YaHei"/>
                <a:sym typeface="Microsoft YaHei"/>
              </a:defRPr>
            </a:lvl1pPr>
          </a:lstStyle>
          <a:p>
            <a:r>
              <a:t>法国历史最悠久的高级时装品牌</a:t>
            </a:r>
          </a:p>
        </p:txBody>
      </p:sp>
      <p:sp>
        <p:nvSpPr>
          <p:cNvPr id="1648" name="直线连接符 64"/>
          <p:cNvSpPr/>
          <p:nvPr/>
        </p:nvSpPr>
        <p:spPr>
          <a:xfrm>
            <a:off x="9196485" y="2142477"/>
            <a:ext cx="1678509" cy="1"/>
          </a:xfrm>
          <a:prstGeom prst="line">
            <a:avLst/>
          </a:prstGeom>
          <a:ln w="6350">
            <a:solidFill>
              <a:srgbClr val="92653C"/>
            </a:solidFill>
            <a:miter/>
          </a:ln>
        </p:spPr>
        <p:txBody>
          <a:bodyPr lIns="45719" rIns="45719"/>
          <a:lstStyle/>
          <a:p>
            <a:endParaRPr/>
          </a:p>
        </p:txBody>
      </p:sp>
      <p:sp>
        <p:nvSpPr>
          <p:cNvPr id="1649" name="文本框 69"/>
          <p:cNvSpPr txBox="1"/>
          <p:nvPr/>
        </p:nvSpPr>
        <p:spPr>
          <a:xfrm>
            <a:off x="9717254" y="3237196"/>
            <a:ext cx="1075038"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000">
                <a:solidFill>
                  <a:srgbClr val="404040"/>
                </a:solidFill>
                <a:latin typeface="Microsoft YaHei"/>
                <a:ea typeface="Microsoft YaHei"/>
                <a:cs typeface="Microsoft YaHei"/>
                <a:sym typeface="Microsoft YaHei"/>
              </a:defRPr>
            </a:lvl1pPr>
          </a:lstStyle>
          <a:p>
            <a:r>
              <a:t>工信部智能制造示范试点</a:t>
            </a:r>
          </a:p>
        </p:txBody>
      </p:sp>
      <p:sp>
        <p:nvSpPr>
          <p:cNvPr id="1650" name="文本框 70"/>
          <p:cNvSpPr txBox="1"/>
          <p:nvPr/>
        </p:nvSpPr>
        <p:spPr>
          <a:xfrm>
            <a:off x="9627245" y="3983620"/>
            <a:ext cx="1469397"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000">
                <a:solidFill>
                  <a:srgbClr val="404040"/>
                </a:solidFill>
                <a:latin typeface="Microsoft YaHei"/>
                <a:ea typeface="Microsoft YaHei"/>
                <a:cs typeface="Microsoft YaHei"/>
                <a:sym typeface="Microsoft YaHei"/>
              </a:defRPr>
            </a:lvl1pPr>
          </a:lstStyle>
          <a:p>
            <a:r>
              <a:t>全球领先的柔性自动化生产线解决方案提供商</a:t>
            </a:r>
          </a:p>
        </p:txBody>
      </p:sp>
      <p:pic>
        <p:nvPicPr>
          <p:cNvPr id="1651" name="图片 48" descr="图片 48"/>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13901" y="3026210"/>
            <a:ext cx="978693" cy="227167"/>
          </a:xfrm>
          <a:prstGeom prst="rect">
            <a:avLst/>
          </a:prstGeom>
          <a:ln w="12700">
            <a:miter lim="400000"/>
          </a:ln>
        </p:spPr>
      </p:pic>
      <p:pic>
        <p:nvPicPr>
          <p:cNvPr id="1652" name="图片 3" descr="图片 3"/>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35564" y="3665704"/>
            <a:ext cx="1041414" cy="114526"/>
          </a:xfrm>
          <a:prstGeom prst="rect">
            <a:avLst/>
          </a:prstGeom>
          <a:ln w="12700">
            <a:miter lim="400000"/>
          </a:ln>
        </p:spPr>
      </p:pic>
      <p:grpSp>
        <p:nvGrpSpPr>
          <p:cNvPr id="1657" name="组合 53"/>
          <p:cNvGrpSpPr/>
          <p:nvPr/>
        </p:nvGrpSpPr>
        <p:grpSpPr>
          <a:xfrm>
            <a:off x="4447752" y="3107171"/>
            <a:ext cx="2529841" cy="1864298"/>
            <a:chOff x="0" y="0"/>
            <a:chExt cx="2529840" cy="1864296"/>
          </a:xfrm>
        </p:grpSpPr>
        <p:sp>
          <p:nvSpPr>
            <p:cNvPr id="1654" name="矩形 54"/>
            <p:cNvSpPr txBox="1"/>
            <p:nvPr/>
          </p:nvSpPr>
          <p:spPr>
            <a:xfrm>
              <a:off x="0" y="0"/>
              <a:ext cx="1934280" cy="11836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7200">
                  <a:solidFill>
                    <a:srgbClr val="92653C"/>
                  </a:solidFill>
                  <a:latin typeface="Microsoft YaHei"/>
                  <a:ea typeface="Microsoft YaHei"/>
                  <a:cs typeface="Microsoft YaHei"/>
                  <a:sym typeface="Microsoft YaHei"/>
                </a:defRPr>
              </a:lvl1pPr>
            </a:lstStyle>
            <a:p>
              <a:r>
                <a:t>30%</a:t>
              </a:r>
            </a:p>
          </p:txBody>
        </p:sp>
        <p:sp>
          <p:nvSpPr>
            <p:cNvPr id="1655" name="矩形 58"/>
            <p:cNvSpPr txBox="1"/>
            <p:nvPr/>
          </p:nvSpPr>
          <p:spPr>
            <a:xfrm>
              <a:off x="210576" y="1099756"/>
              <a:ext cx="1967232" cy="7645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defRPr spc="300">
                  <a:solidFill>
                    <a:srgbClr val="92653C"/>
                  </a:solidFill>
                  <a:latin typeface="Microsoft YaHei"/>
                  <a:ea typeface="Microsoft YaHei"/>
                  <a:cs typeface="Microsoft YaHei"/>
                  <a:sym typeface="Microsoft YaHei"/>
                </a:defRPr>
              </a:pPr>
              <a:r>
                <a:t>税前利润投入</a:t>
              </a:r>
            </a:p>
            <a:p>
              <a:pPr algn="ctr">
                <a:defRPr sz="2000" b="1" spc="300">
                  <a:solidFill>
                    <a:srgbClr val="92653C"/>
                  </a:solidFill>
                  <a:latin typeface="Microsoft YaHei"/>
                  <a:ea typeface="Microsoft YaHei"/>
                  <a:cs typeface="Microsoft YaHei"/>
                  <a:sym typeface="Microsoft YaHei"/>
                </a:defRPr>
              </a:pPr>
              <a:r>
                <a:t>创新相关业务</a:t>
              </a:r>
            </a:p>
          </p:txBody>
        </p:sp>
        <p:sp>
          <p:nvSpPr>
            <p:cNvPr id="1656" name="矩形 60"/>
            <p:cNvSpPr txBox="1"/>
            <p:nvPr/>
          </p:nvSpPr>
          <p:spPr>
            <a:xfrm>
              <a:off x="1404619" y="687067"/>
              <a:ext cx="1125222" cy="4089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r">
                <a:defRPr>
                  <a:solidFill>
                    <a:srgbClr val="92653C"/>
                  </a:solidFill>
                  <a:latin typeface="Microsoft YaHei"/>
                  <a:ea typeface="Microsoft YaHei"/>
                  <a:cs typeface="Microsoft YaHei"/>
                  <a:sym typeface="Microsoft YaHei"/>
                </a:defRPr>
              </a:lvl1pPr>
            </a:lstStyle>
            <a:p>
              <a:r>
                <a:t>左右</a:t>
              </a:r>
            </a:p>
          </p:txBody>
        </p:sp>
      </p:grpSp>
      <p:sp>
        <p:nvSpPr>
          <p:cNvPr id="1659" name="文本框 63"/>
          <p:cNvSpPr txBox="1"/>
          <p:nvPr/>
        </p:nvSpPr>
        <p:spPr>
          <a:xfrm>
            <a:off x="9675149" y="2646254"/>
            <a:ext cx="1587068"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000">
                <a:solidFill>
                  <a:srgbClr val="404040"/>
                </a:solidFill>
                <a:latin typeface="Microsoft YaHei"/>
                <a:ea typeface="Microsoft YaHei"/>
                <a:cs typeface="Microsoft YaHei"/>
                <a:sym typeface="Microsoft YaHei"/>
              </a:defRPr>
            </a:pPr>
            <a:r>
              <a:t>国内领先的医疗AI企业</a:t>
            </a:r>
          </a:p>
        </p:txBody>
      </p:sp>
      <p:pic>
        <p:nvPicPr>
          <p:cNvPr id="39" name="图片 38">
            <a:extLst>
              <a:ext uri="{FF2B5EF4-FFF2-40B4-BE49-F238E27FC236}">
                <a16:creationId xmlns:a16="http://schemas.microsoft.com/office/drawing/2014/main" id="{D857302D-7021-4381-8BD3-3AC37C9F8C68}"/>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8211998" y="2477589"/>
            <a:ext cx="1238518" cy="474766"/>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菱形 3"/>
          <p:cNvSpPr/>
          <p:nvPr/>
        </p:nvSpPr>
        <p:spPr>
          <a:xfrm>
            <a:off x="-2035176" y="2400300"/>
            <a:ext cx="4038601" cy="4038600"/>
          </a:xfrm>
          <a:prstGeom prst="diamond">
            <a:avLst/>
          </a:prstGeom>
          <a:solidFill>
            <a:srgbClr val="B17744">
              <a:alpha val="74000"/>
            </a:srgbClr>
          </a:solidFill>
          <a:ln w="12700">
            <a:miter lim="400000"/>
          </a:ln>
        </p:spPr>
        <p:txBody>
          <a:bodyPr lIns="45719" rIns="45719" anchor="ctr"/>
          <a:lstStyle/>
          <a:p>
            <a:pPr algn="ctr">
              <a:defRPr>
                <a:solidFill>
                  <a:srgbClr val="FFFFFF"/>
                </a:solidFill>
              </a:defRPr>
            </a:pPr>
            <a:endParaRPr/>
          </a:p>
        </p:txBody>
      </p:sp>
      <p:sp>
        <p:nvSpPr>
          <p:cNvPr id="512" name="菱形 4"/>
          <p:cNvSpPr/>
          <p:nvPr/>
        </p:nvSpPr>
        <p:spPr>
          <a:xfrm>
            <a:off x="2419350" y="-2019300"/>
            <a:ext cx="4038600" cy="4038600"/>
          </a:xfrm>
          <a:prstGeom prst="diamond">
            <a:avLst/>
          </a:prstGeom>
          <a:solidFill>
            <a:srgbClr val="AFABAB">
              <a:alpha val="74000"/>
            </a:srgbClr>
          </a:solidFill>
          <a:ln w="12700">
            <a:miter lim="400000"/>
          </a:ln>
        </p:spPr>
        <p:txBody>
          <a:bodyPr lIns="45719" rIns="45719" anchor="ctr"/>
          <a:lstStyle/>
          <a:p>
            <a:pPr algn="ctr">
              <a:defRPr>
                <a:solidFill>
                  <a:srgbClr val="FFFFFF"/>
                </a:solidFill>
              </a:defRPr>
            </a:pPr>
            <a:endParaRPr/>
          </a:p>
        </p:txBody>
      </p:sp>
      <p:sp>
        <p:nvSpPr>
          <p:cNvPr id="513" name="菱形 5"/>
          <p:cNvSpPr/>
          <p:nvPr/>
        </p:nvSpPr>
        <p:spPr>
          <a:xfrm>
            <a:off x="-2019300" y="-2019300"/>
            <a:ext cx="4038600" cy="4038600"/>
          </a:xfrm>
          <a:prstGeom prst="diamond">
            <a:avLst/>
          </a:prstGeom>
          <a:solidFill>
            <a:srgbClr val="B17744"/>
          </a:solidFill>
          <a:ln w="12700">
            <a:miter lim="400000"/>
          </a:ln>
        </p:spPr>
        <p:txBody>
          <a:bodyPr lIns="45719" rIns="45719" anchor="ctr"/>
          <a:lstStyle/>
          <a:p>
            <a:pPr algn="ctr">
              <a:defRPr>
                <a:solidFill>
                  <a:srgbClr val="FFFFFF"/>
                </a:solidFill>
              </a:defRPr>
            </a:pPr>
            <a:endParaRPr/>
          </a:p>
        </p:txBody>
      </p:sp>
      <p:grpSp>
        <p:nvGrpSpPr>
          <p:cNvPr id="516" name="组合 1"/>
          <p:cNvGrpSpPr/>
          <p:nvPr/>
        </p:nvGrpSpPr>
        <p:grpSpPr>
          <a:xfrm>
            <a:off x="6733502" y="2814333"/>
            <a:ext cx="3417311" cy="1229355"/>
            <a:chOff x="0" y="0"/>
            <a:chExt cx="3417310" cy="1229354"/>
          </a:xfrm>
        </p:grpSpPr>
        <p:sp>
          <p:nvSpPr>
            <p:cNvPr id="514" name="文本框 11"/>
            <p:cNvSpPr txBox="1"/>
            <p:nvPr/>
          </p:nvSpPr>
          <p:spPr>
            <a:xfrm>
              <a:off x="383103" y="0"/>
              <a:ext cx="2730769" cy="8788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4400" b="1" spc="600">
                  <a:solidFill>
                    <a:srgbClr val="996436"/>
                  </a:solidFill>
                  <a:latin typeface="Microsoft YaHei"/>
                  <a:ea typeface="Microsoft YaHei"/>
                  <a:cs typeface="Microsoft YaHei"/>
                  <a:sym typeface="Microsoft YaHei"/>
                </a:defRPr>
              </a:lvl1pPr>
            </a:lstStyle>
            <a:p>
              <a:r>
                <a:t>我们是谁</a:t>
              </a:r>
            </a:p>
          </p:txBody>
        </p:sp>
        <p:sp>
          <p:nvSpPr>
            <p:cNvPr id="515" name="文本框 33"/>
            <p:cNvSpPr txBox="1"/>
            <p:nvPr/>
          </p:nvSpPr>
          <p:spPr>
            <a:xfrm>
              <a:off x="0" y="706114"/>
              <a:ext cx="3417311" cy="5232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defRPr sz="2800" b="1">
                  <a:solidFill>
                    <a:srgbClr val="996436"/>
                  </a:solidFill>
                  <a:latin typeface="Microsoft YaHei"/>
                  <a:ea typeface="Microsoft YaHei"/>
                  <a:cs typeface="Microsoft YaHei"/>
                  <a:sym typeface="Microsoft YaHei"/>
                </a:defRPr>
              </a:pPr>
              <a:r>
                <a:t>About  Fosun</a:t>
              </a:r>
            </a:p>
          </p:txBody>
        </p:sp>
      </p:grpSp>
      <p:sp>
        <p:nvSpPr>
          <p:cNvPr id="517" name="文本框 6"/>
          <p:cNvSpPr txBox="1"/>
          <p:nvPr/>
        </p:nvSpPr>
        <p:spPr>
          <a:xfrm>
            <a:off x="521104" y="6315788"/>
            <a:ext cx="313837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000">
                <a:solidFill>
                  <a:srgbClr val="808080"/>
                </a:solidFill>
                <a:latin typeface="Microsoft YaHei"/>
                <a:ea typeface="Microsoft YaHei"/>
                <a:cs typeface="Microsoft YaHei"/>
                <a:sym typeface="Microsoft YaHei"/>
              </a:defRPr>
            </a:pPr>
            <a:r>
              <a:t>* 本文件所含数据均基于2020年业绩（单位：人民币）</a:t>
            </a:r>
          </a:p>
        </p:txBody>
      </p:sp>
      <p:pic>
        <p:nvPicPr>
          <p:cNvPr id="518" name="图片 10" descr="图片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2404" y="207957"/>
            <a:ext cx="4038601" cy="3988446"/>
          </a:xfrm>
          <a:custGeom>
            <a:avLst/>
            <a:gdLst/>
            <a:ahLst/>
            <a:cxnLst>
              <a:cxn ang="0">
                <a:pos x="wd2" y="hd2"/>
              </a:cxn>
              <a:cxn ang="5400000">
                <a:pos x="wd2" y="hd2"/>
              </a:cxn>
              <a:cxn ang="10800000">
                <a:pos x="wd2" y="hd2"/>
              </a:cxn>
              <a:cxn ang="16200000">
                <a:pos x="wd2" y="hd2"/>
              </a:cxn>
            </a:cxnLst>
            <a:rect l="0" t="0" r="r" b="b"/>
            <a:pathLst>
              <a:path w="21600" h="21600" extrusionOk="0">
                <a:moveTo>
                  <a:pt x="10751" y="0"/>
                </a:moveTo>
                <a:lnTo>
                  <a:pt x="0" y="10763"/>
                </a:lnTo>
                <a:lnTo>
                  <a:pt x="10849" y="21600"/>
                </a:lnTo>
                <a:lnTo>
                  <a:pt x="21600" y="10837"/>
                </a:lnTo>
                <a:lnTo>
                  <a:pt x="10751" y="0"/>
                </a:lnTo>
                <a:close/>
              </a:path>
            </a:pathLst>
          </a:cu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4" name="图片 19" descr="图片 19"/>
          <p:cNvPicPr>
            <a:picLocks noChangeAspect="1"/>
          </p:cNvPicPr>
          <p:nvPr/>
        </p:nvPicPr>
        <p:blipFill>
          <a:blip r:embed="rId2"/>
          <a:stretch>
            <a:fillRect/>
          </a:stretch>
        </p:blipFill>
        <p:spPr>
          <a:xfrm>
            <a:off x="9060508" y="2452629"/>
            <a:ext cx="2796532" cy="3201512"/>
          </a:xfrm>
          <a:prstGeom prst="rect">
            <a:avLst/>
          </a:prstGeom>
          <a:ln w="12700">
            <a:miter lim="400000"/>
          </a:ln>
        </p:spPr>
      </p:pic>
      <p:pic>
        <p:nvPicPr>
          <p:cNvPr id="1665" name="图片 17" descr="图片 17"/>
          <p:cNvPicPr>
            <a:picLocks noChangeAspect="1"/>
          </p:cNvPicPr>
          <p:nvPr/>
        </p:nvPicPr>
        <p:blipFill>
          <a:blip r:embed="rId3"/>
          <a:stretch>
            <a:fillRect/>
          </a:stretch>
        </p:blipFill>
        <p:spPr>
          <a:xfrm>
            <a:off x="334961" y="2452629"/>
            <a:ext cx="2796530" cy="3200402"/>
          </a:xfrm>
          <a:prstGeom prst="rect">
            <a:avLst/>
          </a:prstGeom>
          <a:ln w="12700">
            <a:miter lim="400000"/>
          </a:ln>
        </p:spPr>
      </p:pic>
      <p:pic>
        <p:nvPicPr>
          <p:cNvPr id="1666" name="图片 15" descr="图片 15"/>
          <p:cNvPicPr>
            <a:picLocks noChangeAspect="1"/>
          </p:cNvPicPr>
          <p:nvPr/>
        </p:nvPicPr>
        <p:blipFill>
          <a:blip r:embed="rId4"/>
          <a:stretch>
            <a:fillRect/>
          </a:stretch>
        </p:blipFill>
        <p:spPr>
          <a:xfrm>
            <a:off x="6151993" y="2452629"/>
            <a:ext cx="2796530" cy="3200402"/>
          </a:xfrm>
          <a:prstGeom prst="rect">
            <a:avLst/>
          </a:prstGeom>
          <a:ln w="12700">
            <a:miter lim="400000"/>
          </a:ln>
        </p:spPr>
      </p:pic>
      <p:pic>
        <p:nvPicPr>
          <p:cNvPr id="1667" name="图片 3" descr="图片 3"/>
          <p:cNvPicPr>
            <a:picLocks noChangeAspect="1"/>
          </p:cNvPicPr>
          <p:nvPr/>
        </p:nvPicPr>
        <p:blipFill>
          <a:blip r:embed="rId5"/>
          <a:stretch>
            <a:fillRect/>
          </a:stretch>
        </p:blipFill>
        <p:spPr>
          <a:xfrm>
            <a:off x="3258546" y="2452630"/>
            <a:ext cx="2768106" cy="3200401"/>
          </a:xfrm>
          <a:prstGeom prst="rect">
            <a:avLst/>
          </a:prstGeom>
          <a:ln w="12700">
            <a:miter lim="400000"/>
          </a:ln>
        </p:spPr>
      </p:pic>
      <p:sp>
        <p:nvSpPr>
          <p:cNvPr id="1668" name="矩形 10"/>
          <p:cNvSpPr/>
          <p:nvPr/>
        </p:nvSpPr>
        <p:spPr>
          <a:xfrm>
            <a:off x="334963" y="5748280"/>
            <a:ext cx="2796528" cy="152401"/>
          </a:xfrm>
          <a:prstGeom prst="rect">
            <a:avLst/>
          </a:prstGeom>
          <a:solidFill>
            <a:srgbClr val="B17744">
              <a:alpha val="64999"/>
            </a:srgbClr>
          </a:solidFill>
          <a:ln w="12700">
            <a:miter lim="400000"/>
          </a:ln>
        </p:spPr>
        <p:txBody>
          <a:bodyPr lIns="45719" rIns="45719" anchor="ctr"/>
          <a:lstStyle/>
          <a:p>
            <a:pPr algn="ctr">
              <a:defRPr>
                <a:solidFill>
                  <a:srgbClr val="FFFFFF"/>
                </a:solidFill>
              </a:defRPr>
            </a:pPr>
            <a:endParaRPr/>
          </a:p>
        </p:txBody>
      </p:sp>
      <p:sp>
        <p:nvSpPr>
          <p:cNvPr id="1669" name="矩形 11"/>
          <p:cNvSpPr/>
          <p:nvPr/>
        </p:nvSpPr>
        <p:spPr>
          <a:xfrm>
            <a:off x="3243478" y="5748280"/>
            <a:ext cx="2796529" cy="152401"/>
          </a:xfrm>
          <a:prstGeom prst="rect">
            <a:avLst/>
          </a:prstGeom>
          <a:solidFill>
            <a:srgbClr val="808080">
              <a:alpha val="64999"/>
            </a:srgbClr>
          </a:solidFill>
          <a:ln w="12700">
            <a:miter lim="400000"/>
          </a:ln>
        </p:spPr>
        <p:txBody>
          <a:bodyPr lIns="45719" rIns="45719" anchor="ctr"/>
          <a:lstStyle/>
          <a:p>
            <a:pPr algn="ctr">
              <a:defRPr>
                <a:solidFill>
                  <a:srgbClr val="FFFFFF"/>
                </a:solidFill>
              </a:defRPr>
            </a:pPr>
            <a:endParaRPr/>
          </a:p>
        </p:txBody>
      </p:sp>
      <p:sp>
        <p:nvSpPr>
          <p:cNvPr id="1670" name="矩形 12"/>
          <p:cNvSpPr/>
          <p:nvPr/>
        </p:nvSpPr>
        <p:spPr>
          <a:xfrm>
            <a:off x="6151995" y="5748280"/>
            <a:ext cx="2796528" cy="152401"/>
          </a:xfrm>
          <a:prstGeom prst="rect">
            <a:avLst/>
          </a:prstGeom>
          <a:solidFill>
            <a:srgbClr val="B17744">
              <a:alpha val="64999"/>
            </a:srgbClr>
          </a:solidFill>
          <a:ln w="12700">
            <a:miter lim="400000"/>
          </a:ln>
        </p:spPr>
        <p:txBody>
          <a:bodyPr lIns="45719" rIns="45719" anchor="ctr"/>
          <a:lstStyle/>
          <a:p>
            <a:pPr algn="ctr">
              <a:defRPr>
                <a:solidFill>
                  <a:srgbClr val="FFFFFF"/>
                </a:solidFill>
              </a:defRPr>
            </a:pPr>
            <a:endParaRPr/>
          </a:p>
        </p:txBody>
      </p:sp>
      <p:sp>
        <p:nvSpPr>
          <p:cNvPr id="1671" name="矩形 13"/>
          <p:cNvSpPr/>
          <p:nvPr/>
        </p:nvSpPr>
        <p:spPr>
          <a:xfrm>
            <a:off x="9060509" y="5748280"/>
            <a:ext cx="2796529" cy="152401"/>
          </a:xfrm>
          <a:prstGeom prst="rect">
            <a:avLst/>
          </a:prstGeom>
          <a:solidFill>
            <a:srgbClr val="808080">
              <a:alpha val="64999"/>
            </a:srgbClr>
          </a:solidFill>
          <a:ln w="12700">
            <a:miter lim="400000"/>
          </a:ln>
        </p:spPr>
        <p:txBody>
          <a:bodyPr lIns="45719" rIns="45719" anchor="ctr"/>
          <a:lstStyle/>
          <a:p>
            <a:pPr algn="ctr">
              <a:defRPr>
                <a:solidFill>
                  <a:srgbClr val="FFFFFF"/>
                </a:solidFill>
              </a:defRPr>
            </a:pPr>
            <a:endParaRPr/>
          </a:p>
        </p:txBody>
      </p:sp>
      <p:sp>
        <p:nvSpPr>
          <p:cNvPr id="1672" name="矩形 4"/>
          <p:cNvSpPr/>
          <p:nvPr/>
        </p:nvSpPr>
        <p:spPr>
          <a:xfrm>
            <a:off x="334963" y="2452630"/>
            <a:ext cx="2796528" cy="3200401"/>
          </a:xfrm>
          <a:prstGeom prst="rect">
            <a:avLst/>
          </a:prstGeom>
          <a:solidFill>
            <a:srgbClr val="B17744">
              <a:alpha val="64999"/>
            </a:srgbClr>
          </a:solidFill>
          <a:ln w="12700">
            <a:miter lim="400000"/>
          </a:ln>
        </p:spPr>
        <p:txBody>
          <a:bodyPr lIns="45719" rIns="45719" anchor="ctr"/>
          <a:lstStyle/>
          <a:p>
            <a:pPr algn="ctr">
              <a:defRPr>
                <a:solidFill>
                  <a:srgbClr val="FFFFFF"/>
                </a:solidFill>
              </a:defRPr>
            </a:pPr>
            <a:endParaRPr/>
          </a:p>
        </p:txBody>
      </p:sp>
      <p:sp>
        <p:nvSpPr>
          <p:cNvPr id="1673" name="矩形 5"/>
          <p:cNvSpPr/>
          <p:nvPr/>
        </p:nvSpPr>
        <p:spPr>
          <a:xfrm>
            <a:off x="3243478" y="2452630"/>
            <a:ext cx="2796529" cy="3200401"/>
          </a:xfrm>
          <a:prstGeom prst="rect">
            <a:avLst/>
          </a:prstGeom>
          <a:solidFill>
            <a:srgbClr val="808080">
              <a:alpha val="64999"/>
            </a:srgbClr>
          </a:solidFill>
          <a:ln w="12700">
            <a:miter lim="400000"/>
          </a:ln>
        </p:spPr>
        <p:txBody>
          <a:bodyPr lIns="45719" rIns="45719" anchor="ctr"/>
          <a:lstStyle/>
          <a:p>
            <a:pPr algn="ctr">
              <a:defRPr>
                <a:solidFill>
                  <a:srgbClr val="FFFFFF"/>
                </a:solidFill>
              </a:defRPr>
            </a:pPr>
            <a:endParaRPr/>
          </a:p>
        </p:txBody>
      </p:sp>
      <p:sp>
        <p:nvSpPr>
          <p:cNvPr id="1674" name="矩形 6"/>
          <p:cNvSpPr/>
          <p:nvPr/>
        </p:nvSpPr>
        <p:spPr>
          <a:xfrm>
            <a:off x="6151995" y="2452630"/>
            <a:ext cx="2796528" cy="3200401"/>
          </a:xfrm>
          <a:prstGeom prst="rect">
            <a:avLst/>
          </a:prstGeom>
          <a:solidFill>
            <a:srgbClr val="B17744">
              <a:alpha val="64999"/>
            </a:srgbClr>
          </a:solidFill>
          <a:ln w="12700">
            <a:miter lim="400000"/>
          </a:ln>
        </p:spPr>
        <p:txBody>
          <a:bodyPr lIns="45719" rIns="45719" anchor="ctr"/>
          <a:lstStyle/>
          <a:p>
            <a:pPr algn="ctr">
              <a:defRPr>
                <a:solidFill>
                  <a:srgbClr val="FFFFFF"/>
                </a:solidFill>
              </a:defRPr>
            </a:pPr>
            <a:endParaRPr/>
          </a:p>
        </p:txBody>
      </p:sp>
      <p:sp>
        <p:nvSpPr>
          <p:cNvPr id="1675" name="矩形 7"/>
          <p:cNvSpPr/>
          <p:nvPr/>
        </p:nvSpPr>
        <p:spPr>
          <a:xfrm>
            <a:off x="9060509" y="2452630"/>
            <a:ext cx="2796529" cy="3200401"/>
          </a:xfrm>
          <a:prstGeom prst="rect">
            <a:avLst/>
          </a:prstGeom>
          <a:solidFill>
            <a:srgbClr val="808080">
              <a:alpha val="64999"/>
            </a:srgbClr>
          </a:solidFill>
          <a:ln w="12700">
            <a:miter lim="400000"/>
          </a:ln>
        </p:spPr>
        <p:txBody>
          <a:bodyPr lIns="45719" rIns="45719" anchor="ctr"/>
          <a:lstStyle/>
          <a:p>
            <a:pPr algn="ctr">
              <a:defRPr>
                <a:solidFill>
                  <a:srgbClr val="FFFFFF"/>
                </a:solidFill>
              </a:defRPr>
            </a:pPr>
            <a:endParaRPr/>
          </a:p>
        </p:txBody>
      </p:sp>
      <p:sp>
        <p:nvSpPr>
          <p:cNvPr id="1676" name="矩形 22"/>
          <p:cNvSpPr txBox="1"/>
          <p:nvPr/>
        </p:nvSpPr>
        <p:spPr>
          <a:xfrm>
            <a:off x="562018" y="3703110"/>
            <a:ext cx="2342417" cy="1259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lnSpc>
                <a:spcPct val="120000"/>
              </a:lnSpc>
              <a:defRPr sz="1400">
                <a:solidFill>
                  <a:srgbClr val="FFFFFF"/>
                </a:solidFill>
                <a:latin typeface="PingFang SC Regular"/>
                <a:ea typeface="PingFang SC Regular"/>
                <a:cs typeface="PingFang SC Regular"/>
                <a:sym typeface="PingFang SC Regular"/>
              </a:defRPr>
            </a:pPr>
            <a:r>
              <a:rPr dirty="0" err="1"/>
              <a:t>有创新壁垒</a:t>
            </a:r>
            <a:endParaRPr dirty="0"/>
          </a:p>
          <a:p>
            <a:pPr algn="just">
              <a:lnSpc>
                <a:spcPct val="120000"/>
              </a:lnSpc>
              <a:defRPr sz="1400">
                <a:solidFill>
                  <a:srgbClr val="FFFFFF"/>
                </a:solidFill>
                <a:latin typeface="PingFang SC Regular"/>
                <a:ea typeface="PingFang SC Regular"/>
                <a:cs typeface="PingFang SC Regular"/>
                <a:sym typeface="PingFang SC Regular"/>
              </a:defRPr>
            </a:pPr>
            <a:r>
              <a:rPr dirty="0" err="1"/>
              <a:t>有市场潜力</a:t>
            </a:r>
            <a:endParaRPr dirty="0"/>
          </a:p>
          <a:p>
            <a:pPr algn="just">
              <a:lnSpc>
                <a:spcPct val="120000"/>
              </a:lnSpc>
              <a:defRPr sz="1400">
                <a:solidFill>
                  <a:srgbClr val="FFFFFF"/>
                </a:solidFill>
                <a:latin typeface="PingFang SC Regular"/>
                <a:ea typeface="PingFang SC Regular"/>
                <a:cs typeface="PingFang SC Regular"/>
                <a:sym typeface="PingFang SC Regular"/>
              </a:defRPr>
            </a:pPr>
            <a:r>
              <a:rPr dirty="0" err="1"/>
              <a:t>有全球化潜力</a:t>
            </a:r>
            <a:endParaRPr dirty="0"/>
          </a:p>
          <a:p>
            <a:pPr algn="just">
              <a:lnSpc>
                <a:spcPct val="120000"/>
              </a:lnSpc>
              <a:defRPr sz="1400">
                <a:solidFill>
                  <a:srgbClr val="FFFFFF"/>
                </a:solidFill>
                <a:latin typeface="PingFang SC Regular"/>
                <a:ea typeface="PingFang SC Regular"/>
                <a:cs typeface="PingFang SC Regular"/>
                <a:sym typeface="PingFang SC Regular"/>
              </a:defRPr>
            </a:pPr>
            <a:r>
              <a:rPr dirty="0" err="1"/>
              <a:t>复星具备赢的优势</a:t>
            </a:r>
            <a:endParaRPr dirty="0"/>
          </a:p>
        </p:txBody>
      </p:sp>
      <p:sp>
        <p:nvSpPr>
          <p:cNvPr id="1677" name="矩形 23"/>
          <p:cNvSpPr txBox="1"/>
          <p:nvPr/>
        </p:nvSpPr>
        <p:spPr>
          <a:xfrm>
            <a:off x="562018" y="3027425"/>
            <a:ext cx="2342417" cy="510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just">
              <a:lnSpc>
                <a:spcPct val="120000"/>
              </a:lnSpc>
              <a:defRPr sz="2400">
                <a:solidFill>
                  <a:srgbClr val="FFFFFF"/>
                </a:solidFill>
                <a:latin typeface="PingFang SC Semibold"/>
                <a:ea typeface="PingFang SC Semibold"/>
                <a:cs typeface="PingFang SC Semibold"/>
                <a:sym typeface="PingFang SC Semibold"/>
              </a:defRPr>
            </a:lvl1pPr>
          </a:lstStyle>
          <a:p>
            <a:r>
              <a:rPr dirty="0" err="1"/>
              <a:t>产业选择</a:t>
            </a:r>
            <a:endParaRPr dirty="0"/>
          </a:p>
        </p:txBody>
      </p:sp>
      <p:sp>
        <p:nvSpPr>
          <p:cNvPr id="1678" name="直接连接符 24"/>
          <p:cNvSpPr/>
          <p:nvPr/>
        </p:nvSpPr>
        <p:spPr>
          <a:xfrm>
            <a:off x="643355" y="3611710"/>
            <a:ext cx="579415" cy="1"/>
          </a:xfrm>
          <a:prstGeom prst="line">
            <a:avLst/>
          </a:prstGeom>
          <a:ln w="12700">
            <a:solidFill>
              <a:srgbClr val="FFFFFF"/>
            </a:solidFill>
            <a:miter/>
          </a:ln>
        </p:spPr>
        <p:txBody>
          <a:bodyPr lIns="45719" rIns="45719"/>
          <a:lstStyle/>
          <a:p>
            <a:endParaRPr/>
          </a:p>
        </p:txBody>
      </p:sp>
      <p:sp>
        <p:nvSpPr>
          <p:cNvPr id="1679" name="矩形 94"/>
          <p:cNvSpPr txBox="1"/>
          <p:nvPr/>
        </p:nvSpPr>
        <p:spPr>
          <a:xfrm>
            <a:off x="562017" y="2580064"/>
            <a:ext cx="2342417" cy="510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just">
              <a:lnSpc>
                <a:spcPct val="120000"/>
              </a:lnSpc>
              <a:defRPr sz="2400">
                <a:solidFill>
                  <a:srgbClr val="FFFFFF"/>
                </a:solidFill>
                <a:latin typeface="PingFang SC Semibold"/>
                <a:ea typeface="PingFang SC Semibold"/>
                <a:cs typeface="PingFang SC Semibold"/>
                <a:sym typeface="PingFang SC Semibold"/>
              </a:defRPr>
            </a:lvl1pPr>
          </a:lstStyle>
          <a:p>
            <a:r>
              <a:rPr dirty="0"/>
              <a:t>1</a:t>
            </a:r>
          </a:p>
        </p:txBody>
      </p:sp>
      <p:sp>
        <p:nvSpPr>
          <p:cNvPr id="1680" name="矩形 27"/>
          <p:cNvSpPr txBox="1"/>
          <p:nvPr/>
        </p:nvSpPr>
        <p:spPr>
          <a:xfrm>
            <a:off x="3470535" y="3703110"/>
            <a:ext cx="2342416" cy="156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lnSpc>
                <a:spcPct val="120000"/>
              </a:lnSpc>
              <a:defRPr sz="1400">
                <a:solidFill>
                  <a:srgbClr val="FFFFFF"/>
                </a:solidFill>
                <a:latin typeface="PingFang SC Regular"/>
                <a:ea typeface="PingFang SC Regular"/>
                <a:cs typeface="PingFang SC Regular"/>
                <a:sym typeface="PingFang SC Regular"/>
              </a:defRPr>
            </a:pPr>
            <a:r>
              <a:rPr dirty="0" err="1"/>
              <a:t>产业并购</a:t>
            </a:r>
            <a:endParaRPr dirty="0"/>
          </a:p>
          <a:p>
            <a:pPr algn="just">
              <a:lnSpc>
                <a:spcPct val="120000"/>
              </a:lnSpc>
              <a:defRPr sz="1400">
                <a:solidFill>
                  <a:srgbClr val="FFFFFF"/>
                </a:solidFill>
                <a:latin typeface="PingFang SC Regular"/>
                <a:ea typeface="PingFang SC Regular"/>
                <a:cs typeface="PingFang SC Regular"/>
                <a:sym typeface="PingFang SC Regular"/>
              </a:defRPr>
            </a:pPr>
            <a:r>
              <a:rPr dirty="0" err="1"/>
              <a:t>VC投资</a:t>
            </a:r>
            <a:endParaRPr dirty="0"/>
          </a:p>
          <a:p>
            <a:pPr algn="just">
              <a:lnSpc>
                <a:spcPct val="120000"/>
              </a:lnSpc>
              <a:defRPr sz="1400">
                <a:solidFill>
                  <a:srgbClr val="FFFFFF"/>
                </a:solidFill>
                <a:latin typeface="PingFang SC Regular"/>
                <a:ea typeface="PingFang SC Regular"/>
                <a:cs typeface="PingFang SC Regular"/>
                <a:sym typeface="PingFang SC Regular"/>
              </a:defRPr>
            </a:pPr>
            <a:r>
              <a:rPr dirty="0" err="1"/>
              <a:t>合资合作</a:t>
            </a:r>
            <a:endParaRPr dirty="0"/>
          </a:p>
          <a:p>
            <a:pPr algn="just">
              <a:lnSpc>
                <a:spcPct val="120000"/>
              </a:lnSpc>
              <a:defRPr sz="1400">
                <a:solidFill>
                  <a:srgbClr val="FFFFFF"/>
                </a:solidFill>
                <a:latin typeface="PingFang SC Regular"/>
                <a:ea typeface="PingFang SC Regular"/>
                <a:cs typeface="PingFang SC Regular"/>
                <a:sym typeface="PingFang SC Regular"/>
              </a:defRPr>
            </a:pPr>
            <a:r>
              <a:rPr dirty="0" err="1"/>
              <a:t>授权合作</a:t>
            </a:r>
            <a:endParaRPr dirty="0"/>
          </a:p>
          <a:p>
            <a:pPr algn="just">
              <a:lnSpc>
                <a:spcPct val="120000"/>
              </a:lnSpc>
              <a:defRPr sz="1400">
                <a:solidFill>
                  <a:srgbClr val="FFFFFF"/>
                </a:solidFill>
                <a:latin typeface="PingFang SC Regular"/>
                <a:ea typeface="PingFang SC Regular"/>
                <a:cs typeface="PingFang SC Regular"/>
                <a:sym typeface="PingFang SC Regular"/>
              </a:defRPr>
            </a:pPr>
            <a:r>
              <a:rPr dirty="0" err="1"/>
              <a:t>绿地孵化</a:t>
            </a:r>
            <a:endParaRPr dirty="0"/>
          </a:p>
        </p:txBody>
      </p:sp>
      <p:sp>
        <p:nvSpPr>
          <p:cNvPr id="1681" name="矩形 28"/>
          <p:cNvSpPr txBox="1"/>
          <p:nvPr/>
        </p:nvSpPr>
        <p:spPr>
          <a:xfrm>
            <a:off x="3470535" y="3027425"/>
            <a:ext cx="2342416" cy="510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just">
              <a:lnSpc>
                <a:spcPct val="120000"/>
              </a:lnSpc>
              <a:defRPr sz="2400">
                <a:solidFill>
                  <a:srgbClr val="FFFFFF"/>
                </a:solidFill>
                <a:latin typeface="PingFang SC Semibold"/>
                <a:ea typeface="PingFang SC Semibold"/>
                <a:cs typeface="PingFang SC Semibold"/>
                <a:sym typeface="PingFang SC Semibold"/>
              </a:defRPr>
            </a:lvl1pPr>
          </a:lstStyle>
          <a:p>
            <a:r>
              <a:t>进入产业</a:t>
            </a:r>
          </a:p>
        </p:txBody>
      </p:sp>
      <p:sp>
        <p:nvSpPr>
          <p:cNvPr id="1682" name="直接连接符 29"/>
          <p:cNvSpPr/>
          <p:nvPr/>
        </p:nvSpPr>
        <p:spPr>
          <a:xfrm>
            <a:off x="3551871" y="3611710"/>
            <a:ext cx="579415" cy="1"/>
          </a:xfrm>
          <a:prstGeom prst="line">
            <a:avLst/>
          </a:prstGeom>
          <a:ln w="12700">
            <a:solidFill>
              <a:srgbClr val="FFFFFF"/>
            </a:solidFill>
            <a:miter/>
          </a:ln>
        </p:spPr>
        <p:txBody>
          <a:bodyPr lIns="45719" rIns="45719"/>
          <a:lstStyle/>
          <a:p>
            <a:endParaRPr/>
          </a:p>
        </p:txBody>
      </p:sp>
      <p:sp>
        <p:nvSpPr>
          <p:cNvPr id="1683" name="矩形 31"/>
          <p:cNvSpPr txBox="1"/>
          <p:nvPr/>
        </p:nvSpPr>
        <p:spPr>
          <a:xfrm>
            <a:off x="6379050" y="3703110"/>
            <a:ext cx="2342417" cy="1259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lnSpc>
                <a:spcPct val="120000"/>
              </a:lnSpc>
              <a:defRPr sz="1400">
                <a:solidFill>
                  <a:srgbClr val="FFFFFF"/>
                </a:solidFill>
                <a:latin typeface="PingFang SC Regular"/>
                <a:ea typeface="PingFang SC Regular"/>
                <a:cs typeface="PingFang SC Regular"/>
                <a:sym typeface="PingFang SC Regular"/>
              </a:defRPr>
            </a:pPr>
            <a:r>
              <a:rPr dirty="0" err="1"/>
              <a:t>战略梳理</a:t>
            </a:r>
            <a:endParaRPr dirty="0"/>
          </a:p>
          <a:p>
            <a:pPr algn="just">
              <a:lnSpc>
                <a:spcPct val="120000"/>
              </a:lnSpc>
              <a:defRPr sz="1400">
                <a:solidFill>
                  <a:srgbClr val="FFFFFF"/>
                </a:solidFill>
                <a:latin typeface="PingFang SC Regular"/>
                <a:ea typeface="PingFang SC Regular"/>
                <a:cs typeface="PingFang SC Regular"/>
                <a:sym typeface="PingFang SC Regular"/>
              </a:defRPr>
            </a:pPr>
            <a:r>
              <a:rPr dirty="0" err="1"/>
              <a:t>业务结构优化</a:t>
            </a:r>
            <a:endParaRPr dirty="0"/>
          </a:p>
          <a:p>
            <a:pPr algn="just">
              <a:lnSpc>
                <a:spcPct val="120000"/>
              </a:lnSpc>
              <a:defRPr sz="1400">
                <a:solidFill>
                  <a:srgbClr val="FFFFFF"/>
                </a:solidFill>
                <a:latin typeface="PingFang SC Regular"/>
                <a:ea typeface="PingFang SC Regular"/>
                <a:cs typeface="PingFang SC Regular"/>
                <a:sym typeface="PingFang SC Regular"/>
              </a:defRPr>
            </a:pPr>
            <a:r>
              <a:rPr dirty="0" err="1"/>
              <a:t>人才引进与激励</a:t>
            </a:r>
            <a:endParaRPr dirty="0"/>
          </a:p>
          <a:p>
            <a:pPr algn="just">
              <a:lnSpc>
                <a:spcPct val="120000"/>
              </a:lnSpc>
              <a:defRPr sz="1400">
                <a:solidFill>
                  <a:srgbClr val="FFFFFF"/>
                </a:solidFill>
                <a:latin typeface="PingFang SC Regular"/>
                <a:ea typeface="PingFang SC Regular"/>
                <a:cs typeface="PingFang SC Regular"/>
                <a:sym typeface="PingFang SC Regular"/>
              </a:defRPr>
            </a:pPr>
            <a:r>
              <a:rPr dirty="0" err="1"/>
              <a:t>研发创新投入</a:t>
            </a:r>
            <a:endParaRPr dirty="0"/>
          </a:p>
        </p:txBody>
      </p:sp>
      <p:sp>
        <p:nvSpPr>
          <p:cNvPr id="1684" name="矩形 32"/>
          <p:cNvSpPr txBox="1"/>
          <p:nvPr/>
        </p:nvSpPr>
        <p:spPr>
          <a:xfrm>
            <a:off x="6379050" y="3027425"/>
            <a:ext cx="2342417" cy="510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just">
              <a:lnSpc>
                <a:spcPct val="120000"/>
              </a:lnSpc>
              <a:defRPr sz="2400">
                <a:solidFill>
                  <a:srgbClr val="FFFFFF"/>
                </a:solidFill>
                <a:latin typeface="PingFang SC Semibold"/>
                <a:ea typeface="PingFang SC Semibold"/>
                <a:cs typeface="PingFang SC Semibold"/>
                <a:sym typeface="PingFang SC Semibold"/>
              </a:defRPr>
            </a:lvl1pPr>
          </a:lstStyle>
          <a:p>
            <a:r>
              <a:t>运营提升</a:t>
            </a:r>
          </a:p>
        </p:txBody>
      </p:sp>
      <p:sp>
        <p:nvSpPr>
          <p:cNvPr id="1685" name="直接连接符 33"/>
          <p:cNvSpPr/>
          <p:nvPr/>
        </p:nvSpPr>
        <p:spPr>
          <a:xfrm>
            <a:off x="6460387" y="3611710"/>
            <a:ext cx="579415" cy="1"/>
          </a:xfrm>
          <a:prstGeom prst="line">
            <a:avLst/>
          </a:prstGeom>
          <a:ln w="12700">
            <a:solidFill>
              <a:srgbClr val="FFFFFF"/>
            </a:solidFill>
            <a:miter/>
          </a:ln>
        </p:spPr>
        <p:txBody>
          <a:bodyPr lIns="45719" rIns="45719"/>
          <a:lstStyle/>
          <a:p>
            <a:endParaRPr/>
          </a:p>
        </p:txBody>
      </p:sp>
      <p:sp>
        <p:nvSpPr>
          <p:cNvPr id="1686" name="矩形 35"/>
          <p:cNvSpPr txBox="1"/>
          <p:nvPr/>
        </p:nvSpPr>
        <p:spPr>
          <a:xfrm>
            <a:off x="9287565" y="3703110"/>
            <a:ext cx="2342416" cy="156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lnSpc>
                <a:spcPct val="120000"/>
              </a:lnSpc>
              <a:defRPr sz="1400">
                <a:solidFill>
                  <a:srgbClr val="FFFFFF"/>
                </a:solidFill>
                <a:latin typeface="PingFang SC Regular"/>
                <a:ea typeface="PingFang SC Regular"/>
                <a:cs typeface="PingFang SC Regular"/>
                <a:sym typeface="PingFang SC Regular"/>
              </a:defRPr>
            </a:pPr>
            <a:r>
              <a:rPr dirty="0" err="1"/>
              <a:t>供应链协同</a:t>
            </a:r>
            <a:endParaRPr dirty="0"/>
          </a:p>
          <a:p>
            <a:pPr algn="just">
              <a:lnSpc>
                <a:spcPct val="120000"/>
              </a:lnSpc>
              <a:defRPr sz="1400">
                <a:solidFill>
                  <a:srgbClr val="FFFFFF"/>
                </a:solidFill>
                <a:latin typeface="PingFang SC Regular"/>
                <a:ea typeface="PingFang SC Regular"/>
                <a:cs typeface="PingFang SC Regular"/>
                <a:sym typeface="PingFang SC Regular"/>
              </a:defRPr>
            </a:pPr>
            <a:r>
              <a:rPr dirty="0" err="1"/>
              <a:t>营销协同</a:t>
            </a:r>
            <a:endParaRPr dirty="0"/>
          </a:p>
          <a:p>
            <a:pPr algn="just">
              <a:lnSpc>
                <a:spcPct val="120000"/>
              </a:lnSpc>
              <a:defRPr sz="1400">
                <a:solidFill>
                  <a:srgbClr val="FFFFFF"/>
                </a:solidFill>
                <a:latin typeface="PingFang SC Regular"/>
                <a:ea typeface="PingFang SC Regular"/>
                <a:cs typeface="PingFang SC Regular"/>
                <a:sym typeface="PingFang SC Regular"/>
              </a:defRPr>
            </a:pPr>
            <a:r>
              <a:rPr dirty="0" err="1"/>
              <a:t>投资协同</a:t>
            </a:r>
            <a:endParaRPr dirty="0"/>
          </a:p>
          <a:p>
            <a:pPr algn="just">
              <a:lnSpc>
                <a:spcPct val="120000"/>
              </a:lnSpc>
              <a:defRPr sz="1400">
                <a:solidFill>
                  <a:srgbClr val="FFFFFF"/>
                </a:solidFill>
                <a:latin typeface="PingFang SC Regular"/>
                <a:ea typeface="PingFang SC Regular"/>
                <a:cs typeface="PingFang SC Regular"/>
                <a:sym typeface="PingFang SC Regular"/>
              </a:defRPr>
            </a:pPr>
            <a:r>
              <a:rPr dirty="0" err="1"/>
              <a:t>资金协同</a:t>
            </a:r>
            <a:endParaRPr dirty="0"/>
          </a:p>
          <a:p>
            <a:pPr algn="just">
              <a:lnSpc>
                <a:spcPct val="120000"/>
              </a:lnSpc>
              <a:defRPr sz="1400">
                <a:solidFill>
                  <a:srgbClr val="FFFFFF"/>
                </a:solidFill>
                <a:latin typeface="PingFang SC Regular"/>
                <a:ea typeface="PingFang SC Regular"/>
                <a:cs typeface="PingFang SC Regular"/>
                <a:sym typeface="PingFang SC Regular"/>
              </a:defRPr>
            </a:pPr>
            <a:r>
              <a:rPr dirty="0" err="1"/>
              <a:t>技术协同（智能中台</a:t>
            </a:r>
            <a:r>
              <a:rPr dirty="0"/>
              <a:t>）</a:t>
            </a:r>
          </a:p>
        </p:txBody>
      </p:sp>
      <p:sp>
        <p:nvSpPr>
          <p:cNvPr id="1687" name="矩形 36"/>
          <p:cNvSpPr txBox="1"/>
          <p:nvPr/>
        </p:nvSpPr>
        <p:spPr>
          <a:xfrm>
            <a:off x="9287565" y="3027425"/>
            <a:ext cx="2342416" cy="510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just">
              <a:lnSpc>
                <a:spcPct val="120000"/>
              </a:lnSpc>
              <a:defRPr sz="2400">
                <a:solidFill>
                  <a:srgbClr val="FFFFFF"/>
                </a:solidFill>
                <a:latin typeface="PingFang SC Semibold"/>
                <a:ea typeface="PingFang SC Semibold"/>
                <a:cs typeface="PingFang SC Semibold"/>
                <a:sym typeface="PingFang SC Semibold"/>
              </a:defRPr>
            </a:lvl1pPr>
          </a:lstStyle>
          <a:p>
            <a:r>
              <a:t>生态协同</a:t>
            </a:r>
          </a:p>
        </p:txBody>
      </p:sp>
      <p:sp>
        <p:nvSpPr>
          <p:cNvPr id="1688" name="直接连接符 37"/>
          <p:cNvSpPr/>
          <p:nvPr/>
        </p:nvSpPr>
        <p:spPr>
          <a:xfrm>
            <a:off x="9368903" y="3611710"/>
            <a:ext cx="579415" cy="1"/>
          </a:xfrm>
          <a:prstGeom prst="line">
            <a:avLst/>
          </a:prstGeom>
          <a:ln w="12700">
            <a:solidFill>
              <a:srgbClr val="FFFFFF"/>
            </a:solidFill>
            <a:miter/>
          </a:ln>
        </p:spPr>
        <p:txBody>
          <a:bodyPr lIns="45719" rIns="45719"/>
          <a:lstStyle/>
          <a:p>
            <a:endParaRPr/>
          </a:p>
        </p:txBody>
      </p:sp>
      <p:sp>
        <p:nvSpPr>
          <p:cNvPr id="1689" name="Title 1"/>
          <p:cNvSpPr txBox="1"/>
          <p:nvPr/>
        </p:nvSpPr>
        <p:spPr>
          <a:xfrm>
            <a:off x="646918" y="444324"/>
            <a:ext cx="6134992" cy="59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p>
            <a:pPr>
              <a:lnSpc>
                <a:spcPct val="90000"/>
              </a:lnSpc>
              <a:defRPr sz="2800" b="1" spc="300">
                <a:solidFill>
                  <a:srgbClr val="936836"/>
                </a:solidFill>
                <a:latin typeface="微软雅黑"/>
                <a:ea typeface="微软雅黑"/>
                <a:cs typeface="微软雅黑"/>
                <a:sym typeface="微软雅黑"/>
              </a:defRPr>
            </a:pPr>
            <a:r>
              <a:t>深度产业运营+产业投资双轮驱动</a:t>
            </a:r>
          </a:p>
        </p:txBody>
      </p:sp>
      <p:sp>
        <p:nvSpPr>
          <p:cNvPr id="1690" name="矩形 95"/>
          <p:cNvSpPr txBox="1"/>
          <p:nvPr/>
        </p:nvSpPr>
        <p:spPr>
          <a:xfrm>
            <a:off x="3470535" y="2580064"/>
            <a:ext cx="2342416" cy="510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just">
              <a:lnSpc>
                <a:spcPct val="120000"/>
              </a:lnSpc>
              <a:defRPr sz="2400">
                <a:solidFill>
                  <a:srgbClr val="FFFFFF"/>
                </a:solidFill>
                <a:latin typeface="PingFang SC Semibold"/>
                <a:ea typeface="PingFang SC Semibold"/>
                <a:cs typeface="PingFang SC Semibold"/>
                <a:sym typeface="PingFang SC Semibold"/>
              </a:defRPr>
            </a:lvl1pPr>
          </a:lstStyle>
          <a:p>
            <a:r>
              <a:t>2</a:t>
            </a:r>
          </a:p>
        </p:txBody>
      </p:sp>
      <p:sp>
        <p:nvSpPr>
          <p:cNvPr id="1691" name="矩形 102"/>
          <p:cNvSpPr txBox="1"/>
          <p:nvPr/>
        </p:nvSpPr>
        <p:spPr>
          <a:xfrm>
            <a:off x="6435044" y="2580064"/>
            <a:ext cx="2342416" cy="510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just">
              <a:lnSpc>
                <a:spcPct val="120000"/>
              </a:lnSpc>
              <a:defRPr sz="2400">
                <a:solidFill>
                  <a:srgbClr val="FFFFFF"/>
                </a:solidFill>
                <a:latin typeface="PingFang SC Semibold"/>
                <a:ea typeface="PingFang SC Semibold"/>
                <a:cs typeface="PingFang SC Semibold"/>
                <a:sym typeface="PingFang SC Semibold"/>
              </a:defRPr>
            </a:lvl1pPr>
          </a:lstStyle>
          <a:p>
            <a:r>
              <a:t>3</a:t>
            </a:r>
          </a:p>
        </p:txBody>
      </p:sp>
      <p:sp>
        <p:nvSpPr>
          <p:cNvPr id="1692" name="矩形 103"/>
          <p:cNvSpPr txBox="1"/>
          <p:nvPr/>
        </p:nvSpPr>
        <p:spPr>
          <a:xfrm>
            <a:off x="9287565" y="2580064"/>
            <a:ext cx="2342416" cy="510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just">
              <a:lnSpc>
                <a:spcPct val="120000"/>
              </a:lnSpc>
              <a:defRPr sz="2400">
                <a:solidFill>
                  <a:srgbClr val="FFFFFF"/>
                </a:solidFill>
                <a:latin typeface="PingFang SC Semibold"/>
                <a:ea typeface="PingFang SC Semibold"/>
                <a:cs typeface="PingFang SC Semibold"/>
                <a:sym typeface="PingFang SC Semibold"/>
              </a:defRPr>
            </a:lvl1pPr>
          </a:lstStyle>
          <a:p>
            <a:r>
              <a:t>4</a:t>
            </a:r>
          </a:p>
        </p:txBody>
      </p:sp>
      <p:sp>
        <p:nvSpPr>
          <p:cNvPr id="1693" name="文本框 1"/>
          <p:cNvSpPr txBox="1"/>
          <p:nvPr/>
        </p:nvSpPr>
        <p:spPr>
          <a:xfrm>
            <a:off x="753009" y="1247512"/>
            <a:ext cx="9619997" cy="8851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50000"/>
              </a:lnSpc>
              <a:defRPr>
                <a:solidFill>
                  <a:srgbClr val="404040"/>
                </a:solidFill>
                <a:latin typeface="PingFang SC Regular"/>
                <a:ea typeface="PingFang SC Regular"/>
                <a:cs typeface="PingFang SC Regular"/>
                <a:sym typeface="PingFang SC Regular"/>
              </a:defRPr>
            </a:pPr>
            <a:r>
              <a:rPr dirty="0"/>
              <a:t>复星根植产业，亦有投资基因。多年积累的</a:t>
            </a:r>
            <a:r>
              <a:rPr dirty="0">
                <a:latin typeface="PingFang SC Semibold"/>
                <a:ea typeface="PingFang SC Semibold"/>
                <a:cs typeface="PingFang SC Semibold"/>
                <a:sym typeface="PingFang SC Semibold"/>
              </a:rPr>
              <a:t>产业深度</a:t>
            </a:r>
            <a:r>
              <a:rPr dirty="0"/>
              <a:t>使复星能在全球把握更多</a:t>
            </a:r>
            <a:r>
              <a:rPr dirty="0">
                <a:latin typeface="PingFang SC Semibold"/>
                <a:ea typeface="PingFang SC Semibold"/>
                <a:cs typeface="PingFang SC Semibold"/>
                <a:sym typeface="PingFang SC Semibold"/>
              </a:rPr>
              <a:t>投资机会</a:t>
            </a:r>
            <a:r>
              <a:rPr dirty="0"/>
              <a:t>，也使复星具备</a:t>
            </a:r>
            <a:r>
              <a:rPr dirty="0">
                <a:latin typeface="PingFang SC Semibold"/>
                <a:ea typeface="PingFang SC Semibold"/>
                <a:cs typeface="PingFang SC Semibold"/>
                <a:sym typeface="PingFang SC Semibold"/>
              </a:rPr>
              <a:t>赋能产业</a:t>
            </a:r>
            <a:r>
              <a:rPr dirty="0"/>
              <a:t>的能力，更能通过复星生态内的产业协同实现</a:t>
            </a:r>
            <a:r>
              <a:rPr dirty="0">
                <a:latin typeface="PingFang SC Semibold"/>
                <a:ea typeface="PingFang SC Semibold"/>
                <a:cs typeface="PingFang SC Semibold"/>
                <a:sym typeface="PingFang SC Semibold"/>
              </a:rPr>
              <a:t>乘数效应</a:t>
            </a:r>
            <a:r>
              <a:rPr dirty="0"/>
              <a:t>。</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6" name="标题 1"/>
          <p:cNvSpPr txBox="1"/>
          <p:nvPr/>
        </p:nvSpPr>
        <p:spPr>
          <a:xfrm>
            <a:off x="746154" y="513511"/>
            <a:ext cx="6907639" cy="599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800" b="1" spc="300">
                <a:solidFill>
                  <a:srgbClr val="92653C"/>
                </a:solidFill>
                <a:latin typeface="Century Gothic"/>
                <a:ea typeface="Century Gothic"/>
                <a:cs typeface="Century Gothic"/>
                <a:sym typeface="Century Gothic"/>
              </a:defRPr>
            </a:pPr>
            <a:r>
              <a:rPr>
                <a:latin typeface="微软雅黑"/>
                <a:ea typeface="微软雅黑"/>
                <a:cs typeface="微软雅黑"/>
                <a:sym typeface="微软雅黑"/>
              </a:rPr>
              <a:t>中国</a:t>
            </a:r>
            <a:r>
              <a:t>-</a:t>
            </a:r>
            <a:r>
              <a:rPr>
                <a:latin typeface="微软雅黑"/>
                <a:ea typeface="微软雅黑"/>
                <a:cs typeface="微软雅黑"/>
                <a:sym typeface="微软雅黑"/>
              </a:rPr>
              <a:t>全球双轮驱动</a:t>
            </a:r>
          </a:p>
        </p:txBody>
      </p:sp>
      <p:sp>
        <p:nvSpPr>
          <p:cNvPr id="1697" name="标题 1"/>
          <p:cNvSpPr txBox="1"/>
          <p:nvPr/>
        </p:nvSpPr>
        <p:spPr>
          <a:xfrm>
            <a:off x="2229048" y="1476444"/>
            <a:ext cx="2087027" cy="853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85750" indent="-285750" defTabSz="609554">
              <a:buSzPct val="100000"/>
              <a:buChar char="■"/>
              <a:defRPr sz="1400">
                <a:solidFill>
                  <a:srgbClr val="404040"/>
                </a:solidFill>
                <a:latin typeface="微软雅黑"/>
                <a:ea typeface="微软雅黑"/>
                <a:cs typeface="微软雅黑"/>
                <a:sym typeface="微软雅黑"/>
              </a:defRPr>
            </a:pPr>
            <a:r>
              <a:t>在全球五大洲超过20个国家和地区拥有深度产业布局</a:t>
            </a:r>
          </a:p>
        </p:txBody>
      </p:sp>
      <p:grpSp>
        <p:nvGrpSpPr>
          <p:cNvPr id="1700" name="标题 1"/>
          <p:cNvGrpSpPr/>
          <p:nvPr/>
        </p:nvGrpSpPr>
        <p:grpSpPr>
          <a:xfrm>
            <a:off x="701484" y="1652073"/>
            <a:ext cx="1073765" cy="345441"/>
            <a:chOff x="0" y="0"/>
            <a:chExt cx="1073763" cy="345440"/>
          </a:xfrm>
        </p:grpSpPr>
        <p:sp>
          <p:nvSpPr>
            <p:cNvPr id="1698" name="矩形"/>
            <p:cNvSpPr/>
            <p:nvPr/>
          </p:nvSpPr>
          <p:spPr>
            <a:xfrm>
              <a:off x="0" y="0"/>
              <a:ext cx="1073764" cy="287171"/>
            </a:xfrm>
            <a:prstGeom prst="rect">
              <a:avLst/>
            </a:prstGeom>
            <a:solidFill>
              <a:srgbClr val="92653C"/>
            </a:solidFill>
            <a:ln w="12700" cap="flat">
              <a:noFill/>
              <a:miter lim="400000"/>
            </a:ln>
            <a:effectLst/>
          </p:spPr>
          <p:txBody>
            <a:bodyPr wrap="square" lIns="45719" tIns="45719" rIns="45719" bIns="45719" numCol="1" anchor="t">
              <a:noAutofit/>
            </a:bodyPr>
            <a:lstStyle/>
            <a:p>
              <a:pPr defTabSz="609554">
                <a:spcBef>
                  <a:spcPts val="600"/>
                </a:spcBef>
                <a:defRPr sz="1400">
                  <a:solidFill>
                    <a:srgbClr val="FFFFFF"/>
                  </a:solidFill>
                  <a:latin typeface="微软雅黑"/>
                  <a:ea typeface="微软雅黑"/>
                  <a:cs typeface="微软雅黑"/>
                  <a:sym typeface="微软雅黑"/>
                </a:defRPr>
              </a:pPr>
              <a:endParaRPr/>
            </a:p>
          </p:txBody>
        </p:sp>
        <p:sp>
          <p:nvSpPr>
            <p:cNvPr id="1699" name="全球化布局"/>
            <p:cNvSpPr txBox="1"/>
            <p:nvPr/>
          </p:nvSpPr>
          <p:spPr>
            <a:xfrm>
              <a:off x="45719" y="0"/>
              <a:ext cx="982325" cy="3454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609554">
                <a:spcBef>
                  <a:spcPts val="600"/>
                </a:spcBef>
                <a:defRPr sz="1400">
                  <a:solidFill>
                    <a:srgbClr val="FFFFFF"/>
                  </a:solidFill>
                  <a:latin typeface="微软雅黑"/>
                  <a:ea typeface="微软雅黑"/>
                  <a:cs typeface="微软雅黑"/>
                  <a:sym typeface="微软雅黑"/>
                </a:defRPr>
              </a:lvl1pPr>
            </a:lstStyle>
            <a:p>
              <a:r>
                <a:t>全球化布局</a:t>
              </a:r>
            </a:p>
          </p:txBody>
        </p:sp>
      </p:grpSp>
      <p:grpSp>
        <p:nvGrpSpPr>
          <p:cNvPr id="1703" name="标题 1"/>
          <p:cNvGrpSpPr/>
          <p:nvPr/>
        </p:nvGrpSpPr>
        <p:grpSpPr>
          <a:xfrm>
            <a:off x="700435" y="5401988"/>
            <a:ext cx="1073764" cy="345441"/>
            <a:chOff x="0" y="0"/>
            <a:chExt cx="1073763" cy="345440"/>
          </a:xfrm>
        </p:grpSpPr>
        <p:sp>
          <p:nvSpPr>
            <p:cNvPr id="1701" name="矩形"/>
            <p:cNvSpPr/>
            <p:nvPr/>
          </p:nvSpPr>
          <p:spPr>
            <a:xfrm>
              <a:off x="0" y="0"/>
              <a:ext cx="1073764" cy="287171"/>
            </a:xfrm>
            <a:prstGeom prst="rect">
              <a:avLst/>
            </a:prstGeom>
            <a:solidFill>
              <a:srgbClr val="92653C"/>
            </a:solidFill>
            <a:ln w="12700" cap="flat">
              <a:noFill/>
              <a:miter lim="400000"/>
            </a:ln>
            <a:effectLst/>
          </p:spPr>
          <p:txBody>
            <a:bodyPr wrap="square" lIns="45719" tIns="45719" rIns="45719" bIns="45719" numCol="1" anchor="t">
              <a:noAutofit/>
            </a:bodyPr>
            <a:lstStyle/>
            <a:p>
              <a:pPr defTabSz="609554">
                <a:spcBef>
                  <a:spcPts val="600"/>
                </a:spcBef>
                <a:defRPr sz="1400">
                  <a:solidFill>
                    <a:srgbClr val="FFFFFF"/>
                  </a:solidFill>
                  <a:latin typeface="微软雅黑"/>
                  <a:ea typeface="微软雅黑"/>
                  <a:cs typeface="微软雅黑"/>
                  <a:sym typeface="微软雅黑"/>
                </a:defRPr>
              </a:pPr>
              <a:endParaRPr/>
            </a:p>
          </p:txBody>
        </p:sp>
        <p:sp>
          <p:nvSpPr>
            <p:cNvPr id="1702" name="全球化人才"/>
            <p:cNvSpPr txBox="1"/>
            <p:nvPr/>
          </p:nvSpPr>
          <p:spPr>
            <a:xfrm>
              <a:off x="45719" y="0"/>
              <a:ext cx="982325" cy="3454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609554">
                <a:spcBef>
                  <a:spcPts val="600"/>
                </a:spcBef>
                <a:defRPr sz="1400">
                  <a:solidFill>
                    <a:srgbClr val="FFFFFF"/>
                  </a:solidFill>
                  <a:latin typeface="微软雅黑"/>
                  <a:ea typeface="微软雅黑"/>
                  <a:cs typeface="微软雅黑"/>
                  <a:sym typeface="微软雅黑"/>
                </a:defRPr>
              </a:lvl1pPr>
            </a:lstStyle>
            <a:p>
              <a:r>
                <a:t>全球化人才</a:t>
              </a:r>
            </a:p>
          </p:txBody>
        </p:sp>
      </p:grpSp>
      <p:sp>
        <p:nvSpPr>
          <p:cNvPr id="1704" name="标题 1"/>
          <p:cNvSpPr txBox="1"/>
          <p:nvPr/>
        </p:nvSpPr>
        <p:spPr>
          <a:xfrm>
            <a:off x="2198974" y="5353839"/>
            <a:ext cx="2299651" cy="59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85750" indent="-285750" defTabSz="609554">
              <a:buSzPct val="100000"/>
              <a:buChar char="■"/>
              <a:defRPr sz="1400">
                <a:solidFill>
                  <a:srgbClr val="404040"/>
                </a:solidFill>
                <a:latin typeface="微软雅黑"/>
                <a:ea typeface="微软雅黑"/>
                <a:cs typeface="微软雅黑"/>
                <a:sym typeface="微软雅黑"/>
              </a:defRPr>
            </a:pPr>
            <a:r>
              <a:t>110多位全球合伙人中有10余位海外合伙人</a:t>
            </a:r>
          </a:p>
        </p:txBody>
      </p:sp>
      <p:grpSp>
        <p:nvGrpSpPr>
          <p:cNvPr id="1707" name="标题 1"/>
          <p:cNvGrpSpPr/>
          <p:nvPr/>
        </p:nvGrpSpPr>
        <p:grpSpPr>
          <a:xfrm>
            <a:off x="700435" y="4033304"/>
            <a:ext cx="1073764" cy="345441"/>
            <a:chOff x="0" y="0"/>
            <a:chExt cx="1073763" cy="345440"/>
          </a:xfrm>
        </p:grpSpPr>
        <p:sp>
          <p:nvSpPr>
            <p:cNvPr id="1705" name="矩形"/>
            <p:cNvSpPr/>
            <p:nvPr/>
          </p:nvSpPr>
          <p:spPr>
            <a:xfrm>
              <a:off x="0" y="0"/>
              <a:ext cx="1073764" cy="287171"/>
            </a:xfrm>
            <a:prstGeom prst="rect">
              <a:avLst/>
            </a:prstGeom>
            <a:solidFill>
              <a:srgbClr val="92653C"/>
            </a:solidFill>
            <a:ln w="12700" cap="flat">
              <a:noFill/>
              <a:miter lim="400000"/>
            </a:ln>
            <a:effectLst/>
          </p:spPr>
          <p:txBody>
            <a:bodyPr wrap="square" lIns="45719" tIns="45719" rIns="45719" bIns="45719" numCol="1" anchor="t">
              <a:noAutofit/>
            </a:bodyPr>
            <a:lstStyle/>
            <a:p>
              <a:pPr defTabSz="609554">
                <a:spcBef>
                  <a:spcPts val="600"/>
                </a:spcBef>
                <a:defRPr sz="1400">
                  <a:solidFill>
                    <a:srgbClr val="FFFFFF"/>
                  </a:solidFill>
                  <a:latin typeface="微软雅黑"/>
                  <a:ea typeface="微软雅黑"/>
                  <a:cs typeface="微软雅黑"/>
                  <a:sym typeface="微软雅黑"/>
                </a:defRPr>
              </a:pPr>
              <a:endParaRPr/>
            </a:p>
          </p:txBody>
        </p:sp>
        <p:sp>
          <p:nvSpPr>
            <p:cNvPr id="1706" name="全球化创新"/>
            <p:cNvSpPr txBox="1"/>
            <p:nvPr/>
          </p:nvSpPr>
          <p:spPr>
            <a:xfrm>
              <a:off x="45719" y="0"/>
              <a:ext cx="982325" cy="3454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609554">
                <a:spcBef>
                  <a:spcPts val="600"/>
                </a:spcBef>
                <a:defRPr sz="1400">
                  <a:solidFill>
                    <a:srgbClr val="FFFFFF"/>
                  </a:solidFill>
                  <a:latin typeface="微软雅黑"/>
                  <a:ea typeface="微软雅黑"/>
                  <a:cs typeface="微软雅黑"/>
                  <a:sym typeface="微软雅黑"/>
                </a:defRPr>
              </a:lvl1pPr>
            </a:lstStyle>
            <a:p>
              <a:r>
                <a:t>全球化创新</a:t>
              </a:r>
            </a:p>
          </p:txBody>
        </p:sp>
      </p:grpSp>
      <p:sp>
        <p:nvSpPr>
          <p:cNvPr id="1708" name="标题 1"/>
          <p:cNvSpPr txBox="1"/>
          <p:nvPr/>
        </p:nvSpPr>
        <p:spPr>
          <a:xfrm>
            <a:off x="2198974" y="3857792"/>
            <a:ext cx="2087027" cy="1361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85750" indent="-285750" defTabSz="609554">
              <a:buSzPct val="100000"/>
              <a:buChar char="■"/>
              <a:defRPr sz="1400">
                <a:solidFill>
                  <a:srgbClr val="404040"/>
                </a:solidFill>
                <a:latin typeface="微软雅黑"/>
                <a:ea typeface="微软雅黑"/>
                <a:cs typeface="微软雅黑"/>
                <a:sym typeface="微软雅黑"/>
              </a:defRPr>
            </a:pPr>
            <a:r>
              <a:t>设立“上海-硅谷”全球创新双总部， 在中国、美国、印度等建立互动一体化的医药研发体系</a:t>
            </a:r>
          </a:p>
        </p:txBody>
      </p:sp>
      <p:sp>
        <p:nvSpPr>
          <p:cNvPr id="1709" name="标题 1"/>
          <p:cNvSpPr txBox="1"/>
          <p:nvPr/>
        </p:nvSpPr>
        <p:spPr>
          <a:xfrm>
            <a:off x="2229048" y="2813968"/>
            <a:ext cx="2087027" cy="59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85750" indent="-285750" defTabSz="609554">
              <a:buSzPct val="100000"/>
              <a:buChar char="■"/>
              <a:defRPr sz="1400">
                <a:solidFill>
                  <a:srgbClr val="404040"/>
                </a:solidFill>
                <a:latin typeface="微软雅黑"/>
                <a:ea typeface="微软雅黑"/>
                <a:cs typeface="微软雅黑"/>
                <a:sym typeface="微软雅黑"/>
              </a:defRPr>
            </a:pPr>
            <a:r>
              <a:t>公司超四成收入来自中国以外国家/地区</a:t>
            </a:r>
          </a:p>
        </p:txBody>
      </p:sp>
      <p:grpSp>
        <p:nvGrpSpPr>
          <p:cNvPr id="1712" name="标题 1"/>
          <p:cNvGrpSpPr/>
          <p:nvPr/>
        </p:nvGrpSpPr>
        <p:grpSpPr>
          <a:xfrm>
            <a:off x="700435" y="2934155"/>
            <a:ext cx="1073764" cy="345441"/>
            <a:chOff x="0" y="0"/>
            <a:chExt cx="1073763" cy="345440"/>
          </a:xfrm>
        </p:grpSpPr>
        <p:sp>
          <p:nvSpPr>
            <p:cNvPr id="1710" name="矩形"/>
            <p:cNvSpPr/>
            <p:nvPr/>
          </p:nvSpPr>
          <p:spPr>
            <a:xfrm>
              <a:off x="0" y="0"/>
              <a:ext cx="1073764" cy="287171"/>
            </a:xfrm>
            <a:prstGeom prst="rect">
              <a:avLst/>
            </a:prstGeom>
            <a:solidFill>
              <a:srgbClr val="92653C"/>
            </a:solidFill>
            <a:ln w="12700" cap="flat">
              <a:noFill/>
              <a:miter lim="400000"/>
            </a:ln>
            <a:effectLst/>
          </p:spPr>
          <p:txBody>
            <a:bodyPr wrap="square" lIns="45719" tIns="45719" rIns="45719" bIns="45719" numCol="1" anchor="t">
              <a:noAutofit/>
            </a:bodyPr>
            <a:lstStyle/>
            <a:p>
              <a:pPr defTabSz="609554">
                <a:spcBef>
                  <a:spcPts val="600"/>
                </a:spcBef>
                <a:defRPr sz="1400">
                  <a:solidFill>
                    <a:srgbClr val="FFFFFF"/>
                  </a:solidFill>
                  <a:latin typeface="微软雅黑"/>
                  <a:ea typeface="微软雅黑"/>
                  <a:cs typeface="微软雅黑"/>
                  <a:sym typeface="微软雅黑"/>
                </a:defRPr>
              </a:pPr>
              <a:endParaRPr/>
            </a:p>
          </p:txBody>
        </p:sp>
        <p:sp>
          <p:nvSpPr>
            <p:cNvPr id="1711" name="全球化业务"/>
            <p:cNvSpPr txBox="1"/>
            <p:nvPr/>
          </p:nvSpPr>
          <p:spPr>
            <a:xfrm>
              <a:off x="45719" y="0"/>
              <a:ext cx="982325" cy="3454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609554">
                <a:spcBef>
                  <a:spcPts val="600"/>
                </a:spcBef>
                <a:defRPr sz="1400">
                  <a:solidFill>
                    <a:srgbClr val="FFFFFF"/>
                  </a:solidFill>
                  <a:latin typeface="微软雅黑"/>
                  <a:ea typeface="微软雅黑"/>
                  <a:cs typeface="微软雅黑"/>
                  <a:sym typeface="微软雅黑"/>
                </a:defRPr>
              </a:lvl1pPr>
            </a:lstStyle>
            <a:p>
              <a:r>
                <a:t>全球化业务</a:t>
              </a:r>
            </a:p>
          </p:txBody>
        </p:sp>
      </p:grpSp>
      <p:sp>
        <p:nvSpPr>
          <p:cNvPr id="1716" name="object 58"/>
          <p:cNvSpPr txBox="1"/>
          <p:nvPr/>
        </p:nvSpPr>
        <p:spPr>
          <a:xfrm>
            <a:off x="5174039" y="3524260"/>
            <a:ext cx="864057" cy="9029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2700">
              <a:lnSpc>
                <a:spcPts val="1100"/>
              </a:lnSpc>
              <a:defRPr sz="1100" spc="90">
                <a:solidFill>
                  <a:srgbClr val="92673C"/>
                </a:solidFill>
                <a:latin typeface="微软雅黑"/>
                <a:ea typeface="微软雅黑"/>
                <a:cs typeface="微软雅黑"/>
                <a:sym typeface="微软雅黑"/>
              </a:defRPr>
            </a:pPr>
            <a:r>
              <a:t>美国</a:t>
            </a:r>
          </a:p>
          <a:p>
            <a:pPr marR="5080" indent="12700">
              <a:lnSpc>
                <a:spcPts val="1100"/>
              </a:lnSpc>
              <a:spcBef>
                <a:spcPts val="100"/>
              </a:spcBef>
              <a:defRPr sz="1000" spc="9">
                <a:solidFill>
                  <a:srgbClr val="5C5D5D"/>
                </a:solidFill>
                <a:latin typeface="微软雅黑"/>
                <a:ea typeface="微软雅黑"/>
                <a:cs typeface="微软雅黑"/>
                <a:sym typeface="微软雅黑"/>
              </a:defRPr>
            </a:pPr>
            <a:r>
              <a:t>St.John</a:t>
            </a:r>
          </a:p>
          <a:p>
            <a:pPr marR="5080" indent="12700">
              <a:lnSpc>
                <a:spcPts val="1100"/>
              </a:lnSpc>
              <a:spcBef>
                <a:spcPts val="100"/>
              </a:spcBef>
              <a:defRPr sz="1000" spc="9">
                <a:solidFill>
                  <a:srgbClr val="5C5D5D"/>
                </a:solidFill>
                <a:latin typeface="微软雅黑"/>
                <a:ea typeface="微软雅黑"/>
                <a:cs typeface="微软雅黑"/>
                <a:sym typeface="微软雅黑"/>
              </a:defRPr>
            </a:pPr>
            <a:r>
              <a:t>Studio 8</a:t>
            </a:r>
          </a:p>
          <a:p>
            <a:pPr marR="5080" indent="12700">
              <a:lnSpc>
                <a:spcPts val="1100"/>
              </a:lnSpc>
              <a:spcBef>
                <a:spcPts val="100"/>
              </a:spcBef>
              <a:defRPr sz="1000" spc="9">
                <a:solidFill>
                  <a:srgbClr val="5C5D5D"/>
                </a:solidFill>
                <a:latin typeface="微软雅黑"/>
                <a:ea typeface="微软雅黑"/>
                <a:cs typeface="微软雅黑"/>
                <a:sym typeface="微软雅黑"/>
              </a:defRPr>
            </a:pPr>
            <a:r>
              <a:t>WEI</a:t>
            </a:r>
          </a:p>
          <a:p>
            <a:pPr marR="5080" indent="12700">
              <a:lnSpc>
                <a:spcPts val="1100"/>
              </a:lnSpc>
              <a:spcBef>
                <a:spcPts val="100"/>
              </a:spcBef>
              <a:defRPr sz="1000" spc="9">
                <a:solidFill>
                  <a:srgbClr val="5C5D5D"/>
                </a:solidFill>
                <a:latin typeface="微软雅黑"/>
                <a:ea typeface="微软雅黑"/>
                <a:cs typeface="微软雅黑"/>
                <a:sym typeface="微软雅黑"/>
              </a:defRPr>
            </a:pPr>
            <a:r>
              <a:t>AmeriTrust</a:t>
            </a:r>
          </a:p>
          <a:p>
            <a:pPr marR="5080" indent="12700">
              <a:lnSpc>
                <a:spcPts val="1100"/>
              </a:lnSpc>
              <a:spcBef>
                <a:spcPts val="100"/>
              </a:spcBef>
              <a:defRPr sz="1000" spc="9">
                <a:solidFill>
                  <a:srgbClr val="5C5D5D"/>
                </a:solidFill>
                <a:latin typeface="微软雅黑"/>
                <a:ea typeface="微软雅黑"/>
                <a:cs typeface="微软雅黑"/>
                <a:sym typeface="微软雅黑"/>
              </a:defRPr>
            </a:pPr>
            <a:r>
              <a:t>28 Liberty</a:t>
            </a:r>
          </a:p>
        </p:txBody>
      </p:sp>
      <p:sp>
        <p:nvSpPr>
          <p:cNvPr id="1717" name="object 59"/>
          <p:cNvSpPr txBox="1"/>
          <p:nvPr/>
        </p:nvSpPr>
        <p:spPr>
          <a:xfrm>
            <a:off x="5179386" y="1520503"/>
            <a:ext cx="976719" cy="9029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2700">
              <a:lnSpc>
                <a:spcPts val="1100"/>
              </a:lnSpc>
              <a:defRPr sz="1100" spc="90">
                <a:solidFill>
                  <a:srgbClr val="92673C"/>
                </a:solidFill>
                <a:latin typeface="微软雅黑"/>
                <a:ea typeface="微软雅黑"/>
                <a:cs typeface="微软雅黑"/>
                <a:sym typeface="微软雅黑"/>
              </a:defRPr>
            </a:pPr>
            <a:r>
              <a:t>法国</a:t>
            </a:r>
          </a:p>
          <a:p>
            <a:pPr marR="5080" indent="12700">
              <a:lnSpc>
                <a:spcPts val="1100"/>
              </a:lnSpc>
              <a:spcBef>
                <a:spcPts val="100"/>
              </a:spcBef>
              <a:defRPr sz="1000" spc="9">
                <a:solidFill>
                  <a:srgbClr val="5C5D5D"/>
                </a:solidFill>
                <a:latin typeface="微软雅黑"/>
                <a:ea typeface="微软雅黑"/>
                <a:cs typeface="微软雅黑"/>
                <a:sym typeface="微软雅黑"/>
              </a:defRPr>
            </a:pPr>
            <a:r>
              <a:t>Club Med</a:t>
            </a:r>
          </a:p>
          <a:p>
            <a:pPr marR="5080" indent="12700">
              <a:lnSpc>
                <a:spcPts val="1100"/>
              </a:lnSpc>
              <a:spcBef>
                <a:spcPts val="100"/>
              </a:spcBef>
              <a:defRPr sz="1000" spc="9">
                <a:solidFill>
                  <a:srgbClr val="5C5D5D"/>
                </a:solidFill>
                <a:latin typeface="微软雅黑"/>
                <a:ea typeface="微软雅黑"/>
                <a:cs typeface="微软雅黑"/>
                <a:sym typeface="微软雅黑"/>
              </a:defRPr>
            </a:pPr>
            <a:r>
              <a:t>LANVIN</a:t>
            </a:r>
          </a:p>
          <a:p>
            <a:pPr marR="5080" indent="12700">
              <a:lnSpc>
                <a:spcPts val="1100"/>
              </a:lnSpc>
              <a:spcBef>
                <a:spcPts val="100"/>
              </a:spcBef>
              <a:defRPr sz="1000" spc="9">
                <a:solidFill>
                  <a:srgbClr val="5C5D5D"/>
                </a:solidFill>
                <a:latin typeface="微软雅黑"/>
                <a:ea typeface="微软雅黑"/>
                <a:cs typeface="微软雅黑"/>
                <a:sym typeface="微软雅黑"/>
              </a:defRPr>
            </a:pPr>
            <a:r>
              <a:t>St Hubert</a:t>
            </a:r>
          </a:p>
          <a:p>
            <a:pPr marR="5080" indent="12700">
              <a:lnSpc>
                <a:spcPts val="1100"/>
              </a:lnSpc>
              <a:spcBef>
                <a:spcPts val="100"/>
              </a:spcBef>
              <a:defRPr sz="1000" spc="9">
                <a:solidFill>
                  <a:srgbClr val="5C5D5D"/>
                </a:solidFill>
                <a:latin typeface="微软雅黑"/>
                <a:ea typeface="微软雅黑"/>
                <a:cs typeface="微软雅黑"/>
                <a:sym typeface="微软雅黑"/>
              </a:defRPr>
            </a:pPr>
            <a:r>
              <a:t>DJULA</a:t>
            </a:r>
          </a:p>
          <a:p>
            <a:pPr marR="5080" indent="12700">
              <a:lnSpc>
                <a:spcPts val="1100"/>
              </a:lnSpc>
              <a:spcBef>
                <a:spcPts val="100"/>
              </a:spcBef>
              <a:defRPr sz="1000" spc="9">
                <a:solidFill>
                  <a:srgbClr val="5C5D5D"/>
                </a:solidFill>
                <a:latin typeface="微软雅黑"/>
                <a:ea typeface="微软雅黑"/>
                <a:cs typeface="微软雅黑"/>
                <a:sym typeface="微软雅黑"/>
              </a:defRPr>
            </a:pPr>
            <a:r>
              <a:t>TRIDEM</a:t>
            </a:r>
          </a:p>
        </p:txBody>
      </p:sp>
      <p:sp>
        <p:nvSpPr>
          <p:cNvPr id="1718" name="object 69"/>
          <p:cNvSpPr txBox="1"/>
          <p:nvPr/>
        </p:nvSpPr>
        <p:spPr>
          <a:xfrm>
            <a:off x="5179386" y="5388457"/>
            <a:ext cx="853365" cy="4457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2700">
              <a:lnSpc>
                <a:spcPts val="1100"/>
              </a:lnSpc>
              <a:defRPr sz="1100" spc="90">
                <a:solidFill>
                  <a:srgbClr val="92673C"/>
                </a:solidFill>
                <a:latin typeface="微软雅黑"/>
                <a:ea typeface="微软雅黑"/>
                <a:cs typeface="微软雅黑"/>
                <a:sym typeface="微软雅黑"/>
              </a:defRPr>
            </a:pPr>
            <a:r>
              <a:t>巴西</a:t>
            </a:r>
          </a:p>
          <a:p>
            <a:pPr marR="5080" indent="12700">
              <a:lnSpc>
                <a:spcPts val="1100"/>
              </a:lnSpc>
              <a:spcBef>
                <a:spcPts val="100"/>
              </a:spcBef>
              <a:defRPr sz="1000" spc="9">
                <a:solidFill>
                  <a:srgbClr val="5C5D5D"/>
                </a:solidFill>
                <a:latin typeface="微软雅黑"/>
                <a:ea typeface="微软雅黑"/>
                <a:cs typeface="微软雅黑"/>
                <a:sym typeface="微软雅黑"/>
              </a:defRPr>
            </a:pPr>
            <a:r>
              <a:t>Rio Bravo </a:t>
            </a:r>
          </a:p>
          <a:p>
            <a:pPr marR="5080" indent="12700">
              <a:lnSpc>
                <a:spcPts val="1100"/>
              </a:lnSpc>
              <a:spcBef>
                <a:spcPts val="100"/>
              </a:spcBef>
              <a:defRPr sz="1000" spc="9">
                <a:solidFill>
                  <a:srgbClr val="5C5D5D"/>
                </a:solidFill>
                <a:latin typeface="微软雅黑"/>
                <a:ea typeface="微软雅黑"/>
                <a:cs typeface="微软雅黑"/>
                <a:sym typeface="微软雅黑"/>
              </a:defRPr>
            </a:pPr>
            <a:r>
              <a:t>Guide</a:t>
            </a:r>
          </a:p>
        </p:txBody>
      </p:sp>
      <p:sp>
        <p:nvSpPr>
          <p:cNvPr id="1719" name="object 70"/>
          <p:cNvSpPr txBox="1"/>
          <p:nvPr/>
        </p:nvSpPr>
        <p:spPr>
          <a:xfrm>
            <a:off x="5179386" y="4758987"/>
            <a:ext cx="829683" cy="2933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2700">
              <a:lnSpc>
                <a:spcPts val="1100"/>
              </a:lnSpc>
              <a:defRPr sz="1100" spc="90">
                <a:solidFill>
                  <a:srgbClr val="92673C"/>
                </a:solidFill>
                <a:latin typeface="微软雅黑"/>
                <a:ea typeface="微软雅黑"/>
                <a:cs typeface="微软雅黑"/>
                <a:sym typeface="微软雅黑"/>
              </a:defRPr>
            </a:pPr>
            <a:r>
              <a:t>秘鲁</a:t>
            </a:r>
          </a:p>
          <a:p>
            <a:pPr marR="5080" indent="12700">
              <a:lnSpc>
                <a:spcPts val="1100"/>
              </a:lnSpc>
              <a:spcBef>
                <a:spcPts val="100"/>
              </a:spcBef>
              <a:defRPr sz="1000" spc="9">
                <a:solidFill>
                  <a:srgbClr val="5C5D5D"/>
                </a:solidFill>
                <a:latin typeface="微软雅黑"/>
                <a:ea typeface="微软雅黑"/>
                <a:cs typeface="微软雅黑"/>
                <a:sym typeface="微软雅黑"/>
              </a:defRPr>
            </a:pPr>
            <a:r>
              <a:t>La Positiva</a:t>
            </a:r>
          </a:p>
        </p:txBody>
      </p:sp>
      <p:sp>
        <p:nvSpPr>
          <p:cNvPr id="1720" name="object 73"/>
          <p:cNvSpPr txBox="1"/>
          <p:nvPr/>
        </p:nvSpPr>
        <p:spPr>
          <a:xfrm>
            <a:off x="6147413" y="1520503"/>
            <a:ext cx="1291541" cy="7124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2700">
              <a:lnSpc>
                <a:spcPts val="1100"/>
              </a:lnSpc>
              <a:defRPr sz="1100" spc="90">
                <a:solidFill>
                  <a:srgbClr val="92673C"/>
                </a:solidFill>
                <a:latin typeface="微软雅黑"/>
                <a:ea typeface="微软雅黑"/>
                <a:cs typeface="微软雅黑"/>
                <a:sym typeface="微软雅黑"/>
              </a:defRPr>
            </a:pPr>
            <a:r>
              <a:t>英国</a:t>
            </a:r>
          </a:p>
          <a:p>
            <a:pPr marR="5080" indent="12700">
              <a:lnSpc>
                <a:spcPts val="1100"/>
              </a:lnSpc>
              <a:spcBef>
                <a:spcPts val="100"/>
              </a:spcBef>
              <a:defRPr sz="1000" spc="9">
                <a:solidFill>
                  <a:srgbClr val="5C5D5D"/>
                </a:solidFill>
                <a:latin typeface="微软雅黑"/>
                <a:ea typeface="微软雅黑"/>
                <a:cs typeface="微软雅黑"/>
                <a:sym typeface="微软雅黑"/>
              </a:defRPr>
            </a:pPr>
            <a:r>
              <a:t>Silve</a:t>
            </a:r>
            <a:r>
              <a:rPr spc="0"/>
              <a:t>r</a:t>
            </a:r>
            <a:r>
              <a:rPr spc="25"/>
              <a:t> </a:t>
            </a:r>
            <a:r>
              <a:t>Cross</a:t>
            </a:r>
          </a:p>
          <a:p>
            <a:pPr indent="12700">
              <a:lnSpc>
                <a:spcPts val="1100"/>
              </a:lnSpc>
              <a:defRPr sz="1000" spc="9">
                <a:solidFill>
                  <a:srgbClr val="5C5D5D"/>
                </a:solidFill>
                <a:latin typeface="微软雅黑"/>
                <a:ea typeface="微软雅黑"/>
                <a:cs typeface="微软雅黑"/>
                <a:sym typeface="微软雅黑"/>
              </a:defRPr>
            </a:pPr>
            <a:r>
              <a:t>狼队</a:t>
            </a:r>
          </a:p>
          <a:p>
            <a:pPr indent="12700">
              <a:lnSpc>
                <a:spcPts val="1100"/>
              </a:lnSpc>
              <a:defRPr sz="1000" spc="9">
                <a:solidFill>
                  <a:srgbClr val="5C5D5D"/>
                </a:solidFill>
                <a:latin typeface="微软雅黑"/>
                <a:ea typeface="微软雅黑"/>
                <a:cs typeface="微软雅黑"/>
                <a:sym typeface="微软雅黑"/>
              </a:defRPr>
            </a:pPr>
            <a:r>
              <a:t>Thomas Cook</a:t>
            </a:r>
          </a:p>
          <a:p>
            <a:pPr indent="12700">
              <a:lnSpc>
                <a:spcPts val="1100"/>
              </a:lnSpc>
              <a:defRPr sz="1000" spc="9">
                <a:solidFill>
                  <a:srgbClr val="5C5D5D"/>
                </a:solidFill>
                <a:latin typeface="微软雅黑"/>
                <a:ea typeface="微软雅黑"/>
                <a:cs typeface="微软雅黑"/>
                <a:sym typeface="微软雅黑"/>
              </a:defRPr>
            </a:pPr>
            <a:r>
              <a:t>Resolution Property</a:t>
            </a:r>
          </a:p>
        </p:txBody>
      </p:sp>
      <p:sp>
        <p:nvSpPr>
          <p:cNvPr id="1721" name="object 55"/>
          <p:cNvSpPr txBox="1"/>
          <p:nvPr/>
        </p:nvSpPr>
        <p:spPr>
          <a:xfrm>
            <a:off x="6221153" y="5388457"/>
            <a:ext cx="1508373" cy="6027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2700" algn="just">
              <a:lnSpc>
                <a:spcPts val="1100"/>
              </a:lnSpc>
              <a:defRPr sz="1100" spc="90">
                <a:solidFill>
                  <a:srgbClr val="92673C"/>
                </a:solidFill>
                <a:latin typeface="微软雅黑"/>
                <a:ea typeface="微软雅黑"/>
                <a:cs typeface="微软雅黑"/>
                <a:sym typeface="微软雅黑"/>
              </a:defRPr>
            </a:pPr>
            <a:r>
              <a:rPr dirty="0" err="1"/>
              <a:t>葡萄牙</a:t>
            </a:r>
            <a:endParaRPr dirty="0"/>
          </a:p>
          <a:p>
            <a:pPr marR="5080" indent="12700">
              <a:lnSpc>
                <a:spcPts val="1100"/>
              </a:lnSpc>
              <a:spcBef>
                <a:spcPts val="100"/>
              </a:spcBef>
              <a:defRPr sz="1000" spc="9">
                <a:solidFill>
                  <a:srgbClr val="5C5D5D"/>
                </a:solidFill>
                <a:latin typeface="微软雅黑"/>
                <a:ea typeface="微软雅黑"/>
                <a:cs typeface="微软雅黑"/>
                <a:sym typeface="微软雅黑"/>
              </a:defRPr>
            </a:pPr>
            <a:r>
              <a:rPr dirty="0" err="1"/>
              <a:t>Fidelidade</a:t>
            </a:r>
            <a:endParaRPr dirty="0"/>
          </a:p>
          <a:p>
            <a:pPr marR="5080" indent="12700">
              <a:lnSpc>
                <a:spcPts val="1100"/>
              </a:lnSpc>
              <a:spcBef>
                <a:spcPts val="100"/>
              </a:spcBef>
              <a:defRPr sz="1000" spc="9">
                <a:solidFill>
                  <a:srgbClr val="5C5D5D"/>
                </a:solidFill>
                <a:latin typeface="微软雅黑"/>
                <a:ea typeface="微软雅黑"/>
                <a:cs typeface="微软雅黑"/>
                <a:sym typeface="微软雅黑"/>
              </a:defRPr>
            </a:pPr>
            <a:r>
              <a:rPr dirty="0"/>
              <a:t>Luz </a:t>
            </a:r>
            <a:r>
              <a:rPr dirty="0" err="1"/>
              <a:t>Saúde</a:t>
            </a:r>
            <a:r>
              <a:rPr dirty="0"/>
              <a:t>  </a:t>
            </a:r>
          </a:p>
          <a:p>
            <a:pPr marR="5080" indent="12700">
              <a:lnSpc>
                <a:spcPts val="1100"/>
              </a:lnSpc>
              <a:spcBef>
                <a:spcPts val="100"/>
              </a:spcBef>
              <a:defRPr sz="1000" spc="9">
                <a:solidFill>
                  <a:srgbClr val="5C5D5D"/>
                </a:solidFill>
                <a:latin typeface="微软雅黑"/>
                <a:ea typeface="微软雅黑"/>
                <a:cs typeface="微软雅黑"/>
                <a:sym typeface="微软雅黑"/>
              </a:defRPr>
            </a:pPr>
            <a:r>
              <a:rPr lang="en-US" dirty="0" smtClean="0"/>
              <a:t>Millennium </a:t>
            </a:r>
            <a:r>
              <a:rPr dirty="0" smtClean="0"/>
              <a:t>BCP</a:t>
            </a:r>
            <a:endParaRPr dirty="0"/>
          </a:p>
        </p:txBody>
      </p:sp>
      <p:sp>
        <p:nvSpPr>
          <p:cNvPr id="1722" name="object 60"/>
          <p:cNvSpPr txBox="1"/>
          <p:nvPr/>
        </p:nvSpPr>
        <p:spPr>
          <a:xfrm>
            <a:off x="9556759" y="1943697"/>
            <a:ext cx="598600" cy="2933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2700">
              <a:lnSpc>
                <a:spcPts val="1100"/>
              </a:lnSpc>
              <a:defRPr sz="1100" spc="90">
                <a:solidFill>
                  <a:srgbClr val="92673C"/>
                </a:solidFill>
                <a:latin typeface="微软雅黑"/>
                <a:ea typeface="微软雅黑"/>
                <a:cs typeface="微软雅黑"/>
                <a:sym typeface="微软雅黑"/>
              </a:defRPr>
            </a:pPr>
            <a:r>
              <a:t>奥地利</a:t>
            </a:r>
          </a:p>
          <a:p>
            <a:pPr marR="5080" indent="12700">
              <a:lnSpc>
                <a:spcPts val="1100"/>
              </a:lnSpc>
              <a:spcBef>
                <a:spcPts val="100"/>
              </a:spcBef>
              <a:defRPr sz="1000" spc="9">
                <a:solidFill>
                  <a:srgbClr val="5C5D5D"/>
                </a:solidFill>
                <a:latin typeface="微软雅黑"/>
                <a:ea typeface="微软雅黑"/>
                <a:cs typeface="微软雅黑"/>
                <a:sym typeface="微软雅黑"/>
              </a:defRPr>
            </a:pPr>
            <a:r>
              <a:t>Wolford</a:t>
            </a:r>
          </a:p>
        </p:txBody>
      </p:sp>
      <p:sp>
        <p:nvSpPr>
          <p:cNvPr id="1723" name="object 61"/>
          <p:cNvSpPr txBox="1"/>
          <p:nvPr/>
        </p:nvSpPr>
        <p:spPr>
          <a:xfrm>
            <a:off x="9556759" y="2363969"/>
            <a:ext cx="1026303" cy="307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2700">
              <a:lnSpc>
                <a:spcPts val="1100"/>
              </a:lnSpc>
              <a:defRPr sz="1100" spc="90">
                <a:solidFill>
                  <a:srgbClr val="92673C"/>
                </a:solidFill>
                <a:latin typeface="微软雅黑"/>
                <a:ea typeface="微软雅黑"/>
                <a:cs typeface="微软雅黑"/>
                <a:sym typeface="微软雅黑"/>
              </a:defRPr>
            </a:pPr>
            <a:r>
              <a:t>俄罗斯</a:t>
            </a:r>
          </a:p>
          <a:p>
            <a:pPr marR="5080" indent="12700">
              <a:lnSpc>
                <a:spcPts val="1100"/>
              </a:lnSpc>
              <a:spcBef>
                <a:spcPts val="100"/>
              </a:spcBef>
              <a:defRPr sz="1000" spc="9">
                <a:solidFill>
                  <a:srgbClr val="5C5D5D"/>
                </a:solidFill>
                <a:latin typeface="微软雅黑"/>
                <a:ea typeface="微软雅黑"/>
                <a:cs typeface="微软雅黑"/>
                <a:sym typeface="微软雅黑"/>
              </a:defRPr>
            </a:pPr>
            <a:r>
              <a:t>复星欧亚</a:t>
            </a:r>
          </a:p>
        </p:txBody>
      </p:sp>
      <p:sp>
        <p:nvSpPr>
          <p:cNvPr id="1724" name="object 62"/>
          <p:cNvSpPr txBox="1"/>
          <p:nvPr/>
        </p:nvSpPr>
        <p:spPr>
          <a:xfrm>
            <a:off x="7512694" y="1520503"/>
            <a:ext cx="881048" cy="8902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2700">
              <a:lnSpc>
                <a:spcPts val="1100"/>
              </a:lnSpc>
              <a:defRPr sz="1100" spc="90">
                <a:solidFill>
                  <a:srgbClr val="92673C"/>
                </a:solidFill>
                <a:latin typeface="微软雅黑"/>
                <a:ea typeface="微软雅黑"/>
                <a:cs typeface="微软雅黑"/>
                <a:sym typeface="微软雅黑"/>
              </a:defRPr>
            </a:pPr>
            <a:r>
              <a:t>德国</a:t>
            </a:r>
          </a:p>
          <a:p>
            <a:pPr marR="5080" indent="12700">
              <a:lnSpc>
                <a:spcPts val="1100"/>
              </a:lnSpc>
              <a:spcBef>
                <a:spcPts val="100"/>
              </a:spcBef>
              <a:defRPr sz="1000" spc="9">
                <a:solidFill>
                  <a:srgbClr val="5C5D5D"/>
                </a:solidFill>
                <a:latin typeface="微软雅黑"/>
                <a:ea typeface="微软雅黑"/>
                <a:cs typeface="微软雅黑"/>
                <a:sym typeface="微软雅黑"/>
              </a:defRPr>
            </a:pPr>
            <a:r>
              <a:t>Tom Tailor H&amp;A</a:t>
            </a:r>
          </a:p>
          <a:p>
            <a:pPr marR="5080" indent="12700">
              <a:lnSpc>
                <a:spcPts val="1100"/>
              </a:lnSpc>
              <a:spcBef>
                <a:spcPts val="100"/>
              </a:spcBef>
              <a:defRPr sz="1000" spc="9">
                <a:solidFill>
                  <a:srgbClr val="5C5D5D"/>
                </a:solidFill>
                <a:latin typeface="微软雅黑"/>
                <a:ea typeface="微软雅黑"/>
                <a:cs typeface="微软雅黑"/>
                <a:sym typeface="微软雅黑"/>
              </a:defRPr>
            </a:pPr>
            <a:r>
              <a:t>NAGA</a:t>
            </a:r>
          </a:p>
          <a:p>
            <a:pPr marR="5080" indent="12700">
              <a:lnSpc>
                <a:spcPts val="1100"/>
              </a:lnSpc>
              <a:spcBef>
                <a:spcPts val="100"/>
              </a:spcBef>
              <a:defRPr sz="1000" spc="9">
                <a:solidFill>
                  <a:srgbClr val="5C5D5D"/>
                </a:solidFill>
                <a:latin typeface="微软雅黑"/>
                <a:ea typeface="微软雅黑"/>
                <a:cs typeface="微软雅黑"/>
                <a:sym typeface="微软雅黑"/>
              </a:defRPr>
            </a:pPr>
            <a:r>
              <a:t>Koller</a:t>
            </a:r>
          </a:p>
          <a:p>
            <a:pPr marR="5080" indent="12700">
              <a:lnSpc>
                <a:spcPts val="1100"/>
              </a:lnSpc>
              <a:spcBef>
                <a:spcPts val="100"/>
              </a:spcBef>
              <a:defRPr sz="1000" spc="9">
                <a:solidFill>
                  <a:srgbClr val="5C5D5D"/>
                </a:solidFill>
                <a:latin typeface="微软雅黑"/>
                <a:ea typeface="微软雅黑"/>
                <a:cs typeface="微软雅黑"/>
                <a:sym typeface="微软雅黑"/>
              </a:defRPr>
            </a:pPr>
            <a:r>
              <a:t>FFT</a:t>
            </a:r>
          </a:p>
        </p:txBody>
      </p:sp>
      <p:sp>
        <p:nvSpPr>
          <p:cNvPr id="1725" name="object 63"/>
          <p:cNvSpPr txBox="1"/>
          <p:nvPr/>
        </p:nvSpPr>
        <p:spPr>
          <a:xfrm>
            <a:off x="8450188" y="1520503"/>
            <a:ext cx="1270110" cy="4457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2700">
              <a:lnSpc>
                <a:spcPts val="1100"/>
              </a:lnSpc>
              <a:defRPr sz="1100" spc="90">
                <a:solidFill>
                  <a:srgbClr val="92673C"/>
                </a:solidFill>
                <a:latin typeface="微软雅黑"/>
                <a:ea typeface="微软雅黑"/>
                <a:cs typeface="微软雅黑"/>
                <a:sym typeface="微软雅黑"/>
              </a:defRPr>
            </a:pPr>
            <a:r>
              <a:t>以色列</a:t>
            </a:r>
          </a:p>
          <a:p>
            <a:pPr marR="5080" indent="12700">
              <a:lnSpc>
                <a:spcPts val="1100"/>
              </a:lnSpc>
              <a:spcBef>
                <a:spcPts val="100"/>
              </a:spcBef>
              <a:defRPr sz="1000" spc="9">
                <a:solidFill>
                  <a:srgbClr val="5C5D5D"/>
                </a:solidFill>
                <a:latin typeface="微软雅黑"/>
                <a:ea typeface="微软雅黑"/>
                <a:cs typeface="微软雅黑"/>
                <a:sym typeface="微软雅黑"/>
              </a:defRPr>
            </a:pPr>
            <a:r>
              <a:t>Sisram Med</a:t>
            </a:r>
          </a:p>
          <a:p>
            <a:pPr marR="5080" indent="12700">
              <a:lnSpc>
                <a:spcPts val="1100"/>
              </a:lnSpc>
              <a:spcBef>
                <a:spcPts val="100"/>
              </a:spcBef>
              <a:defRPr sz="1000" spc="9">
                <a:solidFill>
                  <a:srgbClr val="5C5D5D"/>
                </a:solidFill>
                <a:latin typeface="微软雅黑"/>
                <a:ea typeface="微软雅黑"/>
                <a:cs typeface="微软雅黑"/>
                <a:sym typeface="微软雅黑"/>
              </a:defRPr>
            </a:pPr>
            <a:r>
              <a:t>AHAVA</a:t>
            </a:r>
          </a:p>
        </p:txBody>
      </p:sp>
      <p:sp>
        <p:nvSpPr>
          <p:cNvPr id="1726" name="object 65"/>
          <p:cNvSpPr txBox="1"/>
          <p:nvPr/>
        </p:nvSpPr>
        <p:spPr>
          <a:xfrm>
            <a:off x="10673443" y="4337219"/>
            <a:ext cx="1289043" cy="7505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2700">
              <a:lnSpc>
                <a:spcPts val="1100"/>
              </a:lnSpc>
              <a:defRPr sz="1100" spc="90">
                <a:solidFill>
                  <a:srgbClr val="92673C"/>
                </a:solidFill>
                <a:latin typeface="微软雅黑"/>
                <a:ea typeface="微软雅黑"/>
                <a:cs typeface="微软雅黑"/>
                <a:sym typeface="微软雅黑"/>
              </a:defRPr>
            </a:pPr>
            <a:r>
              <a:rPr dirty="0" err="1"/>
              <a:t>日本</a:t>
            </a:r>
            <a:endParaRPr dirty="0"/>
          </a:p>
          <a:p>
            <a:pPr marR="5080" indent="12700">
              <a:lnSpc>
                <a:spcPts val="1100"/>
              </a:lnSpc>
              <a:spcBef>
                <a:spcPts val="100"/>
              </a:spcBef>
              <a:defRPr sz="1000" spc="9">
                <a:solidFill>
                  <a:srgbClr val="5C5D5D"/>
                </a:solidFill>
                <a:latin typeface="微软雅黑"/>
                <a:ea typeface="微软雅黑"/>
                <a:cs typeface="微软雅黑"/>
                <a:sym typeface="微软雅黑"/>
              </a:defRPr>
            </a:pPr>
            <a:r>
              <a:rPr dirty="0" err="1"/>
              <a:t>Tomamu</a:t>
            </a:r>
            <a:endParaRPr dirty="0"/>
          </a:p>
          <a:p>
            <a:pPr marR="5080" indent="12700">
              <a:lnSpc>
                <a:spcPts val="1100"/>
              </a:lnSpc>
              <a:spcBef>
                <a:spcPts val="100"/>
              </a:spcBef>
              <a:defRPr sz="1000" spc="9">
                <a:solidFill>
                  <a:srgbClr val="5C5D5D"/>
                </a:solidFill>
                <a:latin typeface="微软雅黑"/>
                <a:ea typeface="微软雅黑"/>
                <a:cs typeface="微软雅黑"/>
                <a:sym typeface="微软雅黑"/>
              </a:defRPr>
            </a:pPr>
            <a:r>
              <a:rPr dirty="0"/>
              <a:t>The Court</a:t>
            </a:r>
          </a:p>
          <a:p>
            <a:pPr marR="5080" indent="12700">
              <a:lnSpc>
                <a:spcPts val="1100"/>
              </a:lnSpc>
              <a:spcBef>
                <a:spcPts val="100"/>
              </a:spcBef>
              <a:defRPr sz="1000" spc="9">
                <a:solidFill>
                  <a:srgbClr val="5C5D5D"/>
                </a:solidFill>
                <a:latin typeface="微软雅黑"/>
                <a:ea typeface="微软雅黑"/>
                <a:cs typeface="微软雅黑"/>
                <a:sym typeface="微软雅黑"/>
              </a:defRPr>
            </a:pPr>
            <a:r>
              <a:rPr dirty="0"/>
              <a:t>IDERA</a:t>
            </a:r>
          </a:p>
        </p:txBody>
      </p:sp>
      <p:sp>
        <p:nvSpPr>
          <p:cNvPr id="1727" name="object 67"/>
          <p:cNvSpPr txBox="1"/>
          <p:nvPr/>
        </p:nvSpPr>
        <p:spPr>
          <a:xfrm>
            <a:off x="10673443" y="5388457"/>
            <a:ext cx="903758" cy="3073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2700">
              <a:lnSpc>
                <a:spcPts val="1100"/>
              </a:lnSpc>
              <a:defRPr sz="1100" spc="90">
                <a:solidFill>
                  <a:srgbClr val="92673C"/>
                </a:solidFill>
                <a:latin typeface="微软雅黑"/>
                <a:ea typeface="微软雅黑"/>
                <a:cs typeface="微软雅黑"/>
                <a:sym typeface="微软雅黑"/>
              </a:defRPr>
            </a:pPr>
            <a:r>
              <a:t>澳大利亚</a:t>
            </a:r>
          </a:p>
          <a:p>
            <a:pPr marR="5080" indent="12700">
              <a:lnSpc>
                <a:spcPts val="1100"/>
              </a:lnSpc>
              <a:spcBef>
                <a:spcPts val="100"/>
              </a:spcBef>
              <a:defRPr sz="1000" spc="9">
                <a:solidFill>
                  <a:srgbClr val="5C5D5D"/>
                </a:solidFill>
                <a:latin typeface="微软雅黑"/>
                <a:ea typeface="微软雅黑"/>
                <a:cs typeface="微软雅黑"/>
                <a:sym typeface="微软雅黑"/>
              </a:defRPr>
            </a:pPr>
            <a:r>
              <a:t>洛克石油</a:t>
            </a:r>
          </a:p>
        </p:txBody>
      </p:sp>
      <p:sp>
        <p:nvSpPr>
          <p:cNvPr id="1728" name="object 68"/>
          <p:cNvSpPr txBox="1"/>
          <p:nvPr/>
        </p:nvSpPr>
        <p:spPr>
          <a:xfrm>
            <a:off x="9556759" y="5388457"/>
            <a:ext cx="1464785" cy="4457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2700">
              <a:lnSpc>
                <a:spcPts val="1100"/>
              </a:lnSpc>
              <a:defRPr sz="1100" spc="90">
                <a:solidFill>
                  <a:srgbClr val="92673C"/>
                </a:solidFill>
                <a:latin typeface="微软雅黑"/>
                <a:ea typeface="微软雅黑"/>
                <a:cs typeface="微软雅黑"/>
                <a:sym typeface="微软雅黑"/>
              </a:defRPr>
            </a:pPr>
            <a:r>
              <a:t>印度</a:t>
            </a:r>
          </a:p>
          <a:p>
            <a:pPr marR="5080" indent="12700">
              <a:lnSpc>
                <a:spcPts val="1100"/>
              </a:lnSpc>
              <a:spcBef>
                <a:spcPts val="100"/>
              </a:spcBef>
              <a:defRPr sz="1000" spc="9">
                <a:solidFill>
                  <a:srgbClr val="5C5D5D"/>
                </a:solidFill>
                <a:latin typeface="微软雅黑"/>
                <a:ea typeface="微软雅黑"/>
                <a:cs typeface="微软雅黑"/>
                <a:sym typeface="微软雅黑"/>
              </a:defRPr>
            </a:pPr>
            <a:r>
              <a:t>Gland Pharma Delhivery</a:t>
            </a:r>
          </a:p>
          <a:p>
            <a:pPr marR="5080" indent="12700">
              <a:lnSpc>
                <a:spcPts val="1100"/>
              </a:lnSpc>
              <a:spcBef>
                <a:spcPts val="100"/>
              </a:spcBef>
              <a:defRPr sz="1000" spc="9">
                <a:solidFill>
                  <a:srgbClr val="5C5D5D"/>
                </a:solidFill>
                <a:latin typeface="微软雅黑"/>
                <a:ea typeface="微软雅黑"/>
                <a:cs typeface="微软雅黑"/>
                <a:sym typeface="微软雅黑"/>
              </a:defRPr>
            </a:pPr>
            <a:r>
              <a:t>Ahuja</a:t>
            </a:r>
          </a:p>
        </p:txBody>
      </p:sp>
      <p:sp>
        <p:nvSpPr>
          <p:cNvPr id="1729" name="object 64"/>
          <p:cNvSpPr txBox="1"/>
          <p:nvPr/>
        </p:nvSpPr>
        <p:spPr>
          <a:xfrm>
            <a:off x="10673443" y="1520504"/>
            <a:ext cx="1794942" cy="26032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2700">
              <a:lnSpc>
                <a:spcPts val="1100"/>
              </a:lnSpc>
              <a:defRPr sz="1100" spc="90">
                <a:solidFill>
                  <a:srgbClr val="92673C"/>
                </a:solidFill>
                <a:latin typeface="微软雅黑"/>
                <a:ea typeface="微软雅黑"/>
                <a:cs typeface="微软雅黑"/>
                <a:sym typeface="微软雅黑"/>
              </a:defRPr>
            </a:pPr>
            <a:r>
              <a:rPr dirty="0" err="1"/>
              <a:t>中国</a:t>
            </a:r>
            <a:endParaRPr dirty="0"/>
          </a:p>
          <a:p>
            <a:pPr marR="5080" indent="12700">
              <a:lnSpc>
                <a:spcPts val="1100"/>
              </a:lnSpc>
              <a:spcBef>
                <a:spcPts val="100"/>
              </a:spcBef>
              <a:defRPr sz="1000" spc="9">
                <a:solidFill>
                  <a:srgbClr val="5C5D5D"/>
                </a:solidFill>
                <a:latin typeface="微软雅黑"/>
                <a:ea typeface="微软雅黑"/>
                <a:cs typeface="微软雅黑"/>
                <a:sym typeface="微软雅黑"/>
              </a:defRPr>
            </a:pPr>
            <a:r>
              <a:rPr dirty="0" err="1"/>
              <a:t>复星医药</a:t>
            </a:r>
            <a:endParaRPr dirty="0"/>
          </a:p>
          <a:p>
            <a:pPr marR="5080" indent="12700">
              <a:lnSpc>
                <a:spcPts val="1100"/>
              </a:lnSpc>
              <a:spcBef>
                <a:spcPts val="100"/>
              </a:spcBef>
              <a:defRPr sz="1000" spc="9">
                <a:solidFill>
                  <a:srgbClr val="5C5D5D"/>
                </a:solidFill>
                <a:latin typeface="微软雅黑"/>
                <a:ea typeface="微软雅黑"/>
                <a:cs typeface="微软雅黑"/>
                <a:sym typeface="微软雅黑"/>
              </a:defRPr>
            </a:pPr>
            <a:r>
              <a:rPr dirty="0" err="1"/>
              <a:t>复宏汉霖</a:t>
            </a:r>
            <a:r>
              <a:rPr dirty="0"/>
              <a:t> </a:t>
            </a:r>
          </a:p>
          <a:p>
            <a:pPr marR="5080" indent="12700">
              <a:lnSpc>
                <a:spcPts val="1100"/>
              </a:lnSpc>
              <a:spcBef>
                <a:spcPts val="100"/>
              </a:spcBef>
              <a:defRPr sz="1000" spc="9">
                <a:solidFill>
                  <a:srgbClr val="5C5D5D"/>
                </a:solidFill>
                <a:latin typeface="微软雅黑"/>
                <a:ea typeface="微软雅黑"/>
                <a:cs typeface="微软雅黑"/>
                <a:sym typeface="微软雅黑"/>
              </a:defRPr>
            </a:pPr>
            <a:r>
              <a:rPr dirty="0" err="1"/>
              <a:t>国药控股</a:t>
            </a:r>
            <a:endParaRPr dirty="0"/>
          </a:p>
          <a:p>
            <a:pPr marR="5080" indent="12700">
              <a:lnSpc>
                <a:spcPts val="1100"/>
              </a:lnSpc>
              <a:spcBef>
                <a:spcPts val="100"/>
              </a:spcBef>
              <a:defRPr sz="1000" spc="9">
                <a:solidFill>
                  <a:srgbClr val="5C5D5D"/>
                </a:solidFill>
                <a:latin typeface="微软雅黑"/>
                <a:ea typeface="微软雅黑"/>
                <a:cs typeface="微软雅黑"/>
                <a:sym typeface="微软雅黑"/>
              </a:defRPr>
            </a:pPr>
            <a:r>
              <a:rPr dirty="0" err="1"/>
              <a:t>复星星堡</a:t>
            </a:r>
            <a:endParaRPr dirty="0"/>
          </a:p>
          <a:p>
            <a:pPr marR="5080" indent="12700">
              <a:lnSpc>
                <a:spcPts val="1100"/>
              </a:lnSpc>
              <a:spcBef>
                <a:spcPts val="100"/>
              </a:spcBef>
              <a:defRPr sz="1000" spc="9">
                <a:solidFill>
                  <a:srgbClr val="5C5D5D"/>
                </a:solidFill>
                <a:latin typeface="微软雅黑"/>
                <a:ea typeface="微软雅黑"/>
                <a:cs typeface="微软雅黑"/>
                <a:sym typeface="微软雅黑"/>
              </a:defRPr>
            </a:pPr>
            <a:r>
              <a:rPr dirty="0" err="1"/>
              <a:t>豫园股份</a:t>
            </a:r>
            <a:endParaRPr dirty="0"/>
          </a:p>
          <a:p>
            <a:pPr marR="5080" indent="12700">
              <a:lnSpc>
                <a:spcPts val="1100"/>
              </a:lnSpc>
              <a:spcBef>
                <a:spcPts val="100"/>
              </a:spcBef>
              <a:defRPr sz="1000" spc="9">
                <a:solidFill>
                  <a:srgbClr val="5C5D5D"/>
                </a:solidFill>
                <a:latin typeface="微软雅黑"/>
                <a:ea typeface="微软雅黑"/>
                <a:cs typeface="微软雅黑"/>
                <a:sym typeface="微软雅黑"/>
              </a:defRPr>
            </a:pPr>
            <a:r>
              <a:rPr dirty="0" err="1"/>
              <a:t>老庙</a:t>
            </a:r>
            <a:endParaRPr lang="en-US" dirty="0"/>
          </a:p>
          <a:p>
            <a:pPr marR="5080" indent="12700">
              <a:lnSpc>
                <a:spcPts val="1100"/>
              </a:lnSpc>
              <a:spcBef>
                <a:spcPts val="100"/>
              </a:spcBef>
              <a:defRPr sz="1000" spc="9">
                <a:solidFill>
                  <a:srgbClr val="5C5D5D"/>
                </a:solidFill>
                <a:latin typeface="微软雅黑"/>
                <a:ea typeface="微软雅黑"/>
                <a:cs typeface="微软雅黑"/>
                <a:sym typeface="微软雅黑"/>
              </a:defRPr>
            </a:pPr>
            <a:r>
              <a:rPr lang="zh-CN" altLang="en-US" dirty="0"/>
              <a:t>舍得酒业</a:t>
            </a:r>
            <a:endParaRPr lang="en-US" altLang="zh-CN" dirty="0"/>
          </a:p>
          <a:p>
            <a:pPr marR="5080" indent="12700">
              <a:lnSpc>
                <a:spcPts val="1100"/>
              </a:lnSpc>
              <a:spcBef>
                <a:spcPts val="100"/>
              </a:spcBef>
              <a:defRPr sz="1000" spc="9">
                <a:solidFill>
                  <a:srgbClr val="5C5D5D"/>
                </a:solidFill>
                <a:latin typeface="微软雅黑"/>
                <a:ea typeface="微软雅黑"/>
                <a:cs typeface="微软雅黑"/>
                <a:sym typeface="微软雅黑"/>
              </a:defRPr>
            </a:pPr>
            <a:r>
              <a:rPr lang="zh-CN" altLang="en-US" dirty="0"/>
              <a:t>金徽酒</a:t>
            </a:r>
            <a:endParaRPr dirty="0"/>
          </a:p>
          <a:p>
            <a:pPr marR="5080" indent="12700">
              <a:lnSpc>
                <a:spcPts val="1100"/>
              </a:lnSpc>
              <a:spcBef>
                <a:spcPts val="100"/>
              </a:spcBef>
              <a:defRPr sz="1000" spc="9">
                <a:solidFill>
                  <a:srgbClr val="5C5D5D"/>
                </a:solidFill>
                <a:latin typeface="微软雅黑"/>
                <a:ea typeface="微软雅黑"/>
                <a:cs typeface="微软雅黑"/>
                <a:sym typeface="微软雅黑"/>
              </a:defRPr>
            </a:pPr>
            <a:r>
              <a:rPr dirty="0" err="1"/>
              <a:t>复星旅文</a:t>
            </a:r>
            <a:endParaRPr dirty="0"/>
          </a:p>
          <a:p>
            <a:pPr marR="5080" indent="12700">
              <a:lnSpc>
                <a:spcPts val="1100"/>
              </a:lnSpc>
              <a:spcBef>
                <a:spcPts val="100"/>
              </a:spcBef>
              <a:defRPr sz="1000" spc="9">
                <a:solidFill>
                  <a:srgbClr val="5C5D5D"/>
                </a:solidFill>
                <a:latin typeface="微软雅黑"/>
                <a:ea typeface="微软雅黑"/>
                <a:cs typeface="微软雅黑"/>
                <a:sym typeface="微软雅黑"/>
              </a:defRPr>
            </a:pPr>
            <a:r>
              <a:rPr dirty="0" err="1"/>
              <a:t>三亚亚特兰蒂斯</a:t>
            </a:r>
            <a:endParaRPr dirty="0"/>
          </a:p>
          <a:p>
            <a:pPr marR="5080" indent="12700">
              <a:lnSpc>
                <a:spcPts val="1100"/>
              </a:lnSpc>
              <a:spcBef>
                <a:spcPts val="100"/>
              </a:spcBef>
              <a:defRPr sz="1000" spc="9">
                <a:solidFill>
                  <a:srgbClr val="5C5D5D"/>
                </a:solidFill>
                <a:latin typeface="微软雅黑"/>
                <a:ea typeface="微软雅黑"/>
                <a:cs typeface="微软雅黑"/>
                <a:sym typeface="微软雅黑"/>
              </a:defRPr>
            </a:pPr>
            <a:r>
              <a:rPr dirty="0" err="1"/>
              <a:t>BFC外滩金融中心</a:t>
            </a:r>
            <a:endParaRPr dirty="0"/>
          </a:p>
          <a:p>
            <a:pPr marR="5080" indent="12700">
              <a:lnSpc>
                <a:spcPts val="1100"/>
              </a:lnSpc>
              <a:spcBef>
                <a:spcPts val="100"/>
              </a:spcBef>
              <a:defRPr sz="1000" spc="9">
                <a:solidFill>
                  <a:srgbClr val="5C5D5D"/>
                </a:solidFill>
                <a:latin typeface="微软雅黑"/>
                <a:ea typeface="微软雅黑"/>
                <a:cs typeface="微软雅黑"/>
                <a:sym typeface="微软雅黑"/>
              </a:defRPr>
            </a:pPr>
            <a:r>
              <a:rPr dirty="0" err="1"/>
              <a:t>鼎睿再保险</a:t>
            </a:r>
            <a:endParaRPr dirty="0"/>
          </a:p>
          <a:p>
            <a:pPr marR="5080" indent="12700">
              <a:lnSpc>
                <a:spcPts val="1100"/>
              </a:lnSpc>
              <a:spcBef>
                <a:spcPts val="100"/>
              </a:spcBef>
              <a:defRPr sz="1000" spc="9">
                <a:solidFill>
                  <a:srgbClr val="5C5D5D"/>
                </a:solidFill>
                <a:latin typeface="微软雅黑"/>
                <a:ea typeface="微软雅黑"/>
                <a:cs typeface="微软雅黑"/>
                <a:sym typeface="微软雅黑"/>
              </a:defRPr>
            </a:pPr>
            <a:r>
              <a:rPr lang="zh-CN" altLang="en-US" dirty="0"/>
              <a:t>南京南钢</a:t>
            </a:r>
            <a:endParaRPr dirty="0"/>
          </a:p>
          <a:p>
            <a:pPr marR="5080" indent="12700">
              <a:lnSpc>
                <a:spcPts val="1100"/>
              </a:lnSpc>
              <a:spcBef>
                <a:spcPts val="100"/>
              </a:spcBef>
              <a:defRPr sz="1000" spc="9">
                <a:solidFill>
                  <a:srgbClr val="5C5D5D"/>
                </a:solidFill>
                <a:latin typeface="微软雅黑"/>
                <a:ea typeface="微软雅黑"/>
                <a:cs typeface="微软雅黑"/>
                <a:sym typeface="微软雅黑"/>
              </a:defRPr>
            </a:pPr>
            <a:r>
              <a:rPr dirty="0" err="1"/>
              <a:t>海南矿业</a:t>
            </a:r>
            <a:endParaRPr dirty="0"/>
          </a:p>
          <a:p>
            <a:pPr marR="5080" indent="12700">
              <a:lnSpc>
                <a:spcPts val="1100"/>
              </a:lnSpc>
              <a:spcBef>
                <a:spcPts val="100"/>
              </a:spcBef>
              <a:defRPr sz="1000" spc="9">
                <a:solidFill>
                  <a:srgbClr val="5C5D5D"/>
                </a:solidFill>
                <a:latin typeface="微软雅黑"/>
                <a:ea typeface="微软雅黑"/>
                <a:cs typeface="微软雅黑"/>
                <a:sym typeface="微软雅黑"/>
              </a:defRPr>
            </a:pPr>
            <a:r>
              <a:rPr dirty="0" err="1"/>
              <a:t>复星恒利证券</a:t>
            </a:r>
            <a:endParaRPr dirty="0"/>
          </a:p>
          <a:p>
            <a:pPr marR="5080" indent="12700">
              <a:lnSpc>
                <a:spcPts val="1100"/>
              </a:lnSpc>
              <a:spcBef>
                <a:spcPts val="100"/>
              </a:spcBef>
              <a:defRPr sz="1000" spc="9">
                <a:solidFill>
                  <a:srgbClr val="5C5D5D"/>
                </a:solidFill>
                <a:latin typeface="微软雅黑"/>
                <a:ea typeface="微软雅黑"/>
                <a:cs typeface="微软雅黑"/>
                <a:sym typeface="微软雅黑"/>
              </a:defRPr>
            </a:pPr>
            <a:r>
              <a:rPr dirty="0" err="1"/>
              <a:t>复星保德信人寿</a:t>
            </a:r>
            <a:endParaRPr dirty="0"/>
          </a:p>
        </p:txBody>
      </p:sp>
      <p:sp>
        <p:nvSpPr>
          <p:cNvPr id="1730" name="直线连接符 31"/>
          <p:cNvSpPr/>
          <p:nvPr/>
        </p:nvSpPr>
        <p:spPr>
          <a:xfrm flipH="1">
            <a:off x="4629083" y="1453600"/>
            <a:ext cx="1" cy="4544870"/>
          </a:xfrm>
          <a:prstGeom prst="line">
            <a:avLst/>
          </a:prstGeom>
          <a:ln w="6350">
            <a:solidFill>
              <a:srgbClr val="996436"/>
            </a:solidFill>
            <a:miter/>
          </a:ln>
        </p:spPr>
        <p:txBody>
          <a:bodyPr lIns="45719" rIns="45719"/>
          <a:lstStyle/>
          <a:p>
            <a:endParaRPr/>
          </a:p>
        </p:txBody>
      </p:sp>
      <p:sp>
        <p:nvSpPr>
          <p:cNvPr id="1732" name="object 55"/>
          <p:cNvSpPr txBox="1"/>
          <p:nvPr/>
        </p:nvSpPr>
        <p:spPr>
          <a:xfrm>
            <a:off x="7443420" y="5388457"/>
            <a:ext cx="1508372" cy="4231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2700" algn="just">
              <a:lnSpc>
                <a:spcPts val="1100"/>
              </a:lnSpc>
              <a:defRPr sz="1100" spc="90">
                <a:solidFill>
                  <a:srgbClr val="92673C"/>
                </a:solidFill>
                <a:latin typeface="微软雅黑"/>
                <a:ea typeface="微软雅黑"/>
                <a:cs typeface="微软雅黑"/>
                <a:sym typeface="微软雅黑"/>
              </a:defRPr>
            </a:pPr>
            <a:r>
              <a:rPr dirty="0" err="1"/>
              <a:t>意大利</a:t>
            </a:r>
            <a:endParaRPr dirty="0"/>
          </a:p>
          <a:p>
            <a:pPr indent="12700" algn="just">
              <a:lnSpc>
                <a:spcPts val="1100"/>
              </a:lnSpc>
              <a:defRPr sz="1000" spc="9">
                <a:solidFill>
                  <a:srgbClr val="5C5D5D"/>
                </a:solidFill>
                <a:latin typeface="微软雅黑"/>
                <a:ea typeface="微软雅黑"/>
                <a:cs typeface="微软雅黑"/>
                <a:sym typeface="微软雅黑"/>
              </a:defRPr>
            </a:pPr>
            <a:r>
              <a:rPr dirty="0"/>
              <a:t>Caruso</a:t>
            </a:r>
          </a:p>
          <a:p>
            <a:pPr indent="12700" algn="just">
              <a:lnSpc>
                <a:spcPts val="1100"/>
              </a:lnSpc>
              <a:defRPr sz="1000" spc="9">
                <a:solidFill>
                  <a:srgbClr val="5C5D5D"/>
                </a:solidFill>
                <a:latin typeface="微软雅黑"/>
                <a:ea typeface="微软雅黑"/>
                <a:cs typeface="微软雅黑"/>
                <a:sym typeface="微软雅黑"/>
              </a:defRPr>
            </a:pPr>
            <a:r>
              <a:rPr dirty="0"/>
              <a:t>The </a:t>
            </a:r>
            <a:r>
              <a:rPr dirty="0" err="1" smtClean="0"/>
              <a:t>Medelan</a:t>
            </a:r>
            <a:endParaRPr lang="en-US" dirty="0"/>
          </a:p>
        </p:txBody>
      </p:sp>
      <p:sp>
        <p:nvSpPr>
          <p:cNvPr id="1733" name="object 61"/>
          <p:cNvSpPr txBox="1"/>
          <p:nvPr/>
        </p:nvSpPr>
        <p:spPr>
          <a:xfrm>
            <a:off x="9556759" y="1520503"/>
            <a:ext cx="1026303" cy="2806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2700">
              <a:lnSpc>
                <a:spcPts val="1100"/>
              </a:lnSpc>
              <a:defRPr sz="1100" spc="90">
                <a:solidFill>
                  <a:srgbClr val="92673C"/>
                </a:solidFill>
                <a:latin typeface="微软雅黑"/>
                <a:ea typeface="微软雅黑"/>
                <a:cs typeface="微软雅黑"/>
                <a:sym typeface="微软雅黑"/>
              </a:defRPr>
            </a:pPr>
            <a:r>
              <a:t>比利时</a:t>
            </a:r>
          </a:p>
          <a:p>
            <a:pPr indent="12700">
              <a:lnSpc>
                <a:spcPts val="1100"/>
              </a:lnSpc>
              <a:defRPr sz="1000" spc="9">
                <a:solidFill>
                  <a:srgbClr val="5C5D5D"/>
                </a:solidFill>
                <a:latin typeface="微软雅黑"/>
                <a:ea typeface="微软雅黑"/>
                <a:cs typeface="微软雅黑"/>
                <a:sym typeface="微软雅黑"/>
              </a:defRPr>
            </a:pPr>
            <a:r>
              <a:t>IGI</a:t>
            </a:r>
          </a:p>
        </p:txBody>
      </p:sp>
      <p:sp>
        <p:nvSpPr>
          <p:cNvPr id="1734" name="直线连接符 36"/>
          <p:cNvSpPr/>
          <p:nvPr/>
        </p:nvSpPr>
        <p:spPr>
          <a:xfrm flipH="1">
            <a:off x="1999078" y="1484789"/>
            <a:ext cx="1" cy="4544871"/>
          </a:xfrm>
          <a:prstGeom prst="line">
            <a:avLst/>
          </a:prstGeom>
          <a:ln w="6350">
            <a:solidFill>
              <a:srgbClr val="996436"/>
            </a:solidFill>
            <a:miter/>
          </a:ln>
        </p:spPr>
        <p:txBody>
          <a:bodyPr lIns="45719" rIns="45719"/>
          <a:lstStyle/>
          <a:p>
            <a:endParaRPr/>
          </a:p>
        </p:txBody>
      </p:sp>
      <p:pic>
        <p:nvPicPr>
          <p:cNvPr id="3" name="图片 2">
            <a:extLst>
              <a:ext uri="{FF2B5EF4-FFF2-40B4-BE49-F238E27FC236}">
                <a16:creationId xmlns:a16="http://schemas.microsoft.com/office/drawing/2014/main" id="{CC6A2F8C-DD92-402F-BA92-03B41CB0558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96975" y="2443960"/>
            <a:ext cx="4230954" cy="3000208"/>
          </a:xfrm>
          <a:prstGeom prst="rect">
            <a:avLst/>
          </a:prstGeom>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 name="图片 20" descr="图片 20"/>
          <p:cNvPicPr>
            <a:picLocks noChangeAspect="1"/>
          </p:cNvPicPr>
          <p:nvPr/>
        </p:nvPicPr>
        <p:blipFill>
          <a:blip r:embed="rId2"/>
          <a:srcRect/>
          <a:stretch>
            <a:fillRect/>
          </a:stretch>
        </p:blipFill>
        <p:spPr>
          <a:xfrm>
            <a:off x="209344" y="199877"/>
            <a:ext cx="4019947" cy="4019846"/>
          </a:xfrm>
          <a:custGeom>
            <a:avLst/>
            <a:gdLst/>
            <a:ahLst/>
            <a:cxnLst>
              <a:cxn ang="0">
                <a:pos x="wd2" y="hd2"/>
              </a:cxn>
              <a:cxn ang="5400000">
                <a:pos x="wd2" y="hd2"/>
              </a:cxn>
              <a:cxn ang="10800000">
                <a:pos x="wd2" y="hd2"/>
              </a:cxn>
              <a:cxn ang="16200000">
                <a:pos x="wd2" y="hd2"/>
              </a:cxn>
            </a:cxnLst>
            <a:rect l="0" t="0" r="r" b="b"/>
            <a:pathLst>
              <a:path w="21600" h="21600" extrusionOk="0">
                <a:moveTo>
                  <a:pt x="10891" y="0"/>
                </a:moveTo>
                <a:lnTo>
                  <a:pt x="0" y="10835"/>
                </a:lnTo>
                <a:lnTo>
                  <a:pt x="10709" y="21600"/>
                </a:lnTo>
                <a:lnTo>
                  <a:pt x="21600" y="10763"/>
                </a:lnTo>
                <a:lnTo>
                  <a:pt x="10891" y="0"/>
                </a:lnTo>
                <a:close/>
              </a:path>
            </a:pathLst>
          </a:custGeom>
          <a:ln w="12700">
            <a:miter lim="400000"/>
          </a:ln>
        </p:spPr>
      </p:pic>
      <p:pic>
        <p:nvPicPr>
          <p:cNvPr id="1742" name="图片 12" descr="图片 12"/>
          <p:cNvPicPr>
            <a:picLocks noChangeAspect="1"/>
          </p:cNvPicPr>
          <p:nvPr/>
        </p:nvPicPr>
        <p:blipFill>
          <a:blip r:embed="rId3"/>
          <a:srcRect/>
          <a:stretch>
            <a:fillRect/>
          </a:stretch>
        </p:blipFill>
        <p:spPr>
          <a:xfrm>
            <a:off x="214516" y="199877"/>
            <a:ext cx="4019948" cy="4019846"/>
          </a:xfrm>
          <a:custGeom>
            <a:avLst/>
            <a:gdLst/>
            <a:ahLst/>
            <a:cxnLst>
              <a:cxn ang="0">
                <a:pos x="wd2" y="hd2"/>
              </a:cxn>
              <a:cxn ang="5400000">
                <a:pos x="wd2" y="hd2"/>
              </a:cxn>
              <a:cxn ang="10800000">
                <a:pos x="wd2" y="hd2"/>
              </a:cxn>
              <a:cxn ang="16200000">
                <a:pos x="wd2" y="hd2"/>
              </a:cxn>
            </a:cxnLst>
            <a:rect l="0" t="0" r="r" b="b"/>
            <a:pathLst>
              <a:path w="21600" h="21600" extrusionOk="0">
                <a:moveTo>
                  <a:pt x="10891" y="0"/>
                </a:moveTo>
                <a:lnTo>
                  <a:pt x="0" y="10835"/>
                </a:lnTo>
                <a:lnTo>
                  <a:pt x="10709" y="21600"/>
                </a:lnTo>
                <a:lnTo>
                  <a:pt x="21600" y="10763"/>
                </a:lnTo>
                <a:lnTo>
                  <a:pt x="10891" y="0"/>
                </a:lnTo>
                <a:close/>
              </a:path>
            </a:pathLst>
          </a:custGeom>
          <a:ln w="12700">
            <a:miter lim="400000"/>
          </a:ln>
        </p:spPr>
      </p:pic>
      <p:sp>
        <p:nvSpPr>
          <p:cNvPr id="1743" name="菱形 3"/>
          <p:cNvSpPr/>
          <p:nvPr/>
        </p:nvSpPr>
        <p:spPr>
          <a:xfrm>
            <a:off x="-2035176" y="2400300"/>
            <a:ext cx="4038601" cy="4038600"/>
          </a:xfrm>
          <a:prstGeom prst="diamond">
            <a:avLst/>
          </a:prstGeom>
          <a:solidFill>
            <a:srgbClr val="B17744">
              <a:alpha val="74000"/>
            </a:srgbClr>
          </a:solidFill>
          <a:ln w="12700">
            <a:miter lim="400000"/>
          </a:ln>
        </p:spPr>
        <p:txBody>
          <a:bodyPr lIns="45719" rIns="45719" anchor="ctr"/>
          <a:lstStyle/>
          <a:p>
            <a:pPr algn="ctr">
              <a:defRPr>
                <a:solidFill>
                  <a:srgbClr val="FFFFFF"/>
                </a:solidFill>
              </a:defRPr>
            </a:pPr>
            <a:endParaRPr/>
          </a:p>
        </p:txBody>
      </p:sp>
      <p:sp>
        <p:nvSpPr>
          <p:cNvPr id="1744" name="菱形 4"/>
          <p:cNvSpPr/>
          <p:nvPr/>
        </p:nvSpPr>
        <p:spPr>
          <a:xfrm>
            <a:off x="2419350" y="-2019300"/>
            <a:ext cx="4038600" cy="4038600"/>
          </a:xfrm>
          <a:prstGeom prst="diamond">
            <a:avLst/>
          </a:prstGeom>
          <a:solidFill>
            <a:srgbClr val="AFABAB">
              <a:alpha val="74000"/>
            </a:srgbClr>
          </a:solidFill>
          <a:ln w="12700">
            <a:miter lim="400000"/>
          </a:ln>
        </p:spPr>
        <p:txBody>
          <a:bodyPr lIns="45719" rIns="45719" anchor="ctr"/>
          <a:lstStyle/>
          <a:p>
            <a:pPr algn="ctr">
              <a:defRPr>
                <a:solidFill>
                  <a:srgbClr val="FFFFFF"/>
                </a:solidFill>
              </a:defRPr>
            </a:pPr>
            <a:endParaRPr/>
          </a:p>
        </p:txBody>
      </p:sp>
      <p:sp>
        <p:nvSpPr>
          <p:cNvPr id="1745" name="菱形 5"/>
          <p:cNvSpPr/>
          <p:nvPr/>
        </p:nvSpPr>
        <p:spPr>
          <a:xfrm>
            <a:off x="-2019300" y="-2019300"/>
            <a:ext cx="4038600" cy="4038600"/>
          </a:xfrm>
          <a:prstGeom prst="diamond">
            <a:avLst/>
          </a:prstGeom>
          <a:solidFill>
            <a:srgbClr val="B17744"/>
          </a:solidFill>
          <a:ln w="12700">
            <a:miter lim="400000"/>
          </a:ln>
        </p:spPr>
        <p:txBody>
          <a:bodyPr lIns="45719" rIns="45719" anchor="ctr"/>
          <a:lstStyle/>
          <a:p>
            <a:pPr algn="ctr">
              <a:defRPr>
                <a:solidFill>
                  <a:srgbClr val="FFFFFF"/>
                </a:solidFill>
              </a:defRPr>
            </a:pPr>
            <a:endParaRPr/>
          </a:p>
        </p:txBody>
      </p:sp>
      <p:grpSp>
        <p:nvGrpSpPr>
          <p:cNvPr id="1748" name="组合 1"/>
          <p:cNvGrpSpPr/>
          <p:nvPr/>
        </p:nvGrpSpPr>
        <p:grpSpPr>
          <a:xfrm>
            <a:off x="6100000" y="2844225"/>
            <a:ext cx="4427293" cy="1165682"/>
            <a:chOff x="0" y="0"/>
            <a:chExt cx="4427291" cy="1165681"/>
          </a:xfrm>
        </p:grpSpPr>
        <p:sp>
          <p:nvSpPr>
            <p:cNvPr id="1746" name="文本框 11"/>
            <p:cNvSpPr txBox="1"/>
            <p:nvPr/>
          </p:nvSpPr>
          <p:spPr>
            <a:xfrm>
              <a:off x="510510" y="0"/>
              <a:ext cx="3406271" cy="8788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4400" b="1" spc="600">
                  <a:solidFill>
                    <a:srgbClr val="996436"/>
                  </a:solidFill>
                  <a:latin typeface="Microsoft YaHei"/>
                  <a:ea typeface="Microsoft YaHei"/>
                  <a:cs typeface="Microsoft YaHei"/>
                  <a:sym typeface="Microsoft YaHei"/>
                </a:defRPr>
              </a:lvl1pPr>
            </a:lstStyle>
            <a:p>
              <a:r>
                <a:t>我们的追求</a:t>
              </a:r>
            </a:p>
          </p:txBody>
        </p:sp>
        <p:sp>
          <p:nvSpPr>
            <p:cNvPr id="1747" name="文本框 33"/>
            <p:cNvSpPr txBox="1"/>
            <p:nvPr/>
          </p:nvSpPr>
          <p:spPr>
            <a:xfrm>
              <a:off x="0" y="769441"/>
              <a:ext cx="4427292" cy="3962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defRPr sz="2000" b="1">
                  <a:solidFill>
                    <a:srgbClr val="996436"/>
                  </a:solidFill>
                  <a:latin typeface="Microsoft YaHei"/>
                  <a:ea typeface="Microsoft YaHei"/>
                  <a:cs typeface="Microsoft YaHei"/>
                  <a:sym typeface="Microsoft YaHei"/>
                </a:defRPr>
              </a:pPr>
              <a:r>
                <a:t>Our Pursuit</a:t>
              </a:r>
            </a:p>
          </p:txBody>
        </p:sp>
      </p:gr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62" name="组合 8"/>
          <p:cNvGrpSpPr/>
          <p:nvPr/>
        </p:nvGrpSpPr>
        <p:grpSpPr>
          <a:xfrm>
            <a:off x="3831217" y="1239001"/>
            <a:ext cx="4127502" cy="3934886"/>
            <a:chOff x="-1" y="-1"/>
            <a:chExt cx="4127501" cy="3934885"/>
          </a:xfrm>
        </p:grpSpPr>
        <p:sp>
          <p:nvSpPr>
            <p:cNvPr id="1751" name="Freeform 7"/>
            <p:cNvSpPr/>
            <p:nvPr/>
          </p:nvSpPr>
          <p:spPr>
            <a:xfrm>
              <a:off x="1371600" y="-1"/>
              <a:ext cx="1384302" cy="122131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800" y="0"/>
                  </a:lnTo>
                  <a:lnTo>
                    <a:pt x="0" y="21600"/>
                  </a:lnTo>
                  <a:lnTo>
                    <a:pt x="21600" y="21600"/>
                  </a:lnTo>
                  <a:close/>
                </a:path>
              </a:pathLst>
            </a:custGeom>
            <a:solidFill>
              <a:srgbClr val="92653C"/>
            </a:solidFill>
            <a:ln w="12700" cap="flat">
              <a:noFill/>
              <a:miter lim="400000"/>
            </a:ln>
            <a:effectLst/>
          </p:spPr>
          <p:txBody>
            <a:bodyPr wrap="square" lIns="45719" tIns="45719" rIns="45719" bIns="45719" numCol="1" anchor="t">
              <a:noAutofit/>
            </a:bodyPr>
            <a:lstStyle/>
            <a:p>
              <a:pPr>
                <a:defRPr sz="2400">
                  <a:solidFill>
                    <a:srgbClr val="FFFFFF"/>
                  </a:solidFill>
                  <a:latin typeface="Microsoft YaHei"/>
                  <a:ea typeface="Microsoft YaHei"/>
                  <a:cs typeface="Microsoft YaHei"/>
                  <a:sym typeface="Microsoft YaHei"/>
                </a:defRPr>
              </a:pPr>
              <a:endParaRPr/>
            </a:p>
          </p:txBody>
        </p:sp>
        <p:sp>
          <p:nvSpPr>
            <p:cNvPr id="1752" name="Freeform 8"/>
            <p:cNvSpPr/>
            <p:nvPr/>
          </p:nvSpPr>
          <p:spPr>
            <a:xfrm>
              <a:off x="-1" y="1221314"/>
              <a:ext cx="1371601" cy="13208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4620"/>
                  </a:lnTo>
                  <a:lnTo>
                    <a:pt x="14878" y="21600"/>
                  </a:lnTo>
                  <a:lnTo>
                    <a:pt x="21600" y="0"/>
                  </a:lnTo>
                  <a:close/>
                </a:path>
              </a:pathLst>
            </a:custGeom>
            <a:solidFill>
              <a:srgbClr val="92653C"/>
            </a:solidFill>
            <a:ln w="12700" cap="flat">
              <a:noFill/>
              <a:miter lim="400000"/>
            </a:ln>
            <a:effectLst/>
          </p:spPr>
          <p:txBody>
            <a:bodyPr wrap="square" lIns="45719" tIns="45719" rIns="45719" bIns="45719" numCol="1" anchor="t">
              <a:noAutofit/>
            </a:bodyPr>
            <a:lstStyle/>
            <a:p>
              <a:pPr>
                <a:defRPr sz="2400">
                  <a:solidFill>
                    <a:srgbClr val="404040"/>
                  </a:solidFill>
                  <a:latin typeface="Microsoft YaHei"/>
                  <a:ea typeface="Microsoft YaHei"/>
                  <a:cs typeface="Microsoft YaHei"/>
                  <a:sym typeface="Microsoft YaHei"/>
                </a:defRPr>
              </a:pPr>
              <a:endParaRPr/>
            </a:p>
          </p:txBody>
        </p:sp>
        <p:sp>
          <p:nvSpPr>
            <p:cNvPr id="1753" name="Freeform 9"/>
            <p:cNvSpPr/>
            <p:nvPr/>
          </p:nvSpPr>
          <p:spPr>
            <a:xfrm>
              <a:off x="787400" y="2542116"/>
              <a:ext cx="1274234" cy="1392768"/>
            </a:xfrm>
            <a:custGeom>
              <a:avLst/>
              <a:gdLst/>
              <a:ahLst/>
              <a:cxnLst>
                <a:cxn ang="0">
                  <a:pos x="wd2" y="hd2"/>
                </a:cxn>
                <a:cxn ang="5400000">
                  <a:pos x="wd2" y="hd2"/>
                </a:cxn>
                <a:cxn ang="10800000">
                  <a:pos x="wd2" y="hd2"/>
                </a:cxn>
                <a:cxn ang="16200000">
                  <a:pos x="wd2" y="hd2"/>
                </a:cxn>
              </a:cxnLst>
              <a:rect l="0" t="0" r="r" b="b"/>
              <a:pathLst>
                <a:path w="21600" h="21600" extrusionOk="0">
                  <a:moveTo>
                    <a:pt x="2661" y="0"/>
                  </a:moveTo>
                  <a:lnTo>
                    <a:pt x="0" y="21600"/>
                  </a:lnTo>
                  <a:lnTo>
                    <a:pt x="21600" y="12615"/>
                  </a:lnTo>
                  <a:lnTo>
                    <a:pt x="2661" y="0"/>
                  </a:lnTo>
                  <a:close/>
                </a:path>
              </a:pathLst>
            </a:custGeom>
            <a:solidFill>
              <a:srgbClr val="92653C"/>
            </a:solidFill>
            <a:ln w="12700" cap="flat">
              <a:noFill/>
              <a:miter lim="400000"/>
            </a:ln>
            <a:effectLst/>
          </p:spPr>
          <p:txBody>
            <a:bodyPr wrap="square" lIns="45719" tIns="45719" rIns="45719" bIns="45719" numCol="1" anchor="t">
              <a:noAutofit/>
            </a:bodyPr>
            <a:lstStyle/>
            <a:p>
              <a:pPr>
                <a:defRPr sz="2400">
                  <a:solidFill>
                    <a:srgbClr val="404040"/>
                  </a:solidFill>
                  <a:latin typeface="Microsoft YaHei"/>
                  <a:ea typeface="Microsoft YaHei"/>
                  <a:cs typeface="Microsoft YaHei"/>
                  <a:sym typeface="Microsoft YaHei"/>
                </a:defRPr>
              </a:pPr>
              <a:endParaRPr/>
            </a:p>
          </p:txBody>
        </p:sp>
        <p:sp>
          <p:nvSpPr>
            <p:cNvPr id="1754" name="Freeform 10"/>
            <p:cNvSpPr/>
            <p:nvPr/>
          </p:nvSpPr>
          <p:spPr>
            <a:xfrm>
              <a:off x="2061634" y="2542116"/>
              <a:ext cx="1278468" cy="1392768"/>
            </a:xfrm>
            <a:custGeom>
              <a:avLst/>
              <a:gdLst/>
              <a:ahLst/>
              <a:cxnLst>
                <a:cxn ang="0">
                  <a:pos x="wd2" y="hd2"/>
                </a:cxn>
                <a:cxn ang="5400000">
                  <a:pos x="wd2" y="hd2"/>
                </a:cxn>
                <a:cxn ang="10800000">
                  <a:pos x="wd2" y="hd2"/>
                </a:cxn>
                <a:cxn ang="16200000">
                  <a:pos x="wd2" y="hd2"/>
                </a:cxn>
              </a:cxnLst>
              <a:rect l="0" t="0" r="r" b="b"/>
              <a:pathLst>
                <a:path w="21600" h="21600" extrusionOk="0">
                  <a:moveTo>
                    <a:pt x="0" y="12615"/>
                  </a:moveTo>
                  <a:lnTo>
                    <a:pt x="21600" y="21600"/>
                  </a:lnTo>
                  <a:lnTo>
                    <a:pt x="18948" y="0"/>
                  </a:lnTo>
                  <a:lnTo>
                    <a:pt x="0" y="12615"/>
                  </a:lnTo>
                  <a:close/>
                </a:path>
              </a:pathLst>
            </a:custGeom>
            <a:solidFill>
              <a:srgbClr val="92653C"/>
            </a:solidFill>
            <a:ln w="12700" cap="flat">
              <a:noFill/>
              <a:miter lim="400000"/>
            </a:ln>
            <a:effectLst/>
          </p:spPr>
          <p:txBody>
            <a:bodyPr wrap="square" lIns="45719" tIns="45719" rIns="45719" bIns="45719" numCol="1" anchor="t">
              <a:noAutofit/>
            </a:bodyPr>
            <a:lstStyle/>
            <a:p>
              <a:pPr>
                <a:defRPr sz="2400">
                  <a:solidFill>
                    <a:srgbClr val="404040"/>
                  </a:solidFill>
                  <a:latin typeface="Microsoft YaHei"/>
                  <a:ea typeface="Microsoft YaHei"/>
                  <a:cs typeface="Microsoft YaHei"/>
                  <a:sym typeface="Microsoft YaHei"/>
                </a:defRPr>
              </a:pPr>
              <a:endParaRPr/>
            </a:p>
          </p:txBody>
        </p:sp>
        <p:sp>
          <p:nvSpPr>
            <p:cNvPr id="1755" name="Freeform 11"/>
            <p:cNvSpPr/>
            <p:nvPr/>
          </p:nvSpPr>
          <p:spPr>
            <a:xfrm>
              <a:off x="2755900" y="1221314"/>
              <a:ext cx="1371600" cy="1320801"/>
            </a:xfrm>
            <a:custGeom>
              <a:avLst/>
              <a:gdLst/>
              <a:ahLst/>
              <a:cxnLst>
                <a:cxn ang="0">
                  <a:pos x="wd2" y="hd2"/>
                </a:cxn>
                <a:cxn ang="5400000">
                  <a:pos x="wd2" y="hd2"/>
                </a:cxn>
                <a:cxn ang="10800000">
                  <a:pos x="wd2" y="hd2"/>
                </a:cxn>
                <a:cxn ang="16200000">
                  <a:pos x="wd2" y="hd2"/>
                </a:cxn>
              </a:cxnLst>
              <a:rect l="0" t="0" r="r" b="b"/>
              <a:pathLst>
                <a:path w="21600" h="21600" extrusionOk="0">
                  <a:moveTo>
                    <a:pt x="6730" y="21600"/>
                  </a:moveTo>
                  <a:lnTo>
                    <a:pt x="21600" y="4620"/>
                  </a:lnTo>
                  <a:lnTo>
                    <a:pt x="0" y="0"/>
                  </a:lnTo>
                  <a:lnTo>
                    <a:pt x="6730" y="21600"/>
                  </a:lnTo>
                  <a:close/>
                </a:path>
              </a:pathLst>
            </a:custGeom>
            <a:solidFill>
              <a:srgbClr val="92653C"/>
            </a:solidFill>
            <a:ln w="12700" cap="flat">
              <a:noFill/>
              <a:miter lim="400000"/>
            </a:ln>
            <a:effectLst/>
          </p:spPr>
          <p:txBody>
            <a:bodyPr wrap="square" lIns="45719" tIns="45719" rIns="45719" bIns="45719" numCol="1" anchor="t">
              <a:noAutofit/>
            </a:bodyPr>
            <a:lstStyle/>
            <a:p>
              <a:pPr>
                <a:defRPr sz="2400">
                  <a:solidFill>
                    <a:srgbClr val="404040"/>
                  </a:solidFill>
                  <a:latin typeface="Microsoft YaHei"/>
                  <a:ea typeface="Microsoft YaHei"/>
                  <a:cs typeface="Microsoft YaHei"/>
                  <a:sym typeface="Microsoft YaHei"/>
                </a:defRPr>
              </a:pPr>
              <a:endParaRPr/>
            </a:p>
          </p:txBody>
        </p:sp>
        <p:sp>
          <p:nvSpPr>
            <p:cNvPr id="1756" name="矩形 7"/>
            <p:cNvSpPr txBox="1"/>
            <p:nvPr/>
          </p:nvSpPr>
          <p:spPr>
            <a:xfrm>
              <a:off x="1733034" y="554438"/>
              <a:ext cx="655082" cy="635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a:defRPr spc="300">
                  <a:solidFill>
                    <a:srgbClr val="FFFFFF"/>
                  </a:solidFill>
                  <a:latin typeface="Microsoft YaHei"/>
                  <a:ea typeface="Microsoft YaHei"/>
                  <a:cs typeface="Microsoft YaHei"/>
                  <a:sym typeface="Microsoft YaHei"/>
                </a:defRPr>
              </a:lvl1pPr>
            </a:lstStyle>
            <a:p>
              <a:r>
                <a:t>文化艺术</a:t>
              </a:r>
            </a:p>
          </p:txBody>
        </p:sp>
        <p:sp>
          <p:nvSpPr>
            <p:cNvPr id="1757" name="矩形 8"/>
            <p:cNvSpPr txBox="1"/>
            <p:nvPr/>
          </p:nvSpPr>
          <p:spPr>
            <a:xfrm>
              <a:off x="3013825" y="1441346"/>
              <a:ext cx="668868" cy="635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a:defRPr spc="300">
                  <a:solidFill>
                    <a:srgbClr val="FFFFFF"/>
                  </a:solidFill>
                  <a:latin typeface="Microsoft YaHei"/>
                  <a:ea typeface="Microsoft YaHei"/>
                  <a:cs typeface="Microsoft YaHei"/>
                  <a:sym typeface="Microsoft YaHei"/>
                </a:defRPr>
              </a:lvl1pPr>
            </a:lstStyle>
            <a:p>
              <a:r>
                <a:t>青年创业</a:t>
              </a:r>
            </a:p>
          </p:txBody>
        </p:sp>
        <p:sp>
          <p:nvSpPr>
            <p:cNvPr id="1758" name="矩形 9"/>
            <p:cNvSpPr txBox="1"/>
            <p:nvPr/>
          </p:nvSpPr>
          <p:spPr>
            <a:xfrm>
              <a:off x="2493434" y="3089343"/>
              <a:ext cx="711201" cy="317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a:defRPr spc="300">
                  <a:solidFill>
                    <a:srgbClr val="FFFFFF"/>
                  </a:solidFill>
                  <a:latin typeface="Microsoft YaHei"/>
                  <a:ea typeface="Microsoft YaHei"/>
                  <a:cs typeface="Microsoft YaHei"/>
                  <a:sym typeface="Microsoft YaHei"/>
                </a:defRPr>
              </a:lvl1pPr>
            </a:lstStyle>
            <a:p>
              <a:r>
                <a:t>健康</a:t>
              </a:r>
            </a:p>
          </p:txBody>
        </p:sp>
        <p:sp>
          <p:nvSpPr>
            <p:cNvPr id="1759" name="矩形 10"/>
            <p:cNvSpPr txBox="1"/>
            <p:nvPr/>
          </p:nvSpPr>
          <p:spPr>
            <a:xfrm>
              <a:off x="508920" y="1545042"/>
              <a:ext cx="609549" cy="317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a:defRPr spc="300">
                  <a:solidFill>
                    <a:srgbClr val="FFFFFF"/>
                  </a:solidFill>
                  <a:latin typeface="Microsoft YaHei"/>
                  <a:ea typeface="Microsoft YaHei"/>
                  <a:cs typeface="Microsoft YaHei"/>
                  <a:sym typeface="Microsoft YaHei"/>
                </a:defRPr>
              </a:lvl1pPr>
            </a:lstStyle>
            <a:p>
              <a:r>
                <a:t>教育</a:t>
              </a:r>
            </a:p>
          </p:txBody>
        </p:sp>
        <p:sp>
          <p:nvSpPr>
            <p:cNvPr id="1760" name="矩形 11"/>
            <p:cNvSpPr txBox="1"/>
            <p:nvPr/>
          </p:nvSpPr>
          <p:spPr>
            <a:xfrm>
              <a:off x="1036784" y="3089342"/>
              <a:ext cx="561433" cy="317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a:defRPr spc="300">
                  <a:solidFill>
                    <a:srgbClr val="FFFFFF"/>
                  </a:solidFill>
                  <a:latin typeface="Microsoft YaHei"/>
                  <a:ea typeface="Microsoft YaHei"/>
                  <a:cs typeface="Microsoft YaHei"/>
                  <a:sym typeface="Microsoft YaHei"/>
                </a:defRPr>
              </a:lvl1pPr>
            </a:lstStyle>
            <a:p>
              <a:r>
                <a:t>扶贫</a:t>
              </a:r>
            </a:p>
          </p:txBody>
        </p:sp>
        <p:sp>
          <p:nvSpPr>
            <p:cNvPr id="1761" name="TextBox 22"/>
            <p:cNvSpPr txBox="1"/>
            <p:nvPr/>
          </p:nvSpPr>
          <p:spPr>
            <a:xfrm>
              <a:off x="1162706" y="1752099"/>
              <a:ext cx="1810736" cy="100027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gn="ctr">
                <a:defRPr sz="1300" b="1">
                  <a:solidFill>
                    <a:srgbClr val="986537"/>
                  </a:solidFill>
                  <a:latin typeface="Microsoft YaHei"/>
                  <a:ea typeface="Microsoft YaHei"/>
                  <a:cs typeface="Microsoft YaHei"/>
                  <a:sym typeface="Microsoft YaHei"/>
                </a:defRPr>
              </a:pPr>
              <a:r>
                <a:rPr lang="zh-CN" altLang="en-US" dirty="0"/>
                <a:t>截至</a:t>
              </a:r>
              <a:r>
                <a:rPr lang="en-US" altLang="zh-CN" dirty="0"/>
                <a:t>2020</a:t>
              </a:r>
              <a:r>
                <a:rPr lang="zh-CN" altLang="en-US" dirty="0"/>
                <a:t>年底，上海复星公益基金会共捐赠</a:t>
              </a:r>
              <a:r>
                <a:rPr lang="en-US" altLang="zh-CN" dirty="0"/>
                <a:t>6.1</a:t>
              </a:r>
              <a:r>
                <a:rPr lang="zh-CN" altLang="en-US" dirty="0"/>
                <a:t>亿元人民币，每年支持公益项目</a:t>
              </a:r>
              <a:r>
                <a:rPr lang="en-US" altLang="zh-CN" dirty="0"/>
                <a:t>30</a:t>
              </a:r>
              <a:r>
                <a:rPr lang="zh-CN" altLang="en-US" dirty="0"/>
                <a:t>余个，辐射全球多个国家和地区</a:t>
              </a:r>
              <a:endParaRPr dirty="0"/>
            </a:p>
          </p:txBody>
        </p:sp>
      </p:grpSp>
      <p:sp>
        <p:nvSpPr>
          <p:cNvPr id="1763" name="标题 6"/>
          <p:cNvSpPr txBox="1"/>
          <p:nvPr/>
        </p:nvSpPr>
        <p:spPr>
          <a:xfrm>
            <a:off x="646919" y="399926"/>
            <a:ext cx="7541702" cy="59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2800" b="1" spc="300">
                <a:solidFill>
                  <a:srgbClr val="92653C"/>
                </a:solidFill>
                <a:latin typeface="Microsoft YaHei"/>
                <a:ea typeface="Microsoft YaHei"/>
                <a:cs typeface="Microsoft YaHei"/>
                <a:sym typeface="Microsoft YaHei"/>
              </a:defRPr>
            </a:lvl1pPr>
          </a:lstStyle>
          <a:p>
            <a:r>
              <a:t>复星，立业为善</a:t>
            </a:r>
          </a:p>
        </p:txBody>
      </p:sp>
      <p:grpSp>
        <p:nvGrpSpPr>
          <p:cNvPr id="1767" name="组合 7"/>
          <p:cNvGrpSpPr/>
          <p:nvPr/>
        </p:nvGrpSpPr>
        <p:grpSpPr>
          <a:xfrm>
            <a:off x="1458906" y="1607394"/>
            <a:ext cx="3614950" cy="1290934"/>
            <a:chOff x="0" y="0"/>
            <a:chExt cx="3614948" cy="1290932"/>
          </a:xfrm>
        </p:grpSpPr>
        <p:sp>
          <p:nvSpPr>
            <p:cNvPr id="1765" name="TextBox 12"/>
            <p:cNvSpPr txBox="1"/>
            <p:nvPr/>
          </p:nvSpPr>
          <p:spPr>
            <a:xfrm>
              <a:off x="52484" y="327850"/>
              <a:ext cx="3562464" cy="96308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marL="285750" indent="-285750" algn="just">
                <a:lnSpc>
                  <a:spcPct val="120000"/>
                </a:lnSpc>
                <a:buSzPct val="100000"/>
                <a:buFont typeface="Arial"/>
                <a:buChar char="•"/>
                <a:defRPr sz="1100" b="1">
                  <a:solidFill>
                    <a:srgbClr val="404040"/>
                  </a:solidFill>
                  <a:latin typeface="Microsoft YaHei"/>
                  <a:ea typeface="Microsoft YaHei"/>
                  <a:cs typeface="Microsoft YaHei"/>
                  <a:sym typeface="Microsoft YaHei"/>
                </a:defRPr>
              </a:pPr>
              <a:r>
                <a:rPr lang="en-US" sz="1100" dirty="0"/>
                <a:t>19</a:t>
              </a:r>
              <a:r>
                <a:rPr sz="1100" dirty="0"/>
                <a:t> </a:t>
              </a:r>
              <a:r>
                <a:rPr sz="1100" b="0" dirty="0"/>
                <a:t>场</a:t>
              </a:r>
              <a:r>
                <a:rPr lang="zh-CN" altLang="en-US" sz="1100" b="0" dirty="0"/>
                <a:t>艺术展览</a:t>
              </a:r>
              <a:endParaRPr lang="en-US" altLang="zh-CN" sz="1100" b="0" dirty="0"/>
            </a:p>
            <a:p>
              <a:pPr marL="285750" indent="-285750" algn="just">
                <a:lnSpc>
                  <a:spcPct val="120000"/>
                </a:lnSpc>
                <a:buSzPct val="100000"/>
                <a:buFont typeface="Arial"/>
                <a:buChar char="•"/>
                <a:defRPr sz="1100" b="1">
                  <a:solidFill>
                    <a:srgbClr val="404040"/>
                  </a:solidFill>
                  <a:latin typeface="Microsoft YaHei"/>
                  <a:ea typeface="Microsoft YaHei"/>
                  <a:cs typeface="Microsoft YaHei"/>
                  <a:sym typeface="Microsoft YaHei"/>
                </a:defRPr>
              </a:pPr>
              <a:r>
                <a:rPr lang="en-US" sz="1100" b="1" dirty="0"/>
                <a:t>223</a:t>
              </a:r>
              <a:r>
                <a:rPr sz="1100" b="0" dirty="0"/>
                <a:t>场公共教育活动</a:t>
              </a:r>
              <a:endParaRPr lang="en-US" sz="1100" b="1" dirty="0">
                <a:solidFill>
                  <a:srgbClr val="404040"/>
                </a:solidFill>
                <a:latin typeface="Microsoft YaHei"/>
                <a:ea typeface="Microsoft YaHei"/>
              </a:endParaRPr>
            </a:p>
            <a:p>
              <a:pPr marL="285750" indent="-285750" algn="just">
                <a:lnSpc>
                  <a:spcPct val="120000"/>
                </a:lnSpc>
                <a:buSzPct val="100000"/>
                <a:buFont typeface="Arial"/>
                <a:buChar char="•"/>
                <a:defRPr sz="1100" b="1">
                  <a:solidFill>
                    <a:srgbClr val="404040"/>
                  </a:solidFill>
                  <a:latin typeface="Microsoft YaHei"/>
                  <a:ea typeface="Microsoft YaHei"/>
                  <a:cs typeface="Microsoft YaHei"/>
                  <a:sym typeface="Microsoft YaHei"/>
                </a:defRPr>
              </a:pPr>
              <a:r>
                <a:rPr kumimoji="0" lang="zh-CN" altLang="zh-CN" sz="1100" b="1" i="0" u="none" strike="noStrike" cap="none" normalizeH="0" baseline="0" dirty="0">
                  <a:ln>
                    <a:noFill/>
                  </a:ln>
                  <a:solidFill>
                    <a:srgbClr val="171A1D"/>
                  </a:solidFill>
                  <a:effectLst/>
                  <a:latin typeface="微软雅黑" panose="020B0503020204020204" pitchFamily="34" charset="-122"/>
                  <a:ea typeface="微软雅黑" panose="020B0503020204020204" pitchFamily="34" charset="-122"/>
                </a:rPr>
                <a:t>100万</a:t>
              </a:r>
              <a:r>
                <a:rPr kumimoji="0" lang="en-US" altLang="zh-CN" sz="11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a:t>
              </a:r>
              <a:r>
                <a:rPr kumimoji="0" lang="zh-CN" altLang="zh-CN" sz="1100" b="0" i="0" u="none" strike="noStrike" cap="none" normalizeH="0" baseline="0" dirty="0">
                  <a:ln>
                    <a:noFill/>
                  </a:ln>
                  <a:solidFill>
                    <a:srgbClr val="171A1D"/>
                  </a:solidFill>
                  <a:effectLst/>
                  <a:latin typeface="微软雅黑" panose="020B0503020204020204" pitchFamily="34" charset="-122"/>
                  <a:ea typeface="微软雅黑" panose="020B0503020204020204" pitchFamily="34" charset="-122"/>
                </a:rPr>
                <a:t>场馆人流</a:t>
              </a:r>
              <a:r>
                <a:rPr kumimoji="0" lang="zh-CN" altLang="zh-CN" sz="1100" b="0" i="0" u="none" strike="noStrike" cap="none" normalizeH="0" baseline="0" dirty="0">
                  <a:ln>
                    <a:noFill/>
                  </a:ln>
                  <a:solidFill>
                    <a:schemeClr val="tx1"/>
                  </a:solidFill>
                  <a:effectLst/>
                </a:rPr>
                <a:t> </a:t>
              </a:r>
              <a:endParaRPr kumimoji="0" lang="zh-CN" altLang="zh-CN" sz="1100" b="0" i="0" u="none" strike="noStrike" cap="none" normalizeH="0" baseline="0" dirty="0">
                <a:ln>
                  <a:noFill/>
                </a:ln>
                <a:solidFill>
                  <a:schemeClr val="tx1"/>
                </a:solidFill>
                <a:effectLst/>
                <a:latin typeface="Arial" panose="020B0604020202020204" pitchFamily="34" charset="0"/>
              </a:endParaRPr>
            </a:p>
            <a:p>
              <a:pPr marL="285750" indent="-285750" algn="just">
                <a:lnSpc>
                  <a:spcPct val="120000"/>
                </a:lnSpc>
                <a:buSzPct val="100000"/>
                <a:buFont typeface="Arial"/>
                <a:buChar char="•"/>
                <a:defRPr sz="1100" b="1">
                  <a:solidFill>
                    <a:srgbClr val="404040"/>
                  </a:solidFill>
                  <a:latin typeface="Microsoft YaHei"/>
                  <a:ea typeface="Microsoft YaHei"/>
                  <a:cs typeface="Microsoft YaHei"/>
                  <a:sym typeface="Microsoft YaHei"/>
                </a:defRPr>
              </a:pPr>
              <a:endParaRPr lang="en-US" sz="1000" b="0" dirty="0"/>
            </a:p>
            <a:p>
              <a:pPr marL="285750" indent="-285750" algn="just">
                <a:lnSpc>
                  <a:spcPct val="120000"/>
                </a:lnSpc>
                <a:buSzPct val="100000"/>
                <a:buFont typeface="Arial"/>
                <a:buChar char="•"/>
                <a:defRPr sz="1100" b="1">
                  <a:solidFill>
                    <a:srgbClr val="404040"/>
                  </a:solidFill>
                  <a:latin typeface="Microsoft YaHei"/>
                  <a:ea typeface="Microsoft YaHei"/>
                  <a:cs typeface="Microsoft YaHei"/>
                  <a:sym typeface="Microsoft YaHei"/>
                </a:defRPr>
              </a:pPr>
              <a:endParaRPr sz="1000" b="0" dirty="0"/>
            </a:p>
          </p:txBody>
        </p:sp>
        <p:sp>
          <p:nvSpPr>
            <p:cNvPr id="1766" name="TextBox 17"/>
            <p:cNvSpPr txBox="1"/>
            <p:nvPr/>
          </p:nvSpPr>
          <p:spPr>
            <a:xfrm>
              <a:off x="0" y="0"/>
              <a:ext cx="2235969" cy="2794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marL="285750" indent="-285750">
                <a:buSzPct val="100000"/>
                <a:buChar char="■"/>
                <a:defRPr sz="1600" b="1">
                  <a:solidFill>
                    <a:srgbClr val="92653C"/>
                  </a:solidFill>
                  <a:latin typeface="Microsoft YaHei"/>
                  <a:ea typeface="Microsoft YaHei"/>
                  <a:cs typeface="Microsoft YaHei"/>
                  <a:sym typeface="Microsoft YaHei"/>
                </a:defRPr>
              </a:lvl1pPr>
            </a:lstStyle>
            <a:p>
              <a:r>
                <a:t>复星艺术中心</a:t>
              </a:r>
            </a:p>
          </p:txBody>
        </p:sp>
      </p:grpSp>
      <p:grpSp>
        <p:nvGrpSpPr>
          <p:cNvPr id="1770" name="组合 5"/>
          <p:cNvGrpSpPr/>
          <p:nvPr/>
        </p:nvGrpSpPr>
        <p:grpSpPr>
          <a:xfrm>
            <a:off x="7962316" y="1609975"/>
            <a:ext cx="3221851" cy="1627514"/>
            <a:chOff x="0" y="0"/>
            <a:chExt cx="3221849" cy="1627512"/>
          </a:xfrm>
        </p:grpSpPr>
        <p:sp>
          <p:nvSpPr>
            <p:cNvPr id="1768" name="TextBox 13"/>
            <p:cNvSpPr txBox="1"/>
            <p:nvPr/>
          </p:nvSpPr>
          <p:spPr>
            <a:xfrm>
              <a:off x="40640" y="629035"/>
              <a:ext cx="3181209" cy="99847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marL="285750" indent="-285750" algn="just">
                <a:lnSpc>
                  <a:spcPct val="120000"/>
                </a:lnSpc>
                <a:buSzPct val="100000"/>
                <a:buFont typeface="Arial"/>
                <a:buChar char="•"/>
                <a:defRPr sz="1000">
                  <a:solidFill>
                    <a:srgbClr val="404040"/>
                  </a:solidFill>
                  <a:latin typeface="Microsoft YaHei"/>
                  <a:ea typeface="Microsoft YaHei"/>
                  <a:cs typeface="Microsoft YaHei"/>
                  <a:sym typeface="Microsoft YaHei"/>
                </a:defRPr>
              </a:pPr>
              <a:r>
                <a:rPr sz="1100" dirty="0"/>
                <a:t>4年来在全球共收到</a:t>
              </a:r>
              <a:r>
                <a:rPr sz="1100" b="1" dirty="0"/>
                <a:t>887个</a:t>
              </a:r>
              <a:r>
                <a:rPr sz="1100" dirty="0"/>
                <a:t>申请，覆盖</a:t>
              </a:r>
              <a:r>
                <a:rPr sz="1100" b="1" dirty="0"/>
                <a:t>42</a:t>
              </a:r>
              <a:r>
                <a:rPr sz="1100" dirty="0"/>
                <a:t>个国家</a:t>
              </a:r>
            </a:p>
            <a:p>
              <a:pPr marL="171450" indent="-171450" algn="just">
                <a:lnSpc>
                  <a:spcPct val="120000"/>
                </a:lnSpc>
                <a:buSzPct val="100000"/>
                <a:buFont typeface="Arial"/>
                <a:buChar char="•"/>
                <a:defRPr sz="1000" b="1">
                  <a:solidFill>
                    <a:srgbClr val="404040"/>
                  </a:solidFill>
                  <a:latin typeface="Microsoft YaHei"/>
                  <a:ea typeface="Microsoft YaHei"/>
                  <a:cs typeface="Microsoft YaHei"/>
                  <a:sym typeface="Microsoft YaHei"/>
                </a:defRPr>
              </a:pPr>
              <a:r>
                <a:rPr sz="1100" dirty="0"/>
                <a:t>   12个</a:t>
              </a:r>
              <a:r>
                <a:rPr sz="1100" b="0" dirty="0"/>
                <a:t>获奖团队进入复星体系孵化</a:t>
              </a:r>
            </a:p>
            <a:p>
              <a:pPr marL="285750" indent="-285750" algn="just">
                <a:lnSpc>
                  <a:spcPct val="120000"/>
                </a:lnSpc>
                <a:buSzPct val="100000"/>
                <a:buFont typeface="Arial"/>
                <a:buChar char="•"/>
                <a:defRPr sz="1000">
                  <a:solidFill>
                    <a:srgbClr val="404040"/>
                  </a:solidFill>
                  <a:latin typeface="Microsoft YaHei"/>
                  <a:ea typeface="Microsoft YaHei"/>
                  <a:cs typeface="Microsoft YaHei"/>
                  <a:sym typeface="Microsoft YaHei"/>
                </a:defRPr>
              </a:pPr>
              <a:r>
                <a:rPr sz="1100" dirty="0"/>
                <a:t>荣获</a:t>
              </a:r>
              <a:r>
                <a:rPr sz="1100" b="1" dirty="0"/>
                <a:t>3项</a:t>
              </a:r>
              <a:r>
                <a:rPr sz="1100" dirty="0"/>
                <a:t>国际社会责任大奖</a:t>
              </a:r>
            </a:p>
            <a:p>
              <a:pPr marL="285750" indent="-285750" algn="just">
                <a:lnSpc>
                  <a:spcPct val="120000"/>
                </a:lnSpc>
                <a:buSzPct val="100000"/>
                <a:buFont typeface="Arial"/>
                <a:buChar char="•"/>
                <a:defRPr sz="1100" b="1">
                  <a:solidFill>
                    <a:srgbClr val="404040"/>
                  </a:solidFill>
                  <a:latin typeface="Microsoft YaHei"/>
                  <a:ea typeface="Microsoft YaHei"/>
                  <a:cs typeface="Microsoft YaHei"/>
                  <a:sym typeface="Microsoft YaHei"/>
                </a:defRPr>
              </a:pPr>
              <a:r>
                <a:rPr sz="1100" dirty="0"/>
                <a:t>33家</a:t>
              </a:r>
              <a:r>
                <a:rPr sz="1100" b="0" dirty="0">
                  <a:solidFill>
                    <a:srgbClr val="171A1D"/>
                  </a:solidFill>
                  <a:latin typeface="微软雅黑"/>
                  <a:ea typeface="微软雅黑"/>
                  <a:cs typeface="微软雅黑"/>
                  <a:sym typeface="微软雅黑"/>
                </a:rPr>
                <a:t>紧密合作的创业项目</a:t>
              </a:r>
              <a:endParaRPr sz="1100" dirty="0">
                <a:solidFill>
                  <a:srgbClr val="171A1D"/>
                </a:solidFill>
              </a:endParaRPr>
            </a:p>
            <a:p>
              <a:pPr marL="285750" indent="-285750" algn="just">
                <a:lnSpc>
                  <a:spcPct val="120000"/>
                </a:lnSpc>
                <a:buSzPct val="100000"/>
                <a:buFont typeface="Arial"/>
                <a:buChar char="•"/>
                <a:defRPr sz="1000" b="1">
                  <a:solidFill>
                    <a:srgbClr val="171A1D"/>
                  </a:solidFill>
                  <a:latin typeface="微软雅黑"/>
                  <a:ea typeface="微软雅黑"/>
                  <a:cs typeface="微软雅黑"/>
                  <a:sym typeface="微软雅黑"/>
                </a:defRPr>
              </a:pPr>
              <a:r>
                <a:rPr sz="1100" dirty="0"/>
                <a:t>5家</a:t>
              </a:r>
              <a:r>
                <a:rPr sz="1100" b="0" dirty="0"/>
                <a:t>签订商业合同</a:t>
              </a:r>
            </a:p>
          </p:txBody>
        </p:sp>
        <p:sp>
          <p:nvSpPr>
            <p:cNvPr id="1769" name="TextBox 18"/>
            <p:cNvSpPr txBox="1"/>
            <p:nvPr/>
          </p:nvSpPr>
          <p:spPr>
            <a:xfrm>
              <a:off x="0" y="0"/>
              <a:ext cx="3181208" cy="584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marL="228600" indent="-228600">
                <a:lnSpc>
                  <a:spcPct val="120000"/>
                </a:lnSpc>
                <a:buSzPct val="100000"/>
                <a:buChar char="■"/>
                <a:defRPr sz="1600" b="1">
                  <a:solidFill>
                    <a:srgbClr val="92653C"/>
                  </a:solidFill>
                  <a:latin typeface="Century Gothic"/>
                  <a:ea typeface="Century Gothic"/>
                  <a:cs typeface="Century Gothic"/>
                  <a:sym typeface="Century Gothic"/>
                </a:defRPr>
              </a:pPr>
              <a:r>
                <a:rPr dirty="0" err="1"/>
                <a:t>Protechting</a:t>
              </a:r>
              <a:endParaRPr dirty="0"/>
            </a:p>
            <a:p>
              <a:pPr>
                <a:lnSpc>
                  <a:spcPct val="120000"/>
                </a:lnSpc>
                <a:defRPr sz="1600" b="1">
                  <a:solidFill>
                    <a:srgbClr val="92653C"/>
                  </a:solidFill>
                  <a:latin typeface="Microsoft YaHei"/>
                  <a:ea typeface="Microsoft YaHei"/>
                  <a:cs typeface="Microsoft YaHei"/>
                  <a:sym typeface="Microsoft YaHei"/>
                </a:defRPr>
              </a:pPr>
              <a:r>
                <a:rPr dirty="0"/>
                <a:t>    </a:t>
              </a:r>
              <a:r>
                <a:rPr dirty="0" err="1"/>
                <a:t>全球青年创新创业大赛</a:t>
              </a:r>
              <a:endParaRPr dirty="0"/>
            </a:p>
          </p:txBody>
        </p:sp>
      </p:grpSp>
      <p:grpSp>
        <p:nvGrpSpPr>
          <p:cNvPr id="1773" name="组合 6"/>
          <p:cNvGrpSpPr/>
          <p:nvPr/>
        </p:nvGrpSpPr>
        <p:grpSpPr>
          <a:xfrm>
            <a:off x="7634736" y="4397566"/>
            <a:ext cx="3399023" cy="888482"/>
            <a:chOff x="0" y="0"/>
            <a:chExt cx="3261919" cy="888481"/>
          </a:xfrm>
        </p:grpSpPr>
        <p:sp>
          <p:nvSpPr>
            <p:cNvPr id="1771" name="TextBox 14"/>
            <p:cNvSpPr txBox="1"/>
            <p:nvPr/>
          </p:nvSpPr>
          <p:spPr>
            <a:xfrm>
              <a:off x="40640" y="296269"/>
              <a:ext cx="3221279" cy="59221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marL="285750" indent="-285750" algn="just">
                <a:lnSpc>
                  <a:spcPct val="120000"/>
                </a:lnSpc>
                <a:buSzPct val="100000"/>
                <a:buFont typeface="Arial"/>
                <a:buChar char="•"/>
                <a:defRPr sz="1000">
                  <a:solidFill>
                    <a:srgbClr val="404040"/>
                  </a:solidFill>
                  <a:latin typeface="Microsoft YaHei"/>
                  <a:ea typeface="Microsoft YaHei"/>
                  <a:cs typeface="Microsoft YaHei"/>
                  <a:sym typeface="Microsoft YaHei"/>
                </a:defRPr>
              </a:pPr>
              <a:r>
                <a:rPr lang="zh-CN" altLang="en-US" sz="1100" b="0" i="0" dirty="0">
                  <a:solidFill>
                    <a:srgbClr val="171A1D"/>
                  </a:solidFill>
                  <a:effectLst/>
                  <a:latin typeface="Microsoft YaHei" panose="020B0503020204020204" pitchFamily="34" charset="-122"/>
                  <a:ea typeface="Microsoft YaHei" panose="020B0503020204020204" pitchFamily="34" charset="-122"/>
                </a:rPr>
                <a:t>复星医药向国际市场供应了超过</a:t>
              </a:r>
              <a:r>
                <a:rPr lang="en-US" altLang="zh-CN" sz="1100" b="1" i="0" dirty="0">
                  <a:solidFill>
                    <a:srgbClr val="171A1D"/>
                  </a:solidFill>
                  <a:effectLst/>
                  <a:latin typeface="Microsoft YaHei" panose="020B0503020204020204" pitchFamily="34" charset="-122"/>
                  <a:ea typeface="Microsoft YaHei" panose="020B0503020204020204" pitchFamily="34" charset="-122"/>
                </a:rPr>
                <a:t>2</a:t>
              </a:r>
              <a:r>
                <a:rPr lang="zh-CN" altLang="en-US" sz="1100" b="1" i="0" dirty="0">
                  <a:solidFill>
                    <a:srgbClr val="171A1D"/>
                  </a:solidFill>
                  <a:effectLst/>
                  <a:latin typeface="Microsoft YaHei" panose="020B0503020204020204" pitchFamily="34" charset="-122"/>
                  <a:ea typeface="Microsoft YaHei" panose="020B0503020204020204" pitchFamily="34" charset="-122"/>
                </a:rPr>
                <a:t>亿支</a:t>
              </a:r>
              <a:r>
                <a:rPr lang="zh-CN" altLang="en-US" sz="1100" b="0" i="0" dirty="0">
                  <a:solidFill>
                    <a:srgbClr val="171A1D"/>
                  </a:solidFill>
                  <a:effectLst/>
                  <a:latin typeface="Microsoft YaHei" panose="020B0503020204020204" pitchFamily="34" charset="-122"/>
                  <a:ea typeface="Microsoft YaHei" panose="020B0503020204020204" pitchFamily="34" charset="-122"/>
                </a:rPr>
                <a:t>注射用青蒿琥酯，挽救了超过</a:t>
              </a:r>
              <a:r>
                <a:rPr lang="en-US" altLang="zh-CN" sz="1100" b="1" i="0" dirty="0">
                  <a:solidFill>
                    <a:srgbClr val="171A1D"/>
                  </a:solidFill>
                  <a:effectLst/>
                  <a:latin typeface="Microsoft YaHei" panose="020B0503020204020204" pitchFamily="34" charset="-122"/>
                  <a:ea typeface="Microsoft YaHei" panose="020B0503020204020204" pitchFamily="34" charset="-122"/>
                </a:rPr>
                <a:t>4000</a:t>
              </a:r>
              <a:r>
                <a:rPr lang="zh-CN" altLang="en-US" sz="1100" b="1" i="0" dirty="0">
                  <a:solidFill>
                    <a:srgbClr val="171A1D"/>
                  </a:solidFill>
                  <a:effectLst/>
                  <a:latin typeface="Microsoft YaHei" panose="020B0503020204020204" pitchFamily="34" charset="-122"/>
                  <a:ea typeface="Microsoft YaHei" panose="020B0503020204020204" pitchFamily="34" charset="-122"/>
                </a:rPr>
                <a:t>万</a:t>
              </a:r>
              <a:r>
                <a:rPr lang="zh-CN" altLang="en-US" sz="1100" b="0" i="0" dirty="0">
                  <a:solidFill>
                    <a:srgbClr val="171A1D"/>
                  </a:solidFill>
                  <a:effectLst/>
                  <a:latin typeface="Microsoft YaHei" panose="020B0503020204020204" pitchFamily="34" charset="-122"/>
                  <a:ea typeface="Microsoft YaHei" panose="020B0503020204020204" pitchFamily="34" charset="-122"/>
                </a:rPr>
                <a:t>重症疟疾患者，大部分是</a:t>
              </a:r>
              <a:r>
                <a:rPr lang="en-US" altLang="zh-CN" sz="1100" b="0" i="0" dirty="0">
                  <a:solidFill>
                    <a:srgbClr val="171A1D"/>
                  </a:solidFill>
                  <a:effectLst/>
                  <a:latin typeface="Microsoft YaHei" panose="020B0503020204020204" pitchFamily="34" charset="-122"/>
                  <a:ea typeface="Microsoft YaHei" panose="020B0503020204020204" pitchFamily="34" charset="-122"/>
                </a:rPr>
                <a:t>5</a:t>
              </a:r>
              <a:r>
                <a:rPr lang="zh-CN" altLang="en-US" sz="1100" b="0" i="0" dirty="0">
                  <a:solidFill>
                    <a:srgbClr val="171A1D"/>
                  </a:solidFill>
                  <a:effectLst/>
                  <a:latin typeface="Microsoft YaHei" panose="020B0503020204020204" pitchFamily="34" charset="-122"/>
                  <a:ea typeface="Microsoft YaHei" panose="020B0503020204020204" pitchFamily="34" charset="-122"/>
                </a:rPr>
                <a:t>岁以下非洲儿童</a:t>
              </a:r>
              <a:endParaRPr sz="1100" dirty="0"/>
            </a:p>
          </p:txBody>
        </p:sp>
        <p:sp>
          <p:nvSpPr>
            <p:cNvPr id="1772" name="TextBox 19"/>
            <p:cNvSpPr txBox="1"/>
            <p:nvPr/>
          </p:nvSpPr>
          <p:spPr>
            <a:xfrm>
              <a:off x="0" y="0"/>
              <a:ext cx="1682750" cy="2794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marL="228600" indent="-228600">
                <a:buSzPct val="100000"/>
                <a:buChar char="■"/>
                <a:defRPr sz="1600" b="1">
                  <a:solidFill>
                    <a:srgbClr val="92653C"/>
                  </a:solidFill>
                  <a:latin typeface="Microsoft YaHei"/>
                  <a:ea typeface="Microsoft YaHei"/>
                  <a:cs typeface="Microsoft YaHei"/>
                  <a:sym typeface="Microsoft YaHei"/>
                </a:defRPr>
              </a:lvl1pPr>
            </a:lstStyle>
            <a:p>
              <a:r>
                <a:t>援非抗疟</a:t>
              </a:r>
            </a:p>
          </p:txBody>
        </p:sp>
      </p:grpSp>
      <p:sp>
        <p:nvSpPr>
          <p:cNvPr id="1774" name="TextBox 21"/>
          <p:cNvSpPr txBox="1"/>
          <p:nvPr/>
        </p:nvSpPr>
        <p:spPr>
          <a:xfrm>
            <a:off x="3117346" y="5384145"/>
            <a:ext cx="2348545" cy="27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L="228600" indent="-228600">
              <a:buSzPct val="100000"/>
              <a:buChar char="■"/>
              <a:defRPr sz="1600" b="1">
                <a:solidFill>
                  <a:srgbClr val="92653C"/>
                </a:solidFill>
                <a:latin typeface="Microsoft YaHei"/>
                <a:ea typeface="Microsoft YaHei"/>
                <a:cs typeface="Microsoft YaHei"/>
                <a:sym typeface="Microsoft YaHei"/>
              </a:defRPr>
            </a:lvl1pPr>
          </a:lstStyle>
          <a:p>
            <a:r>
              <a:t>乡村医生健康扶贫</a:t>
            </a:r>
          </a:p>
        </p:txBody>
      </p:sp>
      <p:grpSp>
        <p:nvGrpSpPr>
          <p:cNvPr id="1777" name="组合 34"/>
          <p:cNvGrpSpPr/>
          <p:nvPr/>
        </p:nvGrpSpPr>
        <p:grpSpPr>
          <a:xfrm>
            <a:off x="906353" y="3428999"/>
            <a:ext cx="3468268" cy="1974446"/>
            <a:chOff x="0" y="0"/>
            <a:chExt cx="3468266" cy="1974443"/>
          </a:xfrm>
        </p:grpSpPr>
        <p:sp>
          <p:nvSpPr>
            <p:cNvPr id="1775" name="TextBox 15"/>
            <p:cNvSpPr txBox="1"/>
            <p:nvPr/>
          </p:nvSpPr>
          <p:spPr>
            <a:xfrm>
              <a:off x="0" y="330919"/>
              <a:ext cx="3468266" cy="16435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marL="285750" indent="-285750" algn="just">
                <a:lnSpc>
                  <a:spcPct val="120000"/>
                </a:lnSpc>
                <a:buSzPct val="100000"/>
                <a:buFont typeface="Arial"/>
                <a:buChar char="•"/>
                <a:defRPr sz="1100">
                  <a:solidFill>
                    <a:srgbClr val="404040"/>
                  </a:solidFill>
                  <a:latin typeface="Microsoft YaHei"/>
                  <a:ea typeface="Microsoft YaHei"/>
                  <a:cs typeface="Microsoft YaHei"/>
                  <a:sym typeface="Microsoft YaHei"/>
                </a:defRPr>
              </a:pPr>
              <a:r>
                <a:rPr lang="zh-CN" altLang="en-US" dirty="0">
                  <a:solidFill>
                    <a:srgbClr val="171A1D"/>
                  </a:solidFill>
                  <a:latin typeface="Microsoft YaHei" panose="020B0503020204020204" pitchFamily="34" charset="-122"/>
                  <a:ea typeface="Microsoft YaHei" panose="020B0503020204020204" pitchFamily="34" charset="-122"/>
                </a:rPr>
                <a:t>上海、东阳等城市开设</a:t>
              </a:r>
              <a:r>
                <a:rPr lang="en-US" altLang="zh-CN" b="1" dirty="0">
                  <a:solidFill>
                    <a:srgbClr val="171A1D"/>
                  </a:solidFill>
                  <a:latin typeface="Microsoft YaHei" panose="020B0503020204020204" pitchFamily="34" charset="-122"/>
                  <a:ea typeface="Microsoft YaHei" panose="020B0503020204020204" pitchFamily="34" charset="-122"/>
                </a:rPr>
                <a:t>9</a:t>
              </a:r>
              <a:r>
                <a:rPr lang="zh-CN" altLang="en-US" b="1" dirty="0">
                  <a:solidFill>
                    <a:srgbClr val="171A1D"/>
                  </a:solidFill>
                  <a:latin typeface="Microsoft YaHei" panose="020B0503020204020204" pitchFamily="34" charset="-122"/>
                  <a:ea typeface="Microsoft YaHei" panose="020B0503020204020204" pitchFamily="34" charset="-122"/>
                </a:rPr>
                <a:t>个</a:t>
              </a:r>
              <a:r>
                <a:rPr lang="zh-CN" altLang="en-US" dirty="0">
                  <a:solidFill>
                    <a:srgbClr val="171A1D"/>
                  </a:solidFill>
                  <a:latin typeface="Microsoft YaHei" panose="020B0503020204020204" pitchFamily="34" charset="-122"/>
                  <a:ea typeface="Microsoft YaHei" panose="020B0503020204020204" pitchFamily="34" charset="-122"/>
                </a:rPr>
                <a:t>太极抗帕公益班</a:t>
              </a:r>
              <a:endParaRPr dirty="0"/>
            </a:p>
            <a:p>
              <a:pPr marL="285750" indent="-285750" algn="just">
                <a:lnSpc>
                  <a:spcPct val="120000"/>
                </a:lnSpc>
                <a:buSzPct val="100000"/>
                <a:buFont typeface="Arial"/>
                <a:buChar char="•"/>
                <a:defRPr sz="1100">
                  <a:solidFill>
                    <a:srgbClr val="404040"/>
                  </a:solidFill>
                  <a:latin typeface="Microsoft YaHei"/>
                  <a:ea typeface="Microsoft YaHei"/>
                  <a:cs typeface="Microsoft YaHei"/>
                  <a:sym typeface="Microsoft YaHei"/>
                </a:defRPr>
              </a:pPr>
              <a:r>
                <a:rPr lang="zh-CN" altLang="en-US" dirty="0">
                  <a:solidFill>
                    <a:srgbClr val="171A1D"/>
                  </a:solidFill>
                  <a:latin typeface="Microsoft YaHei" panose="020B0503020204020204" pitchFamily="34" charset="-122"/>
                  <a:ea typeface="Microsoft YaHei" panose="020B0503020204020204" pitchFamily="34" charset="-122"/>
                </a:rPr>
                <a:t>自</a:t>
              </a:r>
              <a:r>
                <a:rPr lang="en-US" altLang="zh-CN" dirty="0">
                  <a:solidFill>
                    <a:srgbClr val="171A1D"/>
                  </a:solidFill>
                  <a:latin typeface="Microsoft YaHei" panose="020B0503020204020204" pitchFamily="34" charset="-122"/>
                  <a:ea typeface="Microsoft YaHei" panose="020B0503020204020204" pitchFamily="34" charset="-122"/>
                </a:rPr>
                <a:t>2015</a:t>
              </a:r>
              <a:r>
                <a:rPr lang="zh-CN" altLang="en-US" dirty="0">
                  <a:solidFill>
                    <a:srgbClr val="171A1D"/>
                  </a:solidFill>
                  <a:latin typeface="Microsoft YaHei" panose="020B0503020204020204" pitchFamily="34" charset="-122"/>
                  <a:ea typeface="Microsoft YaHei" panose="020B0503020204020204" pitchFamily="34" charset="-122"/>
                </a:rPr>
                <a:t>年起，已为近</a:t>
              </a:r>
              <a:r>
                <a:rPr lang="en-US" altLang="zh-CN" b="1" dirty="0">
                  <a:solidFill>
                    <a:srgbClr val="171A1D"/>
                  </a:solidFill>
                  <a:latin typeface="Microsoft YaHei" panose="020B0503020204020204" pitchFamily="34" charset="-122"/>
                  <a:ea typeface="Microsoft YaHei" panose="020B0503020204020204" pitchFamily="34" charset="-122"/>
                </a:rPr>
                <a:t>400</a:t>
              </a:r>
              <a:r>
                <a:rPr lang="zh-CN" altLang="en-US" b="1" dirty="0">
                  <a:solidFill>
                    <a:srgbClr val="171A1D"/>
                  </a:solidFill>
                  <a:latin typeface="Microsoft YaHei" panose="020B0503020204020204" pitchFamily="34" charset="-122"/>
                  <a:ea typeface="Microsoft YaHei" panose="020B0503020204020204" pitchFamily="34" charset="-122"/>
                </a:rPr>
                <a:t>位</a:t>
              </a:r>
              <a:r>
                <a:rPr lang="zh-CN" altLang="en-US" dirty="0">
                  <a:solidFill>
                    <a:srgbClr val="171A1D"/>
                  </a:solidFill>
                  <a:latin typeface="Microsoft YaHei" panose="020B0503020204020204" pitchFamily="34" charset="-122"/>
                  <a:ea typeface="Microsoft YaHei" panose="020B0503020204020204" pitchFamily="34" charset="-122"/>
                </a:rPr>
                <a:t>帕金森病患者开展数千节太极公益课程，帮助他们改善病症</a:t>
              </a:r>
            </a:p>
            <a:p>
              <a:pPr marL="285750" indent="-285750" algn="just">
                <a:lnSpc>
                  <a:spcPct val="120000"/>
                </a:lnSpc>
                <a:buSzPct val="100000"/>
                <a:buFont typeface="Arial"/>
                <a:buChar char="•"/>
                <a:defRPr sz="1100">
                  <a:solidFill>
                    <a:srgbClr val="404040"/>
                  </a:solidFill>
                  <a:latin typeface="Microsoft YaHei"/>
                  <a:ea typeface="Microsoft YaHei"/>
                  <a:cs typeface="Microsoft YaHei"/>
                  <a:sym typeface="Microsoft YaHei"/>
                </a:defRPr>
              </a:pPr>
              <a:endParaRPr lang="en-US" dirty="0"/>
            </a:p>
            <a:p>
              <a:pPr algn="l"/>
              <a:r>
                <a:rPr lang="zh-CN" altLang="en-US" b="0" i="0" dirty="0">
                  <a:solidFill>
                    <a:srgbClr val="171A1D"/>
                  </a:solidFill>
                  <a:effectLst/>
                  <a:latin typeface="Microsoft YaHei" panose="020B0503020204020204" pitchFamily="34" charset="-122"/>
                  <a:ea typeface="Microsoft YaHei" panose="020B0503020204020204" pitchFamily="34" charset="-122"/>
                </a:rPr>
                <a:t/>
              </a:r>
              <a:br>
                <a:rPr lang="zh-CN" altLang="en-US" b="0" i="0" dirty="0">
                  <a:solidFill>
                    <a:srgbClr val="171A1D"/>
                  </a:solidFill>
                  <a:effectLst/>
                  <a:latin typeface="Microsoft YaHei" panose="020B0503020204020204" pitchFamily="34" charset="-122"/>
                  <a:ea typeface="Microsoft YaHei" panose="020B0503020204020204" pitchFamily="34" charset="-122"/>
                </a:rPr>
              </a:br>
              <a:r>
                <a:rPr lang="zh-CN" altLang="en-US" b="0" i="0" dirty="0">
                  <a:solidFill>
                    <a:srgbClr val="171A1D"/>
                  </a:solidFill>
                  <a:effectLst/>
                  <a:latin typeface="Microsoft YaHei" panose="020B0503020204020204" pitchFamily="34" charset="-122"/>
                  <a:ea typeface="Microsoft YaHei" panose="020B0503020204020204" pitchFamily="34" charset="-122"/>
                </a:rPr>
                <a:t/>
              </a:r>
              <a:br>
                <a:rPr lang="zh-CN" altLang="en-US" b="0" i="0" dirty="0">
                  <a:solidFill>
                    <a:srgbClr val="171A1D"/>
                  </a:solidFill>
                  <a:effectLst/>
                  <a:latin typeface="Microsoft YaHei" panose="020B0503020204020204" pitchFamily="34" charset="-122"/>
                  <a:ea typeface="Microsoft YaHei" panose="020B0503020204020204" pitchFamily="34" charset="-122"/>
                </a:rPr>
              </a:br>
              <a:endParaRPr dirty="0"/>
            </a:p>
          </p:txBody>
        </p:sp>
        <p:sp>
          <p:nvSpPr>
            <p:cNvPr id="1776" name="TextBox 20"/>
            <p:cNvSpPr txBox="1"/>
            <p:nvPr/>
          </p:nvSpPr>
          <p:spPr>
            <a:xfrm>
              <a:off x="0" y="0"/>
              <a:ext cx="3317408" cy="2794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marL="228600" indent="-228600">
                <a:buSzPct val="100000"/>
                <a:buChar char="■"/>
                <a:defRPr sz="1600" b="1">
                  <a:solidFill>
                    <a:srgbClr val="92653C"/>
                  </a:solidFill>
                  <a:latin typeface="Microsoft YaHei"/>
                  <a:ea typeface="Microsoft YaHei"/>
                  <a:cs typeface="Microsoft YaHei"/>
                  <a:sym typeface="Microsoft YaHei"/>
                </a:defRPr>
              </a:lvl1pPr>
            </a:lstStyle>
            <a:p>
              <a:r>
                <a:t>太极抗帕</a:t>
              </a:r>
            </a:p>
          </p:txBody>
        </p:sp>
      </p:gr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22" name="组合 15"/>
          <p:cNvGrpSpPr/>
          <p:nvPr/>
        </p:nvGrpSpPr>
        <p:grpSpPr>
          <a:xfrm>
            <a:off x="1461829" y="1488511"/>
            <a:ext cx="9447831" cy="4512624"/>
            <a:chOff x="0" y="0"/>
            <a:chExt cx="9447830" cy="4512623"/>
          </a:xfrm>
        </p:grpSpPr>
        <p:sp>
          <p:nvSpPr>
            <p:cNvPr id="1800" name="Freeform 6"/>
            <p:cNvSpPr/>
            <p:nvPr/>
          </p:nvSpPr>
          <p:spPr>
            <a:xfrm>
              <a:off x="9155464" y="3415136"/>
              <a:ext cx="72091" cy="49735"/>
            </a:xfrm>
            <a:custGeom>
              <a:avLst/>
              <a:gdLst/>
              <a:ahLst/>
              <a:cxnLst>
                <a:cxn ang="0">
                  <a:pos x="wd2" y="hd2"/>
                </a:cxn>
                <a:cxn ang="5400000">
                  <a:pos x="wd2" y="hd2"/>
                </a:cxn>
                <a:cxn ang="10800000">
                  <a:pos x="wd2" y="hd2"/>
                </a:cxn>
                <a:cxn ang="16200000">
                  <a:pos x="wd2" y="hd2"/>
                </a:cxn>
              </a:cxnLst>
              <a:rect l="0" t="0" r="r" b="b"/>
              <a:pathLst>
                <a:path w="21600" h="21600" extrusionOk="0">
                  <a:moveTo>
                    <a:pt x="6000" y="0"/>
                  </a:moveTo>
                  <a:lnTo>
                    <a:pt x="4800" y="0"/>
                  </a:lnTo>
                  <a:lnTo>
                    <a:pt x="3600" y="1440"/>
                  </a:lnTo>
                  <a:lnTo>
                    <a:pt x="1200" y="1440"/>
                  </a:lnTo>
                  <a:lnTo>
                    <a:pt x="0" y="2880"/>
                  </a:lnTo>
                  <a:lnTo>
                    <a:pt x="0" y="5760"/>
                  </a:lnTo>
                  <a:lnTo>
                    <a:pt x="3600" y="10080"/>
                  </a:lnTo>
                  <a:lnTo>
                    <a:pt x="6000" y="11520"/>
                  </a:lnTo>
                  <a:lnTo>
                    <a:pt x="7200" y="14400"/>
                  </a:lnTo>
                  <a:lnTo>
                    <a:pt x="9600" y="15840"/>
                  </a:lnTo>
                  <a:lnTo>
                    <a:pt x="10800" y="17280"/>
                  </a:lnTo>
                  <a:lnTo>
                    <a:pt x="13200" y="18720"/>
                  </a:lnTo>
                  <a:lnTo>
                    <a:pt x="14400" y="20160"/>
                  </a:lnTo>
                  <a:lnTo>
                    <a:pt x="15600" y="20160"/>
                  </a:lnTo>
                  <a:lnTo>
                    <a:pt x="16800" y="21600"/>
                  </a:lnTo>
                  <a:lnTo>
                    <a:pt x="19200" y="21600"/>
                  </a:lnTo>
                  <a:lnTo>
                    <a:pt x="20400" y="20160"/>
                  </a:lnTo>
                  <a:lnTo>
                    <a:pt x="20400" y="17280"/>
                  </a:lnTo>
                  <a:lnTo>
                    <a:pt x="21600" y="17280"/>
                  </a:lnTo>
                  <a:lnTo>
                    <a:pt x="21600" y="12960"/>
                  </a:lnTo>
                  <a:lnTo>
                    <a:pt x="20400" y="11520"/>
                  </a:lnTo>
                  <a:lnTo>
                    <a:pt x="20400" y="10080"/>
                  </a:lnTo>
                  <a:lnTo>
                    <a:pt x="16800" y="5760"/>
                  </a:lnTo>
                  <a:lnTo>
                    <a:pt x="16800" y="4320"/>
                  </a:lnTo>
                  <a:lnTo>
                    <a:pt x="15600" y="4320"/>
                  </a:lnTo>
                  <a:lnTo>
                    <a:pt x="14400" y="2880"/>
                  </a:lnTo>
                  <a:lnTo>
                    <a:pt x="13200" y="2880"/>
                  </a:lnTo>
                  <a:lnTo>
                    <a:pt x="12000" y="1440"/>
                  </a:lnTo>
                  <a:lnTo>
                    <a:pt x="9600" y="1440"/>
                  </a:lnTo>
                  <a:lnTo>
                    <a:pt x="8400" y="0"/>
                  </a:lnTo>
                  <a:lnTo>
                    <a:pt x="6000"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01" name="Freeform 7"/>
            <p:cNvSpPr/>
            <p:nvPr/>
          </p:nvSpPr>
          <p:spPr>
            <a:xfrm>
              <a:off x="9155464" y="3415136"/>
              <a:ext cx="72091" cy="49735"/>
            </a:xfrm>
            <a:custGeom>
              <a:avLst/>
              <a:gdLst/>
              <a:ahLst/>
              <a:cxnLst>
                <a:cxn ang="0">
                  <a:pos x="wd2" y="hd2"/>
                </a:cxn>
                <a:cxn ang="5400000">
                  <a:pos x="wd2" y="hd2"/>
                </a:cxn>
                <a:cxn ang="10800000">
                  <a:pos x="wd2" y="hd2"/>
                </a:cxn>
                <a:cxn ang="16200000">
                  <a:pos x="wd2" y="hd2"/>
                </a:cxn>
              </a:cxnLst>
              <a:rect l="0" t="0" r="r" b="b"/>
              <a:pathLst>
                <a:path w="21600" h="21600" extrusionOk="0">
                  <a:moveTo>
                    <a:pt x="6000" y="0"/>
                  </a:moveTo>
                  <a:lnTo>
                    <a:pt x="4800" y="0"/>
                  </a:lnTo>
                  <a:lnTo>
                    <a:pt x="3600" y="1440"/>
                  </a:lnTo>
                  <a:lnTo>
                    <a:pt x="1200" y="1440"/>
                  </a:lnTo>
                  <a:lnTo>
                    <a:pt x="0" y="2880"/>
                  </a:lnTo>
                  <a:lnTo>
                    <a:pt x="0" y="5760"/>
                  </a:lnTo>
                  <a:lnTo>
                    <a:pt x="3600" y="10080"/>
                  </a:lnTo>
                  <a:lnTo>
                    <a:pt x="6000" y="11520"/>
                  </a:lnTo>
                  <a:lnTo>
                    <a:pt x="7200" y="14400"/>
                  </a:lnTo>
                  <a:lnTo>
                    <a:pt x="9600" y="15840"/>
                  </a:lnTo>
                  <a:lnTo>
                    <a:pt x="10800" y="17280"/>
                  </a:lnTo>
                  <a:lnTo>
                    <a:pt x="13200" y="18720"/>
                  </a:lnTo>
                  <a:lnTo>
                    <a:pt x="14400" y="20160"/>
                  </a:lnTo>
                  <a:lnTo>
                    <a:pt x="15600" y="20160"/>
                  </a:lnTo>
                  <a:lnTo>
                    <a:pt x="16800" y="21600"/>
                  </a:lnTo>
                  <a:lnTo>
                    <a:pt x="19200" y="21600"/>
                  </a:lnTo>
                  <a:lnTo>
                    <a:pt x="20400" y="20160"/>
                  </a:lnTo>
                  <a:lnTo>
                    <a:pt x="20400" y="17280"/>
                  </a:lnTo>
                  <a:lnTo>
                    <a:pt x="21600" y="17280"/>
                  </a:lnTo>
                  <a:lnTo>
                    <a:pt x="21600" y="12960"/>
                  </a:lnTo>
                  <a:lnTo>
                    <a:pt x="20400" y="11520"/>
                  </a:lnTo>
                  <a:lnTo>
                    <a:pt x="20400" y="10080"/>
                  </a:lnTo>
                  <a:lnTo>
                    <a:pt x="16800" y="5760"/>
                  </a:lnTo>
                  <a:lnTo>
                    <a:pt x="16800" y="4320"/>
                  </a:lnTo>
                  <a:lnTo>
                    <a:pt x="15600" y="4320"/>
                  </a:lnTo>
                  <a:lnTo>
                    <a:pt x="14400" y="2880"/>
                  </a:lnTo>
                  <a:lnTo>
                    <a:pt x="13200" y="2880"/>
                  </a:lnTo>
                  <a:lnTo>
                    <a:pt x="12000" y="1440"/>
                  </a:lnTo>
                  <a:lnTo>
                    <a:pt x="9600" y="1440"/>
                  </a:lnTo>
                  <a:lnTo>
                    <a:pt x="8400" y="0"/>
                  </a:lnTo>
                  <a:lnTo>
                    <a:pt x="6000" y="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02" name="Freeform 8"/>
            <p:cNvSpPr/>
            <p:nvPr/>
          </p:nvSpPr>
          <p:spPr>
            <a:xfrm>
              <a:off x="8819043" y="2887946"/>
              <a:ext cx="64080" cy="66315"/>
            </a:xfrm>
            <a:custGeom>
              <a:avLst/>
              <a:gdLst/>
              <a:ahLst/>
              <a:cxnLst>
                <a:cxn ang="0">
                  <a:pos x="wd2" y="hd2"/>
                </a:cxn>
                <a:cxn ang="5400000">
                  <a:pos x="wd2" y="hd2"/>
                </a:cxn>
                <a:cxn ang="10800000">
                  <a:pos x="wd2" y="hd2"/>
                </a:cxn>
                <a:cxn ang="16200000">
                  <a:pos x="wd2" y="hd2"/>
                </a:cxn>
              </a:cxnLst>
              <a:rect l="0" t="0" r="r" b="b"/>
              <a:pathLst>
                <a:path w="21600" h="21600" extrusionOk="0">
                  <a:moveTo>
                    <a:pt x="1350" y="0"/>
                  </a:moveTo>
                  <a:lnTo>
                    <a:pt x="0" y="0"/>
                  </a:lnTo>
                  <a:lnTo>
                    <a:pt x="0" y="2160"/>
                  </a:lnTo>
                  <a:lnTo>
                    <a:pt x="1350" y="3240"/>
                  </a:lnTo>
                  <a:lnTo>
                    <a:pt x="2700" y="5400"/>
                  </a:lnTo>
                  <a:lnTo>
                    <a:pt x="4050" y="6480"/>
                  </a:lnTo>
                  <a:lnTo>
                    <a:pt x="5400" y="8640"/>
                  </a:lnTo>
                  <a:lnTo>
                    <a:pt x="8100" y="10800"/>
                  </a:lnTo>
                  <a:lnTo>
                    <a:pt x="8100" y="11880"/>
                  </a:lnTo>
                  <a:lnTo>
                    <a:pt x="9450" y="14040"/>
                  </a:lnTo>
                  <a:lnTo>
                    <a:pt x="10800" y="15120"/>
                  </a:lnTo>
                  <a:lnTo>
                    <a:pt x="10800" y="17280"/>
                  </a:lnTo>
                  <a:lnTo>
                    <a:pt x="13500" y="19440"/>
                  </a:lnTo>
                  <a:lnTo>
                    <a:pt x="13500" y="20520"/>
                  </a:lnTo>
                  <a:lnTo>
                    <a:pt x="14850" y="20520"/>
                  </a:lnTo>
                  <a:lnTo>
                    <a:pt x="14850" y="21600"/>
                  </a:lnTo>
                  <a:lnTo>
                    <a:pt x="17550" y="21600"/>
                  </a:lnTo>
                  <a:lnTo>
                    <a:pt x="17550" y="20520"/>
                  </a:lnTo>
                  <a:lnTo>
                    <a:pt x="18900" y="20520"/>
                  </a:lnTo>
                  <a:lnTo>
                    <a:pt x="18900" y="19440"/>
                  </a:lnTo>
                  <a:lnTo>
                    <a:pt x="20250" y="18360"/>
                  </a:lnTo>
                  <a:lnTo>
                    <a:pt x="20250" y="12960"/>
                  </a:lnTo>
                  <a:lnTo>
                    <a:pt x="21600" y="11880"/>
                  </a:lnTo>
                  <a:lnTo>
                    <a:pt x="20250" y="10800"/>
                  </a:lnTo>
                  <a:lnTo>
                    <a:pt x="20250" y="7560"/>
                  </a:lnTo>
                  <a:lnTo>
                    <a:pt x="18900" y="7560"/>
                  </a:lnTo>
                  <a:lnTo>
                    <a:pt x="18900" y="6480"/>
                  </a:lnTo>
                  <a:lnTo>
                    <a:pt x="16200" y="4320"/>
                  </a:lnTo>
                  <a:lnTo>
                    <a:pt x="14850" y="4320"/>
                  </a:lnTo>
                  <a:lnTo>
                    <a:pt x="10800" y="1080"/>
                  </a:lnTo>
                  <a:lnTo>
                    <a:pt x="9450" y="1080"/>
                  </a:lnTo>
                  <a:lnTo>
                    <a:pt x="8100" y="0"/>
                  </a:lnTo>
                  <a:lnTo>
                    <a:pt x="1350"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03" name="Freeform 9"/>
            <p:cNvSpPr/>
            <p:nvPr/>
          </p:nvSpPr>
          <p:spPr>
            <a:xfrm>
              <a:off x="8819043" y="2887946"/>
              <a:ext cx="64080" cy="66315"/>
            </a:xfrm>
            <a:custGeom>
              <a:avLst/>
              <a:gdLst/>
              <a:ahLst/>
              <a:cxnLst>
                <a:cxn ang="0">
                  <a:pos x="wd2" y="hd2"/>
                </a:cxn>
                <a:cxn ang="5400000">
                  <a:pos x="wd2" y="hd2"/>
                </a:cxn>
                <a:cxn ang="10800000">
                  <a:pos x="wd2" y="hd2"/>
                </a:cxn>
                <a:cxn ang="16200000">
                  <a:pos x="wd2" y="hd2"/>
                </a:cxn>
              </a:cxnLst>
              <a:rect l="0" t="0" r="r" b="b"/>
              <a:pathLst>
                <a:path w="21600" h="21600" extrusionOk="0">
                  <a:moveTo>
                    <a:pt x="1350" y="0"/>
                  </a:moveTo>
                  <a:lnTo>
                    <a:pt x="0" y="0"/>
                  </a:lnTo>
                  <a:lnTo>
                    <a:pt x="0" y="2160"/>
                  </a:lnTo>
                  <a:lnTo>
                    <a:pt x="1350" y="3240"/>
                  </a:lnTo>
                  <a:lnTo>
                    <a:pt x="2700" y="5400"/>
                  </a:lnTo>
                  <a:lnTo>
                    <a:pt x="4050" y="6480"/>
                  </a:lnTo>
                  <a:lnTo>
                    <a:pt x="5400" y="8640"/>
                  </a:lnTo>
                  <a:lnTo>
                    <a:pt x="8100" y="10800"/>
                  </a:lnTo>
                  <a:lnTo>
                    <a:pt x="8100" y="11880"/>
                  </a:lnTo>
                  <a:lnTo>
                    <a:pt x="9450" y="14040"/>
                  </a:lnTo>
                  <a:lnTo>
                    <a:pt x="10800" y="15120"/>
                  </a:lnTo>
                  <a:lnTo>
                    <a:pt x="10800" y="17280"/>
                  </a:lnTo>
                  <a:lnTo>
                    <a:pt x="13500" y="19440"/>
                  </a:lnTo>
                  <a:lnTo>
                    <a:pt x="13500" y="20520"/>
                  </a:lnTo>
                  <a:lnTo>
                    <a:pt x="14850" y="20520"/>
                  </a:lnTo>
                  <a:lnTo>
                    <a:pt x="14850" y="21600"/>
                  </a:lnTo>
                  <a:lnTo>
                    <a:pt x="17550" y="21600"/>
                  </a:lnTo>
                  <a:lnTo>
                    <a:pt x="17550" y="20520"/>
                  </a:lnTo>
                  <a:lnTo>
                    <a:pt x="18900" y="20520"/>
                  </a:lnTo>
                  <a:lnTo>
                    <a:pt x="18900" y="19440"/>
                  </a:lnTo>
                  <a:lnTo>
                    <a:pt x="20250" y="18360"/>
                  </a:lnTo>
                  <a:lnTo>
                    <a:pt x="20250" y="12960"/>
                  </a:lnTo>
                  <a:lnTo>
                    <a:pt x="21600" y="11880"/>
                  </a:lnTo>
                  <a:lnTo>
                    <a:pt x="20250" y="10800"/>
                  </a:lnTo>
                  <a:lnTo>
                    <a:pt x="20250" y="7560"/>
                  </a:lnTo>
                  <a:lnTo>
                    <a:pt x="18900" y="7560"/>
                  </a:lnTo>
                  <a:lnTo>
                    <a:pt x="18900" y="6480"/>
                  </a:lnTo>
                  <a:lnTo>
                    <a:pt x="16200" y="4320"/>
                  </a:lnTo>
                  <a:lnTo>
                    <a:pt x="14850" y="4320"/>
                  </a:lnTo>
                  <a:lnTo>
                    <a:pt x="10800" y="1080"/>
                  </a:lnTo>
                  <a:lnTo>
                    <a:pt x="9450" y="1080"/>
                  </a:lnTo>
                  <a:lnTo>
                    <a:pt x="8100" y="0"/>
                  </a:lnTo>
                  <a:lnTo>
                    <a:pt x="1350" y="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04" name="Freeform 10"/>
            <p:cNvSpPr/>
            <p:nvPr/>
          </p:nvSpPr>
          <p:spPr>
            <a:xfrm>
              <a:off x="8558717" y="2927734"/>
              <a:ext cx="240301" cy="205571"/>
            </a:xfrm>
            <a:custGeom>
              <a:avLst/>
              <a:gdLst/>
              <a:ahLst/>
              <a:cxnLst>
                <a:cxn ang="0">
                  <a:pos x="wd2" y="hd2"/>
                </a:cxn>
                <a:cxn ang="5400000">
                  <a:pos x="wd2" y="hd2"/>
                </a:cxn>
                <a:cxn ang="10800000">
                  <a:pos x="wd2" y="hd2"/>
                </a:cxn>
                <a:cxn ang="16200000">
                  <a:pos x="wd2" y="hd2"/>
                </a:cxn>
              </a:cxnLst>
              <a:rect l="0" t="0" r="r" b="b"/>
              <a:pathLst>
                <a:path w="21600" h="21600" extrusionOk="0">
                  <a:moveTo>
                    <a:pt x="3240" y="12890"/>
                  </a:moveTo>
                  <a:lnTo>
                    <a:pt x="0" y="0"/>
                  </a:lnTo>
                  <a:lnTo>
                    <a:pt x="360" y="0"/>
                  </a:lnTo>
                  <a:lnTo>
                    <a:pt x="1800" y="697"/>
                  </a:lnTo>
                  <a:lnTo>
                    <a:pt x="2520" y="697"/>
                  </a:lnTo>
                  <a:lnTo>
                    <a:pt x="2880" y="1045"/>
                  </a:lnTo>
                  <a:lnTo>
                    <a:pt x="3240" y="1045"/>
                  </a:lnTo>
                  <a:lnTo>
                    <a:pt x="3600" y="697"/>
                  </a:lnTo>
                  <a:lnTo>
                    <a:pt x="5040" y="697"/>
                  </a:lnTo>
                  <a:lnTo>
                    <a:pt x="5760" y="348"/>
                  </a:lnTo>
                  <a:lnTo>
                    <a:pt x="6840" y="348"/>
                  </a:lnTo>
                  <a:lnTo>
                    <a:pt x="6840" y="697"/>
                  </a:lnTo>
                  <a:lnTo>
                    <a:pt x="7200" y="697"/>
                  </a:lnTo>
                  <a:lnTo>
                    <a:pt x="7200" y="2439"/>
                  </a:lnTo>
                  <a:lnTo>
                    <a:pt x="6840" y="2787"/>
                  </a:lnTo>
                  <a:lnTo>
                    <a:pt x="6840" y="4181"/>
                  </a:lnTo>
                  <a:lnTo>
                    <a:pt x="7200" y="4181"/>
                  </a:lnTo>
                  <a:lnTo>
                    <a:pt x="7560" y="4529"/>
                  </a:lnTo>
                  <a:lnTo>
                    <a:pt x="8640" y="4529"/>
                  </a:lnTo>
                  <a:lnTo>
                    <a:pt x="9360" y="4877"/>
                  </a:lnTo>
                  <a:lnTo>
                    <a:pt x="9720" y="4877"/>
                  </a:lnTo>
                  <a:lnTo>
                    <a:pt x="9720" y="5226"/>
                  </a:lnTo>
                  <a:lnTo>
                    <a:pt x="10080" y="5574"/>
                  </a:lnTo>
                  <a:lnTo>
                    <a:pt x="10080" y="5923"/>
                  </a:lnTo>
                  <a:lnTo>
                    <a:pt x="10440" y="6271"/>
                  </a:lnTo>
                  <a:lnTo>
                    <a:pt x="10440" y="6968"/>
                  </a:lnTo>
                  <a:lnTo>
                    <a:pt x="10800" y="6968"/>
                  </a:lnTo>
                  <a:lnTo>
                    <a:pt x="10800" y="7316"/>
                  </a:lnTo>
                  <a:lnTo>
                    <a:pt x="11520" y="7665"/>
                  </a:lnTo>
                  <a:lnTo>
                    <a:pt x="13320" y="9406"/>
                  </a:lnTo>
                  <a:lnTo>
                    <a:pt x="13680" y="9406"/>
                  </a:lnTo>
                  <a:lnTo>
                    <a:pt x="14040" y="9755"/>
                  </a:lnTo>
                  <a:lnTo>
                    <a:pt x="14040" y="11497"/>
                  </a:lnTo>
                  <a:lnTo>
                    <a:pt x="13680" y="12194"/>
                  </a:lnTo>
                  <a:lnTo>
                    <a:pt x="13680" y="13587"/>
                  </a:lnTo>
                  <a:lnTo>
                    <a:pt x="14040" y="13935"/>
                  </a:lnTo>
                  <a:lnTo>
                    <a:pt x="14040" y="14284"/>
                  </a:lnTo>
                  <a:lnTo>
                    <a:pt x="14400" y="14981"/>
                  </a:lnTo>
                  <a:lnTo>
                    <a:pt x="15480" y="16026"/>
                  </a:lnTo>
                  <a:lnTo>
                    <a:pt x="15840" y="16026"/>
                  </a:lnTo>
                  <a:lnTo>
                    <a:pt x="15840" y="16374"/>
                  </a:lnTo>
                  <a:lnTo>
                    <a:pt x="16560" y="16374"/>
                  </a:lnTo>
                  <a:lnTo>
                    <a:pt x="16920" y="16723"/>
                  </a:lnTo>
                  <a:lnTo>
                    <a:pt x="18000" y="16723"/>
                  </a:lnTo>
                  <a:lnTo>
                    <a:pt x="18720" y="17071"/>
                  </a:lnTo>
                  <a:lnTo>
                    <a:pt x="19080" y="17071"/>
                  </a:lnTo>
                  <a:lnTo>
                    <a:pt x="19440" y="17419"/>
                  </a:lnTo>
                  <a:lnTo>
                    <a:pt x="19800" y="17419"/>
                  </a:lnTo>
                  <a:lnTo>
                    <a:pt x="20160" y="18116"/>
                  </a:lnTo>
                  <a:lnTo>
                    <a:pt x="21240" y="19161"/>
                  </a:lnTo>
                  <a:lnTo>
                    <a:pt x="21240" y="19858"/>
                  </a:lnTo>
                  <a:lnTo>
                    <a:pt x="21600" y="20206"/>
                  </a:lnTo>
                  <a:lnTo>
                    <a:pt x="21600" y="20555"/>
                  </a:lnTo>
                  <a:lnTo>
                    <a:pt x="21240" y="20555"/>
                  </a:lnTo>
                  <a:lnTo>
                    <a:pt x="21240" y="20903"/>
                  </a:lnTo>
                  <a:lnTo>
                    <a:pt x="20880" y="20903"/>
                  </a:lnTo>
                  <a:lnTo>
                    <a:pt x="20880" y="21252"/>
                  </a:lnTo>
                  <a:lnTo>
                    <a:pt x="19440" y="21252"/>
                  </a:lnTo>
                  <a:lnTo>
                    <a:pt x="18720" y="21600"/>
                  </a:lnTo>
                  <a:lnTo>
                    <a:pt x="18360" y="21600"/>
                  </a:lnTo>
                  <a:lnTo>
                    <a:pt x="18000" y="21252"/>
                  </a:lnTo>
                  <a:lnTo>
                    <a:pt x="16920" y="21252"/>
                  </a:lnTo>
                  <a:lnTo>
                    <a:pt x="16560" y="20903"/>
                  </a:lnTo>
                  <a:lnTo>
                    <a:pt x="15840" y="20903"/>
                  </a:lnTo>
                  <a:lnTo>
                    <a:pt x="15480" y="20555"/>
                  </a:lnTo>
                  <a:lnTo>
                    <a:pt x="14040" y="20555"/>
                  </a:lnTo>
                  <a:lnTo>
                    <a:pt x="13680" y="20206"/>
                  </a:lnTo>
                  <a:lnTo>
                    <a:pt x="13320" y="20206"/>
                  </a:lnTo>
                  <a:lnTo>
                    <a:pt x="12960" y="19858"/>
                  </a:lnTo>
                  <a:lnTo>
                    <a:pt x="12600" y="19858"/>
                  </a:lnTo>
                  <a:lnTo>
                    <a:pt x="11880" y="19161"/>
                  </a:lnTo>
                  <a:lnTo>
                    <a:pt x="11520" y="18465"/>
                  </a:lnTo>
                  <a:lnTo>
                    <a:pt x="9360" y="16374"/>
                  </a:lnTo>
                  <a:lnTo>
                    <a:pt x="9360" y="16026"/>
                  </a:lnTo>
                  <a:lnTo>
                    <a:pt x="8640" y="14981"/>
                  </a:lnTo>
                  <a:lnTo>
                    <a:pt x="8280" y="14284"/>
                  </a:lnTo>
                  <a:lnTo>
                    <a:pt x="7200" y="13239"/>
                  </a:lnTo>
                  <a:lnTo>
                    <a:pt x="6120" y="13239"/>
                  </a:lnTo>
                  <a:lnTo>
                    <a:pt x="5400" y="12890"/>
                  </a:lnTo>
                  <a:lnTo>
                    <a:pt x="3240" y="1289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05" name="Freeform 11"/>
            <p:cNvSpPr/>
            <p:nvPr/>
          </p:nvSpPr>
          <p:spPr>
            <a:xfrm>
              <a:off x="8558717" y="2927734"/>
              <a:ext cx="240301" cy="205571"/>
            </a:xfrm>
            <a:custGeom>
              <a:avLst/>
              <a:gdLst/>
              <a:ahLst/>
              <a:cxnLst>
                <a:cxn ang="0">
                  <a:pos x="wd2" y="hd2"/>
                </a:cxn>
                <a:cxn ang="5400000">
                  <a:pos x="wd2" y="hd2"/>
                </a:cxn>
                <a:cxn ang="10800000">
                  <a:pos x="wd2" y="hd2"/>
                </a:cxn>
                <a:cxn ang="16200000">
                  <a:pos x="wd2" y="hd2"/>
                </a:cxn>
              </a:cxnLst>
              <a:rect l="0" t="0" r="r" b="b"/>
              <a:pathLst>
                <a:path w="21600" h="21600" extrusionOk="0">
                  <a:moveTo>
                    <a:pt x="3240" y="12890"/>
                  </a:moveTo>
                  <a:lnTo>
                    <a:pt x="0" y="0"/>
                  </a:lnTo>
                  <a:lnTo>
                    <a:pt x="360" y="0"/>
                  </a:lnTo>
                  <a:lnTo>
                    <a:pt x="1800" y="697"/>
                  </a:lnTo>
                  <a:lnTo>
                    <a:pt x="2520" y="697"/>
                  </a:lnTo>
                  <a:lnTo>
                    <a:pt x="2880" y="1045"/>
                  </a:lnTo>
                  <a:lnTo>
                    <a:pt x="3240" y="1045"/>
                  </a:lnTo>
                  <a:lnTo>
                    <a:pt x="3600" y="697"/>
                  </a:lnTo>
                  <a:lnTo>
                    <a:pt x="5040" y="697"/>
                  </a:lnTo>
                  <a:lnTo>
                    <a:pt x="5760" y="348"/>
                  </a:lnTo>
                  <a:lnTo>
                    <a:pt x="6840" y="348"/>
                  </a:lnTo>
                  <a:lnTo>
                    <a:pt x="6840" y="697"/>
                  </a:lnTo>
                  <a:lnTo>
                    <a:pt x="7200" y="697"/>
                  </a:lnTo>
                  <a:lnTo>
                    <a:pt x="7200" y="2439"/>
                  </a:lnTo>
                  <a:lnTo>
                    <a:pt x="6840" y="2787"/>
                  </a:lnTo>
                  <a:lnTo>
                    <a:pt x="6840" y="4181"/>
                  </a:lnTo>
                  <a:lnTo>
                    <a:pt x="7200" y="4181"/>
                  </a:lnTo>
                  <a:lnTo>
                    <a:pt x="7560" y="4529"/>
                  </a:lnTo>
                  <a:lnTo>
                    <a:pt x="8640" y="4529"/>
                  </a:lnTo>
                  <a:lnTo>
                    <a:pt x="9360" y="4877"/>
                  </a:lnTo>
                  <a:lnTo>
                    <a:pt x="9720" y="4877"/>
                  </a:lnTo>
                  <a:lnTo>
                    <a:pt x="9720" y="5226"/>
                  </a:lnTo>
                  <a:lnTo>
                    <a:pt x="10080" y="5574"/>
                  </a:lnTo>
                  <a:lnTo>
                    <a:pt x="10080" y="5923"/>
                  </a:lnTo>
                  <a:lnTo>
                    <a:pt x="10440" y="6271"/>
                  </a:lnTo>
                  <a:lnTo>
                    <a:pt x="10440" y="6968"/>
                  </a:lnTo>
                  <a:lnTo>
                    <a:pt x="10800" y="6968"/>
                  </a:lnTo>
                  <a:lnTo>
                    <a:pt x="10800" y="7316"/>
                  </a:lnTo>
                  <a:lnTo>
                    <a:pt x="11520" y="7665"/>
                  </a:lnTo>
                  <a:lnTo>
                    <a:pt x="13320" y="9406"/>
                  </a:lnTo>
                  <a:lnTo>
                    <a:pt x="13680" y="9406"/>
                  </a:lnTo>
                  <a:lnTo>
                    <a:pt x="14040" y="9755"/>
                  </a:lnTo>
                  <a:lnTo>
                    <a:pt x="14040" y="11497"/>
                  </a:lnTo>
                  <a:lnTo>
                    <a:pt x="13680" y="12194"/>
                  </a:lnTo>
                  <a:lnTo>
                    <a:pt x="13680" y="13587"/>
                  </a:lnTo>
                  <a:lnTo>
                    <a:pt x="14040" y="13935"/>
                  </a:lnTo>
                  <a:lnTo>
                    <a:pt x="14040" y="14284"/>
                  </a:lnTo>
                  <a:lnTo>
                    <a:pt x="14400" y="14981"/>
                  </a:lnTo>
                  <a:lnTo>
                    <a:pt x="15480" y="16026"/>
                  </a:lnTo>
                  <a:lnTo>
                    <a:pt x="15840" y="16026"/>
                  </a:lnTo>
                  <a:lnTo>
                    <a:pt x="15840" y="16374"/>
                  </a:lnTo>
                  <a:lnTo>
                    <a:pt x="16560" y="16374"/>
                  </a:lnTo>
                  <a:lnTo>
                    <a:pt x="16920" y="16723"/>
                  </a:lnTo>
                  <a:lnTo>
                    <a:pt x="18000" y="16723"/>
                  </a:lnTo>
                  <a:lnTo>
                    <a:pt x="18720" y="17071"/>
                  </a:lnTo>
                  <a:lnTo>
                    <a:pt x="19080" y="17071"/>
                  </a:lnTo>
                  <a:lnTo>
                    <a:pt x="19440" y="17419"/>
                  </a:lnTo>
                  <a:lnTo>
                    <a:pt x="19800" y="17419"/>
                  </a:lnTo>
                  <a:lnTo>
                    <a:pt x="20160" y="18116"/>
                  </a:lnTo>
                  <a:lnTo>
                    <a:pt x="21240" y="19161"/>
                  </a:lnTo>
                  <a:lnTo>
                    <a:pt x="21240" y="19858"/>
                  </a:lnTo>
                  <a:lnTo>
                    <a:pt x="21600" y="20206"/>
                  </a:lnTo>
                  <a:lnTo>
                    <a:pt x="21600" y="20555"/>
                  </a:lnTo>
                  <a:lnTo>
                    <a:pt x="21240" y="20555"/>
                  </a:lnTo>
                  <a:lnTo>
                    <a:pt x="21240" y="20903"/>
                  </a:lnTo>
                  <a:lnTo>
                    <a:pt x="20880" y="20903"/>
                  </a:lnTo>
                  <a:lnTo>
                    <a:pt x="20880" y="21252"/>
                  </a:lnTo>
                  <a:lnTo>
                    <a:pt x="19440" y="21252"/>
                  </a:lnTo>
                  <a:lnTo>
                    <a:pt x="18720" y="21600"/>
                  </a:lnTo>
                  <a:lnTo>
                    <a:pt x="18360" y="21600"/>
                  </a:lnTo>
                  <a:lnTo>
                    <a:pt x="18000" y="21252"/>
                  </a:lnTo>
                  <a:lnTo>
                    <a:pt x="16920" y="21252"/>
                  </a:lnTo>
                  <a:lnTo>
                    <a:pt x="16560" y="20903"/>
                  </a:lnTo>
                  <a:lnTo>
                    <a:pt x="15840" y="20903"/>
                  </a:lnTo>
                  <a:lnTo>
                    <a:pt x="15480" y="20555"/>
                  </a:lnTo>
                  <a:lnTo>
                    <a:pt x="14040" y="20555"/>
                  </a:lnTo>
                  <a:lnTo>
                    <a:pt x="13680" y="20206"/>
                  </a:lnTo>
                  <a:lnTo>
                    <a:pt x="13320" y="20206"/>
                  </a:lnTo>
                  <a:lnTo>
                    <a:pt x="12960" y="19858"/>
                  </a:lnTo>
                  <a:lnTo>
                    <a:pt x="12600" y="19858"/>
                  </a:lnTo>
                  <a:lnTo>
                    <a:pt x="11880" y="19161"/>
                  </a:lnTo>
                  <a:lnTo>
                    <a:pt x="11520" y="18465"/>
                  </a:lnTo>
                  <a:lnTo>
                    <a:pt x="9360" y="16374"/>
                  </a:lnTo>
                  <a:lnTo>
                    <a:pt x="9360" y="16026"/>
                  </a:lnTo>
                  <a:lnTo>
                    <a:pt x="8640" y="14981"/>
                  </a:lnTo>
                  <a:lnTo>
                    <a:pt x="8280" y="14284"/>
                  </a:lnTo>
                  <a:lnTo>
                    <a:pt x="7200" y="13239"/>
                  </a:lnTo>
                  <a:lnTo>
                    <a:pt x="6120" y="13239"/>
                  </a:lnTo>
                  <a:lnTo>
                    <a:pt x="5400" y="12890"/>
                  </a:lnTo>
                  <a:lnTo>
                    <a:pt x="3240" y="1289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06" name="Freeform 12"/>
            <p:cNvSpPr/>
            <p:nvPr/>
          </p:nvSpPr>
          <p:spPr>
            <a:xfrm>
              <a:off x="8750958" y="2960890"/>
              <a:ext cx="84106" cy="53051"/>
            </a:xfrm>
            <a:custGeom>
              <a:avLst/>
              <a:gdLst/>
              <a:ahLst/>
              <a:cxnLst>
                <a:cxn ang="0">
                  <a:pos x="wd2" y="hd2"/>
                </a:cxn>
                <a:cxn ang="5400000">
                  <a:pos x="wd2" y="hd2"/>
                </a:cxn>
                <a:cxn ang="10800000">
                  <a:pos x="wd2" y="hd2"/>
                </a:cxn>
                <a:cxn ang="16200000">
                  <a:pos x="wd2" y="hd2"/>
                </a:cxn>
              </a:cxnLst>
              <a:rect l="0" t="0" r="r" b="b"/>
              <a:pathLst>
                <a:path w="21600" h="21600" extrusionOk="0">
                  <a:moveTo>
                    <a:pt x="2057" y="10800"/>
                  </a:moveTo>
                  <a:lnTo>
                    <a:pt x="1029" y="12150"/>
                  </a:lnTo>
                  <a:lnTo>
                    <a:pt x="1029" y="13500"/>
                  </a:lnTo>
                  <a:lnTo>
                    <a:pt x="0" y="14850"/>
                  </a:lnTo>
                  <a:lnTo>
                    <a:pt x="0" y="18900"/>
                  </a:lnTo>
                  <a:lnTo>
                    <a:pt x="1029" y="18900"/>
                  </a:lnTo>
                  <a:lnTo>
                    <a:pt x="1029" y="20250"/>
                  </a:lnTo>
                  <a:lnTo>
                    <a:pt x="3086" y="20250"/>
                  </a:lnTo>
                  <a:lnTo>
                    <a:pt x="4114" y="21600"/>
                  </a:lnTo>
                  <a:lnTo>
                    <a:pt x="10286" y="21600"/>
                  </a:lnTo>
                  <a:lnTo>
                    <a:pt x="11314" y="20250"/>
                  </a:lnTo>
                  <a:lnTo>
                    <a:pt x="12343" y="20250"/>
                  </a:lnTo>
                  <a:lnTo>
                    <a:pt x="14400" y="17550"/>
                  </a:lnTo>
                  <a:lnTo>
                    <a:pt x="15429" y="17550"/>
                  </a:lnTo>
                  <a:lnTo>
                    <a:pt x="17486" y="14850"/>
                  </a:lnTo>
                  <a:lnTo>
                    <a:pt x="18514" y="14850"/>
                  </a:lnTo>
                  <a:lnTo>
                    <a:pt x="18514" y="13500"/>
                  </a:lnTo>
                  <a:lnTo>
                    <a:pt x="20571" y="10800"/>
                  </a:lnTo>
                  <a:lnTo>
                    <a:pt x="20571" y="9450"/>
                  </a:lnTo>
                  <a:lnTo>
                    <a:pt x="21600" y="9450"/>
                  </a:lnTo>
                  <a:lnTo>
                    <a:pt x="21600" y="1350"/>
                  </a:lnTo>
                  <a:lnTo>
                    <a:pt x="20571" y="0"/>
                  </a:lnTo>
                  <a:lnTo>
                    <a:pt x="14400" y="0"/>
                  </a:lnTo>
                  <a:lnTo>
                    <a:pt x="14400" y="1350"/>
                  </a:lnTo>
                  <a:lnTo>
                    <a:pt x="13371" y="2700"/>
                  </a:lnTo>
                  <a:lnTo>
                    <a:pt x="13371" y="8100"/>
                  </a:lnTo>
                  <a:lnTo>
                    <a:pt x="12343" y="8100"/>
                  </a:lnTo>
                  <a:lnTo>
                    <a:pt x="11314" y="9450"/>
                  </a:lnTo>
                  <a:lnTo>
                    <a:pt x="4114" y="9450"/>
                  </a:lnTo>
                  <a:lnTo>
                    <a:pt x="3086" y="10800"/>
                  </a:lnTo>
                  <a:lnTo>
                    <a:pt x="2057" y="108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07" name="Freeform 13"/>
            <p:cNvSpPr/>
            <p:nvPr/>
          </p:nvSpPr>
          <p:spPr>
            <a:xfrm>
              <a:off x="8750958" y="2960890"/>
              <a:ext cx="84106" cy="53051"/>
            </a:xfrm>
            <a:custGeom>
              <a:avLst/>
              <a:gdLst/>
              <a:ahLst/>
              <a:cxnLst>
                <a:cxn ang="0">
                  <a:pos x="wd2" y="hd2"/>
                </a:cxn>
                <a:cxn ang="5400000">
                  <a:pos x="wd2" y="hd2"/>
                </a:cxn>
                <a:cxn ang="10800000">
                  <a:pos x="wd2" y="hd2"/>
                </a:cxn>
                <a:cxn ang="16200000">
                  <a:pos x="wd2" y="hd2"/>
                </a:cxn>
              </a:cxnLst>
              <a:rect l="0" t="0" r="r" b="b"/>
              <a:pathLst>
                <a:path w="21600" h="21600" extrusionOk="0">
                  <a:moveTo>
                    <a:pt x="2057" y="10800"/>
                  </a:moveTo>
                  <a:lnTo>
                    <a:pt x="1029" y="12150"/>
                  </a:lnTo>
                  <a:lnTo>
                    <a:pt x="1029" y="13500"/>
                  </a:lnTo>
                  <a:lnTo>
                    <a:pt x="0" y="14850"/>
                  </a:lnTo>
                  <a:lnTo>
                    <a:pt x="0" y="18900"/>
                  </a:lnTo>
                  <a:lnTo>
                    <a:pt x="1029" y="18900"/>
                  </a:lnTo>
                  <a:lnTo>
                    <a:pt x="1029" y="20250"/>
                  </a:lnTo>
                  <a:lnTo>
                    <a:pt x="3086" y="20250"/>
                  </a:lnTo>
                  <a:lnTo>
                    <a:pt x="4114" y="21600"/>
                  </a:lnTo>
                  <a:lnTo>
                    <a:pt x="10286" y="21600"/>
                  </a:lnTo>
                  <a:lnTo>
                    <a:pt x="11314" y="20250"/>
                  </a:lnTo>
                  <a:lnTo>
                    <a:pt x="12343" y="20250"/>
                  </a:lnTo>
                  <a:lnTo>
                    <a:pt x="14400" y="17550"/>
                  </a:lnTo>
                  <a:lnTo>
                    <a:pt x="15429" y="17550"/>
                  </a:lnTo>
                  <a:lnTo>
                    <a:pt x="17486" y="14850"/>
                  </a:lnTo>
                  <a:lnTo>
                    <a:pt x="18514" y="14850"/>
                  </a:lnTo>
                  <a:lnTo>
                    <a:pt x="18514" y="13500"/>
                  </a:lnTo>
                  <a:lnTo>
                    <a:pt x="20571" y="10800"/>
                  </a:lnTo>
                  <a:lnTo>
                    <a:pt x="20571" y="9450"/>
                  </a:lnTo>
                  <a:lnTo>
                    <a:pt x="21600" y="9450"/>
                  </a:lnTo>
                  <a:lnTo>
                    <a:pt x="21600" y="1350"/>
                  </a:lnTo>
                  <a:lnTo>
                    <a:pt x="20571" y="0"/>
                  </a:lnTo>
                  <a:lnTo>
                    <a:pt x="14400" y="0"/>
                  </a:lnTo>
                  <a:lnTo>
                    <a:pt x="14400" y="1350"/>
                  </a:lnTo>
                  <a:lnTo>
                    <a:pt x="13371" y="2700"/>
                  </a:lnTo>
                  <a:lnTo>
                    <a:pt x="13371" y="8100"/>
                  </a:lnTo>
                  <a:lnTo>
                    <a:pt x="12343" y="8100"/>
                  </a:lnTo>
                  <a:lnTo>
                    <a:pt x="11314" y="9450"/>
                  </a:lnTo>
                  <a:lnTo>
                    <a:pt x="4114" y="9450"/>
                  </a:lnTo>
                  <a:lnTo>
                    <a:pt x="3086" y="10800"/>
                  </a:lnTo>
                  <a:lnTo>
                    <a:pt x="2057" y="108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08" name="Freeform 14"/>
            <p:cNvSpPr/>
            <p:nvPr/>
          </p:nvSpPr>
          <p:spPr>
            <a:xfrm>
              <a:off x="8887128" y="2980785"/>
              <a:ext cx="44057" cy="23211"/>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1782" y="18514"/>
                  </a:lnTo>
                  <a:lnTo>
                    <a:pt x="17673" y="18514"/>
                  </a:lnTo>
                  <a:lnTo>
                    <a:pt x="19636" y="15429"/>
                  </a:lnTo>
                  <a:lnTo>
                    <a:pt x="19636" y="12343"/>
                  </a:lnTo>
                  <a:lnTo>
                    <a:pt x="21600" y="12343"/>
                  </a:lnTo>
                  <a:lnTo>
                    <a:pt x="21600" y="9257"/>
                  </a:lnTo>
                  <a:lnTo>
                    <a:pt x="19636" y="6171"/>
                  </a:lnTo>
                  <a:lnTo>
                    <a:pt x="19636" y="3086"/>
                  </a:lnTo>
                  <a:lnTo>
                    <a:pt x="17673" y="3086"/>
                  </a:lnTo>
                  <a:lnTo>
                    <a:pt x="15709" y="0"/>
                  </a:lnTo>
                  <a:lnTo>
                    <a:pt x="3927" y="0"/>
                  </a:lnTo>
                  <a:lnTo>
                    <a:pt x="0" y="6171"/>
                  </a:lnTo>
                  <a:lnTo>
                    <a:pt x="0" y="15429"/>
                  </a:lnTo>
                  <a:lnTo>
                    <a:pt x="1964" y="15429"/>
                  </a:lnTo>
                  <a:lnTo>
                    <a:pt x="1964" y="18514"/>
                  </a:lnTo>
                  <a:lnTo>
                    <a:pt x="7855" y="18514"/>
                  </a:lnTo>
                  <a:lnTo>
                    <a:pt x="9818" y="216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09" name="Freeform 15"/>
            <p:cNvSpPr/>
            <p:nvPr/>
          </p:nvSpPr>
          <p:spPr>
            <a:xfrm>
              <a:off x="8887128" y="2980785"/>
              <a:ext cx="44057" cy="23211"/>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1782" y="18514"/>
                  </a:lnTo>
                  <a:lnTo>
                    <a:pt x="17673" y="18514"/>
                  </a:lnTo>
                  <a:lnTo>
                    <a:pt x="19636" y="15429"/>
                  </a:lnTo>
                  <a:lnTo>
                    <a:pt x="19636" y="12343"/>
                  </a:lnTo>
                  <a:lnTo>
                    <a:pt x="21600" y="12343"/>
                  </a:lnTo>
                  <a:lnTo>
                    <a:pt x="21600" y="9257"/>
                  </a:lnTo>
                  <a:lnTo>
                    <a:pt x="19636" y="6171"/>
                  </a:lnTo>
                  <a:lnTo>
                    <a:pt x="19636" y="3086"/>
                  </a:lnTo>
                  <a:lnTo>
                    <a:pt x="17673" y="3086"/>
                  </a:lnTo>
                  <a:lnTo>
                    <a:pt x="15709" y="0"/>
                  </a:lnTo>
                  <a:lnTo>
                    <a:pt x="3927" y="0"/>
                  </a:lnTo>
                  <a:lnTo>
                    <a:pt x="0" y="6171"/>
                  </a:lnTo>
                  <a:lnTo>
                    <a:pt x="0" y="15429"/>
                  </a:lnTo>
                  <a:lnTo>
                    <a:pt x="1964" y="15429"/>
                  </a:lnTo>
                  <a:lnTo>
                    <a:pt x="1964" y="18514"/>
                  </a:lnTo>
                  <a:lnTo>
                    <a:pt x="7855" y="18514"/>
                  </a:lnTo>
                  <a:lnTo>
                    <a:pt x="9818" y="216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10" name="Freeform 16"/>
            <p:cNvSpPr/>
            <p:nvPr/>
          </p:nvSpPr>
          <p:spPr>
            <a:xfrm>
              <a:off x="7653583" y="3133304"/>
              <a:ext cx="1161456" cy="818971"/>
            </a:xfrm>
            <a:custGeom>
              <a:avLst/>
              <a:gdLst/>
              <a:ahLst/>
              <a:cxnLst>
                <a:cxn ang="0">
                  <a:pos x="wd2" y="hd2"/>
                </a:cxn>
                <a:cxn ang="5400000">
                  <a:pos x="wd2" y="hd2"/>
                </a:cxn>
                <a:cxn ang="10800000">
                  <a:pos x="wd2" y="hd2"/>
                </a:cxn>
                <a:cxn ang="16200000">
                  <a:pos x="wd2" y="hd2"/>
                </a:cxn>
              </a:cxnLst>
              <a:rect l="0" t="0" r="r" b="b"/>
              <a:pathLst>
                <a:path w="21600" h="21600" extrusionOk="0">
                  <a:moveTo>
                    <a:pt x="11023" y="874"/>
                  </a:moveTo>
                  <a:lnTo>
                    <a:pt x="11098" y="962"/>
                  </a:lnTo>
                  <a:lnTo>
                    <a:pt x="11098" y="1049"/>
                  </a:lnTo>
                  <a:lnTo>
                    <a:pt x="11172" y="1137"/>
                  </a:lnTo>
                  <a:lnTo>
                    <a:pt x="11172" y="1399"/>
                  </a:lnTo>
                  <a:lnTo>
                    <a:pt x="11098" y="1399"/>
                  </a:lnTo>
                  <a:lnTo>
                    <a:pt x="11098" y="1487"/>
                  </a:lnTo>
                  <a:lnTo>
                    <a:pt x="10204" y="1487"/>
                  </a:lnTo>
                  <a:lnTo>
                    <a:pt x="10204" y="1574"/>
                  </a:lnTo>
                  <a:lnTo>
                    <a:pt x="10055" y="1574"/>
                  </a:lnTo>
                  <a:lnTo>
                    <a:pt x="9981" y="1662"/>
                  </a:lnTo>
                  <a:lnTo>
                    <a:pt x="9981" y="1749"/>
                  </a:lnTo>
                  <a:lnTo>
                    <a:pt x="9757" y="2011"/>
                  </a:lnTo>
                  <a:lnTo>
                    <a:pt x="9757" y="2099"/>
                  </a:lnTo>
                  <a:lnTo>
                    <a:pt x="9683" y="2186"/>
                  </a:lnTo>
                  <a:lnTo>
                    <a:pt x="9683" y="2711"/>
                  </a:lnTo>
                  <a:lnTo>
                    <a:pt x="9608" y="2886"/>
                  </a:lnTo>
                  <a:lnTo>
                    <a:pt x="9608" y="3148"/>
                  </a:lnTo>
                  <a:lnTo>
                    <a:pt x="9459" y="3323"/>
                  </a:lnTo>
                  <a:lnTo>
                    <a:pt x="9310" y="3323"/>
                  </a:lnTo>
                  <a:lnTo>
                    <a:pt x="9236" y="3411"/>
                  </a:lnTo>
                  <a:lnTo>
                    <a:pt x="8938" y="3411"/>
                  </a:lnTo>
                  <a:lnTo>
                    <a:pt x="8789" y="3236"/>
                  </a:lnTo>
                  <a:lnTo>
                    <a:pt x="8789" y="3148"/>
                  </a:lnTo>
                  <a:lnTo>
                    <a:pt x="8714" y="2973"/>
                  </a:lnTo>
                  <a:lnTo>
                    <a:pt x="8714" y="2886"/>
                  </a:lnTo>
                  <a:lnTo>
                    <a:pt x="8640" y="2798"/>
                  </a:lnTo>
                  <a:lnTo>
                    <a:pt x="8640" y="2711"/>
                  </a:lnTo>
                  <a:lnTo>
                    <a:pt x="8342" y="2361"/>
                  </a:lnTo>
                  <a:lnTo>
                    <a:pt x="7895" y="2361"/>
                  </a:lnTo>
                  <a:lnTo>
                    <a:pt x="7746" y="2449"/>
                  </a:lnTo>
                  <a:lnTo>
                    <a:pt x="7672" y="2449"/>
                  </a:lnTo>
                  <a:lnTo>
                    <a:pt x="7597" y="2536"/>
                  </a:lnTo>
                  <a:lnTo>
                    <a:pt x="7523" y="2536"/>
                  </a:lnTo>
                  <a:lnTo>
                    <a:pt x="7523" y="2623"/>
                  </a:lnTo>
                  <a:lnTo>
                    <a:pt x="7448" y="2623"/>
                  </a:lnTo>
                  <a:lnTo>
                    <a:pt x="7448" y="2886"/>
                  </a:lnTo>
                  <a:lnTo>
                    <a:pt x="7374" y="3061"/>
                  </a:lnTo>
                  <a:lnTo>
                    <a:pt x="7374" y="3236"/>
                  </a:lnTo>
                  <a:lnTo>
                    <a:pt x="7299" y="3236"/>
                  </a:lnTo>
                  <a:lnTo>
                    <a:pt x="7299" y="3323"/>
                  </a:lnTo>
                  <a:lnTo>
                    <a:pt x="7225" y="3411"/>
                  </a:lnTo>
                  <a:lnTo>
                    <a:pt x="7150" y="3411"/>
                  </a:lnTo>
                  <a:lnTo>
                    <a:pt x="6927" y="3673"/>
                  </a:lnTo>
                  <a:lnTo>
                    <a:pt x="6852" y="3673"/>
                  </a:lnTo>
                  <a:lnTo>
                    <a:pt x="6554" y="3848"/>
                  </a:lnTo>
                  <a:lnTo>
                    <a:pt x="6480" y="3935"/>
                  </a:lnTo>
                  <a:lnTo>
                    <a:pt x="6406" y="3935"/>
                  </a:lnTo>
                  <a:lnTo>
                    <a:pt x="6406" y="4023"/>
                  </a:lnTo>
                  <a:lnTo>
                    <a:pt x="6331" y="4198"/>
                  </a:lnTo>
                  <a:lnTo>
                    <a:pt x="6257" y="4198"/>
                  </a:lnTo>
                  <a:lnTo>
                    <a:pt x="6257" y="4285"/>
                  </a:lnTo>
                  <a:lnTo>
                    <a:pt x="6182" y="4372"/>
                  </a:lnTo>
                  <a:lnTo>
                    <a:pt x="6182" y="4897"/>
                  </a:lnTo>
                  <a:lnTo>
                    <a:pt x="6108" y="4985"/>
                  </a:lnTo>
                  <a:lnTo>
                    <a:pt x="6033" y="4985"/>
                  </a:lnTo>
                  <a:lnTo>
                    <a:pt x="5959" y="4897"/>
                  </a:lnTo>
                  <a:lnTo>
                    <a:pt x="5884" y="4897"/>
                  </a:lnTo>
                  <a:lnTo>
                    <a:pt x="5810" y="4810"/>
                  </a:lnTo>
                  <a:lnTo>
                    <a:pt x="5810" y="4722"/>
                  </a:lnTo>
                  <a:lnTo>
                    <a:pt x="5735" y="4635"/>
                  </a:lnTo>
                  <a:lnTo>
                    <a:pt x="5735" y="4460"/>
                  </a:lnTo>
                  <a:lnTo>
                    <a:pt x="5512" y="4460"/>
                  </a:lnTo>
                  <a:lnTo>
                    <a:pt x="5512" y="5509"/>
                  </a:lnTo>
                  <a:lnTo>
                    <a:pt x="5437" y="5597"/>
                  </a:lnTo>
                  <a:lnTo>
                    <a:pt x="5437" y="5684"/>
                  </a:lnTo>
                  <a:lnTo>
                    <a:pt x="5363" y="5859"/>
                  </a:lnTo>
                  <a:lnTo>
                    <a:pt x="5214" y="5947"/>
                  </a:lnTo>
                  <a:lnTo>
                    <a:pt x="5139" y="6121"/>
                  </a:lnTo>
                  <a:lnTo>
                    <a:pt x="4990" y="6296"/>
                  </a:lnTo>
                  <a:lnTo>
                    <a:pt x="4916" y="6471"/>
                  </a:lnTo>
                  <a:lnTo>
                    <a:pt x="4767" y="6559"/>
                  </a:lnTo>
                  <a:lnTo>
                    <a:pt x="4543" y="6821"/>
                  </a:lnTo>
                  <a:lnTo>
                    <a:pt x="4394" y="6821"/>
                  </a:lnTo>
                  <a:lnTo>
                    <a:pt x="4320" y="6909"/>
                  </a:lnTo>
                  <a:lnTo>
                    <a:pt x="4097" y="6996"/>
                  </a:lnTo>
                  <a:lnTo>
                    <a:pt x="3948" y="7083"/>
                  </a:lnTo>
                  <a:lnTo>
                    <a:pt x="3873" y="7083"/>
                  </a:lnTo>
                  <a:lnTo>
                    <a:pt x="3724" y="7171"/>
                  </a:lnTo>
                  <a:lnTo>
                    <a:pt x="3501" y="7171"/>
                  </a:lnTo>
                  <a:lnTo>
                    <a:pt x="2979" y="7346"/>
                  </a:lnTo>
                  <a:lnTo>
                    <a:pt x="2383" y="7521"/>
                  </a:lnTo>
                  <a:lnTo>
                    <a:pt x="2309" y="7521"/>
                  </a:lnTo>
                  <a:lnTo>
                    <a:pt x="2160" y="7608"/>
                  </a:lnTo>
                  <a:lnTo>
                    <a:pt x="2086" y="7696"/>
                  </a:lnTo>
                  <a:lnTo>
                    <a:pt x="2011" y="7696"/>
                  </a:lnTo>
                  <a:lnTo>
                    <a:pt x="1564" y="8220"/>
                  </a:lnTo>
                  <a:lnTo>
                    <a:pt x="1490" y="8395"/>
                  </a:lnTo>
                  <a:lnTo>
                    <a:pt x="1341" y="8483"/>
                  </a:lnTo>
                  <a:lnTo>
                    <a:pt x="1341" y="8570"/>
                  </a:lnTo>
                  <a:lnTo>
                    <a:pt x="1266" y="8657"/>
                  </a:lnTo>
                  <a:lnTo>
                    <a:pt x="1192" y="8657"/>
                  </a:lnTo>
                  <a:lnTo>
                    <a:pt x="1117" y="8745"/>
                  </a:lnTo>
                  <a:lnTo>
                    <a:pt x="223" y="8745"/>
                  </a:lnTo>
                  <a:lnTo>
                    <a:pt x="223" y="8832"/>
                  </a:lnTo>
                  <a:lnTo>
                    <a:pt x="149" y="8920"/>
                  </a:lnTo>
                  <a:lnTo>
                    <a:pt x="149" y="9007"/>
                  </a:lnTo>
                  <a:lnTo>
                    <a:pt x="74" y="9095"/>
                  </a:lnTo>
                  <a:lnTo>
                    <a:pt x="74" y="9794"/>
                  </a:lnTo>
                  <a:lnTo>
                    <a:pt x="149" y="9969"/>
                  </a:lnTo>
                  <a:lnTo>
                    <a:pt x="149" y="10232"/>
                  </a:lnTo>
                  <a:lnTo>
                    <a:pt x="223" y="10406"/>
                  </a:lnTo>
                  <a:lnTo>
                    <a:pt x="223" y="10581"/>
                  </a:lnTo>
                  <a:lnTo>
                    <a:pt x="298" y="10669"/>
                  </a:lnTo>
                  <a:lnTo>
                    <a:pt x="298" y="10756"/>
                  </a:lnTo>
                  <a:lnTo>
                    <a:pt x="372" y="10844"/>
                  </a:lnTo>
                  <a:lnTo>
                    <a:pt x="372" y="10931"/>
                  </a:lnTo>
                  <a:lnTo>
                    <a:pt x="447" y="10931"/>
                  </a:lnTo>
                  <a:lnTo>
                    <a:pt x="521" y="11019"/>
                  </a:lnTo>
                  <a:lnTo>
                    <a:pt x="596" y="11019"/>
                  </a:lnTo>
                  <a:lnTo>
                    <a:pt x="670" y="11106"/>
                  </a:lnTo>
                  <a:lnTo>
                    <a:pt x="745" y="11106"/>
                  </a:lnTo>
                  <a:lnTo>
                    <a:pt x="745" y="11543"/>
                  </a:lnTo>
                  <a:lnTo>
                    <a:pt x="670" y="11543"/>
                  </a:lnTo>
                  <a:lnTo>
                    <a:pt x="670" y="11631"/>
                  </a:lnTo>
                  <a:lnTo>
                    <a:pt x="521" y="11631"/>
                  </a:lnTo>
                  <a:lnTo>
                    <a:pt x="521" y="11543"/>
                  </a:lnTo>
                  <a:lnTo>
                    <a:pt x="298" y="11281"/>
                  </a:lnTo>
                  <a:lnTo>
                    <a:pt x="223" y="11281"/>
                  </a:lnTo>
                  <a:lnTo>
                    <a:pt x="223" y="11194"/>
                  </a:lnTo>
                  <a:lnTo>
                    <a:pt x="74" y="11194"/>
                  </a:lnTo>
                  <a:lnTo>
                    <a:pt x="0" y="11281"/>
                  </a:lnTo>
                  <a:lnTo>
                    <a:pt x="0" y="11806"/>
                  </a:lnTo>
                  <a:lnTo>
                    <a:pt x="74" y="11981"/>
                  </a:lnTo>
                  <a:lnTo>
                    <a:pt x="74" y="12243"/>
                  </a:lnTo>
                  <a:lnTo>
                    <a:pt x="149" y="12418"/>
                  </a:lnTo>
                  <a:lnTo>
                    <a:pt x="223" y="12768"/>
                  </a:lnTo>
                  <a:lnTo>
                    <a:pt x="298" y="13030"/>
                  </a:lnTo>
                  <a:lnTo>
                    <a:pt x="372" y="13117"/>
                  </a:lnTo>
                  <a:lnTo>
                    <a:pt x="372" y="13205"/>
                  </a:lnTo>
                  <a:lnTo>
                    <a:pt x="521" y="13380"/>
                  </a:lnTo>
                  <a:lnTo>
                    <a:pt x="521" y="13467"/>
                  </a:lnTo>
                  <a:lnTo>
                    <a:pt x="596" y="13555"/>
                  </a:lnTo>
                  <a:lnTo>
                    <a:pt x="596" y="13642"/>
                  </a:lnTo>
                  <a:lnTo>
                    <a:pt x="670" y="13730"/>
                  </a:lnTo>
                  <a:lnTo>
                    <a:pt x="670" y="14691"/>
                  </a:lnTo>
                  <a:lnTo>
                    <a:pt x="596" y="14866"/>
                  </a:lnTo>
                  <a:lnTo>
                    <a:pt x="596" y="15129"/>
                  </a:lnTo>
                  <a:lnTo>
                    <a:pt x="670" y="15129"/>
                  </a:lnTo>
                  <a:lnTo>
                    <a:pt x="670" y="15216"/>
                  </a:lnTo>
                  <a:lnTo>
                    <a:pt x="745" y="15216"/>
                  </a:lnTo>
                  <a:lnTo>
                    <a:pt x="894" y="15304"/>
                  </a:lnTo>
                  <a:lnTo>
                    <a:pt x="968" y="15391"/>
                  </a:lnTo>
                  <a:lnTo>
                    <a:pt x="968" y="15479"/>
                  </a:lnTo>
                  <a:lnTo>
                    <a:pt x="1043" y="15566"/>
                  </a:lnTo>
                  <a:lnTo>
                    <a:pt x="1043" y="16440"/>
                  </a:lnTo>
                  <a:lnTo>
                    <a:pt x="968" y="16528"/>
                  </a:lnTo>
                  <a:lnTo>
                    <a:pt x="968" y="16615"/>
                  </a:lnTo>
                  <a:lnTo>
                    <a:pt x="596" y="16615"/>
                  </a:lnTo>
                  <a:lnTo>
                    <a:pt x="596" y="16703"/>
                  </a:lnTo>
                  <a:lnTo>
                    <a:pt x="521" y="16790"/>
                  </a:lnTo>
                  <a:lnTo>
                    <a:pt x="521" y="17053"/>
                  </a:lnTo>
                  <a:lnTo>
                    <a:pt x="447" y="17053"/>
                  </a:lnTo>
                  <a:lnTo>
                    <a:pt x="447" y="17140"/>
                  </a:lnTo>
                  <a:lnTo>
                    <a:pt x="298" y="17315"/>
                  </a:lnTo>
                  <a:lnTo>
                    <a:pt x="298" y="17402"/>
                  </a:lnTo>
                  <a:lnTo>
                    <a:pt x="223" y="17402"/>
                  </a:lnTo>
                  <a:lnTo>
                    <a:pt x="223" y="17577"/>
                  </a:lnTo>
                  <a:lnTo>
                    <a:pt x="298" y="17665"/>
                  </a:lnTo>
                  <a:lnTo>
                    <a:pt x="298" y="17752"/>
                  </a:lnTo>
                  <a:lnTo>
                    <a:pt x="819" y="18364"/>
                  </a:lnTo>
                  <a:lnTo>
                    <a:pt x="1043" y="18452"/>
                  </a:lnTo>
                  <a:lnTo>
                    <a:pt x="1192" y="18627"/>
                  </a:lnTo>
                  <a:lnTo>
                    <a:pt x="1341" y="18627"/>
                  </a:lnTo>
                  <a:lnTo>
                    <a:pt x="1415" y="18714"/>
                  </a:lnTo>
                  <a:lnTo>
                    <a:pt x="1490" y="18714"/>
                  </a:lnTo>
                  <a:lnTo>
                    <a:pt x="1564" y="18802"/>
                  </a:lnTo>
                  <a:lnTo>
                    <a:pt x="1788" y="18802"/>
                  </a:lnTo>
                  <a:lnTo>
                    <a:pt x="1937" y="18627"/>
                  </a:lnTo>
                  <a:lnTo>
                    <a:pt x="1937" y="18539"/>
                  </a:lnTo>
                  <a:lnTo>
                    <a:pt x="2011" y="18452"/>
                  </a:lnTo>
                  <a:lnTo>
                    <a:pt x="2011" y="18364"/>
                  </a:lnTo>
                  <a:lnTo>
                    <a:pt x="2086" y="18364"/>
                  </a:lnTo>
                  <a:lnTo>
                    <a:pt x="2086" y="18189"/>
                  </a:lnTo>
                  <a:lnTo>
                    <a:pt x="2234" y="18015"/>
                  </a:lnTo>
                  <a:lnTo>
                    <a:pt x="2681" y="18015"/>
                  </a:lnTo>
                  <a:lnTo>
                    <a:pt x="2905" y="18102"/>
                  </a:lnTo>
                  <a:lnTo>
                    <a:pt x="3799" y="18102"/>
                  </a:lnTo>
                  <a:lnTo>
                    <a:pt x="4097" y="18015"/>
                  </a:lnTo>
                  <a:lnTo>
                    <a:pt x="4469" y="18015"/>
                  </a:lnTo>
                  <a:lnTo>
                    <a:pt x="4618" y="17927"/>
                  </a:lnTo>
                  <a:lnTo>
                    <a:pt x="4841" y="17927"/>
                  </a:lnTo>
                  <a:lnTo>
                    <a:pt x="4990" y="17752"/>
                  </a:lnTo>
                  <a:lnTo>
                    <a:pt x="5065" y="17752"/>
                  </a:lnTo>
                  <a:lnTo>
                    <a:pt x="5139" y="17665"/>
                  </a:lnTo>
                  <a:lnTo>
                    <a:pt x="5139" y="17577"/>
                  </a:lnTo>
                  <a:lnTo>
                    <a:pt x="5214" y="17490"/>
                  </a:lnTo>
                  <a:lnTo>
                    <a:pt x="5288" y="17315"/>
                  </a:lnTo>
                  <a:lnTo>
                    <a:pt x="5363" y="17228"/>
                  </a:lnTo>
                  <a:lnTo>
                    <a:pt x="5363" y="17140"/>
                  </a:lnTo>
                  <a:lnTo>
                    <a:pt x="5512" y="17053"/>
                  </a:lnTo>
                  <a:lnTo>
                    <a:pt x="5661" y="16878"/>
                  </a:lnTo>
                  <a:lnTo>
                    <a:pt x="5735" y="16878"/>
                  </a:lnTo>
                  <a:lnTo>
                    <a:pt x="5884" y="16703"/>
                  </a:lnTo>
                  <a:lnTo>
                    <a:pt x="6033" y="16703"/>
                  </a:lnTo>
                  <a:lnTo>
                    <a:pt x="6108" y="16615"/>
                  </a:lnTo>
                  <a:lnTo>
                    <a:pt x="7299" y="16615"/>
                  </a:lnTo>
                  <a:lnTo>
                    <a:pt x="7374" y="16528"/>
                  </a:lnTo>
                  <a:lnTo>
                    <a:pt x="7597" y="16528"/>
                  </a:lnTo>
                  <a:lnTo>
                    <a:pt x="7672" y="16440"/>
                  </a:lnTo>
                  <a:lnTo>
                    <a:pt x="7746" y="16440"/>
                  </a:lnTo>
                  <a:lnTo>
                    <a:pt x="7746" y="16353"/>
                  </a:lnTo>
                  <a:lnTo>
                    <a:pt x="7970" y="16091"/>
                  </a:lnTo>
                  <a:lnTo>
                    <a:pt x="8044" y="16091"/>
                  </a:lnTo>
                  <a:lnTo>
                    <a:pt x="8193" y="16003"/>
                  </a:lnTo>
                  <a:lnTo>
                    <a:pt x="8789" y="16003"/>
                  </a:lnTo>
                  <a:lnTo>
                    <a:pt x="8938" y="15916"/>
                  </a:lnTo>
                  <a:lnTo>
                    <a:pt x="9236" y="15916"/>
                  </a:lnTo>
                  <a:lnTo>
                    <a:pt x="9236" y="16266"/>
                  </a:lnTo>
                  <a:lnTo>
                    <a:pt x="9385" y="16266"/>
                  </a:lnTo>
                  <a:lnTo>
                    <a:pt x="9385" y="16353"/>
                  </a:lnTo>
                  <a:lnTo>
                    <a:pt x="9534" y="16353"/>
                  </a:lnTo>
                  <a:lnTo>
                    <a:pt x="9608" y="16266"/>
                  </a:lnTo>
                  <a:lnTo>
                    <a:pt x="10055" y="16266"/>
                  </a:lnTo>
                  <a:lnTo>
                    <a:pt x="10055" y="16353"/>
                  </a:lnTo>
                  <a:lnTo>
                    <a:pt x="10130" y="16353"/>
                  </a:lnTo>
                  <a:lnTo>
                    <a:pt x="10279" y="16528"/>
                  </a:lnTo>
                  <a:lnTo>
                    <a:pt x="10353" y="16703"/>
                  </a:lnTo>
                  <a:lnTo>
                    <a:pt x="10726" y="17140"/>
                  </a:lnTo>
                  <a:lnTo>
                    <a:pt x="10726" y="17315"/>
                  </a:lnTo>
                  <a:lnTo>
                    <a:pt x="10874" y="17490"/>
                  </a:lnTo>
                  <a:lnTo>
                    <a:pt x="10874" y="18364"/>
                  </a:lnTo>
                  <a:lnTo>
                    <a:pt x="10949" y="18364"/>
                  </a:lnTo>
                  <a:lnTo>
                    <a:pt x="10949" y="18452"/>
                  </a:lnTo>
                  <a:lnTo>
                    <a:pt x="11023" y="18452"/>
                  </a:lnTo>
                  <a:lnTo>
                    <a:pt x="11098" y="18364"/>
                  </a:lnTo>
                  <a:lnTo>
                    <a:pt x="11247" y="18364"/>
                  </a:lnTo>
                  <a:lnTo>
                    <a:pt x="11321" y="18277"/>
                  </a:lnTo>
                  <a:lnTo>
                    <a:pt x="11470" y="18189"/>
                  </a:lnTo>
                  <a:lnTo>
                    <a:pt x="11545" y="18102"/>
                  </a:lnTo>
                  <a:lnTo>
                    <a:pt x="11694" y="18015"/>
                  </a:lnTo>
                  <a:lnTo>
                    <a:pt x="11917" y="17752"/>
                  </a:lnTo>
                  <a:lnTo>
                    <a:pt x="11992" y="17577"/>
                  </a:lnTo>
                  <a:lnTo>
                    <a:pt x="12141" y="17402"/>
                  </a:lnTo>
                  <a:lnTo>
                    <a:pt x="12141" y="17315"/>
                  </a:lnTo>
                  <a:lnTo>
                    <a:pt x="12215" y="17053"/>
                  </a:lnTo>
                  <a:lnTo>
                    <a:pt x="12290" y="16965"/>
                  </a:lnTo>
                  <a:lnTo>
                    <a:pt x="12290" y="16878"/>
                  </a:lnTo>
                  <a:lnTo>
                    <a:pt x="12364" y="16878"/>
                  </a:lnTo>
                  <a:lnTo>
                    <a:pt x="12364" y="16790"/>
                  </a:lnTo>
                  <a:lnTo>
                    <a:pt x="12439" y="16790"/>
                  </a:lnTo>
                  <a:lnTo>
                    <a:pt x="12439" y="16878"/>
                  </a:lnTo>
                  <a:lnTo>
                    <a:pt x="12513" y="16878"/>
                  </a:lnTo>
                  <a:lnTo>
                    <a:pt x="12513" y="17228"/>
                  </a:lnTo>
                  <a:lnTo>
                    <a:pt x="12439" y="17315"/>
                  </a:lnTo>
                  <a:lnTo>
                    <a:pt x="12439" y="17490"/>
                  </a:lnTo>
                  <a:lnTo>
                    <a:pt x="12364" y="17665"/>
                  </a:lnTo>
                  <a:lnTo>
                    <a:pt x="12364" y="17840"/>
                  </a:lnTo>
                  <a:lnTo>
                    <a:pt x="12215" y="18015"/>
                  </a:lnTo>
                  <a:lnTo>
                    <a:pt x="12215" y="18102"/>
                  </a:lnTo>
                  <a:lnTo>
                    <a:pt x="12066" y="18189"/>
                  </a:lnTo>
                  <a:lnTo>
                    <a:pt x="11992" y="18277"/>
                  </a:lnTo>
                  <a:lnTo>
                    <a:pt x="11992" y="18364"/>
                  </a:lnTo>
                  <a:lnTo>
                    <a:pt x="11917" y="18364"/>
                  </a:lnTo>
                  <a:lnTo>
                    <a:pt x="11917" y="18452"/>
                  </a:lnTo>
                  <a:lnTo>
                    <a:pt x="11992" y="18452"/>
                  </a:lnTo>
                  <a:lnTo>
                    <a:pt x="11992" y="18539"/>
                  </a:lnTo>
                  <a:lnTo>
                    <a:pt x="12364" y="18539"/>
                  </a:lnTo>
                  <a:lnTo>
                    <a:pt x="12364" y="18452"/>
                  </a:lnTo>
                  <a:lnTo>
                    <a:pt x="12439" y="18364"/>
                  </a:lnTo>
                  <a:lnTo>
                    <a:pt x="12439" y="18102"/>
                  </a:lnTo>
                  <a:lnTo>
                    <a:pt x="12588" y="17927"/>
                  </a:lnTo>
                  <a:lnTo>
                    <a:pt x="12588" y="17840"/>
                  </a:lnTo>
                  <a:lnTo>
                    <a:pt x="12662" y="17840"/>
                  </a:lnTo>
                  <a:lnTo>
                    <a:pt x="12662" y="18364"/>
                  </a:lnTo>
                  <a:lnTo>
                    <a:pt x="12737" y="18452"/>
                  </a:lnTo>
                  <a:lnTo>
                    <a:pt x="12737" y="18539"/>
                  </a:lnTo>
                  <a:lnTo>
                    <a:pt x="13109" y="18977"/>
                  </a:lnTo>
                  <a:lnTo>
                    <a:pt x="13109" y="19589"/>
                  </a:lnTo>
                  <a:lnTo>
                    <a:pt x="13034" y="19764"/>
                  </a:lnTo>
                  <a:lnTo>
                    <a:pt x="12960" y="19851"/>
                  </a:lnTo>
                  <a:lnTo>
                    <a:pt x="12960" y="20201"/>
                  </a:lnTo>
                  <a:lnTo>
                    <a:pt x="13258" y="20551"/>
                  </a:lnTo>
                  <a:lnTo>
                    <a:pt x="13332" y="20551"/>
                  </a:lnTo>
                  <a:lnTo>
                    <a:pt x="13556" y="20813"/>
                  </a:lnTo>
                  <a:lnTo>
                    <a:pt x="13705" y="20900"/>
                  </a:lnTo>
                  <a:lnTo>
                    <a:pt x="13854" y="20900"/>
                  </a:lnTo>
                  <a:lnTo>
                    <a:pt x="14003" y="20988"/>
                  </a:lnTo>
                  <a:lnTo>
                    <a:pt x="14226" y="21075"/>
                  </a:lnTo>
                  <a:lnTo>
                    <a:pt x="14375" y="21163"/>
                  </a:lnTo>
                  <a:lnTo>
                    <a:pt x="14599" y="21250"/>
                  </a:lnTo>
                  <a:lnTo>
                    <a:pt x="14971" y="21338"/>
                  </a:lnTo>
                  <a:lnTo>
                    <a:pt x="15269" y="21513"/>
                  </a:lnTo>
                  <a:lnTo>
                    <a:pt x="15492" y="21513"/>
                  </a:lnTo>
                  <a:lnTo>
                    <a:pt x="15716" y="21600"/>
                  </a:lnTo>
                  <a:lnTo>
                    <a:pt x="16088" y="21600"/>
                  </a:lnTo>
                  <a:lnTo>
                    <a:pt x="16237" y="21513"/>
                  </a:lnTo>
                  <a:lnTo>
                    <a:pt x="16312" y="21513"/>
                  </a:lnTo>
                  <a:lnTo>
                    <a:pt x="16461" y="21425"/>
                  </a:lnTo>
                  <a:lnTo>
                    <a:pt x="16684" y="21250"/>
                  </a:lnTo>
                  <a:lnTo>
                    <a:pt x="17131" y="21075"/>
                  </a:lnTo>
                  <a:lnTo>
                    <a:pt x="17280" y="20988"/>
                  </a:lnTo>
                  <a:lnTo>
                    <a:pt x="17727" y="20813"/>
                  </a:lnTo>
                  <a:lnTo>
                    <a:pt x="17950" y="20638"/>
                  </a:lnTo>
                  <a:lnTo>
                    <a:pt x="18099" y="20638"/>
                  </a:lnTo>
                  <a:lnTo>
                    <a:pt x="18323" y="20376"/>
                  </a:lnTo>
                  <a:lnTo>
                    <a:pt x="18397" y="20376"/>
                  </a:lnTo>
                  <a:lnTo>
                    <a:pt x="18546" y="20201"/>
                  </a:lnTo>
                  <a:lnTo>
                    <a:pt x="18546" y="20113"/>
                  </a:lnTo>
                  <a:lnTo>
                    <a:pt x="18621" y="20026"/>
                  </a:lnTo>
                  <a:lnTo>
                    <a:pt x="18621" y="19764"/>
                  </a:lnTo>
                  <a:lnTo>
                    <a:pt x="18770" y="19414"/>
                  </a:lnTo>
                  <a:lnTo>
                    <a:pt x="18770" y="19151"/>
                  </a:lnTo>
                  <a:lnTo>
                    <a:pt x="18844" y="19064"/>
                  </a:lnTo>
                  <a:lnTo>
                    <a:pt x="18844" y="18977"/>
                  </a:lnTo>
                  <a:lnTo>
                    <a:pt x="19217" y="18539"/>
                  </a:lnTo>
                  <a:lnTo>
                    <a:pt x="19366" y="18452"/>
                  </a:lnTo>
                  <a:lnTo>
                    <a:pt x="19514" y="18277"/>
                  </a:lnTo>
                  <a:lnTo>
                    <a:pt x="19589" y="18277"/>
                  </a:lnTo>
                  <a:lnTo>
                    <a:pt x="19589" y="18189"/>
                  </a:lnTo>
                  <a:lnTo>
                    <a:pt x="19663" y="18189"/>
                  </a:lnTo>
                  <a:lnTo>
                    <a:pt x="19663" y="18102"/>
                  </a:lnTo>
                  <a:lnTo>
                    <a:pt x="19738" y="18015"/>
                  </a:lnTo>
                  <a:lnTo>
                    <a:pt x="19812" y="17840"/>
                  </a:lnTo>
                  <a:lnTo>
                    <a:pt x="19812" y="17665"/>
                  </a:lnTo>
                  <a:lnTo>
                    <a:pt x="19961" y="17315"/>
                  </a:lnTo>
                  <a:lnTo>
                    <a:pt x="20036" y="17228"/>
                  </a:lnTo>
                  <a:lnTo>
                    <a:pt x="20036" y="17140"/>
                  </a:lnTo>
                  <a:lnTo>
                    <a:pt x="20483" y="16615"/>
                  </a:lnTo>
                  <a:lnTo>
                    <a:pt x="20781" y="16353"/>
                  </a:lnTo>
                  <a:lnTo>
                    <a:pt x="20855" y="16178"/>
                  </a:lnTo>
                  <a:lnTo>
                    <a:pt x="21004" y="16091"/>
                  </a:lnTo>
                  <a:lnTo>
                    <a:pt x="21004" y="16003"/>
                  </a:lnTo>
                  <a:lnTo>
                    <a:pt x="21153" y="15916"/>
                  </a:lnTo>
                  <a:lnTo>
                    <a:pt x="21228" y="15741"/>
                  </a:lnTo>
                  <a:lnTo>
                    <a:pt x="21228" y="15653"/>
                  </a:lnTo>
                  <a:lnTo>
                    <a:pt x="21302" y="15566"/>
                  </a:lnTo>
                  <a:lnTo>
                    <a:pt x="21302" y="14779"/>
                  </a:lnTo>
                  <a:lnTo>
                    <a:pt x="21228" y="14254"/>
                  </a:lnTo>
                  <a:lnTo>
                    <a:pt x="21228" y="13730"/>
                  </a:lnTo>
                  <a:lnTo>
                    <a:pt x="21302" y="13642"/>
                  </a:lnTo>
                  <a:lnTo>
                    <a:pt x="21302" y="13380"/>
                  </a:lnTo>
                  <a:lnTo>
                    <a:pt x="21451" y="12768"/>
                  </a:lnTo>
                  <a:lnTo>
                    <a:pt x="21451" y="12418"/>
                  </a:lnTo>
                  <a:lnTo>
                    <a:pt x="21526" y="12068"/>
                  </a:lnTo>
                  <a:lnTo>
                    <a:pt x="21526" y="11806"/>
                  </a:lnTo>
                  <a:lnTo>
                    <a:pt x="21600" y="11718"/>
                  </a:lnTo>
                  <a:lnTo>
                    <a:pt x="21600" y="11281"/>
                  </a:lnTo>
                  <a:lnTo>
                    <a:pt x="21526" y="11106"/>
                  </a:lnTo>
                  <a:lnTo>
                    <a:pt x="21526" y="10931"/>
                  </a:lnTo>
                  <a:lnTo>
                    <a:pt x="21451" y="10931"/>
                  </a:lnTo>
                  <a:lnTo>
                    <a:pt x="21377" y="10756"/>
                  </a:lnTo>
                  <a:lnTo>
                    <a:pt x="21302" y="10669"/>
                  </a:lnTo>
                  <a:lnTo>
                    <a:pt x="21228" y="10494"/>
                  </a:lnTo>
                  <a:lnTo>
                    <a:pt x="21004" y="10232"/>
                  </a:lnTo>
                  <a:lnTo>
                    <a:pt x="20930" y="10057"/>
                  </a:lnTo>
                  <a:lnTo>
                    <a:pt x="20855" y="9969"/>
                  </a:lnTo>
                  <a:lnTo>
                    <a:pt x="20855" y="9882"/>
                  </a:lnTo>
                  <a:lnTo>
                    <a:pt x="20781" y="9707"/>
                  </a:lnTo>
                  <a:lnTo>
                    <a:pt x="20706" y="9357"/>
                  </a:lnTo>
                  <a:lnTo>
                    <a:pt x="20706" y="9182"/>
                  </a:lnTo>
                  <a:lnTo>
                    <a:pt x="20632" y="9007"/>
                  </a:lnTo>
                  <a:lnTo>
                    <a:pt x="20632" y="8920"/>
                  </a:lnTo>
                  <a:lnTo>
                    <a:pt x="20557" y="8832"/>
                  </a:lnTo>
                  <a:lnTo>
                    <a:pt x="20557" y="8745"/>
                  </a:lnTo>
                  <a:lnTo>
                    <a:pt x="20483" y="8745"/>
                  </a:lnTo>
                  <a:lnTo>
                    <a:pt x="20483" y="8657"/>
                  </a:lnTo>
                  <a:lnTo>
                    <a:pt x="20334" y="8657"/>
                  </a:lnTo>
                  <a:lnTo>
                    <a:pt x="20185" y="8570"/>
                  </a:lnTo>
                  <a:lnTo>
                    <a:pt x="20110" y="8570"/>
                  </a:lnTo>
                  <a:lnTo>
                    <a:pt x="19961" y="8483"/>
                  </a:lnTo>
                  <a:lnTo>
                    <a:pt x="19887" y="8483"/>
                  </a:lnTo>
                  <a:lnTo>
                    <a:pt x="19887" y="8395"/>
                  </a:lnTo>
                  <a:lnTo>
                    <a:pt x="19812" y="8395"/>
                  </a:lnTo>
                  <a:lnTo>
                    <a:pt x="19812" y="8220"/>
                  </a:lnTo>
                  <a:lnTo>
                    <a:pt x="19738" y="8133"/>
                  </a:lnTo>
                  <a:lnTo>
                    <a:pt x="19738" y="7346"/>
                  </a:lnTo>
                  <a:lnTo>
                    <a:pt x="19589" y="7171"/>
                  </a:lnTo>
                  <a:lnTo>
                    <a:pt x="19589" y="7083"/>
                  </a:lnTo>
                  <a:lnTo>
                    <a:pt x="19440" y="7083"/>
                  </a:lnTo>
                  <a:lnTo>
                    <a:pt x="19366" y="6996"/>
                  </a:lnTo>
                  <a:lnTo>
                    <a:pt x="19291" y="6996"/>
                  </a:lnTo>
                  <a:lnTo>
                    <a:pt x="19142" y="6909"/>
                  </a:lnTo>
                  <a:lnTo>
                    <a:pt x="18919" y="6821"/>
                  </a:lnTo>
                  <a:lnTo>
                    <a:pt x="18844" y="6821"/>
                  </a:lnTo>
                  <a:lnTo>
                    <a:pt x="18770" y="6734"/>
                  </a:lnTo>
                  <a:lnTo>
                    <a:pt x="18695" y="6734"/>
                  </a:lnTo>
                  <a:lnTo>
                    <a:pt x="18546" y="6559"/>
                  </a:lnTo>
                  <a:lnTo>
                    <a:pt x="18546" y="6384"/>
                  </a:lnTo>
                  <a:lnTo>
                    <a:pt x="18472" y="6296"/>
                  </a:lnTo>
                  <a:lnTo>
                    <a:pt x="18472" y="5859"/>
                  </a:lnTo>
                  <a:lnTo>
                    <a:pt x="18546" y="5422"/>
                  </a:lnTo>
                  <a:lnTo>
                    <a:pt x="18546" y="5072"/>
                  </a:lnTo>
                  <a:lnTo>
                    <a:pt x="18472" y="4897"/>
                  </a:lnTo>
                  <a:lnTo>
                    <a:pt x="18472" y="4722"/>
                  </a:lnTo>
                  <a:lnTo>
                    <a:pt x="18397" y="4460"/>
                  </a:lnTo>
                  <a:lnTo>
                    <a:pt x="18397" y="4285"/>
                  </a:lnTo>
                  <a:lnTo>
                    <a:pt x="18323" y="4023"/>
                  </a:lnTo>
                  <a:lnTo>
                    <a:pt x="18248" y="3848"/>
                  </a:lnTo>
                  <a:lnTo>
                    <a:pt x="18248" y="3673"/>
                  </a:lnTo>
                  <a:lnTo>
                    <a:pt x="18174" y="3585"/>
                  </a:lnTo>
                  <a:lnTo>
                    <a:pt x="18174" y="3498"/>
                  </a:lnTo>
                  <a:lnTo>
                    <a:pt x="18099" y="3411"/>
                  </a:lnTo>
                  <a:lnTo>
                    <a:pt x="18025" y="3236"/>
                  </a:lnTo>
                  <a:lnTo>
                    <a:pt x="17950" y="3148"/>
                  </a:lnTo>
                  <a:lnTo>
                    <a:pt x="17801" y="3061"/>
                  </a:lnTo>
                  <a:lnTo>
                    <a:pt x="17727" y="2973"/>
                  </a:lnTo>
                  <a:lnTo>
                    <a:pt x="17652" y="2798"/>
                  </a:lnTo>
                  <a:lnTo>
                    <a:pt x="17503" y="2623"/>
                  </a:lnTo>
                  <a:lnTo>
                    <a:pt x="17429" y="2449"/>
                  </a:lnTo>
                  <a:lnTo>
                    <a:pt x="17354" y="2361"/>
                  </a:lnTo>
                  <a:lnTo>
                    <a:pt x="17280" y="2186"/>
                  </a:lnTo>
                  <a:lnTo>
                    <a:pt x="17280" y="2011"/>
                  </a:lnTo>
                  <a:lnTo>
                    <a:pt x="17131" y="1662"/>
                  </a:lnTo>
                  <a:lnTo>
                    <a:pt x="17131" y="1224"/>
                  </a:lnTo>
                  <a:lnTo>
                    <a:pt x="17354" y="962"/>
                  </a:lnTo>
                  <a:lnTo>
                    <a:pt x="17354" y="874"/>
                  </a:lnTo>
                  <a:lnTo>
                    <a:pt x="17429" y="787"/>
                  </a:lnTo>
                  <a:lnTo>
                    <a:pt x="17429" y="700"/>
                  </a:lnTo>
                  <a:lnTo>
                    <a:pt x="17354" y="700"/>
                  </a:lnTo>
                  <a:lnTo>
                    <a:pt x="17354" y="525"/>
                  </a:lnTo>
                  <a:lnTo>
                    <a:pt x="17280" y="350"/>
                  </a:lnTo>
                  <a:lnTo>
                    <a:pt x="16982" y="0"/>
                  </a:lnTo>
                  <a:lnTo>
                    <a:pt x="16759" y="0"/>
                  </a:lnTo>
                  <a:lnTo>
                    <a:pt x="16684" y="87"/>
                  </a:lnTo>
                  <a:lnTo>
                    <a:pt x="16684" y="175"/>
                  </a:lnTo>
                  <a:lnTo>
                    <a:pt x="16610" y="262"/>
                  </a:lnTo>
                  <a:lnTo>
                    <a:pt x="16535" y="525"/>
                  </a:lnTo>
                  <a:lnTo>
                    <a:pt x="16535" y="612"/>
                  </a:lnTo>
                  <a:lnTo>
                    <a:pt x="16461" y="700"/>
                  </a:lnTo>
                  <a:lnTo>
                    <a:pt x="16461" y="787"/>
                  </a:lnTo>
                  <a:lnTo>
                    <a:pt x="16163" y="1137"/>
                  </a:lnTo>
                  <a:lnTo>
                    <a:pt x="16163" y="1224"/>
                  </a:lnTo>
                  <a:lnTo>
                    <a:pt x="16088" y="1312"/>
                  </a:lnTo>
                  <a:lnTo>
                    <a:pt x="16088" y="2186"/>
                  </a:lnTo>
                  <a:lnTo>
                    <a:pt x="16163" y="2536"/>
                  </a:lnTo>
                  <a:lnTo>
                    <a:pt x="16163" y="3061"/>
                  </a:lnTo>
                  <a:lnTo>
                    <a:pt x="16237" y="3236"/>
                  </a:lnTo>
                  <a:lnTo>
                    <a:pt x="16237" y="3760"/>
                  </a:lnTo>
                  <a:lnTo>
                    <a:pt x="16163" y="3848"/>
                  </a:lnTo>
                  <a:lnTo>
                    <a:pt x="16163" y="3935"/>
                  </a:lnTo>
                  <a:lnTo>
                    <a:pt x="16088" y="4023"/>
                  </a:lnTo>
                  <a:lnTo>
                    <a:pt x="16088" y="4110"/>
                  </a:lnTo>
                  <a:lnTo>
                    <a:pt x="16014" y="4198"/>
                  </a:lnTo>
                  <a:lnTo>
                    <a:pt x="15939" y="4372"/>
                  </a:lnTo>
                  <a:lnTo>
                    <a:pt x="15865" y="4460"/>
                  </a:lnTo>
                  <a:lnTo>
                    <a:pt x="15865" y="4547"/>
                  </a:lnTo>
                  <a:lnTo>
                    <a:pt x="15790" y="4635"/>
                  </a:lnTo>
                  <a:lnTo>
                    <a:pt x="15790" y="4810"/>
                  </a:lnTo>
                  <a:lnTo>
                    <a:pt x="15716" y="4810"/>
                  </a:lnTo>
                  <a:lnTo>
                    <a:pt x="15716" y="4897"/>
                  </a:lnTo>
                  <a:lnTo>
                    <a:pt x="15641" y="4985"/>
                  </a:lnTo>
                  <a:lnTo>
                    <a:pt x="15492" y="4985"/>
                  </a:lnTo>
                  <a:lnTo>
                    <a:pt x="15418" y="5072"/>
                  </a:lnTo>
                  <a:lnTo>
                    <a:pt x="15269" y="5072"/>
                  </a:lnTo>
                  <a:lnTo>
                    <a:pt x="15120" y="4985"/>
                  </a:lnTo>
                  <a:lnTo>
                    <a:pt x="14971" y="4985"/>
                  </a:lnTo>
                  <a:lnTo>
                    <a:pt x="14971" y="4897"/>
                  </a:lnTo>
                  <a:lnTo>
                    <a:pt x="14897" y="4897"/>
                  </a:lnTo>
                  <a:lnTo>
                    <a:pt x="14822" y="4810"/>
                  </a:lnTo>
                  <a:lnTo>
                    <a:pt x="14748" y="4635"/>
                  </a:lnTo>
                  <a:lnTo>
                    <a:pt x="14599" y="4460"/>
                  </a:lnTo>
                  <a:lnTo>
                    <a:pt x="14524" y="4460"/>
                  </a:lnTo>
                  <a:lnTo>
                    <a:pt x="14375" y="4285"/>
                  </a:lnTo>
                  <a:lnTo>
                    <a:pt x="14301" y="4285"/>
                  </a:lnTo>
                  <a:lnTo>
                    <a:pt x="14077" y="4198"/>
                  </a:lnTo>
                  <a:lnTo>
                    <a:pt x="13928" y="4110"/>
                  </a:lnTo>
                  <a:lnTo>
                    <a:pt x="13779" y="4110"/>
                  </a:lnTo>
                  <a:lnTo>
                    <a:pt x="13258" y="3498"/>
                  </a:lnTo>
                  <a:lnTo>
                    <a:pt x="13183" y="3498"/>
                  </a:lnTo>
                  <a:lnTo>
                    <a:pt x="13034" y="3411"/>
                  </a:lnTo>
                  <a:lnTo>
                    <a:pt x="12886" y="3411"/>
                  </a:lnTo>
                  <a:lnTo>
                    <a:pt x="12886" y="3323"/>
                  </a:lnTo>
                  <a:lnTo>
                    <a:pt x="12811" y="3323"/>
                  </a:lnTo>
                  <a:lnTo>
                    <a:pt x="12811" y="3236"/>
                  </a:lnTo>
                  <a:lnTo>
                    <a:pt x="12886" y="3148"/>
                  </a:lnTo>
                  <a:lnTo>
                    <a:pt x="12886" y="3061"/>
                  </a:lnTo>
                  <a:lnTo>
                    <a:pt x="12960" y="2973"/>
                  </a:lnTo>
                  <a:lnTo>
                    <a:pt x="13034" y="2798"/>
                  </a:lnTo>
                  <a:lnTo>
                    <a:pt x="13034" y="2711"/>
                  </a:lnTo>
                  <a:lnTo>
                    <a:pt x="13109" y="2623"/>
                  </a:lnTo>
                  <a:lnTo>
                    <a:pt x="13109" y="2361"/>
                  </a:lnTo>
                  <a:lnTo>
                    <a:pt x="13183" y="2274"/>
                  </a:lnTo>
                  <a:lnTo>
                    <a:pt x="13183" y="2186"/>
                  </a:lnTo>
                  <a:lnTo>
                    <a:pt x="13258" y="2099"/>
                  </a:lnTo>
                  <a:lnTo>
                    <a:pt x="13407" y="2011"/>
                  </a:lnTo>
                  <a:lnTo>
                    <a:pt x="13556" y="2011"/>
                  </a:lnTo>
                  <a:lnTo>
                    <a:pt x="13556" y="1924"/>
                  </a:lnTo>
                  <a:lnTo>
                    <a:pt x="13630" y="1836"/>
                  </a:lnTo>
                  <a:lnTo>
                    <a:pt x="13630" y="1749"/>
                  </a:lnTo>
                  <a:lnTo>
                    <a:pt x="13779" y="1574"/>
                  </a:lnTo>
                  <a:lnTo>
                    <a:pt x="13779" y="1137"/>
                  </a:lnTo>
                  <a:lnTo>
                    <a:pt x="13705" y="1137"/>
                  </a:lnTo>
                  <a:lnTo>
                    <a:pt x="13705" y="1049"/>
                  </a:lnTo>
                  <a:lnTo>
                    <a:pt x="12960" y="1049"/>
                  </a:lnTo>
                  <a:lnTo>
                    <a:pt x="12886" y="962"/>
                  </a:lnTo>
                  <a:lnTo>
                    <a:pt x="12290" y="962"/>
                  </a:lnTo>
                  <a:lnTo>
                    <a:pt x="12215" y="874"/>
                  </a:lnTo>
                  <a:lnTo>
                    <a:pt x="12141" y="874"/>
                  </a:lnTo>
                  <a:lnTo>
                    <a:pt x="12066" y="787"/>
                  </a:lnTo>
                  <a:lnTo>
                    <a:pt x="11917" y="700"/>
                  </a:lnTo>
                  <a:lnTo>
                    <a:pt x="11843" y="612"/>
                  </a:lnTo>
                  <a:lnTo>
                    <a:pt x="11694" y="525"/>
                  </a:lnTo>
                  <a:lnTo>
                    <a:pt x="11619" y="525"/>
                  </a:lnTo>
                  <a:lnTo>
                    <a:pt x="11545" y="437"/>
                  </a:lnTo>
                  <a:lnTo>
                    <a:pt x="11321" y="350"/>
                  </a:lnTo>
                  <a:lnTo>
                    <a:pt x="11098" y="350"/>
                  </a:lnTo>
                  <a:lnTo>
                    <a:pt x="10949" y="262"/>
                  </a:lnTo>
                  <a:lnTo>
                    <a:pt x="10800" y="262"/>
                  </a:lnTo>
                  <a:lnTo>
                    <a:pt x="10800" y="350"/>
                  </a:lnTo>
                  <a:lnTo>
                    <a:pt x="10651" y="350"/>
                  </a:lnTo>
                  <a:lnTo>
                    <a:pt x="10651" y="700"/>
                  </a:lnTo>
                  <a:lnTo>
                    <a:pt x="10726" y="700"/>
                  </a:lnTo>
                  <a:lnTo>
                    <a:pt x="10800" y="787"/>
                  </a:lnTo>
                  <a:lnTo>
                    <a:pt x="11023" y="787"/>
                  </a:lnTo>
                  <a:lnTo>
                    <a:pt x="11023" y="874"/>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11" name="Freeform 17"/>
            <p:cNvSpPr/>
            <p:nvPr/>
          </p:nvSpPr>
          <p:spPr>
            <a:xfrm>
              <a:off x="7653583" y="3133304"/>
              <a:ext cx="1161456" cy="818971"/>
            </a:xfrm>
            <a:custGeom>
              <a:avLst/>
              <a:gdLst/>
              <a:ahLst/>
              <a:cxnLst>
                <a:cxn ang="0">
                  <a:pos x="wd2" y="hd2"/>
                </a:cxn>
                <a:cxn ang="5400000">
                  <a:pos x="wd2" y="hd2"/>
                </a:cxn>
                <a:cxn ang="10800000">
                  <a:pos x="wd2" y="hd2"/>
                </a:cxn>
                <a:cxn ang="16200000">
                  <a:pos x="wd2" y="hd2"/>
                </a:cxn>
              </a:cxnLst>
              <a:rect l="0" t="0" r="r" b="b"/>
              <a:pathLst>
                <a:path w="21600" h="21600" extrusionOk="0">
                  <a:moveTo>
                    <a:pt x="11023" y="874"/>
                  </a:moveTo>
                  <a:lnTo>
                    <a:pt x="11098" y="962"/>
                  </a:lnTo>
                  <a:lnTo>
                    <a:pt x="11098" y="1049"/>
                  </a:lnTo>
                  <a:lnTo>
                    <a:pt x="11172" y="1137"/>
                  </a:lnTo>
                  <a:lnTo>
                    <a:pt x="11172" y="1399"/>
                  </a:lnTo>
                  <a:lnTo>
                    <a:pt x="11098" y="1399"/>
                  </a:lnTo>
                  <a:lnTo>
                    <a:pt x="11098" y="1487"/>
                  </a:lnTo>
                  <a:lnTo>
                    <a:pt x="10204" y="1487"/>
                  </a:lnTo>
                  <a:lnTo>
                    <a:pt x="10204" y="1574"/>
                  </a:lnTo>
                  <a:lnTo>
                    <a:pt x="10055" y="1574"/>
                  </a:lnTo>
                  <a:lnTo>
                    <a:pt x="9981" y="1662"/>
                  </a:lnTo>
                  <a:lnTo>
                    <a:pt x="9981" y="1749"/>
                  </a:lnTo>
                  <a:lnTo>
                    <a:pt x="9757" y="2011"/>
                  </a:lnTo>
                  <a:lnTo>
                    <a:pt x="9757" y="2099"/>
                  </a:lnTo>
                  <a:lnTo>
                    <a:pt x="9683" y="2186"/>
                  </a:lnTo>
                  <a:lnTo>
                    <a:pt x="9683" y="2711"/>
                  </a:lnTo>
                  <a:lnTo>
                    <a:pt x="9608" y="2886"/>
                  </a:lnTo>
                  <a:lnTo>
                    <a:pt x="9608" y="3148"/>
                  </a:lnTo>
                  <a:lnTo>
                    <a:pt x="9459" y="3323"/>
                  </a:lnTo>
                  <a:lnTo>
                    <a:pt x="9310" y="3323"/>
                  </a:lnTo>
                  <a:lnTo>
                    <a:pt x="9236" y="3411"/>
                  </a:lnTo>
                  <a:lnTo>
                    <a:pt x="8938" y="3411"/>
                  </a:lnTo>
                  <a:lnTo>
                    <a:pt x="8789" y="3236"/>
                  </a:lnTo>
                  <a:lnTo>
                    <a:pt x="8789" y="3148"/>
                  </a:lnTo>
                  <a:lnTo>
                    <a:pt x="8714" y="2973"/>
                  </a:lnTo>
                  <a:lnTo>
                    <a:pt x="8714" y="2886"/>
                  </a:lnTo>
                  <a:lnTo>
                    <a:pt x="8640" y="2798"/>
                  </a:lnTo>
                  <a:lnTo>
                    <a:pt x="8640" y="2711"/>
                  </a:lnTo>
                  <a:lnTo>
                    <a:pt x="8342" y="2361"/>
                  </a:lnTo>
                  <a:lnTo>
                    <a:pt x="7895" y="2361"/>
                  </a:lnTo>
                  <a:lnTo>
                    <a:pt x="7746" y="2449"/>
                  </a:lnTo>
                  <a:lnTo>
                    <a:pt x="7672" y="2449"/>
                  </a:lnTo>
                  <a:lnTo>
                    <a:pt x="7597" y="2536"/>
                  </a:lnTo>
                  <a:lnTo>
                    <a:pt x="7523" y="2536"/>
                  </a:lnTo>
                  <a:lnTo>
                    <a:pt x="7523" y="2623"/>
                  </a:lnTo>
                  <a:lnTo>
                    <a:pt x="7448" y="2623"/>
                  </a:lnTo>
                  <a:lnTo>
                    <a:pt x="7448" y="2886"/>
                  </a:lnTo>
                  <a:lnTo>
                    <a:pt x="7374" y="3061"/>
                  </a:lnTo>
                  <a:lnTo>
                    <a:pt x="7374" y="3236"/>
                  </a:lnTo>
                  <a:lnTo>
                    <a:pt x="7299" y="3236"/>
                  </a:lnTo>
                  <a:lnTo>
                    <a:pt x="7299" y="3323"/>
                  </a:lnTo>
                  <a:lnTo>
                    <a:pt x="7225" y="3411"/>
                  </a:lnTo>
                  <a:lnTo>
                    <a:pt x="7150" y="3411"/>
                  </a:lnTo>
                  <a:lnTo>
                    <a:pt x="6927" y="3673"/>
                  </a:lnTo>
                  <a:lnTo>
                    <a:pt x="6852" y="3673"/>
                  </a:lnTo>
                  <a:lnTo>
                    <a:pt x="6554" y="3848"/>
                  </a:lnTo>
                  <a:lnTo>
                    <a:pt x="6480" y="3935"/>
                  </a:lnTo>
                  <a:lnTo>
                    <a:pt x="6406" y="3935"/>
                  </a:lnTo>
                  <a:lnTo>
                    <a:pt x="6406" y="4023"/>
                  </a:lnTo>
                  <a:lnTo>
                    <a:pt x="6331" y="4198"/>
                  </a:lnTo>
                  <a:lnTo>
                    <a:pt x="6257" y="4198"/>
                  </a:lnTo>
                  <a:lnTo>
                    <a:pt x="6257" y="4285"/>
                  </a:lnTo>
                  <a:lnTo>
                    <a:pt x="6182" y="4372"/>
                  </a:lnTo>
                  <a:lnTo>
                    <a:pt x="6182" y="4897"/>
                  </a:lnTo>
                  <a:lnTo>
                    <a:pt x="6108" y="4985"/>
                  </a:lnTo>
                  <a:lnTo>
                    <a:pt x="6033" y="4985"/>
                  </a:lnTo>
                  <a:lnTo>
                    <a:pt x="5959" y="4897"/>
                  </a:lnTo>
                  <a:lnTo>
                    <a:pt x="5884" y="4897"/>
                  </a:lnTo>
                  <a:lnTo>
                    <a:pt x="5810" y="4810"/>
                  </a:lnTo>
                  <a:lnTo>
                    <a:pt x="5810" y="4722"/>
                  </a:lnTo>
                  <a:lnTo>
                    <a:pt x="5735" y="4635"/>
                  </a:lnTo>
                  <a:lnTo>
                    <a:pt x="5735" y="4460"/>
                  </a:lnTo>
                  <a:lnTo>
                    <a:pt x="5512" y="4460"/>
                  </a:lnTo>
                  <a:lnTo>
                    <a:pt x="5512" y="5509"/>
                  </a:lnTo>
                  <a:lnTo>
                    <a:pt x="5437" y="5597"/>
                  </a:lnTo>
                  <a:lnTo>
                    <a:pt x="5437" y="5684"/>
                  </a:lnTo>
                  <a:lnTo>
                    <a:pt x="5363" y="5859"/>
                  </a:lnTo>
                  <a:lnTo>
                    <a:pt x="5214" y="5947"/>
                  </a:lnTo>
                  <a:lnTo>
                    <a:pt x="5139" y="6121"/>
                  </a:lnTo>
                  <a:lnTo>
                    <a:pt x="4990" y="6296"/>
                  </a:lnTo>
                  <a:lnTo>
                    <a:pt x="4916" y="6471"/>
                  </a:lnTo>
                  <a:lnTo>
                    <a:pt x="4767" y="6559"/>
                  </a:lnTo>
                  <a:lnTo>
                    <a:pt x="4543" y="6821"/>
                  </a:lnTo>
                  <a:lnTo>
                    <a:pt x="4394" y="6821"/>
                  </a:lnTo>
                  <a:lnTo>
                    <a:pt x="4320" y="6909"/>
                  </a:lnTo>
                  <a:lnTo>
                    <a:pt x="4097" y="6996"/>
                  </a:lnTo>
                  <a:lnTo>
                    <a:pt x="3948" y="7083"/>
                  </a:lnTo>
                  <a:lnTo>
                    <a:pt x="3873" y="7083"/>
                  </a:lnTo>
                  <a:lnTo>
                    <a:pt x="3724" y="7171"/>
                  </a:lnTo>
                  <a:lnTo>
                    <a:pt x="3501" y="7171"/>
                  </a:lnTo>
                  <a:lnTo>
                    <a:pt x="2979" y="7346"/>
                  </a:lnTo>
                  <a:lnTo>
                    <a:pt x="2383" y="7521"/>
                  </a:lnTo>
                  <a:lnTo>
                    <a:pt x="2309" y="7521"/>
                  </a:lnTo>
                  <a:lnTo>
                    <a:pt x="2160" y="7608"/>
                  </a:lnTo>
                  <a:lnTo>
                    <a:pt x="2086" y="7696"/>
                  </a:lnTo>
                  <a:lnTo>
                    <a:pt x="2011" y="7696"/>
                  </a:lnTo>
                  <a:lnTo>
                    <a:pt x="1564" y="8220"/>
                  </a:lnTo>
                  <a:lnTo>
                    <a:pt x="1490" y="8395"/>
                  </a:lnTo>
                  <a:lnTo>
                    <a:pt x="1341" y="8483"/>
                  </a:lnTo>
                  <a:lnTo>
                    <a:pt x="1341" y="8570"/>
                  </a:lnTo>
                  <a:lnTo>
                    <a:pt x="1266" y="8657"/>
                  </a:lnTo>
                  <a:lnTo>
                    <a:pt x="1192" y="8657"/>
                  </a:lnTo>
                  <a:lnTo>
                    <a:pt x="1117" y="8745"/>
                  </a:lnTo>
                  <a:lnTo>
                    <a:pt x="223" y="8745"/>
                  </a:lnTo>
                  <a:lnTo>
                    <a:pt x="223" y="8832"/>
                  </a:lnTo>
                  <a:lnTo>
                    <a:pt x="149" y="8920"/>
                  </a:lnTo>
                  <a:lnTo>
                    <a:pt x="149" y="9007"/>
                  </a:lnTo>
                  <a:lnTo>
                    <a:pt x="74" y="9095"/>
                  </a:lnTo>
                  <a:lnTo>
                    <a:pt x="74" y="9794"/>
                  </a:lnTo>
                  <a:lnTo>
                    <a:pt x="149" y="9969"/>
                  </a:lnTo>
                  <a:lnTo>
                    <a:pt x="149" y="10232"/>
                  </a:lnTo>
                  <a:lnTo>
                    <a:pt x="223" y="10406"/>
                  </a:lnTo>
                  <a:lnTo>
                    <a:pt x="223" y="10581"/>
                  </a:lnTo>
                  <a:lnTo>
                    <a:pt x="298" y="10669"/>
                  </a:lnTo>
                  <a:lnTo>
                    <a:pt x="298" y="10756"/>
                  </a:lnTo>
                  <a:lnTo>
                    <a:pt x="372" y="10844"/>
                  </a:lnTo>
                  <a:lnTo>
                    <a:pt x="372" y="10931"/>
                  </a:lnTo>
                  <a:lnTo>
                    <a:pt x="447" y="10931"/>
                  </a:lnTo>
                  <a:lnTo>
                    <a:pt x="521" y="11019"/>
                  </a:lnTo>
                  <a:lnTo>
                    <a:pt x="596" y="11019"/>
                  </a:lnTo>
                  <a:lnTo>
                    <a:pt x="670" y="11106"/>
                  </a:lnTo>
                  <a:lnTo>
                    <a:pt x="745" y="11106"/>
                  </a:lnTo>
                  <a:lnTo>
                    <a:pt x="745" y="11543"/>
                  </a:lnTo>
                  <a:lnTo>
                    <a:pt x="670" y="11543"/>
                  </a:lnTo>
                  <a:lnTo>
                    <a:pt x="670" y="11631"/>
                  </a:lnTo>
                  <a:lnTo>
                    <a:pt x="521" y="11631"/>
                  </a:lnTo>
                  <a:lnTo>
                    <a:pt x="521" y="11543"/>
                  </a:lnTo>
                  <a:lnTo>
                    <a:pt x="298" y="11281"/>
                  </a:lnTo>
                  <a:lnTo>
                    <a:pt x="223" y="11281"/>
                  </a:lnTo>
                  <a:lnTo>
                    <a:pt x="223" y="11194"/>
                  </a:lnTo>
                  <a:lnTo>
                    <a:pt x="74" y="11194"/>
                  </a:lnTo>
                  <a:lnTo>
                    <a:pt x="0" y="11281"/>
                  </a:lnTo>
                  <a:lnTo>
                    <a:pt x="0" y="11806"/>
                  </a:lnTo>
                  <a:lnTo>
                    <a:pt x="74" y="11981"/>
                  </a:lnTo>
                  <a:lnTo>
                    <a:pt x="74" y="12243"/>
                  </a:lnTo>
                  <a:lnTo>
                    <a:pt x="149" y="12418"/>
                  </a:lnTo>
                  <a:lnTo>
                    <a:pt x="223" y="12768"/>
                  </a:lnTo>
                  <a:lnTo>
                    <a:pt x="298" y="13030"/>
                  </a:lnTo>
                  <a:lnTo>
                    <a:pt x="372" y="13117"/>
                  </a:lnTo>
                  <a:lnTo>
                    <a:pt x="372" y="13205"/>
                  </a:lnTo>
                  <a:lnTo>
                    <a:pt x="521" y="13380"/>
                  </a:lnTo>
                  <a:lnTo>
                    <a:pt x="521" y="13467"/>
                  </a:lnTo>
                  <a:lnTo>
                    <a:pt x="596" y="13555"/>
                  </a:lnTo>
                  <a:lnTo>
                    <a:pt x="596" y="13642"/>
                  </a:lnTo>
                  <a:lnTo>
                    <a:pt x="670" y="13730"/>
                  </a:lnTo>
                  <a:lnTo>
                    <a:pt x="670" y="14691"/>
                  </a:lnTo>
                  <a:lnTo>
                    <a:pt x="596" y="14866"/>
                  </a:lnTo>
                  <a:lnTo>
                    <a:pt x="596" y="15129"/>
                  </a:lnTo>
                  <a:lnTo>
                    <a:pt x="670" y="15129"/>
                  </a:lnTo>
                  <a:lnTo>
                    <a:pt x="670" y="15216"/>
                  </a:lnTo>
                  <a:lnTo>
                    <a:pt x="745" y="15216"/>
                  </a:lnTo>
                  <a:lnTo>
                    <a:pt x="894" y="15304"/>
                  </a:lnTo>
                  <a:lnTo>
                    <a:pt x="968" y="15391"/>
                  </a:lnTo>
                  <a:lnTo>
                    <a:pt x="968" y="15479"/>
                  </a:lnTo>
                  <a:lnTo>
                    <a:pt x="1043" y="15566"/>
                  </a:lnTo>
                  <a:lnTo>
                    <a:pt x="1043" y="16440"/>
                  </a:lnTo>
                  <a:lnTo>
                    <a:pt x="968" y="16528"/>
                  </a:lnTo>
                  <a:lnTo>
                    <a:pt x="968" y="16615"/>
                  </a:lnTo>
                  <a:lnTo>
                    <a:pt x="596" y="16615"/>
                  </a:lnTo>
                  <a:lnTo>
                    <a:pt x="596" y="16703"/>
                  </a:lnTo>
                  <a:lnTo>
                    <a:pt x="521" y="16790"/>
                  </a:lnTo>
                  <a:lnTo>
                    <a:pt x="521" y="17053"/>
                  </a:lnTo>
                  <a:lnTo>
                    <a:pt x="447" y="17053"/>
                  </a:lnTo>
                  <a:lnTo>
                    <a:pt x="447" y="17140"/>
                  </a:lnTo>
                  <a:lnTo>
                    <a:pt x="298" y="17315"/>
                  </a:lnTo>
                  <a:lnTo>
                    <a:pt x="298" y="17402"/>
                  </a:lnTo>
                  <a:lnTo>
                    <a:pt x="223" y="17402"/>
                  </a:lnTo>
                  <a:lnTo>
                    <a:pt x="223" y="17577"/>
                  </a:lnTo>
                  <a:lnTo>
                    <a:pt x="298" y="17665"/>
                  </a:lnTo>
                  <a:lnTo>
                    <a:pt x="298" y="17752"/>
                  </a:lnTo>
                  <a:lnTo>
                    <a:pt x="819" y="18364"/>
                  </a:lnTo>
                  <a:lnTo>
                    <a:pt x="1043" y="18452"/>
                  </a:lnTo>
                  <a:lnTo>
                    <a:pt x="1192" y="18627"/>
                  </a:lnTo>
                  <a:lnTo>
                    <a:pt x="1341" y="18627"/>
                  </a:lnTo>
                  <a:lnTo>
                    <a:pt x="1415" y="18714"/>
                  </a:lnTo>
                  <a:lnTo>
                    <a:pt x="1490" y="18714"/>
                  </a:lnTo>
                  <a:lnTo>
                    <a:pt x="1564" y="18802"/>
                  </a:lnTo>
                  <a:lnTo>
                    <a:pt x="1788" y="18802"/>
                  </a:lnTo>
                  <a:lnTo>
                    <a:pt x="1937" y="18627"/>
                  </a:lnTo>
                  <a:lnTo>
                    <a:pt x="1937" y="18539"/>
                  </a:lnTo>
                  <a:lnTo>
                    <a:pt x="2011" y="18452"/>
                  </a:lnTo>
                  <a:lnTo>
                    <a:pt x="2011" y="18364"/>
                  </a:lnTo>
                  <a:lnTo>
                    <a:pt x="2086" y="18364"/>
                  </a:lnTo>
                  <a:lnTo>
                    <a:pt x="2086" y="18189"/>
                  </a:lnTo>
                  <a:lnTo>
                    <a:pt x="2234" y="18015"/>
                  </a:lnTo>
                  <a:lnTo>
                    <a:pt x="2681" y="18015"/>
                  </a:lnTo>
                  <a:lnTo>
                    <a:pt x="2905" y="18102"/>
                  </a:lnTo>
                  <a:lnTo>
                    <a:pt x="3799" y="18102"/>
                  </a:lnTo>
                  <a:lnTo>
                    <a:pt x="4097" y="18015"/>
                  </a:lnTo>
                  <a:lnTo>
                    <a:pt x="4469" y="18015"/>
                  </a:lnTo>
                  <a:lnTo>
                    <a:pt x="4618" y="17927"/>
                  </a:lnTo>
                  <a:lnTo>
                    <a:pt x="4841" y="17927"/>
                  </a:lnTo>
                  <a:lnTo>
                    <a:pt x="4990" y="17752"/>
                  </a:lnTo>
                  <a:lnTo>
                    <a:pt x="5065" y="17752"/>
                  </a:lnTo>
                  <a:lnTo>
                    <a:pt x="5139" y="17665"/>
                  </a:lnTo>
                  <a:lnTo>
                    <a:pt x="5139" y="17577"/>
                  </a:lnTo>
                  <a:lnTo>
                    <a:pt x="5214" y="17490"/>
                  </a:lnTo>
                  <a:lnTo>
                    <a:pt x="5288" y="17315"/>
                  </a:lnTo>
                  <a:lnTo>
                    <a:pt x="5363" y="17228"/>
                  </a:lnTo>
                  <a:lnTo>
                    <a:pt x="5363" y="17140"/>
                  </a:lnTo>
                  <a:lnTo>
                    <a:pt x="5512" y="17053"/>
                  </a:lnTo>
                  <a:lnTo>
                    <a:pt x="5661" y="16878"/>
                  </a:lnTo>
                  <a:lnTo>
                    <a:pt x="5735" y="16878"/>
                  </a:lnTo>
                  <a:lnTo>
                    <a:pt x="5884" y="16703"/>
                  </a:lnTo>
                  <a:lnTo>
                    <a:pt x="6033" y="16703"/>
                  </a:lnTo>
                  <a:lnTo>
                    <a:pt x="6108" y="16615"/>
                  </a:lnTo>
                  <a:lnTo>
                    <a:pt x="7299" y="16615"/>
                  </a:lnTo>
                  <a:lnTo>
                    <a:pt x="7374" y="16528"/>
                  </a:lnTo>
                  <a:lnTo>
                    <a:pt x="7597" y="16528"/>
                  </a:lnTo>
                  <a:lnTo>
                    <a:pt x="7672" y="16440"/>
                  </a:lnTo>
                  <a:lnTo>
                    <a:pt x="7746" y="16440"/>
                  </a:lnTo>
                  <a:lnTo>
                    <a:pt x="7746" y="16353"/>
                  </a:lnTo>
                  <a:lnTo>
                    <a:pt x="7970" y="16091"/>
                  </a:lnTo>
                  <a:lnTo>
                    <a:pt x="8044" y="16091"/>
                  </a:lnTo>
                  <a:lnTo>
                    <a:pt x="8193" y="16003"/>
                  </a:lnTo>
                  <a:lnTo>
                    <a:pt x="8789" y="16003"/>
                  </a:lnTo>
                  <a:lnTo>
                    <a:pt x="8938" y="15916"/>
                  </a:lnTo>
                  <a:lnTo>
                    <a:pt x="9236" y="15916"/>
                  </a:lnTo>
                  <a:lnTo>
                    <a:pt x="9236" y="16266"/>
                  </a:lnTo>
                  <a:lnTo>
                    <a:pt x="9385" y="16266"/>
                  </a:lnTo>
                  <a:lnTo>
                    <a:pt x="9385" y="16353"/>
                  </a:lnTo>
                  <a:lnTo>
                    <a:pt x="9534" y="16353"/>
                  </a:lnTo>
                  <a:lnTo>
                    <a:pt x="9608" y="16266"/>
                  </a:lnTo>
                  <a:lnTo>
                    <a:pt x="10055" y="16266"/>
                  </a:lnTo>
                  <a:lnTo>
                    <a:pt x="10055" y="16353"/>
                  </a:lnTo>
                  <a:lnTo>
                    <a:pt x="10130" y="16353"/>
                  </a:lnTo>
                  <a:lnTo>
                    <a:pt x="10279" y="16528"/>
                  </a:lnTo>
                  <a:lnTo>
                    <a:pt x="10353" y="16703"/>
                  </a:lnTo>
                  <a:lnTo>
                    <a:pt x="10726" y="17140"/>
                  </a:lnTo>
                  <a:lnTo>
                    <a:pt x="10726" y="17315"/>
                  </a:lnTo>
                  <a:lnTo>
                    <a:pt x="10874" y="17490"/>
                  </a:lnTo>
                  <a:lnTo>
                    <a:pt x="10874" y="18364"/>
                  </a:lnTo>
                  <a:lnTo>
                    <a:pt x="10949" y="18364"/>
                  </a:lnTo>
                  <a:lnTo>
                    <a:pt x="10949" y="18452"/>
                  </a:lnTo>
                  <a:lnTo>
                    <a:pt x="11023" y="18452"/>
                  </a:lnTo>
                  <a:lnTo>
                    <a:pt x="11098" y="18364"/>
                  </a:lnTo>
                  <a:lnTo>
                    <a:pt x="11247" y="18364"/>
                  </a:lnTo>
                  <a:lnTo>
                    <a:pt x="11321" y="18277"/>
                  </a:lnTo>
                  <a:lnTo>
                    <a:pt x="11470" y="18189"/>
                  </a:lnTo>
                  <a:lnTo>
                    <a:pt x="11545" y="18102"/>
                  </a:lnTo>
                  <a:lnTo>
                    <a:pt x="11694" y="18015"/>
                  </a:lnTo>
                  <a:lnTo>
                    <a:pt x="11917" y="17752"/>
                  </a:lnTo>
                  <a:lnTo>
                    <a:pt x="11992" y="17577"/>
                  </a:lnTo>
                  <a:lnTo>
                    <a:pt x="12141" y="17402"/>
                  </a:lnTo>
                  <a:lnTo>
                    <a:pt x="12141" y="17315"/>
                  </a:lnTo>
                  <a:lnTo>
                    <a:pt x="12215" y="17053"/>
                  </a:lnTo>
                  <a:lnTo>
                    <a:pt x="12290" y="16965"/>
                  </a:lnTo>
                  <a:lnTo>
                    <a:pt x="12290" y="16878"/>
                  </a:lnTo>
                  <a:lnTo>
                    <a:pt x="12364" y="16878"/>
                  </a:lnTo>
                  <a:lnTo>
                    <a:pt x="12364" y="16790"/>
                  </a:lnTo>
                  <a:lnTo>
                    <a:pt x="12439" y="16790"/>
                  </a:lnTo>
                  <a:lnTo>
                    <a:pt x="12439" y="16878"/>
                  </a:lnTo>
                  <a:lnTo>
                    <a:pt x="12513" y="16878"/>
                  </a:lnTo>
                  <a:lnTo>
                    <a:pt x="12513" y="17228"/>
                  </a:lnTo>
                  <a:lnTo>
                    <a:pt x="12439" y="17315"/>
                  </a:lnTo>
                  <a:lnTo>
                    <a:pt x="12439" y="17490"/>
                  </a:lnTo>
                  <a:lnTo>
                    <a:pt x="12364" y="17665"/>
                  </a:lnTo>
                  <a:lnTo>
                    <a:pt x="12364" y="17840"/>
                  </a:lnTo>
                  <a:lnTo>
                    <a:pt x="12215" y="18015"/>
                  </a:lnTo>
                  <a:lnTo>
                    <a:pt x="12215" y="18102"/>
                  </a:lnTo>
                  <a:lnTo>
                    <a:pt x="12066" y="18189"/>
                  </a:lnTo>
                  <a:lnTo>
                    <a:pt x="11992" y="18277"/>
                  </a:lnTo>
                  <a:lnTo>
                    <a:pt x="11992" y="18364"/>
                  </a:lnTo>
                  <a:lnTo>
                    <a:pt x="11917" y="18364"/>
                  </a:lnTo>
                  <a:lnTo>
                    <a:pt x="11917" y="18452"/>
                  </a:lnTo>
                  <a:lnTo>
                    <a:pt x="11992" y="18452"/>
                  </a:lnTo>
                  <a:lnTo>
                    <a:pt x="11992" y="18539"/>
                  </a:lnTo>
                  <a:lnTo>
                    <a:pt x="12364" y="18539"/>
                  </a:lnTo>
                  <a:lnTo>
                    <a:pt x="12364" y="18452"/>
                  </a:lnTo>
                  <a:lnTo>
                    <a:pt x="12439" y="18364"/>
                  </a:lnTo>
                  <a:lnTo>
                    <a:pt x="12439" y="18102"/>
                  </a:lnTo>
                  <a:lnTo>
                    <a:pt x="12588" y="17927"/>
                  </a:lnTo>
                  <a:lnTo>
                    <a:pt x="12588" y="17840"/>
                  </a:lnTo>
                  <a:lnTo>
                    <a:pt x="12662" y="17840"/>
                  </a:lnTo>
                  <a:lnTo>
                    <a:pt x="12662" y="18364"/>
                  </a:lnTo>
                  <a:lnTo>
                    <a:pt x="12737" y="18452"/>
                  </a:lnTo>
                  <a:lnTo>
                    <a:pt x="12737" y="18539"/>
                  </a:lnTo>
                  <a:lnTo>
                    <a:pt x="13109" y="18977"/>
                  </a:lnTo>
                  <a:lnTo>
                    <a:pt x="13109" y="19589"/>
                  </a:lnTo>
                  <a:lnTo>
                    <a:pt x="13034" y="19764"/>
                  </a:lnTo>
                  <a:lnTo>
                    <a:pt x="12960" y="19851"/>
                  </a:lnTo>
                  <a:lnTo>
                    <a:pt x="12960" y="20201"/>
                  </a:lnTo>
                  <a:lnTo>
                    <a:pt x="13258" y="20551"/>
                  </a:lnTo>
                  <a:lnTo>
                    <a:pt x="13332" y="20551"/>
                  </a:lnTo>
                  <a:lnTo>
                    <a:pt x="13556" y="20813"/>
                  </a:lnTo>
                  <a:lnTo>
                    <a:pt x="13705" y="20900"/>
                  </a:lnTo>
                  <a:lnTo>
                    <a:pt x="13854" y="20900"/>
                  </a:lnTo>
                  <a:lnTo>
                    <a:pt x="14003" y="20988"/>
                  </a:lnTo>
                  <a:lnTo>
                    <a:pt x="14226" y="21075"/>
                  </a:lnTo>
                  <a:lnTo>
                    <a:pt x="14375" y="21163"/>
                  </a:lnTo>
                  <a:lnTo>
                    <a:pt x="14599" y="21250"/>
                  </a:lnTo>
                  <a:lnTo>
                    <a:pt x="14971" y="21338"/>
                  </a:lnTo>
                  <a:lnTo>
                    <a:pt x="15269" y="21513"/>
                  </a:lnTo>
                  <a:lnTo>
                    <a:pt x="15492" y="21513"/>
                  </a:lnTo>
                  <a:lnTo>
                    <a:pt x="15716" y="21600"/>
                  </a:lnTo>
                  <a:lnTo>
                    <a:pt x="16088" y="21600"/>
                  </a:lnTo>
                  <a:lnTo>
                    <a:pt x="16237" y="21513"/>
                  </a:lnTo>
                  <a:lnTo>
                    <a:pt x="16312" y="21513"/>
                  </a:lnTo>
                  <a:lnTo>
                    <a:pt x="16461" y="21425"/>
                  </a:lnTo>
                  <a:lnTo>
                    <a:pt x="16684" y="21250"/>
                  </a:lnTo>
                  <a:lnTo>
                    <a:pt x="17131" y="21075"/>
                  </a:lnTo>
                  <a:lnTo>
                    <a:pt x="17280" y="20988"/>
                  </a:lnTo>
                  <a:lnTo>
                    <a:pt x="17727" y="20813"/>
                  </a:lnTo>
                  <a:lnTo>
                    <a:pt x="17950" y="20638"/>
                  </a:lnTo>
                  <a:lnTo>
                    <a:pt x="18099" y="20638"/>
                  </a:lnTo>
                  <a:lnTo>
                    <a:pt x="18323" y="20376"/>
                  </a:lnTo>
                  <a:lnTo>
                    <a:pt x="18397" y="20376"/>
                  </a:lnTo>
                  <a:lnTo>
                    <a:pt x="18546" y="20201"/>
                  </a:lnTo>
                  <a:lnTo>
                    <a:pt x="18546" y="20113"/>
                  </a:lnTo>
                  <a:lnTo>
                    <a:pt x="18621" y="20026"/>
                  </a:lnTo>
                  <a:lnTo>
                    <a:pt x="18621" y="19764"/>
                  </a:lnTo>
                  <a:lnTo>
                    <a:pt x="18770" y="19414"/>
                  </a:lnTo>
                  <a:lnTo>
                    <a:pt x="18770" y="19151"/>
                  </a:lnTo>
                  <a:lnTo>
                    <a:pt x="18844" y="19064"/>
                  </a:lnTo>
                  <a:lnTo>
                    <a:pt x="18844" y="18977"/>
                  </a:lnTo>
                  <a:lnTo>
                    <a:pt x="19217" y="18539"/>
                  </a:lnTo>
                  <a:lnTo>
                    <a:pt x="19366" y="18452"/>
                  </a:lnTo>
                  <a:lnTo>
                    <a:pt x="19514" y="18277"/>
                  </a:lnTo>
                  <a:lnTo>
                    <a:pt x="19589" y="18277"/>
                  </a:lnTo>
                  <a:lnTo>
                    <a:pt x="19589" y="18189"/>
                  </a:lnTo>
                  <a:lnTo>
                    <a:pt x="19663" y="18189"/>
                  </a:lnTo>
                  <a:lnTo>
                    <a:pt x="19663" y="18102"/>
                  </a:lnTo>
                  <a:lnTo>
                    <a:pt x="19738" y="18015"/>
                  </a:lnTo>
                  <a:lnTo>
                    <a:pt x="19812" y="17840"/>
                  </a:lnTo>
                  <a:lnTo>
                    <a:pt x="19812" y="17665"/>
                  </a:lnTo>
                  <a:lnTo>
                    <a:pt x="19961" y="17315"/>
                  </a:lnTo>
                  <a:lnTo>
                    <a:pt x="20036" y="17228"/>
                  </a:lnTo>
                  <a:lnTo>
                    <a:pt x="20036" y="17140"/>
                  </a:lnTo>
                  <a:lnTo>
                    <a:pt x="20483" y="16615"/>
                  </a:lnTo>
                  <a:lnTo>
                    <a:pt x="20781" y="16353"/>
                  </a:lnTo>
                  <a:lnTo>
                    <a:pt x="20855" y="16178"/>
                  </a:lnTo>
                  <a:lnTo>
                    <a:pt x="21004" y="16091"/>
                  </a:lnTo>
                  <a:lnTo>
                    <a:pt x="21004" y="16003"/>
                  </a:lnTo>
                  <a:lnTo>
                    <a:pt x="21153" y="15916"/>
                  </a:lnTo>
                  <a:lnTo>
                    <a:pt x="21228" y="15741"/>
                  </a:lnTo>
                  <a:lnTo>
                    <a:pt x="21228" y="15653"/>
                  </a:lnTo>
                  <a:lnTo>
                    <a:pt x="21302" y="15566"/>
                  </a:lnTo>
                  <a:lnTo>
                    <a:pt x="21302" y="14779"/>
                  </a:lnTo>
                  <a:lnTo>
                    <a:pt x="21228" y="14254"/>
                  </a:lnTo>
                  <a:lnTo>
                    <a:pt x="21228" y="13730"/>
                  </a:lnTo>
                  <a:lnTo>
                    <a:pt x="21302" y="13642"/>
                  </a:lnTo>
                  <a:lnTo>
                    <a:pt x="21302" y="13380"/>
                  </a:lnTo>
                  <a:lnTo>
                    <a:pt x="21451" y="12768"/>
                  </a:lnTo>
                  <a:lnTo>
                    <a:pt x="21451" y="12418"/>
                  </a:lnTo>
                  <a:lnTo>
                    <a:pt x="21526" y="12068"/>
                  </a:lnTo>
                  <a:lnTo>
                    <a:pt x="21526" y="11806"/>
                  </a:lnTo>
                  <a:lnTo>
                    <a:pt x="21600" y="11718"/>
                  </a:lnTo>
                  <a:lnTo>
                    <a:pt x="21600" y="11281"/>
                  </a:lnTo>
                  <a:lnTo>
                    <a:pt x="21526" y="11106"/>
                  </a:lnTo>
                  <a:lnTo>
                    <a:pt x="21526" y="10931"/>
                  </a:lnTo>
                  <a:lnTo>
                    <a:pt x="21451" y="10931"/>
                  </a:lnTo>
                  <a:lnTo>
                    <a:pt x="21377" y="10756"/>
                  </a:lnTo>
                  <a:lnTo>
                    <a:pt x="21302" y="10669"/>
                  </a:lnTo>
                  <a:lnTo>
                    <a:pt x="21228" y="10494"/>
                  </a:lnTo>
                  <a:lnTo>
                    <a:pt x="21004" y="10232"/>
                  </a:lnTo>
                  <a:lnTo>
                    <a:pt x="20930" y="10057"/>
                  </a:lnTo>
                  <a:lnTo>
                    <a:pt x="20855" y="9969"/>
                  </a:lnTo>
                  <a:lnTo>
                    <a:pt x="20855" y="9882"/>
                  </a:lnTo>
                  <a:lnTo>
                    <a:pt x="20781" y="9707"/>
                  </a:lnTo>
                  <a:lnTo>
                    <a:pt x="20706" y="9357"/>
                  </a:lnTo>
                  <a:lnTo>
                    <a:pt x="20706" y="9182"/>
                  </a:lnTo>
                  <a:lnTo>
                    <a:pt x="20632" y="9007"/>
                  </a:lnTo>
                  <a:lnTo>
                    <a:pt x="20632" y="8920"/>
                  </a:lnTo>
                  <a:lnTo>
                    <a:pt x="20557" y="8832"/>
                  </a:lnTo>
                  <a:lnTo>
                    <a:pt x="20557" y="8745"/>
                  </a:lnTo>
                  <a:lnTo>
                    <a:pt x="20483" y="8745"/>
                  </a:lnTo>
                  <a:lnTo>
                    <a:pt x="20483" y="8657"/>
                  </a:lnTo>
                  <a:lnTo>
                    <a:pt x="20334" y="8657"/>
                  </a:lnTo>
                  <a:lnTo>
                    <a:pt x="20185" y="8570"/>
                  </a:lnTo>
                  <a:lnTo>
                    <a:pt x="20110" y="8570"/>
                  </a:lnTo>
                  <a:lnTo>
                    <a:pt x="19961" y="8483"/>
                  </a:lnTo>
                  <a:lnTo>
                    <a:pt x="19887" y="8483"/>
                  </a:lnTo>
                  <a:lnTo>
                    <a:pt x="19887" y="8395"/>
                  </a:lnTo>
                  <a:lnTo>
                    <a:pt x="19812" y="8395"/>
                  </a:lnTo>
                  <a:lnTo>
                    <a:pt x="19812" y="8220"/>
                  </a:lnTo>
                  <a:lnTo>
                    <a:pt x="19738" y="8133"/>
                  </a:lnTo>
                  <a:lnTo>
                    <a:pt x="19738" y="7346"/>
                  </a:lnTo>
                  <a:lnTo>
                    <a:pt x="19589" y="7171"/>
                  </a:lnTo>
                  <a:lnTo>
                    <a:pt x="19589" y="7083"/>
                  </a:lnTo>
                  <a:lnTo>
                    <a:pt x="19440" y="7083"/>
                  </a:lnTo>
                  <a:lnTo>
                    <a:pt x="19366" y="6996"/>
                  </a:lnTo>
                  <a:lnTo>
                    <a:pt x="19291" y="6996"/>
                  </a:lnTo>
                  <a:lnTo>
                    <a:pt x="19142" y="6909"/>
                  </a:lnTo>
                  <a:lnTo>
                    <a:pt x="18919" y="6821"/>
                  </a:lnTo>
                  <a:lnTo>
                    <a:pt x="18844" y="6821"/>
                  </a:lnTo>
                  <a:lnTo>
                    <a:pt x="18770" y="6734"/>
                  </a:lnTo>
                  <a:lnTo>
                    <a:pt x="18695" y="6734"/>
                  </a:lnTo>
                  <a:lnTo>
                    <a:pt x="18546" y="6559"/>
                  </a:lnTo>
                  <a:lnTo>
                    <a:pt x="18546" y="6384"/>
                  </a:lnTo>
                  <a:lnTo>
                    <a:pt x="18472" y="6296"/>
                  </a:lnTo>
                  <a:lnTo>
                    <a:pt x="18472" y="5859"/>
                  </a:lnTo>
                  <a:lnTo>
                    <a:pt x="18546" y="5422"/>
                  </a:lnTo>
                  <a:lnTo>
                    <a:pt x="18546" y="5072"/>
                  </a:lnTo>
                  <a:lnTo>
                    <a:pt x="18472" y="4897"/>
                  </a:lnTo>
                  <a:lnTo>
                    <a:pt x="18472" y="4722"/>
                  </a:lnTo>
                  <a:lnTo>
                    <a:pt x="18397" y="4460"/>
                  </a:lnTo>
                  <a:lnTo>
                    <a:pt x="18397" y="4285"/>
                  </a:lnTo>
                  <a:lnTo>
                    <a:pt x="18323" y="4023"/>
                  </a:lnTo>
                  <a:lnTo>
                    <a:pt x="18248" y="3848"/>
                  </a:lnTo>
                  <a:lnTo>
                    <a:pt x="18248" y="3673"/>
                  </a:lnTo>
                  <a:lnTo>
                    <a:pt x="18174" y="3585"/>
                  </a:lnTo>
                  <a:lnTo>
                    <a:pt x="18174" y="3498"/>
                  </a:lnTo>
                  <a:lnTo>
                    <a:pt x="18099" y="3411"/>
                  </a:lnTo>
                  <a:lnTo>
                    <a:pt x="18025" y="3236"/>
                  </a:lnTo>
                  <a:lnTo>
                    <a:pt x="17950" y="3148"/>
                  </a:lnTo>
                  <a:lnTo>
                    <a:pt x="17801" y="3061"/>
                  </a:lnTo>
                  <a:lnTo>
                    <a:pt x="17727" y="2973"/>
                  </a:lnTo>
                  <a:lnTo>
                    <a:pt x="17652" y="2798"/>
                  </a:lnTo>
                  <a:lnTo>
                    <a:pt x="17503" y="2623"/>
                  </a:lnTo>
                  <a:lnTo>
                    <a:pt x="17429" y="2449"/>
                  </a:lnTo>
                  <a:lnTo>
                    <a:pt x="17354" y="2361"/>
                  </a:lnTo>
                  <a:lnTo>
                    <a:pt x="17280" y="2186"/>
                  </a:lnTo>
                  <a:lnTo>
                    <a:pt x="17280" y="2011"/>
                  </a:lnTo>
                  <a:lnTo>
                    <a:pt x="17131" y="1662"/>
                  </a:lnTo>
                  <a:lnTo>
                    <a:pt x="17131" y="1224"/>
                  </a:lnTo>
                  <a:lnTo>
                    <a:pt x="17354" y="962"/>
                  </a:lnTo>
                  <a:lnTo>
                    <a:pt x="17354" y="874"/>
                  </a:lnTo>
                  <a:lnTo>
                    <a:pt x="17429" y="787"/>
                  </a:lnTo>
                  <a:lnTo>
                    <a:pt x="17429" y="700"/>
                  </a:lnTo>
                  <a:lnTo>
                    <a:pt x="17354" y="700"/>
                  </a:lnTo>
                  <a:lnTo>
                    <a:pt x="17354" y="525"/>
                  </a:lnTo>
                  <a:lnTo>
                    <a:pt x="17280" y="350"/>
                  </a:lnTo>
                  <a:lnTo>
                    <a:pt x="16982" y="0"/>
                  </a:lnTo>
                  <a:lnTo>
                    <a:pt x="16759" y="0"/>
                  </a:lnTo>
                  <a:lnTo>
                    <a:pt x="16684" y="87"/>
                  </a:lnTo>
                  <a:lnTo>
                    <a:pt x="16684" y="175"/>
                  </a:lnTo>
                  <a:lnTo>
                    <a:pt x="16610" y="262"/>
                  </a:lnTo>
                  <a:lnTo>
                    <a:pt x="16535" y="525"/>
                  </a:lnTo>
                  <a:lnTo>
                    <a:pt x="16535" y="612"/>
                  </a:lnTo>
                  <a:lnTo>
                    <a:pt x="16461" y="700"/>
                  </a:lnTo>
                  <a:lnTo>
                    <a:pt x="16461" y="787"/>
                  </a:lnTo>
                  <a:lnTo>
                    <a:pt x="16163" y="1137"/>
                  </a:lnTo>
                  <a:lnTo>
                    <a:pt x="16163" y="1224"/>
                  </a:lnTo>
                  <a:lnTo>
                    <a:pt x="16088" y="1312"/>
                  </a:lnTo>
                  <a:lnTo>
                    <a:pt x="16088" y="2186"/>
                  </a:lnTo>
                  <a:lnTo>
                    <a:pt x="16163" y="2536"/>
                  </a:lnTo>
                  <a:lnTo>
                    <a:pt x="16163" y="3061"/>
                  </a:lnTo>
                  <a:lnTo>
                    <a:pt x="16237" y="3236"/>
                  </a:lnTo>
                  <a:lnTo>
                    <a:pt x="16237" y="3760"/>
                  </a:lnTo>
                  <a:lnTo>
                    <a:pt x="16163" y="3848"/>
                  </a:lnTo>
                  <a:lnTo>
                    <a:pt x="16163" y="3935"/>
                  </a:lnTo>
                  <a:lnTo>
                    <a:pt x="16088" y="4023"/>
                  </a:lnTo>
                  <a:lnTo>
                    <a:pt x="16088" y="4110"/>
                  </a:lnTo>
                  <a:lnTo>
                    <a:pt x="16014" y="4198"/>
                  </a:lnTo>
                  <a:lnTo>
                    <a:pt x="15939" y="4372"/>
                  </a:lnTo>
                  <a:lnTo>
                    <a:pt x="15865" y="4460"/>
                  </a:lnTo>
                  <a:lnTo>
                    <a:pt x="15865" y="4547"/>
                  </a:lnTo>
                  <a:lnTo>
                    <a:pt x="15790" y="4635"/>
                  </a:lnTo>
                  <a:lnTo>
                    <a:pt x="15790" y="4810"/>
                  </a:lnTo>
                  <a:lnTo>
                    <a:pt x="15716" y="4810"/>
                  </a:lnTo>
                  <a:lnTo>
                    <a:pt x="15716" y="4897"/>
                  </a:lnTo>
                  <a:lnTo>
                    <a:pt x="15641" y="4985"/>
                  </a:lnTo>
                  <a:lnTo>
                    <a:pt x="15492" y="4985"/>
                  </a:lnTo>
                  <a:lnTo>
                    <a:pt x="15418" y="5072"/>
                  </a:lnTo>
                  <a:lnTo>
                    <a:pt x="15269" y="5072"/>
                  </a:lnTo>
                  <a:lnTo>
                    <a:pt x="15120" y="4985"/>
                  </a:lnTo>
                  <a:lnTo>
                    <a:pt x="14971" y="4985"/>
                  </a:lnTo>
                  <a:lnTo>
                    <a:pt x="14971" y="4897"/>
                  </a:lnTo>
                  <a:lnTo>
                    <a:pt x="14897" y="4897"/>
                  </a:lnTo>
                  <a:lnTo>
                    <a:pt x="14822" y="4810"/>
                  </a:lnTo>
                  <a:lnTo>
                    <a:pt x="14748" y="4635"/>
                  </a:lnTo>
                  <a:lnTo>
                    <a:pt x="14599" y="4460"/>
                  </a:lnTo>
                  <a:lnTo>
                    <a:pt x="14524" y="4460"/>
                  </a:lnTo>
                  <a:lnTo>
                    <a:pt x="14375" y="4285"/>
                  </a:lnTo>
                  <a:lnTo>
                    <a:pt x="14301" y="4285"/>
                  </a:lnTo>
                  <a:lnTo>
                    <a:pt x="14077" y="4198"/>
                  </a:lnTo>
                  <a:lnTo>
                    <a:pt x="13928" y="4110"/>
                  </a:lnTo>
                  <a:lnTo>
                    <a:pt x="13779" y="4110"/>
                  </a:lnTo>
                  <a:lnTo>
                    <a:pt x="13258" y="3498"/>
                  </a:lnTo>
                  <a:lnTo>
                    <a:pt x="13183" y="3498"/>
                  </a:lnTo>
                  <a:lnTo>
                    <a:pt x="13034" y="3411"/>
                  </a:lnTo>
                  <a:lnTo>
                    <a:pt x="12886" y="3411"/>
                  </a:lnTo>
                  <a:lnTo>
                    <a:pt x="12886" y="3323"/>
                  </a:lnTo>
                  <a:lnTo>
                    <a:pt x="12811" y="3323"/>
                  </a:lnTo>
                  <a:lnTo>
                    <a:pt x="12811" y="3236"/>
                  </a:lnTo>
                  <a:lnTo>
                    <a:pt x="12886" y="3148"/>
                  </a:lnTo>
                  <a:lnTo>
                    <a:pt x="12886" y="3061"/>
                  </a:lnTo>
                  <a:lnTo>
                    <a:pt x="12960" y="2973"/>
                  </a:lnTo>
                  <a:lnTo>
                    <a:pt x="13034" y="2798"/>
                  </a:lnTo>
                  <a:lnTo>
                    <a:pt x="13034" y="2711"/>
                  </a:lnTo>
                  <a:lnTo>
                    <a:pt x="13109" y="2623"/>
                  </a:lnTo>
                  <a:lnTo>
                    <a:pt x="13109" y="2361"/>
                  </a:lnTo>
                  <a:lnTo>
                    <a:pt x="13183" y="2274"/>
                  </a:lnTo>
                  <a:lnTo>
                    <a:pt x="13183" y="2186"/>
                  </a:lnTo>
                  <a:lnTo>
                    <a:pt x="13258" y="2099"/>
                  </a:lnTo>
                  <a:lnTo>
                    <a:pt x="13407" y="2011"/>
                  </a:lnTo>
                  <a:lnTo>
                    <a:pt x="13556" y="2011"/>
                  </a:lnTo>
                  <a:lnTo>
                    <a:pt x="13556" y="1924"/>
                  </a:lnTo>
                  <a:lnTo>
                    <a:pt x="13630" y="1836"/>
                  </a:lnTo>
                  <a:lnTo>
                    <a:pt x="13630" y="1749"/>
                  </a:lnTo>
                  <a:lnTo>
                    <a:pt x="13779" y="1574"/>
                  </a:lnTo>
                  <a:lnTo>
                    <a:pt x="13779" y="1137"/>
                  </a:lnTo>
                  <a:lnTo>
                    <a:pt x="13705" y="1137"/>
                  </a:lnTo>
                  <a:lnTo>
                    <a:pt x="13705" y="1049"/>
                  </a:lnTo>
                  <a:lnTo>
                    <a:pt x="12960" y="1049"/>
                  </a:lnTo>
                  <a:lnTo>
                    <a:pt x="12886" y="962"/>
                  </a:lnTo>
                  <a:lnTo>
                    <a:pt x="12290" y="962"/>
                  </a:lnTo>
                  <a:lnTo>
                    <a:pt x="12215" y="874"/>
                  </a:lnTo>
                  <a:lnTo>
                    <a:pt x="12141" y="874"/>
                  </a:lnTo>
                  <a:lnTo>
                    <a:pt x="12066" y="787"/>
                  </a:lnTo>
                  <a:lnTo>
                    <a:pt x="11917" y="700"/>
                  </a:lnTo>
                  <a:lnTo>
                    <a:pt x="11843" y="612"/>
                  </a:lnTo>
                  <a:lnTo>
                    <a:pt x="11694" y="525"/>
                  </a:lnTo>
                  <a:lnTo>
                    <a:pt x="11619" y="525"/>
                  </a:lnTo>
                  <a:lnTo>
                    <a:pt x="11545" y="437"/>
                  </a:lnTo>
                  <a:lnTo>
                    <a:pt x="11321" y="350"/>
                  </a:lnTo>
                  <a:lnTo>
                    <a:pt x="11098" y="350"/>
                  </a:lnTo>
                  <a:lnTo>
                    <a:pt x="10949" y="262"/>
                  </a:lnTo>
                  <a:lnTo>
                    <a:pt x="10800" y="262"/>
                  </a:lnTo>
                  <a:lnTo>
                    <a:pt x="10800" y="350"/>
                  </a:lnTo>
                  <a:lnTo>
                    <a:pt x="10651" y="350"/>
                  </a:lnTo>
                  <a:lnTo>
                    <a:pt x="10651" y="700"/>
                  </a:lnTo>
                  <a:lnTo>
                    <a:pt x="10726" y="700"/>
                  </a:lnTo>
                  <a:lnTo>
                    <a:pt x="10800" y="787"/>
                  </a:lnTo>
                  <a:lnTo>
                    <a:pt x="11023" y="787"/>
                  </a:lnTo>
                  <a:lnTo>
                    <a:pt x="11023" y="874"/>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12" name="Freeform 18"/>
            <p:cNvSpPr/>
            <p:nvPr/>
          </p:nvSpPr>
          <p:spPr>
            <a:xfrm>
              <a:off x="8458592" y="4018589"/>
              <a:ext cx="112142" cy="86209"/>
            </a:xfrm>
            <a:custGeom>
              <a:avLst/>
              <a:gdLst/>
              <a:ahLst/>
              <a:cxnLst>
                <a:cxn ang="0">
                  <a:pos x="wd2" y="hd2"/>
                </a:cxn>
                <a:cxn ang="5400000">
                  <a:pos x="wd2" y="hd2"/>
                </a:cxn>
                <a:cxn ang="10800000">
                  <a:pos x="wd2" y="hd2"/>
                </a:cxn>
                <a:cxn ang="16200000">
                  <a:pos x="wd2" y="hd2"/>
                </a:cxn>
              </a:cxnLst>
              <a:rect l="0" t="0" r="r" b="b"/>
              <a:pathLst>
                <a:path w="21600" h="21600" extrusionOk="0">
                  <a:moveTo>
                    <a:pt x="3086" y="0"/>
                  </a:moveTo>
                  <a:lnTo>
                    <a:pt x="5400" y="0"/>
                  </a:lnTo>
                  <a:lnTo>
                    <a:pt x="8486" y="1662"/>
                  </a:lnTo>
                  <a:lnTo>
                    <a:pt x="16200" y="1662"/>
                  </a:lnTo>
                  <a:lnTo>
                    <a:pt x="17743" y="831"/>
                  </a:lnTo>
                  <a:lnTo>
                    <a:pt x="20057" y="831"/>
                  </a:lnTo>
                  <a:lnTo>
                    <a:pt x="20057" y="1662"/>
                  </a:lnTo>
                  <a:lnTo>
                    <a:pt x="21600" y="1662"/>
                  </a:lnTo>
                  <a:lnTo>
                    <a:pt x="21600" y="6646"/>
                  </a:lnTo>
                  <a:lnTo>
                    <a:pt x="20829" y="7477"/>
                  </a:lnTo>
                  <a:lnTo>
                    <a:pt x="20829" y="9138"/>
                  </a:lnTo>
                  <a:lnTo>
                    <a:pt x="20057" y="9138"/>
                  </a:lnTo>
                  <a:lnTo>
                    <a:pt x="20057" y="9969"/>
                  </a:lnTo>
                  <a:lnTo>
                    <a:pt x="18514" y="11631"/>
                  </a:lnTo>
                  <a:lnTo>
                    <a:pt x="18514" y="12462"/>
                  </a:lnTo>
                  <a:lnTo>
                    <a:pt x="17743" y="12462"/>
                  </a:lnTo>
                  <a:lnTo>
                    <a:pt x="16971" y="13292"/>
                  </a:lnTo>
                  <a:lnTo>
                    <a:pt x="16971" y="18277"/>
                  </a:lnTo>
                  <a:lnTo>
                    <a:pt x="16200" y="19108"/>
                  </a:lnTo>
                  <a:lnTo>
                    <a:pt x="16200" y="19938"/>
                  </a:lnTo>
                  <a:lnTo>
                    <a:pt x="14657" y="19938"/>
                  </a:lnTo>
                  <a:lnTo>
                    <a:pt x="13886" y="20769"/>
                  </a:lnTo>
                  <a:lnTo>
                    <a:pt x="9257" y="20769"/>
                  </a:lnTo>
                  <a:lnTo>
                    <a:pt x="8486" y="21600"/>
                  </a:lnTo>
                  <a:lnTo>
                    <a:pt x="6171" y="21600"/>
                  </a:lnTo>
                  <a:lnTo>
                    <a:pt x="5400" y="20769"/>
                  </a:lnTo>
                  <a:lnTo>
                    <a:pt x="3857" y="20769"/>
                  </a:lnTo>
                  <a:lnTo>
                    <a:pt x="3086" y="19938"/>
                  </a:lnTo>
                  <a:lnTo>
                    <a:pt x="2314" y="19938"/>
                  </a:lnTo>
                  <a:lnTo>
                    <a:pt x="2314" y="19108"/>
                  </a:lnTo>
                  <a:lnTo>
                    <a:pt x="1543" y="18277"/>
                  </a:lnTo>
                  <a:lnTo>
                    <a:pt x="771" y="16615"/>
                  </a:lnTo>
                  <a:lnTo>
                    <a:pt x="771" y="11631"/>
                  </a:lnTo>
                  <a:lnTo>
                    <a:pt x="0" y="10800"/>
                  </a:lnTo>
                  <a:lnTo>
                    <a:pt x="771" y="9138"/>
                  </a:lnTo>
                  <a:lnTo>
                    <a:pt x="771" y="4985"/>
                  </a:lnTo>
                  <a:lnTo>
                    <a:pt x="1543" y="4154"/>
                  </a:lnTo>
                  <a:lnTo>
                    <a:pt x="1543" y="2492"/>
                  </a:lnTo>
                  <a:lnTo>
                    <a:pt x="2314" y="1662"/>
                  </a:lnTo>
                  <a:lnTo>
                    <a:pt x="2314" y="831"/>
                  </a:lnTo>
                  <a:lnTo>
                    <a:pt x="3086" y="831"/>
                  </a:lnTo>
                  <a:lnTo>
                    <a:pt x="3086"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13" name="Freeform 20"/>
            <p:cNvSpPr/>
            <p:nvPr/>
          </p:nvSpPr>
          <p:spPr>
            <a:xfrm>
              <a:off x="9315664" y="3822963"/>
              <a:ext cx="132167" cy="222151"/>
            </a:xfrm>
            <a:custGeom>
              <a:avLst/>
              <a:gdLst/>
              <a:ahLst/>
              <a:cxnLst>
                <a:cxn ang="0">
                  <a:pos x="wd2" y="hd2"/>
                </a:cxn>
                <a:cxn ang="5400000">
                  <a:pos x="wd2" y="hd2"/>
                </a:cxn>
                <a:cxn ang="10800000">
                  <a:pos x="wd2" y="hd2"/>
                </a:cxn>
                <a:cxn ang="16200000">
                  <a:pos x="wd2" y="hd2"/>
                </a:cxn>
              </a:cxnLst>
              <a:rect l="0" t="0" r="r" b="b"/>
              <a:pathLst>
                <a:path w="21600" h="21600" extrusionOk="0">
                  <a:moveTo>
                    <a:pt x="1964" y="322"/>
                  </a:moveTo>
                  <a:lnTo>
                    <a:pt x="1309" y="322"/>
                  </a:lnTo>
                  <a:lnTo>
                    <a:pt x="1309" y="2257"/>
                  </a:lnTo>
                  <a:lnTo>
                    <a:pt x="1964" y="2901"/>
                  </a:lnTo>
                  <a:lnTo>
                    <a:pt x="1964" y="3546"/>
                  </a:lnTo>
                  <a:lnTo>
                    <a:pt x="2618" y="4513"/>
                  </a:lnTo>
                  <a:lnTo>
                    <a:pt x="3927" y="5803"/>
                  </a:lnTo>
                  <a:lnTo>
                    <a:pt x="5891" y="6770"/>
                  </a:lnTo>
                  <a:lnTo>
                    <a:pt x="5891" y="7093"/>
                  </a:lnTo>
                  <a:lnTo>
                    <a:pt x="6545" y="7415"/>
                  </a:lnTo>
                  <a:lnTo>
                    <a:pt x="6545" y="9027"/>
                  </a:lnTo>
                  <a:lnTo>
                    <a:pt x="5891" y="9672"/>
                  </a:lnTo>
                  <a:lnTo>
                    <a:pt x="5891" y="9994"/>
                  </a:lnTo>
                  <a:lnTo>
                    <a:pt x="5236" y="10316"/>
                  </a:lnTo>
                  <a:lnTo>
                    <a:pt x="4582" y="10961"/>
                  </a:lnTo>
                  <a:lnTo>
                    <a:pt x="4582" y="11284"/>
                  </a:lnTo>
                  <a:lnTo>
                    <a:pt x="3927" y="11284"/>
                  </a:lnTo>
                  <a:lnTo>
                    <a:pt x="655" y="12896"/>
                  </a:lnTo>
                  <a:lnTo>
                    <a:pt x="655" y="13218"/>
                  </a:lnTo>
                  <a:lnTo>
                    <a:pt x="0" y="13540"/>
                  </a:lnTo>
                  <a:lnTo>
                    <a:pt x="0" y="14507"/>
                  </a:lnTo>
                  <a:lnTo>
                    <a:pt x="655" y="15152"/>
                  </a:lnTo>
                  <a:lnTo>
                    <a:pt x="655" y="18054"/>
                  </a:lnTo>
                  <a:lnTo>
                    <a:pt x="1309" y="19021"/>
                  </a:lnTo>
                  <a:lnTo>
                    <a:pt x="1309" y="19988"/>
                  </a:lnTo>
                  <a:lnTo>
                    <a:pt x="1964" y="20310"/>
                  </a:lnTo>
                  <a:lnTo>
                    <a:pt x="1964" y="20633"/>
                  </a:lnTo>
                  <a:lnTo>
                    <a:pt x="2618" y="20633"/>
                  </a:lnTo>
                  <a:lnTo>
                    <a:pt x="3273" y="20955"/>
                  </a:lnTo>
                  <a:lnTo>
                    <a:pt x="3273" y="21278"/>
                  </a:lnTo>
                  <a:lnTo>
                    <a:pt x="4582" y="21278"/>
                  </a:lnTo>
                  <a:lnTo>
                    <a:pt x="5236" y="21600"/>
                  </a:lnTo>
                  <a:lnTo>
                    <a:pt x="7200" y="21600"/>
                  </a:lnTo>
                  <a:lnTo>
                    <a:pt x="7200" y="20633"/>
                  </a:lnTo>
                  <a:lnTo>
                    <a:pt x="7855" y="20633"/>
                  </a:lnTo>
                  <a:lnTo>
                    <a:pt x="7855" y="18054"/>
                  </a:lnTo>
                  <a:lnTo>
                    <a:pt x="8509" y="17731"/>
                  </a:lnTo>
                  <a:lnTo>
                    <a:pt x="8509" y="17409"/>
                  </a:lnTo>
                  <a:lnTo>
                    <a:pt x="9164" y="17409"/>
                  </a:lnTo>
                  <a:lnTo>
                    <a:pt x="12436" y="15797"/>
                  </a:lnTo>
                  <a:lnTo>
                    <a:pt x="13091" y="15797"/>
                  </a:lnTo>
                  <a:lnTo>
                    <a:pt x="14400" y="15475"/>
                  </a:lnTo>
                  <a:lnTo>
                    <a:pt x="16364" y="14830"/>
                  </a:lnTo>
                  <a:lnTo>
                    <a:pt x="17673" y="14830"/>
                  </a:lnTo>
                  <a:lnTo>
                    <a:pt x="18982" y="14185"/>
                  </a:lnTo>
                  <a:lnTo>
                    <a:pt x="19636" y="14185"/>
                  </a:lnTo>
                  <a:lnTo>
                    <a:pt x="19636" y="13863"/>
                  </a:lnTo>
                  <a:lnTo>
                    <a:pt x="20291" y="13540"/>
                  </a:lnTo>
                  <a:lnTo>
                    <a:pt x="20291" y="13218"/>
                  </a:lnTo>
                  <a:lnTo>
                    <a:pt x="20945" y="12896"/>
                  </a:lnTo>
                  <a:lnTo>
                    <a:pt x="20945" y="12251"/>
                  </a:lnTo>
                  <a:lnTo>
                    <a:pt x="21600" y="11928"/>
                  </a:lnTo>
                  <a:lnTo>
                    <a:pt x="21600" y="9349"/>
                  </a:lnTo>
                  <a:lnTo>
                    <a:pt x="20945" y="9349"/>
                  </a:lnTo>
                  <a:lnTo>
                    <a:pt x="20945" y="9027"/>
                  </a:lnTo>
                  <a:lnTo>
                    <a:pt x="18327" y="9027"/>
                  </a:lnTo>
                  <a:lnTo>
                    <a:pt x="17018" y="9349"/>
                  </a:lnTo>
                  <a:lnTo>
                    <a:pt x="13091" y="9349"/>
                  </a:lnTo>
                  <a:lnTo>
                    <a:pt x="13091" y="6125"/>
                  </a:lnTo>
                  <a:lnTo>
                    <a:pt x="9818" y="6125"/>
                  </a:lnTo>
                  <a:lnTo>
                    <a:pt x="8509" y="5803"/>
                  </a:lnTo>
                  <a:lnTo>
                    <a:pt x="7855" y="5803"/>
                  </a:lnTo>
                  <a:lnTo>
                    <a:pt x="7200" y="5481"/>
                  </a:lnTo>
                  <a:lnTo>
                    <a:pt x="7200" y="4191"/>
                  </a:lnTo>
                  <a:lnTo>
                    <a:pt x="7855" y="3224"/>
                  </a:lnTo>
                  <a:lnTo>
                    <a:pt x="7855" y="1934"/>
                  </a:lnTo>
                  <a:lnTo>
                    <a:pt x="7200" y="1612"/>
                  </a:lnTo>
                  <a:lnTo>
                    <a:pt x="7200" y="1290"/>
                  </a:lnTo>
                  <a:lnTo>
                    <a:pt x="6545" y="967"/>
                  </a:lnTo>
                  <a:lnTo>
                    <a:pt x="6545" y="645"/>
                  </a:lnTo>
                  <a:lnTo>
                    <a:pt x="5891" y="645"/>
                  </a:lnTo>
                  <a:lnTo>
                    <a:pt x="5236" y="322"/>
                  </a:lnTo>
                  <a:lnTo>
                    <a:pt x="3927" y="322"/>
                  </a:lnTo>
                  <a:lnTo>
                    <a:pt x="3273" y="0"/>
                  </a:lnTo>
                  <a:lnTo>
                    <a:pt x="2618" y="0"/>
                  </a:lnTo>
                  <a:lnTo>
                    <a:pt x="1964" y="322"/>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14" name="Freeform 21"/>
            <p:cNvSpPr/>
            <p:nvPr/>
          </p:nvSpPr>
          <p:spPr>
            <a:xfrm>
              <a:off x="9315664" y="3822963"/>
              <a:ext cx="132167" cy="222151"/>
            </a:xfrm>
            <a:custGeom>
              <a:avLst/>
              <a:gdLst/>
              <a:ahLst/>
              <a:cxnLst>
                <a:cxn ang="0">
                  <a:pos x="wd2" y="hd2"/>
                </a:cxn>
                <a:cxn ang="5400000">
                  <a:pos x="wd2" y="hd2"/>
                </a:cxn>
                <a:cxn ang="10800000">
                  <a:pos x="wd2" y="hd2"/>
                </a:cxn>
                <a:cxn ang="16200000">
                  <a:pos x="wd2" y="hd2"/>
                </a:cxn>
              </a:cxnLst>
              <a:rect l="0" t="0" r="r" b="b"/>
              <a:pathLst>
                <a:path w="21600" h="21600" extrusionOk="0">
                  <a:moveTo>
                    <a:pt x="1964" y="322"/>
                  </a:moveTo>
                  <a:lnTo>
                    <a:pt x="1309" y="322"/>
                  </a:lnTo>
                  <a:lnTo>
                    <a:pt x="1309" y="2257"/>
                  </a:lnTo>
                  <a:lnTo>
                    <a:pt x="1964" y="2901"/>
                  </a:lnTo>
                  <a:lnTo>
                    <a:pt x="1964" y="3546"/>
                  </a:lnTo>
                  <a:lnTo>
                    <a:pt x="2618" y="4513"/>
                  </a:lnTo>
                  <a:lnTo>
                    <a:pt x="3927" y="5803"/>
                  </a:lnTo>
                  <a:lnTo>
                    <a:pt x="5891" y="6770"/>
                  </a:lnTo>
                  <a:lnTo>
                    <a:pt x="5891" y="7093"/>
                  </a:lnTo>
                  <a:lnTo>
                    <a:pt x="6545" y="7415"/>
                  </a:lnTo>
                  <a:lnTo>
                    <a:pt x="6545" y="9027"/>
                  </a:lnTo>
                  <a:lnTo>
                    <a:pt x="5891" y="9672"/>
                  </a:lnTo>
                  <a:lnTo>
                    <a:pt x="5891" y="9994"/>
                  </a:lnTo>
                  <a:lnTo>
                    <a:pt x="5236" y="10316"/>
                  </a:lnTo>
                  <a:lnTo>
                    <a:pt x="4582" y="10961"/>
                  </a:lnTo>
                  <a:lnTo>
                    <a:pt x="4582" y="11284"/>
                  </a:lnTo>
                  <a:lnTo>
                    <a:pt x="3927" y="11284"/>
                  </a:lnTo>
                  <a:lnTo>
                    <a:pt x="655" y="12896"/>
                  </a:lnTo>
                  <a:lnTo>
                    <a:pt x="655" y="13218"/>
                  </a:lnTo>
                  <a:lnTo>
                    <a:pt x="0" y="13540"/>
                  </a:lnTo>
                  <a:lnTo>
                    <a:pt x="0" y="14507"/>
                  </a:lnTo>
                  <a:lnTo>
                    <a:pt x="655" y="15152"/>
                  </a:lnTo>
                  <a:lnTo>
                    <a:pt x="655" y="18054"/>
                  </a:lnTo>
                  <a:lnTo>
                    <a:pt x="1309" y="19021"/>
                  </a:lnTo>
                  <a:lnTo>
                    <a:pt x="1309" y="19988"/>
                  </a:lnTo>
                  <a:lnTo>
                    <a:pt x="1964" y="20310"/>
                  </a:lnTo>
                  <a:lnTo>
                    <a:pt x="1964" y="20633"/>
                  </a:lnTo>
                  <a:lnTo>
                    <a:pt x="2618" y="20633"/>
                  </a:lnTo>
                  <a:lnTo>
                    <a:pt x="3273" y="20955"/>
                  </a:lnTo>
                  <a:lnTo>
                    <a:pt x="3273" y="21278"/>
                  </a:lnTo>
                  <a:lnTo>
                    <a:pt x="4582" y="21278"/>
                  </a:lnTo>
                  <a:lnTo>
                    <a:pt x="5236" y="21600"/>
                  </a:lnTo>
                  <a:lnTo>
                    <a:pt x="7200" y="21600"/>
                  </a:lnTo>
                  <a:lnTo>
                    <a:pt x="7200" y="20633"/>
                  </a:lnTo>
                  <a:lnTo>
                    <a:pt x="7855" y="20633"/>
                  </a:lnTo>
                  <a:lnTo>
                    <a:pt x="7855" y="18054"/>
                  </a:lnTo>
                  <a:lnTo>
                    <a:pt x="8509" y="17731"/>
                  </a:lnTo>
                  <a:lnTo>
                    <a:pt x="8509" y="17409"/>
                  </a:lnTo>
                  <a:lnTo>
                    <a:pt x="9164" y="17409"/>
                  </a:lnTo>
                  <a:lnTo>
                    <a:pt x="12436" y="15797"/>
                  </a:lnTo>
                  <a:lnTo>
                    <a:pt x="13091" y="15797"/>
                  </a:lnTo>
                  <a:lnTo>
                    <a:pt x="14400" y="15475"/>
                  </a:lnTo>
                  <a:lnTo>
                    <a:pt x="16364" y="14830"/>
                  </a:lnTo>
                  <a:lnTo>
                    <a:pt x="17673" y="14830"/>
                  </a:lnTo>
                  <a:lnTo>
                    <a:pt x="18982" y="14185"/>
                  </a:lnTo>
                  <a:lnTo>
                    <a:pt x="19636" y="14185"/>
                  </a:lnTo>
                  <a:lnTo>
                    <a:pt x="19636" y="13863"/>
                  </a:lnTo>
                  <a:lnTo>
                    <a:pt x="20291" y="13540"/>
                  </a:lnTo>
                  <a:lnTo>
                    <a:pt x="20291" y="13218"/>
                  </a:lnTo>
                  <a:lnTo>
                    <a:pt x="20945" y="12896"/>
                  </a:lnTo>
                  <a:lnTo>
                    <a:pt x="20945" y="12251"/>
                  </a:lnTo>
                  <a:lnTo>
                    <a:pt x="21600" y="11928"/>
                  </a:lnTo>
                  <a:lnTo>
                    <a:pt x="21600" y="9349"/>
                  </a:lnTo>
                  <a:lnTo>
                    <a:pt x="20945" y="9349"/>
                  </a:lnTo>
                  <a:lnTo>
                    <a:pt x="20945" y="9027"/>
                  </a:lnTo>
                  <a:lnTo>
                    <a:pt x="18327" y="9027"/>
                  </a:lnTo>
                  <a:lnTo>
                    <a:pt x="17018" y="9349"/>
                  </a:lnTo>
                  <a:lnTo>
                    <a:pt x="13091" y="9349"/>
                  </a:lnTo>
                  <a:lnTo>
                    <a:pt x="13091" y="6125"/>
                  </a:lnTo>
                  <a:lnTo>
                    <a:pt x="9818" y="6125"/>
                  </a:lnTo>
                  <a:lnTo>
                    <a:pt x="8509" y="5803"/>
                  </a:lnTo>
                  <a:lnTo>
                    <a:pt x="7855" y="5803"/>
                  </a:lnTo>
                  <a:lnTo>
                    <a:pt x="7200" y="5481"/>
                  </a:lnTo>
                  <a:lnTo>
                    <a:pt x="7200" y="4191"/>
                  </a:lnTo>
                  <a:lnTo>
                    <a:pt x="7855" y="3224"/>
                  </a:lnTo>
                  <a:lnTo>
                    <a:pt x="7855" y="1934"/>
                  </a:lnTo>
                  <a:lnTo>
                    <a:pt x="7200" y="1612"/>
                  </a:lnTo>
                  <a:lnTo>
                    <a:pt x="7200" y="1290"/>
                  </a:lnTo>
                  <a:lnTo>
                    <a:pt x="6545" y="967"/>
                  </a:lnTo>
                  <a:lnTo>
                    <a:pt x="6545" y="645"/>
                  </a:lnTo>
                  <a:lnTo>
                    <a:pt x="5891" y="645"/>
                  </a:lnTo>
                  <a:lnTo>
                    <a:pt x="5236" y="322"/>
                  </a:lnTo>
                  <a:lnTo>
                    <a:pt x="3927" y="322"/>
                  </a:lnTo>
                  <a:lnTo>
                    <a:pt x="3273" y="0"/>
                  </a:lnTo>
                  <a:lnTo>
                    <a:pt x="2618" y="0"/>
                  </a:lnTo>
                  <a:lnTo>
                    <a:pt x="1964" y="322"/>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15" name="Freeform 24"/>
            <p:cNvSpPr/>
            <p:nvPr/>
          </p:nvSpPr>
          <p:spPr>
            <a:xfrm>
              <a:off x="7865850" y="2148552"/>
              <a:ext cx="48062" cy="7957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000" y="0"/>
                  </a:lnTo>
                  <a:lnTo>
                    <a:pt x="9000" y="900"/>
                  </a:lnTo>
                  <a:lnTo>
                    <a:pt x="7200" y="900"/>
                  </a:lnTo>
                  <a:lnTo>
                    <a:pt x="7200" y="1800"/>
                  </a:lnTo>
                  <a:lnTo>
                    <a:pt x="3600" y="3600"/>
                  </a:lnTo>
                  <a:lnTo>
                    <a:pt x="3600" y="4500"/>
                  </a:lnTo>
                  <a:lnTo>
                    <a:pt x="1800" y="6300"/>
                  </a:lnTo>
                  <a:lnTo>
                    <a:pt x="1800" y="7200"/>
                  </a:lnTo>
                  <a:lnTo>
                    <a:pt x="0" y="8100"/>
                  </a:lnTo>
                  <a:lnTo>
                    <a:pt x="0" y="16200"/>
                  </a:lnTo>
                  <a:lnTo>
                    <a:pt x="1800" y="17100"/>
                  </a:lnTo>
                  <a:lnTo>
                    <a:pt x="3600" y="18900"/>
                  </a:lnTo>
                  <a:lnTo>
                    <a:pt x="7200" y="20700"/>
                  </a:lnTo>
                  <a:lnTo>
                    <a:pt x="9000" y="20700"/>
                  </a:lnTo>
                  <a:lnTo>
                    <a:pt x="10800" y="21600"/>
                  </a:lnTo>
                  <a:lnTo>
                    <a:pt x="16200" y="21600"/>
                  </a:lnTo>
                  <a:lnTo>
                    <a:pt x="18000" y="20700"/>
                  </a:lnTo>
                  <a:lnTo>
                    <a:pt x="18000" y="19800"/>
                  </a:lnTo>
                  <a:lnTo>
                    <a:pt x="19800" y="18900"/>
                  </a:lnTo>
                  <a:lnTo>
                    <a:pt x="19800" y="17100"/>
                  </a:lnTo>
                  <a:lnTo>
                    <a:pt x="21600" y="16200"/>
                  </a:lnTo>
                  <a:lnTo>
                    <a:pt x="21600" y="8100"/>
                  </a:lnTo>
                  <a:lnTo>
                    <a:pt x="18000" y="4500"/>
                  </a:lnTo>
                  <a:lnTo>
                    <a:pt x="18000" y="2700"/>
                  </a:lnTo>
                  <a:lnTo>
                    <a:pt x="16200" y="2700"/>
                  </a:lnTo>
                  <a:lnTo>
                    <a:pt x="16200" y="1800"/>
                  </a:lnTo>
                  <a:lnTo>
                    <a:pt x="14400" y="900"/>
                  </a:lnTo>
                  <a:lnTo>
                    <a:pt x="12600" y="900"/>
                  </a:lnTo>
                  <a:lnTo>
                    <a:pt x="12600" y="0"/>
                  </a:lnTo>
                  <a:lnTo>
                    <a:pt x="10800"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16" name="Freeform 25"/>
            <p:cNvSpPr/>
            <p:nvPr/>
          </p:nvSpPr>
          <p:spPr>
            <a:xfrm>
              <a:off x="7865850" y="2148552"/>
              <a:ext cx="48062" cy="7957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000" y="0"/>
                  </a:lnTo>
                  <a:lnTo>
                    <a:pt x="9000" y="900"/>
                  </a:lnTo>
                  <a:lnTo>
                    <a:pt x="7200" y="900"/>
                  </a:lnTo>
                  <a:lnTo>
                    <a:pt x="7200" y="1800"/>
                  </a:lnTo>
                  <a:lnTo>
                    <a:pt x="3600" y="3600"/>
                  </a:lnTo>
                  <a:lnTo>
                    <a:pt x="3600" y="4500"/>
                  </a:lnTo>
                  <a:lnTo>
                    <a:pt x="1800" y="6300"/>
                  </a:lnTo>
                  <a:lnTo>
                    <a:pt x="1800" y="7200"/>
                  </a:lnTo>
                  <a:lnTo>
                    <a:pt x="0" y="8100"/>
                  </a:lnTo>
                  <a:lnTo>
                    <a:pt x="0" y="16200"/>
                  </a:lnTo>
                  <a:lnTo>
                    <a:pt x="1800" y="17100"/>
                  </a:lnTo>
                  <a:lnTo>
                    <a:pt x="3600" y="18900"/>
                  </a:lnTo>
                  <a:lnTo>
                    <a:pt x="7200" y="20700"/>
                  </a:lnTo>
                  <a:lnTo>
                    <a:pt x="9000" y="20700"/>
                  </a:lnTo>
                  <a:lnTo>
                    <a:pt x="10800" y="21600"/>
                  </a:lnTo>
                  <a:lnTo>
                    <a:pt x="16200" y="21600"/>
                  </a:lnTo>
                  <a:lnTo>
                    <a:pt x="18000" y="20700"/>
                  </a:lnTo>
                  <a:lnTo>
                    <a:pt x="18000" y="19800"/>
                  </a:lnTo>
                  <a:lnTo>
                    <a:pt x="19800" y="18900"/>
                  </a:lnTo>
                  <a:lnTo>
                    <a:pt x="19800" y="17100"/>
                  </a:lnTo>
                  <a:lnTo>
                    <a:pt x="21600" y="16200"/>
                  </a:lnTo>
                  <a:lnTo>
                    <a:pt x="21600" y="8100"/>
                  </a:lnTo>
                  <a:lnTo>
                    <a:pt x="18000" y="4500"/>
                  </a:lnTo>
                  <a:lnTo>
                    <a:pt x="18000" y="2700"/>
                  </a:lnTo>
                  <a:lnTo>
                    <a:pt x="16200" y="2700"/>
                  </a:lnTo>
                  <a:lnTo>
                    <a:pt x="16200" y="1800"/>
                  </a:lnTo>
                  <a:lnTo>
                    <a:pt x="14400" y="900"/>
                  </a:lnTo>
                  <a:lnTo>
                    <a:pt x="12600" y="900"/>
                  </a:lnTo>
                  <a:lnTo>
                    <a:pt x="12600" y="0"/>
                  </a:lnTo>
                  <a:lnTo>
                    <a:pt x="10800" y="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17" name="Freeform 26"/>
            <p:cNvSpPr/>
            <p:nvPr/>
          </p:nvSpPr>
          <p:spPr>
            <a:xfrm>
              <a:off x="6704395" y="2005979"/>
              <a:ext cx="244306" cy="106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833" y="0"/>
                  </a:lnTo>
                  <a:lnTo>
                    <a:pt x="2833" y="675"/>
                  </a:lnTo>
                  <a:lnTo>
                    <a:pt x="3187" y="675"/>
                  </a:lnTo>
                  <a:lnTo>
                    <a:pt x="3541" y="1350"/>
                  </a:lnTo>
                  <a:lnTo>
                    <a:pt x="3541" y="2025"/>
                  </a:lnTo>
                  <a:lnTo>
                    <a:pt x="3895" y="2025"/>
                  </a:lnTo>
                  <a:lnTo>
                    <a:pt x="4957" y="4050"/>
                  </a:lnTo>
                  <a:lnTo>
                    <a:pt x="4957" y="4725"/>
                  </a:lnTo>
                  <a:lnTo>
                    <a:pt x="5666" y="5400"/>
                  </a:lnTo>
                  <a:lnTo>
                    <a:pt x="6020" y="5400"/>
                  </a:lnTo>
                  <a:lnTo>
                    <a:pt x="6728" y="6750"/>
                  </a:lnTo>
                  <a:lnTo>
                    <a:pt x="8144" y="6750"/>
                  </a:lnTo>
                  <a:lnTo>
                    <a:pt x="8144" y="4725"/>
                  </a:lnTo>
                  <a:lnTo>
                    <a:pt x="8498" y="4050"/>
                  </a:lnTo>
                  <a:lnTo>
                    <a:pt x="8498" y="3375"/>
                  </a:lnTo>
                  <a:lnTo>
                    <a:pt x="8852" y="3375"/>
                  </a:lnTo>
                  <a:lnTo>
                    <a:pt x="8852" y="8775"/>
                  </a:lnTo>
                  <a:lnTo>
                    <a:pt x="9561" y="10125"/>
                  </a:lnTo>
                  <a:lnTo>
                    <a:pt x="9915" y="10125"/>
                  </a:lnTo>
                  <a:lnTo>
                    <a:pt x="10269" y="10800"/>
                  </a:lnTo>
                  <a:lnTo>
                    <a:pt x="10977" y="10800"/>
                  </a:lnTo>
                  <a:lnTo>
                    <a:pt x="12039" y="12825"/>
                  </a:lnTo>
                  <a:lnTo>
                    <a:pt x="12748" y="13500"/>
                  </a:lnTo>
                  <a:lnTo>
                    <a:pt x="13456" y="13500"/>
                  </a:lnTo>
                  <a:lnTo>
                    <a:pt x="13810" y="14175"/>
                  </a:lnTo>
                  <a:lnTo>
                    <a:pt x="18767" y="14175"/>
                  </a:lnTo>
                  <a:lnTo>
                    <a:pt x="19121" y="14850"/>
                  </a:lnTo>
                  <a:lnTo>
                    <a:pt x="19830" y="14850"/>
                  </a:lnTo>
                  <a:lnTo>
                    <a:pt x="20538" y="15525"/>
                  </a:lnTo>
                  <a:lnTo>
                    <a:pt x="21600" y="16200"/>
                  </a:lnTo>
                  <a:lnTo>
                    <a:pt x="21600" y="16875"/>
                  </a:lnTo>
                  <a:lnTo>
                    <a:pt x="20892" y="19575"/>
                  </a:lnTo>
                  <a:lnTo>
                    <a:pt x="20892" y="20250"/>
                  </a:lnTo>
                  <a:lnTo>
                    <a:pt x="20184" y="21600"/>
                  </a:lnTo>
                  <a:lnTo>
                    <a:pt x="14518" y="21600"/>
                  </a:lnTo>
                  <a:lnTo>
                    <a:pt x="13810" y="20250"/>
                  </a:lnTo>
                  <a:lnTo>
                    <a:pt x="13102" y="19575"/>
                  </a:lnTo>
                  <a:lnTo>
                    <a:pt x="12748" y="18900"/>
                  </a:lnTo>
                  <a:lnTo>
                    <a:pt x="12039" y="18900"/>
                  </a:lnTo>
                  <a:lnTo>
                    <a:pt x="10977" y="18225"/>
                  </a:lnTo>
                  <a:lnTo>
                    <a:pt x="9561" y="18225"/>
                  </a:lnTo>
                  <a:lnTo>
                    <a:pt x="9207" y="17550"/>
                  </a:lnTo>
                  <a:lnTo>
                    <a:pt x="8498" y="17550"/>
                  </a:lnTo>
                  <a:lnTo>
                    <a:pt x="7436" y="16200"/>
                  </a:lnTo>
                  <a:lnTo>
                    <a:pt x="6374" y="15525"/>
                  </a:lnTo>
                  <a:lnTo>
                    <a:pt x="5666" y="14850"/>
                  </a:lnTo>
                  <a:lnTo>
                    <a:pt x="4957" y="14850"/>
                  </a:lnTo>
                  <a:lnTo>
                    <a:pt x="3895" y="14175"/>
                  </a:lnTo>
                  <a:lnTo>
                    <a:pt x="3187" y="14175"/>
                  </a:lnTo>
                  <a:lnTo>
                    <a:pt x="2833" y="13500"/>
                  </a:lnTo>
                  <a:lnTo>
                    <a:pt x="2479" y="13500"/>
                  </a:lnTo>
                  <a:lnTo>
                    <a:pt x="1062" y="10800"/>
                  </a:lnTo>
                  <a:lnTo>
                    <a:pt x="1062" y="10125"/>
                  </a:lnTo>
                  <a:lnTo>
                    <a:pt x="708" y="10125"/>
                  </a:lnTo>
                  <a:lnTo>
                    <a:pt x="354" y="9450"/>
                  </a:lnTo>
                  <a:lnTo>
                    <a:pt x="354" y="7425"/>
                  </a:lnTo>
                  <a:lnTo>
                    <a:pt x="0" y="6075"/>
                  </a:lnTo>
                  <a:lnTo>
                    <a:pt x="0"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18" name="Freeform 27"/>
            <p:cNvSpPr/>
            <p:nvPr/>
          </p:nvSpPr>
          <p:spPr>
            <a:xfrm>
              <a:off x="6704395" y="2005979"/>
              <a:ext cx="244306" cy="106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833" y="0"/>
                  </a:lnTo>
                  <a:lnTo>
                    <a:pt x="2833" y="675"/>
                  </a:lnTo>
                  <a:lnTo>
                    <a:pt x="3187" y="675"/>
                  </a:lnTo>
                  <a:lnTo>
                    <a:pt x="3541" y="1350"/>
                  </a:lnTo>
                  <a:lnTo>
                    <a:pt x="3541" y="2025"/>
                  </a:lnTo>
                  <a:lnTo>
                    <a:pt x="3895" y="2025"/>
                  </a:lnTo>
                  <a:lnTo>
                    <a:pt x="4957" y="4050"/>
                  </a:lnTo>
                  <a:lnTo>
                    <a:pt x="4957" y="4725"/>
                  </a:lnTo>
                  <a:lnTo>
                    <a:pt x="5666" y="5400"/>
                  </a:lnTo>
                  <a:lnTo>
                    <a:pt x="6020" y="5400"/>
                  </a:lnTo>
                  <a:lnTo>
                    <a:pt x="6728" y="6750"/>
                  </a:lnTo>
                  <a:lnTo>
                    <a:pt x="8144" y="6750"/>
                  </a:lnTo>
                  <a:lnTo>
                    <a:pt x="8144" y="4725"/>
                  </a:lnTo>
                  <a:lnTo>
                    <a:pt x="8498" y="4050"/>
                  </a:lnTo>
                  <a:lnTo>
                    <a:pt x="8498" y="3375"/>
                  </a:lnTo>
                  <a:lnTo>
                    <a:pt x="8852" y="3375"/>
                  </a:lnTo>
                  <a:lnTo>
                    <a:pt x="8852" y="8775"/>
                  </a:lnTo>
                  <a:lnTo>
                    <a:pt x="9561" y="10125"/>
                  </a:lnTo>
                  <a:lnTo>
                    <a:pt x="9915" y="10125"/>
                  </a:lnTo>
                  <a:lnTo>
                    <a:pt x="10269" y="10800"/>
                  </a:lnTo>
                  <a:lnTo>
                    <a:pt x="10977" y="10800"/>
                  </a:lnTo>
                  <a:lnTo>
                    <a:pt x="12039" y="12825"/>
                  </a:lnTo>
                  <a:lnTo>
                    <a:pt x="12748" y="13500"/>
                  </a:lnTo>
                  <a:lnTo>
                    <a:pt x="13456" y="13500"/>
                  </a:lnTo>
                  <a:lnTo>
                    <a:pt x="13810" y="14175"/>
                  </a:lnTo>
                  <a:lnTo>
                    <a:pt x="18767" y="14175"/>
                  </a:lnTo>
                  <a:lnTo>
                    <a:pt x="19121" y="14850"/>
                  </a:lnTo>
                  <a:lnTo>
                    <a:pt x="19830" y="14850"/>
                  </a:lnTo>
                  <a:lnTo>
                    <a:pt x="20538" y="15525"/>
                  </a:lnTo>
                  <a:lnTo>
                    <a:pt x="21600" y="16200"/>
                  </a:lnTo>
                  <a:lnTo>
                    <a:pt x="21600" y="16875"/>
                  </a:lnTo>
                  <a:lnTo>
                    <a:pt x="20892" y="19575"/>
                  </a:lnTo>
                  <a:lnTo>
                    <a:pt x="20892" y="20250"/>
                  </a:lnTo>
                  <a:lnTo>
                    <a:pt x="20184" y="21600"/>
                  </a:lnTo>
                  <a:lnTo>
                    <a:pt x="14518" y="21600"/>
                  </a:lnTo>
                  <a:lnTo>
                    <a:pt x="13810" y="20250"/>
                  </a:lnTo>
                  <a:lnTo>
                    <a:pt x="13102" y="19575"/>
                  </a:lnTo>
                  <a:lnTo>
                    <a:pt x="12748" y="18900"/>
                  </a:lnTo>
                  <a:lnTo>
                    <a:pt x="12039" y="18900"/>
                  </a:lnTo>
                  <a:lnTo>
                    <a:pt x="10977" y="18225"/>
                  </a:lnTo>
                  <a:lnTo>
                    <a:pt x="9561" y="18225"/>
                  </a:lnTo>
                  <a:lnTo>
                    <a:pt x="9207" y="17550"/>
                  </a:lnTo>
                  <a:lnTo>
                    <a:pt x="8498" y="17550"/>
                  </a:lnTo>
                  <a:lnTo>
                    <a:pt x="7436" y="16200"/>
                  </a:lnTo>
                  <a:lnTo>
                    <a:pt x="6374" y="15525"/>
                  </a:lnTo>
                  <a:lnTo>
                    <a:pt x="5666" y="14850"/>
                  </a:lnTo>
                  <a:lnTo>
                    <a:pt x="4957" y="14850"/>
                  </a:lnTo>
                  <a:lnTo>
                    <a:pt x="3895" y="14175"/>
                  </a:lnTo>
                  <a:lnTo>
                    <a:pt x="3187" y="14175"/>
                  </a:lnTo>
                  <a:lnTo>
                    <a:pt x="2833" y="13500"/>
                  </a:lnTo>
                  <a:lnTo>
                    <a:pt x="2479" y="13500"/>
                  </a:lnTo>
                  <a:lnTo>
                    <a:pt x="1062" y="10800"/>
                  </a:lnTo>
                  <a:lnTo>
                    <a:pt x="1062" y="10125"/>
                  </a:lnTo>
                  <a:lnTo>
                    <a:pt x="708" y="10125"/>
                  </a:lnTo>
                  <a:lnTo>
                    <a:pt x="354" y="9450"/>
                  </a:lnTo>
                  <a:lnTo>
                    <a:pt x="354" y="7425"/>
                  </a:lnTo>
                  <a:lnTo>
                    <a:pt x="0" y="6075"/>
                  </a:lnTo>
                  <a:lnTo>
                    <a:pt x="0" y="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19" name="Freeform 28"/>
            <p:cNvSpPr/>
            <p:nvPr/>
          </p:nvSpPr>
          <p:spPr>
            <a:xfrm>
              <a:off x="6704395" y="2005979"/>
              <a:ext cx="244306" cy="106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833" y="0"/>
                  </a:lnTo>
                  <a:lnTo>
                    <a:pt x="2833" y="675"/>
                  </a:lnTo>
                  <a:lnTo>
                    <a:pt x="3187" y="675"/>
                  </a:lnTo>
                  <a:lnTo>
                    <a:pt x="3541" y="1350"/>
                  </a:lnTo>
                  <a:lnTo>
                    <a:pt x="3541" y="2025"/>
                  </a:lnTo>
                  <a:lnTo>
                    <a:pt x="3895" y="2025"/>
                  </a:lnTo>
                  <a:lnTo>
                    <a:pt x="4957" y="4050"/>
                  </a:lnTo>
                  <a:lnTo>
                    <a:pt x="4957" y="4725"/>
                  </a:lnTo>
                  <a:lnTo>
                    <a:pt x="5666" y="5400"/>
                  </a:lnTo>
                  <a:lnTo>
                    <a:pt x="6020" y="5400"/>
                  </a:lnTo>
                  <a:lnTo>
                    <a:pt x="6728" y="6750"/>
                  </a:lnTo>
                  <a:lnTo>
                    <a:pt x="8144" y="6750"/>
                  </a:lnTo>
                  <a:lnTo>
                    <a:pt x="8144" y="4725"/>
                  </a:lnTo>
                  <a:lnTo>
                    <a:pt x="8498" y="4050"/>
                  </a:lnTo>
                  <a:lnTo>
                    <a:pt x="8498" y="3375"/>
                  </a:lnTo>
                  <a:lnTo>
                    <a:pt x="8852" y="3375"/>
                  </a:lnTo>
                  <a:lnTo>
                    <a:pt x="8852" y="8775"/>
                  </a:lnTo>
                  <a:lnTo>
                    <a:pt x="9561" y="10125"/>
                  </a:lnTo>
                  <a:lnTo>
                    <a:pt x="9915" y="10125"/>
                  </a:lnTo>
                  <a:lnTo>
                    <a:pt x="10269" y="10800"/>
                  </a:lnTo>
                  <a:lnTo>
                    <a:pt x="10977" y="10800"/>
                  </a:lnTo>
                  <a:lnTo>
                    <a:pt x="12039" y="12825"/>
                  </a:lnTo>
                  <a:lnTo>
                    <a:pt x="12748" y="13500"/>
                  </a:lnTo>
                  <a:lnTo>
                    <a:pt x="13456" y="13500"/>
                  </a:lnTo>
                  <a:lnTo>
                    <a:pt x="13810" y="14175"/>
                  </a:lnTo>
                  <a:lnTo>
                    <a:pt x="18767" y="14175"/>
                  </a:lnTo>
                  <a:lnTo>
                    <a:pt x="19121" y="14850"/>
                  </a:lnTo>
                  <a:lnTo>
                    <a:pt x="19830" y="14850"/>
                  </a:lnTo>
                  <a:lnTo>
                    <a:pt x="20538" y="15525"/>
                  </a:lnTo>
                  <a:lnTo>
                    <a:pt x="21600" y="16200"/>
                  </a:lnTo>
                  <a:lnTo>
                    <a:pt x="21600" y="16875"/>
                  </a:lnTo>
                  <a:lnTo>
                    <a:pt x="20892" y="19575"/>
                  </a:lnTo>
                  <a:lnTo>
                    <a:pt x="20892" y="20250"/>
                  </a:lnTo>
                  <a:lnTo>
                    <a:pt x="20184" y="21600"/>
                  </a:lnTo>
                  <a:lnTo>
                    <a:pt x="14518" y="21600"/>
                  </a:lnTo>
                  <a:lnTo>
                    <a:pt x="13810" y="20250"/>
                  </a:lnTo>
                  <a:lnTo>
                    <a:pt x="13102" y="19575"/>
                  </a:lnTo>
                  <a:lnTo>
                    <a:pt x="12748" y="18900"/>
                  </a:lnTo>
                  <a:lnTo>
                    <a:pt x="12039" y="18900"/>
                  </a:lnTo>
                  <a:lnTo>
                    <a:pt x="10977" y="18225"/>
                  </a:lnTo>
                  <a:lnTo>
                    <a:pt x="9561" y="18225"/>
                  </a:lnTo>
                  <a:lnTo>
                    <a:pt x="9207" y="17550"/>
                  </a:lnTo>
                  <a:lnTo>
                    <a:pt x="8498" y="17550"/>
                  </a:lnTo>
                  <a:lnTo>
                    <a:pt x="7436" y="16200"/>
                  </a:lnTo>
                  <a:lnTo>
                    <a:pt x="6374" y="15525"/>
                  </a:lnTo>
                  <a:lnTo>
                    <a:pt x="5666" y="14850"/>
                  </a:lnTo>
                  <a:lnTo>
                    <a:pt x="4957" y="14850"/>
                  </a:lnTo>
                  <a:lnTo>
                    <a:pt x="3895" y="14175"/>
                  </a:lnTo>
                  <a:lnTo>
                    <a:pt x="3187" y="14175"/>
                  </a:lnTo>
                  <a:lnTo>
                    <a:pt x="2833" y="13500"/>
                  </a:lnTo>
                  <a:lnTo>
                    <a:pt x="2479" y="13500"/>
                  </a:lnTo>
                  <a:lnTo>
                    <a:pt x="1062" y="10800"/>
                  </a:lnTo>
                  <a:lnTo>
                    <a:pt x="1062" y="10125"/>
                  </a:lnTo>
                  <a:lnTo>
                    <a:pt x="708" y="10125"/>
                  </a:lnTo>
                  <a:lnTo>
                    <a:pt x="354" y="9450"/>
                  </a:lnTo>
                  <a:lnTo>
                    <a:pt x="354" y="7425"/>
                  </a:lnTo>
                  <a:lnTo>
                    <a:pt x="0" y="6075"/>
                  </a:lnTo>
                  <a:lnTo>
                    <a:pt x="0"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20" name="Freeform 29"/>
            <p:cNvSpPr/>
            <p:nvPr/>
          </p:nvSpPr>
          <p:spPr>
            <a:xfrm>
              <a:off x="6704395" y="2005979"/>
              <a:ext cx="244306" cy="106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833" y="0"/>
                  </a:lnTo>
                  <a:lnTo>
                    <a:pt x="2833" y="675"/>
                  </a:lnTo>
                  <a:lnTo>
                    <a:pt x="3187" y="675"/>
                  </a:lnTo>
                  <a:lnTo>
                    <a:pt x="3541" y="1350"/>
                  </a:lnTo>
                  <a:lnTo>
                    <a:pt x="3541" y="2025"/>
                  </a:lnTo>
                  <a:lnTo>
                    <a:pt x="3895" y="2025"/>
                  </a:lnTo>
                  <a:lnTo>
                    <a:pt x="4957" y="4050"/>
                  </a:lnTo>
                  <a:lnTo>
                    <a:pt x="4957" y="4725"/>
                  </a:lnTo>
                  <a:lnTo>
                    <a:pt x="5666" y="5400"/>
                  </a:lnTo>
                  <a:lnTo>
                    <a:pt x="6020" y="5400"/>
                  </a:lnTo>
                  <a:lnTo>
                    <a:pt x="6728" y="6750"/>
                  </a:lnTo>
                  <a:lnTo>
                    <a:pt x="8144" y="6750"/>
                  </a:lnTo>
                  <a:lnTo>
                    <a:pt x="8144" y="4725"/>
                  </a:lnTo>
                  <a:lnTo>
                    <a:pt x="8498" y="4050"/>
                  </a:lnTo>
                  <a:lnTo>
                    <a:pt x="8498" y="3375"/>
                  </a:lnTo>
                  <a:lnTo>
                    <a:pt x="8852" y="3375"/>
                  </a:lnTo>
                  <a:lnTo>
                    <a:pt x="8852" y="8775"/>
                  </a:lnTo>
                  <a:lnTo>
                    <a:pt x="9561" y="10125"/>
                  </a:lnTo>
                  <a:lnTo>
                    <a:pt x="9915" y="10125"/>
                  </a:lnTo>
                  <a:lnTo>
                    <a:pt x="10269" y="10800"/>
                  </a:lnTo>
                  <a:lnTo>
                    <a:pt x="10977" y="10800"/>
                  </a:lnTo>
                  <a:lnTo>
                    <a:pt x="12039" y="12825"/>
                  </a:lnTo>
                  <a:lnTo>
                    <a:pt x="12748" y="13500"/>
                  </a:lnTo>
                  <a:lnTo>
                    <a:pt x="13456" y="13500"/>
                  </a:lnTo>
                  <a:lnTo>
                    <a:pt x="13810" y="14175"/>
                  </a:lnTo>
                  <a:lnTo>
                    <a:pt x="18767" y="14175"/>
                  </a:lnTo>
                  <a:lnTo>
                    <a:pt x="19121" y="14850"/>
                  </a:lnTo>
                  <a:lnTo>
                    <a:pt x="19830" y="14850"/>
                  </a:lnTo>
                  <a:lnTo>
                    <a:pt x="20538" y="15525"/>
                  </a:lnTo>
                  <a:lnTo>
                    <a:pt x="21600" y="16200"/>
                  </a:lnTo>
                  <a:lnTo>
                    <a:pt x="21600" y="16875"/>
                  </a:lnTo>
                  <a:lnTo>
                    <a:pt x="20892" y="19575"/>
                  </a:lnTo>
                  <a:lnTo>
                    <a:pt x="20892" y="20250"/>
                  </a:lnTo>
                  <a:lnTo>
                    <a:pt x="20184" y="21600"/>
                  </a:lnTo>
                  <a:lnTo>
                    <a:pt x="14518" y="21600"/>
                  </a:lnTo>
                  <a:lnTo>
                    <a:pt x="13810" y="20250"/>
                  </a:lnTo>
                  <a:lnTo>
                    <a:pt x="13102" y="19575"/>
                  </a:lnTo>
                  <a:lnTo>
                    <a:pt x="12748" y="18900"/>
                  </a:lnTo>
                  <a:lnTo>
                    <a:pt x="12039" y="18900"/>
                  </a:lnTo>
                  <a:lnTo>
                    <a:pt x="10977" y="18225"/>
                  </a:lnTo>
                  <a:lnTo>
                    <a:pt x="9561" y="18225"/>
                  </a:lnTo>
                  <a:lnTo>
                    <a:pt x="9207" y="17550"/>
                  </a:lnTo>
                  <a:lnTo>
                    <a:pt x="8498" y="17550"/>
                  </a:lnTo>
                  <a:lnTo>
                    <a:pt x="7436" y="16200"/>
                  </a:lnTo>
                  <a:lnTo>
                    <a:pt x="6374" y="15525"/>
                  </a:lnTo>
                  <a:lnTo>
                    <a:pt x="5666" y="14850"/>
                  </a:lnTo>
                  <a:lnTo>
                    <a:pt x="4957" y="14850"/>
                  </a:lnTo>
                  <a:lnTo>
                    <a:pt x="3895" y="14175"/>
                  </a:lnTo>
                  <a:lnTo>
                    <a:pt x="3187" y="14175"/>
                  </a:lnTo>
                  <a:lnTo>
                    <a:pt x="2833" y="13500"/>
                  </a:lnTo>
                  <a:lnTo>
                    <a:pt x="2479" y="13500"/>
                  </a:lnTo>
                  <a:lnTo>
                    <a:pt x="1062" y="10800"/>
                  </a:lnTo>
                  <a:lnTo>
                    <a:pt x="1062" y="10125"/>
                  </a:lnTo>
                  <a:lnTo>
                    <a:pt x="708" y="10125"/>
                  </a:lnTo>
                  <a:lnTo>
                    <a:pt x="354" y="9450"/>
                  </a:lnTo>
                  <a:lnTo>
                    <a:pt x="354" y="7425"/>
                  </a:lnTo>
                  <a:lnTo>
                    <a:pt x="0" y="6075"/>
                  </a:lnTo>
                  <a:lnTo>
                    <a:pt x="0" y="0"/>
                  </a:lnTo>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21" name="Freeform 30"/>
            <p:cNvSpPr/>
            <p:nvPr/>
          </p:nvSpPr>
          <p:spPr>
            <a:xfrm>
              <a:off x="6704395" y="2005979"/>
              <a:ext cx="244306" cy="1061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833" y="0"/>
                  </a:lnTo>
                  <a:lnTo>
                    <a:pt x="2833" y="675"/>
                  </a:lnTo>
                  <a:lnTo>
                    <a:pt x="3187" y="675"/>
                  </a:lnTo>
                  <a:lnTo>
                    <a:pt x="3541" y="1350"/>
                  </a:lnTo>
                  <a:lnTo>
                    <a:pt x="3541" y="2025"/>
                  </a:lnTo>
                  <a:lnTo>
                    <a:pt x="3895" y="2025"/>
                  </a:lnTo>
                  <a:lnTo>
                    <a:pt x="4957" y="4050"/>
                  </a:lnTo>
                  <a:lnTo>
                    <a:pt x="4957" y="4725"/>
                  </a:lnTo>
                  <a:lnTo>
                    <a:pt x="5666" y="5400"/>
                  </a:lnTo>
                  <a:lnTo>
                    <a:pt x="6020" y="5400"/>
                  </a:lnTo>
                  <a:lnTo>
                    <a:pt x="6728" y="6750"/>
                  </a:lnTo>
                  <a:lnTo>
                    <a:pt x="8144" y="6750"/>
                  </a:lnTo>
                  <a:lnTo>
                    <a:pt x="8144" y="4725"/>
                  </a:lnTo>
                  <a:lnTo>
                    <a:pt x="8498" y="4050"/>
                  </a:lnTo>
                  <a:lnTo>
                    <a:pt x="8498" y="3375"/>
                  </a:lnTo>
                  <a:lnTo>
                    <a:pt x="8852" y="3375"/>
                  </a:lnTo>
                  <a:lnTo>
                    <a:pt x="8852" y="8775"/>
                  </a:lnTo>
                  <a:lnTo>
                    <a:pt x="9561" y="10125"/>
                  </a:lnTo>
                  <a:lnTo>
                    <a:pt x="9915" y="10125"/>
                  </a:lnTo>
                  <a:lnTo>
                    <a:pt x="10269" y="10800"/>
                  </a:lnTo>
                  <a:lnTo>
                    <a:pt x="10977" y="10800"/>
                  </a:lnTo>
                  <a:lnTo>
                    <a:pt x="12039" y="12825"/>
                  </a:lnTo>
                  <a:lnTo>
                    <a:pt x="12748" y="13500"/>
                  </a:lnTo>
                  <a:lnTo>
                    <a:pt x="13456" y="13500"/>
                  </a:lnTo>
                  <a:lnTo>
                    <a:pt x="13810" y="14175"/>
                  </a:lnTo>
                  <a:lnTo>
                    <a:pt x="18767" y="14175"/>
                  </a:lnTo>
                  <a:lnTo>
                    <a:pt x="19121" y="14850"/>
                  </a:lnTo>
                  <a:lnTo>
                    <a:pt x="19830" y="14850"/>
                  </a:lnTo>
                  <a:lnTo>
                    <a:pt x="20538" y="15525"/>
                  </a:lnTo>
                  <a:lnTo>
                    <a:pt x="21600" y="16200"/>
                  </a:lnTo>
                  <a:lnTo>
                    <a:pt x="21600" y="16875"/>
                  </a:lnTo>
                  <a:lnTo>
                    <a:pt x="20892" y="19575"/>
                  </a:lnTo>
                  <a:lnTo>
                    <a:pt x="20892" y="20250"/>
                  </a:lnTo>
                  <a:lnTo>
                    <a:pt x="20184" y="21600"/>
                  </a:lnTo>
                  <a:lnTo>
                    <a:pt x="14518" y="21600"/>
                  </a:lnTo>
                  <a:lnTo>
                    <a:pt x="13810" y="20250"/>
                  </a:lnTo>
                  <a:lnTo>
                    <a:pt x="13102" y="19575"/>
                  </a:lnTo>
                  <a:lnTo>
                    <a:pt x="12748" y="18900"/>
                  </a:lnTo>
                  <a:lnTo>
                    <a:pt x="12039" y="18900"/>
                  </a:lnTo>
                  <a:lnTo>
                    <a:pt x="10977" y="18225"/>
                  </a:lnTo>
                  <a:lnTo>
                    <a:pt x="9561" y="18225"/>
                  </a:lnTo>
                  <a:lnTo>
                    <a:pt x="9207" y="17550"/>
                  </a:lnTo>
                  <a:lnTo>
                    <a:pt x="8498" y="17550"/>
                  </a:lnTo>
                  <a:lnTo>
                    <a:pt x="7436" y="16200"/>
                  </a:lnTo>
                  <a:lnTo>
                    <a:pt x="6374" y="15525"/>
                  </a:lnTo>
                  <a:lnTo>
                    <a:pt x="5666" y="14850"/>
                  </a:lnTo>
                  <a:lnTo>
                    <a:pt x="4957" y="14850"/>
                  </a:lnTo>
                  <a:lnTo>
                    <a:pt x="3895" y="14175"/>
                  </a:lnTo>
                  <a:lnTo>
                    <a:pt x="3187" y="14175"/>
                  </a:lnTo>
                  <a:lnTo>
                    <a:pt x="2833" y="13500"/>
                  </a:lnTo>
                  <a:lnTo>
                    <a:pt x="2479" y="13500"/>
                  </a:lnTo>
                  <a:lnTo>
                    <a:pt x="1062" y="10800"/>
                  </a:lnTo>
                  <a:lnTo>
                    <a:pt x="1062" y="10125"/>
                  </a:lnTo>
                  <a:lnTo>
                    <a:pt x="708" y="10125"/>
                  </a:lnTo>
                  <a:lnTo>
                    <a:pt x="354" y="9450"/>
                  </a:lnTo>
                  <a:lnTo>
                    <a:pt x="354" y="7425"/>
                  </a:lnTo>
                  <a:lnTo>
                    <a:pt x="0" y="6075"/>
                  </a:lnTo>
                  <a:lnTo>
                    <a:pt x="0" y="0"/>
                  </a:lnTo>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22" name="Freeform 31"/>
            <p:cNvSpPr/>
            <p:nvPr/>
          </p:nvSpPr>
          <p:spPr>
            <a:xfrm>
              <a:off x="7237062" y="2261285"/>
              <a:ext cx="232291" cy="331569"/>
            </a:xfrm>
            <a:custGeom>
              <a:avLst/>
              <a:gdLst/>
              <a:ahLst/>
              <a:cxnLst>
                <a:cxn ang="0">
                  <a:pos x="wd2" y="hd2"/>
                </a:cxn>
                <a:cxn ang="5400000">
                  <a:pos x="wd2" y="hd2"/>
                </a:cxn>
                <a:cxn ang="10800000">
                  <a:pos x="wd2" y="hd2"/>
                </a:cxn>
                <a:cxn ang="16200000">
                  <a:pos x="wd2" y="hd2"/>
                </a:cxn>
              </a:cxnLst>
              <a:rect l="0" t="0" r="r" b="b"/>
              <a:pathLst>
                <a:path w="21600" h="21600" extrusionOk="0">
                  <a:moveTo>
                    <a:pt x="2607" y="19440"/>
                  </a:moveTo>
                  <a:lnTo>
                    <a:pt x="2979" y="18792"/>
                  </a:lnTo>
                  <a:lnTo>
                    <a:pt x="3724" y="18576"/>
                  </a:lnTo>
                  <a:lnTo>
                    <a:pt x="3724" y="18144"/>
                  </a:lnTo>
                  <a:lnTo>
                    <a:pt x="4841" y="17496"/>
                  </a:lnTo>
                  <a:lnTo>
                    <a:pt x="5214" y="17064"/>
                  </a:lnTo>
                  <a:lnTo>
                    <a:pt x="5214" y="16848"/>
                  </a:lnTo>
                  <a:lnTo>
                    <a:pt x="5586" y="16632"/>
                  </a:lnTo>
                  <a:lnTo>
                    <a:pt x="5586" y="15768"/>
                  </a:lnTo>
                  <a:lnTo>
                    <a:pt x="5214" y="15552"/>
                  </a:lnTo>
                  <a:lnTo>
                    <a:pt x="4841" y="15552"/>
                  </a:lnTo>
                  <a:lnTo>
                    <a:pt x="3352" y="14688"/>
                  </a:lnTo>
                  <a:lnTo>
                    <a:pt x="3352" y="14472"/>
                  </a:lnTo>
                  <a:lnTo>
                    <a:pt x="2979" y="14256"/>
                  </a:lnTo>
                  <a:lnTo>
                    <a:pt x="2979" y="14040"/>
                  </a:lnTo>
                  <a:lnTo>
                    <a:pt x="2607" y="13608"/>
                  </a:lnTo>
                  <a:lnTo>
                    <a:pt x="2607" y="12744"/>
                  </a:lnTo>
                  <a:lnTo>
                    <a:pt x="2234" y="12312"/>
                  </a:lnTo>
                  <a:lnTo>
                    <a:pt x="2234" y="10584"/>
                  </a:lnTo>
                  <a:lnTo>
                    <a:pt x="2607" y="9936"/>
                  </a:lnTo>
                  <a:lnTo>
                    <a:pt x="2607" y="9504"/>
                  </a:lnTo>
                  <a:lnTo>
                    <a:pt x="2979" y="9288"/>
                  </a:lnTo>
                  <a:lnTo>
                    <a:pt x="2979" y="8424"/>
                  </a:lnTo>
                  <a:lnTo>
                    <a:pt x="2607" y="8424"/>
                  </a:lnTo>
                  <a:lnTo>
                    <a:pt x="2607" y="8208"/>
                  </a:lnTo>
                  <a:lnTo>
                    <a:pt x="1117" y="7344"/>
                  </a:lnTo>
                  <a:lnTo>
                    <a:pt x="1117" y="7128"/>
                  </a:lnTo>
                  <a:lnTo>
                    <a:pt x="745" y="6912"/>
                  </a:lnTo>
                  <a:lnTo>
                    <a:pt x="745" y="6696"/>
                  </a:lnTo>
                  <a:lnTo>
                    <a:pt x="372" y="6480"/>
                  </a:lnTo>
                  <a:lnTo>
                    <a:pt x="0" y="6048"/>
                  </a:lnTo>
                  <a:lnTo>
                    <a:pt x="0" y="3024"/>
                  </a:lnTo>
                  <a:lnTo>
                    <a:pt x="372" y="3024"/>
                  </a:lnTo>
                  <a:lnTo>
                    <a:pt x="372" y="2808"/>
                  </a:lnTo>
                  <a:lnTo>
                    <a:pt x="745" y="2808"/>
                  </a:lnTo>
                  <a:lnTo>
                    <a:pt x="1117" y="2592"/>
                  </a:lnTo>
                  <a:lnTo>
                    <a:pt x="1490" y="2592"/>
                  </a:lnTo>
                  <a:lnTo>
                    <a:pt x="2607" y="2376"/>
                  </a:lnTo>
                  <a:lnTo>
                    <a:pt x="2979" y="2376"/>
                  </a:lnTo>
                  <a:lnTo>
                    <a:pt x="3724" y="2160"/>
                  </a:lnTo>
                  <a:lnTo>
                    <a:pt x="4469" y="1728"/>
                  </a:lnTo>
                  <a:lnTo>
                    <a:pt x="4469" y="1512"/>
                  </a:lnTo>
                  <a:lnTo>
                    <a:pt x="4841" y="1512"/>
                  </a:lnTo>
                  <a:lnTo>
                    <a:pt x="4841" y="1296"/>
                  </a:lnTo>
                  <a:lnTo>
                    <a:pt x="5214" y="1080"/>
                  </a:lnTo>
                  <a:lnTo>
                    <a:pt x="5586" y="648"/>
                  </a:lnTo>
                  <a:lnTo>
                    <a:pt x="5959" y="0"/>
                  </a:lnTo>
                  <a:lnTo>
                    <a:pt x="6331" y="648"/>
                  </a:lnTo>
                  <a:lnTo>
                    <a:pt x="6331" y="1296"/>
                  </a:lnTo>
                  <a:lnTo>
                    <a:pt x="6703" y="1728"/>
                  </a:lnTo>
                  <a:lnTo>
                    <a:pt x="6703" y="2376"/>
                  </a:lnTo>
                  <a:lnTo>
                    <a:pt x="7076" y="2592"/>
                  </a:lnTo>
                  <a:lnTo>
                    <a:pt x="7076" y="3024"/>
                  </a:lnTo>
                  <a:lnTo>
                    <a:pt x="7448" y="3240"/>
                  </a:lnTo>
                  <a:lnTo>
                    <a:pt x="7821" y="3240"/>
                  </a:lnTo>
                  <a:lnTo>
                    <a:pt x="8566" y="3672"/>
                  </a:lnTo>
                  <a:lnTo>
                    <a:pt x="8938" y="3672"/>
                  </a:lnTo>
                  <a:lnTo>
                    <a:pt x="8938" y="3888"/>
                  </a:lnTo>
                  <a:lnTo>
                    <a:pt x="9683" y="3888"/>
                  </a:lnTo>
                  <a:lnTo>
                    <a:pt x="10055" y="4104"/>
                  </a:lnTo>
                  <a:lnTo>
                    <a:pt x="10428" y="4104"/>
                  </a:lnTo>
                  <a:lnTo>
                    <a:pt x="10800" y="4320"/>
                  </a:lnTo>
                  <a:lnTo>
                    <a:pt x="11172" y="4752"/>
                  </a:lnTo>
                  <a:lnTo>
                    <a:pt x="11917" y="5400"/>
                  </a:lnTo>
                  <a:lnTo>
                    <a:pt x="12290" y="5616"/>
                  </a:lnTo>
                  <a:lnTo>
                    <a:pt x="12290" y="5832"/>
                  </a:lnTo>
                  <a:lnTo>
                    <a:pt x="12662" y="6048"/>
                  </a:lnTo>
                  <a:lnTo>
                    <a:pt x="13034" y="6048"/>
                  </a:lnTo>
                  <a:lnTo>
                    <a:pt x="13034" y="6264"/>
                  </a:lnTo>
                  <a:lnTo>
                    <a:pt x="13407" y="6264"/>
                  </a:lnTo>
                  <a:lnTo>
                    <a:pt x="14524" y="5616"/>
                  </a:lnTo>
                  <a:lnTo>
                    <a:pt x="14524" y="5400"/>
                  </a:lnTo>
                  <a:lnTo>
                    <a:pt x="14897" y="5400"/>
                  </a:lnTo>
                  <a:lnTo>
                    <a:pt x="14897" y="5184"/>
                  </a:lnTo>
                  <a:lnTo>
                    <a:pt x="16014" y="5184"/>
                  </a:lnTo>
                  <a:lnTo>
                    <a:pt x="16014" y="5400"/>
                  </a:lnTo>
                  <a:lnTo>
                    <a:pt x="16386" y="5400"/>
                  </a:lnTo>
                  <a:lnTo>
                    <a:pt x="16759" y="5616"/>
                  </a:lnTo>
                  <a:lnTo>
                    <a:pt x="16759" y="5832"/>
                  </a:lnTo>
                  <a:lnTo>
                    <a:pt x="17131" y="6048"/>
                  </a:lnTo>
                  <a:lnTo>
                    <a:pt x="17503" y="6480"/>
                  </a:lnTo>
                  <a:lnTo>
                    <a:pt x="17876" y="6696"/>
                  </a:lnTo>
                  <a:lnTo>
                    <a:pt x="17876" y="6912"/>
                  </a:lnTo>
                  <a:lnTo>
                    <a:pt x="18621" y="8208"/>
                  </a:lnTo>
                  <a:lnTo>
                    <a:pt x="18993" y="8640"/>
                  </a:lnTo>
                  <a:lnTo>
                    <a:pt x="18993" y="9072"/>
                  </a:lnTo>
                  <a:lnTo>
                    <a:pt x="19366" y="9288"/>
                  </a:lnTo>
                  <a:lnTo>
                    <a:pt x="19366" y="9504"/>
                  </a:lnTo>
                  <a:lnTo>
                    <a:pt x="19738" y="9720"/>
                  </a:lnTo>
                  <a:lnTo>
                    <a:pt x="19738" y="9936"/>
                  </a:lnTo>
                  <a:lnTo>
                    <a:pt x="21228" y="9936"/>
                  </a:lnTo>
                  <a:lnTo>
                    <a:pt x="21228" y="10152"/>
                  </a:lnTo>
                  <a:lnTo>
                    <a:pt x="21600" y="10152"/>
                  </a:lnTo>
                  <a:lnTo>
                    <a:pt x="21600" y="12312"/>
                  </a:lnTo>
                  <a:lnTo>
                    <a:pt x="21228" y="12744"/>
                  </a:lnTo>
                  <a:lnTo>
                    <a:pt x="20110" y="12744"/>
                  </a:lnTo>
                  <a:lnTo>
                    <a:pt x="19738" y="12960"/>
                  </a:lnTo>
                  <a:lnTo>
                    <a:pt x="18248" y="12960"/>
                  </a:lnTo>
                  <a:lnTo>
                    <a:pt x="17131" y="12312"/>
                  </a:lnTo>
                  <a:lnTo>
                    <a:pt x="16759" y="12312"/>
                  </a:lnTo>
                  <a:lnTo>
                    <a:pt x="16014" y="11880"/>
                  </a:lnTo>
                  <a:lnTo>
                    <a:pt x="15641" y="12096"/>
                  </a:lnTo>
                  <a:lnTo>
                    <a:pt x="15269" y="12096"/>
                  </a:lnTo>
                  <a:lnTo>
                    <a:pt x="13779" y="12960"/>
                  </a:lnTo>
                  <a:lnTo>
                    <a:pt x="13407" y="13392"/>
                  </a:lnTo>
                  <a:lnTo>
                    <a:pt x="13034" y="13608"/>
                  </a:lnTo>
                  <a:lnTo>
                    <a:pt x="13034" y="14040"/>
                  </a:lnTo>
                  <a:lnTo>
                    <a:pt x="12662" y="14256"/>
                  </a:lnTo>
                  <a:lnTo>
                    <a:pt x="12662" y="14688"/>
                  </a:lnTo>
                  <a:lnTo>
                    <a:pt x="12290" y="15120"/>
                  </a:lnTo>
                  <a:lnTo>
                    <a:pt x="11917" y="15336"/>
                  </a:lnTo>
                  <a:lnTo>
                    <a:pt x="11545" y="15336"/>
                  </a:lnTo>
                  <a:lnTo>
                    <a:pt x="10800" y="15120"/>
                  </a:lnTo>
                  <a:lnTo>
                    <a:pt x="8938" y="15120"/>
                  </a:lnTo>
                  <a:lnTo>
                    <a:pt x="8938" y="15336"/>
                  </a:lnTo>
                  <a:lnTo>
                    <a:pt x="8566" y="15552"/>
                  </a:lnTo>
                  <a:lnTo>
                    <a:pt x="8566" y="15768"/>
                  </a:lnTo>
                  <a:lnTo>
                    <a:pt x="8193" y="15984"/>
                  </a:lnTo>
                  <a:lnTo>
                    <a:pt x="8193" y="16200"/>
                  </a:lnTo>
                  <a:lnTo>
                    <a:pt x="7821" y="16416"/>
                  </a:lnTo>
                  <a:lnTo>
                    <a:pt x="7821" y="17064"/>
                  </a:lnTo>
                  <a:lnTo>
                    <a:pt x="7448" y="17712"/>
                  </a:lnTo>
                  <a:lnTo>
                    <a:pt x="7448" y="18576"/>
                  </a:lnTo>
                  <a:lnTo>
                    <a:pt x="7821" y="18576"/>
                  </a:lnTo>
                  <a:lnTo>
                    <a:pt x="7821" y="19008"/>
                  </a:lnTo>
                  <a:lnTo>
                    <a:pt x="8566" y="19440"/>
                  </a:lnTo>
                  <a:lnTo>
                    <a:pt x="8938" y="19872"/>
                  </a:lnTo>
                  <a:lnTo>
                    <a:pt x="9310" y="20088"/>
                  </a:lnTo>
                  <a:lnTo>
                    <a:pt x="6703" y="21600"/>
                  </a:lnTo>
                  <a:lnTo>
                    <a:pt x="5959" y="21168"/>
                  </a:lnTo>
                  <a:lnTo>
                    <a:pt x="5214" y="20952"/>
                  </a:lnTo>
                  <a:lnTo>
                    <a:pt x="2607" y="1944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23" name="Freeform 32"/>
            <p:cNvSpPr/>
            <p:nvPr/>
          </p:nvSpPr>
          <p:spPr>
            <a:xfrm>
              <a:off x="7237062" y="2261285"/>
              <a:ext cx="232291" cy="331569"/>
            </a:xfrm>
            <a:custGeom>
              <a:avLst/>
              <a:gdLst/>
              <a:ahLst/>
              <a:cxnLst>
                <a:cxn ang="0">
                  <a:pos x="wd2" y="hd2"/>
                </a:cxn>
                <a:cxn ang="5400000">
                  <a:pos x="wd2" y="hd2"/>
                </a:cxn>
                <a:cxn ang="10800000">
                  <a:pos x="wd2" y="hd2"/>
                </a:cxn>
                <a:cxn ang="16200000">
                  <a:pos x="wd2" y="hd2"/>
                </a:cxn>
              </a:cxnLst>
              <a:rect l="0" t="0" r="r" b="b"/>
              <a:pathLst>
                <a:path w="21600" h="21600" extrusionOk="0">
                  <a:moveTo>
                    <a:pt x="2607" y="19440"/>
                  </a:moveTo>
                  <a:lnTo>
                    <a:pt x="2979" y="18792"/>
                  </a:lnTo>
                  <a:lnTo>
                    <a:pt x="3724" y="18576"/>
                  </a:lnTo>
                  <a:lnTo>
                    <a:pt x="3724" y="18144"/>
                  </a:lnTo>
                  <a:lnTo>
                    <a:pt x="4841" y="17496"/>
                  </a:lnTo>
                  <a:lnTo>
                    <a:pt x="5214" y="17064"/>
                  </a:lnTo>
                  <a:lnTo>
                    <a:pt x="5214" y="16848"/>
                  </a:lnTo>
                  <a:lnTo>
                    <a:pt x="5586" y="16632"/>
                  </a:lnTo>
                  <a:lnTo>
                    <a:pt x="5586" y="15768"/>
                  </a:lnTo>
                  <a:lnTo>
                    <a:pt x="5214" y="15552"/>
                  </a:lnTo>
                  <a:lnTo>
                    <a:pt x="4841" y="15552"/>
                  </a:lnTo>
                  <a:lnTo>
                    <a:pt x="3352" y="14688"/>
                  </a:lnTo>
                  <a:lnTo>
                    <a:pt x="3352" y="14472"/>
                  </a:lnTo>
                  <a:lnTo>
                    <a:pt x="2979" y="14256"/>
                  </a:lnTo>
                  <a:lnTo>
                    <a:pt x="2979" y="14040"/>
                  </a:lnTo>
                  <a:lnTo>
                    <a:pt x="2607" y="13608"/>
                  </a:lnTo>
                  <a:lnTo>
                    <a:pt x="2607" y="12744"/>
                  </a:lnTo>
                  <a:lnTo>
                    <a:pt x="2234" y="12312"/>
                  </a:lnTo>
                  <a:lnTo>
                    <a:pt x="2234" y="10584"/>
                  </a:lnTo>
                  <a:lnTo>
                    <a:pt x="2607" y="9936"/>
                  </a:lnTo>
                  <a:lnTo>
                    <a:pt x="2607" y="9504"/>
                  </a:lnTo>
                  <a:lnTo>
                    <a:pt x="2979" y="9288"/>
                  </a:lnTo>
                  <a:lnTo>
                    <a:pt x="2979" y="8424"/>
                  </a:lnTo>
                  <a:lnTo>
                    <a:pt x="2607" y="8424"/>
                  </a:lnTo>
                  <a:lnTo>
                    <a:pt x="2607" y="8208"/>
                  </a:lnTo>
                  <a:lnTo>
                    <a:pt x="1117" y="7344"/>
                  </a:lnTo>
                  <a:lnTo>
                    <a:pt x="1117" y="7128"/>
                  </a:lnTo>
                  <a:lnTo>
                    <a:pt x="745" y="6912"/>
                  </a:lnTo>
                  <a:lnTo>
                    <a:pt x="745" y="6696"/>
                  </a:lnTo>
                  <a:lnTo>
                    <a:pt x="372" y="6480"/>
                  </a:lnTo>
                  <a:lnTo>
                    <a:pt x="0" y="6048"/>
                  </a:lnTo>
                  <a:lnTo>
                    <a:pt x="0" y="3024"/>
                  </a:lnTo>
                  <a:lnTo>
                    <a:pt x="372" y="3024"/>
                  </a:lnTo>
                  <a:lnTo>
                    <a:pt x="372" y="2808"/>
                  </a:lnTo>
                  <a:lnTo>
                    <a:pt x="745" y="2808"/>
                  </a:lnTo>
                  <a:lnTo>
                    <a:pt x="1117" y="2592"/>
                  </a:lnTo>
                  <a:lnTo>
                    <a:pt x="1490" y="2592"/>
                  </a:lnTo>
                  <a:lnTo>
                    <a:pt x="2607" y="2376"/>
                  </a:lnTo>
                  <a:lnTo>
                    <a:pt x="2979" y="2376"/>
                  </a:lnTo>
                  <a:lnTo>
                    <a:pt x="3724" y="2160"/>
                  </a:lnTo>
                  <a:lnTo>
                    <a:pt x="4469" y="1728"/>
                  </a:lnTo>
                  <a:lnTo>
                    <a:pt x="4469" y="1512"/>
                  </a:lnTo>
                  <a:lnTo>
                    <a:pt x="4841" y="1512"/>
                  </a:lnTo>
                  <a:lnTo>
                    <a:pt x="4841" y="1296"/>
                  </a:lnTo>
                  <a:lnTo>
                    <a:pt x="5214" y="1080"/>
                  </a:lnTo>
                  <a:lnTo>
                    <a:pt x="5586" y="648"/>
                  </a:lnTo>
                  <a:lnTo>
                    <a:pt x="5959" y="0"/>
                  </a:lnTo>
                  <a:lnTo>
                    <a:pt x="6331" y="648"/>
                  </a:lnTo>
                  <a:lnTo>
                    <a:pt x="6331" y="1296"/>
                  </a:lnTo>
                  <a:lnTo>
                    <a:pt x="6703" y="1728"/>
                  </a:lnTo>
                  <a:lnTo>
                    <a:pt x="6703" y="2376"/>
                  </a:lnTo>
                  <a:lnTo>
                    <a:pt x="7076" y="2592"/>
                  </a:lnTo>
                  <a:lnTo>
                    <a:pt x="7076" y="3024"/>
                  </a:lnTo>
                  <a:lnTo>
                    <a:pt x="7448" y="3240"/>
                  </a:lnTo>
                  <a:lnTo>
                    <a:pt x="7821" y="3240"/>
                  </a:lnTo>
                  <a:lnTo>
                    <a:pt x="8566" y="3672"/>
                  </a:lnTo>
                  <a:lnTo>
                    <a:pt x="8938" y="3672"/>
                  </a:lnTo>
                  <a:lnTo>
                    <a:pt x="8938" y="3888"/>
                  </a:lnTo>
                  <a:lnTo>
                    <a:pt x="9683" y="3888"/>
                  </a:lnTo>
                  <a:lnTo>
                    <a:pt x="10055" y="4104"/>
                  </a:lnTo>
                  <a:lnTo>
                    <a:pt x="10428" y="4104"/>
                  </a:lnTo>
                  <a:lnTo>
                    <a:pt x="10800" y="4320"/>
                  </a:lnTo>
                  <a:lnTo>
                    <a:pt x="11172" y="4752"/>
                  </a:lnTo>
                  <a:lnTo>
                    <a:pt x="11917" y="5400"/>
                  </a:lnTo>
                  <a:lnTo>
                    <a:pt x="12290" y="5616"/>
                  </a:lnTo>
                  <a:lnTo>
                    <a:pt x="12290" y="5832"/>
                  </a:lnTo>
                  <a:lnTo>
                    <a:pt x="12662" y="6048"/>
                  </a:lnTo>
                  <a:lnTo>
                    <a:pt x="13034" y="6048"/>
                  </a:lnTo>
                  <a:lnTo>
                    <a:pt x="13034" y="6264"/>
                  </a:lnTo>
                  <a:lnTo>
                    <a:pt x="13407" y="6264"/>
                  </a:lnTo>
                  <a:lnTo>
                    <a:pt x="14524" y="5616"/>
                  </a:lnTo>
                  <a:lnTo>
                    <a:pt x="14524" y="5400"/>
                  </a:lnTo>
                  <a:lnTo>
                    <a:pt x="14897" y="5400"/>
                  </a:lnTo>
                  <a:lnTo>
                    <a:pt x="14897" y="5184"/>
                  </a:lnTo>
                  <a:lnTo>
                    <a:pt x="16014" y="5184"/>
                  </a:lnTo>
                  <a:lnTo>
                    <a:pt x="16014" y="5400"/>
                  </a:lnTo>
                  <a:lnTo>
                    <a:pt x="16386" y="5400"/>
                  </a:lnTo>
                  <a:lnTo>
                    <a:pt x="16759" y="5616"/>
                  </a:lnTo>
                  <a:lnTo>
                    <a:pt x="16759" y="5832"/>
                  </a:lnTo>
                  <a:lnTo>
                    <a:pt x="17131" y="6048"/>
                  </a:lnTo>
                  <a:lnTo>
                    <a:pt x="17503" y="6480"/>
                  </a:lnTo>
                  <a:lnTo>
                    <a:pt x="17876" y="6696"/>
                  </a:lnTo>
                  <a:lnTo>
                    <a:pt x="17876" y="6912"/>
                  </a:lnTo>
                  <a:lnTo>
                    <a:pt x="18621" y="8208"/>
                  </a:lnTo>
                  <a:lnTo>
                    <a:pt x="18993" y="8640"/>
                  </a:lnTo>
                  <a:lnTo>
                    <a:pt x="18993" y="9072"/>
                  </a:lnTo>
                  <a:lnTo>
                    <a:pt x="19366" y="9288"/>
                  </a:lnTo>
                  <a:lnTo>
                    <a:pt x="19366" y="9504"/>
                  </a:lnTo>
                  <a:lnTo>
                    <a:pt x="19738" y="9720"/>
                  </a:lnTo>
                  <a:lnTo>
                    <a:pt x="19738" y="9936"/>
                  </a:lnTo>
                  <a:lnTo>
                    <a:pt x="21228" y="9936"/>
                  </a:lnTo>
                  <a:lnTo>
                    <a:pt x="21228" y="10152"/>
                  </a:lnTo>
                  <a:lnTo>
                    <a:pt x="21600" y="10152"/>
                  </a:lnTo>
                  <a:lnTo>
                    <a:pt x="21600" y="12312"/>
                  </a:lnTo>
                  <a:lnTo>
                    <a:pt x="21228" y="12744"/>
                  </a:lnTo>
                  <a:lnTo>
                    <a:pt x="20110" y="12744"/>
                  </a:lnTo>
                  <a:lnTo>
                    <a:pt x="19738" y="12960"/>
                  </a:lnTo>
                  <a:lnTo>
                    <a:pt x="18248" y="12960"/>
                  </a:lnTo>
                  <a:lnTo>
                    <a:pt x="17131" y="12312"/>
                  </a:lnTo>
                  <a:lnTo>
                    <a:pt x="16759" y="12312"/>
                  </a:lnTo>
                  <a:lnTo>
                    <a:pt x="16014" y="11880"/>
                  </a:lnTo>
                  <a:lnTo>
                    <a:pt x="15641" y="12096"/>
                  </a:lnTo>
                  <a:lnTo>
                    <a:pt x="15269" y="12096"/>
                  </a:lnTo>
                  <a:lnTo>
                    <a:pt x="13779" y="12960"/>
                  </a:lnTo>
                  <a:lnTo>
                    <a:pt x="13407" y="13392"/>
                  </a:lnTo>
                  <a:lnTo>
                    <a:pt x="13034" y="13608"/>
                  </a:lnTo>
                  <a:lnTo>
                    <a:pt x="13034" y="14040"/>
                  </a:lnTo>
                  <a:lnTo>
                    <a:pt x="12662" y="14256"/>
                  </a:lnTo>
                  <a:lnTo>
                    <a:pt x="12662" y="14688"/>
                  </a:lnTo>
                  <a:lnTo>
                    <a:pt x="12290" y="15120"/>
                  </a:lnTo>
                  <a:lnTo>
                    <a:pt x="11917" y="15336"/>
                  </a:lnTo>
                  <a:lnTo>
                    <a:pt x="11545" y="15336"/>
                  </a:lnTo>
                  <a:lnTo>
                    <a:pt x="10800" y="15120"/>
                  </a:lnTo>
                  <a:lnTo>
                    <a:pt x="8938" y="15120"/>
                  </a:lnTo>
                  <a:lnTo>
                    <a:pt x="8938" y="15336"/>
                  </a:lnTo>
                  <a:lnTo>
                    <a:pt x="8566" y="15552"/>
                  </a:lnTo>
                  <a:lnTo>
                    <a:pt x="8566" y="15768"/>
                  </a:lnTo>
                  <a:lnTo>
                    <a:pt x="8193" y="15984"/>
                  </a:lnTo>
                  <a:lnTo>
                    <a:pt x="8193" y="16200"/>
                  </a:lnTo>
                  <a:lnTo>
                    <a:pt x="7821" y="16416"/>
                  </a:lnTo>
                  <a:lnTo>
                    <a:pt x="7821" y="17064"/>
                  </a:lnTo>
                  <a:lnTo>
                    <a:pt x="7448" y="17712"/>
                  </a:lnTo>
                  <a:lnTo>
                    <a:pt x="7448" y="18576"/>
                  </a:lnTo>
                  <a:lnTo>
                    <a:pt x="7821" y="18576"/>
                  </a:lnTo>
                  <a:lnTo>
                    <a:pt x="7821" y="19008"/>
                  </a:lnTo>
                  <a:lnTo>
                    <a:pt x="8566" y="19440"/>
                  </a:lnTo>
                  <a:lnTo>
                    <a:pt x="8938" y="19872"/>
                  </a:lnTo>
                  <a:lnTo>
                    <a:pt x="9310" y="20088"/>
                  </a:lnTo>
                  <a:lnTo>
                    <a:pt x="6703" y="21600"/>
                  </a:lnTo>
                  <a:lnTo>
                    <a:pt x="5959" y="21168"/>
                  </a:lnTo>
                  <a:lnTo>
                    <a:pt x="5214" y="20952"/>
                  </a:lnTo>
                  <a:lnTo>
                    <a:pt x="2607" y="1944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24" name="Freeform 33"/>
            <p:cNvSpPr/>
            <p:nvPr/>
          </p:nvSpPr>
          <p:spPr>
            <a:xfrm>
              <a:off x="6183743" y="1833563"/>
              <a:ext cx="360453" cy="354777"/>
            </a:xfrm>
            <a:custGeom>
              <a:avLst/>
              <a:gdLst/>
              <a:ahLst/>
              <a:cxnLst>
                <a:cxn ang="0">
                  <a:pos x="wd2" y="hd2"/>
                </a:cxn>
                <a:cxn ang="5400000">
                  <a:pos x="wd2" y="hd2"/>
                </a:cxn>
                <a:cxn ang="10800000">
                  <a:pos x="wd2" y="hd2"/>
                </a:cxn>
                <a:cxn ang="16200000">
                  <a:pos x="wd2" y="hd2"/>
                </a:cxn>
              </a:cxnLst>
              <a:rect l="0" t="0" r="r" b="b"/>
              <a:pathLst>
                <a:path w="21600" h="21600" extrusionOk="0">
                  <a:moveTo>
                    <a:pt x="16560" y="0"/>
                  </a:moveTo>
                  <a:lnTo>
                    <a:pt x="16320" y="0"/>
                  </a:lnTo>
                  <a:lnTo>
                    <a:pt x="16080" y="202"/>
                  </a:lnTo>
                  <a:lnTo>
                    <a:pt x="15600" y="202"/>
                  </a:lnTo>
                  <a:lnTo>
                    <a:pt x="15360" y="404"/>
                  </a:lnTo>
                  <a:lnTo>
                    <a:pt x="15120" y="404"/>
                  </a:lnTo>
                  <a:lnTo>
                    <a:pt x="15120" y="606"/>
                  </a:lnTo>
                  <a:lnTo>
                    <a:pt x="14880" y="606"/>
                  </a:lnTo>
                  <a:lnTo>
                    <a:pt x="14880" y="807"/>
                  </a:lnTo>
                  <a:lnTo>
                    <a:pt x="14640" y="1211"/>
                  </a:lnTo>
                  <a:lnTo>
                    <a:pt x="14640" y="2422"/>
                  </a:lnTo>
                  <a:lnTo>
                    <a:pt x="14400" y="2624"/>
                  </a:lnTo>
                  <a:lnTo>
                    <a:pt x="14400" y="3028"/>
                  </a:lnTo>
                  <a:lnTo>
                    <a:pt x="14160" y="3634"/>
                  </a:lnTo>
                  <a:lnTo>
                    <a:pt x="13680" y="4441"/>
                  </a:lnTo>
                  <a:lnTo>
                    <a:pt x="13680" y="4845"/>
                  </a:lnTo>
                  <a:lnTo>
                    <a:pt x="13440" y="5047"/>
                  </a:lnTo>
                  <a:lnTo>
                    <a:pt x="13440" y="5249"/>
                  </a:lnTo>
                  <a:lnTo>
                    <a:pt x="12960" y="5652"/>
                  </a:lnTo>
                  <a:lnTo>
                    <a:pt x="12480" y="5854"/>
                  </a:lnTo>
                  <a:lnTo>
                    <a:pt x="12240" y="6056"/>
                  </a:lnTo>
                  <a:lnTo>
                    <a:pt x="12000" y="6056"/>
                  </a:lnTo>
                  <a:lnTo>
                    <a:pt x="12000" y="6258"/>
                  </a:lnTo>
                  <a:lnTo>
                    <a:pt x="11760" y="6258"/>
                  </a:lnTo>
                  <a:lnTo>
                    <a:pt x="11760" y="7671"/>
                  </a:lnTo>
                  <a:lnTo>
                    <a:pt x="11280" y="8075"/>
                  </a:lnTo>
                  <a:lnTo>
                    <a:pt x="9840" y="8075"/>
                  </a:lnTo>
                  <a:lnTo>
                    <a:pt x="9600" y="8277"/>
                  </a:lnTo>
                  <a:lnTo>
                    <a:pt x="9360" y="8277"/>
                  </a:lnTo>
                  <a:lnTo>
                    <a:pt x="8880" y="8479"/>
                  </a:lnTo>
                  <a:lnTo>
                    <a:pt x="8400" y="8882"/>
                  </a:lnTo>
                  <a:lnTo>
                    <a:pt x="7920" y="9084"/>
                  </a:lnTo>
                  <a:lnTo>
                    <a:pt x="7680" y="9286"/>
                  </a:lnTo>
                  <a:lnTo>
                    <a:pt x="7200" y="9488"/>
                  </a:lnTo>
                  <a:lnTo>
                    <a:pt x="6480" y="10093"/>
                  </a:lnTo>
                  <a:lnTo>
                    <a:pt x="6480" y="10295"/>
                  </a:lnTo>
                  <a:lnTo>
                    <a:pt x="6240" y="10699"/>
                  </a:lnTo>
                  <a:lnTo>
                    <a:pt x="6240" y="11103"/>
                  </a:lnTo>
                  <a:lnTo>
                    <a:pt x="6000" y="11305"/>
                  </a:lnTo>
                  <a:lnTo>
                    <a:pt x="6000" y="11507"/>
                  </a:lnTo>
                  <a:lnTo>
                    <a:pt x="5760" y="11507"/>
                  </a:lnTo>
                  <a:lnTo>
                    <a:pt x="5520" y="11708"/>
                  </a:lnTo>
                  <a:lnTo>
                    <a:pt x="1200" y="11708"/>
                  </a:lnTo>
                  <a:lnTo>
                    <a:pt x="960" y="11910"/>
                  </a:lnTo>
                  <a:lnTo>
                    <a:pt x="720" y="11910"/>
                  </a:lnTo>
                  <a:lnTo>
                    <a:pt x="720" y="12112"/>
                  </a:lnTo>
                  <a:lnTo>
                    <a:pt x="480" y="12314"/>
                  </a:lnTo>
                  <a:lnTo>
                    <a:pt x="480" y="12516"/>
                  </a:lnTo>
                  <a:lnTo>
                    <a:pt x="240" y="12920"/>
                  </a:lnTo>
                  <a:lnTo>
                    <a:pt x="0" y="13121"/>
                  </a:lnTo>
                  <a:lnTo>
                    <a:pt x="240" y="13323"/>
                  </a:lnTo>
                  <a:lnTo>
                    <a:pt x="240" y="14333"/>
                  </a:lnTo>
                  <a:lnTo>
                    <a:pt x="480" y="14535"/>
                  </a:lnTo>
                  <a:lnTo>
                    <a:pt x="480" y="14736"/>
                  </a:lnTo>
                  <a:lnTo>
                    <a:pt x="720" y="14736"/>
                  </a:lnTo>
                  <a:lnTo>
                    <a:pt x="720" y="14938"/>
                  </a:lnTo>
                  <a:lnTo>
                    <a:pt x="2160" y="14938"/>
                  </a:lnTo>
                  <a:lnTo>
                    <a:pt x="2160" y="15140"/>
                  </a:lnTo>
                  <a:lnTo>
                    <a:pt x="2400" y="15342"/>
                  </a:lnTo>
                  <a:lnTo>
                    <a:pt x="2400" y="15544"/>
                  </a:lnTo>
                  <a:lnTo>
                    <a:pt x="2640" y="15746"/>
                  </a:lnTo>
                  <a:lnTo>
                    <a:pt x="2640" y="15948"/>
                  </a:lnTo>
                  <a:lnTo>
                    <a:pt x="2400" y="15948"/>
                  </a:lnTo>
                  <a:lnTo>
                    <a:pt x="2400" y="16351"/>
                  </a:lnTo>
                  <a:lnTo>
                    <a:pt x="2160" y="16351"/>
                  </a:lnTo>
                  <a:lnTo>
                    <a:pt x="1920" y="16553"/>
                  </a:lnTo>
                  <a:lnTo>
                    <a:pt x="1920" y="16755"/>
                  </a:lnTo>
                  <a:lnTo>
                    <a:pt x="1680" y="16755"/>
                  </a:lnTo>
                  <a:lnTo>
                    <a:pt x="1200" y="17159"/>
                  </a:lnTo>
                  <a:lnTo>
                    <a:pt x="720" y="17159"/>
                  </a:lnTo>
                  <a:lnTo>
                    <a:pt x="240" y="17361"/>
                  </a:lnTo>
                  <a:lnTo>
                    <a:pt x="0" y="17361"/>
                  </a:lnTo>
                  <a:lnTo>
                    <a:pt x="720" y="17361"/>
                  </a:lnTo>
                  <a:lnTo>
                    <a:pt x="960" y="17563"/>
                  </a:lnTo>
                  <a:lnTo>
                    <a:pt x="1440" y="17563"/>
                  </a:lnTo>
                  <a:lnTo>
                    <a:pt x="1440" y="17764"/>
                  </a:lnTo>
                  <a:lnTo>
                    <a:pt x="1680" y="17764"/>
                  </a:lnTo>
                  <a:lnTo>
                    <a:pt x="1680" y="18168"/>
                  </a:lnTo>
                  <a:lnTo>
                    <a:pt x="1920" y="18370"/>
                  </a:lnTo>
                  <a:lnTo>
                    <a:pt x="1920" y="18774"/>
                  </a:lnTo>
                  <a:lnTo>
                    <a:pt x="2160" y="18976"/>
                  </a:lnTo>
                  <a:lnTo>
                    <a:pt x="2400" y="18976"/>
                  </a:lnTo>
                  <a:lnTo>
                    <a:pt x="2640" y="19178"/>
                  </a:lnTo>
                  <a:lnTo>
                    <a:pt x="4560" y="19178"/>
                  </a:lnTo>
                  <a:lnTo>
                    <a:pt x="5280" y="18976"/>
                  </a:lnTo>
                  <a:lnTo>
                    <a:pt x="5520" y="18976"/>
                  </a:lnTo>
                  <a:lnTo>
                    <a:pt x="5760" y="18774"/>
                  </a:lnTo>
                  <a:lnTo>
                    <a:pt x="6240" y="18572"/>
                  </a:lnTo>
                  <a:lnTo>
                    <a:pt x="6480" y="18370"/>
                  </a:lnTo>
                  <a:lnTo>
                    <a:pt x="7440" y="18370"/>
                  </a:lnTo>
                  <a:lnTo>
                    <a:pt x="7440" y="19581"/>
                  </a:lnTo>
                  <a:lnTo>
                    <a:pt x="7680" y="19581"/>
                  </a:lnTo>
                  <a:lnTo>
                    <a:pt x="7680" y="19783"/>
                  </a:lnTo>
                  <a:lnTo>
                    <a:pt x="8160" y="20187"/>
                  </a:lnTo>
                  <a:lnTo>
                    <a:pt x="8400" y="20187"/>
                  </a:lnTo>
                  <a:lnTo>
                    <a:pt x="9120" y="20591"/>
                  </a:lnTo>
                  <a:lnTo>
                    <a:pt x="9360" y="20591"/>
                  </a:lnTo>
                  <a:lnTo>
                    <a:pt x="9600" y="20793"/>
                  </a:lnTo>
                  <a:lnTo>
                    <a:pt x="11040" y="21600"/>
                  </a:lnTo>
                  <a:lnTo>
                    <a:pt x="11280" y="21600"/>
                  </a:lnTo>
                  <a:lnTo>
                    <a:pt x="11520" y="21196"/>
                  </a:lnTo>
                  <a:lnTo>
                    <a:pt x="12000" y="20793"/>
                  </a:lnTo>
                  <a:lnTo>
                    <a:pt x="13920" y="20793"/>
                  </a:lnTo>
                  <a:lnTo>
                    <a:pt x="14400" y="20994"/>
                  </a:lnTo>
                  <a:lnTo>
                    <a:pt x="15360" y="20994"/>
                  </a:lnTo>
                  <a:lnTo>
                    <a:pt x="15360" y="20793"/>
                  </a:lnTo>
                  <a:lnTo>
                    <a:pt x="15600" y="20793"/>
                  </a:lnTo>
                  <a:lnTo>
                    <a:pt x="15600" y="20591"/>
                  </a:lnTo>
                  <a:lnTo>
                    <a:pt x="15840" y="20591"/>
                  </a:lnTo>
                  <a:lnTo>
                    <a:pt x="15840" y="19379"/>
                  </a:lnTo>
                  <a:lnTo>
                    <a:pt x="15120" y="18774"/>
                  </a:lnTo>
                  <a:lnTo>
                    <a:pt x="14880" y="18370"/>
                  </a:lnTo>
                  <a:lnTo>
                    <a:pt x="14400" y="17966"/>
                  </a:lnTo>
                  <a:lnTo>
                    <a:pt x="13920" y="17361"/>
                  </a:lnTo>
                  <a:lnTo>
                    <a:pt x="13680" y="17361"/>
                  </a:lnTo>
                  <a:lnTo>
                    <a:pt x="13680" y="17159"/>
                  </a:lnTo>
                  <a:lnTo>
                    <a:pt x="13200" y="16957"/>
                  </a:lnTo>
                  <a:lnTo>
                    <a:pt x="12480" y="16351"/>
                  </a:lnTo>
                  <a:lnTo>
                    <a:pt x="12480" y="15342"/>
                  </a:lnTo>
                  <a:lnTo>
                    <a:pt x="12720" y="15140"/>
                  </a:lnTo>
                  <a:lnTo>
                    <a:pt x="12720" y="14938"/>
                  </a:lnTo>
                  <a:lnTo>
                    <a:pt x="12960" y="14736"/>
                  </a:lnTo>
                  <a:lnTo>
                    <a:pt x="13200" y="14333"/>
                  </a:lnTo>
                  <a:lnTo>
                    <a:pt x="13680" y="13929"/>
                  </a:lnTo>
                  <a:lnTo>
                    <a:pt x="13920" y="13929"/>
                  </a:lnTo>
                  <a:lnTo>
                    <a:pt x="14160" y="13727"/>
                  </a:lnTo>
                  <a:lnTo>
                    <a:pt x="14400" y="13727"/>
                  </a:lnTo>
                  <a:lnTo>
                    <a:pt x="14640" y="13929"/>
                  </a:lnTo>
                  <a:lnTo>
                    <a:pt x="14880" y="13929"/>
                  </a:lnTo>
                  <a:lnTo>
                    <a:pt x="15120" y="14131"/>
                  </a:lnTo>
                  <a:lnTo>
                    <a:pt x="16080" y="14535"/>
                  </a:lnTo>
                  <a:lnTo>
                    <a:pt x="16560" y="14535"/>
                  </a:lnTo>
                  <a:lnTo>
                    <a:pt x="16560" y="14736"/>
                  </a:lnTo>
                  <a:lnTo>
                    <a:pt x="17040" y="14736"/>
                  </a:lnTo>
                  <a:lnTo>
                    <a:pt x="17280" y="14535"/>
                  </a:lnTo>
                  <a:lnTo>
                    <a:pt x="17280" y="14333"/>
                  </a:lnTo>
                  <a:lnTo>
                    <a:pt x="17520" y="14131"/>
                  </a:lnTo>
                  <a:lnTo>
                    <a:pt x="17520" y="13323"/>
                  </a:lnTo>
                  <a:lnTo>
                    <a:pt x="17760" y="13121"/>
                  </a:lnTo>
                  <a:lnTo>
                    <a:pt x="17760" y="12314"/>
                  </a:lnTo>
                  <a:lnTo>
                    <a:pt x="18000" y="12314"/>
                  </a:lnTo>
                  <a:lnTo>
                    <a:pt x="18000" y="12112"/>
                  </a:lnTo>
                  <a:lnTo>
                    <a:pt x="18480" y="11910"/>
                  </a:lnTo>
                  <a:lnTo>
                    <a:pt x="18720" y="11708"/>
                  </a:lnTo>
                  <a:lnTo>
                    <a:pt x="18960" y="11708"/>
                  </a:lnTo>
                  <a:lnTo>
                    <a:pt x="19920" y="10901"/>
                  </a:lnTo>
                  <a:lnTo>
                    <a:pt x="19920" y="10497"/>
                  </a:lnTo>
                  <a:lnTo>
                    <a:pt x="20160" y="10093"/>
                  </a:lnTo>
                  <a:lnTo>
                    <a:pt x="20160" y="9892"/>
                  </a:lnTo>
                  <a:lnTo>
                    <a:pt x="20400" y="9690"/>
                  </a:lnTo>
                  <a:lnTo>
                    <a:pt x="20400" y="9488"/>
                  </a:lnTo>
                  <a:lnTo>
                    <a:pt x="20640" y="9488"/>
                  </a:lnTo>
                  <a:lnTo>
                    <a:pt x="21600" y="8680"/>
                  </a:lnTo>
                  <a:lnTo>
                    <a:pt x="21600" y="7267"/>
                  </a:lnTo>
                  <a:lnTo>
                    <a:pt x="21360" y="6662"/>
                  </a:lnTo>
                  <a:lnTo>
                    <a:pt x="21360" y="6460"/>
                  </a:lnTo>
                  <a:lnTo>
                    <a:pt x="21120" y="6258"/>
                  </a:lnTo>
                  <a:lnTo>
                    <a:pt x="20640" y="6056"/>
                  </a:lnTo>
                  <a:lnTo>
                    <a:pt x="19920" y="5450"/>
                  </a:lnTo>
                  <a:lnTo>
                    <a:pt x="19680" y="5450"/>
                  </a:lnTo>
                  <a:lnTo>
                    <a:pt x="19680" y="4441"/>
                  </a:lnTo>
                  <a:lnTo>
                    <a:pt x="19920" y="4037"/>
                  </a:lnTo>
                  <a:lnTo>
                    <a:pt x="19920" y="3230"/>
                  </a:lnTo>
                  <a:lnTo>
                    <a:pt x="18960" y="2422"/>
                  </a:lnTo>
                  <a:lnTo>
                    <a:pt x="18960" y="1817"/>
                  </a:lnTo>
                  <a:lnTo>
                    <a:pt x="19200" y="1615"/>
                  </a:lnTo>
                  <a:lnTo>
                    <a:pt x="19200" y="1009"/>
                  </a:lnTo>
                  <a:lnTo>
                    <a:pt x="18720" y="606"/>
                  </a:lnTo>
                  <a:lnTo>
                    <a:pt x="17760" y="202"/>
                  </a:lnTo>
                  <a:lnTo>
                    <a:pt x="17280" y="202"/>
                  </a:lnTo>
                  <a:lnTo>
                    <a:pt x="17040" y="0"/>
                  </a:lnTo>
                  <a:lnTo>
                    <a:pt x="16560"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25" name="Freeform 34"/>
            <p:cNvSpPr/>
            <p:nvPr/>
          </p:nvSpPr>
          <p:spPr>
            <a:xfrm>
              <a:off x="6183743" y="1833563"/>
              <a:ext cx="360453" cy="354777"/>
            </a:xfrm>
            <a:custGeom>
              <a:avLst/>
              <a:gdLst/>
              <a:ahLst/>
              <a:cxnLst>
                <a:cxn ang="0">
                  <a:pos x="wd2" y="hd2"/>
                </a:cxn>
                <a:cxn ang="5400000">
                  <a:pos x="wd2" y="hd2"/>
                </a:cxn>
                <a:cxn ang="10800000">
                  <a:pos x="wd2" y="hd2"/>
                </a:cxn>
                <a:cxn ang="16200000">
                  <a:pos x="wd2" y="hd2"/>
                </a:cxn>
              </a:cxnLst>
              <a:rect l="0" t="0" r="r" b="b"/>
              <a:pathLst>
                <a:path w="21600" h="21600" extrusionOk="0">
                  <a:moveTo>
                    <a:pt x="16560" y="0"/>
                  </a:moveTo>
                  <a:lnTo>
                    <a:pt x="16320" y="0"/>
                  </a:lnTo>
                  <a:lnTo>
                    <a:pt x="16080" y="202"/>
                  </a:lnTo>
                  <a:lnTo>
                    <a:pt x="15600" y="202"/>
                  </a:lnTo>
                  <a:lnTo>
                    <a:pt x="15360" y="404"/>
                  </a:lnTo>
                  <a:lnTo>
                    <a:pt x="15120" y="404"/>
                  </a:lnTo>
                  <a:lnTo>
                    <a:pt x="15120" y="606"/>
                  </a:lnTo>
                  <a:lnTo>
                    <a:pt x="14880" y="606"/>
                  </a:lnTo>
                  <a:lnTo>
                    <a:pt x="14880" y="807"/>
                  </a:lnTo>
                  <a:lnTo>
                    <a:pt x="14640" y="1211"/>
                  </a:lnTo>
                  <a:lnTo>
                    <a:pt x="14640" y="2422"/>
                  </a:lnTo>
                  <a:lnTo>
                    <a:pt x="14400" y="2624"/>
                  </a:lnTo>
                  <a:lnTo>
                    <a:pt x="14400" y="3028"/>
                  </a:lnTo>
                  <a:lnTo>
                    <a:pt x="14160" y="3634"/>
                  </a:lnTo>
                  <a:lnTo>
                    <a:pt x="13680" y="4441"/>
                  </a:lnTo>
                  <a:lnTo>
                    <a:pt x="13680" y="4845"/>
                  </a:lnTo>
                  <a:lnTo>
                    <a:pt x="13440" y="5047"/>
                  </a:lnTo>
                  <a:lnTo>
                    <a:pt x="13440" y="5249"/>
                  </a:lnTo>
                  <a:lnTo>
                    <a:pt x="12960" y="5652"/>
                  </a:lnTo>
                  <a:lnTo>
                    <a:pt x="12480" y="5854"/>
                  </a:lnTo>
                  <a:lnTo>
                    <a:pt x="12240" y="6056"/>
                  </a:lnTo>
                  <a:lnTo>
                    <a:pt x="12000" y="6056"/>
                  </a:lnTo>
                  <a:lnTo>
                    <a:pt x="12000" y="6258"/>
                  </a:lnTo>
                  <a:lnTo>
                    <a:pt x="11760" y="6258"/>
                  </a:lnTo>
                  <a:lnTo>
                    <a:pt x="11760" y="7671"/>
                  </a:lnTo>
                  <a:lnTo>
                    <a:pt x="11280" y="8075"/>
                  </a:lnTo>
                  <a:lnTo>
                    <a:pt x="9840" y="8075"/>
                  </a:lnTo>
                  <a:lnTo>
                    <a:pt x="9600" y="8277"/>
                  </a:lnTo>
                  <a:lnTo>
                    <a:pt x="9360" y="8277"/>
                  </a:lnTo>
                  <a:lnTo>
                    <a:pt x="8880" y="8479"/>
                  </a:lnTo>
                  <a:lnTo>
                    <a:pt x="8400" y="8882"/>
                  </a:lnTo>
                  <a:lnTo>
                    <a:pt x="7920" y="9084"/>
                  </a:lnTo>
                  <a:lnTo>
                    <a:pt x="7680" y="9286"/>
                  </a:lnTo>
                  <a:lnTo>
                    <a:pt x="7200" y="9488"/>
                  </a:lnTo>
                  <a:lnTo>
                    <a:pt x="6480" y="10093"/>
                  </a:lnTo>
                  <a:lnTo>
                    <a:pt x="6480" y="10295"/>
                  </a:lnTo>
                  <a:lnTo>
                    <a:pt x="6240" y="10699"/>
                  </a:lnTo>
                  <a:lnTo>
                    <a:pt x="6240" y="11103"/>
                  </a:lnTo>
                  <a:lnTo>
                    <a:pt x="6000" y="11305"/>
                  </a:lnTo>
                  <a:lnTo>
                    <a:pt x="6000" y="11507"/>
                  </a:lnTo>
                  <a:lnTo>
                    <a:pt x="5760" y="11507"/>
                  </a:lnTo>
                  <a:lnTo>
                    <a:pt x="5520" y="11708"/>
                  </a:lnTo>
                  <a:lnTo>
                    <a:pt x="1200" y="11708"/>
                  </a:lnTo>
                  <a:lnTo>
                    <a:pt x="960" y="11910"/>
                  </a:lnTo>
                  <a:lnTo>
                    <a:pt x="720" y="11910"/>
                  </a:lnTo>
                  <a:lnTo>
                    <a:pt x="720" y="12112"/>
                  </a:lnTo>
                  <a:lnTo>
                    <a:pt x="480" y="12314"/>
                  </a:lnTo>
                  <a:lnTo>
                    <a:pt x="480" y="12516"/>
                  </a:lnTo>
                  <a:lnTo>
                    <a:pt x="240" y="12920"/>
                  </a:lnTo>
                  <a:lnTo>
                    <a:pt x="0" y="13121"/>
                  </a:lnTo>
                  <a:lnTo>
                    <a:pt x="240" y="13323"/>
                  </a:lnTo>
                  <a:lnTo>
                    <a:pt x="240" y="14333"/>
                  </a:lnTo>
                  <a:lnTo>
                    <a:pt x="480" y="14535"/>
                  </a:lnTo>
                  <a:lnTo>
                    <a:pt x="480" y="14736"/>
                  </a:lnTo>
                  <a:lnTo>
                    <a:pt x="720" y="14736"/>
                  </a:lnTo>
                  <a:lnTo>
                    <a:pt x="720" y="14938"/>
                  </a:lnTo>
                  <a:lnTo>
                    <a:pt x="2160" y="14938"/>
                  </a:lnTo>
                  <a:lnTo>
                    <a:pt x="2160" y="15140"/>
                  </a:lnTo>
                  <a:lnTo>
                    <a:pt x="2400" y="15342"/>
                  </a:lnTo>
                  <a:lnTo>
                    <a:pt x="2400" y="15544"/>
                  </a:lnTo>
                  <a:lnTo>
                    <a:pt x="2640" y="15746"/>
                  </a:lnTo>
                  <a:lnTo>
                    <a:pt x="2640" y="15948"/>
                  </a:lnTo>
                  <a:lnTo>
                    <a:pt x="2400" y="15948"/>
                  </a:lnTo>
                  <a:lnTo>
                    <a:pt x="2400" y="16351"/>
                  </a:lnTo>
                  <a:lnTo>
                    <a:pt x="2160" y="16351"/>
                  </a:lnTo>
                  <a:lnTo>
                    <a:pt x="1920" y="16553"/>
                  </a:lnTo>
                  <a:lnTo>
                    <a:pt x="1920" y="16755"/>
                  </a:lnTo>
                  <a:lnTo>
                    <a:pt x="1680" y="16755"/>
                  </a:lnTo>
                  <a:lnTo>
                    <a:pt x="1200" y="17159"/>
                  </a:lnTo>
                  <a:lnTo>
                    <a:pt x="720" y="17159"/>
                  </a:lnTo>
                  <a:lnTo>
                    <a:pt x="240" y="17361"/>
                  </a:lnTo>
                  <a:lnTo>
                    <a:pt x="0" y="17361"/>
                  </a:lnTo>
                  <a:lnTo>
                    <a:pt x="720" y="17361"/>
                  </a:lnTo>
                  <a:lnTo>
                    <a:pt x="960" y="17563"/>
                  </a:lnTo>
                  <a:lnTo>
                    <a:pt x="1440" y="17563"/>
                  </a:lnTo>
                  <a:lnTo>
                    <a:pt x="1440" y="17764"/>
                  </a:lnTo>
                  <a:lnTo>
                    <a:pt x="1680" y="17764"/>
                  </a:lnTo>
                  <a:lnTo>
                    <a:pt x="1680" y="18168"/>
                  </a:lnTo>
                  <a:lnTo>
                    <a:pt x="1920" y="18370"/>
                  </a:lnTo>
                  <a:lnTo>
                    <a:pt x="1920" y="18774"/>
                  </a:lnTo>
                  <a:lnTo>
                    <a:pt x="2160" y="18976"/>
                  </a:lnTo>
                  <a:lnTo>
                    <a:pt x="2400" y="18976"/>
                  </a:lnTo>
                  <a:lnTo>
                    <a:pt x="2640" y="19178"/>
                  </a:lnTo>
                  <a:lnTo>
                    <a:pt x="4560" y="19178"/>
                  </a:lnTo>
                  <a:lnTo>
                    <a:pt x="5280" y="18976"/>
                  </a:lnTo>
                  <a:lnTo>
                    <a:pt x="5520" y="18976"/>
                  </a:lnTo>
                  <a:lnTo>
                    <a:pt x="5760" y="18774"/>
                  </a:lnTo>
                  <a:lnTo>
                    <a:pt x="6240" y="18572"/>
                  </a:lnTo>
                  <a:lnTo>
                    <a:pt x="6480" y="18370"/>
                  </a:lnTo>
                  <a:lnTo>
                    <a:pt x="7440" y="18370"/>
                  </a:lnTo>
                  <a:lnTo>
                    <a:pt x="7440" y="19581"/>
                  </a:lnTo>
                  <a:lnTo>
                    <a:pt x="7680" y="19581"/>
                  </a:lnTo>
                  <a:lnTo>
                    <a:pt x="7680" y="19783"/>
                  </a:lnTo>
                  <a:lnTo>
                    <a:pt x="8160" y="20187"/>
                  </a:lnTo>
                  <a:lnTo>
                    <a:pt x="8400" y="20187"/>
                  </a:lnTo>
                  <a:lnTo>
                    <a:pt x="9120" y="20591"/>
                  </a:lnTo>
                  <a:lnTo>
                    <a:pt x="9360" y="20591"/>
                  </a:lnTo>
                  <a:lnTo>
                    <a:pt x="9600" y="20793"/>
                  </a:lnTo>
                  <a:lnTo>
                    <a:pt x="11040" y="21600"/>
                  </a:lnTo>
                  <a:lnTo>
                    <a:pt x="11280" y="21600"/>
                  </a:lnTo>
                  <a:lnTo>
                    <a:pt x="11520" y="21196"/>
                  </a:lnTo>
                  <a:lnTo>
                    <a:pt x="12000" y="20793"/>
                  </a:lnTo>
                  <a:lnTo>
                    <a:pt x="13920" y="20793"/>
                  </a:lnTo>
                  <a:lnTo>
                    <a:pt x="14400" y="20994"/>
                  </a:lnTo>
                  <a:lnTo>
                    <a:pt x="15360" y="20994"/>
                  </a:lnTo>
                  <a:lnTo>
                    <a:pt x="15360" y="20793"/>
                  </a:lnTo>
                  <a:lnTo>
                    <a:pt x="15600" y="20793"/>
                  </a:lnTo>
                  <a:lnTo>
                    <a:pt x="15600" y="20591"/>
                  </a:lnTo>
                  <a:lnTo>
                    <a:pt x="15840" y="20591"/>
                  </a:lnTo>
                  <a:lnTo>
                    <a:pt x="15840" y="19379"/>
                  </a:lnTo>
                  <a:lnTo>
                    <a:pt x="15120" y="18774"/>
                  </a:lnTo>
                  <a:lnTo>
                    <a:pt x="14880" y="18370"/>
                  </a:lnTo>
                  <a:lnTo>
                    <a:pt x="14400" y="17966"/>
                  </a:lnTo>
                  <a:lnTo>
                    <a:pt x="13920" y="17361"/>
                  </a:lnTo>
                  <a:lnTo>
                    <a:pt x="13680" y="17361"/>
                  </a:lnTo>
                  <a:lnTo>
                    <a:pt x="13680" y="17159"/>
                  </a:lnTo>
                  <a:lnTo>
                    <a:pt x="13200" y="16957"/>
                  </a:lnTo>
                  <a:lnTo>
                    <a:pt x="12480" y="16351"/>
                  </a:lnTo>
                  <a:lnTo>
                    <a:pt x="12480" y="15342"/>
                  </a:lnTo>
                  <a:lnTo>
                    <a:pt x="12720" y="15140"/>
                  </a:lnTo>
                  <a:lnTo>
                    <a:pt x="12720" y="14938"/>
                  </a:lnTo>
                  <a:lnTo>
                    <a:pt x="12960" y="14736"/>
                  </a:lnTo>
                  <a:lnTo>
                    <a:pt x="13200" y="14333"/>
                  </a:lnTo>
                  <a:lnTo>
                    <a:pt x="13680" y="13929"/>
                  </a:lnTo>
                  <a:lnTo>
                    <a:pt x="13920" y="13929"/>
                  </a:lnTo>
                  <a:lnTo>
                    <a:pt x="14160" y="13727"/>
                  </a:lnTo>
                  <a:lnTo>
                    <a:pt x="14400" y="13727"/>
                  </a:lnTo>
                  <a:lnTo>
                    <a:pt x="14640" y="13929"/>
                  </a:lnTo>
                  <a:lnTo>
                    <a:pt x="14880" y="13929"/>
                  </a:lnTo>
                  <a:lnTo>
                    <a:pt x="15120" y="14131"/>
                  </a:lnTo>
                  <a:lnTo>
                    <a:pt x="16080" y="14535"/>
                  </a:lnTo>
                  <a:lnTo>
                    <a:pt x="16560" y="14535"/>
                  </a:lnTo>
                  <a:lnTo>
                    <a:pt x="16560" y="14736"/>
                  </a:lnTo>
                  <a:lnTo>
                    <a:pt x="17040" y="14736"/>
                  </a:lnTo>
                  <a:lnTo>
                    <a:pt x="17280" y="14535"/>
                  </a:lnTo>
                  <a:lnTo>
                    <a:pt x="17280" y="14333"/>
                  </a:lnTo>
                  <a:lnTo>
                    <a:pt x="17520" y="14131"/>
                  </a:lnTo>
                  <a:lnTo>
                    <a:pt x="17520" y="13323"/>
                  </a:lnTo>
                  <a:lnTo>
                    <a:pt x="17760" y="13121"/>
                  </a:lnTo>
                  <a:lnTo>
                    <a:pt x="17760" y="12314"/>
                  </a:lnTo>
                  <a:lnTo>
                    <a:pt x="18000" y="12314"/>
                  </a:lnTo>
                  <a:lnTo>
                    <a:pt x="18000" y="12112"/>
                  </a:lnTo>
                  <a:lnTo>
                    <a:pt x="18480" y="11910"/>
                  </a:lnTo>
                  <a:lnTo>
                    <a:pt x="18720" y="11708"/>
                  </a:lnTo>
                  <a:lnTo>
                    <a:pt x="18960" y="11708"/>
                  </a:lnTo>
                  <a:lnTo>
                    <a:pt x="19920" y="10901"/>
                  </a:lnTo>
                  <a:lnTo>
                    <a:pt x="19920" y="10497"/>
                  </a:lnTo>
                  <a:lnTo>
                    <a:pt x="20160" y="10093"/>
                  </a:lnTo>
                  <a:lnTo>
                    <a:pt x="20160" y="9892"/>
                  </a:lnTo>
                  <a:lnTo>
                    <a:pt x="20400" y="9690"/>
                  </a:lnTo>
                  <a:lnTo>
                    <a:pt x="20400" y="9488"/>
                  </a:lnTo>
                  <a:lnTo>
                    <a:pt x="20640" y="9488"/>
                  </a:lnTo>
                  <a:lnTo>
                    <a:pt x="21600" y="8680"/>
                  </a:lnTo>
                  <a:lnTo>
                    <a:pt x="21600" y="7267"/>
                  </a:lnTo>
                  <a:lnTo>
                    <a:pt x="21360" y="6662"/>
                  </a:lnTo>
                  <a:lnTo>
                    <a:pt x="21360" y="6460"/>
                  </a:lnTo>
                  <a:lnTo>
                    <a:pt x="21120" y="6258"/>
                  </a:lnTo>
                  <a:lnTo>
                    <a:pt x="20640" y="6056"/>
                  </a:lnTo>
                  <a:lnTo>
                    <a:pt x="19920" y="5450"/>
                  </a:lnTo>
                  <a:lnTo>
                    <a:pt x="19680" y="5450"/>
                  </a:lnTo>
                  <a:lnTo>
                    <a:pt x="19680" y="4441"/>
                  </a:lnTo>
                  <a:lnTo>
                    <a:pt x="19920" y="4037"/>
                  </a:lnTo>
                  <a:lnTo>
                    <a:pt x="19920" y="3230"/>
                  </a:lnTo>
                  <a:lnTo>
                    <a:pt x="18960" y="2422"/>
                  </a:lnTo>
                  <a:lnTo>
                    <a:pt x="18960" y="1817"/>
                  </a:lnTo>
                  <a:lnTo>
                    <a:pt x="19200" y="1615"/>
                  </a:lnTo>
                  <a:lnTo>
                    <a:pt x="19200" y="1009"/>
                  </a:lnTo>
                  <a:lnTo>
                    <a:pt x="18720" y="606"/>
                  </a:lnTo>
                  <a:lnTo>
                    <a:pt x="17760" y="202"/>
                  </a:lnTo>
                  <a:lnTo>
                    <a:pt x="17280" y="202"/>
                  </a:lnTo>
                  <a:lnTo>
                    <a:pt x="17040" y="0"/>
                  </a:lnTo>
                  <a:lnTo>
                    <a:pt x="16560" y="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26" name="Freeform 35"/>
            <p:cNvSpPr/>
            <p:nvPr/>
          </p:nvSpPr>
          <p:spPr>
            <a:xfrm>
              <a:off x="7961969" y="1740724"/>
              <a:ext cx="116146" cy="145891"/>
            </a:xfrm>
            <a:custGeom>
              <a:avLst/>
              <a:gdLst/>
              <a:ahLst/>
              <a:cxnLst>
                <a:cxn ang="0">
                  <a:pos x="wd2" y="hd2"/>
                </a:cxn>
                <a:cxn ang="5400000">
                  <a:pos x="wd2" y="hd2"/>
                </a:cxn>
                <a:cxn ang="10800000">
                  <a:pos x="wd2" y="hd2"/>
                </a:cxn>
                <a:cxn ang="16200000">
                  <a:pos x="wd2" y="hd2"/>
                </a:cxn>
              </a:cxnLst>
              <a:rect l="0" t="0" r="r" b="b"/>
              <a:pathLst>
                <a:path w="21600" h="21600" extrusionOk="0">
                  <a:moveTo>
                    <a:pt x="9683" y="0"/>
                  </a:moveTo>
                  <a:lnTo>
                    <a:pt x="8193" y="3927"/>
                  </a:lnTo>
                  <a:lnTo>
                    <a:pt x="0" y="5400"/>
                  </a:lnTo>
                  <a:lnTo>
                    <a:pt x="745" y="5891"/>
                  </a:lnTo>
                  <a:lnTo>
                    <a:pt x="1490" y="6873"/>
                  </a:lnTo>
                  <a:lnTo>
                    <a:pt x="2979" y="7855"/>
                  </a:lnTo>
                  <a:lnTo>
                    <a:pt x="2979" y="11782"/>
                  </a:lnTo>
                  <a:lnTo>
                    <a:pt x="3724" y="11782"/>
                  </a:lnTo>
                  <a:lnTo>
                    <a:pt x="4469" y="12273"/>
                  </a:lnTo>
                  <a:lnTo>
                    <a:pt x="7448" y="12273"/>
                  </a:lnTo>
                  <a:lnTo>
                    <a:pt x="7448" y="13255"/>
                  </a:lnTo>
                  <a:lnTo>
                    <a:pt x="8193" y="13255"/>
                  </a:lnTo>
                  <a:lnTo>
                    <a:pt x="8193" y="14236"/>
                  </a:lnTo>
                  <a:lnTo>
                    <a:pt x="7448" y="14727"/>
                  </a:lnTo>
                  <a:lnTo>
                    <a:pt x="7448" y="15218"/>
                  </a:lnTo>
                  <a:lnTo>
                    <a:pt x="6703" y="16200"/>
                  </a:lnTo>
                  <a:lnTo>
                    <a:pt x="6703" y="17673"/>
                  </a:lnTo>
                  <a:lnTo>
                    <a:pt x="5959" y="18164"/>
                  </a:lnTo>
                  <a:lnTo>
                    <a:pt x="5959" y="19145"/>
                  </a:lnTo>
                  <a:lnTo>
                    <a:pt x="6703" y="19636"/>
                  </a:lnTo>
                  <a:lnTo>
                    <a:pt x="6703" y="20127"/>
                  </a:lnTo>
                  <a:lnTo>
                    <a:pt x="7448" y="20618"/>
                  </a:lnTo>
                  <a:lnTo>
                    <a:pt x="8193" y="20618"/>
                  </a:lnTo>
                  <a:lnTo>
                    <a:pt x="8938" y="21109"/>
                  </a:lnTo>
                  <a:lnTo>
                    <a:pt x="9683" y="21109"/>
                  </a:lnTo>
                  <a:lnTo>
                    <a:pt x="11172" y="21600"/>
                  </a:lnTo>
                  <a:lnTo>
                    <a:pt x="12662" y="21600"/>
                  </a:lnTo>
                  <a:lnTo>
                    <a:pt x="13407" y="21109"/>
                  </a:lnTo>
                  <a:lnTo>
                    <a:pt x="14897" y="21109"/>
                  </a:lnTo>
                  <a:lnTo>
                    <a:pt x="15641" y="20618"/>
                  </a:lnTo>
                  <a:lnTo>
                    <a:pt x="18621" y="19636"/>
                  </a:lnTo>
                  <a:lnTo>
                    <a:pt x="20855" y="18164"/>
                  </a:lnTo>
                  <a:lnTo>
                    <a:pt x="20855" y="17673"/>
                  </a:lnTo>
                  <a:lnTo>
                    <a:pt x="21600" y="17182"/>
                  </a:lnTo>
                  <a:lnTo>
                    <a:pt x="21600" y="10309"/>
                  </a:lnTo>
                  <a:lnTo>
                    <a:pt x="20855" y="9818"/>
                  </a:lnTo>
                  <a:lnTo>
                    <a:pt x="20855" y="8836"/>
                  </a:lnTo>
                  <a:lnTo>
                    <a:pt x="20110" y="8345"/>
                  </a:lnTo>
                  <a:lnTo>
                    <a:pt x="19366" y="7364"/>
                  </a:lnTo>
                  <a:lnTo>
                    <a:pt x="18621" y="6873"/>
                  </a:lnTo>
                  <a:lnTo>
                    <a:pt x="17876" y="5891"/>
                  </a:lnTo>
                  <a:lnTo>
                    <a:pt x="16386" y="4909"/>
                  </a:lnTo>
                  <a:lnTo>
                    <a:pt x="14897" y="3436"/>
                  </a:lnTo>
                  <a:lnTo>
                    <a:pt x="9683"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27" name="Freeform 36"/>
            <p:cNvSpPr/>
            <p:nvPr/>
          </p:nvSpPr>
          <p:spPr>
            <a:xfrm>
              <a:off x="7961969" y="1740724"/>
              <a:ext cx="116146" cy="145891"/>
            </a:xfrm>
            <a:custGeom>
              <a:avLst/>
              <a:gdLst/>
              <a:ahLst/>
              <a:cxnLst>
                <a:cxn ang="0">
                  <a:pos x="wd2" y="hd2"/>
                </a:cxn>
                <a:cxn ang="5400000">
                  <a:pos x="wd2" y="hd2"/>
                </a:cxn>
                <a:cxn ang="10800000">
                  <a:pos x="wd2" y="hd2"/>
                </a:cxn>
                <a:cxn ang="16200000">
                  <a:pos x="wd2" y="hd2"/>
                </a:cxn>
              </a:cxnLst>
              <a:rect l="0" t="0" r="r" b="b"/>
              <a:pathLst>
                <a:path w="21600" h="21600" extrusionOk="0">
                  <a:moveTo>
                    <a:pt x="9683" y="0"/>
                  </a:moveTo>
                  <a:lnTo>
                    <a:pt x="8193" y="3927"/>
                  </a:lnTo>
                  <a:lnTo>
                    <a:pt x="0" y="5400"/>
                  </a:lnTo>
                  <a:lnTo>
                    <a:pt x="745" y="5891"/>
                  </a:lnTo>
                  <a:lnTo>
                    <a:pt x="1490" y="6873"/>
                  </a:lnTo>
                  <a:lnTo>
                    <a:pt x="2979" y="7855"/>
                  </a:lnTo>
                  <a:lnTo>
                    <a:pt x="2979" y="11782"/>
                  </a:lnTo>
                  <a:lnTo>
                    <a:pt x="3724" y="11782"/>
                  </a:lnTo>
                  <a:lnTo>
                    <a:pt x="4469" y="12273"/>
                  </a:lnTo>
                  <a:lnTo>
                    <a:pt x="7448" y="12273"/>
                  </a:lnTo>
                  <a:lnTo>
                    <a:pt x="7448" y="13255"/>
                  </a:lnTo>
                  <a:lnTo>
                    <a:pt x="8193" y="13255"/>
                  </a:lnTo>
                  <a:lnTo>
                    <a:pt x="8193" y="14236"/>
                  </a:lnTo>
                  <a:lnTo>
                    <a:pt x="7448" y="14727"/>
                  </a:lnTo>
                  <a:lnTo>
                    <a:pt x="7448" y="15218"/>
                  </a:lnTo>
                  <a:lnTo>
                    <a:pt x="6703" y="16200"/>
                  </a:lnTo>
                  <a:lnTo>
                    <a:pt x="6703" y="17673"/>
                  </a:lnTo>
                  <a:lnTo>
                    <a:pt x="5959" y="18164"/>
                  </a:lnTo>
                  <a:lnTo>
                    <a:pt x="5959" y="19145"/>
                  </a:lnTo>
                  <a:lnTo>
                    <a:pt x="6703" y="19636"/>
                  </a:lnTo>
                  <a:lnTo>
                    <a:pt x="6703" y="20127"/>
                  </a:lnTo>
                  <a:lnTo>
                    <a:pt x="7448" y="20618"/>
                  </a:lnTo>
                  <a:lnTo>
                    <a:pt x="8193" y="20618"/>
                  </a:lnTo>
                  <a:lnTo>
                    <a:pt x="8938" y="21109"/>
                  </a:lnTo>
                  <a:lnTo>
                    <a:pt x="9683" y="21109"/>
                  </a:lnTo>
                  <a:lnTo>
                    <a:pt x="11172" y="21600"/>
                  </a:lnTo>
                  <a:lnTo>
                    <a:pt x="12662" y="21600"/>
                  </a:lnTo>
                  <a:lnTo>
                    <a:pt x="13407" y="21109"/>
                  </a:lnTo>
                  <a:lnTo>
                    <a:pt x="14897" y="21109"/>
                  </a:lnTo>
                  <a:lnTo>
                    <a:pt x="15641" y="20618"/>
                  </a:lnTo>
                  <a:lnTo>
                    <a:pt x="18621" y="19636"/>
                  </a:lnTo>
                  <a:lnTo>
                    <a:pt x="20855" y="18164"/>
                  </a:lnTo>
                  <a:lnTo>
                    <a:pt x="20855" y="17673"/>
                  </a:lnTo>
                  <a:lnTo>
                    <a:pt x="21600" y="17182"/>
                  </a:lnTo>
                  <a:lnTo>
                    <a:pt x="21600" y="10309"/>
                  </a:lnTo>
                  <a:lnTo>
                    <a:pt x="20855" y="9818"/>
                  </a:lnTo>
                  <a:lnTo>
                    <a:pt x="20855" y="8836"/>
                  </a:lnTo>
                  <a:lnTo>
                    <a:pt x="20110" y="8345"/>
                  </a:lnTo>
                  <a:lnTo>
                    <a:pt x="19366" y="7364"/>
                  </a:lnTo>
                  <a:lnTo>
                    <a:pt x="18621" y="6873"/>
                  </a:lnTo>
                  <a:lnTo>
                    <a:pt x="17876" y="5891"/>
                  </a:lnTo>
                  <a:lnTo>
                    <a:pt x="16386" y="4909"/>
                  </a:lnTo>
                  <a:lnTo>
                    <a:pt x="14897" y="3436"/>
                  </a:lnTo>
                  <a:lnTo>
                    <a:pt x="9683" y="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28" name="Freeform 37"/>
            <p:cNvSpPr/>
            <p:nvPr/>
          </p:nvSpPr>
          <p:spPr>
            <a:xfrm>
              <a:off x="6367974" y="1919771"/>
              <a:ext cx="825034" cy="706238"/>
            </a:xfrm>
            <a:custGeom>
              <a:avLst/>
              <a:gdLst/>
              <a:ahLst/>
              <a:cxnLst>
                <a:cxn ang="0">
                  <a:pos x="wd2" y="hd2"/>
                </a:cxn>
                <a:cxn ang="5400000">
                  <a:pos x="wd2" y="hd2"/>
                </a:cxn>
                <a:cxn ang="10800000">
                  <a:pos x="wd2" y="hd2"/>
                </a:cxn>
                <a:cxn ang="16200000">
                  <a:pos x="wd2" y="hd2"/>
                </a:cxn>
              </a:cxnLst>
              <a:rect l="0" t="0" r="r" b="b"/>
              <a:pathLst>
                <a:path w="21600" h="21600" extrusionOk="0">
                  <a:moveTo>
                    <a:pt x="21600" y="4868"/>
                  </a:moveTo>
                  <a:lnTo>
                    <a:pt x="21600" y="5273"/>
                  </a:lnTo>
                  <a:lnTo>
                    <a:pt x="21495" y="5273"/>
                  </a:lnTo>
                  <a:lnTo>
                    <a:pt x="21495" y="5375"/>
                  </a:lnTo>
                  <a:lnTo>
                    <a:pt x="21390" y="5476"/>
                  </a:lnTo>
                  <a:lnTo>
                    <a:pt x="21285" y="5476"/>
                  </a:lnTo>
                  <a:lnTo>
                    <a:pt x="21181" y="5577"/>
                  </a:lnTo>
                  <a:lnTo>
                    <a:pt x="21076" y="5577"/>
                  </a:lnTo>
                  <a:lnTo>
                    <a:pt x="20866" y="5679"/>
                  </a:lnTo>
                  <a:lnTo>
                    <a:pt x="20761" y="5679"/>
                  </a:lnTo>
                  <a:lnTo>
                    <a:pt x="20656" y="5780"/>
                  </a:lnTo>
                  <a:lnTo>
                    <a:pt x="20551" y="5780"/>
                  </a:lnTo>
                  <a:lnTo>
                    <a:pt x="20342" y="5983"/>
                  </a:lnTo>
                  <a:lnTo>
                    <a:pt x="20342" y="6085"/>
                  </a:lnTo>
                  <a:lnTo>
                    <a:pt x="20027" y="6389"/>
                  </a:lnTo>
                  <a:lnTo>
                    <a:pt x="20027" y="6490"/>
                  </a:lnTo>
                  <a:lnTo>
                    <a:pt x="19922" y="6592"/>
                  </a:lnTo>
                  <a:lnTo>
                    <a:pt x="19922" y="6693"/>
                  </a:lnTo>
                  <a:lnTo>
                    <a:pt x="19817" y="6794"/>
                  </a:lnTo>
                  <a:lnTo>
                    <a:pt x="19817" y="7099"/>
                  </a:lnTo>
                  <a:lnTo>
                    <a:pt x="19713" y="7200"/>
                  </a:lnTo>
                  <a:lnTo>
                    <a:pt x="19713" y="7504"/>
                  </a:lnTo>
                  <a:lnTo>
                    <a:pt x="19608" y="7606"/>
                  </a:lnTo>
                  <a:lnTo>
                    <a:pt x="19503" y="7606"/>
                  </a:lnTo>
                  <a:lnTo>
                    <a:pt x="19503" y="7707"/>
                  </a:lnTo>
                  <a:lnTo>
                    <a:pt x="18979" y="8214"/>
                  </a:lnTo>
                  <a:lnTo>
                    <a:pt x="18979" y="8315"/>
                  </a:lnTo>
                  <a:lnTo>
                    <a:pt x="18874" y="8417"/>
                  </a:lnTo>
                  <a:lnTo>
                    <a:pt x="18874" y="9330"/>
                  </a:lnTo>
                  <a:lnTo>
                    <a:pt x="18979" y="9532"/>
                  </a:lnTo>
                  <a:lnTo>
                    <a:pt x="18979" y="9735"/>
                  </a:lnTo>
                  <a:lnTo>
                    <a:pt x="18874" y="9735"/>
                  </a:lnTo>
                  <a:lnTo>
                    <a:pt x="18454" y="9330"/>
                  </a:lnTo>
                  <a:lnTo>
                    <a:pt x="18454" y="9228"/>
                  </a:lnTo>
                  <a:lnTo>
                    <a:pt x="18350" y="9127"/>
                  </a:lnTo>
                  <a:lnTo>
                    <a:pt x="18350" y="8924"/>
                  </a:lnTo>
                  <a:lnTo>
                    <a:pt x="18245" y="8721"/>
                  </a:lnTo>
                  <a:lnTo>
                    <a:pt x="18245" y="8417"/>
                  </a:lnTo>
                  <a:lnTo>
                    <a:pt x="18140" y="8113"/>
                  </a:lnTo>
                  <a:lnTo>
                    <a:pt x="18140" y="7403"/>
                  </a:lnTo>
                  <a:lnTo>
                    <a:pt x="18035" y="7301"/>
                  </a:lnTo>
                  <a:lnTo>
                    <a:pt x="18035" y="7200"/>
                  </a:lnTo>
                  <a:lnTo>
                    <a:pt x="17930" y="7200"/>
                  </a:lnTo>
                  <a:lnTo>
                    <a:pt x="17720" y="6997"/>
                  </a:lnTo>
                  <a:lnTo>
                    <a:pt x="17616" y="6997"/>
                  </a:lnTo>
                  <a:lnTo>
                    <a:pt x="17511" y="6896"/>
                  </a:lnTo>
                  <a:lnTo>
                    <a:pt x="17301" y="6794"/>
                  </a:lnTo>
                  <a:lnTo>
                    <a:pt x="17091" y="6794"/>
                  </a:lnTo>
                  <a:lnTo>
                    <a:pt x="16986" y="6693"/>
                  </a:lnTo>
                  <a:lnTo>
                    <a:pt x="16462" y="6693"/>
                  </a:lnTo>
                  <a:lnTo>
                    <a:pt x="16357" y="6592"/>
                  </a:lnTo>
                  <a:lnTo>
                    <a:pt x="16252" y="6592"/>
                  </a:lnTo>
                  <a:lnTo>
                    <a:pt x="15728" y="6085"/>
                  </a:lnTo>
                  <a:lnTo>
                    <a:pt x="15623" y="6085"/>
                  </a:lnTo>
                  <a:lnTo>
                    <a:pt x="15623" y="5983"/>
                  </a:lnTo>
                  <a:lnTo>
                    <a:pt x="15309" y="5983"/>
                  </a:lnTo>
                  <a:lnTo>
                    <a:pt x="15204" y="6085"/>
                  </a:lnTo>
                  <a:lnTo>
                    <a:pt x="15204" y="6186"/>
                  </a:lnTo>
                  <a:lnTo>
                    <a:pt x="15099" y="6186"/>
                  </a:lnTo>
                  <a:lnTo>
                    <a:pt x="14994" y="6287"/>
                  </a:lnTo>
                  <a:lnTo>
                    <a:pt x="14994" y="6490"/>
                  </a:lnTo>
                  <a:lnTo>
                    <a:pt x="14889" y="6592"/>
                  </a:lnTo>
                  <a:lnTo>
                    <a:pt x="14889" y="6794"/>
                  </a:lnTo>
                  <a:lnTo>
                    <a:pt x="14784" y="6896"/>
                  </a:lnTo>
                  <a:lnTo>
                    <a:pt x="14784" y="7504"/>
                  </a:lnTo>
                  <a:lnTo>
                    <a:pt x="14889" y="7606"/>
                  </a:lnTo>
                  <a:lnTo>
                    <a:pt x="15309" y="7606"/>
                  </a:lnTo>
                  <a:lnTo>
                    <a:pt x="15309" y="7707"/>
                  </a:lnTo>
                  <a:lnTo>
                    <a:pt x="15414" y="7707"/>
                  </a:lnTo>
                  <a:lnTo>
                    <a:pt x="15414" y="7808"/>
                  </a:lnTo>
                  <a:lnTo>
                    <a:pt x="15518" y="7910"/>
                  </a:lnTo>
                  <a:lnTo>
                    <a:pt x="15518" y="9431"/>
                  </a:lnTo>
                  <a:lnTo>
                    <a:pt x="15414" y="9634"/>
                  </a:lnTo>
                  <a:lnTo>
                    <a:pt x="15204" y="9735"/>
                  </a:lnTo>
                  <a:lnTo>
                    <a:pt x="14889" y="9735"/>
                  </a:lnTo>
                  <a:lnTo>
                    <a:pt x="14784" y="9837"/>
                  </a:lnTo>
                  <a:lnTo>
                    <a:pt x="14680" y="9837"/>
                  </a:lnTo>
                  <a:lnTo>
                    <a:pt x="14575" y="9938"/>
                  </a:lnTo>
                  <a:lnTo>
                    <a:pt x="14470" y="9938"/>
                  </a:lnTo>
                  <a:lnTo>
                    <a:pt x="14470" y="10039"/>
                  </a:lnTo>
                  <a:lnTo>
                    <a:pt x="14365" y="10039"/>
                  </a:lnTo>
                  <a:lnTo>
                    <a:pt x="14365" y="10546"/>
                  </a:lnTo>
                  <a:lnTo>
                    <a:pt x="14470" y="10648"/>
                  </a:lnTo>
                  <a:lnTo>
                    <a:pt x="14470" y="10952"/>
                  </a:lnTo>
                  <a:lnTo>
                    <a:pt x="14260" y="11155"/>
                  </a:lnTo>
                  <a:lnTo>
                    <a:pt x="14155" y="11155"/>
                  </a:lnTo>
                  <a:lnTo>
                    <a:pt x="13946" y="11358"/>
                  </a:lnTo>
                  <a:lnTo>
                    <a:pt x="13841" y="11662"/>
                  </a:lnTo>
                  <a:lnTo>
                    <a:pt x="13736" y="11763"/>
                  </a:lnTo>
                  <a:lnTo>
                    <a:pt x="13736" y="11865"/>
                  </a:lnTo>
                  <a:lnTo>
                    <a:pt x="13526" y="12068"/>
                  </a:lnTo>
                  <a:lnTo>
                    <a:pt x="13421" y="12068"/>
                  </a:lnTo>
                  <a:lnTo>
                    <a:pt x="13317" y="12169"/>
                  </a:lnTo>
                  <a:lnTo>
                    <a:pt x="13212" y="12169"/>
                  </a:lnTo>
                  <a:lnTo>
                    <a:pt x="13107" y="12270"/>
                  </a:lnTo>
                  <a:lnTo>
                    <a:pt x="12792" y="12270"/>
                  </a:lnTo>
                  <a:lnTo>
                    <a:pt x="12687" y="12372"/>
                  </a:lnTo>
                  <a:lnTo>
                    <a:pt x="12583" y="12372"/>
                  </a:lnTo>
                  <a:lnTo>
                    <a:pt x="12583" y="12473"/>
                  </a:lnTo>
                  <a:lnTo>
                    <a:pt x="12478" y="12575"/>
                  </a:lnTo>
                  <a:lnTo>
                    <a:pt x="12373" y="12777"/>
                  </a:lnTo>
                  <a:lnTo>
                    <a:pt x="12058" y="13082"/>
                  </a:lnTo>
                  <a:lnTo>
                    <a:pt x="11953" y="13082"/>
                  </a:lnTo>
                  <a:lnTo>
                    <a:pt x="11534" y="13285"/>
                  </a:lnTo>
                  <a:lnTo>
                    <a:pt x="11429" y="13285"/>
                  </a:lnTo>
                  <a:lnTo>
                    <a:pt x="11324" y="13386"/>
                  </a:lnTo>
                  <a:lnTo>
                    <a:pt x="11219" y="13386"/>
                  </a:lnTo>
                  <a:lnTo>
                    <a:pt x="11219" y="13589"/>
                  </a:lnTo>
                  <a:lnTo>
                    <a:pt x="11115" y="13690"/>
                  </a:lnTo>
                  <a:lnTo>
                    <a:pt x="11115" y="13792"/>
                  </a:lnTo>
                  <a:lnTo>
                    <a:pt x="11010" y="13994"/>
                  </a:lnTo>
                  <a:lnTo>
                    <a:pt x="11010" y="14197"/>
                  </a:lnTo>
                  <a:lnTo>
                    <a:pt x="10800" y="14400"/>
                  </a:lnTo>
                  <a:lnTo>
                    <a:pt x="10800" y="14501"/>
                  </a:lnTo>
                  <a:lnTo>
                    <a:pt x="10590" y="14501"/>
                  </a:lnTo>
                  <a:lnTo>
                    <a:pt x="10276" y="14806"/>
                  </a:lnTo>
                  <a:lnTo>
                    <a:pt x="10066" y="14907"/>
                  </a:lnTo>
                  <a:lnTo>
                    <a:pt x="9961" y="15008"/>
                  </a:lnTo>
                  <a:lnTo>
                    <a:pt x="9856" y="15008"/>
                  </a:lnTo>
                  <a:lnTo>
                    <a:pt x="9542" y="15211"/>
                  </a:lnTo>
                  <a:lnTo>
                    <a:pt x="9437" y="15211"/>
                  </a:lnTo>
                  <a:lnTo>
                    <a:pt x="9227" y="15313"/>
                  </a:lnTo>
                  <a:lnTo>
                    <a:pt x="9227" y="15414"/>
                  </a:lnTo>
                  <a:lnTo>
                    <a:pt x="9122" y="15414"/>
                  </a:lnTo>
                  <a:lnTo>
                    <a:pt x="9122" y="15515"/>
                  </a:lnTo>
                  <a:lnTo>
                    <a:pt x="9017" y="15515"/>
                  </a:lnTo>
                  <a:lnTo>
                    <a:pt x="9017" y="16327"/>
                  </a:lnTo>
                  <a:lnTo>
                    <a:pt x="9122" y="16428"/>
                  </a:lnTo>
                  <a:lnTo>
                    <a:pt x="9332" y="17239"/>
                  </a:lnTo>
                  <a:lnTo>
                    <a:pt x="9332" y="17442"/>
                  </a:lnTo>
                  <a:lnTo>
                    <a:pt x="9437" y="17544"/>
                  </a:lnTo>
                  <a:lnTo>
                    <a:pt x="9437" y="17949"/>
                  </a:lnTo>
                  <a:lnTo>
                    <a:pt x="9332" y="18051"/>
                  </a:lnTo>
                  <a:lnTo>
                    <a:pt x="9332" y="18152"/>
                  </a:lnTo>
                  <a:lnTo>
                    <a:pt x="9227" y="18152"/>
                  </a:lnTo>
                  <a:lnTo>
                    <a:pt x="9122" y="18254"/>
                  </a:lnTo>
                  <a:lnTo>
                    <a:pt x="9017" y="18254"/>
                  </a:lnTo>
                  <a:lnTo>
                    <a:pt x="9017" y="18659"/>
                  </a:lnTo>
                  <a:lnTo>
                    <a:pt x="9227" y="19065"/>
                  </a:lnTo>
                  <a:lnTo>
                    <a:pt x="9227" y="19166"/>
                  </a:lnTo>
                  <a:lnTo>
                    <a:pt x="9332" y="19268"/>
                  </a:lnTo>
                  <a:lnTo>
                    <a:pt x="9332" y="19572"/>
                  </a:lnTo>
                  <a:lnTo>
                    <a:pt x="9227" y="19673"/>
                  </a:lnTo>
                  <a:lnTo>
                    <a:pt x="9227" y="19775"/>
                  </a:lnTo>
                  <a:lnTo>
                    <a:pt x="9122" y="19977"/>
                  </a:lnTo>
                  <a:lnTo>
                    <a:pt x="8913" y="20180"/>
                  </a:lnTo>
                  <a:lnTo>
                    <a:pt x="8598" y="20789"/>
                  </a:lnTo>
                  <a:lnTo>
                    <a:pt x="8388" y="20992"/>
                  </a:lnTo>
                  <a:lnTo>
                    <a:pt x="8388" y="21093"/>
                  </a:lnTo>
                  <a:lnTo>
                    <a:pt x="8179" y="21296"/>
                  </a:lnTo>
                  <a:lnTo>
                    <a:pt x="8074" y="21296"/>
                  </a:lnTo>
                  <a:lnTo>
                    <a:pt x="7759" y="21600"/>
                  </a:lnTo>
                  <a:lnTo>
                    <a:pt x="7235" y="21600"/>
                  </a:lnTo>
                  <a:lnTo>
                    <a:pt x="6920" y="21296"/>
                  </a:lnTo>
                  <a:lnTo>
                    <a:pt x="6920" y="20992"/>
                  </a:lnTo>
                  <a:lnTo>
                    <a:pt x="6816" y="20890"/>
                  </a:lnTo>
                  <a:lnTo>
                    <a:pt x="6816" y="20282"/>
                  </a:lnTo>
                  <a:lnTo>
                    <a:pt x="6711" y="20180"/>
                  </a:lnTo>
                  <a:lnTo>
                    <a:pt x="6606" y="19876"/>
                  </a:lnTo>
                  <a:lnTo>
                    <a:pt x="6501" y="19673"/>
                  </a:lnTo>
                  <a:lnTo>
                    <a:pt x="6396" y="19369"/>
                  </a:lnTo>
                  <a:lnTo>
                    <a:pt x="5767" y="18152"/>
                  </a:lnTo>
                  <a:lnTo>
                    <a:pt x="5138" y="16327"/>
                  </a:lnTo>
                  <a:lnTo>
                    <a:pt x="4928" y="15921"/>
                  </a:lnTo>
                  <a:lnTo>
                    <a:pt x="4823" y="15820"/>
                  </a:lnTo>
                  <a:lnTo>
                    <a:pt x="4614" y="15414"/>
                  </a:lnTo>
                  <a:lnTo>
                    <a:pt x="4299" y="15110"/>
                  </a:lnTo>
                  <a:lnTo>
                    <a:pt x="4194" y="14907"/>
                  </a:lnTo>
                  <a:lnTo>
                    <a:pt x="4194" y="14806"/>
                  </a:lnTo>
                  <a:lnTo>
                    <a:pt x="4089" y="14806"/>
                  </a:lnTo>
                  <a:lnTo>
                    <a:pt x="4089" y="14603"/>
                  </a:lnTo>
                  <a:lnTo>
                    <a:pt x="3984" y="14400"/>
                  </a:lnTo>
                  <a:lnTo>
                    <a:pt x="3880" y="14096"/>
                  </a:lnTo>
                  <a:lnTo>
                    <a:pt x="3880" y="13893"/>
                  </a:lnTo>
                  <a:lnTo>
                    <a:pt x="3775" y="13589"/>
                  </a:lnTo>
                  <a:lnTo>
                    <a:pt x="3775" y="13183"/>
                  </a:lnTo>
                  <a:lnTo>
                    <a:pt x="3670" y="12980"/>
                  </a:lnTo>
                  <a:lnTo>
                    <a:pt x="3670" y="12169"/>
                  </a:lnTo>
                  <a:lnTo>
                    <a:pt x="3775" y="11763"/>
                  </a:lnTo>
                  <a:lnTo>
                    <a:pt x="3775" y="11561"/>
                  </a:lnTo>
                  <a:lnTo>
                    <a:pt x="3670" y="11358"/>
                  </a:lnTo>
                  <a:lnTo>
                    <a:pt x="3670" y="10546"/>
                  </a:lnTo>
                  <a:lnTo>
                    <a:pt x="3565" y="10445"/>
                  </a:lnTo>
                  <a:lnTo>
                    <a:pt x="3565" y="10141"/>
                  </a:lnTo>
                  <a:lnTo>
                    <a:pt x="3460" y="9938"/>
                  </a:lnTo>
                  <a:lnTo>
                    <a:pt x="3460" y="9735"/>
                  </a:lnTo>
                  <a:lnTo>
                    <a:pt x="3355" y="9634"/>
                  </a:lnTo>
                  <a:lnTo>
                    <a:pt x="3355" y="9532"/>
                  </a:lnTo>
                  <a:lnTo>
                    <a:pt x="3250" y="9431"/>
                  </a:lnTo>
                  <a:lnTo>
                    <a:pt x="3250" y="9330"/>
                  </a:lnTo>
                  <a:lnTo>
                    <a:pt x="3146" y="9330"/>
                  </a:lnTo>
                  <a:lnTo>
                    <a:pt x="3041" y="9431"/>
                  </a:lnTo>
                  <a:lnTo>
                    <a:pt x="3041" y="9634"/>
                  </a:lnTo>
                  <a:lnTo>
                    <a:pt x="3146" y="9735"/>
                  </a:lnTo>
                  <a:lnTo>
                    <a:pt x="3146" y="10141"/>
                  </a:lnTo>
                  <a:lnTo>
                    <a:pt x="3041" y="10242"/>
                  </a:lnTo>
                  <a:lnTo>
                    <a:pt x="2936" y="10242"/>
                  </a:lnTo>
                  <a:lnTo>
                    <a:pt x="2936" y="10344"/>
                  </a:lnTo>
                  <a:lnTo>
                    <a:pt x="2831" y="10445"/>
                  </a:lnTo>
                  <a:lnTo>
                    <a:pt x="2726" y="10445"/>
                  </a:lnTo>
                  <a:lnTo>
                    <a:pt x="2726" y="10546"/>
                  </a:lnTo>
                  <a:lnTo>
                    <a:pt x="2517" y="10546"/>
                  </a:lnTo>
                  <a:lnTo>
                    <a:pt x="2517" y="10648"/>
                  </a:lnTo>
                  <a:lnTo>
                    <a:pt x="1887" y="10648"/>
                  </a:lnTo>
                  <a:lnTo>
                    <a:pt x="1783" y="10546"/>
                  </a:lnTo>
                  <a:lnTo>
                    <a:pt x="1468" y="10546"/>
                  </a:lnTo>
                  <a:lnTo>
                    <a:pt x="1468" y="10445"/>
                  </a:lnTo>
                  <a:lnTo>
                    <a:pt x="1363" y="10445"/>
                  </a:lnTo>
                  <a:lnTo>
                    <a:pt x="944" y="10039"/>
                  </a:lnTo>
                  <a:lnTo>
                    <a:pt x="839" y="9837"/>
                  </a:lnTo>
                  <a:lnTo>
                    <a:pt x="734" y="9837"/>
                  </a:lnTo>
                  <a:lnTo>
                    <a:pt x="734" y="9735"/>
                  </a:lnTo>
                  <a:lnTo>
                    <a:pt x="629" y="9634"/>
                  </a:lnTo>
                  <a:lnTo>
                    <a:pt x="629" y="9330"/>
                  </a:lnTo>
                  <a:lnTo>
                    <a:pt x="734" y="9330"/>
                  </a:lnTo>
                  <a:lnTo>
                    <a:pt x="944" y="9127"/>
                  </a:lnTo>
                  <a:lnTo>
                    <a:pt x="944" y="9025"/>
                  </a:lnTo>
                  <a:lnTo>
                    <a:pt x="1049" y="9025"/>
                  </a:lnTo>
                  <a:lnTo>
                    <a:pt x="1049" y="8823"/>
                  </a:lnTo>
                  <a:lnTo>
                    <a:pt x="734" y="8823"/>
                  </a:lnTo>
                  <a:lnTo>
                    <a:pt x="629" y="8924"/>
                  </a:lnTo>
                  <a:lnTo>
                    <a:pt x="419" y="8924"/>
                  </a:lnTo>
                  <a:lnTo>
                    <a:pt x="210" y="8721"/>
                  </a:lnTo>
                  <a:lnTo>
                    <a:pt x="210" y="8518"/>
                  </a:lnTo>
                  <a:lnTo>
                    <a:pt x="0" y="8315"/>
                  </a:lnTo>
                  <a:lnTo>
                    <a:pt x="315" y="8011"/>
                  </a:lnTo>
                  <a:lnTo>
                    <a:pt x="315" y="7910"/>
                  </a:lnTo>
                  <a:lnTo>
                    <a:pt x="419" y="7910"/>
                  </a:lnTo>
                  <a:lnTo>
                    <a:pt x="524" y="7808"/>
                  </a:lnTo>
                  <a:lnTo>
                    <a:pt x="1049" y="7808"/>
                  </a:lnTo>
                  <a:lnTo>
                    <a:pt x="1258" y="7910"/>
                  </a:lnTo>
                  <a:lnTo>
                    <a:pt x="1992" y="7910"/>
                  </a:lnTo>
                  <a:lnTo>
                    <a:pt x="1992" y="7808"/>
                  </a:lnTo>
                  <a:lnTo>
                    <a:pt x="2097" y="7808"/>
                  </a:lnTo>
                  <a:lnTo>
                    <a:pt x="2097" y="7099"/>
                  </a:lnTo>
                  <a:lnTo>
                    <a:pt x="1992" y="7099"/>
                  </a:lnTo>
                  <a:lnTo>
                    <a:pt x="1992" y="6896"/>
                  </a:lnTo>
                  <a:lnTo>
                    <a:pt x="1258" y="6186"/>
                  </a:lnTo>
                  <a:lnTo>
                    <a:pt x="1258" y="6085"/>
                  </a:lnTo>
                  <a:lnTo>
                    <a:pt x="1153" y="6085"/>
                  </a:lnTo>
                  <a:lnTo>
                    <a:pt x="629" y="5577"/>
                  </a:lnTo>
                  <a:lnTo>
                    <a:pt x="629" y="5273"/>
                  </a:lnTo>
                  <a:lnTo>
                    <a:pt x="734" y="5172"/>
                  </a:lnTo>
                  <a:lnTo>
                    <a:pt x="734" y="5070"/>
                  </a:lnTo>
                  <a:lnTo>
                    <a:pt x="839" y="4969"/>
                  </a:lnTo>
                  <a:lnTo>
                    <a:pt x="944" y="4766"/>
                  </a:lnTo>
                  <a:lnTo>
                    <a:pt x="944" y="4665"/>
                  </a:lnTo>
                  <a:lnTo>
                    <a:pt x="1258" y="4361"/>
                  </a:lnTo>
                  <a:lnTo>
                    <a:pt x="1678" y="4361"/>
                  </a:lnTo>
                  <a:lnTo>
                    <a:pt x="1783" y="4462"/>
                  </a:lnTo>
                  <a:lnTo>
                    <a:pt x="2202" y="4665"/>
                  </a:lnTo>
                  <a:lnTo>
                    <a:pt x="2307" y="4766"/>
                  </a:lnTo>
                  <a:lnTo>
                    <a:pt x="2726" y="4766"/>
                  </a:lnTo>
                  <a:lnTo>
                    <a:pt x="2726" y="4665"/>
                  </a:lnTo>
                  <a:lnTo>
                    <a:pt x="2831" y="4665"/>
                  </a:lnTo>
                  <a:lnTo>
                    <a:pt x="2831" y="4158"/>
                  </a:lnTo>
                  <a:lnTo>
                    <a:pt x="2936" y="3955"/>
                  </a:lnTo>
                  <a:lnTo>
                    <a:pt x="2936" y="3651"/>
                  </a:lnTo>
                  <a:lnTo>
                    <a:pt x="3041" y="3651"/>
                  </a:lnTo>
                  <a:lnTo>
                    <a:pt x="3670" y="3042"/>
                  </a:lnTo>
                  <a:lnTo>
                    <a:pt x="3775" y="3042"/>
                  </a:lnTo>
                  <a:lnTo>
                    <a:pt x="3880" y="2941"/>
                  </a:lnTo>
                  <a:lnTo>
                    <a:pt x="3880" y="2637"/>
                  </a:lnTo>
                  <a:lnTo>
                    <a:pt x="3984" y="2434"/>
                  </a:lnTo>
                  <a:lnTo>
                    <a:pt x="3984" y="2332"/>
                  </a:lnTo>
                  <a:lnTo>
                    <a:pt x="4089" y="2332"/>
                  </a:lnTo>
                  <a:lnTo>
                    <a:pt x="4089" y="2231"/>
                  </a:lnTo>
                  <a:lnTo>
                    <a:pt x="4404" y="1927"/>
                  </a:lnTo>
                  <a:lnTo>
                    <a:pt x="4509" y="1927"/>
                  </a:lnTo>
                  <a:lnTo>
                    <a:pt x="4509" y="1825"/>
                  </a:lnTo>
                  <a:lnTo>
                    <a:pt x="4614" y="1825"/>
                  </a:lnTo>
                  <a:lnTo>
                    <a:pt x="4614" y="1115"/>
                  </a:lnTo>
                  <a:lnTo>
                    <a:pt x="4509" y="811"/>
                  </a:lnTo>
                  <a:lnTo>
                    <a:pt x="4509" y="608"/>
                  </a:lnTo>
                  <a:lnTo>
                    <a:pt x="4614" y="507"/>
                  </a:lnTo>
                  <a:lnTo>
                    <a:pt x="4928" y="304"/>
                  </a:lnTo>
                  <a:lnTo>
                    <a:pt x="5138" y="203"/>
                  </a:lnTo>
                  <a:lnTo>
                    <a:pt x="5243" y="101"/>
                  </a:lnTo>
                  <a:lnTo>
                    <a:pt x="5452" y="101"/>
                  </a:lnTo>
                  <a:lnTo>
                    <a:pt x="5557" y="0"/>
                  </a:lnTo>
                  <a:lnTo>
                    <a:pt x="6396" y="0"/>
                  </a:lnTo>
                  <a:lnTo>
                    <a:pt x="6396" y="101"/>
                  </a:lnTo>
                  <a:lnTo>
                    <a:pt x="6606" y="101"/>
                  </a:lnTo>
                  <a:lnTo>
                    <a:pt x="6920" y="406"/>
                  </a:lnTo>
                  <a:lnTo>
                    <a:pt x="7025" y="406"/>
                  </a:lnTo>
                  <a:lnTo>
                    <a:pt x="7025" y="1217"/>
                  </a:lnTo>
                  <a:lnTo>
                    <a:pt x="6920" y="1420"/>
                  </a:lnTo>
                  <a:lnTo>
                    <a:pt x="6920" y="1724"/>
                  </a:lnTo>
                  <a:lnTo>
                    <a:pt x="7025" y="1724"/>
                  </a:lnTo>
                  <a:lnTo>
                    <a:pt x="7025" y="1825"/>
                  </a:lnTo>
                  <a:lnTo>
                    <a:pt x="7130" y="1927"/>
                  </a:lnTo>
                  <a:lnTo>
                    <a:pt x="7759" y="1927"/>
                  </a:lnTo>
                  <a:lnTo>
                    <a:pt x="7864" y="2028"/>
                  </a:lnTo>
                  <a:lnTo>
                    <a:pt x="8179" y="2028"/>
                  </a:lnTo>
                  <a:lnTo>
                    <a:pt x="8283" y="2130"/>
                  </a:lnTo>
                  <a:lnTo>
                    <a:pt x="8283" y="2231"/>
                  </a:lnTo>
                  <a:lnTo>
                    <a:pt x="8493" y="2332"/>
                  </a:lnTo>
                  <a:lnTo>
                    <a:pt x="8598" y="2434"/>
                  </a:lnTo>
                  <a:lnTo>
                    <a:pt x="8703" y="2637"/>
                  </a:lnTo>
                  <a:lnTo>
                    <a:pt x="8808" y="2637"/>
                  </a:lnTo>
                  <a:lnTo>
                    <a:pt x="8808" y="3651"/>
                  </a:lnTo>
                  <a:lnTo>
                    <a:pt x="8913" y="3752"/>
                  </a:lnTo>
                  <a:lnTo>
                    <a:pt x="8913" y="3955"/>
                  </a:lnTo>
                  <a:lnTo>
                    <a:pt x="9017" y="4056"/>
                  </a:lnTo>
                  <a:lnTo>
                    <a:pt x="9017" y="4158"/>
                  </a:lnTo>
                  <a:lnTo>
                    <a:pt x="9227" y="4361"/>
                  </a:lnTo>
                  <a:lnTo>
                    <a:pt x="9227" y="4462"/>
                  </a:lnTo>
                  <a:lnTo>
                    <a:pt x="9332" y="4563"/>
                  </a:lnTo>
                  <a:lnTo>
                    <a:pt x="9437" y="4563"/>
                  </a:lnTo>
                  <a:lnTo>
                    <a:pt x="9542" y="4665"/>
                  </a:lnTo>
                  <a:lnTo>
                    <a:pt x="9647" y="4665"/>
                  </a:lnTo>
                  <a:lnTo>
                    <a:pt x="9751" y="4766"/>
                  </a:lnTo>
                  <a:lnTo>
                    <a:pt x="9961" y="4766"/>
                  </a:lnTo>
                  <a:lnTo>
                    <a:pt x="10276" y="4868"/>
                  </a:lnTo>
                  <a:lnTo>
                    <a:pt x="10485" y="4868"/>
                  </a:lnTo>
                  <a:lnTo>
                    <a:pt x="10695" y="4969"/>
                  </a:lnTo>
                  <a:lnTo>
                    <a:pt x="11010" y="5172"/>
                  </a:lnTo>
                  <a:lnTo>
                    <a:pt x="11324" y="5273"/>
                  </a:lnTo>
                  <a:lnTo>
                    <a:pt x="11534" y="5273"/>
                  </a:lnTo>
                  <a:lnTo>
                    <a:pt x="11639" y="5375"/>
                  </a:lnTo>
                  <a:lnTo>
                    <a:pt x="11849" y="5375"/>
                  </a:lnTo>
                  <a:lnTo>
                    <a:pt x="12058" y="5476"/>
                  </a:lnTo>
                  <a:lnTo>
                    <a:pt x="12478" y="5476"/>
                  </a:lnTo>
                  <a:lnTo>
                    <a:pt x="12583" y="5577"/>
                  </a:lnTo>
                  <a:lnTo>
                    <a:pt x="12687" y="5577"/>
                  </a:lnTo>
                  <a:lnTo>
                    <a:pt x="12897" y="5780"/>
                  </a:lnTo>
                  <a:lnTo>
                    <a:pt x="13002" y="5780"/>
                  </a:lnTo>
                  <a:lnTo>
                    <a:pt x="13107" y="5882"/>
                  </a:lnTo>
                  <a:lnTo>
                    <a:pt x="13212" y="5882"/>
                  </a:lnTo>
                  <a:lnTo>
                    <a:pt x="13317" y="5983"/>
                  </a:lnTo>
                  <a:lnTo>
                    <a:pt x="13421" y="5983"/>
                  </a:lnTo>
                  <a:lnTo>
                    <a:pt x="13526" y="5882"/>
                  </a:lnTo>
                  <a:lnTo>
                    <a:pt x="14784" y="5882"/>
                  </a:lnTo>
                  <a:lnTo>
                    <a:pt x="14784" y="5780"/>
                  </a:lnTo>
                  <a:lnTo>
                    <a:pt x="14889" y="5780"/>
                  </a:lnTo>
                  <a:lnTo>
                    <a:pt x="14889" y="5679"/>
                  </a:lnTo>
                  <a:lnTo>
                    <a:pt x="15099" y="5476"/>
                  </a:lnTo>
                  <a:lnTo>
                    <a:pt x="15204" y="5172"/>
                  </a:lnTo>
                  <a:lnTo>
                    <a:pt x="15204" y="5070"/>
                  </a:lnTo>
                  <a:lnTo>
                    <a:pt x="15623" y="4361"/>
                  </a:lnTo>
                  <a:lnTo>
                    <a:pt x="15728" y="4462"/>
                  </a:lnTo>
                  <a:lnTo>
                    <a:pt x="16357" y="4766"/>
                  </a:lnTo>
                  <a:lnTo>
                    <a:pt x="17720" y="4766"/>
                  </a:lnTo>
                  <a:lnTo>
                    <a:pt x="17930" y="4361"/>
                  </a:lnTo>
                  <a:lnTo>
                    <a:pt x="18035" y="4259"/>
                  </a:lnTo>
                  <a:lnTo>
                    <a:pt x="18035" y="4158"/>
                  </a:lnTo>
                  <a:lnTo>
                    <a:pt x="18140" y="4158"/>
                  </a:lnTo>
                  <a:lnTo>
                    <a:pt x="18350" y="3955"/>
                  </a:lnTo>
                  <a:lnTo>
                    <a:pt x="18559" y="3955"/>
                  </a:lnTo>
                  <a:lnTo>
                    <a:pt x="18769" y="3752"/>
                  </a:lnTo>
                  <a:lnTo>
                    <a:pt x="18874" y="3752"/>
                  </a:lnTo>
                  <a:lnTo>
                    <a:pt x="18979" y="3651"/>
                  </a:lnTo>
                  <a:lnTo>
                    <a:pt x="20237" y="3651"/>
                  </a:lnTo>
                  <a:lnTo>
                    <a:pt x="20342" y="3752"/>
                  </a:lnTo>
                  <a:lnTo>
                    <a:pt x="20447" y="3752"/>
                  </a:lnTo>
                  <a:lnTo>
                    <a:pt x="20551" y="3854"/>
                  </a:lnTo>
                  <a:lnTo>
                    <a:pt x="20656" y="3854"/>
                  </a:lnTo>
                  <a:lnTo>
                    <a:pt x="20866" y="4056"/>
                  </a:lnTo>
                  <a:lnTo>
                    <a:pt x="20971" y="4056"/>
                  </a:lnTo>
                  <a:lnTo>
                    <a:pt x="21181" y="4259"/>
                  </a:lnTo>
                  <a:lnTo>
                    <a:pt x="21181" y="4361"/>
                  </a:lnTo>
                  <a:lnTo>
                    <a:pt x="21390" y="4563"/>
                  </a:lnTo>
                  <a:lnTo>
                    <a:pt x="21495" y="4766"/>
                  </a:lnTo>
                  <a:lnTo>
                    <a:pt x="21600" y="4868"/>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29" name="Freeform 38"/>
            <p:cNvSpPr/>
            <p:nvPr/>
          </p:nvSpPr>
          <p:spPr>
            <a:xfrm>
              <a:off x="6367974" y="1919771"/>
              <a:ext cx="825034" cy="706238"/>
            </a:xfrm>
            <a:custGeom>
              <a:avLst/>
              <a:gdLst/>
              <a:ahLst/>
              <a:cxnLst>
                <a:cxn ang="0">
                  <a:pos x="wd2" y="hd2"/>
                </a:cxn>
                <a:cxn ang="5400000">
                  <a:pos x="wd2" y="hd2"/>
                </a:cxn>
                <a:cxn ang="10800000">
                  <a:pos x="wd2" y="hd2"/>
                </a:cxn>
                <a:cxn ang="16200000">
                  <a:pos x="wd2" y="hd2"/>
                </a:cxn>
              </a:cxnLst>
              <a:rect l="0" t="0" r="r" b="b"/>
              <a:pathLst>
                <a:path w="21600" h="21600" extrusionOk="0">
                  <a:moveTo>
                    <a:pt x="21600" y="4868"/>
                  </a:moveTo>
                  <a:lnTo>
                    <a:pt x="21600" y="5273"/>
                  </a:lnTo>
                  <a:lnTo>
                    <a:pt x="21495" y="5273"/>
                  </a:lnTo>
                  <a:lnTo>
                    <a:pt x="21495" y="5375"/>
                  </a:lnTo>
                  <a:lnTo>
                    <a:pt x="21390" y="5476"/>
                  </a:lnTo>
                  <a:lnTo>
                    <a:pt x="21285" y="5476"/>
                  </a:lnTo>
                  <a:lnTo>
                    <a:pt x="21181" y="5577"/>
                  </a:lnTo>
                  <a:lnTo>
                    <a:pt x="21076" y="5577"/>
                  </a:lnTo>
                  <a:lnTo>
                    <a:pt x="20866" y="5679"/>
                  </a:lnTo>
                  <a:lnTo>
                    <a:pt x="20761" y="5679"/>
                  </a:lnTo>
                  <a:lnTo>
                    <a:pt x="20656" y="5780"/>
                  </a:lnTo>
                  <a:lnTo>
                    <a:pt x="20551" y="5780"/>
                  </a:lnTo>
                  <a:lnTo>
                    <a:pt x="20342" y="5983"/>
                  </a:lnTo>
                  <a:lnTo>
                    <a:pt x="20342" y="6085"/>
                  </a:lnTo>
                  <a:lnTo>
                    <a:pt x="20027" y="6389"/>
                  </a:lnTo>
                  <a:lnTo>
                    <a:pt x="20027" y="6490"/>
                  </a:lnTo>
                  <a:lnTo>
                    <a:pt x="19922" y="6592"/>
                  </a:lnTo>
                  <a:lnTo>
                    <a:pt x="19922" y="6693"/>
                  </a:lnTo>
                  <a:lnTo>
                    <a:pt x="19817" y="6794"/>
                  </a:lnTo>
                  <a:lnTo>
                    <a:pt x="19817" y="7099"/>
                  </a:lnTo>
                  <a:lnTo>
                    <a:pt x="19713" y="7200"/>
                  </a:lnTo>
                  <a:lnTo>
                    <a:pt x="19713" y="7504"/>
                  </a:lnTo>
                  <a:lnTo>
                    <a:pt x="19608" y="7606"/>
                  </a:lnTo>
                  <a:lnTo>
                    <a:pt x="19503" y="7606"/>
                  </a:lnTo>
                  <a:lnTo>
                    <a:pt x="19503" y="7707"/>
                  </a:lnTo>
                  <a:lnTo>
                    <a:pt x="18979" y="8214"/>
                  </a:lnTo>
                  <a:lnTo>
                    <a:pt x="18979" y="8315"/>
                  </a:lnTo>
                  <a:lnTo>
                    <a:pt x="18874" y="8417"/>
                  </a:lnTo>
                  <a:lnTo>
                    <a:pt x="18874" y="9330"/>
                  </a:lnTo>
                  <a:lnTo>
                    <a:pt x="18979" y="9532"/>
                  </a:lnTo>
                  <a:lnTo>
                    <a:pt x="18979" y="9735"/>
                  </a:lnTo>
                  <a:lnTo>
                    <a:pt x="18874" y="9735"/>
                  </a:lnTo>
                  <a:lnTo>
                    <a:pt x="18454" y="9330"/>
                  </a:lnTo>
                  <a:lnTo>
                    <a:pt x="18454" y="9228"/>
                  </a:lnTo>
                  <a:lnTo>
                    <a:pt x="18350" y="9127"/>
                  </a:lnTo>
                  <a:lnTo>
                    <a:pt x="18350" y="8924"/>
                  </a:lnTo>
                  <a:lnTo>
                    <a:pt x="18245" y="8721"/>
                  </a:lnTo>
                  <a:lnTo>
                    <a:pt x="18245" y="8417"/>
                  </a:lnTo>
                  <a:lnTo>
                    <a:pt x="18140" y="8113"/>
                  </a:lnTo>
                  <a:lnTo>
                    <a:pt x="18140" y="7403"/>
                  </a:lnTo>
                  <a:lnTo>
                    <a:pt x="18035" y="7301"/>
                  </a:lnTo>
                  <a:lnTo>
                    <a:pt x="18035" y="7200"/>
                  </a:lnTo>
                  <a:lnTo>
                    <a:pt x="17930" y="7200"/>
                  </a:lnTo>
                  <a:lnTo>
                    <a:pt x="17720" y="6997"/>
                  </a:lnTo>
                  <a:lnTo>
                    <a:pt x="17616" y="6997"/>
                  </a:lnTo>
                  <a:lnTo>
                    <a:pt x="17511" y="6896"/>
                  </a:lnTo>
                  <a:lnTo>
                    <a:pt x="17301" y="6794"/>
                  </a:lnTo>
                  <a:lnTo>
                    <a:pt x="17091" y="6794"/>
                  </a:lnTo>
                  <a:lnTo>
                    <a:pt x="16986" y="6693"/>
                  </a:lnTo>
                  <a:lnTo>
                    <a:pt x="16462" y="6693"/>
                  </a:lnTo>
                  <a:lnTo>
                    <a:pt x="16357" y="6592"/>
                  </a:lnTo>
                  <a:lnTo>
                    <a:pt x="16252" y="6592"/>
                  </a:lnTo>
                  <a:lnTo>
                    <a:pt x="15728" y="6085"/>
                  </a:lnTo>
                  <a:lnTo>
                    <a:pt x="15623" y="6085"/>
                  </a:lnTo>
                  <a:lnTo>
                    <a:pt x="15623" y="5983"/>
                  </a:lnTo>
                  <a:lnTo>
                    <a:pt x="15309" y="5983"/>
                  </a:lnTo>
                  <a:lnTo>
                    <a:pt x="15204" y="6085"/>
                  </a:lnTo>
                  <a:lnTo>
                    <a:pt x="15204" y="6186"/>
                  </a:lnTo>
                  <a:lnTo>
                    <a:pt x="15099" y="6186"/>
                  </a:lnTo>
                  <a:lnTo>
                    <a:pt x="14994" y="6287"/>
                  </a:lnTo>
                  <a:lnTo>
                    <a:pt x="14994" y="6490"/>
                  </a:lnTo>
                  <a:lnTo>
                    <a:pt x="14889" y="6592"/>
                  </a:lnTo>
                  <a:lnTo>
                    <a:pt x="14889" y="6794"/>
                  </a:lnTo>
                  <a:lnTo>
                    <a:pt x="14784" y="6896"/>
                  </a:lnTo>
                  <a:lnTo>
                    <a:pt x="14784" y="7504"/>
                  </a:lnTo>
                  <a:lnTo>
                    <a:pt x="14889" y="7606"/>
                  </a:lnTo>
                  <a:lnTo>
                    <a:pt x="15309" y="7606"/>
                  </a:lnTo>
                  <a:lnTo>
                    <a:pt x="15309" y="7707"/>
                  </a:lnTo>
                  <a:lnTo>
                    <a:pt x="15414" y="7707"/>
                  </a:lnTo>
                  <a:lnTo>
                    <a:pt x="15414" y="7808"/>
                  </a:lnTo>
                  <a:lnTo>
                    <a:pt x="15518" y="7910"/>
                  </a:lnTo>
                  <a:lnTo>
                    <a:pt x="15518" y="9431"/>
                  </a:lnTo>
                  <a:lnTo>
                    <a:pt x="15414" y="9634"/>
                  </a:lnTo>
                  <a:lnTo>
                    <a:pt x="15204" y="9735"/>
                  </a:lnTo>
                  <a:lnTo>
                    <a:pt x="14889" y="9735"/>
                  </a:lnTo>
                  <a:lnTo>
                    <a:pt x="14784" y="9837"/>
                  </a:lnTo>
                  <a:lnTo>
                    <a:pt x="14680" y="9837"/>
                  </a:lnTo>
                  <a:lnTo>
                    <a:pt x="14575" y="9938"/>
                  </a:lnTo>
                  <a:lnTo>
                    <a:pt x="14470" y="9938"/>
                  </a:lnTo>
                  <a:lnTo>
                    <a:pt x="14470" y="10039"/>
                  </a:lnTo>
                  <a:lnTo>
                    <a:pt x="14365" y="10039"/>
                  </a:lnTo>
                  <a:lnTo>
                    <a:pt x="14365" y="10546"/>
                  </a:lnTo>
                  <a:lnTo>
                    <a:pt x="14470" y="10648"/>
                  </a:lnTo>
                  <a:lnTo>
                    <a:pt x="14470" y="10952"/>
                  </a:lnTo>
                  <a:lnTo>
                    <a:pt x="14260" y="11155"/>
                  </a:lnTo>
                  <a:lnTo>
                    <a:pt x="14155" y="11155"/>
                  </a:lnTo>
                  <a:lnTo>
                    <a:pt x="13946" y="11358"/>
                  </a:lnTo>
                  <a:lnTo>
                    <a:pt x="13841" y="11662"/>
                  </a:lnTo>
                  <a:lnTo>
                    <a:pt x="13736" y="11763"/>
                  </a:lnTo>
                  <a:lnTo>
                    <a:pt x="13736" y="11865"/>
                  </a:lnTo>
                  <a:lnTo>
                    <a:pt x="13526" y="12068"/>
                  </a:lnTo>
                  <a:lnTo>
                    <a:pt x="13421" y="12068"/>
                  </a:lnTo>
                  <a:lnTo>
                    <a:pt x="13317" y="12169"/>
                  </a:lnTo>
                  <a:lnTo>
                    <a:pt x="13212" y="12169"/>
                  </a:lnTo>
                  <a:lnTo>
                    <a:pt x="13107" y="12270"/>
                  </a:lnTo>
                  <a:lnTo>
                    <a:pt x="12792" y="12270"/>
                  </a:lnTo>
                  <a:lnTo>
                    <a:pt x="12687" y="12372"/>
                  </a:lnTo>
                  <a:lnTo>
                    <a:pt x="12583" y="12372"/>
                  </a:lnTo>
                  <a:lnTo>
                    <a:pt x="12583" y="12473"/>
                  </a:lnTo>
                  <a:lnTo>
                    <a:pt x="12478" y="12575"/>
                  </a:lnTo>
                  <a:lnTo>
                    <a:pt x="12373" y="12777"/>
                  </a:lnTo>
                  <a:lnTo>
                    <a:pt x="12058" y="13082"/>
                  </a:lnTo>
                  <a:lnTo>
                    <a:pt x="11953" y="13082"/>
                  </a:lnTo>
                  <a:lnTo>
                    <a:pt x="11534" y="13285"/>
                  </a:lnTo>
                  <a:lnTo>
                    <a:pt x="11429" y="13285"/>
                  </a:lnTo>
                  <a:lnTo>
                    <a:pt x="11324" y="13386"/>
                  </a:lnTo>
                  <a:lnTo>
                    <a:pt x="11219" y="13386"/>
                  </a:lnTo>
                  <a:lnTo>
                    <a:pt x="11219" y="13589"/>
                  </a:lnTo>
                  <a:lnTo>
                    <a:pt x="11115" y="13690"/>
                  </a:lnTo>
                  <a:lnTo>
                    <a:pt x="11115" y="13792"/>
                  </a:lnTo>
                  <a:lnTo>
                    <a:pt x="11010" y="13994"/>
                  </a:lnTo>
                  <a:lnTo>
                    <a:pt x="11010" y="14197"/>
                  </a:lnTo>
                  <a:lnTo>
                    <a:pt x="10800" y="14400"/>
                  </a:lnTo>
                  <a:lnTo>
                    <a:pt x="10800" y="14501"/>
                  </a:lnTo>
                  <a:lnTo>
                    <a:pt x="10590" y="14501"/>
                  </a:lnTo>
                  <a:lnTo>
                    <a:pt x="10276" y="14806"/>
                  </a:lnTo>
                  <a:lnTo>
                    <a:pt x="10066" y="14907"/>
                  </a:lnTo>
                  <a:lnTo>
                    <a:pt x="9961" y="15008"/>
                  </a:lnTo>
                  <a:lnTo>
                    <a:pt x="9856" y="15008"/>
                  </a:lnTo>
                  <a:lnTo>
                    <a:pt x="9542" y="15211"/>
                  </a:lnTo>
                  <a:lnTo>
                    <a:pt x="9437" y="15211"/>
                  </a:lnTo>
                  <a:lnTo>
                    <a:pt x="9227" y="15313"/>
                  </a:lnTo>
                  <a:lnTo>
                    <a:pt x="9227" y="15414"/>
                  </a:lnTo>
                  <a:lnTo>
                    <a:pt x="9122" y="15414"/>
                  </a:lnTo>
                  <a:lnTo>
                    <a:pt x="9122" y="15515"/>
                  </a:lnTo>
                  <a:lnTo>
                    <a:pt x="9017" y="15515"/>
                  </a:lnTo>
                  <a:lnTo>
                    <a:pt x="9017" y="16327"/>
                  </a:lnTo>
                  <a:lnTo>
                    <a:pt x="9122" y="16428"/>
                  </a:lnTo>
                  <a:lnTo>
                    <a:pt x="9332" y="17239"/>
                  </a:lnTo>
                  <a:lnTo>
                    <a:pt x="9332" y="17442"/>
                  </a:lnTo>
                  <a:lnTo>
                    <a:pt x="9437" y="17544"/>
                  </a:lnTo>
                  <a:lnTo>
                    <a:pt x="9437" y="17949"/>
                  </a:lnTo>
                  <a:lnTo>
                    <a:pt x="9332" y="18051"/>
                  </a:lnTo>
                  <a:lnTo>
                    <a:pt x="9332" y="18152"/>
                  </a:lnTo>
                  <a:lnTo>
                    <a:pt x="9227" y="18152"/>
                  </a:lnTo>
                  <a:lnTo>
                    <a:pt x="9122" y="18254"/>
                  </a:lnTo>
                  <a:lnTo>
                    <a:pt x="9017" y="18254"/>
                  </a:lnTo>
                  <a:lnTo>
                    <a:pt x="9017" y="18659"/>
                  </a:lnTo>
                  <a:lnTo>
                    <a:pt x="9227" y="19065"/>
                  </a:lnTo>
                  <a:lnTo>
                    <a:pt x="9227" y="19166"/>
                  </a:lnTo>
                  <a:lnTo>
                    <a:pt x="9332" y="19268"/>
                  </a:lnTo>
                  <a:lnTo>
                    <a:pt x="9332" y="19572"/>
                  </a:lnTo>
                  <a:lnTo>
                    <a:pt x="9227" y="19673"/>
                  </a:lnTo>
                  <a:lnTo>
                    <a:pt x="9227" y="19775"/>
                  </a:lnTo>
                  <a:lnTo>
                    <a:pt x="9122" y="19977"/>
                  </a:lnTo>
                  <a:lnTo>
                    <a:pt x="8913" y="20180"/>
                  </a:lnTo>
                  <a:lnTo>
                    <a:pt x="8598" y="20789"/>
                  </a:lnTo>
                  <a:lnTo>
                    <a:pt x="8388" y="20992"/>
                  </a:lnTo>
                  <a:lnTo>
                    <a:pt x="8388" y="21093"/>
                  </a:lnTo>
                  <a:lnTo>
                    <a:pt x="8179" y="21296"/>
                  </a:lnTo>
                  <a:lnTo>
                    <a:pt x="8074" y="21296"/>
                  </a:lnTo>
                  <a:lnTo>
                    <a:pt x="7759" y="21600"/>
                  </a:lnTo>
                  <a:lnTo>
                    <a:pt x="7235" y="21600"/>
                  </a:lnTo>
                  <a:lnTo>
                    <a:pt x="6920" y="21296"/>
                  </a:lnTo>
                  <a:lnTo>
                    <a:pt x="6920" y="20992"/>
                  </a:lnTo>
                  <a:lnTo>
                    <a:pt x="6816" y="20890"/>
                  </a:lnTo>
                  <a:lnTo>
                    <a:pt x="6816" y="20282"/>
                  </a:lnTo>
                  <a:lnTo>
                    <a:pt x="6711" y="20180"/>
                  </a:lnTo>
                  <a:lnTo>
                    <a:pt x="6606" y="19876"/>
                  </a:lnTo>
                  <a:lnTo>
                    <a:pt x="6501" y="19673"/>
                  </a:lnTo>
                  <a:lnTo>
                    <a:pt x="6396" y="19369"/>
                  </a:lnTo>
                  <a:lnTo>
                    <a:pt x="5767" y="18152"/>
                  </a:lnTo>
                  <a:lnTo>
                    <a:pt x="5138" y="16327"/>
                  </a:lnTo>
                  <a:lnTo>
                    <a:pt x="4928" y="15921"/>
                  </a:lnTo>
                  <a:lnTo>
                    <a:pt x="4823" y="15820"/>
                  </a:lnTo>
                  <a:lnTo>
                    <a:pt x="4614" y="15414"/>
                  </a:lnTo>
                  <a:lnTo>
                    <a:pt x="4299" y="15110"/>
                  </a:lnTo>
                  <a:lnTo>
                    <a:pt x="4194" y="14907"/>
                  </a:lnTo>
                  <a:lnTo>
                    <a:pt x="4194" y="14806"/>
                  </a:lnTo>
                  <a:lnTo>
                    <a:pt x="4089" y="14806"/>
                  </a:lnTo>
                  <a:lnTo>
                    <a:pt x="4089" y="14603"/>
                  </a:lnTo>
                  <a:lnTo>
                    <a:pt x="3984" y="14400"/>
                  </a:lnTo>
                  <a:lnTo>
                    <a:pt x="3880" y="14096"/>
                  </a:lnTo>
                  <a:lnTo>
                    <a:pt x="3880" y="13893"/>
                  </a:lnTo>
                  <a:lnTo>
                    <a:pt x="3775" y="13589"/>
                  </a:lnTo>
                  <a:lnTo>
                    <a:pt x="3775" y="13183"/>
                  </a:lnTo>
                  <a:lnTo>
                    <a:pt x="3670" y="12980"/>
                  </a:lnTo>
                  <a:lnTo>
                    <a:pt x="3670" y="12169"/>
                  </a:lnTo>
                  <a:lnTo>
                    <a:pt x="3775" y="11763"/>
                  </a:lnTo>
                  <a:lnTo>
                    <a:pt x="3775" y="11561"/>
                  </a:lnTo>
                  <a:lnTo>
                    <a:pt x="3670" y="11358"/>
                  </a:lnTo>
                  <a:lnTo>
                    <a:pt x="3670" y="10546"/>
                  </a:lnTo>
                  <a:lnTo>
                    <a:pt x="3565" y="10445"/>
                  </a:lnTo>
                  <a:lnTo>
                    <a:pt x="3565" y="10141"/>
                  </a:lnTo>
                  <a:lnTo>
                    <a:pt x="3460" y="9938"/>
                  </a:lnTo>
                  <a:lnTo>
                    <a:pt x="3460" y="9735"/>
                  </a:lnTo>
                  <a:lnTo>
                    <a:pt x="3355" y="9634"/>
                  </a:lnTo>
                  <a:lnTo>
                    <a:pt x="3355" y="9532"/>
                  </a:lnTo>
                  <a:lnTo>
                    <a:pt x="3250" y="9431"/>
                  </a:lnTo>
                  <a:lnTo>
                    <a:pt x="3250" y="9330"/>
                  </a:lnTo>
                  <a:lnTo>
                    <a:pt x="3146" y="9330"/>
                  </a:lnTo>
                  <a:lnTo>
                    <a:pt x="3041" y="9431"/>
                  </a:lnTo>
                  <a:lnTo>
                    <a:pt x="3041" y="9634"/>
                  </a:lnTo>
                  <a:lnTo>
                    <a:pt x="3146" y="9735"/>
                  </a:lnTo>
                  <a:lnTo>
                    <a:pt x="3146" y="10141"/>
                  </a:lnTo>
                  <a:lnTo>
                    <a:pt x="3041" y="10242"/>
                  </a:lnTo>
                  <a:lnTo>
                    <a:pt x="2936" y="10242"/>
                  </a:lnTo>
                  <a:lnTo>
                    <a:pt x="2936" y="10344"/>
                  </a:lnTo>
                  <a:lnTo>
                    <a:pt x="2831" y="10445"/>
                  </a:lnTo>
                  <a:lnTo>
                    <a:pt x="2726" y="10445"/>
                  </a:lnTo>
                  <a:lnTo>
                    <a:pt x="2726" y="10546"/>
                  </a:lnTo>
                  <a:lnTo>
                    <a:pt x="2517" y="10546"/>
                  </a:lnTo>
                  <a:lnTo>
                    <a:pt x="2517" y="10648"/>
                  </a:lnTo>
                  <a:lnTo>
                    <a:pt x="1887" y="10648"/>
                  </a:lnTo>
                  <a:lnTo>
                    <a:pt x="1783" y="10546"/>
                  </a:lnTo>
                  <a:lnTo>
                    <a:pt x="1468" y="10546"/>
                  </a:lnTo>
                  <a:lnTo>
                    <a:pt x="1468" y="10445"/>
                  </a:lnTo>
                  <a:lnTo>
                    <a:pt x="1363" y="10445"/>
                  </a:lnTo>
                  <a:lnTo>
                    <a:pt x="944" y="10039"/>
                  </a:lnTo>
                  <a:lnTo>
                    <a:pt x="839" y="9837"/>
                  </a:lnTo>
                  <a:lnTo>
                    <a:pt x="734" y="9837"/>
                  </a:lnTo>
                  <a:lnTo>
                    <a:pt x="734" y="9735"/>
                  </a:lnTo>
                  <a:lnTo>
                    <a:pt x="629" y="9634"/>
                  </a:lnTo>
                  <a:lnTo>
                    <a:pt x="629" y="9330"/>
                  </a:lnTo>
                  <a:lnTo>
                    <a:pt x="734" y="9330"/>
                  </a:lnTo>
                  <a:lnTo>
                    <a:pt x="944" y="9127"/>
                  </a:lnTo>
                  <a:lnTo>
                    <a:pt x="944" y="9025"/>
                  </a:lnTo>
                  <a:lnTo>
                    <a:pt x="1049" y="9025"/>
                  </a:lnTo>
                  <a:lnTo>
                    <a:pt x="1049" y="8823"/>
                  </a:lnTo>
                  <a:lnTo>
                    <a:pt x="734" y="8823"/>
                  </a:lnTo>
                  <a:lnTo>
                    <a:pt x="629" y="8924"/>
                  </a:lnTo>
                  <a:lnTo>
                    <a:pt x="419" y="8924"/>
                  </a:lnTo>
                  <a:lnTo>
                    <a:pt x="210" y="8721"/>
                  </a:lnTo>
                  <a:lnTo>
                    <a:pt x="210" y="8518"/>
                  </a:lnTo>
                  <a:lnTo>
                    <a:pt x="0" y="8315"/>
                  </a:lnTo>
                  <a:lnTo>
                    <a:pt x="315" y="8011"/>
                  </a:lnTo>
                  <a:lnTo>
                    <a:pt x="315" y="7910"/>
                  </a:lnTo>
                  <a:lnTo>
                    <a:pt x="419" y="7910"/>
                  </a:lnTo>
                  <a:lnTo>
                    <a:pt x="524" y="7808"/>
                  </a:lnTo>
                  <a:lnTo>
                    <a:pt x="1049" y="7808"/>
                  </a:lnTo>
                  <a:lnTo>
                    <a:pt x="1258" y="7910"/>
                  </a:lnTo>
                  <a:lnTo>
                    <a:pt x="1992" y="7910"/>
                  </a:lnTo>
                  <a:lnTo>
                    <a:pt x="1992" y="7808"/>
                  </a:lnTo>
                  <a:lnTo>
                    <a:pt x="2097" y="7808"/>
                  </a:lnTo>
                  <a:lnTo>
                    <a:pt x="2097" y="7099"/>
                  </a:lnTo>
                  <a:lnTo>
                    <a:pt x="1992" y="7099"/>
                  </a:lnTo>
                  <a:lnTo>
                    <a:pt x="1992" y="6896"/>
                  </a:lnTo>
                  <a:lnTo>
                    <a:pt x="1258" y="6186"/>
                  </a:lnTo>
                  <a:lnTo>
                    <a:pt x="1258" y="6085"/>
                  </a:lnTo>
                  <a:lnTo>
                    <a:pt x="1153" y="6085"/>
                  </a:lnTo>
                  <a:lnTo>
                    <a:pt x="629" y="5577"/>
                  </a:lnTo>
                  <a:lnTo>
                    <a:pt x="629" y="5273"/>
                  </a:lnTo>
                  <a:lnTo>
                    <a:pt x="734" y="5172"/>
                  </a:lnTo>
                  <a:lnTo>
                    <a:pt x="734" y="5070"/>
                  </a:lnTo>
                  <a:lnTo>
                    <a:pt x="839" y="4969"/>
                  </a:lnTo>
                  <a:lnTo>
                    <a:pt x="944" y="4766"/>
                  </a:lnTo>
                  <a:lnTo>
                    <a:pt x="944" y="4665"/>
                  </a:lnTo>
                  <a:lnTo>
                    <a:pt x="1258" y="4361"/>
                  </a:lnTo>
                  <a:lnTo>
                    <a:pt x="1678" y="4361"/>
                  </a:lnTo>
                  <a:lnTo>
                    <a:pt x="1783" y="4462"/>
                  </a:lnTo>
                  <a:lnTo>
                    <a:pt x="2202" y="4665"/>
                  </a:lnTo>
                  <a:lnTo>
                    <a:pt x="2307" y="4766"/>
                  </a:lnTo>
                  <a:lnTo>
                    <a:pt x="2726" y="4766"/>
                  </a:lnTo>
                  <a:lnTo>
                    <a:pt x="2726" y="4665"/>
                  </a:lnTo>
                  <a:lnTo>
                    <a:pt x="2831" y="4665"/>
                  </a:lnTo>
                  <a:lnTo>
                    <a:pt x="2831" y="4158"/>
                  </a:lnTo>
                  <a:lnTo>
                    <a:pt x="2936" y="3955"/>
                  </a:lnTo>
                  <a:lnTo>
                    <a:pt x="2936" y="3651"/>
                  </a:lnTo>
                  <a:lnTo>
                    <a:pt x="3041" y="3651"/>
                  </a:lnTo>
                  <a:lnTo>
                    <a:pt x="3670" y="3042"/>
                  </a:lnTo>
                  <a:lnTo>
                    <a:pt x="3775" y="3042"/>
                  </a:lnTo>
                  <a:lnTo>
                    <a:pt x="3880" y="2941"/>
                  </a:lnTo>
                  <a:lnTo>
                    <a:pt x="3880" y="2637"/>
                  </a:lnTo>
                  <a:lnTo>
                    <a:pt x="3984" y="2434"/>
                  </a:lnTo>
                  <a:lnTo>
                    <a:pt x="3984" y="2332"/>
                  </a:lnTo>
                  <a:lnTo>
                    <a:pt x="4089" y="2332"/>
                  </a:lnTo>
                  <a:lnTo>
                    <a:pt x="4089" y="2231"/>
                  </a:lnTo>
                  <a:lnTo>
                    <a:pt x="4404" y="1927"/>
                  </a:lnTo>
                  <a:lnTo>
                    <a:pt x="4509" y="1927"/>
                  </a:lnTo>
                  <a:lnTo>
                    <a:pt x="4509" y="1825"/>
                  </a:lnTo>
                  <a:lnTo>
                    <a:pt x="4614" y="1825"/>
                  </a:lnTo>
                  <a:lnTo>
                    <a:pt x="4614" y="1115"/>
                  </a:lnTo>
                  <a:lnTo>
                    <a:pt x="4509" y="811"/>
                  </a:lnTo>
                  <a:lnTo>
                    <a:pt x="4509" y="608"/>
                  </a:lnTo>
                  <a:lnTo>
                    <a:pt x="4614" y="507"/>
                  </a:lnTo>
                  <a:lnTo>
                    <a:pt x="4928" y="304"/>
                  </a:lnTo>
                  <a:lnTo>
                    <a:pt x="5138" y="203"/>
                  </a:lnTo>
                  <a:lnTo>
                    <a:pt x="5243" y="101"/>
                  </a:lnTo>
                  <a:lnTo>
                    <a:pt x="5452" y="101"/>
                  </a:lnTo>
                  <a:lnTo>
                    <a:pt x="5557" y="0"/>
                  </a:lnTo>
                  <a:lnTo>
                    <a:pt x="6396" y="0"/>
                  </a:lnTo>
                  <a:lnTo>
                    <a:pt x="6396" y="101"/>
                  </a:lnTo>
                  <a:lnTo>
                    <a:pt x="6606" y="101"/>
                  </a:lnTo>
                  <a:lnTo>
                    <a:pt x="6920" y="406"/>
                  </a:lnTo>
                  <a:lnTo>
                    <a:pt x="7025" y="406"/>
                  </a:lnTo>
                  <a:lnTo>
                    <a:pt x="7025" y="1217"/>
                  </a:lnTo>
                  <a:lnTo>
                    <a:pt x="6920" y="1420"/>
                  </a:lnTo>
                  <a:lnTo>
                    <a:pt x="6920" y="1724"/>
                  </a:lnTo>
                  <a:lnTo>
                    <a:pt x="7025" y="1724"/>
                  </a:lnTo>
                  <a:lnTo>
                    <a:pt x="7025" y="1825"/>
                  </a:lnTo>
                  <a:lnTo>
                    <a:pt x="7130" y="1927"/>
                  </a:lnTo>
                  <a:lnTo>
                    <a:pt x="7759" y="1927"/>
                  </a:lnTo>
                  <a:lnTo>
                    <a:pt x="7864" y="2028"/>
                  </a:lnTo>
                  <a:lnTo>
                    <a:pt x="8179" y="2028"/>
                  </a:lnTo>
                  <a:lnTo>
                    <a:pt x="8283" y="2130"/>
                  </a:lnTo>
                  <a:lnTo>
                    <a:pt x="8283" y="2231"/>
                  </a:lnTo>
                  <a:lnTo>
                    <a:pt x="8493" y="2332"/>
                  </a:lnTo>
                  <a:lnTo>
                    <a:pt x="8598" y="2434"/>
                  </a:lnTo>
                  <a:lnTo>
                    <a:pt x="8703" y="2637"/>
                  </a:lnTo>
                  <a:lnTo>
                    <a:pt x="8808" y="2637"/>
                  </a:lnTo>
                  <a:lnTo>
                    <a:pt x="8808" y="3651"/>
                  </a:lnTo>
                  <a:lnTo>
                    <a:pt x="8913" y="3752"/>
                  </a:lnTo>
                  <a:lnTo>
                    <a:pt x="8913" y="3955"/>
                  </a:lnTo>
                  <a:lnTo>
                    <a:pt x="9017" y="4056"/>
                  </a:lnTo>
                  <a:lnTo>
                    <a:pt x="9017" y="4158"/>
                  </a:lnTo>
                  <a:lnTo>
                    <a:pt x="9227" y="4361"/>
                  </a:lnTo>
                  <a:lnTo>
                    <a:pt x="9227" y="4462"/>
                  </a:lnTo>
                  <a:lnTo>
                    <a:pt x="9332" y="4563"/>
                  </a:lnTo>
                  <a:lnTo>
                    <a:pt x="9437" y="4563"/>
                  </a:lnTo>
                  <a:lnTo>
                    <a:pt x="9542" y="4665"/>
                  </a:lnTo>
                  <a:lnTo>
                    <a:pt x="9647" y="4665"/>
                  </a:lnTo>
                  <a:lnTo>
                    <a:pt x="9751" y="4766"/>
                  </a:lnTo>
                  <a:lnTo>
                    <a:pt x="9961" y="4766"/>
                  </a:lnTo>
                  <a:lnTo>
                    <a:pt x="10276" y="4868"/>
                  </a:lnTo>
                  <a:lnTo>
                    <a:pt x="10485" y="4868"/>
                  </a:lnTo>
                  <a:lnTo>
                    <a:pt x="10695" y="4969"/>
                  </a:lnTo>
                  <a:lnTo>
                    <a:pt x="11010" y="5172"/>
                  </a:lnTo>
                  <a:lnTo>
                    <a:pt x="11324" y="5273"/>
                  </a:lnTo>
                  <a:lnTo>
                    <a:pt x="11534" y="5273"/>
                  </a:lnTo>
                  <a:lnTo>
                    <a:pt x="11639" y="5375"/>
                  </a:lnTo>
                  <a:lnTo>
                    <a:pt x="11849" y="5375"/>
                  </a:lnTo>
                  <a:lnTo>
                    <a:pt x="12058" y="5476"/>
                  </a:lnTo>
                  <a:lnTo>
                    <a:pt x="12478" y="5476"/>
                  </a:lnTo>
                  <a:lnTo>
                    <a:pt x="12583" y="5577"/>
                  </a:lnTo>
                  <a:lnTo>
                    <a:pt x="12687" y="5577"/>
                  </a:lnTo>
                  <a:lnTo>
                    <a:pt x="12897" y="5780"/>
                  </a:lnTo>
                  <a:lnTo>
                    <a:pt x="13002" y="5780"/>
                  </a:lnTo>
                  <a:lnTo>
                    <a:pt x="13107" y="5882"/>
                  </a:lnTo>
                  <a:lnTo>
                    <a:pt x="13212" y="5882"/>
                  </a:lnTo>
                  <a:lnTo>
                    <a:pt x="13317" y="5983"/>
                  </a:lnTo>
                  <a:lnTo>
                    <a:pt x="13421" y="5983"/>
                  </a:lnTo>
                  <a:lnTo>
                    <a:pt x="13526" y="5882"/>
                  </a:lnTo>
                  <a:lnTo>
                    <a:pt x="14784" y="5882"/>
                  </a:lnTo>
                  <a:lnTo>
                    <a:pt x="14784" y="5780"/>
                  </a:lnTo>
                  <a:lnTo>
                    <a:pt x="14889" y="5780"/>
                  </a:lnTo>
                  <a:lnTo>
                    <a:pt x="14889" y="5679"/>
                  </a:lnTo>
                  <a:lnTo>
                    <a:pt x="15099" y="5476"/>
                  </a:lnTo>
                  <a:lnTo>
                    <a:pt x="15204" y="5172"/>
                  </a:lnTo>
                  <a:lnTo>
                    <a:pt x="15204" y="5070"/>
                  </a:lnTo>
                  <a:lnTo>
                    <a:pt x="15623" y="4361"/>
                  </a:lnTo>
                  <a:lnTo>
                    <a:pt x="15728" y="4462"/>
                  </a:lnTo>
                  <a:lnTo>
                    <a:pt x="16357" y="4766"/>
                  </a:lnTo>
                  <a:lnTo>
                    <a:pt x="17720" y="4766"/>
                  </a:lnTo>
                  <a:lnTo>
                    <a:pt x="17930" y="4361"/>
                  </a:lnTo>
                  <a:lnTo>
                    <a:pt x="18035" y="4259"/>
                  </a:lnTo>
                  <a:lnTo>
                    <a:pt x="18035" y="4158"/>
                  </a:lnTo>
                  <a:lnTo>
                    <a:pt x="18140" y="4158"/>
                  </a:lnTo>
                  <a:lnTo>
                    <a:pt x="18350" y="3955"/>
                  </a:lnTo>
                  <a:lnTo>
                    <a:pt x="18559" y="3955"/>
                  </a:lnTo>
                  <a:lnTo>
                    <a:pt x="18769" y="3752"/>
                  </a:lnTo>
                  <a:lnTo>
                    <a:pt x="18874" y="3752"/>
                  </a:lnTo>
                  <a:lnTo>
                    <a:pt x="18979" y="3651"/>
                  </a:lnTo>
                  <a:lnTo>
                    <a:pt x="20237" y="3651"/>
                  </a:lnTo>
                  <a:lnTo>
                    <a:pt x="20342" y="3752"/>
                  </a:lnTo>
                  <a:lnTo>
                    <a:pt x="20447" y="3752"/>
                  </a:lnTo>
                  <a:lnTo>
                    <a:pt x="20551" y="3854"/>
                  </a:lnTo>
                  <a:lnTo>
                    <a:pt x="20656" y="3854"/>
                  </a:lnTo>
                  <a:lnTo>
                    <a:pt x="20866" y="4056"/>
                  </a:lnTo>
                  <a:lnTo>
                    <a:pt x="20971" y="4056"/>
                  </a:lnTo>
                  <a:lnTo>
                    <a:pt x="21181" y="4259"/>
                  </a:lnTo>
                  <a:lnTo>
                    <a:pt x="21181" y="4361"/>
                  </a:lnTo>
                  <a:lnTo>
                    <a:pt x="21390" y="4563"/>
                  </a:lnTo>
                  <a:lnTo>
                    <a:pt x="21495" y="4766"/>
                  </a:lnTo>
                  <a:lnTo>
                    <a:pt x="21600" y="4868"/>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30" name="Freeform 39"/>
            <p:cNvSpPr/>
            <p:nvPr/>
          </p:nvSpPr>
          <p:spPr>
            <a:xfrm>
              <a:off x="6367974" y="1919771"/>
              <a:ext cx="825034" cy="706238"/>
            </a:xfrm>
            <a:custGeom>
              <a:avLst/>
              <a:gdLst/>
              <a:ahLst/>
              <a:cxnLst>
                <a:cxn ang="0">
                  <a:pos x="wd2" y="hd2"/>
                </a:cxn>
                <a:cxn ang="5400000">
                  <a:pos x="wd2" y="hd2"/>
                </a:cxn>
                <a:cxn ang="10800000">
                  <a:pos x="wd2" y="hd2"/>
                </a:cxn>
                <a:cxn ang="16200000">
                  <a:pos x="wd2" y="hd2"/>
                </a:cxn>
              </a:cxnLst>
              <a:rect l="0" t="0" r="r" b="b"/>
              <a:pathLst>
                <a:path w="21600" h="21600" extrusionOk="0">
                  <a:moveTo>
                    <a:pt x="21600" y="4868"/>
                  </a:moveTo>
                  <a:lnTo>
                    <a:pt x="21600" y="5273"/>
                  </a:lnTo>
                  <a:lnTo>
                    <a:pt x="21495" y="5273"/>
                  </a:lnTo>
                  <a:lnTo>
                    <a:pt x="21495" y="5375"/>
                  </a:lnTo>
                  <a:lnTo>
                    <a:pt x="21390" y="5476"/>
                  </a:lnTo>
                  <a:lnTo>
                    <a:pt x="21285" y="5476"/>
                  </a:lnTo>
                  <a:lnTo>
                    <a:pt x="21181" y="5577"/>
                  </a:lnTo>
                  <a:lnTo>
                    <a:pt x="21076" y="5577"/>
                  </a:lnTo>
                  <a:lnTo>
                    <a:pt x="20866" y="5679"/>
                  </a:lnTo>
                  <a:lnTo>
                    <a:pt x="20761" y="5679"/>
                  </a:lnTo>
                  <a:lnTo>
                    <a:pt x="20656" y="5780"/>
                  </a:lnTo>
                  <a:lnTo>
                    <a:pt x="20551" y="5780"/>
                  </a:lnTo>
                  <a:lnTo>
                    <a:pt x="20342" y="5983"/>
                  </a:lnTo>
                  <a:lnTo>
                    <a:pt x="20342" y="6085"/>
                  </a:lnTo>
                  <a:lnTo>
                    <a:pt x="20027" y="6389"/>
                  </a:lnTo>
                  <a:lnTo>
                    <a:pt x="20027" y="6490"/>
                  </a:lnTo>
                  <a:lnTo>
                    <a:pt x="19922" y="6592"/>
                  </a:lnTo>
                  <a:lnTo>
                    <a:pt x="19922" y="6693"/>
                  </a:lnTo>
                  <a:lnTo>
                    <a:pt x="19817" y="6794"/>
                  </a:lnTo>
                  <a:lnTo>
                    <a:pt x="19817" y="7099"/>
                  </a:lnTo>
                  <a:lnTo>
                    <a:pt x="19713" y="7200"/>
                  </a:lnTo>
                  <a:lnTo>
                    <a:pt x="19713" y="7504"/>
                  </a:lnTo>
                  <a:lnTo>
                    <a:pt x="19608" y="7606"/>
                  </a:lnTo>
                  <a:lnTo>
                    <a:pt x="19503" y="7606"/>
                  </a:lnTo>
                  <a:lnTo>
                    <a:pt x="19503" y="7707"/>
                  </a:lnTo>
                  <a:lnTo>
                    <a:pt x="18979" y="8214"/>
                  </a:lnTo>
                  <a:lnTo>
                    <a:pt x="18979" y="8315"/>
                  </a:lnTo>
                  <a:lnTo>
                    <a:pt x="18874" y="8417"/>
                  </a:lnTo>
                  <a:lnTo>
                    <a:pt x="18874" y="9330"/>
                  </a:lnTo>
                  <a:lnTo>
                    <a:pt x="18979" y="9532"/>
                  </a:lnTo>
                  <a:lnTo>
                    <a:pt x="18979" y="9735"/>
                  </a:lnTo>
                  <a:lnTo>
                    <a:pt x="18874" y="9735"/>
                  </a:lnTo>
                  <a:lnTo>
                    <a:pt x="18454" y="9330"/>
                  </a:lnTo>
                  <a:lnTo>
                    <a:pt x="18454" y="9228"/>
                  </a:lnTo>
                  <a:lnTo>
                    <a:pt x="18350" y="9127"/>
                  </a:lnTo>
                  <a:lnTo>
                    <a:pt x="18350" y="8924"/>
                  </a:lnTo>
                  <a:lnTo>
                    <a:pt x="18245" y="8721"/>
                  </a:lnTo>
                  <a:lnTo>
                    <a:pt x="18245" y="8417"/>
                  </a:lnTo>
                  <a:lnTo>
                    <a:pt x="18140" y="8113"/>
                  </a:lnTo>
                  <a:lnTo>
                    <a:pt x="18140" y="7403"/>
                  </a:lnTo>
                  <a:lnTo>
                    <a:pt x="18035" y="7301"/>
                  </a:lnTo>
                  <a:lnTo>
                    <a:pt x="18035" y="7200"/>
                  </a:lnTo>
                  <a:lnTo>
                    <a:pt x="17930" y="7200"/>
                  </a:lnTo>
                  <a:lnTo>
                    <a:pt x="17720" y="6997"/>
                  </a:lnTo>
                  <a:lnTo>
                    <a:pt x="17616" y="6997"/>
                  </a:lnTo>
                  <a:lnTo>
                    <a:pt x="17511" y="6896"/>
                  </a:lnTo>
                  <a:lnTo>
                    <a:pt x="17301" y="6794"/>
                  </a:lnTo>
                  <a:lnTo>
                    <a:pt x="17091" y="6794"/>
                  </a:lnTo>
                  <a:lnTo>
                    <a:pt x="16986" y="6693"/>
                  </a:lnTo>
                  <a:lnTo>
                    <a:pt x="16462" y="6693"/>
                  </a:lnTo>
                  <a:lnTo>
                    <a:pt x="16357" y="6592"/>
                  </a:lnTo>
                  <a:lnTo>
                    <a:pt x="16252" y="6592"/>
                  </a:lnTo>
                  <a:lnTo>
                    <a:pt x="15728" y="6085"/>
                  </a:lnTo>
                  <a:lnTo>
                    <a:pt x="15623" y="6085"/>
                  </a:lnTo>
                  <a:lnTo>
                    <a:pt x="15623" y="5983"/>
                  </a:lnTo>
                  <a:lnTo>
                    <a:pt x="15309" y="5983"/>
                  </a:lnTo>
                  <a:lnTo>
                    <a:pt x="15204" y="6085"/>
                  </a:lnTo>
                  <a:lnTo>
                    <a:pt x="15204" y="6186"/>
                  </a:lnTo>
                  <a:lnTo>
                    <a:pt x="15099" y="6186"/>
                  </a:lnTo>
                  <a:lnTo>
                    <a:pt x="14994" y="6287"/>
                  </a:lnTo>
                  <a:lnTo>
                    <a:pt x="14994" y="6490"/>
                  </a:lnTo>
                  <a:lnTo>
                    <a:pt x="14889" y="6592"/>
                  </a:lnTo>
                  <a:lnTo>
                    <a:pt x="14889" y="6794"/>
                  </a:lnTo>
                  <a:lnTo>
                    <a:pt x="14784" y="6896"/>
                  </a:lnTo>
                  <a:lnTo>
                    <a:pt x="14784" y="7504"/>
                  </a:lnTo>
                  <a:lnTo>
                    <a:pt x="14889" y="7606"/>
                  </a:lnTo>
                  <a:lnTo>
                    <a:pt x="15309" y="7606"/>
                  </a:lnTo>
                  <a:lnTo>
                    <a:pt x="15309" y="7707"/>
                  </a:lnTo>
                  <a:lnTo>
                    <a:pt x="15414" y="7707"/>
                  </a:lnTo>
                  <a:lnTo>
                    <a:pt x="15414" y="7808"/>
                  </a:lnTo>
                  <a:lnTo>
                    <a:pt x="15518" y="7910"/>
                  </a:lnTo>
                  <a:lnTo>
                    <a:pt x="15518" y="9431"/>
                  </a:lnTo>
                  <a:lnTo>
                    <a:pt x="15414" y="9634"/>
                  </a:lnTo>
                  <a:lnTo>
                    <a:pt x="15204" y="9735"/>
                  </a:lnTo>
                  <a:lnTo>
                    <a:pt x="14889" y="9735"/>
                  </a:lnTo>
                  <a:lnTo>
                    <a:pt x="14784" y="9837"/>
                  </a:lnTo>
                  <a:lnTo>
                    <a:pt x="14680" y="9837"/>
                  </a:lnTo>
                  <a:lnTo>
                    <a:pt x="14575" y="9938"/>
                  </a:lnTo>
                  <a:lnTo>
                    <a:pt x="14470" y="9938"/>
                  </a:lnTo>
                  <a:lnTo>
                    <a:pt x="14470" y="10039"/>
                  </a:lnTo>
                  <a:lnTo>
                    <a:pt x="14365" y="10039"/>
                  </a:lnTo>
                  <a:lnTo>
                    <a:pt x="14365" y="10546"/>
                  </a:lnTo>
                  <a:lnTo>
                    <a:pt x="14470" y="10648"/>
                  </a:lnTo>
                  <a:lnTo>
                    <a:pt x="14470" y="10952"/>
                  </a:lnTo>
                  <a:lnTo>
                    <a:pt x="14260" y="11155"/>
                  </a:lnTo>
                  <a:lnTo>
                    <a:pt x="14155" y="11155"/>
                  </a:lnTo>
                  <a:lnTo>
                    <a:pt x="13946" y="11358"/>
                  </a:lnTo>
                  <a:lnTo>
                    <a:pt x="13841" y="11662"/>
                  </a:lnTo>
                  <a:lnTo>
                    <a:pt x="13736" y="11763"/>
                  </a:lnTo>
                  <a:lnTo>
                    <a:pt x="13736" y="11865"/>
                  </a:lnTo>
                  <a:lnTo>
                    <a:pt x="13526" y="12068"/>
                  </a:lnTo>
                  <a:lnTo>
                    <a:pt x="13421" y="12068"/>
                  </a:lnTo>
                  <a:lnTo>
                    <a:pt x="13317" y="12169"/>
                  </a:lnTo>
                  <a:lnTo>
                    <a:pt x="13212" y="12169"/>
                  </a:lnTo>
                  <a:lnTo>
                    <a:pt x="13107" y="12270"/>
                  </a:lnTo>
                  <a:lnTo>
                    <a:pt x="12792" y="12270"/>
                  </a:lnTo>
                  <a:lnTo>
                    <a:pt x="12687" y="12372"/>
                  </a:lnTo>
                  <a:lnTo>
                    <a:pt x="12583" y="12372"/>
                  </a:lnTo>
                  <a:lnTo>
                    <a:pt x="12583" y="12473"/>
                  </a:lnTo>
                  <a:lnTo>
                    <a:pt x="12478" y="12575"/>
                  </a:lnTo>
                  <a:lnTo>
                    <a:pt x="12373" y="12777"/>
                  </a:lnTo>
                  <a:lnTo>
                    <a:pt x="12058" y="13082"/>
                  </a:lnTo>
                  <a:lnTo>
                    <a:pt x="11953" y="13082"/>
                  </a:lnTo>
                  <a:lnTo>
                    <a:pt x="11534" y="13285"/>
                  </a:lnTo>
                  <a:lnTo>
                    <a:pt x="11429" y="13285"/>
                  </a:lnTo>
                  <a:lnTo>
                    <a:pt x="11324" y="13386"/>
                  </a:lnTo>
                  <a:lnTo>
                    <a:pt x="11219" y="13386"/>
                  </a:lnTo>
                  <a:lnTo>
                    <a:pt x="11219" y="13589"/>
                  </a:lnTo>
                  <a:lnTo>
                    <a:pt x="11115" y="13690"/>
                  </a:lnTo>
                  <a:lnTo>
                    <a:pt x="11115" y="13792"/>
                  </a:lnTo>
                  <a:lnTo>
                    <a:pt x="11010" y="13994"/>
                  </a:lnTo>
                  <a:lnTo>
                    <a:pt x="11010" y="14197"/>
                  </a:lnTo>
                  <a:lnTo>
                    <a:pt x="10800" y="14400"/>
                  </a:lnTo>
                  <a:lnTo>
                    <a:pt x="10800" y="14501"/>
                  </a:lnTo>
                  <a:lnTo>
                    <a:pt x="10590" y="14501"/>
                  </a:lnTo>
                  <a:lnTo>
                    <a:pt x="10276" y="14806"/>
                  </a:lnTo>
                  <a:lnTo>
                    <a:pt x="10066" y="14907"/>
                  </a:lnTo>
                  <a:lnTo>
                    <a:pt x="9961" y="15008"/>
                  </a:lnTo>
                  <a:lnTo>
                    <a:pt x="9856" y="15008"/>
                  </a:lnTo>
                  <a:lnTo>
                    <a:pt x="9542" y="15211"/>
                  </a:lnTo>
                  <a:lnTo>
                    <a:pt x="9437" y="15211"/>
                  </a:lnTo>
                  <a:lnTo>
                    <a:pt x="9227" y="15313"/>
                  </a:lnTo>
                  <a:lnTo>
                    <a:pt x="9227" y="15414"/>
                  </a:lnTo>
                  <a:lnTo>
                    <a:pt x="9122" y="15414"/>
                  </a:lnTo>
                  <a:lnTo>
                    <a:pt x="9122" y="15515"/>
                  </a:lnTo>
                  <a:lnTo>
                    <a:pt x="9017" y="15515"/>
                  </a:lnTo>
                  <a:lnTo>
                    <a:pt x="9017" y="16327"/>
                  </a:lnTo>
                  <a:lnTo>
                    <a:pt x="9122" y="16428"/>
                  </a:lnTo>
                  <a:lnTo>
                    <a:pt x="9332" y="17239"/>
                  </a:lnTo>
                  <a:lnTo>
                    <a:pt x="9332" y="17442"/>
                  </a:lnTo>
                  <a:lnTo>
                    <a:pt x="9437" y="17544"/>
                  </a:lnTo>
                  <a:lnTo>
                    <a:pt x="9437" y="17949"/>
                  </a:lnTo>
                  <a:lnTo>
                    <a:pt x="9332" y="18051"/>
                  </a:lnTo>
                  <a:lnTo>
                    <a:pt x="9332" y="18152"/>
                  </a:lnTo>
                  <a:lnTo>
                    <a:pt x="9227" y="18152"/>
                  </a:lnTo>
                  <a:lnTo>
                    <a:pt x="9122" y="18254"/>
                  </a:lnTo>
                  <a:lnTo>
                    <a:pt x="9017" y="18254"/>
                  </a:lnTo>
                  <a:lnTo>
                    <a:pt x="9017" y="18659"/>
                  </a:lnTo>
                  <a:lnTo>
                    <a:pt x="9227" y="19065"/>
                  </a:lnTo>
                  <a:lnTo>
                    <a:pt x="9227" y="19166"/>
                  </a:lnTo>
                  <a:lnTo>
                    <a:pt x="9332" y="19268"/>
                  </a:lnTo>
                  <a:lnTo>
                    <a:pt x="9332" y="19572"/>
                  </a:lnTo>
                  <a:lnTo>
                    <a:pt x="9227" y="19673"/>
                  </a:lnTo>
                  <a:lnTo>
                    <a:pt x="9227" y="19775"/>
                  </a:lnTo>
                  <a:lnTo>
                    <a:pt x="9122" y="19977"/>
                  </a:lnTo>
                  <a:lnTo>
                    <a:pt x="8913" y="20180"/>
                  </a:lnTo>
                  <a:lnTo>
                    <a:pt x="8598" y="20789"/>
                  </a:lnTo>
                  <a:lnTo>
                    <a:pt x="8388" y="20992"/>
                  </a:lnTo>
                  <a:lnTo>
                    <a:pt x="8388" y="21093"/>
                  </a:lnTo>
                  <a:lnTo>
                    <a:pt x="8179" y="21296"/>
                  </a:lnTo>
                  <a:lnTo>
                    <a:pt x="8074" y="21296"/>
                  </a:lnTo>
                  <a:lnTo>
                    <a:pt x="7759" y="21600"/>
                  </a:lnTo>
                  <a:lnTo>
                    <a:pt x="7235" y="21600"/>
                  </a:lnTo>
                  <a:lnTo>
                    <a:pt x="6920" y="21296"/>
                  </a:lnTo>
                  <a:lnTo>
                    <a:pt x="6920" y="20992"/>
                  </a:lnTo>
                  <a:lnTo>
                    <a:pt x="6816" y="20890"/>
                  </a:lnTo>
                  <a:lnTo>
                    <a:pt x="6816" y="20282"/>
                  </a:lnTo>
                  <a:lnTo>
                    <a:pt x="6711" y="20180"/>
                  </a:lnTo>
                  <a:lnTo>
                    <a:pt x="6606" y="19876"/>
                  </a:lnTo>
                  <a:lnTo>
                    <a:pt x="6501" y="19673"/>
                  </a:lnTo>
                  <a:lnTo>
                    <a:pt x="6396" y="19369"/>
                  </a:lnTo>
                  <a:lnTo>
                    <a:pt x="5767" y="18152"/>
                  </a:lnTo>
                  <a:lnTo>
                    <a:pt x="5138" y="16327"/>
                  </a:lnTo>
                  <a:lnTo>
                    <a:pt x="4928" y="15921"/>
                  </a:lnTo>
                  <a:lnTo>
                    <a:pt x="4823" y="15820"/>
                  </a:lnTo>
                  <a:lnTo>
                    <a:pt x="4614" y="15414"/>
                  </a:lnTo>
                  <a:lnTo>
                    <a:pt x="4299" y="15110"/>
                  </a:lnTo>
                  <a:lnTo>
                    <a:pt x="4194" y="14907"/>
                  </a:lnTo>
                  <a:lnTo>
                    <a:pt x="4194" y="14806"/>
                  </a:lnTo>
                  <a:lnTo>
                    <a:pt x="4089" y="14806"/>
                  </a:lnTo>
                  <a:lnTo>
                    <a:pt x="4089" y="14603"/>
                  </a:lnTo>
                  <a:lnTo>
                    <a:pt x="3984" y="14400"/>
                  </a:lnTo>
                  <a:lnTo>
                    <a:pt x="3880" y="14096"/>
                  </a:lnTo>
                  <a:lnTo>
                    <a:pt x="3880" y="13893"/>
                  </a:lnTo>
                  <a:lnTo>
                    <a:pt x="3775" y="13589"/>
                  </a:lnTo>
                  <a:lnTo>
                    <a:pt x="3775" y="13183"/>
                  </a:lnTo>
                  <a:lnTo>
                    <a:pt x="3670" y="12980"/>
                  </a:lnTo>
                  <a:lnTo>
                    <a:pt x="3670" y="12169"/>
                  </a:lnTo>
                  <a:lnTo>
                    <a:pt x="3775" y="11763"/>
                  </a:lnTo>
                  <a:lnTo>
                    <a:pt x="3775" y="11561"/>
                  </a:lnTo>
                  <a:lnTo>
                    <a:pt x="3670" y="11358"/>
                  </a:lnTo>
                  <a:lnTo>
                    <a:pt x="3670" y="10546"/>
                  </a:lnTo>
                  <a:lnTo>
                    <a:pt x="3565" y="10445"/>
                  </a:lnTo>
                  <a:lnTo>
                    <a:pt x="3565" y="10141"/>
                  </a:lnTo>
                  <a:lnTo>
                    <a:pt x="3460" y="9938"/>
                  </a:lnTo>
                  <a:lnTo>
                    <a:pt x="3460" y="9735"/>
                  </a:lnTo>
                  <a:lnTo>
                    <a:pt x="3355" y="9634"/>
                  </a:lnTo>
                  <a:lnTo>
                    <a:pt x="3355" y="9532"/>
                  </a:lnTo>
                  <a:lnTo>
                    <a:pt x="3250" y="9431"/>
                  </a:lnTo>
                  <a:lnTo>
                    <a:pt x="3250" y="9330"/>
                  </a:lnTo>
                  <a:lnTo>
                    <a:pt x="3146" y="9330"/>
                  </a:lnTo>
                  <a:lnTo>
                    <a:pt x="3041" y="9431"/>
                  </a:lnTo>
                  <a:lnTo>
                    <a:pt x="3041" y="9634"/>
                  </a:lnTo>
                  <a:lnTo>
                    <a:pt x="3146" y="9735"/>
                  </a:lnTo>
                  <a:lnTo>
                    <a:pt x="3146" y="10141"/>
                  </a:lnTo>
                  <a:lnTo>
                    <a:pt x="3041" y="10242"/>
                  </a:lnTo>
                  <a:lnTo>
                    <a:pt x="2936" y="10242"/>
                  </a:lnTo>
                  <a:lnTo>
                    <a:pt x="2936" y="10344"/>
                  </a:lnTo>
                  <a:lnTo>
                    <a:pt x="2831" y="10445"/>
                  </a:lnTo>
                  <a:lnTo>
                    <a:pt x="2726" y="10445"/>
                  </a:lnTo>
                  <a:lnTo>
                    <a:pt x="2726" y="10546"/>
                  </a:lnTo>
                  <a:lnTo>
                    <a:pt x="2517" y="10546"/>
                  </a:lnTo>
                  <a:lnTo>
                    <a:pt x="2517" y="10648"/>
                  </a:lnTo>
                  <a:lnTo>
                    <a:pt x="1887" y="10648"/>
                  </a:lnTo>
                  <a:lnTo>
                    <a:pt x="1783" y="10546"/>
                  </a:lnTo>
                  <a:lnTo>
                    <a:pt x="1468" y="10546"/>
                  </a:lnTo>
                  <a:lnTo>
                    <a:pt x="1468" y="10445"/>
                  </a:lnTo>
                  <a:lnTo>
                    <a:pt x="1363" y="10445"/>
                  </a:lnTo>
                  <a:lnTo>
                    <a:pt x="944" y="10039"/>
                  </a:lnTo>
                  <a:lnTo>
                    <a:pt x="839" y="9837"/>
                  </a:lnTo>
                  <a:lnTo>
                    <a:pt x="734" y="9837"/>
                  </a:lnTo>
                  <a:lnTo>
                    <a:pt x="734" y="9735"/>
                  </a:lnTo>
                  <a:lnTo>
                    <a:pt x="629" y="9634"/>
                  </a:lnTo>
                  <a:lnTo>
                    <a:pt x="629" y="9330"/>
                  </a:lnTo>
                  <a:lnTo>
                    <a:pt x="734" y="9330"/>
                  </a:lnTo>
                  <a:lnTo>
                    <a:pt x="944" y="9127"/>
                  </a:lnTo>
                  <a:lnTo>
                    <a:pt x="944" y="9025"/>
                  </a:lnTo>
                  <a:lnTo>
                    <a:pt x="1049" y="9025"/>
                  </a:lnTo>
                  <a:lnTo>
                    <a:pt x="1049" y="8823"/>
                  </a:lnTo>
                  <a:lnTo>
                    <a:pt x="734" y="8823"/>
                  </a:lnTo>
                  <a:lnTo>
                    <a:pt x="629" y="8924"/>
                  </a:lnTo>
                  <a:lnTo>
                    <a:pt x="419" y="8924"/>
                  </a:lnTo>
                  <a:lnTo>
                    <a:pt x="210" y="8721"/>
                  </a:lnTo>
                  <a:lnTo>
                    <a:pt x="210" y="8518"/>
                  </a:lnTo>
                  <a:lnTo>
                    <a:pt x="0" y="8315"/>
                  </a:lnTo>
                  <a:lnTo>
                    <a:pt x="315" y="8011"/>
                  </a:lnTo>
                  <a:lnTo>
                    <a:pt x="315" y="7910"/>
                  </a:lnTo>
                  <a:lnTo>
                    <a:pt x="419" y="7910"/>
                  </a:lnTo>
                  <a:lnTo>
                    <a:pt x="524" y="7808"/>
                  </a:lnTo>
                  <a:lnTo>
                    <a:pt x="1049" y="7808"/>
                  </a:lnTo>
                  <a:lnTo>
                    <a:pt x="1258" y="7910"/>
                  </a:lnTo>
                  <a:lnTo>
                    <a:pt x="1992" y="7910"/>
                  </a:lnTo>
                  <a:lnTo>
                    <a:pt x="1992" y="7808"/>
                  </a:lnTo>
                  <a:lnTo>
                    <a:pt x="2097" y="7808"/>
                  </a:lnTo>
                  <a:lnTo>
                    <a:pt x="2097" y="7099"/>
                  </a:lnTo>
                  <a:lnTo>
                    <a:pt x="1992" y="7099"/>
                  </a:lnTo>
                  <a:lnTo>
                    <a:pt x="1992" y="6896"/>
                  </a:lnTo>
                  <a:lnTo>
                    <a:pt x="1258" y="6186"/>
                  </a:lnTo>
                  <a:lnTo>
                    <a:pt x="1258" y="6085"/>
                  </a:lnTo>
                  <a:lnTo>
                    <a:pt x="1153" y="6085"/>
                  </a:lnTo>
                  <a:lnTo>
                    <a:pt x="629" y="5577"/>
                  </a:lnTo>
                  <a:lnTo>
                    <a:pt x="629" y="5273"/>
                  </a:lnTo>
                  <a:lnTo>
                    <a:pt x="734" y="5172"/>
                  </a:lnTo>
                  <a:lnTo>
                    <a:pt x="734" y="5070"/>
                  </a:lnTo>
                  <a:lnTo>
                    <a:pt x="839" y="4969"/>
                  </a:lnTo>
                  <a:lnTo>
                    <a:pt x="944" y="4766"/>
                  </a:lnTo>
                  <a:lnTo>
                    <a:pt x="944" y="4665"/>
                  </a:lnTo>
                  <a:lnTo>
                    <a:pt x="1258" y="4361"/>
                  </a:lnTo>
                  <a:lnTo>
                    <a:pt x="1678" y="4361"/>
                  </a:lnTo>
                  <a:lnTo>
                    <a:pt x="1783" y="4462"/>
                  </a:lnTo>
                  <a:lnTo>
                    <a:pt x="2202" y="4665"/>
                  </a:lnTo>
                  <a:lnTo>
                    <a:pt x="2307" y="4766"/>
                  </a:lnTo>
                  <a:lnTo>
                    <a:pt x="2726" y="4766"/>
                  </a:lnTo>
                  <a:lnTo>
                    <a:pt x="2726" y="4665"/>
                  </a:lnTo>
                  <a:lnTo>
                    <a:pt x="2831" y="4665"/>
                  </a:lnTo>
                  <a:lnTo>
                    <a:pt x="2831" y="4158"/>
                  </a:lnTo>
                  <a:lnTo>
                    <a:pt x="2936" y="3955"/>
                  </a:lnTo>
                  <a:lnTo>
                    <a:pt x="2936" y="3651"/>
                  </a:lnTo>
                  <a:lnTo>
                    <a:pt x="3041" y="3651"/>
                  </a:lnTo>
                  <a:lnTo>
                    <a:pt x="3670" y="3042"/>
                  </a:lnTo>
                  <a:lnTo>
                    <a:pt x="3775" y="3042"/>
                  </a:lnTo>
                  <a:lnTo>
                    <a:pt x="3880" y="2941"/>
                  </a:lnTo>
                  <a:lnTo>
                    <a:pt x="3880" y="2637"/>
                  </a:lnTo>
                  <a:lnTo>
                    <a:pt x="3984" y="2434"/>
                  </a:lnTo>
                  <a:lnTo>
                    <a:pt x="3984" y="2332"/>
                  </a:lnTo>
                  <a:lnTo>
                    <a:pt x="4089" y="2332"/>
                  </a:lnTo>
                  <a:lnTo>
                    <a:pt x="4089" y="2231"/>
                  </a:lnTo>
                  <a:lnTo>
                    <a:pt x="4404" y="1927"/>
                  </a:lnTo>
                  <a:lnTo>
                    <a:pt x="4509" y="1927"/>
                  </a:lnTo>
                  <a:lnTo>
                    <a:pt x="4509" y="1825"/>
                  </a:lnTo>
                  <a:lnTo>
                    <a:pt x="4614" y="1825"/>
                  </a:lnTo>
                  <a:lnTo>
                    <a:pt x="4614" y="1115"/>
                  </a:lnTo>
                  <a:lnTo>
                    <a:pt x="4509" y="811"/>
                  </a:lnTo>
                  <a:lnTo>
                    <a:pt x="4509" y="608"/>
                  </a:lnTo>
                  <a:lnTo>
                    <a:pt x="4614" y="507"/>
                  </a:lnTo>
                  <a:lnTo>
                    <a:pt x="4928" y="304"/>
                  </a:lnTo>
                  <a:lnTo>
                    <a:pt x="5138" y="203"/>
                  </a:lnTo>
                  <a:lnTo>
                    <a:pt x="5243" y="101"/>
                  </a:lnTo>
                  <a:lnTo>
                    <a:pt x="5452" y="101"/>
                  </a:lnTo>
                  <a:lnTo>
                    <a:pt x="5557" y="0"/>
                  </a:lnTo>
                  <a:lnTo>
                    <a:pt x="6396" y="0"/>
                  </a:lnTo>
                  <a:lnTo>
                    <a:pt x="6396" y="101"/>
                  </a:lnTo>
                  <a:lnTo>
                    <a:pt x="6606" y="101"/>
                  </a:lnTo>
                  <a:lnTo>
                    <a:pt x="6920" y="406"/>
                  </a:lnTo>
                  <a:lnTo>
                    <a:pt x="7025" y="406"/>
                  </a:lnTo>
                  <a:lnTo>
                    <a:pt x="7025" y="1217"/>
                  </a:lnTo>
                  <a:lnTo>
                    <a:pt x="6920" y="1420"/>
                  </a:lnTo>
                  <a:lnTo>
                    <a:pt x="6920" y="1724"/>
                  </a:lnTo>
                  <a:lnTo>
                    <a:pt x="7025" y="1724"/>
                  </a:lnTo>
                  <a:lnTo>
                    <a:pt x="7025" y="1825"/>
                  </a:lnTo>
                  <a:lnTo>
                    <a:pt x="7130" y="1927"/>
                  </a:lnTo>
                  <a:lnTo>
                    <a:pt x="7759" y="1927"/>
                  </a:lnTo>
                  <a:lnTo>
                    <a:pt x="7864" y="2028"/>
                  </a:lnTo>
                  <a:lnTo>
                    <a:pt x="8179" y="2028"/>
                  </a:lnTo>
                  <a:lnTo>
                    <a:pt x="8283" y="2130"/>
                  </a:lnTo>
                  <a:lnTo>
                    <a:pt x="8283" y="2231"/>
                  </a:lnTo>
                  <a:lnTo>
                    <a:pt x="8493" y="2332"/>
                  </a:lnTo>
                  <a:lnTo>
                    <a:pt x="8598" y="2434"/>
                  </a:lnTo>
                  <a:lnTo>
                    <a:pt x="8703" y="2637"/>
                  </a:lnTo>
                  <a:lnTo>
                    <a:pt x="8808" y="2637"/>
                  </a:lnTo>
                  <a:lnTo>
                    <a:pt x="8808" y="3651"/>
                  </a:lnTo>
                  <a:lnTo>
                    <a:pt x="8913" y="3752"/>
                  </a:lnTo>
                  <a:lnTo>
                    <a:pt x="8913" y="3955"/>
                  </a:lnTo>
                  <a:lnTo>
                    <a:pt x="9017" y="4056"/>
                  </a:lnTo>
                  <a:lnTo>
                    <a:pt x="9017" y="4158"/>
                  </a:lnTo>
                  <a:lnTo>
                    <a:pt x="9227" y="4361"/>
                  </a:lnTo>
                  <a:lnTo>
                    <a:pt x="9227" y="4462"/>
                  </a:lnTo>
                  <a:lnTo>
                    <a:pt x="9332" y="4563"/>
                  </a:lnTo>
                  <a:lnTo>
                    <a:pt x="9437" y="4563"/>
                  </a:lnTo>
                  <a:lnTo>
                    <a:pt x="9542" y="4665"/>
                  </a:lnTo>
                  <a:lnTo>
                    <a:pt x="9647" y="4665"/>
                  </a:lnTo>
                  <a:lnTo>
                    <a:pt x="9751" y="4766"/>
                  </a:lnTo>
                  <a:lnTo>
                    <a:pt x="9961" y="4766"/>
                  </a:lnTo>
                  <a:lnTo>
                    <a:pt x="10276" y="4868"/>
                  </a:lnTo>
                  <a:lnTo>
                    <a:pt x="10485" y="4868"/>
                  </a:lnTo>
                  <a:lnTo>
                    <a:pt x="10695" y="4969"/>
                  </a:lnTo>
                  <a:lnTo>
                    <a:pt x="11010" y="5172"/>
                  </a:lnTo>
                  <a:lnTo>
                    <a:pt x="11324" y="5273"/>
                  </a:lnTo>
                  <a:lnTo>
                    <a:pt x="11534" y="5273"/>
                  </a:lnTo>
                  <a:lnTo>
                    <a:pt x="11639" y="5375"/>
                  </a:lnTo>
                  <a:lnTo>
                    <a:pt x="11849" y="5375"/>
                  </a:lnTo>
                  <a:lnTo>
                    <a:pt x="12058" y="5476"/>
                  </a:lnTo>
                  <a:lnTo>
                    <a:pt x="12478" y="5476"/>
                  </a:lnTo>
                  <a:lnTo>
                    <a:pt x="12583" y="5577"/>
                  </a:lnTo>
                  <a:lnTo>
                    <a:pt x="12687" y="5577"/>
                  </a:lnTo>
                  <a:lnTo>
                    <a:pt x="12897" y="5780"/>
                  </a:lnTo>
                  <a:lnTo>
                    <a:pt x="13002" y="5780"/>
                  </a:lnTo>
                  <a:lnTo>
                    <a:pt x="13107" y="5882"/>
                  </a:lnTo>
                  <a:lnTo>
                    <a:pt x="13212" y="5882"/>
                  </a:lnTo>
                  <a:lnTo>
                    <a:pt x="13317" y="5983"/>
                  </a:lnTo>
                  <a:lnTo>
                    <a:pt x="13421" y="5983"/>
                  </a:lnTo>
                  <a:lnTo>
                    <a:pt x="13526" y="5882"/>
                  </a:lnTo>
                  <a:lnTo>
                    <a:pt x="14784" y="5882"/>
                  </a:lnTo>
                  <a:lnTo>
                    <a:pt x="14784" y="5780"/>
                  </a:lnTo>
                  <a:lnTo>
                    <a:pt x="14889" y="5780"/>
                  </a:lnTo>
                  <a:lnTo>
                    <a:pt x="14889" y="5679"/>
                  </a:lnTo>
                  <a:lnTo>
                    <a:pt x="15099" y="5476"/>
                  </a:lnTo>
                  <a:lnTo>
                    <a:pt x="15204" y="5172"/>
                  </a:lnTo>
                  <a:lnTo>
                    <a:pt x="15204" y="5070"/>
                  </a:lnTo>
                  <a:lnTo>
                    <a:pt x="15623" y="4361"/>
                  </a:lnTo>
                  <a:lnTo>
                    <a:pt x="15728" y="4462"/>
                  </a:lnTo>
                  <a:lnTo>
                    <a:pt x="16357" y="4766"/>
                  </a:lnTo>
                  <a:lnTo>
                    <a:pt x="17720" y="4766"/>
                  </a:lnTo>
                  <a:lnTo>
                    <a:pt x="17930" y="4361"/>
                  </a:lnTo>
                  <a:lnTo>
                    <a:pt x="18035" y="4259"/>
                  </a:lnTo>
                  <a:lnTo>
                    <a:pt x="18035" y="4158"/>
                  </a:lnTo>
                  <a:lnTo>
                    <a:pt x="18140" y="4158"/>
                  </a:lnTo>
                  <a:lnTo>
                    <a:pt x="18350" y="3955"/>
                  </a:lnTo>
                  <a:lnTo>
                    <a:pt x="18559" y="3955"/>
                  </a:lnTo>
                  <a:lnTo>
                    <a:pt x="18769" y="3752"/>
                  </a:lnTo>
                  <a:lnTo>
                    <a:pt x="18874" y="3752"/>
                  </a:lnTo>
                  <a:lnTo>
                    <a:pt x="18979" y="3651"/>
                  </a:lnTo>
                  <a:lnTo>
                    <a:pt x="20237" y="3651"/>
                  </a:lnTo>
                  <a:lnTo>
                    <a:pt x="20342" y="3752"/>
                  </a:lnTo>
                  <a:lnTo>
                    <a:pt x="20447" y="3752"/>
                  </a:lnTo>
                  <a:lnTo>
                    <a:pt x="20551" y="3854"/>
                  </a:lnTo>
                  <a:lnTo>
                    <a:pt x="20656" y="3854"/>
                  </a:lnTo>
                  <a:lnTo>
                    <a:pt x="20866" y="4056"/>
                  </a:lnTo>
                  <a:lnTo>
                    <a:pt x="20971" y="4056"/>
                  </a:lnTo>
                  <a:lnTo>
                    <a:pt x="21181" y="4259"/>
                  </a:lnTo>
                  <a:lnTo>
                    <a:pt x="21181" y="4361"/>
                  </a:lnTo>
                  <a:lnTo>
                    <a:pt x="21390" y="4563"/>
                  </a:lnTo>
                  <a:lnTo>
                    <a:pt x="21495" y="4766"/>
                  </a:lnTo>
                  <a:lnTo>
                    <a:pt x="21600" y="4868"/>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31" name="Freeform 40"/>
            <p:cNvSpPr/>
            <p:nvPr/>
          </p:nvSpPr>
          <p:spPr>
            <a:xfrm>
              <a:off x="6367974" y="1919771"/>
              <a:ext cx="825034" cy="706238"/>
            </a:xfrm>
            <a:custGeom>
              <a:avLst/>
              <a:gdLst/>
              <a:ahLst/>
              <a:cxnLst>
                <a:cxn ang="0">
                  <a:pos x="wd2" y="hd2"/>
                </a:cxn>
                <a:cxn ang="5400000">
                  <a:pos x="wd2" y="hd2"/>
                </a:cxn>
                <a:cxn ang="10800000">
                  <a:pos x="wd2" y="hd2"/>
                </a:cxn>
                <a:cxn ang="16200000">
                  <a:pos x="wd2" y="hd2"/>
                </a:cxn>
              </a:cxnLst>
              <a:rect l="0" t="0" r="r" b="b"/>
              <a:pathLst>
                <a:path w="21600" h="21600" extrusionOk="0">
                  <a:moveTo>
                    <a:pt x="21600" y="4868"/>
                  </a:moveTo>
                  <a:lnTo>
                    <a:pt x="21600" y="5273"/>
                  </a:lnTo>
                  <a:lnTo>
                    <a:pt x="21495" y="5273"/>
                  </a:lnTo>
                  <a:lnTo>
                    <a:pt x="21495" y="5375"/>
                  </a:lnTo>
                  <a:lnTo>
                    <a:pt x="21390" y="5476"/>
                  </a:lnTo>
                  <a:lnTo>
                    <a:pt x="21285" y="5476"/>
                  </a:lnTo>
                  <a:lnTo>
                    <a:pt x="21181" y="5577"/>
                  </a:lnTo>
                  <a:lnTo>
                    <a:pt x="21076" y="5577"/>
                  </a:lnTo>
                  <a:lnTo>
                    <a:pt x="20866" y="5679"/>
                  </a:lnTo>
                  <a:lnTo>
                    <a:pt x="20761" y="5679"/>
                  </a:lnTo>
                  <a:lnTo>
                    <a:pt x="20656" y="5780"/>
                  </a:lnTo>
                  <a:lnTo>
                    <a:pt x="20551" y="5780"/>
                  </a:lnTo>
                  <a:lnTo>
                    <a:pt x="20342" y="5983"/>
                  </a:lnTo>
                  <a:lnTo>
                    <a:pt x="20342" y="6085"/>
                  </a:lnTo>
                  <a:lnTo>
                    <a:pt x="20027" y="6389"/>
                  </a:lnTo>
                  <a:lnTo>
                    <a:pt x="20027" y="6490"/>
                  </a:lnTo>
                  <a:lnTo>
                    <a:pt x="19922" y="6592"/>
                  </a:lnTo>
                  <a:lnTo>
                    <a:pt x="19922" y="6693"/>
                  </a:lnTo>
                  <a:lnTo>
                    <a:pt x="19817" y="6794"/>
                  </a:lnTo>
                  <a:lnTo>
                    <a:pt x="19817" y="7099"/>
                  </a:lnTo>
                  <a:lnTo>
                    <a:pt x="19713" y="7200"/>
                  </a:lnTo>
                  <a:lnTo>
                    <a:pt x="19713" y="7504"/>
                  </a:lnTo>
                  <a:lnTo>
                    <a:pt x="19608" y="7606"/>
                  </a:lnTo>
                  <a:lnTo>
                    <a:pt x="19503" y="7606"/>
                  </a:lnTo>
                  <a:lnTo>
                    <a:pt x="19503" y="7707"/>
                  </a:lnTo>
                  <a:lnTo>
                    <a:pt x="18979" y="8214"/>
                  </a:lnTo>
                  <a:lnTo>
                    <a:pt x="18979" y="8315"/>
                  </a:lnTo>
                  <a:lnTo>
                    <a:pt x="18874" y="8417"/>
                  </a:lnTo>
                  <a:lnTo>
                    <a:pt x="18874" y="9330"/>
                  </a:lnTo>
                  <a:lnTo>
                    <a:pt x="18979" y="9532"/>
                  </a:lnTo>
                  <a:lnTo>
                    <a:pt x="18979" y="9735"/>
                  </a:lnTo>
                  <a:lnTo>
                    <a:pt x="18874" y="9735"/>
                  </a:lnTo>
                  <a:lnTo>
                    <a:pt x="18454" y="9330"/>
                  </a:lnTo>
                  <a:lnTo>
                    <a:pt x="18454" y="9228"/>
                  </a:lnTo>
                  <a:lnTo>
                    <a:pt x="18350" y="9127"/>
                  </a:lnTo>
                  <a:lnTo>
                    <a:pt x="18350" y="8924"/>
                  </a:lnTo>
                  <a:lnTo>
                    <a:pt x="18245" y="8721"/>
                  </a:lnTo>
                  <a:lnTo>
                    <a:pt x="18245" y="8417"/>
                  </a:lnTo>
                  <a:lnTo>
                    <a:pt x="18140" y="8113"/>
                  </a:lnTo>
                  <a:lnTo>
                    <a:pt x="18140" y="7403"/>
                  </a:lnTo>
                  <a:lnTo>
                    <a:pt x="18035" y="7301"/>
                  </a:lnTo>
                  <a:lnTo>
                    <a:pt x="18035" y="7200"/>
                  </a:lnTo>
                  <a:lnTo>
                    <a:pt x="17930" y="7200"/>
                  </a:lnTo>
                  <a:lnTo>
                    <a:pt x="17720" y="6997"/>
                  </a:lnTo>
                  <a:lnTo>
                    <a:pt x="17616" y="6997"/>
                  </a:lnTo>
                  <a:lnTo>
                    <a:pt x="17511" y="6896"/>
                  </a:lnTo>
                  <a:lnTo>
                    <a:pt x="17301" y="6794"/>
                  </a:lnTo>
                  <a:lnTo>
                    <a:pt x="17091" y="6794"/>
                  </a:lnTo>
                  <a:lnTo>
                    <a:pt x="16986" y="6693"/>
                  </a:lnTo>
                  <a:lnTo>
                    <a:pt x="16462" y="6693"/>
                  </a:lnTo>
                  <a:lnTo>
                    <a:pt x="16357" y="6592"/>
                  </a:lnTo>
                  <a:lnTo>
                    <a:pt x="16252" y="6592"/>
                  </a:lnTo>
                  <a:lnTo>
                    <a:pt x="15728" y="6085"/>
                  </a:lnTo>
                  <a:lnTo>
                    <a:pt x="15623" y="6085"/>
                  </a:lnTo>
                  <a:lnTo>
                    <a:pt x="15623" y="5983"/>
                  </a:lnTo>
                  <a:lnTo>
                    <a:pt x="15309" y="5983"/>
                  </a:lnTo>
                  <a:lnTo>
                    <a:pt x="15204" y="6085"/>
                  </a:lnTo>
                  <a:lnTo>
                    <a:pt x="15204" y="6186"/>
                  </a:lnTo>
                  <a:lnTo>
                    <a:pt x="15099" y="6186"/>
                  </a:lnTo>
                  <a:lnTo>
                    <a:pt x="14994" y="6287"/>
                  </a:lnTo>
                  <a:lnTo>
                    <a:pt x="14994" y="6490"/>
                  </a:lnTo>
                  <a:lnTo>
                    <a:pt x="14889" y="6592"/>
                  </a:lnTo>
                  <a:lnTo>
                    <a:pt x="14889" y="6794"/>
                  </a:lnTo>
                  <a:lnTo>
                    <a:pt x="14784" y="6896"/>
                  </a:lnTo>
                  <a:lnTo>
                    <a:pt x="14784" y="7504"/>
                  </a:lnTo>
                  <a:lnTo>
                    <a:pt x="14889" y="7606"/>
                  </a:lnTo>
                  <a:lnTo>
                    <a:pt x="15309" y="7606"/>
                  </a:lnTo>
                  <a:lnTo>
                    <a:pt x="15309" y="7707"/>
                  </a:lnTo>
                  <a:lnTo>
                    <a:pt x="15414" y="7707"/>
                  </a:lnTo>
                  <a:lnTo>
                    <a:pt x="15414" y="7808"/>
                  </a:lnTo>
                  <a:lnTo>
                    <a:pt x="15518" y="7910"/>
                  </a:lnTo>
                  <a:lnTo>
                    <a:pt x="15518" y="9431"/>
                  </a:lnTo>
                  <a:lnTo>
                    <a:pt x="15414" y="9634"/>
                  </a:lnTo>
                  <a:lnTo>
                    <a:pt x="15204" y="9735"/>
                  </a:lnTo>
                  <a:lnTo>
                    <a:pt x="14889" y="9735"/>
                  </a:lnTo>
                  <a:lnTo>
                    <a:pt x="14784" y="9837"/>
                  </a:lnTo>
                  <a:lnTo>
                    <a:pt x="14680" y="9837"/>
                  </a:lnTo>
                  <a:lnTo>
                    <a:pt x="14575" y="9938"/>
                  </a:lnTo>
                  <a:lnTo>
                    <a:pt x="14470" y="9938"/>
                  </a:lnTo>
                  <a:lnTo>
                    <a:pt x="14470" y="10039"/>
                  </a:lnTo>
                  <a:lnTo>
                    <a:pt x="14365" y="10039"/>
                  </a:lnTo>
                  <a:lnTo>
                    <a:pt x="14365" y="10546"/>
                  </a:lnTo>
                  <a:lnTo>
                    <a:pt x="14470" y="10648"/>
                  </a:lnTo>
                  <a:lnTo>
                    <a:pt x="14470" y="10952"/>
                  </a:lnTo>
                  <a:lnTo>
                    <a:pt x="14260" y="11155"/>
                  </a:lnTo>
                  <a:lnTo>
                    <a:pt x="14155" y="11155"/>
                  </a:lnTo>
                  <a:lnTo>
                    <a:pt x="13946" y="11358"/>
                  </a:lnTo>
                  <a:lnTo>
                    <a:pt x="13841" y="11662"/>
                  </a:lnTo>
                  <a:lnTo>
                    <a:pt x="13736" y="11763"/>
                  </a:lnTo>
                  <a:lnTo>
                    <a:pt x="13736" y="11865"/>
                  </a:lnTo>
                  <a:lnTo>
                    <a:pt x="13526" y="12068"/>
                  </a:lnTo>
                  <a:lnTo>
                    <a:pt x="13421" y="12068"/>
                  </a:lnTo>
                  <a:lnTo>
                    <a:pt x="13317" y="12169"/>
                  </a:lnTo>
                  <a:lnTo>
                    <a:pt x="13212" y="12169"/>
                  </a:lnTo>
                  <a:lnTo>
                    <a:pt x="13107" y="12270"/>
                  </a:lnTo>
                  <a:lnTo>
                    <a:pt x="12792" y="12270"/>
                  </a:lnTo>
                  <a:lnTo>
                    <a:pt x="12687" y="12372"/>
                  </a:lnTo>
                  <a:lnTo>
                    <a:pt x="12583" y="12372"/>
                  </a:lnTo>
                  <a:lnTo>
                    <a:pt x="12583" y="12473"/>
                  </a:lnTo>
                  <a:lnTo>
                    <a:pt x="12478" y="12575"/>
                  </a:lnTo>
                  <a:lnTo>
                    <a:pt x="12373" y="12777"/>
                  </a:lnTo>
                  <a:lnTo>
                    <a:pt x="12058" y="13082"/>
                  </a:lnTo>
                  <a:lnTo>
                    <a:pt x="11953" y="13082"/>
                  </a:lnTo>
                  <a:lnTo>
                    <a:pt x="11534" y="13285"/>
                  </a:lnTo>
                  <a:lnTo>
                    <a:pt x="11429" y="13285"/>
                  </a:lnTo>
                  <a:lnTo>
                    <a:pt x="11324" y="13386"/>
                  </a:lnTo>
                  <a:lnTo>
                    <a:pt x="11219" y="13386"/>
                  </a:lnTo>
                  <a:lnTo>
                    <a:pt x="11219" y="13589"/>
                  </a:lnTo>
                  <a:lnTo>
                    <a:pt x="11115" y="13690"/>
                  </a:lnTo>
                  <a:lnTo>
                    <a:pt x="11115" y="13792"/>
                  </a:lnTo>
                  <a:lnTo>
                    <a:pt x="11010" y="13994"/>
                  </a:lnTo>
                  <a:lnTo>
                    <a:pt x="11010" y="14197"/>
                  </a:lnTo>
                  <a:lnTo>
                    <a:pt x="10800" y="14400"/>
                  </a:lnTo>
                  <a:lnTo>
                    <a:pt x="10800" y="14501"/>
                  </a:lnTo>
                  <a:lnTo>
                    <a:pt x="10590" y="14501"/>
                  </a:lnTo>
                  <a:lnTo>
                    <a:pt x="10276" y="14806"/>
                  </a:lnTo>
                  <a:lnTo>
                    <a:pt x="10066" y="14907"/>
                  </a:lnTo>
                  <a:lnTo>
                    <a:pt x="9961" y="15008"/>
                  </a:lnTo>
                  <a:lnTo>
                    <a:pt x="9856" y="15008"/>
                  </a:lnTo>
                  <a:lnTo>
                    <a:pt x="9542" y="15211"/>
                  </a:lnTo>
                  <a:lnTo>
                    <a:pt x="9437" y="15211"/>
                  </a:lnTo>
                  <a:lnTo>
                    <a:pt x="9227" y="15313"/>
                  </a:lnTo>
                  <a:lnTo>
                    <a:pt x="9227" y="15414"/>
                  </a:lnTo>
                  <a:lnTo>
                    <a:pt x="9122" y="15414"/>
                  </a:lnTo>
                  <a:lnTo>
                    <a:pt x="9122" y="15515"/>
                  </a:lnTo>
                  <a:lnTo>
                    <a:pt x="9017" y="15515"/>
                  </a:lnTo>
                  <a:lnTo>
                    <a:pt x="9017" y="16327"/>
                  </a:lnTo>
                  <a:lnTo>
                    <a:pt x="9122" y="16428"/>
                  </a:lnTo>
                  <a:lnTo>
                    <a:pt x="9332" y="17239"/>
                  </a:lnTo>
                  <a:lnTo>
                    <a:pt x="9332" y="17442"/>
                  </a:lnTo>
                  <a:lnTo>
                    <a:pt x="9437" y="17544"/>
                  </a:lnTo>
                  <a:lnTo>
                    <a:pt x="9437" y="17949"/>
                  </a:lnTo>
                  <a:lnTo>
                    <a:pt x="9332" y="18051"/>
                  </a:lnTo>
                  <a:lnTo>
                    <a:pt x="9332" y="18152"/>
                  </a:lnTo>
                  <a:lnTo>
                    <a:pt x="9227" y="18152"/>
                  </a:lnTo>
                  <a:lnTo>
                    <a:pt x="9122" y="18254"/>
                  </a:lnTo>
                  <a:lnTo>
                    <a:pt x="9017" y="18254"/>
                  </a:lnTo>
                  <a:lnTo>
                    <a:pt x="9017" y="18659"/>
                  </a:lnTo>
                  <a:lnTo>
                    <a:pt x="9227" y="19065"/>
                  </a:lnTo>
                  <a:lnTo>
                    <a:pt x="9227" y="19166"/>
                  </a:lnTo>
                  <a:lnTo>
                    <a:pt x="9332" y="19268"/>
                  </a:lnTo>
                  <a:lnTo>
                    <a:pt x="9332" y="19572"/>
                  </a:lnTo>
                  <a:lnTo>
                    <a:pt x="9227" y="19673"/>
                  </a:lnTo>
                  <a:lnTo>
                    <a:pt x="9227" y="19775"/>
                  </a:lnTo>
                  <a:lnTo>
                    <a:pt x="9122" y="19977"/>
                  </a:lnTo>
                  <a:lnTo>
                    <a:pt x="8913" y="20180"/>
                  </a:lnTo>
                  <a:lnTo>
                    <a:pt x="8598" y="20789"/>
                  </a:lnTo>
                  <a:lnTo>
                    <a:pt x="8388" y="20992"/>
                  </a:lnTo>
                  <a:lnTo>
                    <a:pt x="8388" y="21093"/>
                  </a:lnTo>
                  <a:lnTo>
                    <a:pt x="8179" y="21296"/>
                  </a:lnTo>
                  <a:lnTo>
                    <a:pt x="8074" y="21296"/>
                  </a:lnTo>
                  <a:lnTo>
                    <a:pt x="7759" y="21600"/>
                  </a:lnTo>
                  <a:lnTo>
                    <a:pt x="7235" y="21600"/>
                  </a:lnTo>
                  <a:lnTo>
                    <a:pt x="6920" y="21296"/>
                  </a:lnTo>
                  <a:lnTo>
                    <a:pt x="6920" y="20992"/>
                  </a:lnTo>
                  <a:lnTo>
                    <a:pt x="6816" y="20890"/>
                  </a:lnTo>
                  <a:lnTo>
                    <a:pt x="6816" y="20282"/>
                  </a:lnTo>
                  <a:lnTo>
                    <a:pt x="6711" y="20180"/>
                  </a:lnTo>
                  <a:lnTo>
                    <a:pt x="6606" y="19876"/>
                  </a:lnTo>
                  <a:lnTo>
                    <a:pt x="6501" y="19673"/>
                  </a:lnTo>
                  <a:lnTo>
                    <a:pt x="6396" y="19369"/>
                  </a:lnTo>
                  <a:lnTo>
                    <a:pt x="5767" y="18152"/>
                  </a:lnTo>
                  <a:lnTo>
                    <a:pt x="5138" y="16327"/>
                  </a:lnTo>
                  <a:lnTo>
                    <a:pt x="4928" y="15921"/>
                  </a:lnTo>
                  <a:lnTo>
                    <a:pt x="4823" y="15820"/>
                  </a:lnTo>
                  <a:lnTo>
                    <a:pt x="4614" y="15414"/>
                  </a:lnTo>
                  <a:lnTo>
                    <a:pt x="4299" y="15110"/>
                  </a:lnTo>
                  <a:lnTo>
                    <a:pt x="4194" y="14907"/>
                  </a:lnTo>
                  <a:lnTo>
                    <a:pt x="4194" y="14806"/>
                  </a:lnTo>
                  <a:lnTo>
                    <a:pt x="4089" y="14806"/>
                  </a:lnTo>
                  <a:lnTo>
                    <a:pt x="4089" y="14603"/>
                  </a:lnTo>
                  <a:lnTo>
                    <a:pt x="3984" y="14400"/>
                  </a:lnTo>
                  <a:lnTo>
                    <a:pt x="3880" y="14096"/>
                  </a:lnTo>
                  <a:lnTo>
                    <a:pt x="3880" y="13893"/>
                  </a:lnTo>
                  <a:lnTo>
                    <a:pt x="3775" y="13589"/>
                  </a:lnTo>
                  <a:lnTo>
                    <a:pt x="3775" y="13183"/>
                  </a:lnTo>
                  <a:lnTo>
                    <a:pt x="3670" y="12980"/>
                  </a:lnTo>
                  <a:lnTo>
                    <a:pt x="3670" y="12169"/>
                  </a:lnTo>
                  <a:lnTo>
                    <a:pt x="3775" y="11763"/>
                  </a:lnTo>
                  <a:lnTo>
                    <a:pt x="3775" y="11561"/>
                  </a:lnTo>
                  <a:lnTo>
                    <a:pt x="3670" y="11358"/>
                  </a:lnTo>
                  <a:lnTo>
                    <a:pt x="3670" y="10546"/>
                  </a:lnTo>
                  <a:lnTo>
                    <a:pt x="3565" y="10445"/>
                  </a:lnTo>
                  <a:lnTo>
                    <a:pt x="3565" y="10141"/>
                  </a:lnTo>
                  <a:lnTo>
                    <a:pt x="3460" y="9938"/>
                  </a:lnTo>
                  <a:lnTo>
                    <a:pt x="3460" y="9735"/>
                  </a:lnTo>
                  <a:lnTo>
                    <a:pt x="3355" y="9634"/>
                  </a:lnTo>
                  <a:lnTo>
                    <a:pt x="3355" y="9532"/>
                  </a:lnTo>
                  <a:lnTo>
                    <a:pt x="3250" y="9431"/>
                  </a:lnTo>
                  <a:lnTo>
                    <a:pt x="3250" y="9330"/>
                  </a:lnTo>
                  <a:lnTo>
                    <a:pt x="3146" y="9330"/>
                  </a:lnTo>
                  <a:lnTo>
                    <a:pt x="3041" y="9431"/>
                  </a:lnTo>
                  <a:lnTo>
                    <a:pt x="3041" y="9634"/>
                  </a:lnTo>
                  <a:lnTo>
                    <a:pt x="3146" y="9735"/>
                  </a:lnTo>
                  <a:lnTo>
                    <a:pt x="3146" y="10141"/>
                  </a:lnTo>
                  <a:lnTo>
                    <a:pt x="3041" y="10242"/>
                  </a:lnTo>
                  <a:lnTo>
                    <a:pt x="2936" y="10242"/>
                  </a:lnTo>
                  <a:lnTo>
                    <a:pt x="2936" y="10344"/>
                  </a:lnTo>
                  <a:lnTo>
                    <a:pt x="2831" y="10445"/>
                  </a:lnTo>
                  <a:lnTo>
                    <a:pt x="2726" y="10445"/>
                  </a:lnTo>
                  <a:lnTo>
                    <a:pt x="2726" y="10546"/>
                  </a:lnTo>
                  <a:lnTo>
                    <a:pt x="2517" y="10546"/>
                  </a:lnTo>
                  <a:lnTo>
                    <a:pt x="2517" y="10648"/>
                  </a:lnTo>
                  <a:lnTo>
                    <a:pt x="1887" y="10648"/>
                  </a:lnTo>
                  <a:lnTo>
                    <a:pt x="1783" y="10546"/>
                  </a:lnTo>
                  <a:lnTo>
                    <a:pt x="1468" y="10546"/>
                  </a:lnTo>
                  <a:lnTo>
                    <a:pt x="1468" y="10445"/>
                  </a:lnTo>
                  <a:lnTo>
                    <a:pt x="1363" y="10445"/>
                  </a:lnTo>
                  <a:lnTo>
                    <a:pt x="944" y="10039"/>
                  </a:lnTo>
                  <a:lnTo>
                    <a:pt x="839" y="9837"/>
                  </a:lnTo>
                  <a:lnTo>
                    <a:pt x="734" y="9837"/>
                  </a:lnTo>
                  <a:lnTo>
                    <a:pt x="734" y="9735"/>
                  </a:lnTo>
                  <a:lnTo>
                    <a:pt x="629" y="9634"/>
                  </a:lnTo>
                  <a:lnTo>
                    <a:pt x="629" y="9330"/>
                  </a:lnTo>
                  <a:lnTo>
                    <a:pt x="734" y="9330"/>
                  </a:lnTo>
                  <a:lnTo>
                    <a:pt x="944" y="9127"/>
                  </a:lnTo>
                  <a:lnTo>
                    <a:pt x="944" y="9025"/>
                  </a:lnTo>
                  <a:lnTo>
                    <a:pt x="1049" y="9025"/>
                  </a:lnTo>
                  <a:lnTo>
                    <a:pt x="1049" y="8823"/>
                  </a:lnTo>
                  <a:lnTo>
                    <a:pt x="734" y="8823"/>
                  </a:lnTo>
                  <a:lnTo>
                    <a:pt x="629" y="8924"/>
                  </a:lnTo>
                  <a:lnTo>
                    <a:pt x="419" y="8924"/>
                  </a:lnTo>
                  <a:lnTo>
                    <a:pt x="210" y="8721"/>
                  </a:lnTo>
                  <a:lnTo>
                    <a:pt x="210" y="8518"/>
                  </a:lnTo>
                  <a:lnTo>
                    <a:pt x="0" y="8315"/>
                  </a:lnTo>
                  <a:lnTo>
                    <a:pt x="315" y="8011"/>
                  </a:lnTo>
                  <a:lnTo>
                    <a:pt x="315" y="7910"/>
                  </a:lnTo>
                  <a:lnTo>
                    <a:pt x="419" y="7910"/>
                  </a:lnTo>
                  <a:lnTo>
                    <a:pt x="524" y="7808"/>
                  </a:lnTo>
                  <a:lnTo>
                    <a:pt x="1049" y="7808"/>
                  </a:lnTo>
                  <a:lnTo>
                    <a:pt x="1258" y="7910"/>
                  </a:lnTo>
                  <a:lnTo>
                    <a:pt x="1992" y="7910"/>
                  </a:lnTo>
                  <a:lnTo>
                    <a:pt x="1992" y="7808"/>
                  </a:lnTo>
                  <a:lnTo>
                    <a:pt x="2097" y="7808"/>
                  </a:lnTo>
                  <a:lnTo>
                    <a:pt x="2097" y="7099"/>
                  </a:lnTo>
                  <a:lnTo>
                    <a:pt x="1992" y="7099"/>
                  </a:lnTo>
                  <a:lnTo>
                    <a:pt x="1992" y="6896"/>
                  </a:lnTo>
                  <a:lnTo>
                    <a:pt x="1258" y="6186"/>
                  </a:lnTo>
                  <a:lnTo>
                    <a:pt x="1258" y="6085"/>
                  </a:lnTo>
                  <a:lnTo>
                    <a:pt x="1153" y="6085"/>
                  </a:lnTo>
                  <a:lnTo>
                    <a:pt x="629" y="5577"/>
                  </a:lnTo>
                  <a:lnTo>
                    <a:pt x="629" y="5273"/>
                  </a:lnTo>
                  <a:lnTo>
                    <a:pt x="734" y="5172"/>
                  </a:lnTo>
                  <a:lnTo>
                    <a:pt x="734" y="5070"/>
                  </a:lnTo>
                  <a:lnTo>
                    <a:pt x="839" y="4969"/>
                  </a:lnTo>
                  <a:lnTo>
                    <a:pt x="944" y="4766"/>
                  </a:lnTo>
                  <a:lnTo>
                    <a:pt x="944" y="4665"/>
                  </a:lnTo>
                  <a:lnTo>
                    <a:pt x="1258" y="4361"/>
                  </a:lnTo>
                  <a:lnTo>
                    <a:pt x="1678" y="4361"/>
                  </a:lnTo>
                  <a:lnTo>
                    <a:pt x="1783" y="4462"/>
                  </a:lnTo>
                  <a:lnTo>
                    <a:pt x="2202" y="4665"/>
                  </a:lnTo>
                  <a:lnTo>
                    <a:pt x="2307" y="4766"/>
                  </a:lnTo>
                  <a:lnTo>
                    <a:pt x="2726" y="4766"/>
                  </a:lnTo>
                  <a:lnTo>
                    <a:pt x="2726" y="4665"/>
                  </a:lnTo>
                  <a:lnTo>
                    <a:pt x="2831" y="4665"/>
                  </a:lnTo>
                  <a:lnTo>
                    <a:pt x="2831" y="4158"/>
                  </a:lnTo>
                  <a:lnTo>
                    <a:pt x="2936" y="3955"/>
                  </a:lnTo>
                  <a:lnTo>
                    <a:pt x="2936" y="3651"/>
                  </a:lnTo>
                  <a:lnTo>
                    <a:pt x="3041" y="3651"/>
                  </a:lnTo>
                  <a:lnTo>
                    <a:pt x="3670" y="3042"/>
                  </a:lnTo>
                  <a:lnTo>
                    <a:pt x="3775" y="3042"/>
                  </a:lnTo>
                  <a:lnTo>
                    <a:pt x="3880" y="2941"/>
                  </a:lnTo>
                  <a:lnTo>
                    <a:pt x="3880" y="2637"/>
                  </a:lnTo>
                  <a:lnTo>
                    <a:pt x="3984" y="2434"/>
                  </a:lnTo>
                  <a:lnTo>
                    <a:pt x="3984" y="2332"/>
                  </a:lnTo>
                  <a:lnTo>
                    <a:pt x="4089" y="2332"/>
                  </a:lnTo>
                  <a:lnTo>
                    <a:pt x="4089" y="2231"/>
                  </a:lnTo>
                  <a:lnTo>
                    <a:pt x="4404" y="1927"/>
                  </a:lnTo>
                  <a:lnTo>
                    <a:pt x="4509" y="1927"/>
                  </a:lnTo>
                  <a:lnTo>
                    <a:pt x="4509" y="1825"/>
                  </a:lnTo>
                  <a:lnTo>
                    <a:pt x="4614" y="1825"/>
                  </a:lnTo>
                  <a:lnTo>
                    <a:pt x="4614" y="1115"/>
                  </a:lnTo>
                  <a:lnTo>
                    <a:pt x="4509" y="811"/>
                  </a:lnTo>
                  <a:lnTo>
                    <a:pt x="4509" y="608"/>
                  </a:lnTo>
                  <a:lnTo>
                    <a:pt x="4614" y="507"/>
                  </a:lnTo>
                  <a:lnTo>
                    <a:pt x="4928" y="304"/>
                  </a:lnTo>
                  <a:lnTo>
                    <a:pt x="5138" y="203"/>
                  </a:lnTo>
                  <a:lnTo>
                    <a:pt x="5243" y="101"/>
                  </a:lnTo>
                  <a:lnTo>
                    <a:pt x="5452" y="101"/>
                  </a:lnTo>
                  <a:lnTo>
                    <a:pt x="5557" y="0"/>
                  </a:lnTo>
                  <a:lnTo>
                    <a:pt x="6396" y="0"/>
                  </a:lnTo>
                  <a:lnTo>
                    <a:pt x="6396" y="101"/>
                  </a:lnTo>
                  <a:lnTo>
                    <a:pt x="6606" y="101"/>
                  </a:lnTo>
                  <a:lnTo>
                    <a:pt x="6920" y="406"/>
                  </a:lnTo>
                  <a:lnTo>
                    <a:pt x="7025" y="406"/>
                  </a:lnTo>
                  <a:lnTo>
                    <a:pt x="7025" y="1217"/>
                  </a:lnTo>
                  <a:lnTo>
                    <a:pt x="6920" y="1420"/>
                  </a:lnTo>
                  <a:lnTo>
                    <a:pt x="6920" y="1724"/>
                  </a:lnTo>
                  <a:lnTo>
                    <a:pt x="7025" y="1724"/>
                  </a:lnTo>
                  <a:lnTo>
                    <a:pt x="7025" y="1825"/>
                  </a:lnTo>
                  <a:lnTo>
                    <a:pt x="7130" y="1927"/>
                  </a:lnTo>
                  <a:lnTo>
                    <a:pt x="7759" y="1927"/>
                  </a:lnTo>
                  <a:lnTo>
                    <a:pt x="7864" y="2028"/>
                  </a:lnTo>
                  <a:lnTo>
                    <a:pt x="8179" y="2028"/>
                  </a:lnTo>
                  <a:lnTo>
                    <a:pt x="8283" y="2130"/>
                  </a:lnTo>
                  <a:lnTo>
                    <a:pt x="8283" y="2231"/>
                  </a:lnTo>
                  <a:lnTo>
                    <a:pt x="8493" y="2332"/>
                  </a:lnTo>
                  <a:lnTo>
                    <a:pt x="8598" y="2434"/>
                  </a:lnTo>
                  <a:lnTo>
                    <a:pt x="8703" y="2637"/>
                  </a:lnTo>
                  <a:lnTo>
                    <a:pt x="8808" y="2637"/>
                  </a:lnTo>
                  <a:lnTo>
                    <a:pt x="8808" y="3651"/>
                  </a:lnTo>
                  <a:lnTo>
                    <a:pt x="8913" y="3752"/>
                  </a:lnTo>
                  <a:lnTo>
                    <a:pt x="8913" y="3955"/>
                  </a:lnTo>
                  <a:lnTo>
                    <a:pt x="9017" y="4056"/>
                  </a:lnTo>
                  <a:lnTo>
                    <a:pt x="9017" y="4158"/>
                  </a:lnTo>
                  <a:lnTo>
                    <a:pt x="9227" y="4361"/>
                  </a:lnTo>
                  <a:lnTo>
                    <a:pt x="9227" y="4462"/>
                  </a:lnTo>
                  <a:lnTo>
                    <a:pt x="9332" y="4563"/>
                  </a:lnTo>
                  <a:lnTo>
                    <a:pt x="9437" y="4563"/>
                  </a:lnTo>
                  <a:lnTo>
                    <a:pt x="9542" y="4665"/>
                  </a:lnTo>
                  <a:lnTo>
                    <a:pt x="9647" y="4665"/>
                  </a:lnTo>
                  <a:lnTo>
                    <a:pt x="9751" y="4766"/>
                  </a:lnTo>
                  <a:lnTo>
                    <a:pt x="9961" y="4766"/>
                  </a:lnTo>
                  <a:lnTo>
                    <a:pt x="10276" y="4868"/>
                  </a:lnTo>
                  <a:lnTo>
                    <a:pt x="10485" y="4868"/>
                  </a:lnTo>
                  <a:lnTo>
                    <a:pt x="10695" y="4969"/>
                  </a:lnTo>
                  <a:lnTo>
                    <a:pt x="11010" y="5172"/>
                  </a:lnTo>
                  <a:lnTo>
                    <a:pt x="11324" y="5273"/>
                  </a:lnTo>
                  <a:lnTo>
                    <a:pt x="11534" y="5273"/>
                  </a:lnTo>
                  <a:lnTo>
                    <a:pt x="11639" y="5375"/>
                  </a:lnTo>
                  <a:lnTo>
                    <a:pt x="11849" y="5375"/>
                  </a:lnTo>
                  <a:lnTo>
                    <a:pt x="12058" y="5476"/>
                  </a:lnTo>
                  <a:lnTo>
                    <a:pt x="12478" y="5476"/>
                  </a:lnTo>
                  <a:lnTo>
                    <a:pt x="12583" y="5577"/>
                  </a:lnTo>
                  <a:lnTo>
                    <a:pt x="12687" y="5577"/>
                  </a:lnTo>
                  <a:lnTo>
                    <a:pt x="12897" y="5780"/>
                  </a:lnTo>
                  <a:lnTo>
                    <a:pt x="13002" y="5780"/>
                  </a:lnTo>
                  <a:lnTo>
                    <a:pt x="13107" y="5882"/>
                  </a:lnTo>
                  <a:lnTo>
                    <a:pt x="13212" y="5882"/>
                  </a:lnTo>
                  <a:lnTo>
                    <a:pt x="13317" y="5983"/>
                  </a:lnTo>
                  <a:lnTo>
                    <a:pt x="13421" y="5983"/>
                  </a:lnTo>
                  <a:lnTo>
                    <a:pt x="13526" y="5882"/>
                  </a:lnTo>
                  <a:lnTo>
                    <a:pt x="14784" y="5882"/>
                  </a:lnTo>
                  <a:lnTo>
                    <a:pt x="14784" y="5780"/>
                  </a:lnTo>
                  <a:lnTo>
                    <a:pt x="14889" y="5780"/>
                  </a:lnTo>
                  <a:lnTo>
                    <a:pt x="14889" y="5679"/>
                  </a:lnTo>
                  <a:lnTo>
                    <a:pt x="15099" y="5476"/>
                  </a:lnTo>
                  <a:lnTo>
                    <a:pt x="15204" y="5172"/>
                  </a:lnTo>
                  <a:lnTo>
                    <a:pt x="15204" y="5070"/>
                  </a:lnTo>
                  <a:lnTo>
                    <a:pt x="15623" y="4361"/>
                  </a:lnTo>
                  <a:lnTo>
                    <a:pt x="15728" y="4462"/>
                  </a:lnTo>
                  <a:lnTo>
                    <a:pt x="16357" y="4766"/>
                  </a:lnTo>
                  <a:lnTo>
                    <a:pt x="17720" y="4766"/>
                  </a:lnTo>
                  <a:lnTo>
                    <a:pt x="17930" y="4361"/>
                  </a:lnTo>
                  <a:lnTo>
                    <a:pt x="18035" y="4259"/>
                  </a:lnTo>
                  <a:lnTo>
                    <a:pt x="18035" y="4158"/>
                  </a:lnTo>
                  <a:lnTo>
                    <a:pt x="18140" y="4158"/>
                  </a:lnTo>
                  <a:lnTo>
                    <a:pt x="18350" y="3955"/>
                  </a:lnTo>
                  <a:lnTo>
                    <a:pt x="18559" y="3955"/>
                  </a:lnTo>
                  <a:lnTo>
                    <a:pt x="18769" y="3752"/>
                  </a:lnTo>
                  <a:lnTo>
                    <a:pt x="18874" y="3752"/>
                  </a:lnTo>
                  <a:lnTo>
                    <a:pt x="18979" y="3651"/>
                  </a:lnTo>
                  <a:lnTo>
                    <a:pt x="20237" y="3651"/>
                  </a:lnTo>
                  <a:lnTo>
                    <a:pt x="20342" y="3752"/>
                  </a:lnTo>
                  <a:lnTo>
                    <a:pt x="20447" y="3752"/>
                  </a:lnTo>
                  <a:lnTo>
                    <a:pt x="20551" y="3854"/>
                  </a:lnTo>
                  <a:lnTo>
                    <a:pt x="20656" y="3854"/>
                  </a:lnTo>
                  <a:lnTo>
                    <a:pt x="20866" y="4056"/>
                  </a:lnTo>
                  <a:lnTo>
                    <a:pt x="20971" y="4056"/>
                  </a:lnTo>
                  <a:lnTo>
                    <a:pt x="21181" y="4259"/>
                  </a:lnTo>
                  <a:lnTo>
                    <a:pt x="21181" y="4361"/>
                  </a:lnTo>
                  <a:lnTo>
                    <a:pt x="21390" y="4563"/>
                  </a:lnTo>
                  <a:lnTo>
                    <a:pt x="21495" y="4766"/>
                  </a:lnTo>
                  <a:lnTo>
                    <a:pt x="21600" y="4868"/>
                  </a:lnTo>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32" name="Freeform 41"/>
            <p:cNvSpPr/>
            <p:nvPr/>
          </p:nvSpPr>
          <p:spPr>
            <a:xfrm>
              <a:off x="6367974" y="1919771"/>
              <a:ext cx="825034" cy="706238"/>
            </a:xfrm>
            <a:custGeom>
              <a:avLst/>
              <a:gdLst/>
              <a:ahLst/>
              <a:cxnLst>
                <a:cxn ang="0">
                  <a:pos x="wd2" y="hd2"/>
                </a:cxn>
                <a:cxn ang="5400000">
                  <a:pos x="wd2" y="hd2"/>
                </a:cxn>
                <a:cxn ang="10800000">
                  <a:pos x="wd2" y="hd2"/>
                </a:cxn>
                <a:cxn ang="16200000">
                  <a:pos x="wd2" y="hd2"/>
                </a:cxn>
              </a:cxnLst>
              <a:rect l="0" t="0" r="r" b="b"/>
              <a:pathLst>
                <a:path w="21600" h="21600" extrusionOk="0">
                  <a:moveTo>
                    <a:pt x="21600" y="4868"/>
                  </a:moveTo>
                  <a:lnTo>
                    <a:pt x="21600" y="5273"/>
                  </a:lnTo>
                  <a:lnTo>
                    <a:pt x="21495" y="5273"/>
                  </a:lnTo>
                  <a:lnTo>
                    <a:pt x="21495" y="5375"/>
                  </a:lnTo>
                  <a:lnTo>
                    <a:pt x="21390" y="5476"/>
                  </a:lnTo>
                  <a:lnTo>
                    <a:pt x="21285" y="5476"/>
                  </a:lnTo>
                  <a:lnTo>
                    <a:pt x="21181" y="5577"/>
                  </a:lnTo>
                  <a:lnTo>
                    <a:pt x="21076" y="5577"/>
                  </a:lnTo>
                  <a:lnTo>
                    <a:pt x="20866" y="5679"/>
                  </a:lnTo>
                  <a:lnTo>
                    <a:pt x="20761" y="5679"/>
                  </a:lnTo>
                  <a:lnTo>
                    <a:pt x="20656" y="5780"/>
                  </a:lnTo>
                  <a:lnTo>
                    <a:pt x="20551" y="5780"/>
                  </a:lnTo>
                  <a:lnTo>
                    <a:pt x="20342" y="5983"/>
                  </a:lnTo>
                  <a:lnTo>
                    <a:pt x="20342" y="6085"/>
                  </a:lnTo>
                  <a:lnTo>
                    <a:pt x="20027" y="6389"/>
                  </a:lnTo>
                  <a:lnTo>
                    <a:pt x="20027" y="6490"/>
                  </a:lnTo>
                  <a:lnTo>
                    <a:pt x="19922" y="6592"/>
                  </a:lnTo>
                  <a:lnTo>
                    <a:pt x="19922" y="6693"/>
                  </a:lnTo>
                  <a:lnTo>
                    <a:pt x="19817" y="6794"/>
                  </a:lnTo>
                  <a:lnTo>
                    <a:pt x="19817" y="7099"/>
                  </a:lnTo>
                  <a:lnTo>
                    <a:pt x="19713" y="7200"/>
                  </a:lnTo>
                  <a:lnTo>
                    <a:pt x="19713" y="7504"/>
                  </a:lnTo>
                  <a:lnTo>
                    <a:pt x="19608" y="7606"/>
                  </a:lnTo>
                  <a:lnTo>
                    <a:pt x="19503" y="7606"/>
                  </a:lnTo>
                  <a:lnTo>
                    <a:pt x="19503" y="7707"/>
                  </a:lnTo>
                  <a:lnTo>
                    <a:pt x="18979" y="8214"/>
                  </a:lnTo>
                  <a:lnTo>
                    <a:pt x="18979" y="8315"/>
                  </a:lnTo>
                  <a:lnTo>
                    <a:pt x="18874" y="8417"/>
                  </a:lnTo>
                  <a:lnTo>
                    <a:pt x="18874" y="9330"/>
                  </a:lnTo>
                  <a:lnTo>
                    <a:pt x="18979" y="9532"/>
                  </a:lnTo>
                  <a:lnTo>
                    <a:pt x="18979" y="9735"/>
                  </a:lnTo>
                  <a:lnTo>
                    <a:pt x="18874" y="9735"/>
                  </a:lnTo>
                  <a:lnTo>
                    <a:pt x="18454" y="9330"/>
                  </a:lnTo>
                  <a:lnTo>
                    <a:pt x="18454" y="9228"/>
                  </a:lnTo>
                  <a:lnTo>
                    <a:pt x="18350" y="9127"/>
                  </a:lnTo>
                  <a:lnTo>
                    <a:pt x="18350" y="8924"/>
                  </a:lnTo>
                  <a:lnTo>
                    <a:pt x="18245" y="8721"/>
                  </a:lnTo>
                  <a:lnTo>
                    <a:pt x="18245" y="8417"/>
                  </a:lnTo>
                  <a:lnTo>
                    <a:pt x="18140" y="8113"/>
                  </a:lnTo>
                  <a:lnTo>
                    <a:pt x="18140" y="7403"/>
                  </a:lnTo>
                  <a:lnTo>
                    <a:pt x="18035" y="7301"/>
                  </a:lnTo>
                  <a:lnTo>
                    <a:pt x="18035" y="7200"/>
                  </a:lnTo>
                  <a:lnTo>
                    <a:pt x="17930" y="7200"/>
                  </a:lnTo>
                  <a:lnTo>
                    <a:pt x="17720" y="6997"/>
                  </a:lnTo>
                  <a:lnTo>
                    <a:pt x="17616" y="6997"/>
                  </a:lnTo>
                  <a:lnTo>
                    <a:pt x="17511" y="6896"/>
                  </a:lnTo>
                  <a:lnTo>
                    <a:pt x="17301" y="6794"/>
                  </a:lnTo>
                  <a:lnTo>
                    <a:pt x="17091" y="6794"/>
                  </a:lnTo>
                  <a:lnTo>
                    <a:pt x="16986" y="6693"/>
                  </a:lnTo>
                  <a:lnTo>
                    <a:pt x="16462" y="6693"/>
                  </a:lnTo>
                  <a:lnTo>
                    <a:pt x="16357" y="6592"/>
                  </a:lnTo>
                  <a:lnTo>
                    <a:pt x="16252" y="6592"/>
                  </a:lnTo>
                  <a:lnTo>
                    <a:pt x="15728" y="6085"/>
                  </a:lnTo>
                  <a:lnTo>
                    <a:pt x="15623" y="6085"/>
                  </a:lnTo>
                  <a:lnTo>
                    <a:pt x="15623" y="5983"/>
                  </a:lnTo>
                  <a:lnTo>
                    <a:pt x="15309" y="5983"/>
                  </a:lnTo>
                  <a:lnTo>
                    <a:pt x="15204" y="6085"/>
                  </a:lnTo>
                  <a:lnTo>
                    <a:pt x="15204" y="6186"/>
                  </a:lnTo>
                  <a:lnTo>
                    <a:pt x="15099" y="6186"/>
                  </a:lnTo>
                  <a:lnTo>
                    <a:pt x="14994" y="6287"/>
                  </a:lnTo>
                  <a:lnTo>
                    <a:pt x="14994" y="6490"/>
                  </a:lnTo>
                  <a:lnTo>
                    <a:pt x="14889" y="6592"/>
                  </a:lnTo>
                  <a:lnTo>
                    <a:pt x="14889" y="6794"/>
                  </a:lnTo>
                  <a:lnTo>
                    <a:pt x="14784" y="6896"/>
                  </a:lnTo>
                  <a:lnTo>
                    <a:pt x="14784" y="7504"/>
                  </a:lnTo>
                  <a:lnTo>
                    <a:pt x="14889" y="7606"/>
                  </a:lnTo>
                  <a:lnTo>
                    <a:pt x="15309" y="7606"/>
                  </a:lnTo>
                  <a:lnTo>
                    <a:pt x="15309" y="7707"/>
                  </a:lnTo>
                  <a:lnTo>
                    <a:pt x="15414" y="7707"/>
                  </a:lnTo>
                  <a:lnTo>
                    <a:pt x="15414" y="7808"/>
                  </a:lnTo>
                  <a:lnTo>
                    <a:pt x="15518" y="7910"/>
                  </a:lnTo>
                  <a:lnTo>
                    <a:pt x="15518" y="9431"/>
                  </a:lnTo>
                  <a:lnTo>
                    <a:pt x="15414" y="9634"/>
                  </a:lnTo>
                  <a:lnTo>
                    <a:pt x="15204" y="9735"/>
                  </a:lnTo>
                  <a:lnTo>
                    <a:pt x="14889" y="9735"/>
                  </a:lnTo>
                  <a:lnTo>
                    <a:pt x="14784" y="9837"/>
                  </a:lnTo>
                  <a:lnTo>
                    <a:pt x="14680" y="9837"/>
                  </a:lnTo>
                  <a:lnTo>
                    <a:pt x="14575" y="9938"/>
                  </a:lnTo>
                  <a:lnTo>
                    <a:pt x="14470" y="9938"/>
                  </a:lnTo>
                  <a:lnTo>
                    <a:pt x="14470" y="10039"/>
                  </a:lnTo>
                  <a:lnTo>
                    <a:pt x="14365" y="10039"/>
                  </a:lnTo>
                  <a:lnTo>
                    <a:pt x="14365" y="10546"/>
                  </a:lnTo>
                  <a:lnTo>
                    <a:pt x="14470" y="10648"/>
                  </a:lnTo>
                  <a:lnTo>
                    <a:pt x="14470" y="10952"/>
                  </a:lnTo>
                  <a:lnTo>
                    <a:pt x="14260" y="11155"/>
                  </a:lnTo>
                  <a:lnTo>
                    <a:pt x="14155" y="11155"/>
                  </a:lnTo>
                  <a:lnTo>
                    <a:pt x="13946" y="11358"/>
                  </a:lnTo>
                  <a:lnTo>
                    <a:pt x="13841" y="11662"/>
                  </a:lnTo>
                  <a:lnTo>
                    <a:pt x="13736" y="11763"/>
                  </a:lnTo>
                  <a:lnTo>
                    <a:pt x="13736" y="11865"/>
                  </a:lnTo>
                  <a:lnTo>
                    <a:pt x="13526" y="12068"/>
                  </a:lnTo>
                  <a:lnTo>
                    <a:pt x="13421" y="12068"/>
                  </a:lnTo>
                  <a:lnTo>
                    <a:pt x="13317" y="12169"/>
                  </a:lnTo>
                  <a:lnTo>
                    <a:pt x="13212" y="12169"/>
                  </a:lnTo>
                  <a:lnTo>
                    <a:pt x="13107" y="12270"/>
                  </a:lnTo>
                  <a:lnTo>
                    <a:pt x="12792" y="12270"/>
                  </a:lnTo>
                  <a:lnTo>
                    <a:pt x="12687" y="12372"/>
                  </a:lnTo>
                  <a:lnTo>
                    <a:pt x="12583" y="12372"/>
                  </a:lnTo>
                  <a:lnTo>
                    <a:pt x="12583" y="12473"/>
                  </a:lnTo>
                  <a:lnTo>
                    <a:pt x="12478" y="12575"/>
                  </a:lnTo>
                  <a:lnTo>
                    <a:pt x="12373" y="12777"/>
                  </a:lnTo>
                  <a:lnTo>
                    <a:pt x="12058" y="13082"/>
                  </a:lnTo>
                  <a:lnTo>
                    <a:pt x="11953" y="13082"/>
                  </a:lnTo>
                  <a:lnTo>
                    <a:pt x="11534" y="13285"/>
                  </a:lnTo>
                  <a:lnTo>
                    <a:pt x="11429" y="13285"/>
                  </a:lnTo>
                  <a:lnTo>
                    <a:pt x="11324" y="13386"/>
                  </a:lnTo>
                  <a:lnTo>
                    <a:pt x="11219" y="13386"/>
                  </a:lnTo>
                  <a:lnTo>
                    <a:pt x="11219" y="13589"/>
                  </a:lnTo>
                  <a:lnTo>
                    <a:pt x="11115" y="13690"/>
                  </a:lnTo>
                  <a:lnTo>
                    <a:pt x="11115" y="13792"/>
                  </a:lnTo>
                  <a:lnTo>
                    <a:pt x="11010" y="13994"/>
                  </a:lnTo>
                  <a:lnTo>
                    <a:pt x="11010" y="14197"/>
                  </a:lnTo>
                  <a:lnTo>
                    <a:pt x="10800" y="14400"/>
                  </a:lnTo>
                  <a:lnTo>
                    <a:pt x="10800" y="14501"/>
                  </a:lnTo>
                  <a:lnTo>
                    <a:pt x="10590" y="14501"/>
                  </a:lnTo>
                  <a:lnTo>
                    <a:pt x="10276" y="14806"/>
                  </a:lnTo>
                  <a:lnTo>
                    <a:pt x="10066" y="14907"/>
                  </a:lnTo>
                  <a:lnTo>
                    <a:pt x="9961" y="15008"/>
                  </a:lnTo>
                  <a:lnTo>
                    <a:pt x="9856" y="15008"/>
                  </a:lnTo>
                  <a:lnTo>
                    <a:pt x="9542" y="15211"/>
                  </a:lnTo>
                  <a:lnTo>
                    <a:pt x="9437" y="15211"/>
                  </a:lnTo>
                  <a:lnTo>
                    <a:pt x="9227" y="15313"/>
                  </a:lnTo>
                  <a:lnTo>
                    <a:pt x="9227" y="15414"/>
                  </a:lnTo>
                  <a:lnTo>
                    <a:pt x="9122" y="15414"/>
                  </a:lnTo>
                  <a:lnTo>
                    <a:pt x="9122" y="15515"/>
                  </a:lnTo>
                  <a:lnTo>
                    <a:pt x="9017" y="15515"/>
                  </a:lnTo>
                  <a:lnTo>
                    <a:pt x="9017" y="16327"/>
                  </a:lnTo>
                  <a:lnTo>
                    <a:pt x="9122" y="16428"/>
                  </a:lnTo>
                  <a:lnTo>
                    <a:pt x="9332" y="17239"/>
                  </a:lnTo>
                  <a:lnTo>
                    <a:pt x="9332" y="17442"/>
                  </a:lnTo>
                  <a:lnTo>
                    <a:pt x="9437" y="17544"/>
                  </a:lnTo>
                  <a:lnTo>
                    <a:pt x="9437" y="17949"/>
                  </a:lnTo>
                  <a:lnTo>
                    <a:pt x="9332" y="18051"/>
                  </a:lnTo>
                  <a:lnTo>
                    <a:pt x="9332" y="18152"/>
                  </a:lnTo>
                  <a:lnTo>
                    <a:pt x="9227" y="18152"/>
                  </a:lnTo>
                  <a:lnTo>
                    <a:pt x="9122" y="18254"/>
                  </a:lnTo>
                  <a:lnTo>
                    <a:pt x="9017" y="18254"/>
                  </a:lnTo>
                  <a:lnTo>
                    <a:pt x="9017" y="18659"/>
                  </a:lnTo>
                  <a:lnTo>
                    <a:pt x="9227" y="19065"/>
                  </a:lnTo>
                  <a:lnTo>
                    <a:pt x="9227" y="19166"/>
                  </a:lnTo>
                  <a:lnTo>
                    <a:pt x="9332" y="19268"/>
                  </a:lnTo>
                  <a:lnTo>
                    <a:pt x="9332" y="19572"/>
                  </a:lnTo>
                  <a:lnTo>
                    <a:pt x="9227" y="19673"/>
                  </a:lnTo>
                  <a:lnTo>
                    <a:pt x="9227" y="19775"/>
                  </a:lnTo>
                  <a:lnTo>
                    <a:pt x="9122" y="19977"/>
                  </a:lnTo>
                  <a:lnTo>
                    <a:pt x="8913" y="20180"/>
                  </a:lnTo>
                  <a:lnTo>
                    <a:pt x="8598" y="20789"/>
                  </a:lnTo>
                  <a:lnTo>
                    <a:pt x="8388" y="20992"/>
                  </a:lnTo>
                  <a:lnTo>
                    <a:pt x="8388" y="21093"/>
                  </a:lnTo>
                  <a:lnTo>
                    <a:pt x="8179" y="21296"/>
                  </a:lnTo>
                  <a:lnTo>
                    <a:pt x="8074" y="21296"/>
                  </a:lnTo>
                  <a:lnTo>
                    <a:pt x="7759" y="21600"/>
                  </a:lnTo>
                  <a:lnTo>
                    <a:pt x="7235" y="21600"/>
                  </a:lnTo>
                  <a:lnTo>
                    <a:pt x="6920" y="21296"/>
                  </a:lnTo>
                  <a:lnTo>
                    <a:pt x="6920" y="20992"/>
                  </a:lnTo>
                  <a:lnTo>
                    <a:pt x="6816" y="20890"/>
                  </a:lnTo>
                  <a:lnTo>
                    <a:pt x="6816" y="20282"/>
                  </a:lnTo>
                  <a:lnTo>
                    <a:pt x="6711" y="20180"/>
                  </a:lnTo>
                  <a:lnTo>
                    <a:pt x="6606" y="19876"/>
                  </a:lnTo>
                  <a:lnTo>
                    <a:pt x="6501" y="19673"/>
                  </a:lnTo>
                  <a:lnTo>
                    <a:pt x="6396" y="19369"/>
                  </a:lnTo>
                  <a:lnTo>
                    <a:pt x="5767" y="18152"/>
                  </a:lnTo>
                  <a:lnTo>
                    <a:pt x="5138" y="16327"/>
                  </a:lnTo>
                  <a:lnTo>
                    <a:pt x="4928" y="15921"/>
                  </a:lnTo>
                  <a:lnTo>
                    <a:pt x="4823" y="15820"/>
                  </a:lnTo>
                  <a:lnTo>
                    <a:pt x="4614" y="15414"/>
                  </a:lnTo>
                  <a:lnTo>
                    <a:pt x="4299" y="15110"/>
                  </a:lnTo>
                  <a:lnTo>
                    <a:pt x="4194" y="14907"/>
                  </a:lnTo>
                  <a:lnTo>
                    <a:pt x="4194" y="14806"/>
                  </a:lnTo>
                  <a:lnTo>
                    <a:pt x="4089" y="14806"/>
                  </a:lnTo>
                  <a:lnTo>
                    <a:pt x="4089" y="14603"/>
                  </a:lnTo>
                  <a:lnTo>
                    <a:pt x="3984" y="14400"/>
                  </a:lnTo>
                  <a:lnTo>
                    <a:pt x="3880" y="14096"/>
                  </a:lnTo>
                  <a:lnTo>
                    <a:pt x="3880" y="13893"/>
                  </a:lnTo>
                  <a:lnTo>
                    <a:pt x="3775" y="13589"/>
                  </a:lnTo>
                  <a:lnTo>
                    <a:pt x="3775" y="13183"/>
                  </a:lnTo>
                  <a:lnTo>
                    <a:pt x="3670" y="12980"/>
                  </a:lnTo>
                  <a:lnTo>
                    <a:pt x="3670" y="12169"/>
                  </a:lnTo>
                  <a:lnTo>
                    <a:pt x="3775" y="11763"/>
                  </a:lnTo>
                  <a:lnTo>
                    <a:pt x="3775" y="11561"/>
                  </a:lnTo>
                  <a:lnTo>
                    <a:pt x="3670" y="11358"/>
                  </a:lnTo>
                  <a:lnTo>
                    <a:pt x="3670" y="10546"/>
                  </a:lnTo>
                  <a:lnTo>
                    <a:pt x="3565" y="10445"/>
                  </a:lnTo>
                  <a:lnTo>
                    <a:pt x="3565" y="10141"/>
                  </a:lnTo>
                  <a:lnTo>
                    <a:pt x="3460" y="9938"/>
                  </a:lnTo>
                  <a:lnTo>
                    <a:pt x="3460" y="9735"/>
                  </a:lnTo>
                  <a:lnTo>
                    <a:pt x="3355" y="9634"/>
                  </a:lnTo>
                  <a:lnTo>
                    <a:pt x="3355" y="9532"/>
                  </a:lnTo>
                  <a:lnTo>
                    <a:pt x="3250" y="9431"/>
                  </a:lnTo>
                  <a:lnTo>
                    <a:pt x="3250" y="9330"/>
                  </a:lnTo>
                  <a:lnTo>
                    <a:pt x="3146" y="9330"/>
                  </a:lnTo>
                  <a:lnTo>
                    <a:pt x="3041" y="9431"/>
                  </a:lnTo>
                  <a:lnTo>
                    <a:pt x="3041" y="9634"/>
                  </a:lnTo>
                  <a:lnTo>
                    <a:pt x="3146" y="9735"/>
                  </a:lnTo>
                  <a:lnTo>
                    <a:pt x="3146" y="10141"/>
                  </a:lnTo>
                  <a:lnTo>
                    <a:pt x="3041" y="10242"/>
                  </a:lnTo>
                  <a:lnTo>
                    <a:pt x="2936" y="10242"/>
                  </a:lnTo>
                  <a:lnTo>
                    <a:pt x="2936" y="10344"/>
                  </a:lnTo>
                  <a:lnTo>
                    <a:pt x="2831" y="10445"/>
                  </a:lnTo>
                  <a:lnTo>
                    <a:pt x="2726" y="10445"/>
                  </a:lnTo>
                  <a:lnTo>
                    <a:pt x="2726" y="10546"/>
                  </a:lnTo>
                  <a:lnTo>
                    <a:pt x="2517" y="10546"/>
                  </a:lnTo>
                  <a:lnTo>
                    <a:pt x="2517" y="10648"/>
                  </a:lnTo>
                  <a:lnTo>
                    <a:pt x="1887" y="10648"/>
                  </a:lnTo>
                  <a:lnTo>
                    <a:pt x="1783" y="10546"/>
                  </a:lnTo>
                  <a:lnTo>
                    <a:pt x="1468" y="10546"/>
                  </a:lnTo>
                  <a:lnTo>
                    <a:pt x="1468" y="10445"/>
                  </a:lnTo>
                  <a:lnTo>
                    <a:pt x="1363" y="10445"/>
                  </a:lnTo>
                  <a:lnTo>
                    <a:pt x="944" y="10039"/>
                  </a:lnTo>
                  <a:lnTo>
                    <a:pt x="839" y="9837"/>
                  </a:lnTo>
                  <a:lnTo>
                    <a:pt x="734" y="9837"/>
                  </a:lnTo>
                  <a:lnTo>
                    <a:pt x="734" y="9735"/>
                  </a:lnTo>
                  <a:lnTo>
                    <a:pt x="629" y="9634"/>
                  </a:lnTo>
                  <a:lnTo>
                    <a:pt x="629" y="9330"/>
                  </a:lnTo>
                  <a:lnTo>
                    <a:pt x="734" y="9330"/>
                  </a:lnTo>
                  <a:lnTo>
                    <a:pt x="944" y="9127"/>
                  </a:lnTo>
                  <a:lnTo>
                    <a:pt x="944" y="9025"/>
                  </a:lnTo>
                  <a:lnTo>
                    <a:pt x="1049" y="9025"/>
                  </a:lnTo>
                  <a:lnTo>
                    <a:pt x="1049" y="8823"/>
                  </a:lnTo>
                  <a:lnTo>
                    <a:pt x="734" y="8823"/>
                  </a:lnTo>
                  <a:lnTo>
                    <a:pt x="629" y="8924"/>
                  </a:lnTo>
                  <a:lnTo>
                    <a:pt x="419" y="8924"/>
                  </a:lnTo>
                  <a:lnTo>
                    <a:pt x="210" y="8721"/>
                  </a:lnTo>
                  <a:lnTo>
                    <a:pt x="210" y="8518"/>
                  </a:lnTo>
                  <a:lnTo>
                    <a:pt x="0" y="8315"/>
                  </a:lnTo>
                  <a:lnTo>
                    <a:pt x="315" y="8011"/>
                  </a:lnTo>
                  <a:lnTo>
                    <a:pt x="315" y="7910"/>
                  </a:lnTo>
                  <a:lnTo>
                    <a:pt x="419" y="7910"/>
                  </a:lnTo>
                  <a:lnTo>
                    <a:pt x="524" y="7808"/>
                  </a:lnTo>
                  <a:lnTo>
                    <a:pt x="1049" y="7808"/>
                  </a:lnTo>
                  <a:lnTo>
                    <a:pt x="1258" y="7910"/>
                  </a:lnTo>
                  <a:lnTo>
                    <a:pt x="1992" y="7910"/>
                  </a:lnTo>
                  <a:lnTo>
                    <a:pt x="1992" y="7808"/>
                  </a:lnTo>
                  <a:lnTo>
                    <a:pt x="2097" y="7808"/>
                  </a:lnTo>
                  <a:lnTo>
                    <a:pt x="2097" y="7099"/>
                  </a:lnTo>
                  <a:lnTo>
                    <a:pt x="1992" y="7099"/>
                  </a:lnTo>
                  <a:lnTo>
                    <a:pt x="1992" y="6896"/>
                  </a:lnTo>
                  <a:lnTo>
                    <a:pt x="1258" y="6186"/>
                  </a:lnTo>
                  <a:lnTo>
                    <a:pt x="1258" y="6085"/>
                  </a:lnTo>
                  <a:lnTo>
                    <a:pt x="1153" y="6085"/>
                  </a:lnTo>
                  <a:lnTo>
                    <a:pt x="629" y="5577"/>
                  </a:lnTo>
                  <a:lnTo>
                    <a:pt x="629" y="5273"/>
                  </a:lnTo>
                  <a:lnTo>
                    <a:pt x="734" y="5172"/>
                  </a:lnTo>
                  <a:lnTo>
                    <a:pt x="734" y="5070"/>
                  </a:lnTo>
                  <a:lnTo>
                    <a:pt x="839" y="4969"/>
                  </a:lnTo>
                  <a:lnTo>
                    <a:pt x="944" y="4766"/>
                  </a:lnTo>
                  <a:lnTo>
                    <a:pt x="944" y="4665"/>
                  </a:lnTo>
                  <a:lnTo>
                    <a:pt x="1258" y="4361"/>
                  </a:lnTo>
                  <a:lnTo>
                    <a:pt x="1678" y="4361"/>
                  </a:lnTo>
                  <a:lnTo>
                    <a:pt x="1783" y="4462"/>
                  </a:lnTo>
                  <a:lnTo>
                    <a:pt x="2202" y="4665"/>
                  </a:lnTo>
                  <a:lnTo>
                    <a:pt x="2307" y="4766"/>
                  </a:lnTo>
                  <a:lnTo>
                    <a:pt x="2726" y="4766"/>
                  </a:lnTo>
                  <a:lnTo>
                    <a:pt x="2726" y="4665"/>
                  </a:lnTo>
                  <a:lnTo>
                    <a:pt x="2831" y="4665"/>
                  </a:lnTo>
                  <a:lnTo>
                    <a:pt x="2831" y="4158"/>
                  </a:lnTo>
                  <a:lnTo>
                    <a:pt x="2936" y="3955"/>
                  </a:lnTo>
                  <a:lnTo>
                    <a:pt x="2936" y="3651"/>
                  </a:lnTo>
                  <a:lnTo>
                    <a:pt x="3041" y="3651"/>
                  </a:lnTo>
                  <a:lnTo>
                    <a:pt x="3670" y="3042"/>
                  </a:lnTo>
                  <a:lnTo>
                    <a:pt x="3775" y="3042"/>
                  </a:lnTo>
                  <a:lnTo>
                    <a:pt x="3880" y="2941"/>
                  </a:lnTo>
                  <a:lnTo>
                    <a:pt x="3880" y="2637"/>
                  </a:lnTo>
                  <a:lnTo>
                    <a:pt x="3984" y="2434"/>
                  </a:lnTo>
                  <a:lnTo>
                    <a:pt x="3984" y="2332"/>
                  </a:lnTo>
                  <a:lnTo>
                    <a:pt x="4089" y="2332"/>
                  </a:lnTo>
                  <a:lnTo>
                    <a:pt x="4089" y="2231"/>
                  </a:lnTo>
                  <a:lnTo>
                    <a:pt x="4404" y="1927"/>
                  </a:lnTo>
                  <a:lnTo>
                    <a:pt x="4509" y="1927"/>
                  </a:lnTo>
                  <a:lnTo>
                    <a:pt x="4509" y="1825"/>
                  </a:lnTo>
                  <a:lnTo>
                    <a:pt x="4614" y="1825"/>
                  </a:lnTo>
                  <a:lnTo>
                    <a:pt x="4614" y="1115"/>
                  </a:lnTo>
                  <a:lnTo>
                    <a:pt x="4509" y="811"/>
                  </a:lnTo>
                  <a:lnTo>
                    <a:pt x="4509" y="608"/>
                  </a:lnTo>
                  <a:lnTo>
                    <a:pt x="4614" y="507"/>
                  </a:lnTo>
                  <a:lnTo>
                    <a:pt x="4928" y="304"/>
                  </a:lnTo>
                  <a:lnTo>
                    <a:pt x="5138" y="203"/>
                  </a:lnTo>
                  <a:lnTo>
                    <a:pt x="5243" y="101"/>
                  </a:lnTo>
                  <a:lnTo>
                    <a:pt x="5452" y="101"/>
                  </a:lnTo>
                  <a:lnTo>
                    <a:pt x="5557" y="0"/>
                  </a:lnTo>
                  <a:lnTo>
                    <a:pt x="6396" y="0"/>
                  </a:lnTo>
                  <a:lnTo>
                    <a:pt x="6396" y="101"/>
                  </a:lnTo>
                  <a:lnTo>
                    <a:pt x="6606" y="101"/>
                  </a:lnTo>
                  <a:lnTo>
                    <a:pt x="6920" y="406"/>
                  </a:lnTo>
                  <a:lnTo>
                    <a:pt x="7025" y="406"/>
                  </a:lnTo>
                  <a:lnTo>
                    <a:pt x="7025" y="1217"/>
                  </a:lnTo>
                  <a:lnTo>
                    <a:pt x="6920" y="1420"/>
                  </a:lnTo>
                  <a:lnTo>
                    <a:pt x="6920" y="1724"/>
                  </a:lnTo>
                  <a:lnTo>
                    <a:pt x="7025" y="1724"/>
                  </a:lnTo>
                  <a:lnTo>
                    <a:pt x="7025" y="1825"/>
                  </a:lnTo>
                  <a:lnTo>
                    <a:pt x="7130" y="1927"/>
                  </a:lnTo>
                  <a:lnTo>
                    <a:pt x="7759" y="1927"/>
                  </a:lnTo>
                  <a:lnTo>
                    <a:pt x="7864" y="2028"/>
                  </a:lnTo>
                  <a:lnTo>
                    <a:pt x="8179" y="2028"/>
                  </a:lnTo>
                  <a:lnTo>
                    <a:pt x="8283" y="2130"/>
                  </a:lnTo>
                  <a:lnTo>
                    <a:pt x="8283" y="2231"/>
                  </a:lnTo>
                  <a:lnTo>
                    <a:pt x="8493" y="2332"/>
                  </a:lnTo>
                  <a:lnTo>
                    <a:pt x="8598" y="2434"/>
                  </a:lnTo>
                  <a:lnTo>
                    <a:pt x="8703" y="2637"/>
                  </a:lnTo>
                  <a:lnTo>
                    <a:pt x="8808" y="2637"/>
                  </a:lnTo>
                  <a:lnTo>
                    <a:pt x="8808" y="3651"/>
                  </a:lnTo>
                  <a:lnTo>
                    <a:pt x="8913" y="3752"/>
                  </a:lnTo>
                  <a:lnTo>
                    <a:pt x="8913" y="3955"/>
                  </a:lnTo>
                  <a:lnTo>
                    <a:pt x="9017" y="4056"/>
                  </a:lnTo>
                  <a:lnTo>
                    <a:pt x="9017" y="4158"/>
                  </a:lnTo>
                  <a:lnTo>
                    <a:pt x="9227" y="4361"/>
                  </a:lnTo>
                  <a:lnTo>
                    <a:pt x="9227" y="4462"/>
                  </a:lnTo>
                  <a:lnTo>
                    <a:pt x="9332" y="4563"/>
                  </a:lnTo>
                  <a:lnTo>
                    <a:pt x="9437" y="4563"/>
                  </a:lnTo>
                  <a:lnTo>
                    <a:pt x="9542" y="4665"/>
                  </a:lnTo>
                  <a:lnTo>
                    <a:pt x="9647" y="4665"/>
                  </a:lnTo>
                  <a:lnTo>
                    <a:pt x="9751" y="4766"/>
                  </a:lnTo>
                  <a:lnTo>
                    <a:pt x="9961" y="4766"/>
                  </a:lnTo>
                  <a:lnTo>
                    <a:pt x="10276" y="4868"/>
                  </a:lnTo>
                  <a:lnTo>
                    <a:pt x="10485" y="4868"/>
                  </a:lnTo>
                  <a:lnTo>
                    <a:pt x="10695" y="4969"/>
                  </a:lnTo>
                  <a:lnTo>
                    <a:pt x="11010" y="5172"/>
                  </a:lnTo>
                  <a:lnTo>
                    <a:pt x="11324" y="5273"/>
                  </a:lnTo>
                  <a:lnTo>
                    <a:pt x="11534" y="5273"/>
                  </a:lnTo>
                  <a:lnTo>
                    <a:pt x="11639" y="5375"/>
                  </a:lnTo>
                  <a:lnTo>
                    <a:pt x="11849" y="5375"/>
                  </a:lnTo>
                  <a:lnTo>
                    <a:pt x="12058" y="5476"/>
                  </a:lnTo>
                  <a:lnTo>
                    <a:pt x="12478" y="5476"/>
                  </a:lnTo>
                  <a:lnTo>
                    <a:pt x="12583" y="5577"/>
                  </a:lnTo>
                  <a:lnTo>
                    <a:pt x="12687" y="5577"/>
                  </a:lnTo>
                  <a:lnTo>
                    <a:pt x="12897" y="5780"/>
                  </a:lnTo>
                  <a:lnTo>
                    <a:pt x="13002" y="5780"/>
                  </a:lnTo>
                  <a:lnTo>
                    <a:pt x="13107" y="5882"/>
                  </a:lnTo>
                  <a:lnTo>
                    <a:pt x="13212" y="5882"/>
                  </a:lnTo>
                  <a:lnTo>
                    <a:pt x="13317" y="5983"/>
                  </a:lnTo>
                  <a:lnTo>
                    <a:pt x="13421" y="5983"/>
                  </a:lnTo>
                  <a:lnTo>
                    <a:pt x="13526" y="5882"/>
                  </a:lnTo>
                  <a:lnTo>
                    <a:pt x="14784" y="5882"/>
                  </a:lnTo>
                  <a:lnTo>
                    <a:pt x="14784" y="5780"/>
                  </a:lnTo>
                  <a:lnTo>
                    <a:pt x="14889" y="5780"/>
                  </a:lnTo>
                  <a:lnTo>
                    <a:pt x="14889" y="5679"/>
                  </a:lnTo>
                  <a:lnTo>
                    <a:pt x="15099" y="5476"/>
                  </a:lnTo>
                  <a:lnTo>
                    <a:pt x="15204" y="5172"/>
                  </a:lnTo>
                  <a:lnTo>
                    <a:pt x="15204" y="5070"/>
                  </a:lnTo>
                  <a:lnTo>
                    <a:pt x="15623" y="4361"/>
                  </a:lnTo>
                  <a:lnTo>
                    <a:pt x="15728" y="4462"/>
                  </a:lnTo>
                  <a:lnTo>
                    <a:pt x="16357" y="4766"/>
                  </a:lnTo>
                  <a:lnTo>
                    <a:pt x="17720" y="4766"/>
                  </a:lnTo>
                  <a:lnTo>
                    <a:pt x="17930" y="4361"/>
                  </a:lnTo>
                  <a:lnTo>
                    <a:pt x="18035" y="4259"/>
                  </a:lnTo>
                  <a:lnTo>
                    <a:pt x="18035" y="4158"/>
                  </a:lnTo>
                  <a:lnTo>
                    <a:pt x="18140" y="4158"/>
                  </a:lnTo>
                  <a:lnTo>
                    <a:pt x="18350" y="3955"/>
                  </a:lnTo>
                  <a:lnTo>
                    <a:pt x="18559" y="3955"/>
                  </a:lnTo>
                  <a:lnTo>
                    <a:pt x="18769" y="3752"/>
                  </a:lnTo>
                  <a:lnTo>
                    <a:pt x="18874" y="3752"/>
                  </a:lnTo>
                  <a:lnTo>
                    <a:pt x="18979" y="3651"/>
                  </a:lnTo>
                  <a:lnTo>
                    <a:pt x="20237" y="3651"/>
                  </a:lnTo>
                  <a:lnTo>
                    <a:pt x="20342" y="3752"/>
                  </a:lnTo>
                  <a:lnTo>
                    <a:pt x="20447" y="3752"/>
                  </a:lnTo>
                  <a:lnTo>
                    <a:pt x="20551" y="3854"/>
                  </a:lnTo>
                  <a:lnTo>
                    <a:pt x="20656" y="3854"/>
                  </a:lnTo>
                  <a:lnTo>
                    <a:pt x="20866" y="4056"/>
                  </a:lnTo>
                  <a:lnTo>
                    <a:pt x="20971" y="4056"/>
                  </a:lnTo>
                  <a:lnTo>
                    <a:pt x="21181" y="4259"/>
                  </a:lnTo>
                  <a:lnTo>
                    <a:pt x="21181" y="4361"/>
                  </a:lnTo>
                  <a:lnTo>
                    <a:pt x="21390" y="4563"/>
                  </a:lnTo>
                  <a:lnTo>
                    <a:pt x="21495" y="4766"/>
                  </a:lnTo>
                  <a:lnTo>
                    <a:pt x="21600" y="4868"/>
                  </a:lnTo>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33" name="Freeform 42"/>
            <p:cNvSpPr/>
            <p:nvPr/>
          </p:nvSpPr>
          <p:spPr>
            <a:xfrm>
              <a:off x="6932682" y="2115395"/>
              <a:ext cx="160201" cy="142574"/>
            </a:xfrm>
            <a:custGeom>
              <a:avLst/>
              <a:gdLst/>
              <a:ahLst/>
              <a:cxnLst>
                <a:cxn ang="0">
                  <a:pos x="wd2" y="hd2"/>
                </a:cxn>
                <a:cxn ang="5400000">
                  <a:pos x="wd2" y="hd2"/>
                </a:cxn>
                <a:cxn ang="10800000">
                  <a:pos x="wd2" y="hd2"/>
                </a:cxn>
                <a:cxn ang="16200000">
                  <a:pos x="wd2" y="hd2"/>
                </a:cxn>
              </a:cxnLst>
              <a:rect l="0" t="0" r="r" b="b"/>
              <a:pathLst>
                <a:path w="21600" h="21600" extrusionOk="0">
                  <a:moveTo>
                    <a:pt x="21600" y="18586"/>
                  </a:moveTo>
                  <a:lnTo>
                    <a:pt x="19980" y="21600"/>
                  </a:lnTo>
                  <a:lnTo>
                    <a:pt x="18900" y="21600"/>
                  </a:lnTo>
                  <a:lnTo>
                    <a:pt x="17820" y="21098"/>
                  </a:lnTo>
                  <a:lnTo>
                    <a:pt x="17280" y="21098"/>
                  </a:lnTo>
                  <a:lnTo>
                    <a:pt x="17280" y="20595"/>
                  </a:lnTo>
                  <a:lnTo>
                    <a:pt x="15120" y="18586"/>
                  </a:lnTo>
                  <a:lnTo>
                    <a:pt x="15120" y="18084"/>
                  </a:lnTo>
                  <a:lnTo>
                    <a:pt x="14580" y="17581"/>
                  </a:lnTo>
                  <a:lnTo>
                    <a:pt x="14580" y="15070"/>
                  </a:lnTo>
                  <a:lnTo>
                    <a:pt x="15120" y="14567"/>
                  </a:lnTo>
                  <a:lnTo>
                    <a:pt x="15120" y="13060"/>
                  </a:lnTo>
                  <a:lnTo>
                    <a:pt x="14580" y="12558"/>
                  </a:lnTo>
                  <a:lnTo>
                    <a:pt x="14580" y="12056"/>
                  </a:lnTo>
                  <a:lnTo>
                    <a:pt x="14040" y="11553"/>
                  </a:lnTo>
                  <a:lnTo>
                    <a:pt x="14040" y="11051"/>
                  </a:lnTo>
                  <a:lnTo>
                    <a:pt x="13500" y="11051"/>
                  </a:lnTo>
                  <a:lnTo>
                    <a:pt x="13500" y="10549"/>
                  </a:lnTo>
                  <a:lnTo>
                    <a:pt x="12420" y="10549"/>
                  </a:lnTo>
                  <a:lnTo>
                    <a:pt x="12420" y="11051"/>
                  </a:lnTo>
                  <a:lnTo>
                    <a:pt x="11880" y="11051"/>
                  </a:lnTo>
                  <a:lnTo>
                    <a:pt x="11880" y="13060"/>
                  </a:lnTo>
                  <a:lnTo>
                    <a:pt x="11340" y="13563"/>
                  </a:lnTo>
                  <a:lnTo>
                    <a:pt x="10260" y="13563"/>
                  </a:lnTo>
                  <a:lnTo>
                    <a:pt x="9720" y="14065"/>
                  </a:lnTo>
                  <a:lnTo>
                    <a:pt x="9180" y="14065"/>
                  </a:lnTo>
                  <a:lnTo>
                    <a:pt x="8640" y="14567"/>
                  </a:lnTo>
                  <a:lnTo>
                    <a:pt x="8100" y="14567"/>
                  </a:lnTo>
                  <a:lnTo>
                    <a:pt x="8100" y="19088"/>
                  </a:lnTo>
                  <a:lnTo>
                    <a:pt x="5940" y="19088"/>
                  </a:lnTo>
                  <a:lnTo>
                    <a:pt x="5400" y="18586"/>
                  </a:lnTo>
                  <a:lnTo>
                    <a:pt x="3780" y="18586"/>
                  </a:lnTo>
                  <a:lnTo>
                    <a:pt x="3240" y="18084"/>
                  </a:lnTo>
                  <a:lnTo>
                    <a:pt x="3780" y="17079"/>
                  </a:lnTo>
                  <a:lnTo>
                    <a:pt x="3780" y="9544"/>
                  </a:lnTo>
                  <a:lnTo>
                    <a:pt x="3240" y="9042"/>
                  </a:lnTo>
                  <a:lnTo>
                    <a:pt x="3240" y="8540"/>
                  </a:lnTo>
                  <a:lnTo>
                    <a:pt x="2700" y="8540"/>
                  </a:lnTo>
                  <a:lnTo>
                    <a:pt x="2160" y="8037"/>
                  </a:lnTo>
                  <a:lnTo>
                    <a:pt x="540" y="8037"/>
                  </a:lnTo>
                  <a:lnTo>
                    <a:pt x="0" y="7535"/>
                  </a:lnTo>
                  <a:lnTo>
                    <a:pt x="0" y="5023"/>
                  </a:lnTo>
                  <a:lnTo>
                    <a:pt x="540" y="4019"/>
                  </a:lnTo>
                  <a:lnTo>
                    <a:pt x="540" y="3014"/>
                  </a:lnTo>
                  <a:lnTo>
                    <a:pt x="1080" y="2512"/>
                  </a:lnTo>
                  <a:lnTo>
                    <a:pt x="1080" y="2009"/>
                  </a:lnTo>
                  <a:lnTo>
                    <a:pt x="2160" y="1005"/>
                  </a:lnTo>
                  <a:lnTo>
                    <a:pt x="2160" y="502"/>
                  </a:lnTo>
                  <a:lnTo>
                    <a:pt x="2700" y="502"/>
                  </a:lnTo>
                  <a:lnTo>
                    <a:pt x="2700" y="0"/>
                  </a:lnTo>
                  <a:lnTo>
                    <a:pt x="3780" y="0"/>
                  </a:lnTo>
                  <a:lnTo>
                    <a:pt x="4320" y="502"/>
                  </a:lnTo>
                  <a:lnTo>
                    <a:pt x="4860" y="502"/>
                  </a:lnTo>
                  <a:lnTo>
                    <a:pt x="5400" y="1507"/>
                  </a:lnTo>
                  <a:lnTo>
                    <a:pt x="6480" y="2512"/>
                  </a:lnTo>
                  <a:lnTo>
                    <a:pt x="7560" y="3014"/>
                  </a:lnTo>
                  <a:lnTo>
                    <a:pt x="8100" y="3014"/>
                  </a:lnTo>
                  <a:lnTo>
                    <a:pt x="8100" y="3516"/>
                  </a:lnTo>
                  <a:lnTo>
                    <a:pt x="11340" y="3516"/>
                  </a:lnTo>
                  <a:lnTo>
                    <a:pt x="11880" y="4019"/>
                  </a:lnTo>
                  <a:lnTo>
                    <a:pt x="12960" y="4019"/>
                  </a:lnTo>
                  <a:lnTo>
                    <a:pt x="14040" y="4521"/>
                  </a:lnTo>
                  <a:lnTo>
                    <a:pt x="14580" y="5023"/>
                  </a:lnTo>
                  <a:lnTo>
                    <a:pt x="15120" y="5023"/>
                  </a:lnTo>
                  <a:lnTo>
                    <a:pt x="16200" y="6028"/>
                  </a:lnTo>
                  <a:lnTo>
                    <a:pt x="16740" y="6028"/>
                  </a:lnTo>
                  <a:lnTo>
                    <a:pt x="16740" y="6530"/>
                  </a:lnTo>
                  <a:lnTo>
                    <a:pt x="17280" y="7033"/>
                  </a:lnTo>
                  <a:lnTo>
                    <a:pt x="17280" y="10549"/>
                  </a:lnTo>
                  <a:lnTo>
                    <a:pt x="17820" y="12056"/>
                  </a:lnTo>
                  <a:lnTo>
                    <a:pt x="17820" y="13563"/>
                  </a:lnTo>
                  <a:lnTo>
                    <a:pt x="18360" y="14567"/>
                  </a:lnTo>
                  <a:lnTo>
                    <a:pt x="18360" y="15572"/>
                  </a:lnTo>
                  <a:lnTo>
                    <a:pt x="18900" y="16074"/>
                  </a:lnTo>
                  <a:lnTo>
                    <a:pt x="18900" y="16577"/>
                  </a:lnTo>
                  <a:lnTo>
                    <a:pt x="21060" y="18586"/>
                  </a:lnTo>
                  <a:lnTo>
                    <a:pt x="21600" y="18586"/>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34" name="Freeform 43"/>
            <p:cNvSpPr/>
            <p:nvPr/>
          </p:nvSpPr>
          <p:spPr>
            <a:xfrm>
              <a:off x="6932682" y="2115395"/>
              <a:ext cx="160201" cy="142574"/>
            </a:xfrm>
            <a:custGeom>
              <a:avLst/>
              <a:gdLst/>
              <a:ahLst/>
              <a:cxnLst>
                <a:cxn ang="0">
                  <a:pos x="wd2" y="hd2"/>
                </a:cxn>
                <a:cxn ang="5400000">
                  <a:pos x="wd2" y="hd2"/>
                </a:cxn>
                <a:cxn ang="10800000">
                  <a:pos x="wd2" y="hd2"/>
                </a:cxn>
                <a:cxn ang="16200000">
                  <a:pos x="wd2" y="hd2"/>
                </a:cxn>
              </a:cxnLst>
              <a:rect l="0" t="0" r="r" b="b"/>
              <a:pathLst>
                <a:path w="21600" h="21600" extrusionOk="0">
                  <a:moveTo>
                    <a:pt x="21600" y="18586"/>
                  </a:moveTo>
                  <a:lnTo>
                    <a:pt x="19980" y="21600"/>
                  </a:lnTo>
                  <a:lnTo>
                    <a:pt x="18900" y="21600"/>
                  </a:lnTo>
                  <a:lnTo>
                    <a:pt x="17820" y="21098"/>
                  </a:lnTo>
                  <a:lnTo>
                    <a:pt x="17280" y="21098"/>
                  </a:lnTo>
                  <a:lnTo>
                    <a:pt x="17280" y="20595"/>
                  </a:lnTo>
                  <a:lnTo>
                    <a:pt x="15120" y="18586"/>
                  </a:lnTo>
                  <a:lnTo>
                    <a:pt x="15120" y="18084"/>
                  </a:lnTo>
                  <a:lnTo>
                    <a:pt x="14580" y="17581"/>
                  </a:lnTo>
                  <a:lnTo>
                    <a:pt x="14580" y="15070"/>
                  </a:lnTo>
                  <a:lnTo>
                    <a:pt x="15120" y="14567"/>
                  </a:lnTo>
                  <a:lnTo>
                    <a:pt x="15120" y="13060"/>
                  </a:lnTo>
                  <a:lnTo>
                    <a:pt x="14580" y="12558"/>
                  </a:lnTo>
                  <a:lnTo>
                    <a:pt x="14580" y="12056"/>
                  </a:lnTo>
                  <a:lnTo>
                    <a:pt x="14040" y="11553"/>
                  </a:lnTo>
                  <a:lnTo>
                    <a:pt x="14040" y="11051"/>
                  </a:lnTo>
                  <a:lnTo>
                    <a:pt x="13500" y="11051"/>
                  </a:lnTo>
                  <a:lnTo>
                    <a:pt x="13500" y="10549"/>
                  </a:lnTo>
                  <a:lnTo>
                    <a:pt x="12420" y="10549"/>
                  </a:lnTo>
                  <a:lnTo>
                    <a:pt x="12420" y="11051"/>
                  </a:lnTo>
                  <a:lnTo>
                    <a:pt x="11880" y="11051"/>
                  </a:lnTo>
                  <a:lnTo>
                    <a:pt x="11880" y="13060"/>
                  </a:lnTo>
                  <a:lnTo>
                    <a:pt x="11340" y="13563"/>
                  </a:lnTo>
                  <a:lnTo>
                    <a:pt x="10260" y="13563"/>
                  </a:lnTo>
                  <a:lnTo>
                    <a:pt x="9720" y="14065"/>
                  </a:lnTo>
                  <a:lnTo>
                    <a:pt x="9180" y="14065"/>
                  </a:lnTo>
                  <a:lnTo>
                    <a:pt x="8640" y="14567"/>
                  </a:lnTo>
                  <a:lnTo>
                    <a:pt x="8100" y="14567"/>
                  </a:lnTo>
                  <a:lnTo>
                    <a:pt x="8100" y="19088"/>
                  </a:lnTo>
                  <a:lnTo>
                    <a:pt x="5940" y="19088"/>
                  </a:lnTo>
                  <a:lnTo>
                    <a:pt x="5400" y="18586"/>
                  </a:lnTo>
                  <a:lnTo>
                    <a:pt x="3780" y="18586"/>
                  </a:lnTo>
                  <a:lnTo>
                    <a:pt x="3240" y="18084"/>
                  </a:lnTo>
                  <a:lnTo>
                    <a:pt x="3780" y="17079"/>
                  </a:lnTo>
                  <a:lnTo>
                    <a:pt x="3780" y="9544"/>
                  </a:lnTo>
                  <a:lnTo>
                    <a:pt x="3240" y="9042"/>
                  </a:lnTo>
                  <a:lnTo>
                    <a:pt x="3240" y="8540"/>
                  </a:lnTo>
                  <a:lnTo>
                    <a:pt x="2700" y="8540"/>
                  </a:lnTo>
                  <a:lnTo>
                    <a:pt x="2160" y="8037"/>
                  </a:lnTo>
                  <a:lnTo>
                    <a:pt x="540" y="8037"/>
                  </a:lnTo>
                  <a:lnTo>
                    <a:pt x="0" y="7535"/>
                  </a:lnTo>
                  <a:lnTo>
                    <a:pt x="0" y="5023"/>
                  </a:lnTo>
                  <a:lnTo>
                    <a:pt x="540" y="4019"/>
                  </a:lnTo>
                  <a:lnTo>
                    <a:pt x="540" y="3014"/>
                  </a:lnTo>
                  <a:lnTo>
                    <a:pt x="1080" y="2512"/>
                  </a:lnTo>
                  <a:lnTo>
                    <a:pt x="1080" y="2009"/>
                  </a:lnTo>
                  <a:lnTo>
                    <a:pt x="2160" y="1005"/>
                  </a:lnTo>
                  <a:lnTo>
                    <a:pt x="2160" y="502"/>
                  </a:lnTo>
                  <a:lnTo>
                    <a:pt x="2700" y="502"/>
                  </a:lnTo>
                  <a:lnTo>
                    <a:pt x="2700" y="0"/>
                  </a:lnTo>
                  <a:lnTo>
                    <a:pt x="3780" y="0"/>
                  </a:lnTo>
                  <a:lnTo>
                    <a:pt x="4320" y="502"/>
                  </a:lnTo>
                  <a:lnTo>
                    <a:pt x="4860" y="502"/>
                  </a:lnTo>
                  <a:lnTo>
                    <a:pt x="5400" y="1507"/>
                  </a:lnTo>
                  <a:lnTo>
                    <a:pt x="6480" y="2512"/>
                  </a:lnTo>
                  <a:lnTo>
                    <a:pt x="7560" y="3014"/>
                  </a:lnTo>
                  <a:lnTo>
                    <a:pt x="8100" y="3014"/>
                  </a:lnTo>
                  <a:lnTo>
                    <a:pt x="8100" y="3516"/>
                  </a:lnTo>
                  <a:lnTo>
                    <a:pt x="11340" y="3516"/>
                  </a:lnTo>
                  <a:lnTo>
                    <a:pt x="11880" y="4019"/>
                  </a:lnTo>
                  <a:lnTo>
                    <a:pt x="12960" y="4019"/>
                  </a:lnTo>
                  <a:lnTo>
                    <a:pt x="14040" y="4521"/>
                  </a:lnTo>
                  <a:lnTo>
                    <a:pt x="14580" y="5023"/>
                  </a:lnTo>
                  <a:lnTo>
                    <a:pt x="15120" y="5023"/>
                  </a:lnTo>
                  <a:lnTo>
                    <a:pt x="16200" y="6028"/>
                  </a:lnTo>
                  <a:lnTo>
                    <a:pt x="16740" y="6028"/>
                  </a:lnTo>
                  <a:lnTo>
                    <a:pt x="16740" y="6530"/>
                  </a:lnTo>
                  <a:lnTo>
                    <a:pt x="17280" y="7033"/>
                  </a:lnTo>
                  <a:lnTo>
                    <a:pt x="17280" y="10549"/>
                  </a:lnTo>
                  <a:lnTo>
                    <a:pt x="17820" y="12056"/>
                  </a:lnTo>
                  <a:lnTo>
                    <a:pt x="17820" y="13563"/>
                  </a:lnTo>
                  <a:lnTo>
                    <a:pt x="18360" y="14567"/>
                  </a:lnTo>
                  <a:lnTo>
                    <a:pt x="18360" y="15572"/>
                  </a:lnTo>
                  <a:lnTo>
                    <a:pt x="18900" y="16074"/>
                  </a:lnTo>
                  <a:lnTo>
                    <a:pt x="18900" y="16577"/>
                  </a:lnTo>
                  <a:lnTo>
                    <a:pt x="21060" y="18586"/>
                  </a:lnTo>
                  <a:lnTo>
                    <a:pt x="21600" y="18586"/>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35" name="Freeform 44"/>
            <p:cNvSpPr/>
            <p:nvPr/>
          </p:nvSpPr>
          <p:spPr>
            <a:xfrm>
              <a:off x="6932682" y="2115395"/>
              <a:ext cx="160201" cy="142574"/>
            </a:xfrm>
            <a:custGeom>
              <a:avLst/>
              <a:gdLst/>
              <a:ahLst/>
              <a:cxnLst>
                <a:cxn ang="0">
                  <a:pos x="wd2" y="hd2"/>
                </a:cxn>
                <a:cxn ang="5400000">
                  <a:pos x="wd2" y="hd2"/>
                </a:cxn>
                <a:cxn ang="10800000">
                  <a:pos x="wd2" y="hd2"/>
                </a:cxn>
                <a:cxn ang="16200000">
                  <a:pos x="wd2" y="hd2"/>
                </a:cxn>
              </a:cxnLst>
              <a:rect l="0" t="0" r="r" b="b"/>
              <a:pathLst>
                <a:path w="21600" h="21600" extrusionOk="0">
                  <a:moveTo>
                    <a:pt x="21600" y="18586"/>
                  </a:moveTo>
                  <a:lnTo>
                    <a:pt x="19980" y="21600"/>
                  </a:lnTo>
                  <a:lnTo>
                    <a:pt x="18900" y="21600"/>
                  </a:lnTo>
                  <a:lnTo>
                    <a:pt x="17820" y="21098"/>
                  </a:lnTo>
                  <a:lnTo>
                    <a:pt x="17280" y="21098"/>
                  </a:lnTo>
                  <a:lnTo>
                    <a:pt x="17280" y="20595"/>
                  </a:lnTo>
                  <a:lnTo>
                    <a:pt x="15120" y="18586"/>
                  </a:lnTo>
                  <a:lnTo>
                    <a:pt x="15120" y="18084"/>
                  </a:lnTo>
                  <a:lnTo>
                    <a:pt x="14580" y="17581"/>
                  </a:lnTo>
                  <a:lnTo>
                    <a:pt x="14580" y="15070"/>
                  </a:lnTo>
                  <a:lnTo>
                    <a:pt x="15120" y="14567"/>
                  </a:lnTo>
                  <a:lnTo>
                    <a:pt x="15120" y="13060"/>
                  </a:lnTo>
                  <a:lnTo>
                    <a:pt x="14580" y="12558"/>
                  </a:lnTo>
                  <a:lnTo>
                    <a:pt x="14580" y="12056"/>
                  </a:lnTo>
                  <a:lnTo>
                    <a:pt x="14040" y="11553"/>
                  </a:lnTo>
                  <a:lnTo>
                    <a:pt x="14040" y="11051"/>
                  </a:lnTo>
                  <a:lnTo>
                    <a:pt x="13500" y="11051"/>
                  </a:lnTo>
                  <a:lnTo>
                    <a:pt x="13500" y="10549"/>
                  </a:lnTo>
                  <a:lnTo>
                    <a:pt x="12420" y="10549"/>
                  </a:lnTo>
                  <a:lnTo>
                    <a:pt x="12420" y="11051"/>
                  </a:lnTo>
                  <a:lnTo>
                    <a:pt x="11880" y="11051"/>
                  </a:lnTo>
                  <a:lnTo>
                    <a:pt x="11880" y="13060"/>
                  </a:lnTo>
                  <a:lnTo>
                    <a:pt x="11340" y="13563"/>
                  </a:lnTo>
                  <a:lnTo>
                    <a:pt x="10260" y="13563"/>
                  </a:lnTo>
                  <a:lnTo>
                    <a:pt x="9720" y="14065"/>
                  </a:lnTo>
                  <a:lnTo>
                    <a:pt x="9180" y="14065"/>
                  </a:lnTo>
                  <a:lnTo>
                    <a:pt x="8640" y="14567"/>
                  </a:lnTo>
                  <a:lnTo>
                    <a:pt x="8100" y="14567"/>
                  </a:lnTo>
                  <a:lnTo>
                    <a:pt x="8100" y="19088"/>
                  </a:lnTo>
                  <a:lnTo>
                    <a:pt x="5940" y="19088"/>
                  </a:lnTo>
                  <a:lnTo>
                    <a:pt x="5400" y="18586"/>
                  </a:lnTo>
                  <a:lnTo>
                    <a:pt x="3780" y="18586"/>
                  </a:lnTo>
                  <a:lnTo>
                    <a:pt x="3240" y="18084"/>
                  </a:lnTo>
                  <a:lnTo>
                    <a:pt x="3780" y="17079"/>
                  </a:lnTo>
                  <a:lnTo>
                    <a:pt x="3780" y="9544"/>
                  </a:lnTo>
                  <a:lnTo>
                    <a:pt x="3240" y="9042"/>
                  </a:lnTo>
                  <a:lnTo>
                    <a:pt x="3240" y="8540"/>
                  </a:lnTo>
                  <a:lnTo>
                    <a:pt x="2700" y="8540"/>
                  </a:lnTo>
                  <a:lnTo>
                    <a:pt x="2160" y="8037"/>
                  </a:lnTo>
                  <a:lnTo>
                    <a:pt x="540" y="8037"/>
                  </a:lnTo>
                  <a:lnTo>
                    <a:pt x="0" y="7535"/>
                  </a:lnTo>
                  <a:lnTo>
                    <a:pt x="0" y="5023"/>
                  </a:lnTo>
                  <a:lnTo>
                    <a:pt x="540" y="4019"/>
                  </a:lnTo>
                  <a:lnTo>
                    <a:pt x="540" y="3014"/>
                  </a:lnTo>
                  <a:lnTo>
                    <a:pt x="1080" y="2512"/>
                  </a:lnTo>
                  <a:lnTo>
                    <a:pt x="1080" y="2009"/>
                  </a:lnTo>
                  <a:lnTo>
                    <a:pt x="2160" y="1005"/>
                  </a:lnTo>
                  <a:lnTo>
                    <a:pt x="2160" y="502"/>
                  </a:lnTo>
                  <a:lnTo>
                    <a:pt x="2700" y="502"/>
                  </a:lnTo>
                  <a:lnTo>
                    <a:pt x="2700" y="0"/>
                  </a:lnTo>
                  <a:lnTo>
                    <a:pt x="3780" y="0"/>
                  </a:lnTo>
                  <a:lnTo>
                    <a:pt x="4320" y="502"/>
                  </a:lnTo>
                  <a:lnTo>
                    <a:pt x="4860" y="502"/>
                  </a:lnTo>
                  <a:lnTo>
                    <a:pt x="5400" y="1507"/>
                  </a:lnTo>
                  <a:lnTo>
                    <a:pt x="6480" y="2512"/>
                  </a:lnTo>
                  <a:lnTo>
                    <a:pt x="7560" y="3014"/>
                  </a:lnTo>
                  <a:lnTo>
                    <a:pt x="8100" y="3014"/>
                  </a:lnTo>
                  <a:lnTo>
                    <a:pt x="8100" y="3516"/>
                  </a:lnTo>
                  <a:lnTo>
                    <a:pt x="11340" y="3516"/>
                  </a:lnTo>
                  <a:lnTo>
                    <a:pt x="11880" y="4019"/>
                  </a:lnTo>
                  <a:lnTo>
                    <a:pt x="12960" y="4019"/>
                  </a:lnTo>
                  <a:lnTo>
                    <a:pt x="14040" y="4521"/>
                  </a:lnTo>
                  <a:lnTo>
                    <a:pt x="14580" y="5023"/>
                  </a:lnTo>
                  <a:lnTo>
                    <a:pt x="15120" y="5023"/>
                  </a:lnTo>
                  <a:lnTo>
                    <a:pt x="16200" y="6028"/>
                  </a:lnTo>
                  <a:lnTo>
                    <a:pt x="16740" y="6028"/>
                  </a:lnTo>
                  <a:lnTo>
                    <a:pt x="16740" y="6530"/>
                  </a:lnTo>
                  <a:lnTo>
                    <a:pt x="17280" y="7033"/>
                  </a:lnTo>
                  <a:lnTo>
                    <a:pt x="17280" y="10549"/>
                  </a:lnTo>
                  <a:lnTo>
                    <a:pt x="17820" y="12056"/>
                  </a:lnTo>
                  <a:lnTo>
                    <a:pt x="17820" y="13563"/>
                  </a:lnTo>
                  <a:lnTo>
                    <a:pt x="18360" y="14567"/>
                  </a:lnTo>
                  <a:lnTo>
                    <a:pt x="18360" y="15572"/>
                  </a:lnTo>
                  <a:lnTo>
                    <a:pt x="18900" y="16074"/>
                  </a:lnTo>
                  <a:lnTo>
                    <a:pt x="18900" y="16577"/>
                  </a:lnTo>
                  <a:lnTo>
                    <a:pt x="21060" y="18586"/>
                  </a:lnTo>
                  <a:lnTo>
                    <a:pt x="21600" y="18586"/>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36" name="Freeform 45"/>
            <p:cNvSpPr/>
            <p:nvPr/>
          </p:nvSpPr>
          <p:spPr>
            <a:xfrm>
              <a:off x="6932682" y="2115395"/>
              <a:ext cx="160201" cy="142574"/>
            </a:xfrm>
            <a:custGeom>
              <a:avLst/>
              <a:gdLst/>
              <a:ahLst/>
              <a:cxnLst>
                <a:cxn ang="0">
                  <a:pos x="wd2" y="hd2"/>
                </a:cxn>
                <a:cxn ang="5400000">
                  <a:pos x="wd2" y="hd2"/>
                </a:cxn>
                <a:cxn ang="10800000">
                  <a:pos x="wd2" y="hd2"/>
                </a:cxn>
                <a:cxn ang="16200000">
                  <a:pos x="wd2" y="hd2"/>
                </a:cxn>
              </a:cxnLst>
              <a:rect l="0" t="0" r="r" b="b"/>
              <a:pathLst>
                <a:path w="21600" h="21600" extrusionOk="0">
                  <a:moveTo>
                    <a:pt x="21600" y="18586"/>
                  </a:moveTo>
                  <a:lnTo>
                    <a:pt x="19980" y="21600"/>
                  </a:lnTo>
                  <a:lnTo>
                    <a:pt x="18900" y="21600"/>
                  </a:lnTo>
                  <a:lnTo>
                    <a:pt x="17820" y="21098"/>
                  </a:lnTo>
                  <a:lnTo>
                    <a:pt x="17280" y="21098"/>
                  </a:lnTo>
                  <a:lnTo>
                    <a:pt x="17280" y="20595"/>
                  </a:lnTo>
                  <a:lnTo>
                    <a:pt x="15120" y="18586"/>
                  </a:lnTo>
                  <a:lnTo>
                    <a:pt x="15120" y="18084"/>
                  </a:lnTo>
                  <a:lnTo>
                    <a:pt x="14580" y="17581"/>
                  </a:lnTo>
                  <a:lnTo>
                    <a:pt x="14580" y="15070"/>
                  </a:lnTo>
                  <a:lnTo>
                    <a:pt x="15120" y="14567"/>
                  </a:lnTo>
                  <a:lnTo>
                    <a:pt x="15120" y="13060"/>
                  </a:lnTo>
                  <a:lnTo>
                    <a:pt x="14580" y="12558"/>
                  </a:lnTo>
                  <a:lnTo>
                    <a:pt x="14580" y="12056"/>
                  </a:lnTo>
                  <a:lnTo>
                    <a:pt x="14040" y="11553"/>
                  </a:lnTo>
                  <a:lnTo>
                    <a:pt x="14040" y="11051"/>
                  </a:lnTo>
                  <a:lnTo>
                    <a:pt x="13500" y="11051"/>
                  </a:lnTo>
                  <a:lnTo>
                    <a:pt x="13500" y="10549"/>
                  </a:lnTo>
                  <a:lnTo>
                    <a:pt x="12420" y="10549"/>
                  </a:lnTo>
                  <a:lnTo>
                    <a:pt x="12420" y="11051"/>
                  </a:lnTo>
                  <a:lnTo>
                    <a:pt x="11880" y="11051"/>
                  </a:lnTo>
                  <a:lnTo>
                    <a:pt x="11880" y="13060"/>
                  </a:lnTo>
                  <a:lnTo>
                    <a:pt x="11340" y="13563"/>
                  </a:lnTo>
                  <a:lnTo>
                    <a:pt x="10260" y="13563"/>
                  </a:lnTo>
                  <a:lnTo>
                    <a:pt x="9720" y="14065"/>
                  </a:lnTo>
                  <a:lnTo>
                    <a:pt x="9180" y="14065"/>
                  </a:lnTo>
                  <a:lnTo>
                    <a:pt x="8640" y="14567"/>
                  </a:lnTo>
                  <a:lnTo>
                    <a:pt x="8100" y="14567"/>
                  </a:lnTo>
                  <a:lnTo>
                    <a:pt x="8100" y="19088"/>
                  </a:lnTo>
                  <a:lnTo>
                    <a:pt x="5940" y="19088"/>
                  </a:lnTo>
                  <a:lnTo>
                    <a:pt x="5400" y="18586"/>
                  </a:lnTo>
                  <a:lnTo>
                    <a:pt x="3780" y="18586"/>
                  </a:lnTo>
                  <a:lnTo>
                    <a:pt x="3240" y="18084"/>
                  </a:lnTo>
                  <a:lnTo>
                    <a:pt x="3780" y="17079"/>
                  </a:lnTo>
                  <a:lnTo>
                    <a:pt x="3780" y="9544"/>
                  </a:lnTo>
                  <a:lnTo>
                    <a:pt x="3240" y="9042"/>
                  </a:lnTo>
                  <a:lnTo>
                    <a:pt x="3240" y="8540"/>
                  </a:lnTo>
                  <a:lnTo>
                    <a:pt x="2700" y="8540"/>
                  </a:lnTo>
                  <a:lnTo>
                    <a:pt x="2160" y="8037"/>
                  </a:lnTo>
                  <a:lnTo>
                    <a:pt x="540" y="8037"/>
                  </a:lnTo>
                  <a:lnTo>
                    <a:pt x="0" y="7535"/>
                  </a:lnTo>
                  <a:lnTo>
                    <a:pt x="0" y="5023"/>
                  </a:lnTo>
                  <a:lnTo>
                    <a:pt x="540" y="4019"/>
                  </a:lnTo>
                  <a:lnTo>
                    <a:pt x="540" y="3014"/>
                  </a:lnTo>
                  <a:lnTo>
                    <a:pt x="1080" y="2512"/>
                  </a:lnTo>
                  <a:lnTo>
                    <a:pt x="1080" y="2009"/>
                  </a:lnTo>
                  <a:lnTo>
                    <a:pt x="2160" y="1005"/>
                  </a:lnTo>
                  <a:lnTo>
                    <a:pt x="2160" y="502"/>
                  </a:lnTo>
                  <a:lnTo>
                    <a:pt x="2700" y="502"/>
                  </a:lnTo>
                  <a:lnTo>
                    <a:pt x="2700" y="0"/>
                  </a:lnTo>
                  <a:lnTo>
                    <a:pt x="3780" y="0"/>
                  </a:lnTo>
                  <a:lnTo>
                    <a:pt x="4320" y="502"/>
                  </a:lnTo>
                  <a:lnTo>
                    <a:pt x="4860" y="502"/>
                  </a:lnTo>
                  <a:lnTo>
                    <a:pt x="5400" y="1507"/>
                  </a:lnTo>
                  <a:lnTo>
                    <a:pt x="6480" y="2512"/>
                  </a:lnTo>
                  <a:lnTo>
                    <a:pt x="7560" y="3014"/>
                  </a:lnTo>
                  <a:lnTo>
                    <a:pt x="8100" y="3014"/>
                  </a:lnTo>
                  <a:lnTo>
                    <a:pt x="8100" y="3516"/>
                  </a:lnTo>
                  <a:lnTo>
                    <a:pt x="11340" y="3516"/>
                  </a:lnTo>
                  <a:lnTo>
                    <a:pt x="11880" y="4019"/>
                  </a:lnTo>
                  <a:lnTo>
                    <a:pt x="12960" y="4019"/>
                  </a:lnTo>
                  <a:lnTo>
                    <a:pt x="14040" y="4521"/>
                  </a:lnTo>
                  <a:lnTo>
                    <a:pt x="14580" y="5023"/>
                  </a:lnTo>
                  <a:lnTo>
                    <a:pt x="15120" y="5023"/>
                  </a:lnTo>
                  <a:lnTo>
                    <a:pt x="16200" y="6028"/>
                  </a:lnTo>
                  <a:lnTo>
                    <a:pt x="16740" y="6028"/>
                  </a:lnTo>
                  <a:lnTo>
                    <a:pt x="16740" y="6530"/>
                  </a:lnTo>
                  <a:lnTo>
                    <a:pt x="17280" y="7033"/>
                  </a:lnTo>
                  <a:lnTo>
                    <a:pt x="17280" y="10549"/>
                  </a:lnTo>
                  <a:lnTo>
                    <a:pt x="17820" y="12056"/>
                  </a:lnTo>
                  <a:lnTo>
                    <a:pt x="17820" y="13563"/>
                  </a:lnTo>
                  <a:lnTo>
                    <a:pt x="18360" y="14567"/>
                  </a:lnTo>
                  <a:lnTo>
                    <a:pt x="18360" y="15572"/>
                  </a:lnTo>
                  <a:lnTo>
                    <a:pt x="18900" y="16074"/>
                  </a:lnTo>
                  <a:lnTo>
                    <a:pt x="18900" y="16577"/>
                  </a:lnTo>
                  <a:lnTo>
                    <a:pt x="21060" y="18586"/>
                  </a:lnTo>
                  <a:lnTo>
                    <a:pt x="21600" y="18586"/>
                  </a:lnTo>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37" name="Freeform 46"/>
            <p:cNvSpPr/>
            <p:nvPr/>
          </p:nvSpPr>
          <p:spPr>
            <a:xfrm>
              <a:off x="6932682" y="2115395"/>
              <a:ext cx="160201" cy="142574"/>
            </a:xfrm>
            <a:custGeom>
              <a:avLst/>
              <a:gdLst/>
              <a:ahLst/>
              <a:cxnLst>
                <a:cxn ang="0">
                  <a:pos x="wd2" y="hd2"/>
                </a:cxn>
                <a:cxn ang="5400000">
                  <a:pos x="wd2" y="hd2"/>
                </a:cxn>
                <a:cxn ang="10800000">
                  <a:pos x="wd2" y="hd2"/>
                </a:cxn>
                <a:cxn ang="16200000">
                  <a:pos x="wd2" y="hd2"/>
                </a:cxn>
              </a:cxnLst>
              <a:rect l="0" t="0" r="r" b="b"/>
              <a:pathLst>
                <a:path w="21600" h="21600" extrusionOk="0">
                  <a:moveTo>
                    <a:pt x="21600" y="18586"/>
                  </a:moveTo>
                  <a:lnTo>
                    <a:pt x="19980" y="21600"/>
                  </a:lnTo>
                  <a:lnTo>
                    <a:pt x="18900" y="21600"/>
                  </a:lnTo>
                  <a:lnTo>
                    <a:pt x="17820" y="21098"/>
                  </a:lnTo>
                  <a:lnTo>
                    <a:pt x="17280" y="21098"/>
                  </a:lnTo>
                  <a:lnTo>
                    <a:pt x="17280" y="20595"/>
                  </a:lnTo>
                  <a:lnTo>
                    <a:pt x="15120" y="18586"/>
                  </a:lnTo>
                  <a:lnTo>
                    <a:pt x="15120" y="18084"/>
                  </a:lnTo>
                  <a:lnTo>
                    <a:pt x="14580" y="17581"/>
                  </a:lnTo>
                  <a:lnTo>
                    <a:pt x="14580" y="15070"/>
                  </a:lnTo>
                  <a:lnTo>
                    <a:pt x="15120" y="14567"/>
                  </a:lnTo>
                  <a:lnTo>
                    <a:pt x="15120" y="13060"/>
                  </a:lnTo>
                  <a:lnTo>
                    <a:pt x="14580" y="12558"/>
                  </a:lnTo>
                  <a:lnTo>
                    <a:pt x="14580" y="12056"/>
                  </a:lnTo>
                  <a:lnTo>
                    <a:pt x="14040" y="11553"/>
                  </a:lnTo>
                  <a:lnTo>
                    <a:pt x="14040" y="11051"/>
                  </a:lnTo>
                  <a:lnTo>
                    <a:pt x="13500" y="11051"/>
                  </a:lnTo>
                  <a:lnTo>
                    <a:pt x="13500" y="10549"/>
                  </a:lnTo>
                  <a:lnTo>
                    <a:pt x="12420" y="10549"/>
                  </a:lnTo>
                  <a:lnTo>
                    <a:pt x="12420" y="11051"/>
                  </a:lnTo>
                  <a:lnTo>
                    <a:pt x="11880" y="11051"/>
                  </a:lnTo>
                  <a:lnTo>
                    <a:pt x="11880" y="13060"/>
                  </a:lnTo>
                  <a:lnTo>
                    <a:pt x="11340" y="13563"/>
                  </a:lnTo>
                  <a:lnTo>
                    <a:pt x="10260" y="13563"/>
                  </a:lnTo>
                  <a:lnTo>
                    <a:pt x="9720" y="14065"/>
                  </a:lnTo>
                  <a:lnTo>
                    <a:pt x="9180" y="14065"/>
                  </a:lnTo>
                  <a:lnTo>
                    <a:pt x="8640" y="14567"/>
                  </a:lnTo>
                  <a:lnTo>
                    <a:pt x="8100" y="14567"/>
                  </a:lnTo>
                  <a:lnTo>
                    <a:pt x="8100" y="19088"/>
                  </a:lnTo>
                  <a:lnTo>
                    <a:pt x="5940" y="19088"/>
                  </a:lnTo>
                  <a:lnTo>
                    <a:pt x="5400" y="18586"/>
                  </a:lnTo>
                  <a:lnTo>
                    <a:pt x="3780" y="18586"/>
                  </a:lnTo>
                  <a:lnTo>
                    <a:pt x="3240" y="18084"/>
                  </a:lnTo>
                  <a:lnTo>
                    <a:pt x="3780" y="17079"/>
                  </a:lnTo>
                  <a:lnTo>
                    <a:pt x="3780" y="9544"/>
                  </a:lnTo>
                  <a:lnTo>
                    <a:pt x="3240" y="9042"/>
                  </a:lnTo>
                  <a:lnTo>
                    <a:pt x="3240" y="8540"/>
                  </a:lnTo>
                  <a:lnTo>
                    <a:pt x="2700" y="8540"/>
                  </a:lnTo>
                  <a:lnTo>
                    <a:pt x="2160" y="8037"/>
                  </a:lnTo>
                  <a:lnTo>
                    <a:pt x="540" y="8037"/>
                  </a:lnTo>
                  <a:lnTo>
                    <a:pt x="0" y="7535"/>
                  </a:lnTo>
                  <a:lnTo>
                    <a:pt x="0" y="5023"/>
                  </a:lnTo>
                  <a:lnTo>
                    <a:pt x="540" y="4019"/>
                  </a:lnTo>
                  <a:lnTo>
                    <a:pt x="540" y="3014"/>
                  </a:lnTo>
                  <a:lnTo>
                    <a:pt x="1080" y="2512"/>
                  </a:lnTo>
                  <a:lnTo>
                    <a:pt x="1080" y="2009"/>
                  </a:lnTo>
                  <a:lnTo>
                    <a:pt x="2160" y="1005"/>
                  </a:lnTo>
                  <a:lnTo>
                    <a:pt x="2160" y="502"/>
                  </a:lnTo>
                  <a:lnTo>
                    <a:pt x="2700" y="502"/>
                  </a:lnTo>
                  <a:lnTo>
                    <a:pt x="2700" y="0"/>
                  </a:lnTo>
                  <a:lnTo>
                    <a:pt x="3780" y="0"/>
                  </a:lnTo>
                  <a:lnTo>
                    <a:pt x="4320" y="502"/>
                  </a:lnTo>
                  <a:lnTo>
                    <a:pt x="4860" y="502"/>
                  </a:lnTo>
                  <a:lnTo>
                    <a:pt x="5400" y="1507"/>
                  </a:lnTo>
                  <a:lnTo>
                    <a:pt x="6480" y="2512"/>
                  </a:lnTo>
                  <a:lnTo>
                    <a:pt x="7560" y="3014"/>
                  </a:lnTo>
                  <a:lnTo>
                    <a:pt x="8100" y="3014"/>
                  </a:lnTo>
                  <a:lnTo>
                    <a:pt x="8100" y="3516"/>
                  </a:lnTo>
                  <a:lnTo>
                    <a:pt x="11340" y="3516"/>
                  </a:lnTo>
                  <a:lnTo>
                    <a:pt x="11880" y="4019"/>
                  </a:lnTo>
                  <a:lnTo>
                    <a:pt x="12960" y="4019"/>
                  </a:lnTo>
                  <a:lnTo>
                    <a:pt x="14040" y="4521"/>
                  </a:lnTo>
                  <a:lnTo>
                    <a:pt x="14580" y="5023"/>
                  </a:lnTo>
                  <a:lnTo>
                    <a:pt x="15120" y="5023"/>
                  </a:lnTo>
                  <a:lnTo>
                    <a:pt x="16200" y="6028"/>
                  </a:lnTo>
                  <a:lnTo>
                    <a:pt x="16740" y="6028"/>
                  </a:lnTo>
                  <a:lnTo>
                    <a:pt x="16740" y="6530"/>
                  </a:lnTo>
                  <a:lnTo>
                    <a:pt x="17280" y="7033"/>
                  </a:lnTo>
                  <a:lnTo>
                    <a:pt x="17280" y="10549"/>
                  </a:lnTo>
                  <a:lnTo>
                    <a:pt x="17820" y="12056"/>
                  </a:lnTo>
                  <a:lnTo>
                    <a:pt x="17820" y="13563"/>
                  </a:lnTo>
                  <a:lnTo>
                    <a:pt x="18360" y="14567"/>
                  </a:lnTo>
                  <a:lnTo>
                    <a:pt x="18360" y="15572"/>
                  </a:lnTo>
                  <a:lnTo>
                    <a:pt x="18900" y="16074"/>
                  </a:lnTo>
                  <a:lnTo>
                    <a:pt x="18900" y="16577"/>
                  </a:lnTo>
                  <a:lnTo>
                    <a:pt x="21060" y="18586"/>
                  </a:lnTo>
                  <a:lnTo>
                    <a:pt x="21600" y="18586"/>
                  </a:lnTo>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38" name="Freeform 47"/>
            <p:cNvSpPr/>
            <p:nvPr/>
          </p:nvSpPr>
          <p:spPr>
            <a:xfrm>
              <a:off x="5771225" y="1250007"/>
              <a:ext cx="1069339" cy="450931"/>
            </a:xfrm>
            <a:custGeom>
              <a:avLst/>
              <a:gdLst/>
              <a:ahLst/>
              <a:cxnLst>
                <a:cxn ang="0">
                  <a:pos x="wd2" y="hd2"/>
                </a:cxn>
                <a:cxn ang="5400000">
                  <a:pos x="wd2" y="hd2"/>
                </a:cxn>
                <a:cxn ang="10800000">
                  <a:pos x="wd2" y="hd2"/>
                </a:cxn>
                <a:cxn ang="16200000">
                  <a:pos x="wd2" y="hd2"/>
                </a:cxn>
              </a:cxnLst>
              <a:rect l="0" t="0" r="r" b="b"/>
              <a:pathLst>
                <a:path w="21600" h="21600" extrusionOk="0">
                  <a:moveTo>
                    <a:pt x="21600" y="9053"/>
                  </a:moveTo>
                  <a:lnTo>
                    <a:pt x="21600" y="8735"/>
                  </a:lnTo>
                  <a:lnTo>
                    <a:pt x="21519" y="8418"/>
                  </a:lnTo>
                  <a:lnTo>
                    <a:pt x="21357" y="7465"/>
                  </a:lnTo>
                  <a:lnTo>
                    <a:pt x="21357" y="7147"/>
                  </a:lnTo>
                  <a:lnTo>
                    <a:pt x="21196" y="6829"/>
                  </a:lnTo>
                  <a:lnTo>
                    <a:pt x="21196" y="6512"/>
                  </a:lnTo>
                  <a:lnTo>
                    <a:pt x="20953" y="6035"/>
                  </a:lnTo>
                  <a:lnTo>
                    <a:pt x="20791" y="6035"/>
                  </a:lnTo>
                  <a:lnTo>
                    <a:pt x="20629" y="5876"/>
                  </a:lnTo>
                  <a:lnTo>
                    <a:pt x="20467" y="5876"/>
                  </a:lnTo>
                  <a:lnTo>
                    <a:pt x="20387" y="5718"/>
                  </a:lnTo>
                  <a:lnTo>
                    <a:pt x="20225" y="5559"/>
                  </a:lnTo>
                  <a:lnTo>
                    <a:pt x="20144" y="5559"/>
                  </a:lnTo>
                  <a:lnTo>
                    <a:pt x="20144" y="5400"/>
                  </a:lnTo>
                  <a:lnTo>
                    <a:pt x="20063" y="5400"/>
                  </a:lnTo>
                  <a:lnTo>
                    <a:pt x="19982" y="5082"/>
                  </a:lnTo>
                  <a:lnTo>
                    <a:pt x="19982" y="4924"/>
                  </a:lnTo>
                  <a:lnTo>
                    <a:pt x="19901" y="4765"/>
                  </a:lnTo>
                  <a:lnTo>
                    <a:pt x="19820" y="4765"/>
                  </a:lnTo>
                  <a:lnTo>
                    <a:pt x="19820" y="4606"/>
                  </a:lnTo>
                  <a:lnTo>
                    <a:pt x="19173" y="4606"/>
                  </a:lnTo>
                  <a:lnTo>
                    <a:pt x="19173" y="4447"/>
                  </a:lnTo>
                  <a:lnTo>
                    <a:pt x="19011" y="4129"/>
                  </a:lnTo>
                  <a:lnTo>
                    <a:pt x="19011" y="3971"/>
                  </a:lnTo>
                  <a:lnTo>
                    <a:pt x="18930" y="3653"/>
                  </a:lnTo>
                  <a:lnTo>
                    <a:pt x="18930" y="3494"/>
                  </a:lnTo>
                  <a:lnTo>
                    <a:pt x="18769" y="3018"/>
                  </a:lnTo>
                  <a:lnTo>
                    <a:pt x="18688" y="2382"/>
                  </a:lnTo>
                  <a:lnTo>
                    <a:pt x="18688" y="2224"/>
                  </a:lnTo>
                  <a:lnTo>
                    <a:pt x="18607" y="1906"/>
                  </a:lnTo>
                  <a:lnTo>
                    <a:pt x="18526" y="1747"/>
                  </a:lnTo>
                  <a:lnTo>
                    <a:pt x="18526" y="1588"/>
                  </a:lnTo>
                  <a:lnTo>
                    <a:pt x="18445" y="1429"/>
                  </a:lnTo>
                  <a:lnTo>
                    <a:pt x="18364" y="1429"/>
                  </a:lnTo>
                  <a:lnTo>
                    <a:pt x="18364" y="1271"/>
                  </a:lnTo>
                  <a:lnTo>
                    <a:pt x="17555" y="1271"/>
                  </a:lnTo>
                  <a:lnTo>
                    <a:pt x="17474" y="1429"/>
                  </a:lnTo>
                  <a:lnTo>
                    <a:pt x="17393" y="1429"/>
                  </a:lnTo>
                  <a:lnTo>
                    <a:pt x="17151" y="1747"/>
                  </a:lnTo>
                  <a:lnTo>
                    <a:pt x="16989" y="1747"/>
                  </a:lnTo>
                  <a:lnTo>
                    <a:pt x="16908" y="1906"/>
                  </a:lnTo>
                  <a:lnTo>
                    <a:pt x="16665" y="1906"/>
                  </a:lnTo>
                  <a:lnTo>
                    <a:pt x="16665" y="2065"/>
                  </a:lnTo>
                  <a:lnTo>
                    <a:pt x="16099" y="2065"/>
                  </a:lnTo>
                  <a:lnTo>
                    <a:pt x="16099" y="1906"/>
                  </a:lnTo>
                  <a:lnTo>
                    <a:pt x="16018" y="1906"/>
                  </a:lnTo>
                  <a:lnTo>
                    <a:pt x="16018" y="953"/>
                  </a:lnTo>
                  <a:lnTo>
                    <a:pt x="15937" y="953"/>
                  </a:lnTo>
                  <a:lnTo>
                    <a:pt x="15937" y="794"/>
                  </a:lnTo>
                  <a:lnTo>
                    <a:pt x="15613" y="159"/>
                  </a:lnTo>
                  <a:lnTo>
                    <a:pt x="15452" y="159"/>
                  </a:lnTo>
                  <a:lnTo>
                    <a:pt x="15452" y="0"/>
                  </a:lnTo>
                  <a:lnTo>
                    <a:pt x="15209" y="0"/>
                  </a:lnTo>
                  <a:lnTo>
                    <a:pt x="15047" y="159"/>
                  </a:lnTo>
                  <a:lnTo>
                    <a:pt x="14966" y="159"/>
                  </a:lnTo>
                  <a:lnTo>
                    <a:pt x="14643" y="318"/>
                  </a:lnTo>
                  <a:lnTo>
                    <a:pt x="14481" y="476"/>
                  </a:lnTo>
                  <a:lnTo>
                    <a:pt x="14400" y="476"/>
                  </a:lnTo>
                  <a:lnTo>
                    <a:pt x="14157" y="635"/>
                  </a:lnTo>
                  <a:lnTo>
                    <a:pt x="13915" y="635"/>
                  </a:lnTo>
                  <a:lnTo>
                    <a:pt x="13672" y="794"/>
                  </a:lnTo>
                  <a:lnTo>
                    <a:pt x="12782" y="794"/>
                  </a:lnTo>
                  <a:lnTo>
                    <a:pt x="12378" y="635"/>
                  </a:lnTo>
                  <a:lnTo>
                    <a:pt x="12054" y="635"/>
                  </a:lnTo>
                  <a:lnTo>
                    <a:pt x="11973" y="476"/>
                  </a:lnTo>
                  <a:lnTo>
                    <a:pt x="11892" y="476"/>
                  </a:lnTo>
                  <a:lnTo>
                    <a:pt x="11649" y="318"/>
                  </a:lnTo>
                  <a:lnTo>
                    <a:pt x="11569" y="318"/>
                  </a:lnTo>
                  <a:lnTo>
                    <a:pt x="11407" y="159"/>
                  </a:lnTo>
                  <a:lnTo>
                    <a:pt x="11002" y="159"/>
                  </a:lnTo>
                  <a:lnTo>
                    <a:pt x="11002" y="318"/>
                  </a:lnTo>
                  <a:lnTo>
                    <a:pt x="10840" y="318"/>
                  </a:lnTo>
                  <a:lnTo>
                    <a:pt x="10840" y="953"/>
                  </a:lnTo>
                  <a:lnTo>
                    <a:pt x="10921" y="1112"/>
                  </a:lnTo>
                  <a:lnTo>
                    <a:pt x="11002" y="1429"/>
                  </a:lnTo>
                  <a:lnTo>
                    <a:pt x="11002" y="2065"/>
                  </a:lnTo>
                  <a:lnTo>
                    <a:pt x="10921" y="2065"/>
                  </a:lnTo>
                  <a:lnTo>
                    <a:pt x="10921" y="2224"/>
                  </a:lnTo>
                  <a:lnTo>
                    <a:pt x="10760" y="2382"/>
                  </a:lnTo>
                  <a:lnTo>
                    <a:pt x="10679" y="2382"/>
                  </a:lnTo>
                  <a:lnTo>
                    <a:pt x="10517" y="2541"/>
                  </a:lnTo>
                  <a:lnTo>
                    <a:pt x="10436" y="2541"/>
                  </a:lnTo>
                  <a:lnTo>
                    <a:pt x="10355" y="2700"/>
                  </a:lnTo>
                  <a:lnTo>
                    <a:pt x="10193" y="2700"/>
                  </a:lnTo>
                  <a:lnTo>
                    <a:pt x="10031" y="2859"/>
                  </a:lnTo>
                  <a:lnTo>
                    <a:pt x="9789" y="2859"/>
                  </a:lnTo>
                  <a:lnTo>
                    <a:pt x="9789" y="3018"/>
                  </a:lnTo>
                  <a:lnTo>
                    <a:pt x="9627" y="3018"/>
                  </a:lnTo>
                  <a:lnTo>
                    <a:pt x="9627" y="3176"/>
                  </a:lnTo>
                  <a:lnTo>
                    <a:pt x="9546" y="3176"/>
                  </a:lnTo>
                  <a:lnTo>
                    <a:pt x="9546" y="3653"/>
                  </a:lnTo>
                  <a:lnTo>
                    <a:pt x="9627" y="3812"/>
                  </a:lnTo>
                  <a:lnTo>
                    <a:pt x="9789" y="3971"/>
                  </a:lnTo>
                  <a:lnTo>
                    <a:pt x="9870" y="4129"/>
                  </a:lnTo>
                  <a:lnTo>
                    <a:pt x="9951" y="4447"/>
                  </a:lnTo>
                  <a:lnTo>
                    <a:pt x="9951" y="4924"/>
                  </a:lnTo>
                  <a:lnTo>
                    <a:pt x="9708" y="5400"/>
                  </a:lnTo>
                  <a:lnTo>
                    <a:pt x="9465" y="5400"/>
                  </a:lnTo>
                  <a:lnTo>
                    <a:pt x="9384" y="5241"/>
                  </a:lnTo>
                  <a:lnTo>
                    <a:pt x="9222" y="5241"/>
                  </a:lnTo>
                  <a:lnTo>
                    <a:pt x="9142" y="5082"/>
                  </a:lnTo>
                  <a:lnTo>
                    <a:pt x="8980" y="4924"/>
                  </a:lnTo>
                  <a:lnTo>
                    <a:pt x="8899" y="4765"/>
                  </a:lnTo>
                  <a:lnTo>
                    <a:pt x="8575" y="4447"/>
                  </a:lnTo>
                  <a:lnTo>
                    <a:pt x="8413" y="4129"/>
                  </a:lnTo>
                  <a:lnTo>
                    <a:pt x="8252" y="3971"/>
                  </a:lnTo>
                  <a:lnTo>
                    <a:pt x="8171" y="3812"/>
                  </a:lnTo>
                  <a:lnTo>
                    <a:pt x="7604" y="3812"/>
                  </a:lnTo>
                  <a:lnTo>
                    <a:pt x="7443" y="3971"/>
                  </a:lnTo>
                  <a:lnTo>
                    <a:pt x="7038" y="3971"/>
                  </a:lnTo>
                  <a:lnTo>
                    <a:pt x="6957" y="3812"/>
                  </a:lnTo>
                  <a:lnTo>
                    <a:pt x="6796" y="3812"/>
                  </a:lnTo>
                  <a:lnTo>
                    <a:pt x="6796" y="3653"/>
                  </a:lnTo>
                  <a:lnTo>
                    <a:pt x="6715" y="3653"/>
                  </a:lnTo>
                  <a:lnTo>
                    <a:pt x="6715" y="3176"/>
                  </a:lnTo>
                  <a:lnTo>
                    <a:pt x="6796" y="3176"/>
                  </a:lnTo>
                  <a:lnTo>
                    <a:pt x="6796" y="2859"/>
                  </a:lnTo>
                  <a:lnTo>
                    <a:pt x="6715" y="2700"/>
                  </a:lnTo>
                  <a:lnTo>
                    <a:pt x="6715" y="2541"/>
                  </a:lnTo>
                  <a:lnTo>
                    <a:pt x="6472" y="2065"/>
                  </a:lnTo>
                  <a:lnTo>
                    <a:pt x="6310" y="2065"/>
                  </a:lnTo>
                  <a:lnTo>
                    <a:pt x="6148" y="1747"/>
                  </a:lnTo>
                  <a:lnTo>
                    <a:pt x="5906" y="1588"/>
                  </a:lnTo>
                  <a:lnTo>
                    <a:pt x="5663" y="1271"/>
                  </a:lnTo>
                  <a:lnTo>
                    <a:pt x="5501" y="1112"/>
                  </a:lnTo>
                  <a:lnTo>
                    <a:pt x="5339" y="1112"/>
                  </a:lnTo>
                  <a:lnTo>
                    <a:pt x="5258" y="953"/>
                  </a:lnTo>
                  <a:lnTo>
                    <a:pt x="4207" y="953"/>
                  </a:lnTo>
                  <a:lnTo>
                    <a:pt x="4126" y="794"/>
                  </a:lnTo>
                  <a:lnTo>
                    <a:pt x="3802" y="794"/>
                  </a:lnTo>
                  <a:lnTo>
                    <a:pt x="3640" y="635"/>
                  </a:lnTo>
                  <a:lnTo>
                    <a:pt x="3317" y="635"/>
                  </a:lnTo>
                  <a:lnTo>
                    <a:pt x="3236" y="794"/>
                  </a:lnTo>
                  <a:lnTo>
                    <a:pt x="2912" y="794"/>
                  </a:lnTo>
                  <a:lnTo>
                    <a:pt x="2831" y="953"/>
                  </a:lnTo>
                  <a:lnTo>
                    <a:pt x="2751" y="953"/>
                  </a:lnTo>
                  <a:lnTo>
                    <a:pt x="2751" y="1112"/>
                  </a:lnTo>
                  <a:lnTo>
                    <a:pt x="2670" y="1112"/>
                  </a:lnTo>
                  <a:lnTo>
                    <a:pt x="2670" y="1429"/>
                  </a:lnTo>
                  <a:lnTo>
                    <a:pt x="2589" y="1588"/>
                  </a:lnTo>
                  <a:lnTo>
                    <a:pt x="2589" y="1906"/>
                  </a:lnTo>
                  <a:lnTo>
                    <a:pt x="2508" y="1906"/>
                  </a:lnTo>
                  <a:lnTo>
                    <a:pt x="2508" y="2065"/>
                  </a:lnTo>
                  <a:lnTo>
                    <a:pt x="2427" y="2065"/>
                  </a:lnTo>
                  <a:lnTo>
                    <a:pt x="2427" y="1906"/>
                  </a:lnTo>
                  <a:lnTo>
                    <a:pt x="2346" y="1906"/>
                  </a:lnTo>
                  <a:lnTo>
                    <a:pt x="2346" y="1747"/>
                  </a:lnTo>
                  <a:lnTo>
                    <a:pt x="2265" y="1747"/>
                  </a:lnTo>
                  <a:lnTo>
                    <a:pt x="2265" y="1588"/>
                  </a:lnTo>
                  <a:lnTo>
                    <a:pt x="2184" y="1271"/>
                  </a:lnTo>
                  <a:lnTo>
                    <a:pt x="2022" y="953"/>
                  </a:lnTo>
                  <a:lnTo>
                    <a:pt x="2022" y="794"/>
                  </a:lnTo>
                  <a:lnTo>
                    <a:pt x="1942" y="794"/>
                  </a:lnTo>
                  <a:lnTo>
                    <a:pt x="1942" y="635"/>
                  </a:lnTo>
                  <a:lnTo>
                    <a:pt x="1861" y="635"/>
                  </a:lnTo>
                  <a:lnTo>
                    <a:pt x="1780" y="476"/>
                  </a:lnTo>
                  <a:lnTo>
                    <a:pt x="1699" y="635"/>
                  </a:lnTo>
                  <a:lnTo>
                    <a:pt x="1456" y="635"/>
                  </a:lnTo>
                  <a:lnTo>
                    <a:pt x="1375" y="794"/>
                  </a:lnTo>
                  <a:lnTo>
                    <a:pt x="1294" y="794"/>
                  </a:lnTo>
                  <a:lnTo>
                    <a:pt x="1133" y="1112"/>
                  </a:lnTo>
                  <a:lnTo>
                    <a:pt x="1052" y="1112"/>
                  </a:lnTo>
                  <a:lnTo>
                    <a:pt x="809" y="1588"/>
                  </a:lnTo>
                  <a:lnTo>
                    <a:pt x="809" y="1747"/>
                  </a:lnTo>
                  <a:lnTo>
                    <a:pt x="485" y="2382"/>
                  </a:lnTo>
                  <a:lnTo>
                    <a:pt x="404" y="2859"/>
                  </a:lnTo>
                  <a:lnTo>
                    <a:pt x="81" y="4129"/>
                  </a:lnTo>
                  <a:lnTo>
                    <a:pt x="81" y="4447"/>
                  </a:lnTo>
                  <a:lnTo>
                    <a:pt x="0" y="4606"/>
                  </a:lnTo>
                  <a:lnTo>
                    <a:pt x="0" y="4924"/>
                  </a:lnTo>
                  <a:lnTo>
                    <a:pt x="81" y="5082"/>
                  </a:lnTo>
                  <a:lnTo>
                    <a:pt x="81" y="5241"/>
                  </a:lnTo>
                  <a:lnTo>
                    <a:pt x="162" y="5400"/>
                  </a:lnTo>
                  <a:lnTo>
                    <a:pt x="162" y="5559"/>
                  </a:lnTo>
                  <a:lnTo>
                    <a:pt x="324" y="5876"/>
                  </a:lnTo>
                  <a:lnTo>
                    <a:pt x="324" y="6035"/>
                  </a:lnTo>
                  <a:lnTo>
                    <a:pt x="404" y="6035"/>
                  </a:lnTo>
                  <a:lnTo>
                    <a:pt x="404" y="6194"/>
                  </a:lnTo>
                  <a:lnTo>
                    <a:pt x="485" y="6194"/>
                  </a:lnTo>
                  <a:lnTo>
                    <a:pt x="566" y="6353"/>
                  </a:lnTo>
                  <a:lnTo>
                    <a:pt x="728" y="6353"/>
                  </a:lnTo>
                  <a:lnTo>
                    <a:pt x="890" y="6671"/>
                  </a:lnTo>
                  <a:lnTo>
                    <a:pt x="971" y="6671"/>
                  </a:lnTo>
                  <a:lnTo>
                    <a:pt x="971" y="6829"/>
                  </a:lnTo>
                  <a:lnTo>
                    <a:pt x="1052" y="6829"/>
                  </a:lnTo>
                  <a:lnTo>
                    <a:pt x="1052" y="7147"/>
                  </a:lnTo>
                  <a:lnTo>
                    <a:pt x="1133" y="7465"/>
                  </a:lnTo>
                  <a:lnTo>
                    <a:pt x="1133" y="8100"/>
                  </a:lnTo>
                  <a:lnTo>
                    <a:pt x="1052" y="8259"/>
                  </a:lnTo>
                  <a:lnTo>
                    <a:pt x="1052" y="8576"/>
                  </a:lnTo>
                  <a:lnTo>
                    <a:pt x="809" y="9053"/>
                  </a:lnTo>
                  <a:lnTo>
                    <a:pt x="728" y="9053"/>
                  </a:lnTo>
                  <a:lnTo>
                    <a:pt x="566" y="9371"/>
                  </a:lnTo>
                  <a:lnTo>
                    <a:pt x="566" y="9529"/>
                  </a:lnTo>
                  <a:lnTo>
                    <a:pt x="485" y="9688"/>
                  </a:lnTo>
                  <a:lnTo>
                    <a:pt x="485" y="9847"/>
                  </a:lnTo>
                  <a:lnTo>
                    <a:pt x="404" y="10006"/>
                  </a:lnTo>
                  <a:lnTo>
                    <a:pt x="404" y="10800"/>
                  </a:lnTo>
                  <a:lnTo>
                    <a:pt x="324" y="11435"/>
                  </a:lnTo>
                  <a:lnTo>
                    <a:pt x="324" y="11594"/>
                  </a:lnTo>
                  <a:lnTo>
                    <a:pt x="404" y="11594"/>
                  </a:lnTo>
                  <a:lnTo>
                    <a:pt x="566" y="11435"/>
                  </a:lnTo>
                  <a:lnTo>
                    <a:pt x="728" y="11435"/>
                  </a:lnTo>
                  <a:lnTo>
                    <a:pt x="809" y="11276"/>
                  </a:lnTo>
                  <a:lnTo>
                    <a:pt x="1213" y="11276"/>
                  </a:lnTo>
                  <a:lnTo>
                    <a:pt x="1294" y="11435"/>
                  </a:lnTo>
                  <a:lnTo>
                    <a:pt x="1456" y="11594"/>
                  </a:lnTo>
                  <a:lnTo>
                    <a:pt x="1537" y="11594"/>
                  </a:lnTo>
                  <a:lnTo>
                    <a:pt x="1618" y="11753"/>
                  </a:lnTo>
                  <a:lnTo>
                    <a:pt x="1861" y="11753"/>
                  </a:lnTo>
                  <a:lnTo>
                    <a:pt x="1861" y="11594"/>
                  </a:lnTo>
                  <a:lnTo>
                    <a:pt x="1942" y="11435"/>
                  </a:lnTo>
                  <a:lnTo>
                    <a:pt x="1942" y="11276"/>
                  </a:lnTo>
                  <a:lnTo>
                    <a:pt x="2022" y="11118"/>
                  </a:lnTo>
                  <a:lnTo>
                    <a:pt x="2103" y="11118"/>
                  </a:lnTo>
                  <a:lnTo>
                    <a:pt x="2184" y="11276"/>
                  </a:lnTo>
                  <a:lnTo>
                    <a:pt x="2346" y="11276"/>
                  </a:lnTo>
                  <a:lnTo>
                    <a:pt x="2346" y="11435"/>
                  </a:lnTo>
                  <a:lnTo>
                    <a:pt x="2427" y="11435"/>
                  </a:lnTo>
                  <a:lnTo>
                    <a:pt x="2427" y="12071"/>
                  </a:lnTo>
                  <a:lnTo>
                    <a:pt x="2346" y="12229"/>
                  </a:lnTo>
                  <a:lnTo>
                    <a:pt x="2346" y="12706"/>
                  </a:lnTo>
                  <a:lnTo>
                    <a:pt x="2265" y="12865"/>
                  </a:lnTo>
                  <a:lnTo>
                    <a:pt x="2265" y="13182"/>
                  </a:lnTo>
                  <a:lnTo>
                    <a:pt x="2346" y="13182"/>
                  </a:lnTo>
                  <a:lnTo>
                    <a:pt x="2346" y="13341"/>
                  </a:lnTo>
                  <a:lnTo>
                    <a:pt x="2427" y="13500"/>
                  </a:lnTo>
                  <a:lnTo>
                    <a:pt x="2427" y="13818"/>
                  </a:lnTo>
                  <a:lnTo>
                    <a:pt x="1942" y="13818"/>
                  </a:lnTo>
                  <a:lnTo>
                    <a:pt x="1780" y="13659"/>
                  </a:lnTo>
                  <a:lnTo>
                    <a:pt x="1618" y="13659"/>
                  </a:lnTo>
                  <a:lnTo>
                    <a:pt x="1618" y="13818"/>
                  </a:lnTo>
                  <a:lnTo>
                    <a:pt x="1537" y="13818"/>
                  </a:lnTo>
                  <a:lnTo>
                    <a:pt x="1294" y="14294"/>
                  </a:lnTo>
                  <a:lnTo>
                    <a:pt x="1294" y="15247"/>
                  </a:lnTo>
                  <a:lnTo>
                    <a:pt x="809" y="15247"/>
                  </a:lnTo>
                  <a:lnTo>
                    <a:pt x="809" y="15724"/>
                  </a:lnTo>
                  <a:lnTo>
                    <a:pt x="890" y="16041"/>
                  </a:lnTo>
                  <a:lnTo>
                    <a:pt x="890" y="16200"/>
                  </a:lnTo>
                  <a:lnTo>
                    <a:pt x="971" y="16359"/>
                  </a:lnTo>
                  <a:lnTo>
                    <a:pt x="971" y="16835"/>
                  </a:lnTo>
                  <a:lnTo>
                    <a:pt x="1052" y="16994"/>
                  </a:lnTo>
                  <a:lnTo>
                    <a:pt x="1052" y="17153"/>
                  </a:lnTo>
                  <a:lnTo>
                    <a:pt x="1133" y="17312"/>
                  </a:lnTo>
                  <a:lnTo>
                    <a:pt x="1537" y="17312"/>
                  </a:lnTo>
                  <a:lnTo>
                    <a:pt x="1699" y="17153"/>
                  </a:lnTo>
                  <a:lnTo>
                    <a:pt x="1942" y="17153"/>
                  </a:lnTo>
                  <a:lnTo>
                    <a:pt x="2103" y="17471"/>
                  </a:lnTo>
                  <a:lnTo>
                    <a:pt x="2103" y="18900"/>
                  </a:lnTo>
                  <a:lnTo>
                    <a:pt x="2184" y="18900"/>
                  </a:lnTo>
                  <a:lnTo>
                    <a:pt x="2184" y="19218"/>
                  </a:lnTo>
                  <a:lnTo>
                    <a:pt x="2346" y="19218"/>
                  </a:lnTo>
                  <a:lnTo>
                    <a:pt x="2346" y="18265"/>
                  </a:lnTo>
                  <a:lnTo>
                    <a:pt x="2427" y="18265"/>
                  </a:lnTo>
                  <a:lnTo>
                    <a:pt x="2427" y="18106"/>
                  </a:lnTo>
                  <a:lnTo>
                    <a:pt x="2993" y="18106"/>
                  </a:lnTo>
                  <a:lnTo>
                    <a:pt x="3074" y="18265"/>
                  </a:lnTo>
                  <a:lnTo>
                    <a:pt x="3155" y="18265"/>
                  </a:lnTo>
                  <a:lnTo>
                    <a:pt x="3155" y="18424"/>
                  </a:lnTo>
                  <a:lnTo>
                    <a:pt x="3236" y="18582"/>
                  </a:lnTo>
                  <a:lnTo>
                    <a:pt x="3236" y="19218"/>
                  </a:lnTo>
                  <a:lnTo>
                    <a:pt x="3317" y="19535"/>
                  </a:lnTo>
                  <a:lnTo>
                    <a:pt x="3317" y="19853"/>
                  </a:lnTo>
                  <a:lnTo>
                    <a:pt x="3398" y="19853"/>
                  </a:lnTo>
                  <a:lnTo>
                    <a:pt x="3560" y="19694"/>
                  </a:lnTo>
                  <a:lnTo>
                    <a:pt x="3640" y="19535"/>
                  </a:lnTo>
                  <a:lnTo>
                    <a:pt x="4126" y="19535"/>
                  </a:lnTo>
                  <a:lnTo>
                    <a:pt x="4207" y="19694"/>
                  </a:lnTo>
                  <a:lnTo>
                    <a:pt x="4288" y="19694"/>
                  </a:lnTo>
                  <a:lnTo>
                    <a:pt x="4369" y="19853"/>
                  </a:lnTo>
                  <a:lnTo>
                    <a:pt x="4369" y="20171"/>
                  </a:lnTo>
                  <a:lnTo>
                    <a:pt x="4288" y="20329"/>
                  </a:lnTo>
                  <a:lnTo>
                    <a:pt x="4288" y="20647"/>
                  </a:lnTo>
                  <a:lnTo>
                    <a:pt x="4369" y="20647"/>
                  </a:lnTo>
                  <a:lnTo>
                    <a:pt x="4449" y="20806"/>
                  </a:lnTo>
                  <a:lnTo>
                    <a:pt x="4611" y="20806"/>
                  </a:lnTo>
                  <a:lnTo>
                    <a:pt x="4773" y="20965"/>
                  </a:lnTo>
                  <a:lnTo>
                    <a:pt x="4854" y="20965"/>
                  </a:lnTo>
                  <a:lnTo>
                    <a:pt x="4854" y="20171"/>
                  </a:lnTo>
                  <a:lnTo>
                    <a:pt x="4935" y="19376"/>
                  </a:lnTo>
                  <a:lnTo>
                    <a:pt x="4935" y="18106"/>
                  </a:lnTo>
                  <a:lnTo>
                    <a:pt x="5016" y="17471"/>
                  </a:lnTo>
                  <a:lnTo>
                    <a:pt x="5016" y="16994"/>
                  </a:lnTo>
                  <a:lnTo>
                    <a:pt x="5097" y="16518"/>
                  </a:lnTo>
                  <a:lnTo>
                    <a:pt x="5097" y="16200"/>
                  </a:lnTo>
                  <a:lnTo>
                    <a:pt x="5178" y="15724"/>
                  </a:lnTo>
                  <a:lnTo>
                    <a:pt x="5178" y="15565"/>
                  </a:lnTo>
                  <a:lnTo>
                    <a:pt x="5258" y="15406"/>
                  </a:lnTo>
                  <a:lnTo>
                    <a:pt x="5258" y="15247"/>
                  </a:lnTo>
                  <a:lnTo>
                    <a:pt x="5339" y="15247"/>
                  </a:lnTo>
                  <a:lnTo>
                    <a:pt x="5339" y="15088"/>
                  </a:lnTo>
                  <a:lnTo>
                    <a:pt x="5663" y="14453"/>
                  </a:lnTo>
                  <a:lnTo>
                    <a:pt x="5825" y="14294"/>
                  </a:lnTo>
                  <a:lnTo>
                    <a:pt x="5987" y="13976"/>
                  </a:lnTo>
                  <a:lnTo>
                    <a:pt x="6229" y="13659"/>
                  </a:lnTo>
                  <a:lnTo>
                    <a:pt x="6391" y="13500"/>
                  </a:lnTo>
                  <a:lnTo>
                    <a:pt x="6553" y="13182"/>
                  </a:lnTo>
                  <a:lnTo>
                    <a:pt x="6957" y="13182"/>
                  </a:lnTo>
                  <a:lnTo>
                    <a:pt x="7038" y="13024"/>
                  </a:lnTo>
                  <a:lnTo>
                    <a:pt x="7119" y="13024"/>
                  </a:lnTo>
                  <a:lnTo>
                    <a:pt x="7119" y="12865"/>
                  </a:lnTo>
                  <a:lnTo>
                    <a:pt x="7200" y="12865"/>
                  </a:lnTo>
                  <a:lnTo>
                    <a:pt x="7200" y="12706"/>
                  </a:lnTo>
                  <a:lnTo>
                    <a:pt x="7119" y="12547"/>
                  </a:lnTo>
                  <a:lnTo>
                    <a:pt x="7119" y="11594"/>
                  </a:lnTo>
                  <a:lnTo>
                    <a:pt x="7281" y="11594"/>
                  </a:lnTo>
                  <a:lnTo>
                    <a:pt x="7281" y="11435"/>
                  </a:lnTo>
                  <a:lnTo>
                    <a:pt x="8090" y="11435"/>
                  </a:lnTo>
                  <a:lnTo>
                    <a:pt x="8171" y="11594"/>
                  </a:lnTo>
                  <a:lnTo>
                    <a:pt x="8252" y="11594"/>
                  </a:lnTo>
                  <a:lnTo>
                    <a:pt x="8252" y="11753"/>
                  </a:lnTo>
                  <a:lnTo>
                    <a:pt x="8333" y="11753"/>
                  </a:lnTo>
                  <a:lnTo>
                    <a:pt x="8333" y="12547"/>
                  </a:lnTo>
                  <a:lnTo>
                    <a:pt x="8252" y="12706"/>
                  </a:lnTo>
                  <a:lnTo>
                    <a:pt x="8252" y="13500"/>
                  </a:lnTo>
                  <a:lnTo>
                    <a:pt x="8333" y="13659"/>
                  </a:lnTo>
                  <a:lnTo>
                    <a:pt x="8494" y="13818"/>
                  </a:lnTo>
                  <a:lnTo>
                    <a:pt x="8494" y="13976"/>
                  </a:lnTo>
                  <a:lnTo>
                    <a:pt x="8575" y="13976"/>
                  </a:lnTo>
                  <a:lnTo>
                    <a:pt x="8575" y="14135"/>
                  </a:lnTo>
                  <a:lnTo>
                    <a:pt x="8656" y="14135"/>
                  </a:lnTo>
                  <a:lnTo>
                    <a:pt x="8656" y="14294"/>
                  </a:lnTo>
                  <a:lnTo>
                    <a:pt x="8575" y="14294"/>
                  </a:lnTo>
                  <a:lnTo>
                    <a:pt x="8575" y="14453"/>
                  </a:lnTo>
                  <a:lnTo>
                    <a:pt x="8413" y="14771"/>
                  </a:lnTo>
                  <a:lnTo>
                    <a:pt x="8333" y="14771"/>
                  </a:lnTo>
                  <a:lnTo>
                    <a:pt x="8494" y="15406"/>
                  </a:lnTo>
                  <a:lnTo>
                    <a:pt x="8656" y="15882"/>
                  </a:lnTo>
                  <a:lnTo>
                    <a:pt x="8737" y="16200"/>
                  </a:lnTo>
                  <a:lnTo>
                    <a:pt x="8818" y="16359"/>
                  </a:lnTo>
                  <a:lnTo>
                    <a:pt x="8818" y="16676"/>
                  </a:lnTo>
                  <a:lnTo>
                    <a:pt x="8899" y="16835"/>
                  </a:lnTo>
                  <a:lnTo>
                    <a:pt x="8899" y="17153"/>
                  </a:lnTo>
                  <a:lnTo>
                    <a:pt x="9222" y="17153"/>
                  </a:lnTo>
                  <a:lnTo>
                    <a:pt x="9303" y="16994"/>
                  </a:lnTo>
                  <a:lnTo>
                    <a:pt x="9546" y="16835"/>
                  </a:lnTo>
                  <a:lnTo>
                    <a:pt x="10193" y="16835"/>
                  </a:lnTo>
                  <a:lnTo>
                    <a:pt x="10355" y="16994"/>
                  </a:lnTo>
                  <a:lnTo>
                    <a:pt x="10517" y="16994"/>
                  </a:lnTo>
                  <a:lnTo>
                    <a:pt x="10598" y="17153"/>
                  </a:lnTo>
                  <a:lnTo>
                    <a:pt x="10679" y="17153"/>
                  </a:lnTo>
                  <a:lnTo>
                    <a:pt x="10840" y="17312"/>
                  </a:lnTo>
                  <a:lnTo>
                    <a:pt x="10921" y="17312"/>
                  </a:lnTo>
                  <a:lnTo>
                    <a:pt x="10921" y="17471"/>
                  </a:lnTo>
                  <a:lnTo>
                    <a:pt x="11002" y="17471"/>
                  </a:lnTo>
                  <a:lnTo>
                    <a:pt x="11002" y="17788"/>
                  </a:lnTo>
                  <a:lnTo>
                    <a:pt x="11083" y="17788"/>
                  </a:lnTo>
                  <a:lnTo>
                    <a:pt x="11083" y="19535"/>
                  </a:lnTo>
                  <a:lnTo>
                    <a:pt x="11164" y="19853"/>
                  </a:lnTo>
                  <a:lnTo>
                    <a:pt x="11164" y="20171"/>
                  </a:lnTo>
                  <a:lnTo>
                    <a:pt x="11245" y="20171"/>
                  </a:lnTo>
                  <a:lnTo>
                    <a:pt x="11245" y="20329"/>
                  </a:lnTo>
                  <a:lnTo>
                    <a:pt x="11326" y="20488"/>
                  </a:lnTo>
                  <a:lnTo>
                    <a:pt x="11407" y="20488"/>
                  </a:lnTo>
                  <a:lnTo>
                    <a:pt x="11488" y="20647"/>
                  </a:lnTo>
                  <a:lnTo>
                    <a:pt x="11649" y="20806"/>
                  </a:lnTo>
                  <a:lnTo>
                    <a:pt x="11892" y="20965"/>
                  </a:lnTo>
                  <a:lnTo>
                    <a:pt x="11973" y="20965"/>
                  </a:lnTo>
                  <a:lnTo>
                    <a:pt x="12216" y="21441"/>
                  </a:lnTo>
                  <a:lnTo>
                    <a:pt x="12378" y="21600"/>
                  </a:lnTo>
                  <a:lnTo>
                    <a:pt x="12620" y="21124"/>
                  </a:lnTo>
                  <a:lnTo>
                    <a:pt x="12863" y="20806"/>
                  </a:lnTo>
                  <a:lnTo>
                    <a:pt x="12944" y="20647"/>
                  </a:lnTo>
                  <a:lnTo>
                    <a:pt x="13025" y="20647"/>
                  </a:lnTo>
                  <a:lnTo>
                    <a:pt x="13106" y="20488"/>
                  </a:lnTo>
                  <a:lnTo>
                    <a:pt x="13187" y="20488"/>
                  </a:lnTo>
                  <a:lnTo>
                    <a:pt x="13348" y="20329"/>
                  </a:lnTo>
                  <a:lnTo>
                    <a:pt x="13591" y="20329"/>
                  </a:lnTo>
                  <a:lnTo>
                    <a:pt x="13753" y="20171"/>
                  </a:lnTo>
                  <a:lnTo>
                    <a:pt x="13996" y="20012"/>
                  </a:lnTo>
                  <a:lnTo>
                    <a:pt x="14157" y="20012"/>
                  </a:lnTo>
                  <a:lnTo>
                    <a:pt x="14238" y="19853"/>
                  </a:lnTo>
                  <a:lnTo>
                    <a:pt x="14319" y="19853"/>
                  </a:lnTo>
                  <a:lnTo>
                    <a:pt x="14400" y="19694"/>
                  </a:lnTo>
                  <a:lnTo>
                    <a:pt x="14481" y="19694"/>
                  </a:lnTo>
                  <a:lnTo>
                    <a:pt x="14481" y="19535"/>
                  </a:lnTo>
                  <a:lnTo>
                    <a:pt x="14562" y="19535"/>
                  </a:lnTo>
                  <a:lnTo>
                    <a:pt x="14562" y="19376"/>
                  </a:lnTo>
                  <a:lnTo>
                    <a:pt x="14643" y="19218"/>
                  </a:lnTo>
                  <a:lnTo>
                    <a:pt x="14643" y="18900"/>
                  </a:lnTo>
                  <a:lnTo>
                    <a:pt x="14562" y="18741"/>
                  </a:lnTo>
                  <a:lnTo>
                    <a:pt x="14562" y="18582"/>
                  </a:lnTo>
                  <a:lnTo>
                    <a:pt x="14481" y="18424"/>
                  </a:lnTo>
                  <a:lnTo>
                    <a:pt x="14400" y="18424"/>
                  </a:lnTo>
                  <a:lnTo>
                    <a:pt x="14238" y="18106"/>
                  </a:lnTo>
                  <a:lnTo>
                    <a:pt x="13996" y="18106"/>
                  </a:lnTo>
                  <a:lnTo>
                    <a:pt x="13915" y="18265"/>
                  </a:lnTo>
                  <a:lnTo>
                    <a:pt x="13510" y="18265"/>
                  </a:lnTo>
                  <a:lnTo>
                    <a:pt x="13510" y="18106"/>
                  </a:lnTo>
                  <a:lnTo>
                    <a:pt x="13348" y="17947"/>
                  </a:lnTo>
                  <a:lnTo>
                    <a:pt x="13348" y="17788"/>
                  </a:lnTo>
                  <a:lnTo>
                    <a:pt x="13267" y="17788"/>
                  </a:lnTo>
                  <a:lnTo>
                    <a:pt x="13267" y="17629"/>
                  </a:lnTo>
                  <a:lnTo>
                    <a:pt x="13187" y="17629"/>
                  </a:lnTo>
                  <a:lnTo>
                    <a:pt x="13187" y="17312"/>
                  </a:lnTo>
                  <a:lnTo>
                    <a:pt x="13267" y="17312"/>
                  </a:lnTo>
                  <a:lnTo>
                    <a:pt x="13267" y="17153"/>
                  </a:lnTo>
                  <a:lnTo>
                    <a:pt x="13429" y="16835"/>
                  </a:lnTo>
                  <a:lnTo>
                    <a:pt x="13510" y="16835"/>
                  </a:lnTo>
                  <a:lnTo>
                    <a:pt x="13510" y="16518"/>
                  </a:lnTo>
                  <a:lnTo>
                    <a:pt x="13429" y="16359"/>
                  </a:lnTo>
                  <a:lnTo>
                    <a:pt x="13429" y="15882"/>
                  </a:lnTo>
                  <a:lnTo>
                    <a:pt x="13348" y="15724"/>
                  </a:lnTo>
                  <a:lnTo>
                    <a:pt x="13429" y="15724"/>
                  </a:lnTo>
                  <a:lnTo>
                    <a:pt x="13429" y="15565"/>
                  </a:lnTo>
                  <a:lnTo>
                    <a:pt x="13510" y="15406"/>
                  </a:lnTo>
                  <a:lnTo>
                    <a:pt x="13510" y="15247"/>
                  </a:lnTo>
                  <a:lnTo>
                    <a:pt x="13591" y="15247"/>
                  </a:lnTo>
                  <a:lnTo>
                    <a:pt x="13753" y="14929"/>
                  </a:lnTo>
                  <a:lnTo>
                    <a:pt x="13834" y="14929"/>
                  </a:lnTo>
                  <a:lnTo>
                    <a:pt x="13996" y="15247"/>
                  </a:lnTo>
                  <a:lnTo>
                    <a:pt x="13996" y="15406"/>
                  </a:lnTo>
                  <a:lnTo>
                    <a:pt x="14157" y="15724"/>
                  </a:lnTo>
                  <a:lnTo>
                    <a:pt x="14157" y="15882"/>
                  </a:lnTo>
                  <a:lnTo>
                    <a:pt x="14238" y="15882"/>
                  </a:lnTo>
                  <a:lnTo>
                    <a:pt x="14319" y="16041"/>
                  </a:lnTo>
                  <a:lnTo>
                    <a:pt x="14400" y="16041"/>
                  </a:lnTo>
                  <a:lnTo>
                    <a:pt x="14400" y="15882"/>
                  </a:lnTo>
                  <a:lnTo>
                    <a:pt x="14481" y="15724"/>
                  </a:lnTo>
                  <a:lnTo>
                    <a:pt x="14481" y="15565"/>
                  </a:lnTo>
                  <a:lnTo>
                    <a:pt x="14562" y="15406"/>
                  </a:lnTo>
                  <a:lnTo>
                    <a:pt x="14562" y="15247"/>
                  </a:lnTo>
                  <a:lnTo>
                    <a:pt x="14643" y="15247"/>
                  </a:lnTo>
                  <a:lnTo>
                    <a:pt x="14643" y="15088"/>
                  </a:lnTo>
                  <a:lnTo>
                    <a:pt x="14724" y="14929"/>
                  </a:lnTo>
                  <a:lnTo>
                    <a:pt x="14966" y="14929"/>
                  </a:lnTo>
                  <a:lnTo>
                    <a:pt x="15047" y="14771"/>
                  </a:lnTo>
                  <a:lnTo>
                    <a:pt x="15371" y="14771"/>
                  </a:lnTo>
                  <a:lnTo>
                    <a:pt x="15533" y="15088"/>
                  </a:lnTo>
                  <a:lnTo>
                    <a:pt x="15533" y="15247"/>
                  </a:lnTo>
                  <a:lnTo>
                    <a:pt x="15613" y="15247"/>
                  </a:lnTo>
                  <a:lnTo>
                    <a:pt x="15694" y="15406"/>
                  </a:lnTo>
                  <a:lnTo>
                    <a:pt x="15694" y="15565"/>
                  </a:lnTo>
                  <a:lnTo>
                    <a:pt x="16261" y="15565"/>
                  </a:lnTo>
                  <a:lnTo>
                    <a:pt x="16422" y="15406"/>
                  </a:lnTo>
                  <a:lnTo>
                    <a:pt x="16746" y="15247"/>
                  </a:lnTo>
                  <a:lnTo>
                    <a:pt x="17070" y="15247"/>
                  </a:lnTo>
                  <a:lnTo>
                    <a:pt x="17231" y="15088"/>
                  </a:lnTo>
                  <a:lnTo>
                    <a:pt x="17474" y="15247"/>
                  </a:lnTo>
                  <a:lnTo>
                    <a:pt x="17879" y="15247"/>
                  </a:lnTo>
                  <a:lnTo>
                    <a:pt x="17879" y="15406"/>
                  </a:lnTo>
                  <a:lnTo>
                    <a:pt x="18040" y="15565"/>
                  </a:lnTo>
                  <a:lnTo>
                    <a:pt x="18202" y="15882"/>
                  </a:lnTo>
                  <a:lnTo>
                    <a:pt x="18445" y="16200"/>
                  </a:lnTo>
                  <a:lnTo>
                    <a:pt x="18526" y="16359"/>
                  </a:lnTo>
                  <a:lnTo>
                    <a:pt x="18607" y="16041"/>
                  </a:lnTo>
                  <a:lnTo>
                    <a:pt x="18688" y="15882"/>
                  </a:lnTo>
                  <a:lnTo>
                    <a:pt x="18688" y="15565"/>
                  </a:lnTo>
                  <a:lnTo>
                    <a:pt x="18769" y="15565"/>
                  </a:lnTo>
                  <a:lnTo>
                    <a:pt x="18769" y="15088"/>
                  </a:lnTo>
                  <a:lnTo>
                    <a:pt x="18688" y="14929"/>
                  </a:lnTo>
                  <a:lnTo>
                    <a:pt x="18688" y="14294"/>
                  </a:lnTo>
                  <a:lnTo>
                    <a:pt x="18769" y="14294"/>
                  </a:lnTo>
                  <a:lnTo>
                    <a:pt x="18769" y="13976"/>
                  </a:lnTo>
                  <a:lnTo>
                    <a:pt x="18849" y="13976"/>
                  </a:lnTo>
                  <a:lnTo>
                    <a:pt x="18849" y="13818"/>
                  </a:lnTo>
                  <a:lnTo>
                    <a:pt x="18930" y="13818"/>
                  </a:lnTo>
                  <a:lnTo>
                    <a:pt x="19011" y="13659"/>
                  </a:lnTo>
                  <a:lnTo>
                    <a:pt x="19173" y="13659"/>
                  </a:lnTo>
                  <a:lnTo>
                    <a:pt x="19254" y="13500"/>
                  </a:lnTo>
                  <a:lnTo>
                    <a:pt x="19578" y="13500"/>
                  </a:lnTo>
                  <a:lnTo>
                    <a:pt x="19739" y="13818"/>
                  </a:lnTo>
                  <a:lnTo>
                    <a:pt x="19820" y="13818"/>
                  </a:lnTo>
                  <a:lnTo>
                    <a:pt x="19901" y="13976"/>
                  </a:lnTo>
                  <a:lnTo>
                    <a:pt x="20063" y="13976"/>
                  </a:lnTo>
                  <a:lnTo>
                    <a:pt x="20063" y="13818"/>
                  </a:lnTo>
                  <a:lnTo>
                    <a:pt x="20144" y="13818"/>
                  </a:lnTo>
                  <a:lnTo>
                    <a:pt x="20144" y="13659"/>
                  </a:lnTo>
                  <a:lnTo>
                    <a:pt x="20225" y="13500"/>
                  </a:lnTo>
                  <a:lnTo>
                    <a:pt x="20225" y="13024"/>
                  </a:lnTo>
                  <a:lnTo>
                    <a:pt x="20306" y="12706"/>
                  </a:lnTo>
                  <a:lnTo>
                    <a:pt x="20306" y="11276"/>
                  </a:lnTo>
                  <a:lnTo>
                    <a:pt x="20387" y="11276"/>
                  </a:lnTo>
                  <a:lnTo>
                    <a:pt x="20387" y="11118"/>
                  </a:lnTo>
                  <a:lnTo>
                    <a:pt x="20548" y="10800"/>
                  </a:lnTo>
                  <a:lnTo>
                    <a:pt x="20629" y="10800"/>
                  </a:lnTo>
                  <a:lnTo>
                    <a:pt x="20629" y="10641"/>
                  </a:lnTo>
                  <a:lnTo>
                    <a:pt x="21034" y="10641"/>
                  </a:lnTo>
                  <a:lnTo>
                    <a:pt x="21034" y="10482"/>
                  </a:lnTo>
                  <a:lnTo>
                    <a:pt x="21115" y="10482"/>
                  </a:lnTo>
                  <a:lnTo>
                    <a:pt x="21196" y="10324"/>
                  </a:lnTo>
                  <a:lnTo>
                    <a:pt x="21196" y="9688"/>
                  </a:lnTo>
                  <a:lnTo>
                    <a:pt x="21276" y="9529"/>
                  </a:lnTo>
                  <a:lnTo>
                    <a:pt x="21357" y="9529"/>
                  </a:lnTo>
                  <a:lnTo>
                    <a:pt x="21438" y="9212"/>
                  </a:lnTo>
                  <a:lnTo>
                    <a:pt x="21600" y="9212"/>
                  </a:lnTo>
                  <a:lnTo>
                    <a:pt x="21600" y="9053"/>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39" name="Freeform 48"/>
            <p:cNvSpPr/>
            <p:nvPr/>
          </p:nvSpPr>
          <p:spPr>
            <a:xfrm>
              <a:off x="5771225" y="1250007"/>
              <a:ext cx="1069339" cy="450931"/>
            </a:xfrm>
            <a:custGeom>
              <a:avLst/>
              <a:gdLst/>
              <a:ahLst/>
              <a:cxnLst>
                <a:cxn ang="0">
                  <a:pos x="wd2" y="hd2"/>
                </a:cxn>
                <a:cxn ang="5400000">
                  <a:pos x="wd2" y="hd2"/>
                </a:cxn>
                <a:cxn ang="10800000">
                  <a:pos x="wd2" y="hd2"/>
                </a:cxn>
                <a:cxn ang="16200000">
                  <a:pos x="wd2" y="hd2"/>
                </a:cxn>
              </a:cxnLst>
              <a:rect l="0" t="0" r="r" b="b"/>
              <a:pathLst>
                <a:path w="21600" h="21600" extrusionOk="0">
                  <a:moveTo>
                    <a:pt x="21600" y="9053"/>
                  </a:moveTo>
                  <a:lnTo>
                    <a:pt x="21600" y="8735"/>
                  </a:lnTo>
                  <a:lnTo>
                    <a:pt x="21519" y="8418"/>
                  </a:lnTo>
                  <a:lnTo>
                    <a:pt x="21357" y="7465"/>
                  </a:lnTo>
                  <a:lnTo>
                    <a:pt x="21357" y="7147"/>
                  </a:lnTo>
                  <a:lnTo>
                    <a:pt x="21196" y="6829"/>
                  </a:lnTo>
                  <a:lnTo>
                    <a:pt x="21196" y="6512"/>
                  </a:lnTo>
                  <a:lnTo>
                    <a:pt x="20953" y="6035"/>
                  </a:lnTo>
                  <a:lnTo>
                    <a:pt x="20791" y="6035"/>
                  </a:lnTo>
                  <a:lnTo>
                    <a:pt x="20629" y="5876"/>
                  </a:lnTo>
                  <a:lnTo>
                    <a:pt x="20467" y="5876"/>
                  </a:lnTo>
                  <a:lnTo>
                    <a:pt x="20387" y="5718"/>
                  </a:lnTo>
                  <a:lnTo>
                    <a:pt x="20225" y="5559"/>
                  </a:lnTo>
                  <a:lnTo>
                    <a:pt x="20144" y="5559"/>
                  </a:lnTo>
                  <a:lnTo>
                    <a:pt x="20144" y="5400"/>
                  </a:lnTo>
                  <a:lnTo>
                    <a:pt x="20063" y="5400"/>
                  </a:lnTo>
                  <a:lnTo>
                    <a:pt x="19982" y="5082"/>
                  </a:lnTo>
                  <a:lnTo>
                    <a:pt x="19982" y="4924"/>
                  </a:lnTo>
                  <a:lnTo>
                    <a:pt x="19901" y="4765"/>
                  </a:lnTo>
                  <a:lnTo>
                    <a:pt x="19820" y="4765"/>
                  </a:lnTo>
                  <a:lnTo>
                    <a:pt x="19820" y="4606"/>
                  </a:lnTo>
                  <a:lnTo>
                    <a:pt x="19173" y="4606"/>
                  </a:lnTo>
                  <a:lnTo>
                    <a:pt x="19173" y="4447"/>
                  </a:lnTo>
                  <a:lnTo>
                    <a:pt x="19011" y="4129"/>
                  </a:lnTo>
                  <a:lnTo>
                    <a:pt x="19011" y="3971"/>
                  </a:lnTo>
                  <a:lnTo>
                    <a:pt x="18930" y="3653"/>
                  </a:lnTo>
                  <a:lnTo>
                    <a:pt x="18930" y="3494"/>
                  </a:lnTo>
                  <a:lnTo>
                    <a:pt x="18769" y="3018"/>
                  </a:lnTo>
                  <a:lnTo>
                    <a:pt x="18688" y="2382"/>
                  </a:lnTo>
                  <a:lnTo>
                    <a:pt x="18688" y="2224"/>
                  </a:lnTo>
                  <a:lnTo>
                    <a:pt x="18607" y="1906"/>
                  </a:lnTo>
                  <a:lnTo>
                    <a:pt x="18526" y="1747"/>
                  </a:lnTo>
                  <a:lnTo>
                    <a:pt x="18526" y="1588"/>
                  </a:lnTo>
                  <a:lnTo>
                    <a:pt x="18445" y="1429"/>
                  </a:lnTo>
                  <a:lnTo>
                    <a:pt x="18364" y="1429"/>
                  </a:lnTo>
                  <a:lnTo>
                    <a:pt x="18364" y="1271"/>
                  </a:lnTo>
                  <a:lnTo>
                    <a:pt x="17555" y="1271"/>
                  </a:lnTo>
                  <a:lnTo>
                    <a:pt x="17474" y="1429"/>
                  </a:lnTo>
                  <a:lnTo>
                    <a:pt x="17393" y="1429"/>
                  </a:lnTo>
                  <a:lnTo>
                    <a:pt x="17151" y="1747"/>
                  </a:lnTo>
                  <a:lnTo>
                    <a:pt x="16989" y="1747"/>
                  </a:lnTo>
                  <a:lnTo>
                    <a:pt x="16908" y="1906"/>
                  </a:lnTo>
                  <a:lnTo>
                    <a:pt x="16665" y="1906"/>
                  </a:lnTo>
                  <a:lnTo>
                    <a:pt x="16665" y="2065"/>
                  </a:lnTo>
                  <a:lnTo>
                    <a:pt x="16099" y="2065"/>
                  </a:lnTo>
                  <a:lnTo>
                    <a:pt x="16099" y="1906"/>
                  </a:lnTo>
                  <a:lnTo>
                    <a:pt x="16018" y="1906"/>
                  </a:lnTo>
                  <a:lnTo>
                    <a:pt x="16018" y="953"/>
                  </a:lnTo>
                  <a:lnTo>
                    <a:pt x="15937" y="953"/>
                  </a:lnTo>
                  <a:lnTo>
                    <a:pt x="15937" y="794"/>
                  </a:lnTo>
                  <a:lnTo>
                    <a:pt x="15613" y="159"/>
                  </a:lnTo>
                  <a:lnTo>
                    <a:pt x="15452" y="159"/>
                  </a:lnTo>
                  <a:lnTo>
                    <a:pt x="15452" y="0"/>
                  </a:lnTo>
                  <a:lnTo>
                    <a:pt x="15209" y="0"/>
                  </a:lnTo>
                  <a:lnTo>
                    <a:pt x="15047" y="159"/>
                  </a:lnTo>
                  <a:lnTo>
                    <a:pt x="14966" y="159"/>
                  </a:lnTo>
                  <a:lnTo>
                    <a:pt x="14643" y="318"/>
                  </a:lnTo>
                  <a:lnTo>
                    <a:pt x="14481" y="476"/>
                  </a:lnTo>
                  <a:lnTo>
                    <a:pt x="14400" y="476"/>
                  </a:lnTo>
                  <a:lnTo>
                    <a:pt x="14157" y="635"/>
                  </a:lnTo>
                  <a:lnTo>
                    <a:pt x="13915" y="635"/>
                  </a:lnTo>
                  <a:lnTo>
                    <a:pt x="13672" y="794"/>
                  </a:lnTo>
                  <a:lnTo>
                    <a:pt x="12782" y="794"/>
                  </a:lnTo>
                  <a:lnTo>
                    <a:pt x="12378" y="635"/>
                  </a:lnTo>
                  <a:lnTo>
                    <a:pt x="12054" y="635"/>
                  </a:lnTo>
                  <a:lnTo>
                    <a:pt x="11973" y="476"/>
                  </a:lnTo>
                  <a:lnTo>
                    <a:pt x="11892" y="476"/>
                  </a:lnTo>
                  <a:lnTo>
                    <a:pt x="11649" y="318"/>
                  </a:lnTo>
                  <a:lnTo>
                    <a:pt x="11569" y="318"/>
                  </a:lnTo>
                  <a:lnTo>
                    <a:pt x="11407" y="159"/>
                  </a:lnTo>
                  <a:lnTo>
                    <a:pt x="11002" y="159"/>
                  </a:lnTo>
                  <a:lnTo>
                    <a:pt x="11002" y="318"/>
                  </a:lnTo>
                  <a:lnTo>
                    <a:pt x="10840" y="318"/>
                  </a:lnTo>
                  <a:lnTo>
                    <a:pt x="10840" y="953"/>
                  </a:lnTo>
                  <a:lnTo>
                    <a:pt x="10921" y="1112"/>
                  </a:lnTo>
                  <a:lnTo>
                    <a:pt x="11002" y="1429"/>
                  </a:lnTo>
                  <a:lnTo>
                    <a:pt x="11002" y="2065"/>
                  </a:lnTo>
                  <a:lnTo>
                    <a:pt x="10921" y="2065"/>
                  </a:lnTo>
                  <a:lnTo>
                    <a:pt x="10921" y="2224"/>
                  </a:lnTo>
                  <a:lnTo>
                    <a:pt x="10760" y="2382"/>
                  </a:lnTo>
                  <a:lnTo>
                    <a:pt x="10679" y="2382"/>
                  </a:lnTo>
                  <a:lnTo>
                    <a:pt x="10517" y="2541"/>
                  </a:lnTo>
                  <a:lnTo>
                    <a:pt x="10436" y="2541"/>
                  </a:lnTo>
                  <a:lnTo>
                    <a:pt x="10355" y="2700"/>
                  </a:lnTo>
                  <a:lnTo>
                    <a:pt x="10193" y="2700"/>
                  </a:lnTo>
                  <a:lnTo>
                    <a:pt x="10031" y="2859"/>
                  </a:lnTo>
                  <a:lnTo>
                    <a:pt x="9789" y="2859"/>
                  </a:lnTo>
                  <a:lnTo>
                    <a:pt x="9789" y="3018"/>
                  </a:lnTo>
                  <a:lnTo>
                    <a:pt x="9627" y="3018"/>
                  </a:lnTo>
                  <a:lnTo>
                    <a:pt x="9627" y="3176"/>
                  </a:lnTo>
                  <a:lnTo>
                    <a:pt x="9546" y="3176"/>
                  </a:lnTo>
                  <a:lnTo>
                    <a:pt x="9546" y="3653"/>
                  </a:lnTo>
                  <a:lnTo>
                    <a:pt x="9627" y="3812"/>
                  </a:lnTo>
                  <a:lnTo>
                    <a:pt x="9789" y="3971"/>
                  </a:lnTo>
                  <a:lnTo>
                    <a:pt x="9870" y="4129"/>
                  </a:lnTo>
                  <a:lnTo>
                    <a:pt x="9951" y="4447"/>
                  </a:lnTo>
                  <a:lnTo>
                    <a:pt x="9951" y="4924"/>
                  </a:lnTo>
                  <a:lnTo>
                    <a:pt x="9708" y="5400"/>
                  </a:lnTo>
                  <a:lnTo>
                    <a:pt x="9465" y="5400"/>
                  </a:lnTo>
                  <a:lnTo>
                    <a:pt x="9384" y="5241"/>
                  </a:lnTo>
                  <a:lnTo>
                    <a:pt x="9222" y="5241"/>
                  </a:lnTo>
                  <a:lnTo>
                    <a:pt x="9142" y="5082"/>
                  </a:lnTo>
                  <a:lnTo>
                    <a:pt x="8980" y="4924"/>
                  </a:lnTo>
                  <a:lnTo>
                    <a:pt x="8899" y="4765"/>
                  </a:lnTo>
                  <a:lnTo>
                    <a:pt x="8575" y="4447"/>
                  </a:lnTo>
                  <a:lnTo>
                    <a:pt x="8413" y="4129"/>
                  </a:lnTo>
                  <a:lnTo>
                    <a:pt x="8252" y="3971"/>
                  </a:lnTo>
                  <a:lnTo>
                    <a:pt x="8171" y="3812"/>
                  </a:lnTo>
                  <a:lnTo>
                    <a:pt x="7604" y="3812"/>
                  </a:lnTo>
                  <a:lnTo>
                    <a:pt x="7443" y="3971"/>
                  </a:lnTo>
                  <a:lnTo>
                    <a:pt x="7038" y="3971"/>
                  </a:lnTo>
                  <a:lnTo>
                    <a:pt x="6957" y="3812"/>
                  </a:lnTo>
                  <a:lnTo>
                    <a:pt x="6796" y="3812"/>
                  </a:lnTo>
                  <a:lnTo>
                    <a:pt x="6796" y="3653"/>
                  </a:lnTo>
                  <a:lnTo>
                    <a:pt x="6715" y="3653"/>
                  </a:lnTo>
                  <a:lnTo>
                    <a:pt x="6715" y="3176"/>
                  </a:lnTo>
                  <a:lnTo>
                    <a:pt x="6796" y="3176"/>
                  </a:lnTo>
                  <a:lnTo>
                    <a:pt x="6796" y="2859"/>
                  </a:lnTo>
                  <a:lnTo>
                    <a:pt x="6715" y="2700"/>
                  </a:lnTo>
                  <a:lnTo>
                    <a:pt x="6715" y="2541"/>
                  </a:lnTo>
                  <a:lnTo>
                    <a:pt x="6472" y="2065"/>
                  </a:lnTo>
                  <a:lnTo>
                    <a:pt x="6310" y="2065"/>
                  </a:lnTo>
                  <a:lnTo>
                    <a:pt x="6148" y="1747"/>
                  </a:lnTo>
                  <a:lnTo>
                    <a:pt x="5906" y="1588"/>
                  </a:lnTo>
                  <a:lnTo>
                    <a:pt x="5663" y="1271"/>
                  </a:lnTo>
                  <a:lnTo>
                    <a:pt x="5501" y="1112"/>
                  </a:lnTo>
                  <a:lnTo>
                    <a:pt x="5339" y="1112"/>
                  </a:lnTo>
                  <a:lnTo>
                    <a:pt x="5258" y="953"/>
                  </a:lnTo>
                  <a:lnTo>
                    <a:pt x="4207" y="953"/>
                  </a:lnTo>
                  <a:lnTo>
                    <a:pt x="4126" y="794"/>
                  </a:lnTo>
                  <a:lnTo>
                    <a:pt x="3802" y="794"/>
                  </a:lnTo>
                  <a:lnTo>
                    <a:pt x="3640" y="635"/>
                  </a:lnTo>
                  <a:lnTo>
                    <a:pt x="3317" y="635"/>
                  </a:lnTo>
                  <a:lnTo>
                    <a:pt x="3236" y="794"/>
                  </a:lnTo>
                  <a:lnTo>
                    <a:pt x="2912" y="794"/>
                  </a:lnTo>
                  <a:lnTo>
                    <a:pt x="2831" y="953"/>
                  </a:lnTo>
                  <a:lnTo>
                    <a:pt x="2751" y="953"/>
                  </a:lnTo>
                  <a:lnTo>
                    <a:pt x="2751" y="1112"/>
                  </a:lnTo>
                  <a:lnTo>
                    <a:pt x="2670" y="1112"/>
                  </a:lnTo>
                  <a:lnTo>
                    <a:pt x="2670" y="1429"/>
                  </a:lnTo>
                  <a:lnTo>
                    <a:pt x="2589" y="1588"/>
                  </a:lnTo>
                  <a:lnTo>
                    <a:pt x="2589" y="1906"/>
                  </a:lnTo>
                  <a:lnTo>
                    <a:pt x="2508" y="1906"/>
                  </a:lnTo>
                  <a:lnTo>
                    <a:pt x="2508" y="2065"/>
                  </a:lnTo>
                  <a:lnTo>
                    <a:pt x="2427" y="2065"/>
                  </a:lnTo>
                  <a:lnTo>
                    <a:pt x="2427" y="1906"/>
                  </a:lnTo>
                  <a:lnTo>
                    <a:pt x="2346" y="1906"/>
                  </a:lnTo>
                  <a:lnTo>
                    <a:pt x="2346" y="1747"/>
                  </a:lnTo>
                  <a:lnTo>
                    <a:pt x="2265" y="1747"/>
                  </a:lnTo>
                  <a:lnTo>
                    <a:pt x="2265" y="1588"/>
                  </a:lnTo>
                  <a:lnTo>
                    <a:pt x="2184" y="1271"/>
                  </a:lnTo>
                  <a:lnTo>
                    <a:pt x="2022" y="953"/>
                  </a:lnTo>
                  <a:lnTo>
                    <a:pt x="2022" y="794"/>
                  </a:lnTo>
                  <a:lnTo>
                    <a:pt x="1942" y="794"/>
                  </a:lnTo>
                  <a:lnTo>
                    <a:pt x="1942" y="635"/>
                  </a:lnTo>
                  <a:lnTo>
                    <a:pt x="1861" y="635"/>
                  </a:lnTo>
                  <a:lnTo>
                    <a:pt x="1780" y="476"/>
                  </a:lnTo>
                  <a:lnTo>
                    <a:pt x="1699" y="635"/>
                  </a:lnTo>
                  <a:lnTo>
                    <a:pt x="1456" y="635"/>
                  </a:lnTo>
                  <a:lnTo>
                    <a:pt x="1375" y="794"/>
                  </a:lnTo>
                  <a:lnTo>
                    <a:pt x="1294" y="794"/>
                  </a:lnTo>
                  <a:lnTo>
                    <a:pt x="1133" y="1112"/>
                  </a:lnTo>
                  <a:lnTo>
                    <a:pt x="1052" y="1112"/>
                  </a:lnTo>
                  <a:lnTo>
                    <a:pt x="809" y="1588"/>
                  </a:lnTo>
                  <a:lnTo>
                    <a:pt x="809" y="1747"/>
                  </a:lnTo>
                  <a:lnTo>
                    <a:pt x="485" y="2382"/>
                  </a:lnTo>
                  <a:lnTo>
                    <a:pt x="404" y="2859"/>
                  </a:lnTo>
                  <a:lnTo>
                    <a:pt x="81" y="4129"/>
                  </a:lnTo>
                  <a:lnTo>
                    <a:pt x="81" y="4447"/>
                  </a:lnTo>
                  <a:lnTo>
                    <a:pt x="0" y="4606"/>
                  </a:lnTo>
                  <a:lnTo>
                    <a:pt x="0" y="4924"/>
                  </a:lnTo>
                  <a:lnTo>
                    <a:pt x="81" y="5082"/>
                  </a:lnTo>
                  <a:lnTo>
                    <a:pt x="81" y="5241"/>
                  </a:lnTo>
                  <a:lnTo>
                    <a:pt x="162" y="5400"/>
                  </a:lnTo>
                  <a:lnTo>
                    <a:pt x="162" y="5559"/>
                  </a:lnTo>
                  <a:lnTo>
                    <a:pt x="324" y="5876"/>
                  </a:lnTo>
                  <a:lnTo>
                    <a:pt x="324" y="6035"/>
                  </a:lnTo>
                  <a:lnTo>
                    <a:pt x="404" y="6035"/>
                  </a:lnTo>
                  <a:lnTo>
                    <a:pt x="404" y="6194"/>
                  </a:lnTo>
                  <a:lnTo>
                    <a:pt x="485" y="6194"/>
                  </a:lnTo>
                  <a:lnTo>
                    <a:pt x="566" y="6353"/>
                  </a:lnTo>
                  <a:lnTo>
                    <a:pt x="728" y="6353"/>
                  </a:lnTo>
                  <a:lnTo>
                    <a:pt x="890" y="6671"/>
                  </a:lnTo>
                  <a:lnTo>
                    <a:pt x="971" y="6671"/>
                  </a:lnTo>
                  <a:lnTo>
                    <a:pt x="971" y="6829"/>
                  </a:lnTo>
                  <a:lnTo>
                    <a:pt x="1052" y="6829"/>
                  </a:lnTo>
                  <a:lnTo>
                    <a:pt x="1052" y="7147"/>
                  </a:lnTo>
                  <a:lnTo>
                    <a:pt x="1133" y="7465"/>
                  </a:lnTo>
                  <a:lnTo>
                    <a:pt x="1133" y="8100"/>
                  </a:lnTo>
                  <a:lnTo>
                    <a:pt x="1052" y="8259"/>
                  </a:lnTo>
                  <a:lnTo>
                    <a:pt x="1052" y="8576"/>
                  </a:lnTo>
                  <a:lnTo>
                    <a:pt x="809" y="9053"/>
                  </a:lnTo>
                  <a:lnTo>
                    <a:pt x="728" y="9053"/>
                  </a:lnTo>
                  <a:lnTo>
                    <a:pt x="566" y="9371"/>
                  </a:lnTo>
                  <a:lnTo>
                    <a:pt x="566" y="9529"/>
                  </a:lnTo>
                  <a:lnTo>
                    <a:pt x="485" y="9688"/>
                  </a:lnTo>
                  <a:lnTo>
                    <a:pt x="485" y="9847"/>
                  </a:lnTo>
                  <a:lnTo>
                    <a:pt x="404" y="10006"/>
                  </a:lnTo>
                  <a:lnTo>
                    <a:pt x="404" y="10800"/>
                  </a:lnTo>
                  <a:lnTo>
                    <a:pt x="324" y="11435"/>
                  </a:lnTo>
                  <a:lnTo>
                    <a:pt x="324" y="11594"/>
                  </a:lnTo>
                  <a:lnTo>
                    <a:pt x="404" y="11594"/>
                  </a:lnTo>
                  <a:lnTo>
                    <a:pt x="566" y="11435"/>
                  </a:lnTo>
                  <a:lnTo>
                    <a:pt x="728" y="11435"/>
                  </a:lnTo>
                  <a:lnTo>
                    <a:pt x="809" y="11276"/>
                  </a:lnTo>
                  <a:lnTo>
                    <a:pt x="1213" y="11276"/>
                  </a:lnTo>
                  <a:lnTo>
                    <a:pt x="1294" y="11435"/>
                  </a:lnTo>
                  <a:lnTo>
                    <a:pt x="1456" y="11594"/>
                  </a:lnTo>
                  <a:lnTo>
                    <a:pt x="1537" y="11594"/>
                  </a:lnTo>
                  <a:lnTo>
                    <a:pt x="1618" y="11753"/>
                  </a:lnTo>
                  <a:lnTo>
                    <a:pt x="1861" y="11753"/>
                  </a:lnTo>
                  <a:lnTo>
                    <a:pt x="1861" y="11594"/>
                  </a:lnTo>
                  <a:lnTo>
                    <a:pt x="1942" y="11435"/>
                  </a:lnTo>
                  <a:lnTo>
                    <a:pt x="1942" y="11276"/>
                  </a:lnTo>
                  <a:lnTo>
                    <a:pt x="2022" y="11118"/>
                  </a:lnTo>
                  <a:lnTo>
                    <a:pt x="2103" y="11118"/>
                  </a:lnTo>
                  <a:lnTo>
                    <a:pt x="2184" y="11276"/>
                  </a:lnTo>
                  <a:lnTo>
                    <a:pt x="2346" y="11276"/>
                  </a:lnTo>
                  <a:lnTo>
                    <a:pt x="2346" y="11435"/>
                  </a:lnTo>
                  <a:lnTo>
                    <a:pt x="2427" y="11435"/>
                  </a:lnTo>
                  <a:lnTo>
                    <a:pt x="2427" y="12071"/>
                  </a:lnTo>
                  <a:lnTo>
                    <a:pt x="2346" y="12229"/>
                  </a:lnTo>
                  <a:lnTo>
                    <a:pt x="2346" y="12706"/>
                  </a:lnTo>
                  <a:lnTo>
                    <a:pt x="2265" y="12865"/>
                  </a:lnTo>
                  <a:lnTo>
                    <a:pt x="2265" y="13182"/>
                  </a:lnTo>
                  <a:lnTo>
                    <a:pt x="2346" y="13182"/>
                  </a:lnTo>
                  <a:lnTo>
                    <a:pt x="2346" y="13341"/>
                  </a:lnTo>
                  <a:lnTo>
                    <a:pt x="2427" y="13500"/>
                  </a:lnTo>
                  <a:lnTo>
                    <a:pt x="2427" y="13818"/>
                  </a:lnTo>
                  <a:lnTo>
                    <a:pt x="1942" y="13818"/>
                  </a:lnTo>
                  <a:lnTo>
                    <a:pt x="1780" y="13659"/>
                  </a:lnTo>
                  <a:lnTo>
                    <a:pt x="1618" y="13659"/>
                  </a:lnTo>
                  <a:lnTo>
                    <a:pt x="1618" y="13818"/>
                  </a:lnTo>
                  <a:lnTo>
                    <a:pt x="1537" y="13818"/>
                  </a:lnTo>
                  <a:lnTo>
                    <a:pt x="1294" y="14294"/>
                  </a:lnTo>
                  <a:lnTo>
                    <a:pt x="1294" y="15247"/>
                  </a:lnTo>
                  <a:lnTo>
                    <a:pt x="809" y="15247"/>
                  </a:lnTo>
                  <a:lnTo>
                    <a:pt x="809" y="15724"/>
                  </a:lnTo>
                  <a:lnTo>
                    <a:pt x="890" y="16041"/>
                  </a:lnTo>
                  <a:lnTo>
                    <a:pt x="890" y="16200"/>
                  </a:lnTo>
                  <a:lnTo>
                    <a:pt x="971" y="16359"/>
                  </a:lnTo>
                  <a:lnTo>
                    <a:pt x="971" y="16835"/>
                  </a:lnTo>
                  <a:lnTo>
                    <a:pt x="1052" y="16994"/>
                  </a:lnTo>
                  <a:lnTo>
                    <a:pt x="1052" y="17153"/>
                  </a:lnTo>
                  <a:lnTo>
                    <a:pt x="1133" y="17312"/>
                  </a:lnTo>
                  <a:lnTo>
                    <a:pt x="1537" y="17312"/>
                  </a:lnTo>
                  <a:lnTo>
                    <a:pt x="1699" y="17153"/>
                  </a:lnTo>
                  <a:lnTo>
                    <a:pt x="1942" y="17153"/>
                  </a:lnTo>
                  <a:lnTo>
                    <a:pt x="2103" y="17471"/>
                  </a:lnTo>
                  <a:lnTo>
                    <a:pt x="2103" y="18900"/>
                  </a:lnTo>
                  <a:lnTo>
                    <a:pt x="2184" y="18900"/>
                  </a:lnTo>
                  <a:lnTo>
                    <a:pt x="2184" y="19218"/>
                  </a:lnTo>
                  <a:lnTo>
                    <a:pt x="2346" y="19218"/>
                  </a:lnTo>
                  <a:lnTo>
                    <a:pt x="2346" y="18265"/>
                  </a:lnTo>
                  <a:lnTo>
                    <a:pt x="2427" y="18265"/>
                  </a:lnTo>
                  <a:lnTo>
                    <a:pt x="2427" y="18106"/>
                  </a:lnTo>
                  <a:lnTo>
                    <a:pt x="2993" y="18106"/>
                  </a:lnTo>
                  <a:lnTo>
                    <a:pt x="3074" y="18265"/>
                  </a:lnTo>
                  <a:lnTo>
                    <a:pt x="3155" y="18265"/>
                  </a:lnTo>
                  <a:lnTo>
                    <a:pt x="3155" y="18424"/>
                  </a:lnTo>
                  <a:lnTo>
                    <a:pt x="3236" y="18582"/>
                  </a:lnTo>
                  <a:lnTo>
                    <a:pt x="3236" y="19218"/>
                  </a:lnTo>
                  <a:lnTo>
                    <a:pt x="3317" y="19535"/>
                  </a:lnTo>
                  <a:lnTo>
                    <a:pt x="3317" y="19853"/>
                  </a:lnTo>
                  <a:lnTo>
                    <a:pt x="3398" y="19853"/>
                  </a:lnTo>
                  <a:lnTo>
                    <a:pt x="3560" y="19694"/>
                  </a:lnTo>
                  <a:lnTo>
                    <a:pt x="3640" y="19535"/>
                  </a:lnTo>
                  <a:lnTo>
                    <a:pt x="4126" y="19535"/>
                  </a:lnTo>
                  <a:lnTo>
                    <a:pt x="4207" y="19694"/>
                  </a:lnTo>
                  <a:lnTo>
                    <a:pt x="4288" y="19694"/>
                  </a:lnTo>
                  <a:lnTo>
                    <a:pt x="4369" y="19853"/>
                  </a:lnTo>
                  <a:lnTo>
                    <a:pt x="4369" y="20171"/>
                  </a:lnTo>
                  <a:lnTo>
                    <a:pt x="4288" y="20329"/>
                  </a:lnTo>
                  <a:lnTo>
                    <a:pt x="4288" y="20647"/>
                  </a:lnTo>
                  <a:lnTo>
                    <a:pt x="4369" y="20647"/>
                  </a:lnTo>
                  <a:lnTo>
                    <a:pt x="4449" y="20806"/>
                  </a:lnTo>
                  <a:lnTo>
                    <a:pt x="4611" y="20806"/>
                  </a:lnTo>
                  <a:lnTo>
                    <a:pt x="4773" y="20965"/>
                  </a:lnTo>
                  <a:lnTo>
                    <a:pt x="4854" y="20965"/>
                  </a:lnTo>
                  <a:lnTo>
                    <a:pt x="4854" y="20171"/>
                  </a:lnTo>
                  <a:lnTo>
                    <a:pt x="4935" y="19376"/>
                  </a:lnTo>
                  <a:lnTo>
                    <a:pt x="4935" y="18106"/>
                  </a:lnTo>
                  <a:lnTo>
                    <a:pt x="5016" y="17471"/>
                  </a:lnTo>
                  <a:lnTo>
                    <a:pt x="5016" y="16994"/>
                  </a:lnTo>
                  <a:lnTo>
                    <a:pt x="5097" y="16518"/>
                  </a:lnTo>
                  <a:lnTo>
                    <a:pt x="5097" y="16200"/>
                  </a:lnTo>
                  <a:lnTo>
                    <a:pt x="5178" y="15724"/>
                  </a:lnTo>
                  <a:lnTo>
                    <a:pt x="5178" y="15565"/>
                  </a:lnTo>
                  <a:lnTo>
                    <a:pt x="5258" y="15406"/>
                  </a:lnTo>
                  <a:lnTo>
                    <a:pt x="5258" y="15247"/>
                  </a:lnTo>
                  <a:lnTo>
                    <a:pt x="5339" y="15247"/>
                  </a:lnTo>
                  <a:lnTo>
                    <a:pt x="5339" y="15088"/>
                  </a:lnTo>
                  <a:lnTo>
                    <a:pt x="5663" y="14453"/>
                  </a:lnTo>
                  <a:lnTo>
                    <a:pt x="5825" y="14294"/>
                  </a:lnTo>
                  <a:lnTo>
                    <a:pt x="5987" y="13976"/>
                  </a:lnTo>
                  <a:lnTo>
                    <a:pt x="6229" y="13659"/>
                  </a:lnTo>
                  <a:lnTo>
                    <a:pt x="6391" y="13500"/>
                  </a:lnTo>
                  <a:lnTo>
                    <a:pt x="6553" y="13182"/>
                  </a:lnTo>
                  <a:lnTo>
                    <a:pt x="6957" y="13182"/>
                  </a:lnTo>
                  <a:lnTo>
                    <a:pt x="7038" y="13024"/>
                  </a:lnTo>
                  <a:lnTo>
                    <a:pt x="7119" y="13024"/>
                  </a:lnTo>
                  <a:lnTo>
                    <a:pt x="7119" y="12865"/>
                  </a:lnTo>
                  <a:lnTo>
                    <a:pt x="7200" y="12865"/>
                  </a:lnTo>
                  <a:lnTo>
                    <a:pt x="7200" y="12706"/>
                  </a:lnTo>
                  <a:lnTo>
                    <a:pt x="7119" y="12547"/>
                  </a:lnTo>
                  <a:lnTo>
                    <a:pt x="7119" y="11594"/>
                  </a:lnTo>
                  <a:lnTo>
                    <a:pt x="7281" y="11594"/>
                  </a:lnTo>
                  <a:lnTo>
                    <a:pt x="7281" y="11435"/>
                  </a:lnTo>
                  <a:lnTo>
                    <a:pt x="8090" y="11435"/>
                  </a:lnTo>
                  <a:lnTo>
                    <a:pt x="8171" y="11594"/>
                  </a:lnTo>
                  <a:lnTo>
                    <a:pt x="8252" y="11594"/>
                  </a:lnTo>
                  <a:lnTo>
                    <a:pt x="8252" y="11753"/>
                  </a:lnTo>
                  <a:lnTo>
                    <a:pt x="8333" y="11753"/>
                  </a:lnTo>
                  <a:lnTo>
                    <a:pt x="8333" y="12547"/>
                  </a:lnTo>
                  <a:lnTo>
                    <a:pt x="8252" y="12706"/>
                  </a:lnTo>
                  <a:lnTo>
                    <a:pt x="8252" y="13500"/>
                  </a:lnTo>
                  <a:lnTo>
                    <a:pt x="8333" y="13659"/>
                  </a:lnTo>
                  <a:lnTo>
                    <a:pt x="8494" y="13818"/>
                  </a:lnTo>
                  <a:lnTo>
                    <a:pt x="8494" y="13976"/>
                  </a:lnTo>
                  <a:lnTo>
                    <a:pt x="8575" y="13976"/>
                  </a:lnTo>
                  <a:lnTo>
                    <a:pt x="8575" y="14135"/>
                  </a:lnTo>
                  <a:lnTo>
                    <a:pt x="8656" y="14135"/>
                  </a:lnTo>
                  <a:lnTo>
                    <a:pt x="8656" y="14294"/>
                  </a:lnTo>
                  <a:lnTo>
                    <a:pt x="8575" y="14294"/>
                  </a:lnTo>
                  <a:lnTo>
                    <a:pt x="8575" y="14453"/>
                  </a:lnTo>
                  <a:lnTo>
                    <a:pt x="8413" y="14771"/>
                  </a:lnTo>
                  <a:lnTo>
                    <a:pt x="8333" y="14771"/>
                  </a:lnTo>
                  <a:lnTo>
                    <a:pt x="8494" y="15406"/>
                  </a:lnTo>
                  <a:lnTo>
                    <a:pt x="8656" y="15882"/>
                  </a:lnTo>
                  <a:lnTo>
                    <a:pt x="8737" y="16200"/>
                  </a:lnTo>
                  <a:lnTo>
                    <a:pt x="8818" y="16359"/>
                  </a:lnTo>
                  <a:lnTo>
                    <a:pt x="8818" y="16676"/>
                  </a:lnTo>
                  <a:lnTo>
                    <a:pt x="8899" y="16835"/>
                  </a:lnTo>
                  <a:lnTo>
                    <a:pt x="8899" y="17153"/>
                  </a:lnTo>
                  <a:lnTo>
                    <a:pt x="9222" y="17153"/>
                  </a:lnTo>
                  <a:lnTo>
                    <a:pt x="9303" y="16994"/>
                  </a:lnTo>
                  <a:lnTo>
                    <a:pt x="9546" y="16835"/>
                  </a:lnTo>
                  <a:lnTo>
                    <a:pt x="10193" y="16835"/>
                  </a:lnTo>
                  <a:lnTo>
                    <a:pt x="10355" y="16994"/>
                  </a:lnTo>
                  <a:lnTo>
                    <a:pt x="10517" y="16994"/>
                  </a:lnTo>
                  <a:lnTo>
                    <a:pt x="10598" y="17153"/>
                  </a:lnTo>
                  <a:lnTo>
                    <a:pt x="10679" y="17153"/>
                  </a:lnTo>
                  <a:lnTo>
                    <a:pt x="10840" y="17312"/>
                  </a:lnTo>
                  <a:lnTo>
                    <a:pt x="10921" y="17312"/>
                  </a:lnTo>
                  <a:lnTo>
                    <a:pt x="10921" y="17471"/>
                  </a:lnTo>
                  <a:lnTo>
                    <a:pt x="11002" y="17471"/>
                  </a:lnTo>
                  <a:lnTo>
                    <a:pt x="11002" y="17788"/>
                  </a:lnTo>
                  <a:lnTo>
                    <a:pt x="11083" y="17788"/>
                  </a:lnTo>
                  <a:lnTo>
                    <a:pt x="11083" y="19535"/>
                  </a:lnTo>
                  <a:lnTo>
                    <a:pt x="11164" y="19853"/>
                  </a:lnTo>
                  <a:lnTo>
                    <a:pt x="11164" y="20171"/>
                  </a:lnTo>
                  <a:lnTo>
                    <a:pt x="11245" y="20171"/>
                  </a:lnTo>
                  <a:lnTo>
                    <a:pt x="11245" y="20329"/>
                  </a:lnTo>
                  <a:lnTo>
                    <a:pt x="11326" y="20488"/>
                  </a:lnTo>
                  <a:lnTo>
                    <a:pt x="11407" y="20488"/>
                  </a:lnTo>
                  <a:lnTo>
                    <a:pt x="11488" y="20647"/>
                  </a:lnTo>
                  <a:lnTo>
                    <a:pt x="11649" y="20806"/>
                  </a:lnTo>
                  <a:lnTo>
                    <a:pt x="11892" y="20965"/>
                  </a:lnTo>
                  <a:lnTo>
                    <a:pt x="11973" y="20965"/>
                  </a:lnTo>
                  <a:lnTo>
                    <a:pt x="12216" y="21441"/>
                  </a:lnTo>
                  <a:lnTo>
                    <a:pt x="12378" y="21600"/>
                  </a:lnTo>
                  <a:lnTo>
                    <a:pt x="12620" y="21124"/>
                  </a:lnTo>
                  <a:lnTo>
                    <a:pt x="12863" y="20806"/>
                  </a:lnTo>
                  <a:lnTo>
                    <a:pt x="12944" y="20647"/>
                  </a:lnTo>
                  <a:lnTo>
                    <a:pt x="13025" y="20647"/>
                  </a:lnTo>
                  <a:lnTo>
                    <a:pt x="13106" y="20488"/>
                  </a:lnTo>
                  <a:lnTo>
                    <a:pt x="13187" y="20488"/>
                  </a:lnTo>
                  <a:lnTo>
                    <a:pt x="13348" y="20329"/>
                  </a:lnTo>
                  <a:lnTo>
                    <a:pt x="13591" y="20329"/>
                  </a:lnTo>
                  <a:lnTo>
                    <a:pt x="13753" y="20171"/>
                  </a:lnTo>
                  <a:lnTo>
                    <a:pt x="13996" y="20012"/>
                  </a:lnTo>
                  <a:lnTo>
                    <a:pt x="14157" y="20012"/>
                  </a:lnTo>
                  <a:lnTo>
                    <a:pt x="14238" y="19853"/>
                  </a:lnTo>
                  <a:lnTo>
                    <a:pt x="14319" y="19853"/>
                  </a:lnTo>
                  <a:lnTo>
                    <a:pt x="14400" y="19694"/>
                  </a:lnTo>
                  <a:lnTo>
                    <a:pt x="14481" y="19694"/>
                  </a:lnTo>
                  <a:lnTo>
                    <a:pt x="14481" y="19535"/>
                  </a:lnTo>
                  <a:lnTo>
                    <a:pt x="14562" y="19535"/>
                  </a:lnTo>
                  <a:lnTo>
                    <a:pt x="14562" y="19376"/>
                  </a:lnTo>
                  <a:lnTo>
                    <a:pt x="14643" y="19218"/>
                  </a:lnTo>
                  <a:lnTo>
                    <a:pt x="14643" y="18900"/>
                  </a:lnTo>
                  <a:lnTo>
                    <a:pt x="14562" y="18741"/>
                  </a:lnTo>
                  <a:lnTo>
                    <a:pt x="14562" y="18582"/>
                  </a:lnTo>
                  <a:lnTo>
                    <a:pt x="14481" y="18424"/>
                  </a:lnTo>
                  <a:lnTo>
                    <a:pt x="14400" y="18424"/>
                  </a:lnTo>
                  <a:lnTo>
                    <a:pt x="14238" y="18106"/>
                  </a:lnTo>
                  <a:lnTo>
                    <a:pt x="13996" y="18106"/>
                  </a:lnTo>
                  <a:lnTo>
                    <a:pt x="13915" y="18265"/>
                  </a:lnTo>
                  <a:lnTo>
                    <a:pt x="13510" y="18265"/>
                  </a:lnTo>
                  <a:lnTo>
                    <a:pt x="13510" y="18106"/>
                  </a:lnTo>
                  <a:lnTo>
                    <a:pt x="13348" y="17947"/>
                  </a:lnTo>
                  <a:lnTo>
                    <a:pt x="13348" y="17788"/>
                  </a:lnTo>
                  <a:lnTo>
                    <a:pt x="13267" y="17788"/>
                  </a:lnTo>
                  <a:lnTo>
                    <a:pt x="13267" y="17629"/>
                  </a:lnTo>
                  <a:lnTo>
                    <a:pt x="13187" y="17629"/>
                  </a:lnTo>
                  <a:lnTo>
                    <a:pt x="13187" y="17312"/>
                  </a:lnTo>
                  <a:lnTo>
                    <a:pt x="13267" y="17312"/>
                  </a:lnTo>
                  <a:lnTo>
                    <a:pt x="13267" y="17153"/>
                  </a:lnTo>
                  <a:lnTo>
                    <a:pt x="13429" y="16835"/>
                  </a:lnTo>
                  <a:lnTo>
                    <a:pt x="13510" y="16835"/>
                  </a:lnTo>
                  <a:lnTo>
                    <a:pt x="13510" y="16518"/>
                  </a:lnTo>
                  <a:lnTo>
                    <a:pt x="13429" y="16359"/>
                  </a:lnTo>
                  <a:lnTo>
                    <a:pt x="13429" y="15882"/>
                  </a:lnTo>
                  <a:lnTo>
                    <a:pt x="13348" y="15724"/>
                  </a:lnTo>
                  <a:lnTo>
                    <a:pt x="13429" y="15724"/>
                  </a:lnTo>
                  <a:lnTo>
                    <a:pt x="13429" y="15565"/>
                  </a:lnTo>
                  <a:lnTo>
                    <a:pt x="13510" y="15406"/>
                  </a:lnTo>
                  <a:lnTo>
                    <a:pt x="13510" y="15247"/>
                  </a:lnTo>
                  <a:lnTo>
                    <a:pt x="13591" y="15247"/>
                  </a:lnTo>
                  <a:lnTo>
                    <a:pt x="13753" y="14929"/>
                  </a:lnTo>
                  <a:lnTo>
                    <a:pt x="13834" y="14929"/>
                  </a:lnTo>
                  <a:lnTo>
                    <a:pt x="13996" y="15247"/>
                  </a:lnTo>
                  <a:lnTo>
                    <a:pt x="13996" y="15406"/>
                  </a:lnTo>
                  <a:lnTo>
                    <a:pt x="14157" y="15724"/>
                  </a:lnTo>
                  <a:lnTo>
                    <a:pt x="14157" y="15882"/>
                  </a:lnTo>
                  <a:lnTo>
                    <a:pt x="14238" y="15882"/>
                  </a:lnTo>
                  <a:lnTo>
                    <a:pt x="14319" y="16041"/>
                  </a:lnTo>
                  <a:lnTo>
                    <a:pt x="14400" y="16041"/>
                  </a:lnTo>
                  <a:lnTo>
                    <a:pt x="14400" y="15882"/>
                  </a:lnTo>
                  <a:lnTo>
                    <a:pt x="14481" y="15724"/>
                  </a:lnTo>
                  <a:lnTo>
                    <a:pt x="14481" y="15565"/>
                  </a:lnTo>
                  <a:lnTo>
                    <a:pt x="14562" y="15406"/>
                  </a:lnTo>
                  <a:lnTo>
                    <a:pt x="14562" y="15247"/>
                  </a:lnTo>
                  <a:lnTo>
                    <a:pt x="14643" y="15247"/>
                  </a:lnTo>
                  <a:lnTo>
                    <a:pt x="14643" y="15088"/>
                  </a:lnTo>
                  <a:lnTo>
                    <a:pt x="14724" y="14929"/>
                  </a:lnTo>
                  <a:lnTo>
                    <a:pt x="14966" y="14929"/>
                  </a:lnTo>
                  <a:lnTo>
                    <a:pt x="15047" y="14771"/>
                  </a:lnTo>
                  <a:lnTo>
                    <a:pt x="15371" y="14771"/>
                  </a:lnTo>
                  <a:lnTo>
                    <a:pt x="15533" y="15088"/>
                  </a:lnTo>
                  <a:lnTo>
                    <a:pt x="15533" y="15247"/>
                  </a:lnTo>
                  <a:lnTo>
                    <a:pt x="15613" y="15247"/>
                  </a:lnTo>
                  <a:lnTo>
                    <a:pt x="15694" y="15406"/>
                  </a:lnTo>
                  <a:lnTo>
                    <a:pt x="15694" y="15565"/>
                  </a:lnTo>
                  <a:lnTo>
                    <a:pt x="16261" y="15565"/>
                  </a:lnTo>
                  <a:lnTo>
                    <a:pt x="16422" y="15406"/>
                  </a:lnTo>
                  <a:lnTo>
                    <a:pt x="16746" y="15247"/>
                  </a:lnTo>
                  <a:lnTo>
                    <a:pt x="17070" y="15247"/>
                  </a:lnTo>
                  <a:lnTo>
                    <a:pt x="17231" y="15088"/>
                  </a:lnTo>
                  <a:lnTo>
                    <a:pt x="17474" y="15247"/>
                  </a:lnTo>
                  <a:lnTo>
                    <a:pt x="17879" y="15247"/>
                  </a:lnTo>
                  <a:lnTo>
                    <a:pt x="17879" y="15406"/>
                  </a:lnTo>
                  <a:lnTo>
                    <a:pt x="18040" y="15565"/>
                  </a:lnTo>
                  <a:lnTo>
                    <a:pt x="18202" y="15882"/>
                  </a:lnTo>
                  <a:lnTo>
                    <a:pt x="18445" y="16200"/>
                  </a:lnTo>
                  <a:lnTo>
                    <a:pt x="18526" y="16359"/>
                  </a:lnTo>
                  <a:lnTo>
                    <a:pt x="18607" y="16041"/>
                  </a:lnTo>
                  <a:lnTo>
                    <a:pt x="18688" y="15882"/>
                  </a:lnTo>
                  <a:lnTo>
                    <a:pt x="18688" y="15565"/>
                  </a:lnTo>
                  <a:lnTo>
                    <a:pt x="18769" y="15565"/>
                  </a:lnTo>
                  <a:lnTo>
                    <a:pt x="18769" y="15088"/>
                  </a:lnTo>
                  <a:lnTo>
                    <a:pt x="18688" y="14929"/>
                  </a:lnTo>
                  <a:lnTo>
                    <a:pt x="18688" y="14294"/>
                  </a:lnTo>
                  <a:lnTo>
                    <a:pt x="18769" y="14294"/>
                  </a:lnTo>
                  <a:lnTo>
                    <a:pt x="18769" y="13976"/>
                  </a:lnTo>
                  <a:lnTo>
                    <a:pt x="18849" y="13976"/>
                  </a:lnTo>
                  <a:lnTo>
                    <a:pt x="18849" y="13818"/>
                  </a:lnTo>
                  <a:lnTo>
                    <a:pt x="18930" y="13818"/>
                  </a:lnTo>
                  <a:lnTo>
                    <a:pt x="19011" y="13659"/>
                  </a:lnTo>
                  <a:lnTo>
                    <a:pt x="19173" y="13659"/>
                  </a:lnTo>
                  <a:lnTo>
                    <a:pt x="19254" y="13500"/>
                  </a:lnTo>
                  <a:lnTo>
                    <a:pt x="19578" y="13500"/>
                  </a:lnTo>
                  <a:lnTo>
                    <a:pt x="19739" y="13818"/>
                  </a:lnTo>
                  <a:lnTo>
                    <a:pt x="19820" y="13818"/>
                  </a:lnTo>
                  <a:lnTo>
                    <a:pt x="19901" y="13976"/>
                  </a:lnTo>
                  <a:lnTo>
                    <a:pt x="20063" y="13976"/>
                  </a:lnTo>
                  <a:lnTo>
                    <a:pt x="20063" y="13818"/>
                  </a:lnTo>
                  <a:lnTo>
                    <a:pt x="20144" y="13818"/>
                  </a:lnTo>
                  <a:lnTo>
                    <a:pt x="20144" y="13659"/>
                  </a:lnTo>
                  <a:lnTo>
                    <a:pt x="20225" y="13500"/>
                  </a:lnTo>
                  <a:lnTo>
                    <a:pt x="20225" y="13024"/>
                  </a:lnTo>
                  <a:lnTo>
                    <a:pt x="20306" y="12706"/>
                  </a:lnTo>
                  <a:lnTo>
                    <a:pt x="20306" y="11276"/>
                  </a:lnTo>
                  <a:lnTo>
                    <a:pt x="20387" y="11276"/>
                  </a:lnTo>
                  <a:lnTo>
                    <a:pt x="20387" y="11118"/>
                  </a:lnTo>
                  <a:lnTo>
                    <a:pt x="20548" y="10800"/>
                  </a:lnTo>
                  <a:lnTo>
                    <a:pt x="20629" y="10800"/>
                  </a:lnTo>
                  <a:lnTo>
                    <a:pt x="20629" y="10641"/>
                  </a:lnTo>
                  <a:lnTo>
                    <a:pt x="21034" y="10641"/>
                  </a:lnTo>
                  <a:lnTo>
                    <a:pt x="21034" y="10482"/>
                  </a:lnTo>
                  <a:lnTo>
                    <a:pt x="21115" y="10482"/>
                  </a:lnTo>
                  <a:lnTo>
                    <a:pt x="21196" y="10324"/>
                  </a:lnTo>
                  <a:lnTo>
                    <a:pt x="21196" y="9688"/>
                  </a:lnTo>
                  <a:lnTo>
                    <a:pt x="21276" y="9529"/>
                  </a:lnTo>
                  <a:lnTo>
                    <a:pt x="21357" y="9529"/>
                  </a:lnTo>
                  <a:lnTo>
                    <a:pt x="21438" y="9212"/>
                  </a:lnTo>
                  <a:lnTo>
                    <a:pt x="21600" y="9212"/>
                  </a:lnTo>
                  <a:lnTo>
                    <a:pt x="21600" y="9053"/>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40" name="Freeform 49"/>
            <p:cNvSpPr/>
            <p:nvPr/>
          </p:nvSpPr>
          <p:spPr>
            <a:xfrm>
              <a:off x="6383994" y="1558362"/>
              <a:ext cx="304382" cy="188994"/>
            </a:xfrm>
            <a:custGeom>
              <a:avLst/>
              <a:gdLst/>
              <a:ahLst/>
              <a:cxnLst>
                <a:cxn ang="0">
                  <a:pos x="wd2" y="hd2"/>
                </a:cxn>
                <a:cxn ang="5400000">
                  <a:pos x="wd2" y="hd2"/>
                </a:cxn>
                <a:cxn ang="10800000">
                  <a:pos x="wd2" y="hd2"/>
                </a:cxn>
                <a:cxn ang="16200000">
                  <a:pos x="wd2" y="hd2"/>
                </a:cxn>
              </a:cxnLst>
              <a:rect l="0" t="0" r="r" b="b"/>
              <a:pathLst>
                <a:path w="21600" h="21600" extrusionOk="0">
                  <a:moveTo>
                    <a:pt x="16768" y="6063"/>
                  </a:moveTo>
                  <a:lnTo>
                    <a:pt x="16768" y="6442"/>
                  </a:lnTo>
                  <a:lnTo>
                    <a:pt x="17337" y="6442"/>
                  </a:lnTo>
                  <a:lnTo>
                    <a:pt x="17621" y="6821"/>
                  </a:lnTo>
                  <a:lnTo>
                    <a:pt x="18474" y="6821"/>
                  </a:lnTo>
                  <a:lnTo>
                    <a:pt x="18474" y="7200"/>
                  </a:lnTo>
                  <a:lnTo>
                    <a:pt x="18758" y="7579"/>
                  </a:lnTo>
                  <a:lnTo>
                    <a:pt x="18758" y="8716"/>
                  </a:lnTo>
                  <a:lnTo>
                    <a:pt x="19042" y="9474"/>
                  </a:lnTo>
                  <a:lnTo>
                    <a:pt x="19042" y="12126"/>
                  </a:lnTo>
                  <a:lnTo>
                    <a:pt x="18758" y="12505"/>
                  </a:lnTo>
                  <a:lnTo>
                    <a:pt x="18758" y="13642"/>
                  </a:lnTo>
                  <a:lnTo>
                    <a:pt x="18474" y="14021"/>
                  </a:lnTo>
                  <a:lnTo>
                    <a:pt x="18474" y="14400"/>
                  </a:lnTo>
                  <a:lnTo>
                    <a:pt x="18189" y="14779"/>
                  </a:lnTo>
                  <a:lnTo>
                    <a:pt x="18189" y="15158"/>
                  </a:lnTo>
                  <a:lnTo>
                    <a:pt x="17905" y="15158"/>
                  </a:lnTo>
                  <a:lnTo>
                    <a:pt x="17621" y="15537"/>
                  </a:lnTo>
                  <a:lnTo>
                    <a:pt x="16768" y="15537"/>
                  </a:lnTo>
                  <a:lnTo>
                    <a:pt x="16768" y="15916"/>
                  </a:lnTo>
                  <a:lnTo>
                    <a:pt x="16484" y="15916"/>
                  </a:lnTo>
                  <a:lnTo>
                    <a:pt x="16484" y="16674"/>
                  </a:lnTo>
                  <a:lnTo>
                    <a:pt x="16200" y="17053"/>
                  </a:lnTo>
                  <a:lnTo>
                    <a:pt x="16200" y="17432"/>
                  </a:lnTo>
                  <a:lnTo>
                    <a:pt x="15916" y="17432"/>
                  </a:lnTo>
                  <a:lnTo>
                    <a:pt x="15632" y="17811"/>
                  </a:lnTo>
                  <a:lnTo>
                    <a:pt x="13074" y="17811"/>
                  </a:lnTo>
                  <a:lnTo>
                    <a:pt x="12789" y="18189"/>
                  </a:lnTo>
                  <a:lnTo>
                    <a:pt x="12505" y="18189"/>
                  </a:lnTo>
                  <a:lnTo>
                    <a:pt x="12505" y="18568"/>
                  </a:lnTo>
                  <a:lnTo>
                    <a:pt x="12221" y="18568"/>
                  </a:lnTo>
                  <a:lnTo>
                    <a:pt x="12505" y="18947"/>
                  </a:lnTo>
                  <a:lnTo>
                    <a:pt x="12505" y="20463"/>
                  </a:lnTo>
                  <a:lnTo>
                    <a:pt x="12221" y="20842"/>
                  </a:lnTo>
                  <a:lnTo>
                    <a:pt x="11937" y="21600"/>
                  </a:lnTo>
                  <a:lnTo>
                    <a:pt x="11653" y="21600"/>
                  </a:lnTo>
                  <a:lnTo>
                    <a:pt x="11653" y="20463"/>
                  </a:lnTo>
                  <a:lnTo>
                    <a:pt x="11368" y="19705"/>
                  </a:lnTo>
                  <a:lnTo>
                    <a:pt x="11084" y="18189"/>
                  </a:lnTo>
                  <a:lnTo>
                    <a:pt x="11084" y="17811"/>
                  </a:lnTo>
                  <a:lnTo>
                    <a:pt x="10800" y="17053"/>
                  </a:lnTo>
                  <a:lnTo>
                    <a:pt x="10800" y="16674"/>
                  </a:lnTo>
                  <a:lnTo>
                    <a:pt x="10516" y="15916"/>
                  </a:lnTo>
                  <a:lnTo>
                    <a:pt x="10232" y="15537"/>
                  </a:lnTo>
                  <a:lnTo>
                    <a:pt x="10232" y="15158"/>
                  </a:lnTo>
                  <a:lnTo>
                    <a:pt x="9947" y="14779"/>
                  </a:lnTo>
                  <a:lnTo>
                    <a:pt x="9095" y="14779"/>
                  </a:lnTo>
                  <a:lnTo>
                    <a:pt x="9095" y="15158"/>
                  </a:lnTo>
                  <a:lnTo>
                    <a:pt x="8811" y="15158"/>
                  </a:lnTo>
                  <a:lnTo>
                    <a:pt x="7389" y="17053"/>
                  </a:lnTo>
                  <a:lnTo>
                    <a:pt x="6821" y="17053"/>
                  </a:lnTo>
                  <a:lnTo>
                    <a:pt x="6253" y="17432"/>
                  </a:lnTo>
                  <a:lnTo>
                    <a:pt x="3979" y="17432"/>
                  </a:lnTo>
                  <a:lnTo>
                    <a:pt x="2274" y="16674"/>
                  </a:lnTo>
                  <a:lnTo>
                    <a:pt x="568" y="16295"/>
                  </a:lnTo>
                  <a:lnTo>
                    <a:pt x="0" y="16295"/>
                  </a:lnTo>
                  <a:lnTo>
                    <a:pt x="1137" y="15158"/>
                  </a:lnTo>
                  <a:lnTo>
                    <a:pt x="1705" y="14400"/>
                  </a:lnTo>
                  <a:lnTo>
                    <a:pt x="2274" y="14021"/>
                  </a:lnTo>
                  <a:lnTo>
                    <a:pt x="2558" y="14021"/>
                  </a:lnTo>
                  <a:lnTo>
                    <a:pt x="2842" y="13642"/>
                  </a:lnTo>
                  <a:lnTo>
                    <a:pt x="3126" y="13642"/>
                  </a:lnTo>
                  <a:lnTo>
                    <a:pt x="3695" y="13263"/>
                  </a:lnTo>
                  <a:lnTo>
                    <a:pt x="4263" y="13263"/>
                  </a:lnTo>
                  <a:lnTo>
                    <a:pt x="5116" y="12884"/>
                  </a:lnTo>
                  <a:lnTo>
                    <a:pt x="5684" y="12505"/>
                  </a:lnTo>
                  <a:lnTo>
                    <a:pt x="6537" y="12505"/>
                  </a:lnTo>
                  <a:lnTo>
                    <a:pt x="6821" y="12126"/>
                  </a:lnTo>
                  <a:lnTo>
                    <a:pt x="7105" y="12126"/>
                  </a:lnTo>
                  <a:lnTo>
                    <a:pt x="7674" y="11368"/>
                  </a:lnTo>
                  <a:lnTo>
                    <a:pt x="7674" y="10989"/>
                  </a:lnTo>
                  <a:lnTo>
                    <a:pt x="7958" y="10989"/>
                  </a:lnTo>
                  <a:lnTo>
                    <a:pt x="7958" y="10611"/>
                  </a:lnTo>
                  <a:lnTo>
                    <a:pt x="8242" y="10611"/>
                  </a:lnTo>
                  <a:lnTo>
                    <a:pt x="8242" y="9853"/>
                  </a:lnTo>
                  <a:lnTo>
                    <a:pt x="7958" y="9853"/>
                  </a:lnTo>
                  <a:lnTo>
                    <a:pt x="7958" y="9474"/>
                  </a:lnTo>
                  <a:lnTo>
                    <a:pt x="7105" y="8337"/>
                  </a:lnTo>
                  <a:lnTo>
                    <a:pt x="6821" y="8337"/>
                  </a:lnTo>
                  <a:lnTo>
                    <a:pt x="6537" y="7958"/>
                  </a:lnTo>
                  <a:lnTo>
                    <a:pt x="5684" y="7958"/>
                  </a:lnTo>
                  <a:lnTo>
                    <a:pt x="5684" y="8337"/>
                  </a:lnTo>
                  <a:lnTo>
                    <a:pt x="4547" y="8337"/>
                  </a:lnTo>
                  <a:lnTo>
                    <a:pt x="4263" y="7958"/>
                  </a:lnTo>
                  <a:lnTo>
                    <a:pt x="3979" y="7958"/>
                  </a:lnTo>
                  <a:lnTo>
                    <a:pt x="3126" y="6821"/>
                  </a:lnTo>
                  <a:lnTo>
                    <a:pt x="3126" y="6063"/>
                  </a:lnTo>
                  <a:lnTo>
                    <a:pt x="3411" y="5684"/>
                  </a:lnTo>
                  <a:lnTo>
                    <a:pt x="3411" y="5305"/>
                  </a:lnTo>
                  <a:lnTo>
                    <a:pt x="3979" y="4547"/>
                  </a:lnTo>
                  <a:lnTo>
                    <a:pt x="3979" y="3411"/>
                  </a:lnTo>
                  <a:lnTo>
                    <a:pt x="3695" y="3032"/>
                  </a:lnTo>
                  <a:lnTo>
                    <a:pt x="3695" y="1895"/>
                  </a:lnTo>
                  <a:lnTo>
                    <a:pt x="4832" y="379"/>
                  </a:lnTo>
                  <a:lnTo>
                    <a:pt x="5400" y="379"/>
                  </a:lnTo>
                  <a:lnTo>
                    <a:pt x="6253" y="1516"/>
                  </a:lnTo>
                  <a:lnTo>
                    <a:pt x="6537" y="2274"/>
                  </a:lnTo>
                  <a:lnTo>
                    <a:pt x="6537" y="2653"/>
                  </a:lnTo>
                  <a:lnTo>
                    <a:pt x="6821" y="2653"/>
                  </a:lnTo>
                  <a:lnTo>
                    <a:pt x="6821" y="3032"/>
                  </a:lnTo>
                  <a:lnTo>
                    <a:pt x="7105" y="3032"/>
                  </a:lnTo>
                  <a:lnTo>
                    <a:pt x="7389" y="2653"/>
                  </a:lnTo>
                  <a:lnTo>
                    <a:pt x="7389" y="2274"/>
                  </a:lnTo>
                  <a:lnTo>
                    <a:pt x="7674" y="1895"/>
                  </a:lnTo>
                  <a:lnTo>
                    <a:pt x="7674" y="1137"/>
                  </a:lnTo>
                  <a:lnTo>
                    <a:pt x="7958" y="1137"/>
                  </a:lnTo>
                  <a:lnTo>
                    <a:pt x="7958" y="758"/>
                  </a:lnTo>
                  <a:lnTo>
                    <a:pt x="8242" y="758"/>
                  </a:lnTo>
                  <a:lnTo>
                    <a:pt x="8526" y="379"/>
                  </a:lnTo>
                  <a:lnTo>
                    <a:pt x="8811" y="379"/>
                  </a:lnTo>
                  <a:lnTo>
                    <a:pt x="9095" y="0"/>
                  </a:lnTo>
                  <a:lnTo>
                    <a:pt x="10800" y="0"/>
                  </a:lnTo>
                  <a:lnTo>
                    <a:pt x="10800" y="379"/>
                  </a:lnTo>
                  <a:lnTo>
                    <a:pt x="11084" y="379"/>
                  </a:lnTo>
                  <a:lnTo>
                    <a:pt x="11653" y="1137"/>
                  </a:lnTo>
                  <a:lnTo>
                    <a:pt x="11653" y="1516"/>
                  </a:lnTo>
                  <a:lnTo>
                    <a:pt x="11937" y="1516"/>
                  </a:lnTo>
                  <a:lnTo>
                    <a:pt x="12221" y="1895"/>
                  </a:lnTo>
                  <a:lnTo>
                    <a:pt x="13074" y="1895"/>
                  </a:lnTo>
                  <a:lnTo>
                    <a:pt x="13642" y="1516"/>
                  </a:lnTo>
                  <a:lnTo>
                    <a:pt x="14211" y="1516"/>
                  </a:lnTo>
                  <a:lnTo>
                    <a:pt x="15632" y="1137"/>
                  </a:lnTo>
                  <a:lnTo>
                    <a:pt x="16200" y="758"/>
                  </a:lnTo>
                  <a:lnTo>
                    <a:pt x="18758" y="758"/>
                  </a:lnTo>
                  <a:lnTo>
                    <a:pt x="19042" y="1137"/>
                  </a:lnTo>
                  <a:lnTo>
                    <a:pt x="19611" y="1137"/>
                  </a:lnTo>
                  <a:lnTo>
                    <a:pt x="19895" y="1516"/>
                  </a:lnTo>
                  <a:lnTo>
                    <a:pt x="20463" y="1895"/>
                  </a:lnTo>
                  <a:lnTo>
                    <a:pt x="21600" y="3411"/>
                  </a:lnTo>
                  <a:lnTo>
                    <a:pt x="16768" y="6063"/>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41" name="Freeform 50"/>
            <p:cNvSpPr/>
            <p:nvPr/>
          </p:nvSpPr>
          <p:spPr>
            <a:xfrm>
              <a:off x="6383994" y="1558362"/>
              <a:ext cx="304382" cy="188994"/>
            </a:xfrm>
            <a:custGeom>
              <a:avLst/>
              <a:gdLst/>
              <a:ahLst/>
              <a:cxnLst>
                <a:cxn ang="0">
                  <a:pos x="wd2" y="hd2"/>
                </a:cxn>
                <a:cxn ang="5400000">
                  <a:pos x="wd2" y="hd2"/>
                </a:cxn>
                <a:cxn ang="10800000">
                  <a:pos x="wd2" y="hd2"/>
                </a:cxn>
                <a:cxn ang="16200000">
                  <a:pos x="wd2" y="hd2"/>
                </a:cxn>
              </a:cxnLst>
              <a:rect l="0" t="0" r="r" b="b"/>
              <a:pathLst>
                <a:path w="21600" h="21600" extrusionOk="0">
                  <a:moveTo>
                    <a:pt x="16768" y="6063"/>
                  </a:moveTo>
                  <a:lnTo>
                    <a:pt x="16768" y="6442"/>
                  </a:lnTo>
                  <a:lnTo>
                    <a:pt x="17337" y="6442"/>
                  </a:lnTo>
                  <a:lnTo>
                    <a:pt x="17621" y="6821"/>
                  </a:lnTo>
                  <a:lnTo>
                    <a:pt x="18474" y="6821"/>
                  </a:lnTo>
                  <a:lnTo>
                    <a:pt x="18474" y="7200"/>
                  </a:lnTo>
                  <a:lnTo>
                    <a:pt x="18758" y="7579"/>
                  </a:lnTo>
                  <a:lnTo>
                    <a:pt x="18758" y="8716"/>
                  </a:lnTo>
                  <a:lnTo>
                    <a:pt x="19042" y="9474"/>
                  </a:lnTo>
                  <a:lnTo>
                    <a:pt x="19042" y="12126"/>
                  </a:lnTo>
                  <a:lnTo>
                    <a:pt x="18758" y="12505"/>
                  </a:lnTo>
                  <a:lnTo>
                    <a:pt x="18758" y="13642"/>
                  </a:lnTo>
                  <a:lnTo>
                    <a:pt x="18474" y="14021"/>
                  </a:lnTo>
                  <a:lnTo>
                    <a:pt x="18474" y="14400"/>
                  </a:lnTo>
                  <a:lnTo>
                    <a:pt x="18189" y="14779"/>
                  </a:lnTo>
                  <a:lnTo>
                    <a:pt x="18189" y="15158"/>
                  </a:lnTo>
                  <a:lnTo>
                    <a:pt x="17905" y="15158"/>
                  </a:lnTo>
                  <a:lnTo>
                    <a:pt x="17621" y="15537"/>
                  </a:lnTo>
                  <a:lnTo>
                    <a:pt x="16768" y="15537"/>
                  </a:lnTo>
                  <a:lnTo>
                    <a:pt x="16768" y="15916"/>
                  </a:lnTo>
                  <a:lnTo>
                    <a:pt x="16484" y="15916"/>
                  </a:lnTo>
                  <a:lnTo>
                    <a:pt x="16484" y="16674"/>
                  </a:lnTo>
                  <a:lnTo>
                    <a:pt x="16200" y="17053"/>
                  </a:lnTo>
                  <a:lnTo>
                    <a:pt x="16200" y="17432"/>
                  </a:lnTo>
                  <a:lnTo>
                    <a:pt x="15916" y="17432"/>
                  </a:lnTo>
                  <a:lnTo>
                    <a:pt x="15632" y="17811"/>
                  </a:lnTo>
                  <a:lnTo>
                    <a:pt x="13074" y="17811"/>
                  </a:lnTo>
                  <a:lnTo>
                    <a:pt x="12789" y="18189"/>
                  </a:lnTo>
                  <a:lnTo>
                    <a:pt x="12505" y="18189"/>
                  </a:lnTo>
                  <a:lnTo>
                    <a:pt x="12505" y="18568"/>
                  </a:lnTo>
                  <a:lnTo>
                    <a:pt x="12221" y="18568"/>
                  </a:lnTo>
                  <a:lnTo>
                    <a:pt x="12505" y="18947"/>
                  </a:lnTo>
                  <a:lnTo>
                    <a:pt x="12505" y="20463"/>
                  </a:lnTo>
                  <a:lnTo>
                    <a:pt x="12221" y="20842"/>
                  </a:lnTo>
                  <a:lnTo>
                    <a:pt x="11937" y="21600"/>
                  </a:lnTo>
                  <a:lnTo>
                    <a:pt x="11653" y="21600"/>
                  </a:lnTo>
                  <a:lnTo>
                    <a:pt x="11653" y="20463"/>
                  </a:lnTo>
                  <a:lnTo>
                    <a:pt x="11368" y="19705"/>
                  </a:lnTo>
                  <a:lnTo>
                    <a:pt x="11084" y="18189"/>
                  </a:lnTo>
                  <a:lnTo>
                    <a:pt x="11084" y="17811"/>
                  </a:lnTo>
                  <a:lnTo>
                    <a:pt x="10800" y="17053"/>
                  </a:lnTo>
                  <a:lnTo>
                    <a:pt x="10800" y="16674"/>
                  </a:lnTo>
                  <a:lnTo>
                    <a:pt x="10516" y="15916"/>
                  </a:lnTo>
                  <a:lnTo>
                    <a:pt x="10232" y="15537"/>
                  </a:lnTo>
                  <a:lnTo>
                    <a:pt x="10232" y="15158"/>
                  </a:lnTo>
                  <a:lnTo>
                    <a:pt x="9947" y="14779"/>
                  </a:lnTo>
                  <a:lnTo>
                    <a:pt x="9095" y="14779"/>
                  </a:lnTo>
                  <a:lnTo>
                    <a:pt x="9095" y="15158"/>
                  </a:lnTo>
                  <a:lnTo>
                    <a:pt x="8811" y="15158"/>
                  </a:lnTo>
                  <a:lnTo>
                    <a:pt x="7389" y="17053"/>
                  </a:lnTo>
                  <a:lnTo>
                    <a:pt x="6821" y="17053"/>
                  </a:lnTo>
                  <a:lnTo>
                    <a:pt x="6253" y="17432"/>
                  </a:lnTo>
                  <a:lnTo>
                    <a:pt x="3979" y="17432"/>
                  </a:lnTo>
                  <a:lnTo>
                    <a:pt x="2274" y="16674"/>
                  </a:lnTo>
                  <a:lnTo>
                    <a:pt x="568" y="16295"/>
                  </a:lnTo>
                  <a:lnTo>
                    <a:pt x="0" y="16295"/>
                  </a:lnTo>
                  <a:lnTo>
                    <a:pt x="1137" y="15158"/>
                  </a:lnTo>
                  <a:lnTo>
                    <a:pt x="1705" y="14400"/>
                  </a:lnTo>
                  <a:lnTo>
                    <a:pt x="2274" y="14021"/>
                  </a:lnTo>
                  <a:lnTo>
                    <a:pt x="2558" y="14021"/>
                  </a:lnTo>
                  <a:lnTo>
                    <a:pt x="2842" y="13642"/>
                  </a:lnTo>
                  <a:lnTo>
                    <a:pt x="3126" y="13642"/>
                  </a:lnTo>
                  <a:lnTo>
                    <a:pt x="3695" y="13263"/>
                  </a:lnTo>
                  <a:lnTo>
                    <a:pt x="4263" y="13263"/>
                  </a:lnTo>
                  <a:lnTo>
                    <a:pt x="5116" y="12884"/>
                  </a:lnTo>
                  <a:lnTo>
                    <a:pt x="5684" y="12505"/>
                  </a:lnTo>
                  <a:lnTo>
                    <a:pt x="6537" y="12505"/>
                  </a:lnTo>
                  <a:lnTo>
                    <a:pt x="6821" y="12126"/>
                  </a:lnTo>
                  <a:lnTo>
                    <a:pt x="7105" y="12126"/>
                  </a:lnTo>
                  <a:lnTo>
                    <a:pt x="7674" y="11368"/>
                  </a:lnTo>
                  <a:lnTo>
                    <a:pt x="7674" y="10989"/>
                  </a:lnTo>
                  <a:lnTo>
                    <a:pt x="7958" y="10989"/>
                  </a:lnTo>
                  <a:lnTo>
                    <a:pt x="7958" y="10611"/>
                  </a:lnTo>
                  <a:lnTo>
                    <a:pt x="8242" y="10611"/>
                  </a:lnTo>
                  <a:lnTo>
                    <a:pt x="8242" y="9853"/>
                  </a:lnTo>
                  <a:lnTo>
                    <a:pt x="7958" y="9853"/>
                  </a:lnTo>
                  <a:lnTo>
                    <a:pt x="7958" y="9474"/>
                  </a:lnTo>
                  <a:lnTo>
                    <a:pt x="7105" y="8337"/>
                  </a:lnTo>
                  <a:lnTo>
                    <a:pt x="6821" y="8337"/>
                  </a:lnTo>
                  <a:lnTo>
                    <a:pt x="6537" y="7958"/>
                  </a:lnTo>
                  <a:lnTo>
                    <a:pt x="5684" y="7958"/>
                  </a:lnTo>
                  <a:lnTo>
                    <a:pt x="5684" y="8337"/>
                  </a:lnTo>
                  <a:lnTo>
                    <a:pt x="4547" y="8337"/>
                  </a:lnTo>
                  <a:lnTo>
                    <a:pt x="4263" y="7958"/>
                  </a:lnTo>
                  <a:lnTo>
                    <a:pt x="3979" y="7958"/>
                  </a:lnTo>
                  <a:lnTo>
                    <a:pt x="3126" y="6821"/>
                  </a:lnTo>
                  <a:lnTo>
                    <a:pt x="3126" y="6063"/>
                  </a:lnTo>
                  <a:lnTo>
                    <a:pt x="3411" y="5684"/>
                  </a:lnTo>
                  <a:lnTo>
                    <a:pt x="3411" y="5305"/>
                  </a:lnTo>
                  <a:lnTo>
                    <a:pt x="3979" y="4547"/>
                  </a:lnTo>
                  <a:lnTo>
                    <a:pt x="3979" y="3411"/>
                  </a:lnTo>
                  <a:lnTo>
                    <a:pt x="3695" y="3032"/>
                  </a:lnTo>
                  <a:lnTo>
                    <a:pt x="3695" y="1895"/>
                  </a:lnTo>
                  <a:lnTo>
                    <a:pt x="4832" y="379"/>
                  </a:lnTo>
                  <a:lnTo>
                    <a:pt x="5400" y="379"/>
                  </a:lnTo>
                  <a:lnTo>
                    <a:pt x="6253" y="1516"/>
                  </a:lnTo>
                  <a:lnTo>
                    <a:pt x="6537" y="2274"/>
                  </a:lnTo>
                  <a:lnTo>
                    <a:pt x="6537" y="2653"/>
                  </a:lnTo>
                  <a:lnTo>
                    <a:pt x="6821" y="2653"/>
                  </a:lnTo>
                  <a:lnTo>
                    <a:pt x="6821" y="3032"/>
                  </a:lnTo>
                  <a:lnTo>
                    <a:pt x="7105" y="3032"/>
                  </a:lnTo>
                  <a:lnTo>
                    <a:pt x="7389" y="2653"/>
                  </a:lnTo>
                  <a:lnTo>
                    <a:pt x="7389" y="2274"/>
                  </a:lnTo>
                  <a:lnTo>
                    <a:pt x="7674" y="1895"/>
                  </a:lnTo>
                  <a:lnTo>
                    <a:pt x="7674" y="1137"/>
                  </a:lnTo>
                  <a:lnTo>
                    <a:pt x="7958" y="1137"/>
                  </a:lnTo>
                  <a:lnTo>
                    <a:pt x="7958" y="758"/>
                  </a:lnTo>
                  <a:lnTo>
                    <a:pt x="8242" y="758"/>
                  </a:lnTo>
                  <a:lnTo>
                    <a:pt x="8526" y="379"/>
                  </a:lnTo>
                  <a:lnTo>
                    <a:pt x="8811" y="379"/>
                  </a:lnTo>
                  <a:lnTo>
                    <a:pt x="9095" y="0"/>
                  </a:lnTo>
                  <a:lnTo>
                    <a:pt x="10800" y="0"/>
                  </a:lnTo>
                  <a:lnTo>
                    <a:pt x="10800" y="379"/>
                  </a:lnTo>
                  <a:lnTo>
                    <a:pt x="11084" y="379"/>
                  </a:lnTo>
                  <a:lnTo>
                    <a:pt x="11653" y="1137"/>
                  </a:lnTo>
                  <a:lnTo>
                    <a:pt x="11653" y="1516"/>
                  </a:lnTo>
                  <a:lnTo>
                    <a:pt x="11937" y="1516"/>
                  </a:lnTo>
                  <a:lnTo>
                    <a:pt x="12221" y="1895"/>
                  </a:lnTo>
                  <a:lnTo>
                    <a:pt x="13074" y="1895"/>
                  </a:lnTo>
                  <a:lnTo>
                    <a:pt x="13642" y="1516"/>
                  </a:lnTo>
                  <a:lnTo>
                    <a:pt x="14211" y="1516"/>
                  </a:lnTo>
                  <a:lnTo>
                    <a:pt x="15632" y="1137"/>
                  </a:lnTo>
                  <a:lnTo>
                    <a:pt x="16200" y="758"/>
                  </a:lnTo>
                  <a:lnTo>
                    <a:pt x="18758" y="758"/>
                  </a:lnTo>
                  <a:lnTo>
                    <a:pt x="19042" y="1137"/>
                  </a:lnTo>
                  <a:lnTo>
                    <a:pt x="19611" y="1137"/>
                  </a:lnTo>
                  <a:lnTo>
                    <a:pt x="19895" y="1516"/>
                  </a:lnTo>
                  <a:lnTo>
                    <a:pt x="20463" y="1895"/>
                  </a:lnTo>
                  <a:lnTo>
                    <a:pt x="21600" y="3411"/>
                  </a:lnTo>
                  <a:lnTo>
                    <a:pt x="16768" y="6063"/>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42" name="Freeform 51"/>
            <p:cNvSpPr/>
            <p:nvPr/>
          </p:nvSpPr>
          <p:spPr>
            <a:xfrm>
              <a:off x="6383994" y="1558362"/>
              <a:ext cx="304382" cy="188994"/>
            </a:xfrm>
            <a:custGeom>
              <a:avLst/>
              <a:gdLst/>
              <a:ahLst/>
              <a:cxnLst>
                <a:cxn ang="0">
                  <a:pos x="wd2" y="hd2"/>
                </a:cxn>
                <a:cxn ang="5400000">
                  <a:pos x="wd2" y="hd2"/>
                </a:cxn>
                <a:cxn ang="10800000">
                  <a:pos x="wd2" y="hd2"/>
                </a:cxn>
                <a:cxn ang="16200000">
                  <a:pos x="wd2" y="hd2"/>
                </a:cxn>
              </a:cxnLst>
              <a:rect l="0" t="0" r="r" b="b"/>
              <a:pathLst>
                <a:path w="21600" h="21600" extrusionOk="0">
                  <a:moveTo>
                    <a:pt x="16768" y="6063"/>
                  </a:moveTo>
                  <a:lnTo>
                    <a:pt x="16768" y="6442"/>
                  </a:lnTo>
                  <a:lnTo>
                    <a:pt x="17337" y="6442"/>
                  </a:lnTo>
                  <a:lnTo>
                    <a:pt x="17621" y="6821"/>
                  </a:lnTo>
                  <a:lnTo>
                    <a:pt x="18474" y="6821"/>
                  </a:lnTo>
                  <a:lnTo>
                    <a:pt x="18474" y="7200"/>
                  </a:lnTo>
                  <a:lnTo>
                    <a:pt x="18758" y="7579"/>
                  </a:lnTo>
                  <a:lnTo>
                    <a:pt x="18758" y="8716"/>
                  </a:lnTo>
                  <a:lnTo>
                    <a:pt x="19042" y="9474"/>
                  </a:lnTo>
                  <a:lnTo>
                    <a:pt x="19042" y="12126"/>
                  </a:lnTo>
                  <a:lnTo>
                    <a:pt x="18758" y="12505"/>
                  </a:lnTo>
                  <a:lnTo>
                    <a:pt x="18758" y="13642"/>
                  </a:lnTo>
                  <a:lnTo>
                    <a:pt x="18474" y="14021"/>
                  </a:lnTo>
                  <a:lnTo>
                    <a:pt x="18474" y="14400"/>
                  </a:lnTo>
                  <a:lnTo>
                    <a:pt x="18189" y="14779"/>
                  </a:lnTo>
                  <a:lnTo>
                    <a:pt x="18189" y="15158"/>
                  </a:lnTo>
                  <a:lnTo>
                    <a:pt x="17905" y="15158"/>
                  </a:lnTo>
                  <a:lnTo>
                    <a:pt x="17621" y="15537"/>
                  </a:lnTo>
                  <a:lnTo>
                    <a:pt x="16768" y="15537"/>
                  </a:lnTo>
                  <a:lnTo>
                    <a:pt x="16768" y="15916"/>
                  </a:lnTo>
                  <a:lnTo>
                    <a:pt x="16484" y="15916"/>
                  </a:lnTo>
                  <a:lnTo>
                    <a:pt x="16484" y="16674"/>
                  </a:lnTo>
                  <a:lnTo>
                    <a:pt x="16200" y="17053"/>
                  </a:lnTo>
                  <a:lnTo>
                    <a:pt x="16200" y="17432"/>
                  </a:lnTo>
                  <a:lnTo>
                    <a:pt x="15916" y="17432"/>
                  </a:lnTo>
                  <a:lnTo>
                    <a:pt x="15632" y="17811"/>
                  </a:lnTo>
                  <a:lnTo>
                    <a:pt x="13074" y="17811"/>
                  </a:lnTo>
                  <a:lnTo>
                    <a:pt x="12789" y="18189"/>
                  </a:lnTo>
                  <a:lnTo>
                    <a:pt x="12505" y="18189"/>
                  </a:lnTo>
                  <a:lnTo>
                    <a:pt x="12505" y="18568"/>
                  </a:lnTo>
                  <a:lnTo>
                    <a:pt x="12221" y="18568"/>
                  </a:lnTo>
                  <a:lnTo>
                    <a:pt x="12505" y="18947"/>
                  </a:lnTo>
                  <a:lnTo>
                    <a:pt x="12505" y="20463"/>
                  </a:lnTo>
                  <a:lnTo>
                    <a:pt x="12221" y="20842"/>
                  </a:lnTo>
                  <a:lnTo>
                    <a:pt x="11937" y="21600"/>
                  </a:lnTo>
                  <a:lnTo>
                    <a:pt x="11653" y="21600"/>
                  </a:lnTo>
                  <a:lnTo>
                    <a:pt x="11653" y="20463"/>
                  </a:lnTo>
                  <a:lnTo>
                    <a:pt x="11368" y="19705"/>
                  </a:lnTo>
                  <a:lnTo>
                    <a:pt x="11084" y="18189"/>
                  </a:lnTo>
                  <a:lnTo>
                    <a:pt x="11084" y="17811"/>
                  </a:lnTo>
                  <a:lnTo>
                    <a:pt x="10800" y="17053"/>
                  </a:lnTo>
                  <a:lnTo>
                    <a:pt x="10800" y="16674"/>
                  </a:lnTo>
                  <a:lnTo>
                    <a:pt x="10516" y="15916"/>
                  </a:lnTo>
                  <a:lnTo>
                    <a:pt x="10232" y="15537"/>
                  </a:lnTo>
                  <a:lnTo>
                    <a:pt x="10232" y="15158"/>
                  </a:lnTo>
                  <a:lnTo>
                    <a:pt x="9947" y="14779"/>
                  </a:lnTo>
                  <a:lnTo>
                    <a:pt x="9095" y="14779"/>
                  </a:lnTo>
                  <a:lnTo>
                    <a:pt x="9095" y="15158"/>
                  </a:lnTo>
                  <a:lnTo>
                    <a:pt x="8811" y="15158"/>
                  </a:lnTo>
                  <a:lnTo>
                    <a:pt x="7389" y="17053"/>
                  </a:lnTo>
                  <a:lnTo>
                    <a:pt x="6821" y="17053"/>
                  </a:lnTo>
                  <a:lnTo>
                    <a:pt x="6253" y="17432"/>
                  </a:lnTo>
                  <a:lnTo>
                    <a:pt x="3979" y="17432"/>
                  </a:lnTo>
                  <a:lnTo>
                    <a:pt x="2274" y="16674"/>
                  </a:lnTo>
                  <a:lnTo>
                    <a:pt x="568" y="16295"/>
                  </a:lnTo>
                  <a:lnTo>
                    <a:pt x="0" y="16295"/>
                  </a:lnTo>
                  <a:lnTo>
                    <a:pt x="1137" y="15158"/>
                  </a:lnTo>
                  <a:lnTo>
                    <a:pt x="1705" y="14400"/>
                  </a:lnTo>
                  <a:lnTo>
                    <a:pt x="2274" y="14021"/>
                  </a:lnTo>
                  <a:lnTo>
                    <a:pt x="2558" y="14021"/>
                  </a:lnTo>
                  <a:lnTo>
                    <a:pt x="2842" y="13642"/>
                  </a:lnTo>
                  <a:lnTo>
                    <a:pt x="3126" y="13642"/>
                  </a:lnTo>
                  <a:lnTo>
                    <a:pt x="3695" y="13263"/>
                  </a:lnTo>
                  <a:lnTo>
                    <a:pt x="4263" y="13263"/>
                  </a:lnTo>
                  <a:lnTo>
                    <a:pt x="5116" y="12884"/>
                  </a:lnTo>
                  <a:lnTo>
                    <a:pt x="5684" y="12505"/>
                  </a:lnTo>
                  <a:lnTo>
                    <a:pt x="6537" y="12505"/>
                  </a:lnTo>
                  <a:lnTo>
                    <a:pt x="6821" y="12126"/>
                  </a:lnTo>
                  <a:lnTo>
                    <a:pt x="7105" y="12126"/>
                  </a:lnTo>
                  <a:lnTo>
                    <a:pt x="7674" y="11368"/>
                  </a:lnTo>
                  <a:lnTo>
                    <a:pt x="7674" y="10989"/>
                  </a:lnTo>
                  <a:lnTo>
                    <a:pt x="7958" y="10989"/>
                  </a:lnTo>
                  <a:lnTo>
                    <a:pt x="7958" y="10611"/>
                  </a:lnTo>
                  <a:lnTo>
                    <a:pt x="8242" y="10611"/>
                  </a:lnTo>
                  <a:lnTo>
                    <a:pt x="8242" y="9853"/>
                  </a:lnTo>
                  <a:lnTo>
                    <a:pt x="7958" y="9853"/>
                  </a:lnTo>
                  <a:lnTo>
                    <a:pt x="7958" y="9474"/>
                  </a:lnTo>
                  <a:lnTo>
                    <a:pt x="7105" y="8337"/>
                  </a:lnTo>
                  <a:lnTo>
                    <a:pt x="6821" y="8337"/>
                  </a:lnTo>
                  <a:lnTo>
                    <a:pt x="6537" y="7958"/>
                  </a:lnTo>
                  <a:lnTo>
                    <a:pt x="5684" y="7958"/>
                  </a:lnTo>
                  <a:lnTo>
                    <a:pt x="5684" y="8337"/>
                  </a:lnTo>
                  <a:lnTo>
                    <a:pt x="4547" y="8337"/>
                  </a:lnTo>
                  <a:lnTo>
                    <a:pt x="4263" y="7958"/>
                  </a:lnTo>
                  <a:lnTo>
                    <a:pt x="3979" y="7958"/>
                  </a:lnTo>
                  <a:lnTo>
                    <a:pt x="3126" y="6821"/>
                  </a:lnTo>
                  <a:lnTo>
                    <a:pt x="3126" y="6063"/>
                  </a:lnTo>
                  <a:lnTo>
                    <a:pt x="3411" y="5684"/>
                  </a:lnTo>
                  <a:lnTo>
                    <a:pt x="3411" y="5305"/>
                  </a:lnTo>
                  <a:lnTo>
                    <a:pt x="3979" y="4547"/>
                  </a:lnTo>
                  <a:lnTo>
                    <a:pt x="3979" y="3411"/>
                  </a:lnTo>
                  <a:lnTo>
                    <a:pt x="3695" y="3032"/>
                  </a:lnTo>
                  <a:lnTo>
                    <a:pt x="3695" y="1895"/>
                  </a:lnTo>
                  <a:lnTo>
                    <a:pt x="4832" y="379"/>
                  </a:lnTo>
                  <a:lnTo>
                    <a:pt x="5400" y="379"/>
                  </a:lnTo>
                  <a:lnTo>
                    <a:pt x="6253" y="1516"/>
                  </a:lnTo>
                  <a:lnTo>
                    <a:pt x="6537" y="2274"/>
                  </a:lnTo>
                  <a:lnTo>
                    <a:pt x="6537" y="2653"/>
                  </a:lnTo>
                  <a:lnTo>
                    <a:pt x="6821" y="2653"/>
                  </a:lnTo>
                  <a:lnTo>
                    <a:pt x="6821" y="3032"/>
                  </a:lnTo>
                  <a:lnTo>
                    <a:pt x="7105" y="3032"/>
                  </a:lnTo>
                  <a:lnTo>
                    <a:pt x="7389" y="2653"/>
                  </a:lnTo>
                  <a:lnTo>
                    <a:pt x="7389" y="2274"/>
                  </a:lnTo>
                  <a:lnTo>
                    <a:pt x="7674" y="1895"/>
                  </a:lnTo>
                  <a:lnTo>
                    <a:pt x="7674" y="1137"/>
                  </a:lnTo>
                  <a:lnTo>
                    <a:pt x="7958" y="1137"/>
                  </a:lnTo>
                  <a:lnTo>
                    <a:pt x="7958" y="758"/>
                  </a:lnTo>
                  <a:lnTo>
                    <a:pt x="8242" y="758"/>
                  </a:lnTo>
                  <a:lnTo>
                    <a:pt x="8526" y="379"/>
                  </a:lnTo>
                  <a:lnTo>
                    <a:pt x="8811" y="379"/>
                  </a:lnTo>
                  <a:lnTo>
                    <a:pt x="9095" y="0"/>
                  </a:lnTo>
                  <a:lnTo>
                    <a:pt x="10800" y="0"/>
                  </a:lnTo>
                  <a:lnTo>
                    <a:pt x="10800" y="379"/>
                  </a:lnTo>
                  <a:lnTo>
                    <a:pt x="11084" y="379"/>
                  </a:lnTo>
                  <a:lnTo>
                    <a:pt x="11653" y="1137"/>
                  </a:lnTo>
                  <a:lnTo>
                    <a:pt x="11653" y="1516"/>
                  </a:lnTo>
                  <a:lnTo>
                    <a:pt x="11937" y="1516"/>
                  </a:lnTo>
                  <a:lnTo>
                    <a:pt x="12221" y="1895"/>
                  </a:lnTo>
                  <a:lnTo>
                    <a:pt x="13074" y="1895"/>
                  </a:lnTo>
                  <a:lnTo>
                    <a:pt x="13642" y="1516"/>
                  </a:lnTo>
                  <a:lnTo>
                    <a:pt x="14211" y="1516"/>
                  </a:lnTo>
                  <a:lnTo>
                    <a:pt x="15632" y="1137"/>
                  </a:lnTo>
                  <a:lnTo>
                    <a:pt x="16200" y="758"/>
                  </a:lnTo>
                  <a:lnTo>
                    <a:pt x="18758" y="758"/>
                  </a:lnTo>
                  <a:lnTo>
                    <a:pt x="19042" y="1137"/>
                  </a:lnTo>
                  <a:lnTo>
                    <a:pt x="19611" y="1137"/>
                  </a:lnTo>
                  <a:lnTo>
                    <a:pt x="19895" y="1516"/>
                  </a:lnTo>
                  <a:lnTo>
                    <a:pt x="20463" y="1895"/>
                  </a:lnTo>
                  <a:lnTo>
                    <a:pt x="21600" y="3411"/>
                  </a:lnTo>
                  <a:lnTo>
                    <a:pt x="16768" y="6063"/>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43" name="Freeform 52"/>
            <p:cNvSpPr/>
            <p:nvPr/>
          </p:nvSpPr>
          <p:spPr>
            <a:xfrm>
              <a:off x="6383994" y="1558362"/>
              <a:ext cx="304382" cy="188994"/>
            </a:xfrm>
            <a:custGeom>
              <a:avLst/>
              <a:gdLst/>
              <a:ahLst/>
              <a:cxnLst>
                <a:cxn ang="0">
                  <a:pos x="wd2" y="hd2"/>
                </a:cxn>
                <a:cxn ang="5400000">
                  <a:pos x="wd2" y="hd2"/>
                </a:cxn>
                <a:cxn ang="10800000">
                  <a:pos x="wd2" y="hd2"/>
                </a:cxn>
                <a:cxn ang="16200000">
                  <a:pos x="wd2" y="hd2"/>
                </a:cxn>
              </a:cxnLst>
              <a:rect l="0" t="0" r="r" b="b"/>
              <a:pathLst>
                <a:path w="21600" h="21600" extrusionOk="0">
                  <a:moveTo>
                    <a:pt x="16768" y="6063"/>
                  </a:moveTo>
                  <a:lnTo>
                    <a:pt x="16768" y="6442"/>
                  </a:lnTo>
                  <a:lnTo>
                    <a:pt x="17337" y="6442"/>
                  </a:lnTo>
                  <a:lnTo>
                    <a:pt x="17621" y="6821"/>
                  </a:lnTo>
                  <a:lnTo>
                    <a:pt x="18474" y="6821"/>
                  </a:lnTo>
                  <a:lnTo>
                    <a:pt x="18474" y="7200"/>
                  </a:lnTo>
                  <a:lnTo>
                    <a:pt x="18758" y="7579"/>
                  </a:lnTo>
                  <a:lnTo>
                    <a:pt x="18758" y="8716"/>
                  </a:lnTo>
                  <a:lnTo>
                    <a:pt x="19042" y="9474"/>
                  </a:lnTo>
                  <a:lnTo>
                    <a:pt x="19042" y="12126"/>
                  </a:lnTo>
                  <a:lnTo>
                    <a:pt x="18758" y="12505"/>
                  </a:lnTo>
                  <a:lnTo>
                    <a:pt x="18758" y="13642"/>
                  </a:lnTo>
                  <a:lnTo>
                    <a:pt x="18474" y="14021"/>
                  </a:lnTo>
                  <a:lnTo>
                    <a:pt x="18474" y="14400"/>
                  </a:lnTo>
                  <a:lnTo>
                    <a:pt x="18189" y="14779"/>
                  </a:lnTo>
                  <a:lnTo>
                    <a:pt x="18189" y="15158"/>
                  </a:lnTo>
                  <a:lnTo>
                    <a:pt x="17905" y="15158"/>
                  </a:lnTo>
                  <a:lnTo>
                    <a:pt x="17621" y="15537"/>
                  </a:lnTo>
                  <a:lnTo>
                    <a:pt x="16768" y="15537"/>
                  </a:lnTo>
                  <a:lnTo>
                    <a:pt x="16768" y="15916"/>
                  </a:lnTo>
                  <a:lnTo>
                    <a:pt x="16484" y="15916"/>
                  </a:lnTo>
                  <a:lnTo>
                    <a:pt x="16484" y="16674"/>
                  </a:lnTo>
                  <a:lnTo>
                    <a:pt x="16200" y="17053"/>
                  </a:lnTo>
                  <a:lnTo>
                    <a:pt x="16200" y="17432"/>
                  </a:lnTo>
                  <a:lnTo>
                    <a:pt x="15916" y="17432"/>
                  </a:lnTo>
                  <a:lnTo>
                    <a:pt x="15632" y="17811"/>
                  </a:lnTo>
                  <a:lnTo>
                    <a:pt x="13074" y="17811"/>
                  </a:lnTo>
                  <a:lnTo>
                    <a:pt x="12789" y="18189"/>
                  </a:lnTo>
                  <a:lnTo>
                    <a:pt x="12505" y="18189"/>
                  </a:lnTo>
                  <a:lnTo>
                    <a:pt x="12505" y="18568"/>
                  </a:lnTo>
                  <a:lnTo>
                    <a:pt x="12221" y="18568"/>
                  </a:lnTo>
                  <a:lnTo>
                    <a:pt x="12505" y="18947"/>
                  </a:lnTo>
                  <a:lnTo>
                    <a:pt x="12505" y="20463"/>
                  </a:lnTo>
                  <a:lnTo>
                    <a:pt x="12221" y="20842"/>
                  </a:lnTo>
                  <a:lnTo>
                    <a:pt x="11937" y="21600"/>
                  </a:lnTo>
                  <a:lnTo>
                    <a:pt x="11653" y="21600"/>
                  </a:lnTo>
                  <a:lnTo>
                    <a:pt x="11653" y="20463"/>
                  </a:lnTo>
                  <a:lnTo>
                    <a:pt x="11368" y="19705"/>
                  </a:lnTo>
                  <a:lnTo>
                    <a:pt x="11084" y="18189"/>
                  </a:lnTo>
                  <a:lnTo>
                    <a:pt x="11084" y="17811"/>
                  </a:lnTo>
                  <a:lnTo>
                    <a:pt x="10800" y="17053"/>
                  </a:lnTo>
                  <a:lnTo>
                    <a:pt x="10800" y="16674"/>
                  </a:lnTo>
                  <a:lnTo>
                    <a:pt x="10516" y="15916"/>
                  </a:lnTo>
                  <a:lnTo>
                    <a:pt x="10232" y="15537"/>
                  </a:lnTo>
                  <a:lnTo>
                    <a:pt x="10232" y="15158"/>
                  </a:lnTo>
                  <a:lnTo>
                    <a:pt x="9947" y="14779"/>
                  </a:lnTo>
                  <a:lnTo>
                    <a:pt x="9095" y="14779"/>
                  </a:lnTo>
                  <a:lnTo>
                    <a:pt x="9095" y="15158"/>
                  </a:lnTo>
                  <a:lnTo>
                    <a:pt x="8811" y="15158"/>
                  </a:lnTo>
                  <a:lnTo>
                    <a:pt x="7389" y="17053"/>
                  </a:lnTo>
                  <a:lnTo>
                    <a:pt x="6821" y="17053"/>
                  </a:lnTo>
                  <a:lnTo>
                    <a:pt x="6253" y="17432"/>
                  </a:lnTo>
                  <a:lnTo>
                    <a:pt x="3979" y="17432"/>
                  </a:lnTo>
                  <a:lnTo>
                    <a:pt x="2274" y="16674"/>
                  </a:lnTo>
                  <a:lnTo>
                    <a:pt x="568" y="16295"/>
                  </a:lnTo>
                  <a:lnTo>
                    <a:pt x="0" y="16295"/>
                  </a:lnTo>
                  <a:lnTo>
                    <a:pt x="1137" y="15158"/>
                  </a:lnTo>
                  <a:lnTo>
                    <a:pt x="1705" y="14400"/>
                  </a:lnTo>
                  <a:lnTo>
                    <a:pt x="2274" y="14021"/>
                  </a:lnTo>
                  <a:lnTo>
                    <a:pt x="2558" y="14021"/>
                  </a:lnTo>
                  <a:lnTo>
                    <a:pt x="2842" y="13642"/>
                  </a:lnTo>
                  <a:lnTo>
                    <a:pt x="3126" y="13642"/>
                  </a:lnTo>
                  <a:lnTo>
                    <a:pt x="3695" y="13263"/>
                  </a:lnTo>
                  <a:lnTo>
                    <a:pt x="4263" y="13263"/>
                  </a:lnTo>
                  <a:lnTo>
                    <a:pt x="5116" y="12884"/>
                  </a:lnTo>
                  <a:lnTo>
                    <a:pt x="5684" y="12505"/>
                  </a:lnTo>
                  <a:lnTo>
                    <a:pt x="6537" y="12505"/>
                  </a:lnTo>
                  <a:lnTo>
                    <a:pt x="6821" y="12126"/>
                  </a:lnTo>
                  <a:lnTo>
                    <a:pt x="7105" y="12126"/>
                  </a:lnTo>
                  <a:lnTo>
                    <a:pt x="7674" y="11368"/>
                  </a:lnTo>
                  <a:lnTo>
                    <a:pt x="7674" y="10989"/>
                  </a:lnTo>
                  <a:lnTo>
                    <a:pt x="7958" y="10989"/>
                  </a:lnTo>
                  <a:lnTo>
                    <a:pt x="7958" y="10611"/>
                  </a:lnTo>
                  <a:lnTo>
                    <a:pt x="8242" y="10611"/>
                  </a:lnTo>
                  <a:lnTo>
                    <a:pt x="8242" y="9853"/>
                  </a:lnTo>
                  <a:lnTo>
                    <a:pt x="7958" y="9853"/>
                  </a:lnTo>
                  <a:lnTo>
                    <a:pt x="7958" y="9474"/>
                  </a:lnTo>
                  <a:lnTo>
                    <a:pt x="7105" y="8337"/>
                  </a:lnTo>
                  <a:lnTo>
                    <a:pt x="6821" y="8337"/>
                  </a:lnTo>
                  <a:lnTo>
                    <a:pt x="6537" y="7958"/>
                  </a:lnTo>
                  <a:lnTo>
                    <a:pt x="5684" y="7958"/>
                  </a:lnTo>
                  <a:lnTo>
                    <a:pt x="5684" y="8337"/>
                  </a:lnTo>
                  <a:lnTo>
                    <a:pt x="4547" y="8337"/>
                  </a:lnTo>
                  <a:lnTo>
                    <a:pt x="4263" y="7958"/>
                  </a:lnTo>
                  <a:lnTo>
                    <a:pt x="3979" y="7958"/>
                  </a:lnTo>
                  <a:lnTo>
                    <a:pt x="3126" y="6821"/>
                  </a:lnTo>
                  <a:lnTo>
                    <a:pt x="3126" y="6063"/>
                  </a:lnTo>
                  <a:lnTo>
                    <a:pt x="3411" y="5684"/>
                  </a:lnTo>
                  <a:lnTo>
                    <a:pt x="3411" y="5305"/>
                  </a:lnTo>
                  <a:lnTo>
                    <a:pt x="3979" y="4547"/>
                  </a:lnTo>
                  <a:lnTo>
                    <a:pt x="3979" y="3411"/>
                  </a:lnTo>
                  <a:lnTo>
                    <a:pt x="3695" y="3032"/>
                  </a:lnTo>
                  <a:lnTo>
                    <a:pt x="3695" y="1895"/>
                  </a:lnTo>
                  <a:lnTo>
                    <a:pt x="4832" y="379"/>
                  </a:lnTo>
                  <a:lnTo>
                    <a:pt x="5400" y="379"/>
                  </a:lnTo>
                  <a:lnTo>
                    <a:pt x="6253" y="1516"/>
                  </a:lnTo>
                  <a:lnTo>
                    <a:pt x="6537" y="2274"/>
                  </a:lnTo>
                  <a:lnTo>
                    <a:pt x="6537" y="2653"/>
                  </a:lnTo>
                  <a:lnTo>
                    <a:pt x="6821" y="2653"/>
                  </a:lnTo>
                  <a:lnTo>
                    <a:pt x="6821" y="3032"/>
                  </a:lnTo>
                  <a:lnTo>
                    <a:pt x="7105" y="3032"/>
                  </a:lnTo>
                  <a:lnTo>
                    <a:pt x="7389" y="2653"/>
                  </a:lnTo>
                  <a:lnTo>
                    <a:pt x="7389" y="2274"/>
                  </a:lnTo>
                  <a:lnTo>
                    <a:pt x="7674" y="1895"/>
                  </a:lnTo>
                  <a:lnTo>
                    <a:pt x="7674" y="1137"/>
                  </a:lnTo>
                  <a:lnTo>
                    <a:pt x="7958" y="1137"/>
                  </a:lnTo>
                  <a:lnTo>
                    <a:pt x="7958" y="758"/>
                  </a:lnTo>
                  <a:lnTo>
                    <a:pt x="8242" y="758"/>
                  </a:lnTo>
                  <a:lnTo>
                    <a:pt x="8526" y="379"/>
                  </a:lnTo>
                  <a:lnTo>
                    <a:pt x="8811" y="379"/>
                  </a:lnTo>
                  <a:lnTo>
                    <a:pt x="9095" y="0"/>
                  </a:lnTo>
                  <a:lnTo>
                    <a:pt x="10800" y="0"/>
                  </a:lnTo>
                  <a:lnTo>
                    <a:pt x="10800" y="379"/>
                  </a:lnTo>
                  <a:lnTo>
                    <a:pt x="11084" y="379"/>
                  </a:lnTo>
                  <a:lnTo>
                    <a:pt x="11653" y="1137"/>
                  </a:lnTo>
                  <a:lnTo>
                    <a:pt x="11653" y="1516"/>
                  </a:lnTo>
                  <a:lnTo>
                    <a:pt x="11937" y="1516"/>
                  </a:lnTo>
                  <a:lnTo>
                    <a:pt x="12221" y="1895"/>
                  </a:lnTo>
                  <a:lnTo>
                    <a:pt x="13074" y="1895"/>
                  </a:lnTo>
                  <a:lnTo>
                    <a:pt x="13642" y="1516"/>
                  </a:lnTo>
                  <a:lnTo>
                    <a:pt x="14211" y="1516"/>
                  </a:lnTo>
                  <a:lnTo>
                    <a:pt x="15632" y="1137"/>
                  </a:lnTo>
                  <a:lnTo>
                    <a:pt x="16200" y="758"/>
                  </a:lnTo>
                  <a:lnTo>
                    <a:pt x="18758" y="758"/>
                  </a:lnTo>
                  <a:lnTo>
                    <a:pt x="19042" y="1137"/>
                  </a:lnTo>
                  <a:lnTo>
                    <a:pt x="19611" y="1137"/>
                  </a:lnTo>
                  <a:lnTo>
                    <a:pt x="19895" y="1516"/>
                  </a:lnTo>
                  <a:lnTo>
                    <a:pt x="20463" y="1895"/>
                  </a:lnTo>
                  <a:lnTo>
                    <a:pt x="21600" y="3411"/>
                  </a:lnTo>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44" name="Freeform 53"/>
            <p:cNvSpPr/>
            <p:nvPr/>
          </p:nvSpPr>
          <p:spPr>
            <a:xfrm>
              <a:off x="6383994" y="1558362"/>
              <a:ext cx="304382" cy="188994"/>
            </a:xfrm>
            <a:custGeom>
              <a:avLst/>
              <a:gdLst/>
              <a:ahLst/>
              <a:cxnLst>
                <a:cxn ang="0">
                  <a:pos x="wd2" y="hd2"/>
                </a:cxn>
                <a:cxn ang="5400000">
                  <a:pos x="wd2" y="hd2"/>
                </a:cxn>
                <a:cxn ang="10800000">
                  <a:pos x="wd2" y="hd2"/>
                </a:cxn>
                <a:cxn ang="16200000">
                  <a:pos x="wd2" y="hd2"/>
                </a:cxn>
              </a:cxnLst>
              <a:rect l="0" t="0" r="r" b="b"/>
              <a:pathLst>
                <a:path w="21600" h="21600" extrusionOk="0">
                  <a:moveTo>
                    <a:pt x="16768" y="6063"/>
                  </a:moveTo>
                  <a:lnTo>
                    <a:pt x="16768" y="6442"/>
                  </a:lnTo>
                  <a:lnTo>
                    <a:pt x="17337" y="6442"/>
                  </a:lnTo>
                  <a:lnTo>
                    <a:pt x="17621" y="6821"/>
                  </a:lnTo>
                  <a:lnTo>
                    <a:pt x="18474" y="6821"/>
                  </a:lnTo>
                  <a:lnTo>
                    <a:pt x="18474" y="7200"/>
                  </a:lnTo>
                  <a:lnTo>
                    <a:pt x="18758" y="7579"/>
                  </a:lnTo>
                  <a:lnTo>
                    <a:pt x="18758" y="8716"/>
                  </a:lnTo>
                  <a:lnTo>
                    <a:pt x="19042" y="9474"/>
                  </a:lnTo>
                  <a:lnTo>
                    <a:pt x="19042" y="12126"/>
                  </a:lnTo>
                  <a:lnTo>
                    <a:pt x="18758" y="12505"/>
                  </a:lnTo>
                  <a:lnTo>
                    <a:pt x="18758" y="13642"/>
                  </a:lnTo>
                  <a:lnTo>
                    <a:pt x="18474" y="14021"/>
                  </a:lnTo>
                  <a:lnTo>
                    <a:pt x="18474" y="14400"/>
                  </a:lnTo>
                  <a:lnTo>
                    <a:pt x="18189" y="14779"/>
                  </a:lnTo>
                  <a:lnTo>
                    <a:pt x="18189" y="15158"/>
                  </a:lnTo>
                  <a:lnTo>
                    <a:pt x="17905" y="15158"/>
                  </a:lnTo>
                  <a:lnTo>
                    <a:pt x="17621" y="15537"/>
                  </a:lnTo>
                  <a:lnTo>
                    <a:pt x="16768" y="15537"/>
                  </a:lnTo>
                  <a:lnTo>
                    <a:pt x="16768" y="15916"/>
                  </a:lnTo>
                  <a:lnTo>
                    <a:pt x="16484" y="15916"/>
                  </a:lnTo>
                  <a:lnTo>
                    <a:pt x="16484" y="16674"/>
                  </a:lnTo>
                  <a:lnTo>
                    <a:pt x="16200" y="17053"/>
                  </a:lnTo>
                  <a:lnTo>
                    <a:pt x="16200" y="17432"/>
                  </a:lnTo>
                  <a:lnTo>
                    <a:pt x="15916" y="17432"/>
                  </a:lnTo>
                  <a:lnTo>
                    <a:pt x="15632" y="17811"/>
                  </a:lnTo>
                  <a:lnTo>
                    <a:pt x="13074" y="17811"/>
                  </a:lnTo>
                  <a:lnTo>
                    <a:pt x="12789" y="18189"/>
                  </a:lnTo>
                  <a:lnTo>
                    <a:pt x="12505" y="18189"/>
                  </a:lnTo>
                  <a:lnTo>
                    <a:pt x="12505" y="18568"/>
                  </a:lnTo>
                  <a:lnTo>
                    <a:pt x="12221" y="18568"/>
                  </a:lnTo>
                  <a:lnTo>
                    <a:pt x="12505" y="18947"/>
                  </a:lnTo>
                  <a:lnTo>
                    <a:pt x="12505" y="20463"/>
                  </a:lnTo>
                  <a:lnTo>
                    <a:pt x="12221" y="20842"/>
                  </a:lnTo>
                  <a:lnTo>
                    <a:pt x="11937" y="21600"/>
                  </a:lnTo>
                  <a:lnTo>
                    <a:pt x="11653" y="21600"/>
                  </a:lnTo>
                  <a:lnTo>
                    <a:pt x="11653" y="20463"/>
                  </a:lnTo>
                  <a:lnTo>
                    <a:pt x="11368" y="19705"/>
                  </a:lnTo>
                  <a:lnTo>
                    <a:pt x="11084" y="18189"/>
                  </a:lnTo>
                  <a:lnTo>
                    <a:pt x="11084" y="17811"/>
                  </a:lnTo>
                  <a:lnTo>
                    <a:pt x="10800" y="17053"/>
                  </a:lnTo>
                  <a:lnTo>
                    <a:pt x="10800" y="16674"/>
                  </a:lnTo>
                  <a:lnTo>
                    <a:pt x="10516" y="15916"/>
                  </a:lnTo>
                  <a:lnTo>
                    <a:pt x="10232" y="15537"/>
                  </a:lnTo>
                  <a:lnTo>
                    <a:pt x="10232" y="15158"/>
                  </a:lnTo>
                  <a:lnTo>
                    <a:pt x="9947" y="14779"/>
                  </a:lnTo>
                  <a:lnTo>
                    <a:pt x="9095" y="14779"/>
                  </a:lnTo>
                  <a:lnTo>
                    <a:pt x="9095" y="15158"/>
                  </a:lnTo>
                  <a:lnTo>
                    <a:pt x="8811" y="15158"/>
                  </a:lnTo>
                  <a:lnTo>
                    <a:pt x="7389" y="17053"/>
                  </a:lnTo>
                  <a:lnTo>
                    <a:pt x="6821" y="17053"/>
                  </a:lnTo>
                  <a:lnTo>
                    <a:pt x="6253" y="17432"/>
                  </a:lnTo>
                  <a:lnTo>
                    <a:pt x="3979" y="17432"/>
                  </a:lnTo>
                  <a:lnTo>
                    <a:pt x="2274" y="16674"/>
                  </a:lnTo>
                  <a:lnTo>
                    <a:pt x="568" y="16295"/>
                  </a:lnTo>
                  <a:lnTo>
                    <a:pt x="0" y="16295"/>
                  </a:lnTo>
                  <a:lnTo>
                    <a:pt x="1137" y="15158"/>
                  </a:lnTo>
                  <a:lnTo>
                    <a:pt x="1705" y="14400"/>
                  </a:lnTo>
                  <a:lnTo>
                    <a:pt x="2274" y="14021"/>
                  </a:lnTo>
                  <a:lnTo>
                    <a:pt x="2558" y="14021"/>
                  </a:lnTo>
                  <a:lnTo>
                    <a:pt x="2842" y="13642"/>
                  </a:lnTo>
                  <a:lnTo>
                    <a:pt x="3126" y="13642"/>
                  </a:lnTo>
                  <a:lnTo>
                    <a:pt x="3695" y="13263"/>
                  </a:lnTo>
                  <a:lnTo>
                    <a:pt x="4263" y="13263"/>
                  </a:lnTo>
                  <a:lnTo>
                    <a:pt x="5116" y="12884"/>
                  </a:lnTo>
                  <a:lnTo>
                    <a:pt x="5684" y="12505"/>
                  </a:lnTo>
                  <a:lnTo>
                    <a:pt x="6537" y="12505"/>
                  </a:lnTo>
                  <a:lnTo>
                    <a:pt x="6821" y="12126"/>
                  </a:lnTo>
                  <a:lnTo>
                    <a:pt x="7105" y="12126"/>
                  </a:lnTo>
                  <a:lnTo>
                    <a:pt x="7674" y="11368"/>
                  </a:lnTo>
                  <a:lnTo>
                    <a:pt x="7674" y="10989"/>
                  </a:lnTo>
                  <a:lnTo>
                    <a:pt x="7958" y="10989"/>
                  </a:lnTo>
                  <a:lnTo>
                    <a:pt x="7958" y="10611"/>
                  </a:lnTo>
                  <a:lnTo>
                    <a:pt x="8242" y="10611"/>
                  </a:lnTo>
                  <a:lnTo>
                    <a:pt x="8242" y="9853"/>
                  </a:lnTo>
                  <a:lnTo>
                    <a:pt x="7958" y="9853"/>
                  </a:lnTo>
                  <a:lnTo>
                    <a:pt x="7958" y="9474"/>
                  </a:lnTo>
                  <a:lnTo>
                    <a:pt x="7105" y="8337"/>
                  </a:lnTo>
                  <a:lnTo>
                    <a:pt x="6821" y="8337"/>
                  </a:lnTo>
                  <a:lnTo>
                    <a:pt x="6537" y="7958"/>
                  </a:lnTo>
                  <a:lnTo>
                    <a:pt x="5684" y="7958"/>
                  </a:lnTo>
                  <a:lnTo>
                    <a:pt x="5684" y="8337"/>
                  </a:lnTo>
                  <a:lnTo>
                    <a:pt x="4547" y="8337"/>
                  </a:lnTo>
                  <a:lnTo>
                    <a:pt x="4263" y="7958"/>
                  </a:lnTo>
                  <a:lnTo>
                    <a:pt x="3979" y="7958"/>
                  </a:lnTo>
                  <a:lnTo>
                    <a:pt x="3126" y="6821"/>
                  </a:lnTo>
                  <a:lnTo>
                    <a:pt x="3126" y="6063"/>
                  </a:lnTo>
                  <a:lnTo>
                    <a:pt x="3411" y="5684"/>
                  </a:lnTo>
                  <a:lnTo>
                    <a:pt x="3411" y="5305"/>
                  </a:lnTo>
                  <a:lnTo>
                    <a:pt x="3979" y="4547"/>
                  </a:lnTo>
                  <a:lnTo>
                    <a:pt x="3979" y="3411"/>
                  </a:lnTo>
                  <a:lnTo>
                    <a:pt x="3695" y="3032"/>
                  </a:lnTo>
                  <a:lnTo>
                    <a:pt x="3695" y="1895"/>
                  </a:lnTo>
                  <a:lnTo>
                    <a:pt x="4832" y="379"/>
                  </a:lnTo>
                  <a:lnTo>
                    <a:pt x="5400" y="379"/>
                  </a:lnTo>
                  <a:lnTo>
                    <a:pt x="6253" y="1516"/>
                  </a:lnTo>
                  <a:lnTo>
                    <a:pt x="6537" y="2274"/>
                  </a:lnTo>
                  <a:lnTo>
                    <a:pt x="6537" y="2653"/>
                  </a:lnTo>
                  <a:lnTo>
                    <a:pt x="6821" y="2653"/>
                  </a:lnTo>
                  <a:lnTo>
                    <a:pt x="6821" y="3032"/>
                  </a:lnTo>
                  <a:lnTo>
                    <a:pt x="7105" y="3032"/>
                  </a:lnTo>
                  <a:lnTo>
                    <a:pt x="7389" y="2653"/>
                  </a:lnTo>
                  <a:lnTo>
                    <a:pt x="7389" y="2274"/>
                  </a:lnTo>
                  <a:lnTo>
                    <a:pt x="7674" y="1895"/>
                  </a:lnTo>
                  <a:lnTo>
                    <a:pt x="7674" y="1137"/>
                  </a:lnTo>
                  <a:lnTo>
                    <a:pt x="7958" y="1137"/>
                  </a:lnTo>
                  <a:lnTo>
                    <a:pt x="7958" y="758"/>
                  </a:lnTo>
                  <a:lnTo>
                    <a:pt x="8242" y="758"/>
                  </a:lnTo>
                  <a:lnTo>
                    <a:pt x="8526" y="379"/>
                  </a:lnTo>
                  <a:lnTo>
                    <a:pt x="8811" y="379"/>
                  </a:lnTo>
                  <a:lnTo>
                    <a:pt x="9095" y="0"/>
                  </a:lnTo>
                  <a:lnTo>
                    <a:pt x="10800" y="0"/>
                  </a:lnTo>
                  <a:lnTo>
                    <a:pt x="10800" y="379"/>
                  </a:lnTo>
                  <a:lnTo>
                    <a:pt x="11084" y="379"/>
                  </a:lnTo>
                  <a:lnTo>
                    <a:pt x="11653" y="1137"/>
                  </a:lnTo>
                  <a:lnTo>
                    <a:pt x="11653" y="1516"/>
                  </a:lnTo>
                  <a:lnTo>
                    <a:pt x="11937" y="1516"/>
                  </a:lnTo>
                  <a:lnTo>
                    <a:pt x="12221" y="1895"/>
                  </a:lnTo>
                  <a:lnTo>
                    <a:pt x="13074" y="1895"/>
                  </a:lnTo>
                  <a:lnTo>
                    <a:pt x="13642" y="1516"/>
                  </a:lnTo>
                  <a:lnTo>
                    <a:pt x="14211" y="1516"/>
                  </a:lnTo>
                  <a:lnTo>
                    <a:pt x="15632" y="1137"/>
                  </a:lnTo>
                  <a:lnTo>
                    <a:pt x="16200" y="758"/>
                  </a:lnTo>
                  <a:lnTo>
                    <a:pt x="18758" y="758"/>
                  </a:lnTo>
                  <a:lnTo>
                    <a:pt x="19042" y="1137"/>
                  </a:lnTo>
                  <a:lnTo>
                    <a:pt x="19611" y="1137"/>
                  </a:lnTo>
                  <a:lnTo>
                    <a:pt x="19895" y="1516"/>
                  </a:lnTo>
                  <a:lnTo>
                    <a:pt x="20463" y="1895"/>
                  </a:lnTo>
                  <a:lnTo>
                    <a:pt x="21600" y="3411"/>
                  </a:lnTo>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45" name="Freeform 65"/>
            <p:cNvSpPr/>
            <p:nvPr/>
          </p:nvSpPr>
          <p:spPr>
            <a:xfrm>
              <a:off x="7905899" y="1627993"/>
              <a:ext cx="140177" cy="149206"/>
            </a:xfrm>
            <a:custGeom>
              <a:avLst/>
              <a:gdLst/>
              <a:ahLst/>
              <a:cxnLst>
                <a:cxn ang="0">
                  <a:pos x="wd2" y="hd2"/>
                </a:cxn>
                <a:cxn ang="5400000">
                  <a:pos x="wd2" y="hd2"/>
                </a:cxn>
                <a:cxn ang="10800000">
                  <a:pos x="wd2" y="hd2"/>
                </a:cxn>
                <a:cxn ang="16200000">
                  <a:pos x="wd2" y="hd2"/>
                </a:cxn>
              </a:cxnLst>
              <a:rect l="0" t="0" r="r" b="b"/>
              <a:pathLst>
                <a:path w="21600" h="21600" extrusionOk="0">
                  <a:moveTo>
                    <a:pt x="20366" y="0"/>
                  </a:moveTo>
                  <a:lnTo>
                    <a:pt x="20983" y="480"/>
                  </a:lnTo>
                  <a:lnTo>
                    <a:pt x="20983" y="2400"/>
                  </a:lnTo>
                  <a:lnTo>
                    <a:pt x="21600" y="3840"/>
                  </a:lnTo>
                  <a:lnTo>
                    <a:pt x="21600" y="5760"/>
                  </a:lnTo>
                  <a:lnTo>
                    <a:pt x="20983" y="6240"/>
                  </a:lnTo>
                  <a:lnTo>
                    <a:pt x="20983" y="6720"/>
                  </a:lnTo>
                  <a:lnTo>
                    <a:pt x="20366" y="6720"/>
                  </a:lnTo>
                  <a:lnTo>
                    <a:pt x="19749" y="7200"/>
                  </a:lnTo>
                  <a:lnTo>
                    <a:pt x="18514" y="7200"/>
                  </a:lnTo>
                  <a:lnTo>
                    <a:pt x="18514" y="7680"/>
                  </a:lnTo>
                  <a:lnTo>
                    <a:pt x="17897" y="7680"/>
                  </a:lnTo>
                  <a:lnTo>
                    <a:pt x="17897" y="8160"/>
                  </a:lnTo>
                  <a:lnTo>
                    <a:pt x="17280" y="9120"/>
                  </a:lnTo>
                  <a:lnTo>
                    <a:pt x="16663" y="9600"/>
                  </a:lnTo>
                  <a:lnTo>
                    <a:pt x="16663" y="10560"/>
                  </a:lnTo>
                  <a:lnTo>
                    <a:pt x="16046" y="11040"/>
                  </a:lnTo>
                  <a:lnTo>
                    <a:pt x="14811" y="11040"/>
                  </a:lnTo>
                  <a:lnTo>
                    <a:pt x="13577" y="11520"/>
                  </a:lnTo>
                  <a:lnTo>
                    <a:pt x="12960" y="11520"/>
                  </a:lnTo>
                  <a:lnTo>
                    <a:pt x="12343" y="12000"/>
                  </a:lnTo>
                  <a:lnTo>
                    <a:pt x="11726" y="12000"/>
                  </a:lnTo>
                  <a:lnTo>
                    <a:pt x="11726" y="12960"/>
                  </a:lnTo>
                  <a:lnTo>
                    <a:pt x="12960" y="13920"/>
                  </a:lnTo>
                  <a:lnTo>
                    <a:pt x="12960" y="14400"/>
                  </a:lnTo>
                  <a:lnTo>
                    <a:pt x="15429" y="15360"/>
                  </a:lnTo>
                  <a:lnTo>
                    <a:pt x="16663" y="16320"/>
                  </a:lnTo>
                  <a:lnTo>
                    <a:pt x="15429" y="20160"/>
                  </a:lnTo>
                  <a:lnTo>
                    <a:pt x="9257" y="21600"/>
                  </a:lnTo>
                  <a:lnTo>
                    <a:pt x="6789" y="19680"/>
                  </a:lnTo>
                  <a:lnTo>
                    <a:pt x="6171" y="19680"/>
                  </a:lnTo>
                  <a:lnTo>
                    <a:pt x="5554" y="19200"/>
                  </a:lnTo>
                  <a:lnTo>
                    <a:pt x="4937" y="19200"/>
                  </a:lnTo>
                  <a:lnTo>
                    <a:pt x="3086" y="18720"/>
                  </a:lnTo>
                  <a:lnTo>
                    <a:pt x="1851" y="18720"/>
                  </a:lnTo>
                  <a:lnTo>
                    <a:pt x="1234" y="18240"/>
                  </a:lnTo>
                  <a:lnTo>
                    <a:pt x="1234" y="17280"/>
                  </a:lnTo>
                  <a:lnTo>
                    <a:pt x="1851" y="16800"/>
                  </a:lnTo>
                  <a:lnTo>
                    <a:pt x="2469" y="16800"/>
                  </a:lnTo>
                  <a:lnTo>
                    <a:pt x="3086" y="16320"/>
                  </a:lnTo>
                  <a:lnTo>
                    <a:pt x="3703" y="16320"/>
                  </a:lnTo>
                  <a:lnTo>
                    <a:pt x="4320" y="15840"/>
                  </a:lnTo>
                  <a:lnTo>
                    <a:pt x="4320" y="15360"/>
                  </a:lnTo>
                  <a:lnTo>
                    <a:pt x="4937" y="14880"/>
                  </a:lnTo>
                  <a:lnTo>
                    <a:pt x="4937" y="11520"/>
                  </a:lnTo>
                  <a:lnTo>
                    <a:pt x="4320" y="11520"/>
                  </a:lnTo>
                  <a:lnTo>
                    <a:pt x="3703" y="11040"/>
                  </a:lnTo>
                  <a:lnTo>
                    <a:pt x="0" y="11040"/>
                  </a:lnTo>
                  <a:lnTo>
                    <a:pt x="0" y="10560"/>
                  </a:lnTo>
                  <a:lnTo>
                    <a:pt x="1851" y="10080"/>
                  </a:lnTo>
                  <a:lnTo>
                    <a:pt x="2469" y="9600"/>
                  </a:lnTo>
                  <a:lnTo>
                    <a:pt x="3086" y="9600"/>
                  </a:lnTo>
                  <a:lnTo>
                    <a:pt x="4320" y="8640"/>
                  </a:lnTo>
                  <a:lnTo>
                    <a:pt x="4320" y="7680"/>
                  </a:lnTo>
                  <a:lnTo>
                    <a:pt x="4937" y="7200"/>
                  </a:lnTo>
                  <a:lnTo>
                    <a:pt x="4937" y="4800"/>
                  </a:lnTo>
                  <a:lnTo>
                    <a:pt x="5554" y="4320"/>
                  </a:lnTo>
                  <a:lnTo>
                    <a:pt x="5554" y="3360"/>
                  </a:lnTo>
                  <a:lnTo>
                    <a:pt x="6171" y="3360"/>
                  </a:lnTo>
                  <a:lnTo>
                    <a:pt x="6171" y="2880"/>
                  </a:lnTo>
                  <a:lnTo>
                    <a:pt x="7406" y="2880"/>
                  </a:lnTo>
                  <a:lnTo>
                    <a:pt x="7406" y="3360"/>
                  </a:lnTo>
                  <a:lnTo>
                    <a:pt x="8023" y="3360"/>
                  </a:lnTo>
                  <a:lnTo>
                    <a:pt x="9257" y="3840"/>
                  </a:lnTo>
                  <a:lnTo>
                    <a:pt x="9874" y="4320"/>
                  </a:lnTo>
                  <a:lnTo>
                    <a:pt x="14194" y="4320"/>
                  </a:lnTo>
                  <a:lnTo>
                    <a:pt x="14811" y="3840"/>
                  </a:lnTo>
                  <a:lnTo>
                    <a:pt x="15429" y="3840"/>
                  </a:lnTo>
                  <a:lnTo>
                    <a:pt x="15429" y="3360"/>
                  </a:lnTo>
                  <a:lnTo>
                    <a:pt x="17280" y="1920"/>
                  </a:lnTo>
                  <a:lnTo>
                    <a:pt x="17897" y="960"/>
                  </a:lnTo>
                  <a:lnTo>
                    <a:pt x="18514" y="480"/>
                  </a:lnTo>
                  <a:lnTo>
                    <a:pt x="19131" y="480"/>
                  </a:lnTo>
                  <a:lnTo>
                    <a:pt x="19749" y="0"/>
                  </a:lnTo>
                  <a:lnTo>
                    <a:pt x="20366"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46" name="Freeform 66"/>
            <p:cNvSpPr/>
            <p:nvPr/>
          </p:nvSpPr>
          <p:spPr>
            <a:xfrm>
              <a:off x="7905899" y="1627993"/>
              <a:ext cx="140177" cy="149206"/>
            </a:xfrm>
            <a:custGeom>
              <a:avLst/>
              <a:gdLst/>
              <a:ahLst/>
              <a:cxnLst>
                <a:cxn ang="0">
                  <a:pos x="wd2" y="hd2"/>
                </a:cxn>
                <a:cxn ang="5400000">
                  <a:pos x="wd2" y="hd2"/>
                </a:cxn>
                <a:cxn ang="10800000">
                  <a:pos x="wd2" y="hd2"/>
                </a:cxn>
                <a:cxn ang="16200000">
                  <a:pos x="wd2" y="hd2"/>
                </a:cxn>
              </a:cxnLst>
              <a:rect l="0" t="0" r="r" b="b"/>
              <a:pathLst>
                <a:path w="21600" h="21600" extrusionOk="0">
                  <a:moveTo>
                    <a:pt x="20366" y="0"/>
                  </a:moveTo>
                  <a:lnTo>
                    <a:pt x="20983" y="480"/>
                  </a:lnTo>
                  <a:lnTo>
                    <a:pt x="20983" y="2400"/>
                  </a:lnTo>
                  <a:lnTo>
                    <a:pt x="21600" y="3840"/>
                  </a:lnTo>
                  <a:lnTo>
                    <a:pt x="21600" y="5760"/>
                  </a:lnTo>
                  <a:lnTo>
                    <a:pt x="20983" y="6240"/>
                  </a:lnTo>
                  <a:lnTo>
                    <a:pt x="20983" y="6720"/>
                  </a:lnTo>
                  <a:lnTo>
                    <a:pt x="20366" y="6720"/>
                  </a:lnTo>
                  <a:lnTo>
                    <a:pt x="19749" y="7200"/>
                  </a:lnTo>
                  <a:lnTo>
                    <a:pt x="18514" y="7200"/>
                  </a:lnTo>
                  <a:lnTo>
                    <a:pt x="18514" y="7680"/>
                  </a:lnTo>
                  <a:lnTo>
                    <a:pt x="17897" y="7680"/>
                  </a:lnTo>
                  <a:lnTo>
                    <a:pt x="17897" y="8160"/>
                  </a:lnTo>
                  <a:lnTo>
                    <a:pt x="17280" y="9120"/>
                  </a:lnTo>
                  <a:lnTo>
                    <a:pt x="16663" y="9600"/>
                  </a:lnTo>
                  <a:lnTo>
                    <a:pt x="16663" y="10560"/>
                  </a:lnTo>
                  <a:lnTo>
                    <a:pt x="16046" y="11040"/>
                  </a:lnTo>
                  <a:lnTo>
                    <a:pt x="14811" y="11040"/>
                  </a:lnTo>
                  <a:lnTo>
                    <a:pt x="13577" y="11520"/>
                  </a:lnTo>
                  <a:lnTo>
                    <a:pt x="12960" y="11520"/>
                  </a:lnTo>
                  <a:lnTo>
                    <a:pt x="12343" y="12000"/>
                  </a:lnTo>
                  <a:lnTo>
                    <a:pt x="11726" y="12000"/>
                  </a:lnTo>
                  <a:lnTo>
                    <a:pt x="11726" y="12960"/>
                  </a:lnTo>
                  <a:lnTo>
                    <a:pt x="12960" y="13920"/>
                  </a:lnTo>
                  <a:lnTo>
                    <a:pt x="12960" y="14400"/>
                  </a:lnTo>
                  <a:lnTo>
                    <a:pt x="15429" y="15360"/>
                  </a:lnTo>
                  <a:lnTo>
                    <a:pt x="16663" y="16320"/>
                  </a:lnTo>
                  <a:lnTo>
                    <a:pt x="15429" y="20160"/>
                  </a:lnTo>
                  <a:lnTo>
                    <a:pt x="9257" y="21600"/>
                  </a:lnTo>
                  <a:lnTo>
                    <a:pt x="6789" y="19680"/>
                  </a:lnTo>
                  <a:lnTo>
                    <a:pt x="6171" y="19680"/>
                  </a:lnTo>
                  <a:lnTo>
                    <a:pt x="5554" y="19200"/>
                  </a:lnTo>
                  <a:lnTo>
                    <a:pt x="4937" y="19200"/>
                  </a:lnTo>
                  <a:lnTo>
                    <a:pt x="3086" y="18720"/>
                  </a:lnTo>
                  <a:lnTo>
                    <a:pt x="1851" y="18720"/>
                  </a:lnTo>
                  <a:lnTo>
                    <a:pt x="1234" y="18240"/>
                  </a:lnTo>
                  <a:lnTo>
                    <a:pt x="1234" y="17280"/>
                  </a:lnTo>
                  <a:lnTo>
                    <a:pt x="1851" y="16800"/>
                  </a:lnTo>
                  <a:lnTo>
                    <a:pt x="2469" y="16800"/>
                  </a:lnTo>
                  <a:lnTo>
                    <a:pt x="3086" y="16320"/>
                  </a:lnTo>
                  <a:lnTo>
                    <a:pt x="3703" y="16320"/>
                  </a:lnTo>
                  <a:lnTo>
                    <a:pt x="4320" y="15840"/>
                  </a:lnTo>
                  <a:lnTo>
                    <a:pt x="4320" y="15360"/>
                  </a:lnTo>
                  <a:lnTo>
                    <a:pt x="4937" y="14880"/>
                  </a:lnTo>
                  <a:lnTo>
                    <a:pt x="4937" y="11520"/>
                  </a:lnTo>
                  <a:lnTo>
                    <a:pt x="4320" y="11520"/>
                  </a:lnTo>
                  <a:lnTo>
                    <a:pt x="3703" y="11040"/>
                  </a:lnTo>
                  <a:lnTo>
                    <a:pt x="0" y="11040"/>
                  </a:lnTo>
                  <a:lnTo>
                    <a:pt x="0" y="10560"/>
                  </a:lnTo>
                  <a:lnTo>
                    <a:pt x="1851" y="10080"/>
                  </a:lnTo>
                  <a:lnTo>
                    <a:pt x="2469" y="9600"/>
                  </a:lnTo>
                  <a:lnTo>
                    <a:pt x="3086" y="9600"/>
                  </a:lnTo>
                  <a:lnTo>
                    <a:pt x="4320" y="8640"/>
                  </a:lnTo>
                  <a:lnTo>
                    <a:pt x="4320" y="7680"/>
                  </a:lnTo>
                  <a:lnTo>
                    <a:pt x="4937" y="7200"/>
                  </a:lnTo>
                  <a:lnTo>
                    <a:pt x="4937" y="4800"/>
                  </a:lnTo>
                  <a:lnTo>
                    <a:pt x="5554" y="4320"/>
                  </a:lnTo>
                  <a:lnTo>
                    <a:pt x="5554" y="3360"/>
                  </a:lnTo>
                  <a:lnTo>
                    <a:pt x="6171" y="3360"/>
                  </a:lnTo>
                  <a:lnTo>
                    <a:pt x="6171" y="2880"/>
                  </a:lnTo>
                  <a:lnTo>
                    <a:pt x="7406" y="2880"/>
                  </a:lnTo>
                  <a:lnTo>
                    <a:pt x="7406" y="3360"/>
                  </a:lnTo>
                  <a:lnTo>
                    <a:pt x="8023" y="3360"/>
                  </a:lnTo>
                  <a:lnTo>
                    <a:pt x="9257" y="3840"/>
                  </a:lnTo>
                  <a:lnTo>
                    <a:pt x="9874" y="4320"/>
                  </a:lnTo>
                  <a:lnTo>
                    <a:pt x="14194" y="4320"/>
                  </a:lnTo>
                  <a:lnTo>
                    <a:pt x="14811" y="3840"/>
                  </a:lnTo>
                  <a:lnTo>
                    <a:pt x="15429" y="3840"/>
                  </a:lnTo>
                  <a:lnTo>
                    <a:pt x="15429" y="3360"/>
                  </a:lnTo>
                  <a:lnTo>
                    <a:pt x="17280" y="1920"/>
                  </a:lnTo>
                  <a:lnTo>
                    <a:pt x="17897" y="960"/>
                  </a:lnTo>
                  <a:lnTo>
                    <a:pt x="18514" y="480"/>
                  </a:lnTo>
                  <a:lnTo>
                    <a:pt x="19131" y="480"/>
                  </a:lnTo>
                  <a:lnTo>
                    <a:pt x="19749" y="0"/>
                  </a:lnTo>
                  <a:lnTo>
                    <a:pt x="20366" y="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47" name="Freeform 67"/>
            <p:cNvSpPr/>
            <p:nvPr/>
          </p:nvSpPr>
          <p:spPr>
            <a:xfrm>
              <a:off x="7076861" y="2075607"/>
              <a:ext cx="224282" cy="480773"/>
            </a:xfrm>
            <a:custGeom>
              <a:avLst/>
              <a:gdLst/>
              <a:ahLst/>
              <a:cxnLst>
                <a:cxn ang="0">
                  <a:pos x="wd2" y="hd2"/>
                </a:cxn>
                <a:cxn ang="5400000">
                  <a:pos x="wd2" y="hd2"/>
                </a:cxn>
                <a:cxn ang="10800000">
                  <a:pos x="wd2" y="hd2"/>
                </a:cxn>
                <a:cxn ang="16200000">
                  <a:pos x="wd2" y="hd2"/>
                </a:cxn>
              </a:cxnLst>
              <a:rect l="0" t="0" r="r" b="b"/>
              <a:pathLst>
                <a:path w="21600" h="21600" extrusionOk="0">
                  <a:moveTo>
                    <a:pt x="0" y="8342"/>
                  </a:moveTo>
                  <a:lnTo>
                    <a:pt x="1543" y="7299"/>
                  </a:lnTo>
                  <a:lnTo>
                    <a:pt x="1157" y="7001"/>
                  </a:lnTo>
                  <a:lnTo>
                    <a:pt x="1157" y="5363"/>
                  </a:lnTo>
                  <a:lnTo>
                    <a:pt x="1543" y="5214"/>
                  </a:lnTo>
                  <a:lnTo>
                    <a:pt x="1543" y="5065"/>
                  </a:lnTo>
                  <a:lnTo>
                    <a:pt x="4243" y="4022"/>
                  </a:lnTo>
                  <a:lnTo>
                    <a:pt x="4243" y="3575"/>
                  </a:lnTo>
                  <a:lnTo>
                    <a:pt x="4629" y="3426"/>
                  </a:lnTo>
                  <a:lnTo>
                    <a:pt x="4629" y="2979"/>
                  </a:lnTo>
                  <a:lnTo>
                    <a:pt x="5014" y="2830"/>
                  </a:lnTo>
                  <a:lnTo>
                    <a:pt x="5014" y="2681"/>
                  </a:lnTo>
                  <a:lnTo>
                    <a:pt x="5400" y="2532"/>
                  </a:lnTo>
                  <a:lnTo>
                    <a:pt x="5400" y="2383"/>
                  </a:lnTo>
                  <a:lnTo>
                    <a:pt x="6557" y="1937"/>
                  </a:lnTo>
                  <a:lnTo>
                    <a:pt x="6557" y="1788"/>
                  </a:lnTo>
                  <a:lnTo>
                    <a:pt x="7329" y="1490"/>
                  </a:lnTo>
                  <a:lnTo>
                    <a:pt x="7714" y="1490"/>
                  </a:lnTo>
                  <a:lnTo>
                    <a:pt x="8100" y="1341"/>
                  </a:lnTo>
                  <a:lnTo>
                    <a:pt x="8486" y="1341"/>
                  </a:lnTo>
                  <a:lnTo>
                    <a:pt x="9257" y="1192"/>
                  </a:lnTo>
                  <a:lnTo>
                    <a:pt x="9643" y="1192"/>
                  </a:lnTo>
                  <a:lnTo>
                    <a:pt x="10414" y="1043"/>
                  </a:lnTo>
                  <a:lnTo>
                    <a:pt x="10800" y="1043"/>
                  </a:lnTo>
                  <a:lnTo>
                    <a:pt x="10800" y="894"/>
                  </a:lnTo>
                  <a:lnTo>
                    <a:pt x="11186" y="745"/>
                  </a:lnTo>
                  <a:lnTo>
                    <a:pt x="11186" y="298"/>
                  </a:lnTo>
                  <a:lnTo>
                    <a:pt x="11571" y="149"/>
                  </a:lnTo>
                  <a:lnTo>
                    <a:pt x="11957" y="149"/>
                  </a:lnTo>
                  <a:lnTo>
                    <a:pt x="12729" y="0"/>
                  </a:lnTo>
                  <a:lnTo>
                    <a:pt x="14657" y="0"/>
                  </a:lnTo>
                  <a:lnTo>
                    <a:pt x="14657" y="298"/>
                  </a:lnTo>
                  <a:lnTo>
                    <a:pt x="15043" y="298"/>
                  </a:lnTo>
                  <a:lnTo>
                    <a:pt x="15043" y="745"/>
                  </a:lnTo>
                  <a:lnTo>
                    <a:pt x="15429" y="894"/>
                  </a:lnTo>
                  <a:lnTo>
                    <a:pt x="15814" y="1341"/>
                  </a:lnTo>
                  <a:lnTo>
                    <a:pt x="16200" y="1490"/>
                  </a:lnTo>
                  <a:lnTo>
                    <a:pt x="16200" y="2234"/>
                  </a:lnTo>
                  <a:lnTo>
                    <a:pt x="15814" y="2383"/>
                  </a:lnTo>
                  <a:lnTo>
                    <a:pt x="15429" y="2681"/>
                  </a:lnTo>
                  <a:lnTo>
                    <a:pt x="15043" y="2830"/>
                  </a:lnTo>
                  <a:lnTo>
                    <a:pt x="15043" y="2979"/>
                  </a:lnTo>
                  <a:lnTo>
                    <a:pt x="14657" y="2979"/>
                  </a:lnTo>
                  <a:lnTo>
                    <a:pt x="14271" y="3128"/>
                  </a:lnTo>
                  <a:lnTo>
                    <a:pt x="13886" y="3128"/>
                  </a:lnTo>
                  <a:lnTo>
                    <a:pt x="13114" y="3426"/>
                  </a:lnTo>
                  <a:lnTo>
                    <a:pt x="13114" y="3575"/>
                  </a:lnTo>
                  <a:lnTo>
                    <a:pt x="12729" y="3724"/>
                  </a:lnTo>
                  <a:lnTo>
                    <a:pt x="12729" y="4320"/>
                  </a:lnTo>
                  <a:lnTo>
                    <a:pt x="13114" y="4320"/>
                  </a:lnTo>
                  <a:lnTo>
                    <a:pt x="13114" y="4469"/>
                  </a:lnTo>
                  <a:lnTo>
                    <a:pt x="16200" y="4469"/>
                  </a:lnTo>
                  <a:lnTo>
                    <a:pt x="16200" y="4618"/>
                  </a:lnTo>
                  <a:lnTo>
                    <a:pt x="16971" y="4916"/>
                  </a:lnTo>
                  <a:lnTo>
                    <a:pt x="16971" y="5065"/>
                  </a:lnTo>
                  <a:lnTo>
                    <a:pt x="17357" y="5214"/>
                  </a:lnTo>
                  <a:lnTo>
                    <a:pt x="17357" y="5363"/>
                  </a:lnTo>
                  <a:lnTo>
                    <a:pt x="17743" y="5661"/>
                  </a:lnTo>
                  <a:lnTo>
                    <a:pt x="17743" y="7150"/>
                  </a:lnTo>
                  <a:lnTo>
                    <a:pt x="18129" y="7150"/>
                  </a:lnTo>
                  <a:lnTo>
                    <a:pt x="18129" y="7448"/>
                  </a:lnTo>
                  <a:lnTo>
                    <a:pt x="18900" y="7448"/>
                  </a:lnTo>
                  <a:lnTo>
                    <a:pt x="19286" y="7597"/>
                  </a:lnTo>
                  <a:lnTo>
                    <a:pt x="21214" y="7597"/>
                  </a:lnTo>
                  <a:lnTo>
                    <a:pt x="21214" y="7746"/>
                  </a:lnTo>
                  <a:lnTo>
                    <a:pt x="21600" y="7895"/>
                  </a:lnTo>
                  <a:lnTo>
                    <a:pt x="21600" y="8342"/>
                  </a:lnTo>
                  <a:lnTo>
                    <a:pt x="21214" y="8789"/>
                  </a:lnTo>
                  <a:lnTo>
                    <a:pt x="20829" y="9087"/>
                  </a:lnTo>
                  <a:lnTo>
                    <a:pt x="20829" y="9236"/>
                  </a:lnTo>
                  <a:lnTo>
                    <a:pt x="20443" y="9385"/>
                  </a:lnTo>
                  <a:lnTo>
                    <a:pt x="20443" y="9534"/>
                  </a:lnTo>
                  <a:lnTo>
                    <a:pt x="20057" y="9534"/>
                  </a:lnTo>
                  <a:lnTo>
                    <a:pt x="18900" y="9981"/>
                  </a:lnTo>
                  <a:lnTo>
                    <a:pt x="18514" y="9981"/>
                  </a:lnTo>
                  <a:lnTo>
                    <a:pt x="18129" y="10130"/>
                  </a:lnTo>
                  <a:lnTo>
                    <a:pt x="17357" y="10130"/>
                  </a:lnTo>
                  <a:lnTo>
                    <a:pt x="16971" y="10279"/>
                  </a:lnTo>
                  <a:lnTo>
                    <a:pt x="16200" y="10279"/>
                  </a:lnTo>
                  <a:lnTo>
                    <a:pt x="15814" y="10428"/>
                  </a:lnTo>
                  <a:lnTo>
                    <a:pt x="15814" y="10577"/>
                  </a:lnTo>
                  <a:lnTo>
                    <a:pt x="15429" y="10726"/>
                  </a:lnTo>
                  <a:lnTo>
                    <a:pt x="15429" y="12215"/>
                  </a:lnTo>
                  <a:lnTo>
                    <a:pt x="15814" y="12364"/>
                  </a:lnTo>
                  <a:lnTo>
                    <a:pt x="15814" y="12811"/>
                  </a:lnTo>
                  <a:lnTo>
                    <a:pt x="16200" y="12960"/>
                  </a:lnTo>
                  <a:lnTo>
                    <a:pt x="16200" y="13109"/>
                  </a:lnTo>
                  <a:lnTo>
                    <a:pt x="17743" y="13705"/>
                  </a:lnTo>
                  <a:lnTo>
                    <a:pt x="17743" y="13854"/>
                  </a:lnTo>
                  <a:lnTo>
                    <a:pt x="18514" y="14152"/>
                  </a:lnTo>
                  <a:lnTo>
                    <a:pt x="18514" y="14897"/>
                  </a:lnTo>
                  <a:lnTo>
                    <a:pt x="18129" y="15194"/>
                  </a:lnTo>
                  <a:lnTo>
                    <a:pt x="18129" y="15641"/>
                  </a:lnTo>
                  <a:lnTo>
                    <a:pt x="17743" y="15939"/>
                  </a:lnTo>
                  <a:lnTo>
                    <a:pt x="17743" y="16684"/>
                  </a:lnTo>
                  <a:lnTo>
                    <a:pt x="18129" y="16833"/>
                  </a:lnTo>
                  <a:lnTo>
                    <a:pt x="18129" y="17429"/>
                  </a:lnTo>
                  <a:lnTo>
                    <a:pt x="18514" y="17727"/>
                  </a:lnTo>
                  <a:lnTo>
                    <a:pt x="18514" y="18025"/>
                  </a:lnTo>
                  <a:lnTo>
                    <a:pt x="18900" y="18174"/>
                  </a:lnTo>
                  <a:lnTo>
                    <a:pt x="18900" y="18472"/>
                  </a:lnTo>
                  <a:lnTo>
                    <a:pt x="19286" y="18472"/>
                  </a:lnTo>
                  <a:lnTo>
                    <a:pt x="19286" y="18621"/>
                  </a:lnTo>
                  <a:lnTo>
                    <a:pt x="19671" y="18621"/>
                  </a:lnTo>
                  <a:lnTo>
                    <a:pt x="20829" y="19068"/>
                  </a:lnTo>
                  <a:lnTo>
                    <a:pt x="21214" y="19068"/>
                  </a:lnTo>
                  <a:lnTo>
                    <a:pt x="21214" y="19217"/>
                  </a:lnTo>
                  <a:lnTo>
                    <a:pt x="21600" y="19217"/>
                  </a:lnTo>
                  <a:lnTo>
                    <a:pt x="21600" y="19663"/>
                  </a:lnTo>
                  <a:lnTo>
                    <a:pt x="21214" y="19663"/>
                  </a:lnTo>
                  <a:lnTo>
                    <a:pt x="21214" y="19961"/>
                  </a:lnTo>
                  <a:lnTo>
                    <a:pt x="20829" y="20110"/>
                  </a:lnTo>
                  <a:lnTo>
                    <a:pt x="20443" y="20408"/>
                  </a:lnTo>
                  <a:lnTo>
                    <a:pt x="19671" y="20706"/>
                  </a:lnTo>
                  <a:lnTo>
                    <a:pt x="19671" y="20855"/>
                  </a:lnTo>
                  <a:lnTo>
                    <a:pt x="19286" y="21153"/>
                  </a:lnTo>
                  <a:lnTo>
                    <a:pt x="18129" y="21600"/>
                  </a:lnTo>
                  <a:lnTo>
                    <a:pt x="17743" y="20855"/>
                  </a:lnTo>
                  <a:lnTo>
                    <a:pt x="16971" y="19663"/>
                  </a:lnTo>
                  <a:lnTo>
                    <a:pt x="16971" y="18919"/>
                  </a:lnTo>
                  <a:lnTo>
                    <a:pt x="16586" y="18770"/>
                  </a:lnTo>
                  <a:lnTo>
                    <a:pt x="16586" y="18323"/>
                  </a:lnTo>
                  <a:lnTo>
                    <a:pt x="15814" y="18025"/>
                  </a:lnTo>
                  <a:lnTo>
                    <a:pt x="15429" y="18025"/>
                  </a:lnTo>
                  <a:lnTo>
                    <a:pt x="13886" y="17429"/>
                  </a:lnTo>
                  <a:lnTo>
                    <a:pt x="13886" y="16982"/>
                  </a:lnTo>
                  <a:lnTo>
                    <a:pt x="14271" y="16833"/>
                  </a:lnTo>
                  <a:lnTo>
                    <a:pt x="14271" y="16535"/>
                  </a:lnTo>
                  <a:lnTo>
                    <a:pt x="14657" y="16237"/>
                  </a:lnTo>
                  <a:lnTo>
                    <a:pt x="14657" y="15790"/>
                  </a:lnTo>
                  <a:lnTo>
                    <a:pt x="15043" y="15492"/>
                  </a:lnTo>
                  <a:lnTo>
                    <a:pt x="15043" y="14599"/>
                  </a:lnTo>
                  <a:lnTo>
                    <a:pt x="14657" y="14450"/>
                  </a:lnTo>
                  <a:lnTo>
                    <a:pt x="14657" y="14152"/>
                  </a:lnTo>
                  <a:lnTo>
                    <a:pt x="14271" y="13854"/>
                  </a:lnTo>
                  <a:lnTo>
                    <a:pt x="13886" y="13705"/>
                  </a:lnTo>
                  <a:lnTo>
                    <a:pt x="13886" y="13556"/>
                  </a:lnTo>
                  <a:lnTo>
                    <a:pt x="13500" y="13556"/>
                  </a:lnTo>
                  <a:lnTo>
                    <a:pt x="13500" y="13407"/>
                  </a:lnTo>
                  <a:lnTo>
                    <a:pt x="13114" y="13407"/>
                  </a:lnTo>
                  <a:lnTo>
                    <a:pt x="12729" y="13258"/>
                  </a:lnTo>
                  <a:lnTo>
                    <a:pt x="11957" y="13258"/>
                  </a:lnTo>
                  <a:lnTo>
                    <a:pt x="11957" y="13407"/>
                  </a:lnTo>
                  <a:lnTo>
                    <a:pt x="11571" y="13556"/>
                  </a:lnTo>
                  <a:lnTo>
                    <a:pt x="11186" y="13854"/>
                  </a:lnTo>
                  <a:lnTo>
                    <a:pt x="11186" y="14003"/>
                  </a:lnTo>
                  <a:lnTo>
                    <a:pt x="9643" y="14599"/>
                  </a:lnTo>
                  <a:lnTo>
                    <a:pt x="9643" y="14748"/>
                  </a:lnTo>
                  <a:lnTo>
                    <a:pt x="9257" y="14748"/>
                  </a:lnTo>
                  <a:lnTo>
                    <a:pt x="8871" y="14897"/>
                  </a:lnTo>
                  <a:lnTo>
                    <a:pt x="8486" y="14897"/>
                  </a:lnTo>
                  <a:lnTo>
                    <a:pt x="7714" y="14748"/>
                  </a:lnTo>
                  <a:lnTo>
                    <a:pt x="6943" y="14748"/>
                  </a:lnTo>
                  <a:lnTo>
                    <a:pt x="6557" y="14599"/>
                  </a:lnTo>
                  <a:lnTo>
                    <a:pt x="6171" y="14599"/>
                  </a:lnTo>
                  <a:lnTo>
                    <a:pt x="6171" y="14450"/>
                  </a:lnTo>
                  <a:lnTo>
                    <a:pt x="5786" y="14301"/>
                  </a:lnTo>
                  <a:lnTo>
                    <a:pt x="5786" y="14003"/>
                  </a:lnTo>
                  <a:lnTo>
                    <a:pt x="5400" y="13854"/>
                  </a:lnTo>
                  <a:lnTo>
                    <a:pt x="5400" y="13258"/>
                  </a:lnTo>
                  <a:lnTo>
                    <a:pt x="5786" y="12662"/>
                  </a:lnTo>
                  <a:lnTo>
                    <a:pt x="5786" y="12215"/>
                  </a:lnTo>
                  <a:lnTo>
                    <a:pt x="5400" y="12066"/>
                  </a:lnTo>
                  <a:lnTo>
                    <a:pt x="5400" y="11470"/>
                  </a:lnTo>
                  <a:lnTo>
                    <a:pt x="5014" y="11172"/>
                  </a:lnTo>
                  <a:lnTo>
                    <a:pt x="5014" y="10874"/>
                  </a:lnTo>
                  <a:lnTo>
                    <a:pt x="4243" y="10577"/>
                  </a:lnTo>
                  <a:lnTo>
                    <a:pt x="4243" y="10428"/>
                  </a:lnTo>
                  <a:lnTo>
                    <a:pt x="2314" y="9683"/>
                  </a:lnTo>
                  <a:lnTo>
                    <a:pt x="2314" y="9534"/>
                  </a:lnTo>
                  <a:lnTo>
                    <a:pt x="1929" y="9534"/>
                  </a:lnTo>
                  <a:lnTo>
                    <a:pt x="1157" y="9236"/>
                  </a:lnTo>
                  <a:lnTo>
                    <a:pt x="771" y="9236"/>
                  </a:lnTo>
                  <a:lnTo>
                    <a:pt x="0" y="8938"/>
                  </a:lnTo>
                  <a:lnTo>
                    <a:pt x="0" y="8342"/>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48" name="Freeform 68"/>
            <p:cNvSpPr/>
            <p:nvPr/>
          </p:nvSpPr>
          <p:spPr>
            <a:xfrm>
              <a:off x="7076861" y="2075607"/>
              <a:ext cx="224282" cy="480773"/>
            </a:xfrm>
            <a:custGeom>
              <a:avLst/>
              <a:gdLst/>
              <a:ahLst/>
              <a:cxnLst>
                <a:cxn ang="0">
                  <a:pos x="wd2" y="hd2"/>
                </a:cxn>
                <a:cxn ang="5400000">
                  <a:pos x="wd2" y="hd2"/>
                </a:cxn>
                <a:cxn ang="10800000">
                  <a:pos x="wd2" y="hd2"/>
                </a:cxn>
                <a:cxn ang="16200000">
                  <a:pos x="wd2" y="hd2"/>
                </a:cxn>
              </a:cxnLst>
              <a:rect l="0" t="0" r="r" b="b"/>
              <a:pathLst>
                <a:path w="21600" h="21600" extrusionOk="0">
                  <a:moveTo>
                    <a:pt x="0" y="8342"/>
                  </a:moveTo>
                  <a:lnTo>
                    <a:pt x="1543" y="7299"/>
                  </a:lnTo>
                  <a:lnTo>
                    <a:pt x="1157" y="7001"/>
                  </a:lnTo>
                  <a:lnTo>
                    <a:pt x="1157" y="5363"/>
                  </a:lnTo>
                  <a:lnTo>
                    <a:pt x="1543" y="5214"/>
                  </a:lnTo>
                  <a:lnTo>
                    <a:pt x="1543" y="5065"/>
                  </a:lnTo>
                  <a:lnTo>
                    <a:pt x="4243" y="4022"/>
                  </a:lnTo>
                  <a:lnTo>
                    <a:pt x="4243" y="3575"/>
                  </a:lnTo>
                  <a:lnTo>
                    <a:pt x="4629" y="3426"/>
                  </a:lnTo>
                  <a:lnTo>
                    <a:pt x="4629" y="2979"/>
                  </a:lnTo>
                  <a:lnTo>
                    <a:pt x="5014" y="2830"/>
                  </a:lnTo>
                  <a:lnTo>
                    <a:pt x="5014" y="2681"/>
                  </a:lnTo>
                  <a:lnTo>
                    <a:pt x="5400" y="2532"/>
                  </a:lnTo>
                  <a:lnTo>
                    <a:pt x="5400" y="2383"/>
                  </a:lnTo>
                  <a:lnTo>
                    <a:pt x="6557" y="1937"/>
                  </a:lnTo>
                  <a:lnTo>
                    <a:pt x="6557" y="1788"/>
                  </a:lnTo>
                  <a:lnTo>
                    <a:pt x="7329" y="1490"/>
                  </a:lnTo>
                  <a:lnTo>
                    <a:pt x="7714" y="1490"/>
                  </a:lnTo>
                  <a:lnTo>
                    <a:pt x="8100" y="1341"/>
                  </a:lnTo>
                  <a:lnTo>
                    <a:pt x="8486" y="1341"/>
                  </a:lnTo>
                  <a:lnTo>
                    <a:pt x="9257" y="1192"/>
                  </a:lnTo>
                  <a:lnTo>
                    <a:pt x="9643" y="1192"/>
                  </a:lnTo>
                  <a:lnTo>
                    <a:pt x="10414" y="1043"/>
                  </a:lnTo>
                  <a:lnTo>
                    <a:pt x="10800" y="1043"/>
                  </a:lnTo>
                  <a:lnTo>
                    <a:pt x="10800" y="894"/>
                  </a:lnTo>
                  <a:lnTo>
                    <a:pt x="11186" y="745"/>
                  </a:lnTo>
                  <a:lnTo>
                    <a:pt x="11186" y="298"/>
                  </a:lnTo>
                  <a:lnTo>
                    <a:pt x="11571" y="149"/>
                  </a:lnTo>
                  <a:lnTo>
                    <a:pt x="11957" y="149"/>
                  </a:lnTo>
                  <a:lnTo>
                    <a:pt x="12729" y="0"/>
                  </a:lnTo>
                  <a:lnTo>
                    <a:pt x="14657" y="0"/>
                  </a:lnTo>
                  <a:lnTo>
                    <a:pt x="14657" y="298"/>
                  </a:lnTo>
                  <a:lnTo>
                    <a:pt x="15043" y="298"/>
                  </a:lnTo>
                  <a:lnTo>
                    <a:pt x="15043" y="745"/>
                  </a:lnTo>
                  <a:lnTo>
                    <a:pt x="15429" y="894"/>
                  </a:lnTo>
                  <a:lnTo>
                    <a:pt x="15814" y="1341"/>
                  </a:lnTo>
                  <a:lnTo>
                    <a:pt x="16200" y="1490"/>
                  </a:lnTo>
                  <a:lnTo>
                    <a:pt x="16200" y="2234"/>
                  </a:lnTo>
                  <a:lnTo>
                    <a:pt x="15814" y="2383"/>
                  </a:lnTo>
                  <a:lnTo>
                    <a:pt x="15429" y="2681"/>
                  </a:lnTo>
                  <a:lnTo>
                    <a:pt x="15043" y="2830"/>
                  </a:lnTo>
                  <a:lnTo>
                    <a:pt x="15043" y="2979"/>
                  </a:lnTo>
                  <a:lnTo>
                    <a:pt x="14657" y="2979"/>
                  </a:lnTo>
                  <a:lnTo>
                    <a:pt x="14271" y="3128"/>
                  </a:lnTo>
                  <a:lnTo>
                    <a:pt x="13886" y="3128"/>
                  </a:lnTo>
                  <a:lnTo>
                    <a:pt x="13114" y="3426"/>
                  </a:lnTo>
                  <a:lnTo>
                    <a:pt x="13114" y="3575"/>
                  </a:lnTo>
                  <a:lnTo>
                    <a:pt x="12729" y="3724"/>
                  </a:lnTo>
                  <a:lnTo>
                    <a:pt x="12729" y="4320"/>
                  </a:lnTo>
                  <a:lnTo>
                    <a:pt x="13114" y="4320"/>
                  </a:lnTo>
                  <a:lnTo>
                    <a:pt x="13114" y="4469"/>
                  </a:lnTo>
                  <a:lnTo>
                    <a:pt x="16200" y="4469"/>
                  </a:lnTo>
                  <a:lnTo>
                    <a:pt x="16200" y="4618"/>
                  </a:lnTo>
                  <a:lnTo>
                    <a:pt x="16971" y="4916"/>
                  </a:lnTo>
                  <a:lnTo>
                    <a:pt x="16971" y="5065"/>
                  </a:lnTo>
                  <a:lnTo>
                    <a:pt x="17357" y="5214"/>
                  </a:lnTo>
                  <a:lnTo>
                    <a:pt x="17357" y="5363"/>
                  </a:lnTo>
                  <a:lnTo>
                    <a:pt x="17743" y="5661"/>
                  </a:lnTo>
                  <a:lnTo>
                    <a:pt x="17743" y="7150"/>
                  </a:lnTo>
                  <a:lnTo>
                    <a:pt x="18129" y="7150"/>
                  </a:lnTo>
                  <a:lnTo>
                    <a:pt x="18129" y="7448"/>
                  </a:lnTo>
                  <a:lnTo>
                    <a:pt x="18900" y="7448"/>
                  </a:lnTo>
                  <a:lnTo>
                    <a:pt x="19286" y="7597"/>
                  </a:lnTo>
                  <a:lnTo>
                    <a:pt x="21214" y="7597"/>
                  </a:lnTo>
                  <a:lnTo>
                    <a:pt x="21214" y="7746"/>
                  </a:lnTo>
                  <a:lnTo>
                    <a:pt x="21600" y="7895"/>
                  </a:lnTo>
                  <a:lnTo>
                    <a:pt x="21600" y="8342"/>
                  </a:lnTo>
                  <a:lnTo>
                    <a:pt x="21214" y="8789"/>
                  </a:lnTo>
                  <a:lnTo>
                    <a:pt x="20829" y="9087"/>
                  </a:lnTo>
                  <a:lnTo>
                    <a:pt x="20829" y="9236"/>
                  </a:lnTo>
                  <a:lnTo>
                    <a:pt x="20443" y="9385"/>
                  </a:lnTo>
                  <a:lnTo>
                    <a:pt x="20443" y="9534"/>
                  </a:lnTo>
                  <a:lnTo>
                    <a:pt x="20057" y="9534"/>
                  </a:lnTo>
                  <a:lnTo>
                    <a:pt x="18900" y="9981"/>
                  </a:lnTo>
                  <a:lnTo>
                    <a:pt x="18514" y="9981"/>
                  </a:lnTo>
                  <a:lnTo>
                    <a:pt x="18129" y="10130"/>
                  </a:lnTo>
                  <a:lnTo>
                    <a:pt x="17357" y="10130"/>
                  </a:lnTo>
                  <a:lnTo>
                    <a:pt x="16971" y="10279"/>
                  </a:lnTo>
                  <a:lnTo>
                    <a:pt x="16200" y="10279"/>
                  </a:lnTo>
                  <a:lnTo>
                    <a:pt x="15814" y="10428"/>
                  </a:lnTo>
                  <a:lnTo>
                    <a:pt x="15814" y="10577"/>
                  </a:lnTo>
                  <a:lnTo>
                    <a:pt x="15429" y="10726"/>
                  </a:lnTo>
                  <a:lnTo>
                    <a:pt x="15429" y="12215"/>
                  </a:lnTo>
                  <a:lnTo>
                    <a:pt x="15814" y="12364"/>
                  </a:lnTo>
                  <a:lnTo>
                    <a:pt x="15814" y="12811"/>
                  </a:lnTo>
                  <a:lnTo>
                    <a:pt x="16200" y="12960"/>
                  </a:lnTo>
                  <a:lnTo>
                    <a:pt x="16200" y="13109"/>
                  </a:lnTo>
                  <a:lnTo>
                    <a:pt x="17743" y="13705"/>
                  </a:lnTo>
                  <a:lnTo>
                    <a:pt x="17743" y="13854"/>
                  </a:lnTo>
                  <a:lnTo>
                    <a:pt x="18514" y="14152"/>
                  </a:lnTo>
                  <a:lnTo>
                    <a:pt x="18514" y="14897"/>
                  </a:lnTo>
                  <a:lnTo>
                    <a:pt x="18129" y="15194"/>
                  </a:lnTo>
                  <a:lnTo>
                    <a:pt x="18129" y="15641"/>
                  </a:lnTo>
                  <a:lnTo>
                    <a:pt x="17743" y="15939"/>
                  </a:lnTo>
                  <a:lnTo>
                    <a:pt x="17743" y="16684"/>
                  </a:lnTo>
                  <a:lnTo>
                    <a:pt x="18129" y="16833"/>
                  </a:lnTo>
                  <a:lnTo>
                    <a:pt x="18129" y="17429"/>
                  </a:lnTo>
                  <a:lnTo>
                    <a:pt x="18514" y="17727"/>
                  </a:lnTo>
                  <a:lnTo>
                    <a:pt x="18514" y="18025"/>
                  </a:lnTo>
                  <a:lnTo>
                    <a:pt x="18900" y="18174"/>
                  </a:lnTo>
                  <a:lnTo>
                    <a:pt x="18900" y="18472"/>
                  </a:lnTo>
                  <a:lnTo>
                    <a:pt x="19286" y="18472"/>
                  </a:lnTo>
                  <a:lnTo>
                    <a:pt x="19286" y="18621"/>
                  </a:lnTo>
                  <a:lnTo>
                    <a:pt x="19671" y="18621"/>
                  </a:lnTo>
                  <a:lnTo>
                    <a:pt x="20829" y="19068"/>
                  </a:lnTo>
                  <a:lnTo>
                    <a:pt x="21214" y="19068"/>
                  </a:lnTo>
                  <a:lnTo>
                    <a:pt x="21214" y="19217"/>
                  </a:lnTo>
                  <a:lnTo>
                    <a:pt x="21600" y="19217"/>
                  </a:lnTo>
                  <a:lnTo>
                    <a:pt x="21600" y="19663"/>
                  </a:lnTo>
                  <a:lnTo>
                    <a:pt x="21214" y="19663"/>
                  </a:lnTo>
                  <a:lnTo>
                    <a:pt x="21214" y="19961"/>
                  </a:lnTo>
                  <a:lnTo>
                    <a:pt x="20829" y="20110"/>
                  </a:lnTo>
                  <a:lnTo>
                    <a:pt x="20443" y="20408"/>
                  </a:lnTo>
                  <a:lnTo>
                    <a:pt x="19671" y="20706"/>
                  </a:lnTo>
                  <a:lnTo>
                    <a:pt x="19671" y="20855"/>
                  </a:lnTo>
                  <a:lnTo>
                    <a:pt x="19286" y="21153"/>
                  </a:lnTo>
                  <a:lnTo>
                    <a:pt x="18129" y="21600"/>
                  </a:lnTo>
                  <a:lnTo>
                    <a:pt x="17743" y="20855"/>
                  </a:lnTo>
                  <a:lnTo>
                    <a:pt x="16971" y="19663"/>
                  </a:lnTo>
                  <a:lnTo>
                    <a:pt x="16971" y="18919"/>
                  </a:lnTo>
                  <a:lnTo>
                    <a:pt x="16586" y="18770"/>
                  </a:lnTo>
                  <a:lnTo>
                    <a:pt x="16586" y="18323"/>
                  </a:lnTo>
                  <a:lnTo>
                    <a:pt x="15814" y="18025"/>
                  </a:lnTo>
                  <a:lnTo>
                    <a:pt x="15429" y="18025"/>
                  </a:lnTo>
                  <a:lnTo>
                    <a:pt x="13886" y="17429"/>
                  </a:lnTo>
                  <a:lnTo>
                    <a:pt x="13886" y="16982"/>
                  </a:lnTo>
                  <a:lnTo>
                    <a:pt x="14271" y="16833"/>
                  </a:lnTo>
                  <a:lnTo>
                    <a:pt x="14271" y="16535"/>
                  </a:lnTo>
                  <a:lnTo>
                    <a:pt x="14657" y="16237"/>
                  </a:lnTo>
                  <a:lnTo>
                    <a:pt x="14657" y="15790"/>
                  </a:lnTo>
                  <a:lnTo>
                    <a:pt x="15043" y="15492"/>
                  </a:lnTo>
                  <a:lnTo>
                    <a:pt x="15043" y="14599"/>
                  </a:lnTo>
                  <a:lnTo>
                    <a:pt x="14657" y="14450"/>
                  </a:lnTo>
                  <a:lnTo>
                    <a:pt x="14657" y="14152"/>
                  </a:lnTo>
                  <a:lnTo>
                    <a:pt x="14271" y="13854"/>
                  </a:lnTo>
                  <a:lnTo>
                    <a:pt x="13886" y="13705"/>
                  </a:lnTo>
                  <a:lnTo>
                    <a:pt x="13886" y="13556"/>
                  </a:lnTo>
                  <a:lnTo>
                    <a:pt x="13500" y="13556"/>
                  </a:lnTo>
                  <a:lnTo>
                    <a:pt x="13500" y="13407"/>
                  </a:lnTo>
                  <a:lnTo>
                    <a:pt x="13114" y="13407"/>
                  </a:lnTo>
                  <a:lnTo>
                    <a:pt x="12729" y="13258"/>
                  </a:lnTo>
                  <a:lnTo>
                    <a:pt x="11957" y="13258"/>
                  </a:lnTo>
                  <a:lnTo>
                    <a:pt x="11957" y="13407"/>
                  </a:lnTo>
                  <a:lnTo>
                    <a:pt x="11571" y="13556"/>
                  </a:lnTo>
                  <a:lnTo>
                    <a:pt x="11186" y="13854"/>
                  </a:lnTo>
                  <a:lnTo>
                    <a:pt x="11186" y="14003"/>
                  </a:lnTo>
                  <a:lnTo>
                    <a:pt x="9643" y="14599"/>
                  </a:lnTo>
                  <a:lnTo>
                    <a:pt x="9643" y="14748"/>
                  </a:lnTo>
                  <a:lnTo>
                    <a:pt x="9257" y="14748"/>
                  </a:lnTo>
                  <a:lnTo>
                    <a:pt x="8871" y="14897"/>
                  </a:lnTo>
                  <a:lnTo>
                    <a:pt x="8486" y="14897"/>
                  </a:lnTo>
                  <a:lnTo>
                    <a:pt x="7714" y="14748"/>
                  </a:lnTo>
                  <a:lnTo>
                    <a:pt x="6943" y="14748"/>
                  </a:lnTo>
                  <a:lnTo>
                    <a:pt x="6557" y="14599"/>
                  </a:lnTo>
                  <a:lnTo>
                    <a:pt x="6171" y="14599"/>
                  </a:lnTo>
                  <a:lnTo>
                    <a:pt x="6171" y="14450"/>
                  </a:lnTo>
                  <a:lnTo>
                    <a:pt x="5786" y="14301"/>
                  </a:lnTo>
                  <a:lnTo>
                    <a:pt x="5786" y="14003"/>
                  </a:lnTo>
                  <a:lnTo>
                    <a:pt x="5400" y="13854"/>
                  </a:lnTo>
                  <a:lnTo>
                    <a:pt x="5400" y="13258"/>
                  </a:lnTo>
                  <a:lnTo>
                    <a:pt x="5786" y="12662"/>
                  </a:lnTo>
                  <a:lnTo>
                    <a:pt x="5786" y="12215"/>
                  </a:lnTo>
                  <a:lnTo>
                    <a:pt x="5400" y="12066"/>
                  </a:lnTo>
                  <a:lnTo>
                    <a:pt x="5400" y="11470"/>
                  </a:lnTo>
                  <a:lnTo>
                    <a:pt x="5014" y="11172"/>
                  </a:lnTo>
                  <a:lnTo>
                    <a:pt x="5014" y="10874"/>
                  </a:lnTo>
                  <a:lnTo>
                    <a:pt x="4243" y="10577"/>
                  </a:lnTo>
                  <a:lnTo>
                    <a:pt x="4243" y="10428"/>
                  </a:lnTo>
                  <a:lnTo>
                    <a:pt x="2314" y="9683"/>
                  </a:lnTo>
                  <a:lnTo>
                    <a:pt x="2314" y="9534"/>
                  </a:lnTo>
                  <a:lnTo>
                    <a:pt x="1929" y="9534"/>
                  </a:lnTo>
                  <a:lnTo>
                    <a:pt x="1157" y="9236"/>
                  </a:lnTo>
                  <a:lnTo>
                    <a:pt x="771" y="9236"/>
                  </a:lnTo>
                  <a:lnTo>
                    <a:pt x="0" y="8938"/>
                  </a:lnTo>
                  <a:lnTo>
                    <a:pt x="0" y="8342"/>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49" name="Freeform 69"/>
            <p:cNvSpPr/>
            <p:nvPr/>
          </p:nvSpPr>
          <p:spPr>
            <a:xfrm>
              <a:off x="7369228" y="2443645"/>
              <a:ext cx="164206" cy="122681"/>
            </a:xfrm>
            <a:custGeom>
              <a:avLst/>
              <a:gdLst/>
              <a:ahLst/>
              <a:cxnLst>
                <a:cxn ang="0">
                  <a:pos x="wd2" y="hd2"/>
                </a:cxn>
                <a:cxn ang="5400000">
                  <a:pos x="wd2" y="hd2"/>
                </a:cxn>
                <a:cxn ang="10800000">
                  <a:pos x="wd2" y="hd2"/>
                </a:cxn>
                <a:cxn ang="16200000">
                  <a:pos x="wd2" y="hd2"/>
                </a:cxn>
              </a:cxnLst>
              <a:rect l="0" t="0" r="r" b="b"/>
              <a:pathLst>
                <a:path w="21600" h="21600" extrusionOk="0">
                  <a:moveTo>
                    <a:pt x="8956" y="18097"/>
                  </a:moveTo>
                  <a:lnTo>
                    <a:pt x="7376" y="18097"/>
                  </a:lnTo>
                  <a:lnTo>
                    <a:pt x="6849" y="18681"/>
                  </a:lnTo>
                  <a:lnTo>
                    <a:pt x="6322" y="18681"/>
                  </a:lnTo>
                  <a:lnTo>
                    <a:pt x="5268" y="19265"/>
                  </a:lnTo>
                  <a:lnTo>
                    <a:pt x="4741" y="19265"/>
                  </a:lnTo>
                  <a:lnTo>
                    <a:pt x="4741" y="19849"/>
                  </a:lnTo>
                  <a:lnTo>
                    <a:pt x="4215" y="19849"/>
                  </a:lnTo>
                  <a:lnTo>
                    <a:pt x="3161" y="18681"/>
                  </a:lnTo>
                  <a:lnTo>
                    <a:pt x="3161" y="12259"/>
                  </a:lnTo>
                  <a:lnTo>
                    <a:pt x="2107" y="11092"/>
                  </a:lnTo>
                  <a:lnTo>
                    <a:pt x="0" y="9924"/>
                  </a:lnTo>
                  <a:lnTo>
                    <a:pt x="0" y="8757"/>
                  </a:lnTo>
                  <a:lnTo>
                    <a:pt x="527" y="7005"/>
                  </a:lnTo>
                  <a:lnTo>
                    <a:pt x="527" y="6422"/>
                  </a:lnTo>
                  <a:lnTo>
                    <a:pt x="1054" y="5254"/>
                  </a:lnTo>
                  <a:lnTo>
                    <a:pt x="1054" y="4670"/>
                  </a:lnTo>
                  <a:lnTo>
                    <a:pt x="1580" y="4086"/>
                  </a:lnTo>
                  <a:lnTo>
                    <a:pt x="2107" y="2919"/>
                  </a:lnTo>
                  <a:lnTo>
                    <a:pt x="4741" y="0"/>
                  </a:lnTo>
                  <a:lnTo>
                    <a:pt x="5795" y="0"/>
                  </a:lnTo>
                  <a:lnTo>
                    <a:pt x="5795" y="584"/>
                  </a:lnTo>
                  <a:lnTo>
                    <a:pt x="6322" y="584"/>
                  </a:lnTo>
                  <a:lnTo>
                    <a:pt x="7902" y="2335"/>
                  </a:lnTo>
                  <a:lnTo>
                    <a:pt x="8429" y="2335"/>
                  </a:lnTo>
                  <a:lnTo>
                    <a:pt x="8956" y="2919"/>
                  </a:lnTo>
                  <a:lnTo>
                    <a:pt x="10010" y="2919"/>
                  </a:lnTo>
                  <a:lnTo>
                    <a:pt x="10537" y="2335"/>
                  </a:lnTo>
                  <a:lnTo>
                    <a:pt x="12117" y="2335"/>
                  </a:lnTo>
                  <a:lnTo>
                    <a:pt x="12644" y="1751"/>
                  </a:lnTo>
                  <a:lnTo>
                    <a:pt x="13171" y="2335"/>
                  </a:lnTo>
                  <a:lnTo>
                    <a:pt x="13171" y="2919"/>
                  </a:lnTo>
                  <a:lnTo>
                    <a:pt x="14751" y="4670"/>
                  </a:lnTo>
                  <a:lnTo>
                    <a:pt x="14751" y="5254"/>
                  </a:lnTo>
                  <a:lnTo>
                    <a:pt x="16332" y="5254"/>
                  </a:lnTo>
                  <a:lnTo>
                    <a:pt x="16332" y="4670"/>
                  </a:lnTo>
                  <a:lnTo>
                    <a:pt x="17385" y="4086"/>
                  </a:lnTo>
                  <a:lnTo>
                    <a:pt x="19493" y="1751"/>
                  </a:lnTo>
                  <a:lnTo>
                    <a:pt x="21073" y="3503"/>
                  </a:lnTo>
                  <a:lnTo>
                    <a:pt x="21073" y="4086"/>
                  </a:lnTo>
                  <a:lnTo>
                    <a:pt x="21600" y="5254"/>
                  </a:lnTo>
                  <a:lnTo>
                    <a:pt x="21600" y="11676"/>
                  </a:lnTo>
                  <a:lnTo>
                    <a:pt x="21073" y="11676"/>
                  </a:lnTo>
                  <a:lnTo>
                    <a:pt x="21073" y="12259"/>
                  </a:lnTo>
                  <a:lnTo>
                    <a:pt x="20546" y="12843"/>
                  </a:lnTo>
                  <a:lnTo>
                    <a:pt x="20020" y="12843"/>
                  </a:lnTo>
                  <a:lnTo>
                    <a:pt x="19493" y="13427"/>
                  </a:lnTo>
                  <a:lnTo>
                    <a:pt x="18966" y="13427"/>
                  </a:lnTo>
                  <a:lnTo>
                    <a:pt x="15805" y="16930"/>
                  </a:lnTo>
                  <a:lnTo>
                    <a:pt x="15278" y="18097"/>
                  </a:lnTo>
                  <a:lnTo>
                    <a:pt x="14224" y="18681"/>
                  </a:lnTo>
                  <a:lnTo>
                    <a:pt x="12644" y="19849"/>
                  </a:lnTo>
                  <a:lnTo>
                    <a:pt x="11590" y="21600"/>
                  </a:lnTo>
                  <a:lnTo>
                    <a:pt x="11063" y="21016"/>
                  </a:lnTo>
                  <a:lnTo>
                    <a:pt x="10537" y="19849"/>
                  </a:lnTo>
                  <a:lnTo>
                    <a:pt x="8956" y="18097"/>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50" name="Freeform 70"/>
            <p:cNvSpPr/>
            <p:nvPr/>
          </p:nvSpPr>
          <p:spPr>
            <a:xfrm>
              <a:off x="7369228" y="2443645"/>
              <a:ext cx="164206" cy="122681"/>
            </a:xfrm>
            <a:custGeom>
              <a:avLst/>
              <a:gdLst/>
              <a:ahLst/>
              <a:cxnLst>
                <a:cxn ang="0">
                  <a:pos x="wd2" y="hd2"/>
                </a:cxn>
                <a:cxn ang="5400000">
                  <a:pos x="wd2" y="hd2"/>
                </a:cxn>
                <a:cxn ang="10800000">
                  <a:pos x="wd2" y="hd2"/>
                </a:cxn>
                <a:cxn ang="16200000">
                  <a:pos x="wd2" y="hd2"/>
                </a:cxn>
              </a:cxnLst>
              <a:rect l="0" t="0" r="r" b="b"/>
              <a:pathLst>
                <a:path w="21600" h="21600" extrusionOk="0">
                  <a:moveTo>
                    <a:pt x="8956" y="18097"/>
                  </a:moveTo>
                  <a:lnTo>
                    <a:pt x="7376" y="18097"/>
                  </a:lnTo>
                  <a:lnTo>
                    <a:pt x="6849" y="18681"/>
                  </a:lnTo>
                  <a:lnTo>
                    <a:pt x="6322" y="18681"/>
                  </a:lnTo>
                  <a:lnTo>
                    <a:pt x="5268" y="19265"/>
                  </a:lnTo>
                  <a:lnTo>
                    <a:pt x="4741" y="19265"/>
                  </a:lnTo>
                  <a:lnTo>
                    <a:pt x="4741" y="19849"/>
                  </a:lnTo>
                  <a:lnTo>
                    <a:pt x="4215" y="19849"/>
                  </a:lnTo>
                  <a:lnTo>
                    <a:pt x="3161" y="18681"/>
                  </a:lnTo>
                  <a:lnTo>
                    <a:pt x="3161" y="12259"/>
                  </a:lnTo>
                  <a:lnTo>
                    <a:pt x="2107" y="11092"/>
                  </a:lnTo>
                  <a:lnTo>
                    <a:pt x="0" y="9924"/>
                  </a:lnTo>
                  <a:lnTo>
                    <a:pt x="0" y="8757"/>
                  </a:lnTo>
                  <a:lnTo>
                    <a:pt x="527" y="7005"/>
                  </a:lnTo>
                  <a:lnTo>
                    <a:pt x="527" y="6422"/>
                  </a:lnTo>
                  <a:lnTo>
                    <a:pt x="1054" y="5254"/>
                  </a:lnTo>
                  <a:lnTo>
                    <a:pt x="1054" y="4670"/>
                  </a:lnTo>
                  <a:lnTo>
                    <a:pt x="1580" y="4086"/>
                  </a:lnTo>
                  <a:lnTo>
                    <a:pt x="2107" y="2919"/>
                  </a:lnTo>
                  <a:lnTo>
                    <a:pt x="4741" y="0"/>
                  </a:lnTo>
                  <a:lnTo>
                    <a:pt x="5795" y="0"/>
                  </a:lnTo>
                  <a:lnTo>
                    <a:pt x="5795" y="584"/>
                  </a:lnTo>
                  <a:lnTo>
                    <a:pt x="6322" y="584"/>
                  </a:lnTo>
                  <a:lnTo>
                    <a:pt x="7902" y="2335"/>
                  </a:lnTo>
                  <a:lnTo>
                    <a:pt x="8429" y="2335"/>
                  </a:lnTo>
                  <a:lnTo>
                    <a:pt x="8956" y="2919"/>
                  </a:lnTo>
                  <a:lnTo>
                    <a:pt x="10010" y="2919"/>
                  </a:lnTo>
                  <a:lnTo>
                    <a:pt x="10537" y="2335"/>
                  </a:lnTo>
                  <a:lnTo>
                    <a:pt x="12117" y="2335"/>
                  </a:lnTo>
                  <a:lnTo>
                    <a:pt x="12644" y="1751"/>
                  </a:lnTo>
                  <a:lnTo>
                    <a:pt x="13171" y="2335"/>
                  </a:lnTo>
                  <a:lnTo>
                    <a:pt x="13171" y="2919"/>
                  </a:lnTo>
                  <a:lnTo>
                    <a:pt x="14751" y="4670"/>
                  </a:lnTo>
                  <a:lnTo>
                    <a:pt x="14751" y="5254"/>
                  </a:lnTo>
                  <a:lnTo>
                    <a:pt x="16332" y="5254"/>
                  </a:lnTo>
                  <a:lnTo>
                    <a:pt x="16332" y="4670"/>
                  </a:lnTo>
                  <a:lnTo>
                    <a:pt x="17385" y="4086"/>
                  </a:lnTo>
                  <a:lnTo>
                    <a:pt x="19493" y="1751"/>
                  </a:lnTo>
                  <a:lnTo>
                    <a:pt x="21073" y="3503"/>
                  </a:lnTo>
                  <a:lnTo>
                    <a:pt x="21073" y="4086"/>
                  </a:lnTo>
                  <a:lnTo>
                    <a:pt x="21600" y="5254"/>
                  </a:lnTo>
                  <a:lnTo>
                    <a:pt x="21600" y="11676"/>
                  </a:lnTo>
                  <a:lnTo>
                    <a:pt x="21073" y="11676"/>
                  </a:lnTo>
                  <a:lnTo>
                    <a:pt x="21073" y="12259"/>
                  </a:lnTo>
                  <a:lnTo>
                    <a:pt x="20546" y="12843"/>
                  </a:lnTo>
                  <a:lnTo>
                    <a:pt x="20020" y="12843"/>
                  </a:lnTo>
                  <a:lnTo>
                    <a:pt x="19493" y="13427"/>
                  </a:lnTo>
                  <a:lnTo>
                    <a:pt x="18966" y="13427"/>
                  </a:lnTo>
                  <a:lnTo>
                    <a:pt x="15805" y="16930"/>
                  </a:lnTo>
                  <a:lnTo>
                    <a:pt x="15278" y="18097"/>
                  </a:lnTo>
                  <a:lnTo>
                    <a:pt x="14224" y="18681"/>
                  </a:lnTo>
                  <a:lnTo>
                    <a:pt x="12644" y="19849"/>
                  </a:lnTo>
                  <a:lnTo>
                    <a:pt x="11590" y="21600"/>
                  </a:lnTo>
                  <a:lnTo>
                    <a:pt x="11063" y="21016"/>
                  </a:lnTo>
                  <a:lnTo>
                    <a:pt x="10537" y="19849"/>
                  </a:lnTo>
                  <a:lnTo>
                    <a:pt x="8956" y="18097"/>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51" name="Freeform 71"/>
            <p:cNvSpPr/>
            <p:nvPr/>
          </p:nvSpPr>
          <p:spPr>
            <a:xfrm>
              <a:off x="7301141" y="2221496"/>
              <a:ext cx="216272" cy="251992"/>
            </a:xfrm>
            <a:custGeom>
              <a:avLst/>
              <a:gdLst/>
              <a:ahLst/>
              <a:cxnLst>
                <a:cxn ang="0">
                  <a:pos x="wd2" y="hd2"/>
                </a:cxn>
                <a:cxn ang="5400000">
                  <a:pos x="wd2" y="hd2"/>
                </a:cxn>
                <a:cxn ang="10800000">
                  <a:pos x="wd2" y="hd2"/>
                </a:cxn>
                <a:cxn ang="16200000">
                  <a:pos x="wd2" y="hd2"/>
                </a:cxn>
              </a:cxnLst>
              <a:rect l="0" t="0" r="r" b="b"/>
              <a:pathLst>
                <a:path w="21600" h="21600" extrusionOk="0">
                  <a:moveTo>
                    <a:pt x="0" y="3411"/>
                  </a:moveTo>
                  <a:lnTo>
                    <a:pt x="400" y="3979"/>
                  </a:lnTo>
                  <a:lnTo>
                    <a:pt x="800" y="5116"/>
                  </a:lnTo>
                  <a:lnTo>
                    <a:pt x="800" y="6253"/>
                  </a:lnTo>
                  <a:lnTo>
                    <a:pt x="1200" y="6537"/>
                  </a:lnTo>
                  <a:lnTo>
                    <a:pt x="1200" y="7105"/>
                  </a:lnTo>
                  <a:lnTo>
                    <a:pt x="2800" y="8242"/>
                  </a:lnTo>
                  <a:lnTo>
                    <a:pt x="3200" y="8242"/>
                  </a:lnTo>
                  <a:lnTo>
                    <a:pt x="4000" y="8526"/>
                  </a:lnTo>
                  <a:lnTo>
                    <a:pt x="4400" y="8811"/>
                  </a:lnTo>
                  <a:lnTo>
                    <a:pt x="4800" y="8811"/>
                  </a:lnTo>
                  <a:lnTo>
                    <a:pt x="5600" y="9379"/>
                  </a:lnTo>
                  <a:lnTo>
                    <a:pt x="6400" y="10516"/>
                  </a:lnTo>
                  <a:lnTo>
                    <a:pt x="6800" y="10800"/>
                  </a:lnTo>
                  <a:lnTo>
                    <a:pt x="6800" y="11084"/>
                  </a:lnTo>
                  <a:lnTo>
                    <a:pt x="7200" y="11084"/>
                  </a:lnTo>
                  <a:lnTo>
                    <a:pt x="7200" y="11368"/>
                  </a:lnTo>
                  <a:lnTo>
                    <a:pt x="7600" y="11368"/>
                  </a:lnTo>
                  <a:lnTo>
                    <a:pt x="7600" y="11653"/>
                  </a:lnTo>
                  <a:lnTo>
                    <a:pt x="8000" y="11653"/>
                  </a:lnTo>
                  <a:lnTo>
                    <a:pt x="8000" y="11368"/>
                  </a:lnTo>
                  <a:lnTo>
                    <a:pt x="8400" y="11368"/>
                  </a:lnTo>
                  <a:lnTo>
                    <a:pt x="9200" y="10800"/>
                  </a:lnTo>
                  <a:lnTo>
                    <a:pt x="9200" y="10516"/>
                  </a:lnTo>
                  <a:lnTo>
                    <a:pt x="9600" y="10232"/>
                  </a:lnTo>
                  <a:lnTo>
                    <a:pt x="10800" y="10232"/>
                  </a:lnTo>
                  <a:lnTo>
                    <a:pt x="11600" y="10800"/>
                  </a:lnTo>
                  <a:lnTo>
                    <a:pt x="11600" y="11084"/>
                  </a:lnTo>
                  <a:lnTo>
                    <a:pt x="12000" y="11368"/>
                  </a:lnTo>
                  <a:lnTo>
                    <a:pt x="12400" y="11937"/>
                  </a:lnTo>
                  <a:lnTo>
                    <a:pt x="12800" y="12221"/>
                  </a:lnTo>
                  <a:lnTo>
                    <a:pt x="12800" y="12505"/>
                  </a:lnTo>
                  <a:lnTo>
                    <a:pt x="13600" y="14211"/>
                  </a:lnTo>
                  <a:lnTo>
                    <a:pt x="14000" y="14779"/>
                  </a:lnTo>
                  <a:lnTo>
                    <a:pt x="14000" y="15063"/>
                  </a:lnTo>
                  <a:lnTo>
                    <a:pt x="14400" y="15632"/>
                  </a:lnTo>
                  <a:lnTo>
                    <a:pt x="14400" y="16200"/>
                  </a:lnTo>
                  <a:lnTo>
                    <a:pt x="14800" y="16200"/>
                  </a:lnTo>
                  <a:lnTo>
                    <a:pt x="14800" y="16484"/>
                  </a:lnTo>
                  <a:lnTo>
                    <a:pt x="16400" y="16484"/>
                  </a:lnTo>
                  <a:lnTo>
                    <a:pt x="16400" y="16768"/>
                  </a:lnTo>
                  <a:lnTo>
                    <a:pt x="16800" y="16768"/>
                  </a:lnTo>
                  <a:lnTo>
                    <a:pt x="16800" y="19042"/>
                  </a:lnTo>
                  <a:lnTo>
                    <a:pt x="16400" y="19611"/>
                  </a:lnTo>
                  <a:lnTo>
                    <a:pt x="16400" y="19895"/>
                  </a:lnTo>
                  <a:lnTo>
                    <a:pt x="16800" y="20179"/>
                  </a:lnTo>
                  <a:lnTo>
                    <a:pt x="16800" y="20463"/>
                  </a:lnTo>
                  <a:lnTo>
                    <a:pt x="17600" y="21032"/>
                  </a:lnTo>
                  <a:lnTo>
                    <a:pt x="17600" y="21316"/>
                  </a:lnTo>
                  <a:lnTo>
                    <a:pt x="18000" y="21316"/>
                  </a:lnTo>
                  <a:lnTo>
                    <a:pt x="18000" y="21600"/>
                  </a:lnTo>
                  <a:lnTo>
                    <a:pt x="18800" y="21600"/>
                  </a:lnTo>
                  <a:lnTo>
                    <a:pt x="19600" y="21032"/>
                  </a:lnTo>
                  <a:lnTo>
                    <a:pt x="20400" y="20747"/>
                  </a:lnTo>
                  <a:lnTo>
                    <a:pt x="21600" y="19895"/>
                  </a:lnTo>
                  <a:lnTo>
                    <a:pt x="21600" y="15916"/>
                  </a:lnTo>
                  <a:lnTo>
                    <a:pt x="20400" y="15063"/>
                  </a:lnTo>
                  <a:lnTo>
                    <a:pt x="19600" y="14779"/>
                  </a:lnTo>
                  <a:lnTo>
                    <a:pt x="19200" y="14779"/>
                  </a:lnTo>
                  <a:lnTo>
                    <a:pt x="17600" y="13642"/>
                  </a:lnTo>
                  <a:lnTo>
                    <a:pt x="17200" y="13074"/>
                  </a:lnTo>
                  <a:lnTo>
                    <a:pt x="16800" y="12221"/>
                  </a:lnTo>
                  <a:lnTo>
                    <a:pt x="15600" y="11084"/>
                  </a:lnTo>
                  <a:lnTo>
                    <a:pt x="14800" y="10516"/>
                  </a:lnTo>
                  <a:lnTo>
                    <a:pt x="14400" y="9947"/>
                  </a:lnTo>
                  <a:lnTo>
                    <a:pt x="14400" y="9663"/>
                  </a:lnTo>
                  <a:lnTo>
                    <a:pt x="14000" y="9663"/>
                  </a:lnTo>
                  <a:lnTo>
                    <a:pt x="12400" y="8526"/>
                  </a:lnTo>
                  <a:lnTo>
                    <a:pt x="12400" y="7389"/>
                  </a:lnTo>
                  <a:lnTo>
                    <a:pt x="12800" y="7105"/>
                  </a:lnTo>
                  <a:lnTo>
                    <a:pt x="13200" y="6537"/>
                  </a:lnTo>
                  <a:lnTo>
                    <a:pt x="13200" y="5400"/>
                  </a:lnTo>
                  <a:lnTo>
                    <a:pt x="12800" y="5116"/>
                  </a:lnTo>
                  <a:lnTo>
                    <a:pt x="12800" y="4547"/>
                  </a:lnTo>
                  <a:lnTo>
                    <a:pt x="12400" y="4547"/>
                  </a:lnTo>
                  <a:lnTo>
                    <a:pt x="12400" y="4263"/>
                  </a:lnTo>
                  <a:lnTo>
                    <a:pt x="11600" y="4263"/>
                  </a:lnTo>
                  <a:lnTo>
                    <a:pt x="10800" y="3979"/>
                  </a:lnTo>
                  <a:lnTo>
                    <a:pt x="9600" y="3979"/>
                  </a:lnTo>
                  <a:lnTo>
                    <a:pt x="8800" y="3695"/>
                  </a:lnTo>
                  <a:lnTo>
                    <a:pt x="8400" y="3695"/>
                  </a:lnTo>
                  <a:lnTo>
                    <a:pt x="8000" y="3411"/>
                  </a:lnTo>
                  <a:lnTo>
                    <a:pt x="7600" y="3411"/>
                  </a:lnTo>
                  <a:lnTo>
                    <a:pt x="7600" y="3126"/>
                  </a:lnTo>
                  <a:lnTo>
                    <a:pt x="7200" y="3126"/>
                  </a:lnTo>
                  <a:lnTo>
                    <a:pt x="7200" y="2558"/>
                  </a:lnTo>
                  <a:lnTo>
                    <a:pt x="6400" y="1421"/>
                  </a:lnTo>
                  <a:lnTo>
                    <a:pt x="6400" y="853"/>
                  </a:lnTo>
                  <a:lnTo>
                    <a:pt x="6000" y="568"/>
                  </a:lnTo>
                  <a:lnTo>
                    <a:pt x="6000" y="0"/>
                  </a:lnTo>
                  <a:lnTo>
                    <a:pt x="5600" y="284"/>
                  </a:lnTo>
                  <a:lnTo>
                    <a:pt x="4400" y="284"/>
                  </a:lnTo>
                  <a:lnTo>
                    <a:pt x="3600" y="853"/>
                  </a:lnTo>
                  <a:lnTo>
                    <a:pt x="3600" y="1705"/>
                  </a:lnTo>
                  <a:lnTo>
                    <a:pt x="4000" y="1989"/>
                  </a:lnTo>
                  <a:lnTo>
                    <a:pt x="4000" y="2274"/>
                  </a:lnTo>
                  <a:lnTo>
                    <a:pt x="4400" y="2558"/>
                  </a:lnTo>
                  <a:lnTo>
                    <a:pt x="4400" y="2842"/>
                  </a:lnTo>
                  <a:lnTo>
                    <a:pt x="4000" y="2842"/>
                  </a:lnTo>
                  <a:lnTo>
                    <a:pt x="4000" y="3126"/>
                  </a:lnTo>
                  <a:lnTo>
                    <a:pt x="3200" y="3126"/>
                  </a:lnTo>
                  <a:lnTo>
                    <a:pt x="2800" y="3411"/>
                  </a:lnTo>
                  <a:lnTo>
                    <a:pt x="0" y="3411"/>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52" name="Freeform 72"/>
            <p:cNvSpPr/>
            <p:nvPr/>
          </p:nvSpPr>
          <p:spPr>
            <a:xfrm>
              <a:off x="7301141" y="2221496"/>
              <a:ext cx="216272" cy="251992"/>
            </a:xfrm>
            <a:custGeom>
              <a:avLst/>
              <a:gdLst/>
              <a:ahLst/>
              <a:cxnLst>
                <a:cxn ang="0">
                  <a:pos x="wd2" y="hd2"/>
                </a:cxn>
                <a:cxn ang="5400000">
                  <a:pos x="wd2" y="hd2"/>
                </a:cxn>
                <a:cxn ang="10800000">
                  <a:pos x="wd2" y="hd2"/>
                </a:cxn>
                <a:cxn ang="16200000">
                  <a:pos x="wd2" y="hd2"/>
                </a:cxn>
              </a:cxnLst>
              <a:rect l="0" t="0" r="r" b="b"/>
              <a:pathLst>
                <a:path w="21600" h="21600" extrusionOk="0">
                  <a:moveTo>
                    <a:pt x="0" y="3411"/>
                  </a:moveTo>
                  <a:lnTo>
                    <a:pt x="400" y="3979"/>
                  </a:lnTo>
                  <a:lnTo>
                    <a:pt x="800" y="5116"/>
                  </a:lnTo>
                  <a:lnTo>
                    <a:pt x="800" y="6253"/>
                  </a:lnTo>
                  <a:lnTo>
                    <a:pt x="1200" y="6537"/>
                  </a:lnTo>
                  <a:lnTo>
                    <a:pt x="1200" y="7105"/>
                  </a:lnTo>
                  <a:lnTo>
                    <a:pt x="2800" y="8242"/>
                  </a:lnTo>
                  <a:lnTo>
                    <a:pt x="3200" y="8242"/>
                  </a:lnTo>
                  <a:lnTo>
                    <a:pt x="4000" y="8526"/>
                  </a:lnTo>
                  <a:lnTo>
                    <a:pt x="4400" y="8811"/>
                  </a:lnTo>
                  <a:lnTo>
                    <a:pt x="4800" y="8811"/>
                  </a:lnTo>
                  <a:lnTo>
                    <a:pt x="5600" y="9379"/>
                  </a:lnTo>
                  <a:lnTo>
                    <a:pt x="6400" y="10516"/>
                  </a:lnTo>
                  <a:lnTo>
                    <a:pt x="6800" y="10800"/>
                  </a:lnTo>
                  <a:lnTo>
                    <a:pt x="6800" y="11084"/>
                  </a:lnTo>
                  <a:lnTo>
                    <a:pt x="7200" y="11084"/>
                  </a:lnTo>
                  <a:lnTo>
                    <a:pt x="7200" y="11368"/>
                  </a:lnTo>
                  <a:lnTo>
                    <a:pt x="7600" y="11368"/>
                  </a:lnTo>
                  <a:lnTo>
                    <a:pt x="7600" y="11653"/>
                  </a:lnTo>
                  <a:lnTo>
                    <a:pt x="8000" y="11653"/>
                  </a:lnTo>
                  <a:lnTo>
                    <a:pt x="8000" y="11368"/>
                  </a:lnTo>
                  <a:lnTo>
                    <a:pt x="8400" y="11368"/>
                  </a:lnTo>
                  <a:lnTo>
                    <a:pt x="9200" y="10800"/>
                  </a:lnTo>
                  <a:lnTo>
                    <a:pt x="9200" y="10516"/>
                  </a:lnTo>
                  <a:lnTo>
                    <a:pt x="9600" y="10232"/>
                  </a:lnTo>
                  <a:lnTo>
                    <a:pt x="10800" y="10232"/>
                  </a:lnTo>
                  <a:lnTo>
                    <a:pt x="11600" y="10800"/>
                  </a:lnTo>
                  <a:lnTo>
                    <a:pt x="11600" y="11084"/>
                  </a:lnTo>
                  <a:lnTo>
                    <a:pt x="12000" y="11368"/>
                  </a:lnTo>
                  <a:lnTo>
                    <a:pt x="12400" y="11937"/>
                  </a:lnTo>
                  <a:lnTo>
                    <a:pt x="12800" y="12221"/>
                  </a:lnTo>
                  <a:lnTo>
                    <a:pt x="12800" y="12505"/>
                  </a:lnTo>
                  <a:lnTo>
                    <a:pt x="13600" y="14211"/>
                  </a:lnTo>
                  <a:lnTo>
                    <a:pt x="14000" y="14779"/>
                  </a:lnTo>
                  <a:lnTo>
                    <a:pt x="14000" y="15063"/>
                  </a:lnTo>
                  <a:lnTo>
                    <a:pt x="14400" y="15632"/>
                  </a:lnTo>
                  <a:lnTo>
                    <a:pt x="14400" y="16200"/>
                  </a:lnTo>
                  <a:lnTo>
                    <a:pt x="14800" y="16200"/>
                  </a:lnTo>
                  <a:lnTo>
                    <a:pt x="14800" y="16484"/>
                  </a:lnTo>
                  <a:lnTo>
                    <a:pt x="16400" y="16484"/>
                  </a:lnTo>
                  <a:lnTo>
                    <a:pt x="16400" y="16768"/>
                  </a:lnTo>
                  <a:lnTo>
                    <a:pt x="16800" y="16768"/>
                  </a:lnTo>
                  <a:lnTo>
                    <a:pt x="16800" y="19042"/>
                  </a:lnTo>
                  <a:lnTo>
                    <a:pt x="16400" y="19611"/>
                  </a:lnTo>
                  <a:lnTo>
                    <a:pt x="16400" y="19895"/>
                  </a:lnTo>
                  <a:lnTo>
                    <a:pt x="16800" y="20179"/>
                  </a:lnTo>
                  <a:lnTo>
                    <a:pt x="16800" y="20463"/>
                  </a:lnTo>
                  <a:lnTo>
                    <a:pt x="17600" y="21032"/>
                  </a:lnTo>
                  <a:lnTo>
                    <a:pt x="17600" y="21316"/>
                  </a:lnTo>
                  <a:lnTo>
                    <a:pt x="18000" y="21316"/>
                  </a:lnTo>
                  <a:lnTo>
                    <a:pt x="18000" y="21600"/>
                  </a:lnTo>
                  <a:lnTo>
                    <a:pt x="18800" y="21600"/>
                  </a:lnTo>
                  <a:lnTo>
                    <a:pt x="19600" y="21032"/>
                  </a:lnTo>
                  <a:lnTo>
                    <a:pt x="20400" y="20747"/>
                  </a:lnTo>
                  <a:lnTo>
                    <a:pt x="21600" y="19895"/>
                  </a:lnTo>
                  <a:lnTo>
                    <a:pt x="21600" y="15916"/>
                  </a:lnTo>
                  <a:lnTo>
                    <a:pt x="20400" y="15063"/>
                  </a:lnTo>
                  <a:lnTo>
                    <a:pt x="19600" y="14779"/>
                  </a:lnTo>
                  <a:lnTo>
                    <a:pt x="19200" y="14779"/>
                  </a:lnTo>
                  <a:lnTo>
                    <a:pt x="17600" y="13642"/>
                  </a:lnTo>
                  <a:lnTo>
                    <a:pt x="17200" y="13074"/>
                  </a:lnTo>
                  <a:lnTo>
                    <a:pt x="16800" y="12221"/>
                  </a:lnTo>
                  <a:lnTo>
                    <a:pt x="15600" y="11084"/>
                  </a:lnTo>
                  <a:lnTo>
                    <a:pt x="14800" y="10516"/>
                  </a:lnTo>
                  <a:lnTo>
                    <a:pt x="14400" y="9947"/>
                  </a:lnTo>
                  <a:lnTo>
                    <a:pt x="14400" y="9663"/>
                  </a:lnTo>
                  <a:lnTo>
                    <a:pt x="14000" y="9663"/>
                  </a:lnTo>
                  <a:lnTo>
                    <a:pt x="12400" y="8526"/>
                  </a:lnTo>
                  <a:lnTo>
                    <a:pt x="12400" y="7389"/>
                  </a:lnTo>
                  <a:lnTo>
                    <a:pt x="12800" y="7105"/>
                  </a:lnTo>
                  <a:lnTo>
                    <a:pt x="13200" y="6537"/>
                  </a:lnTo>
                  <a:lnTo>
                    <a:pt x="13200" y="5400"/>
                  </a:lnTo>
                  <a:lnTo>
                    <a:pt x="12800" y="5116"/>
                  </a:lnTo>
                  <a:lnTo>
                    <a:pt x="12800" y="4547"/>
                  </a:lnTo>
                  <a:lnTo>
                    <a:pt x="12400" y="4547"/>
                  </a:lnTo>
                  <a:lnTo>
                    <a:pt x="12400" y="4263"/>
                  </a:lnTo>
                  <a:lnTo>
                    <a:pt x="11600" y="4263"/>
                  </a:lnTo>
                  <a:lnTo>
                    <a:pt x="10800" y="3979"/>
                  </a:lnTo>
                  <a:lnTo>
                    <a:pt x="9600" y="3979"/>
                  </a:lnTo>
                  <a:lnTo>
                    <a:pt x="8800" y="3695"/>
                  </a:lnTo>
                  <a:lnTo>
                    <a:pt x="8400" y="3695"/>
                  </a:lnTo>
                  <a:lnTo>
                    <a:pt x="8000" y="3411"/>
                  </a:lnTo>
                  <a:lnTo>
                    <a:pt x="7600" y="3411"/>
                  </a:lnTo>
                  <a:lnTo>
                    <a:pt x="7600" y="3126"/>
                  </a:lnTo>
                  <a:lnTo>
                    <a:pt x="7200" y="3126"/>
                  </a:lnTo>
                  <a:lnTo>
                    <a:pt x="7200" y="2558"/>
                  </a:lnTo>
                  <a:lnTo>
                    <a:pt x="6400" y="1421"/>
                  </a:lnTo>
                  <a:lnTo>
                    <a:pt x="6400" y="853"/>
                  </a:lnTo>
                  <a:lnTo>
                    <a:pt x="6000" y="568"/>
                  </a:lnTo>
                  <a:lnTo>
                    <a:pt x="6000" y="0"/>
                  </a:lnTo>
                  <a:lnTo>
                    <a:pt x="5600" y="284"/>
                  </a:lnTo>
                  <a:lnTo>
                    <a:pt x="4400" y="284"/>
                  </a:lnTo>
                  <a:lnTo>
                    <a:pt x="3600" y="853"/>
                  </a:lnTo>
                  <a:lnTo>
                    <a:pt x="3600" y="1705"/>
                  </a:lnTo>
                  <a:lnTo>
                    <a:pt x="4000" y="1989"/>
                  </a:lnTo>
                  <a:lnTo>
                    <a:pt x="4000" y="2274"/>
                  </a:lnTo>
                  <a:lnTo>
                    <a:pt x="4400" y="2558"/>
                  </a:lnTo>
                  <a:lnTo>
                    <a:pt x="4400" y="2842"/>
                  </a:lnTo>
                  <a:lnTo>
                    <a:pt x="4000" y="2842"/>
                  </a:lnTo>
                  <a:lnTo>
                    <a:pt x="4000" y="3126"/>
                  </a:lnTo>
                  <a:lnTo>
                    <a:pt x="3200" y="3126"/>
                  </a:lnTo>
                  <a:lnTo>
                    <a:pt x="2800" y="3411"/>
                  </a:lnTo>
                  <a:lnTo>
                    <a:pt x="0" y="3411"/>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53" name="Freeform 73"/>
            <p:cNvSpPr/>
            <p:nvPr/>
          </p:nvSpPr>
          <p:spPr>
            <a:xfrm>
              <a:off x="7361218" y="2201603"/>
              <a:ext cx="220277" cy="417775"/>
            </a:xfrm>
            <a:custGeom>
              <a:avLst/>
              <a:gdLst/>
              <a:ahLst/>
              <a:cxnLst>
                <a:cxn ang="0">
                  <a:pos x="wd2" y="hd2"/>
                </a:cxn>
                <a:cxn ang="5400000">
                  <a:pos x="wd2" y="hd2"/>
                </a:cxn>
                <a:cxn ang="10800000">
                  <a:pos x="wd2" y="hd2"/>
                </a:cxn>
                <a:cxn ang="16200000">
                  <a:pos x="wd2" y="hd2"/>
                </a:cxn>
              </a:cxnLst>
              <a:rect l="0" t="0" r="r" b="b"/>
              <a:pathLst>
                <a:path w="21600" h="21600" extrusionOk="0">
                  <a:moveTo>
                    <a:pt x="0" y="1029"/>
                  </a:moveTo>
                  <a:lnTo>
                    <a:pt x="0" y="1543"/>
                  </a:lnTo>
                  <a:lnTo>
                    <a:pt x="785" y="2229"/>
                  </a:lnTo>
                  <a:lnTo>
                    <a:pt x="785" y="2571"/>
                  </a:lnTo>
                  <a:lnTo>
                    <a:pt x="1178" y="2743"/>
                  </a:lnTo>
                  <a:lnTo>
                    <a:pt x="1178" y="2914"/>
                  </a:lnTo>
                  <a:lnTo>
                    <a:pt x="1571" y="2914"/>
                  </a:lnTo>
                  <a:lnTo>
                    <a:pt x="1571" y="3086"/>
                  </a:lnTo>
                  <a:lnTo>
                    <a:pt x="1964" y="3086"/>
                  </a:lnTo>
                  <a:lnTo>
                    <a:pt x="2356" y="3257"/>
                  </a:lnTo>
                  <a:lnTo>
                    <a:pt x="3142" y="3257"/>
                  </a:lnTo>
                  <a:lnTo>
                    <a:pt x="3927" y="3429"/>
                  </a:lnTo>
                  <a:lnTo>
                    <a:pt x="4713" y="3429"/>
                  </a:lnTo>
                  <a:lnTo>
                    <a:pt x="5498" y="3600"/>
                  </a:lnTo>
                  <a:lnTo>
                    <a:pt x="5891" y="3600"/>
                  </a:lnTo>
                  <a:lnTo>
                    <a:pt x="6676" y="3943"/>
                  </a:lnTo>
                  <a:lnTo>
                    <a:pt x="6676" y="4286"/>
                  </a:lnTo>
                  <a:lnTo>
                    <a:pt x="7069" y="4457"/>
                  </a:lnTo>
                  <a:lnTo>
                    <a:pt x="7069" y="4800"/>
                  </a:lnTo>
                  <a:lnTo>
                    <a:pt x="6676" y="4971"/>
                  </a:lnTo>
                  <a:lnTo>
                    <a:pt x="6676" y="5314"/>
                  </a:lnTo>
                  <a:lnTo>
                    <a:pt x="6284" y="5486"/>
                  </a:lnTo>
                  <a:lnTo>
                    <a:pt x="6284" y="6171"/>
                  </a:lnTo>
                  <a:lnTo>
                    <a:pt x="6676" y="6343"/>
                  </a:lnTo>
                  <a:lnTo>
                    <a:pt x="6676" y="6514"/>
                  </a:lnTo>
                  <a:lnTo>
                    <a:pt x="7069" y="6514"/>
                  </a:lnTo>
                  <a:lnTo>
                    <a:pt x="8247" y="7029"/>
                  </a:lnTo>
                  <a:lnTo>
                    <a:pt x="9033" y="7714"/>
                  </a:lnTo>
                  <a:lnTo>
                    <a:pt x="10211" y="8400"/>
                  </a:lnTo>
                  <a:lnTo>
                    <a:pt x="10996" y="8914"/>
                  </a:lnTo>
                  <a:lnTo>
                    <a:pt x="11389" y="9257"/>
                  </a:lnTo>
                  <a:lnTo>
                    <a:pt x="12175" y="9600"/>
                  </a:lnTo>
                  <a:lnTo>
                    <a:pt x="12175" y="9771"/>
                  </a:lnTo>
                  <a:lnTo>
                    <a:pt x="12567" y="9771"/>
                  </a:lnTo>
                  <a:lnTo>
                    <a:pt x="13353" y="10114"/>
                  </a:lnTo>
                  <a:lnTo>
                    <a:pt x="13745" y="10114"/>
                  </a:lnTo>
                  <a:lnTo>
                    <a:pt x="14531" y="10457"/>
                  </a:lnTo>
                  <a:lnTo>
                    <a:pt x="14924" y="10457"/>
                  </a:lnTo>
                  <a:lnTo>
                    <a:pt x="14924" y="10629"/>
                  </a:lnTo>
                  <a:lnTo>
                    <a:pt x="15316" y="10629"/>
                  </a:lnTo>
                  <a:lnTo>
                    <a:pt x="15316" y="12857"/>
                  </a:lnTo>
                  <a:lnTo>
                    <a:pt x="14924" y="13029"/>
                  </a:lnTo>
                  <a:lnTo>
                    <a:pt x="15709" y="13200"/>
                  </a:lnTo>
                  <a:lnTo>
                    <a:pt x="16102" y="13371"/>
                  </a:lnTo>
                  <a:lnTo>
                    <a:pt x="16102" y="13543"/>
                  </a:lnTo>
                  <a:lnTo>
                    <a:pt x="16495" y="13543"/>
                  </a:lnTo>
                  <a:lnTo>
                    <a:pt x="16495" y="13714"/>
                  </a:lnTo>
                  <a:lnTo>
                    <a:pt x="16887" y="14057"/>
                  </a:lnTo>
                  <a:lnTo>
                    <a:pt x="16887" y="15600"/>
                  </a:lnTo>
                  <a:lnTo>
                    <a:pt x="16495" y="15771"/>
                  </a:lnTo>
                  <a:lnTo>
                    <a:pt x="16495" y="15943"/>
                  </a:lnTo>
                  <a:lnTo>
                    <a:pt x="15709" y="16286"/>
                  </a:lnTo>
                  <a:lnTo>
                    <a:pt x="14924" y="16457"/>
                  </a:lnTo>
                  <a:lnTo>
                    <a:pt x="12567" y="17486"/>
                  </a:lnTo>
                  <a:lnTo>
                    <a:pt x="11782" y="17657"/>
                  </a:lnTo>
                  <a:lnTo>
                    <a:pt x="11389" y="18000"/>
                  </a:lnTo>
                  <a:lnTo>
                    <a:pt x="9033" y="18686"/>
                  </a:lnTo>
                  <a:lnTo>
                    <a:pt x="10211" y="19200"/>
                  </a:lnTo>
                  <a:lnTo>
                    <a:pt x="10211" y="19371"/>
                  </a:lnTo>
                  <a:lnTo>
                    <a:pt x="10604" y="19543"/>
                  </a:lnTo>
                  <a:lnTo>
                    <a:pt x="10211" y="19543"/>
                  </a:lnTo>
                  <a:lnTo>
                    <a:pt x="10211" y="19714"/>
                  </a:lnTo>
                  <a:lnTo>
                    <a:pt x="9818" y="19714"/>
                  </a:lnTo>
                  <a:lnTo>
                    <a:pt x="9818" y="19886"/>
                  </a:lnTo>
                  <a:lnTo>
                    <a:pt x="9425" y="20057"/>
                  </a:lnTo>
                  <a:lnTo>
                    <a:pt x="9033" y="20057"/>
                  </a:lnTo>
                  <a:lnTo>
                    <a:pt x="9033" y="21086"/>
                  </a:lnTo>
                  <a:lnTo>
                    <a:pt x="9425" y="21257"/>
                  </a:lnTo>
                  <a:lnTo>
                    <a:pt x="9425" y="21429"/>
                  </a:lnTo>
                  <a:lnTo>
                    <a:pt x="9818" y="21600"/>
                  </a:lnTo>
                  <a:lnTo>
                    <a:pt x="11389" y="21600"/>
                  </a:lnTo>
                  <a:lnTo>
                    <a:pt x="11389" y="21429"/>
                  </a:lnTo>
                  <a:lnTo>
                    <a:pt x="12175" y="21086"/>
                  </a:lnTo>
                  <a:lnTo>
                    <a:pt x="12567" y="21086"/>
                  </a:lnTo>
                  <a:lnTo>
                    <a:pt x="14138" y="20400"/>
                  </a:lnTo>
                  <a:lnTo>
                    <a:pt x="14531" y="20057"/>
                  </a:lnTo>
                  <a:lnTo>
                    <a:pt x="14924" y="20057"/>
                  </a:lnTo>
                  <a:lnTo>
                    <a:pt x="14924" y="19886"/>
                  </a:lnTo>
                  <a:lnTo>
                    <a:pt x="16102" y="19543"/>
                  </a:lnTo>
                  <a:lnTo>
                    <a:pt x="18458" y="18514"/>
                  </a:lnTo>
                  <a:lnTo>
                    <a:pt x="19244" y="18343"/>
                  </a:lnTo>
                  <a:lnTo>
                    <a:pt x="19636" y="18171"/>
                  </a:lnTo>
                  <a:lnTo>
                    <a:pt x="19636" y="18000"/>
                  </a:lnTo>
                  <a:lnTo>
                    <a:pt x="20815" y="17486"/>
                  </a:lnTo>
                  <a:lnTo>
                    <a:pt x="20815" y="17143"/>
                  </a:lnTo>
                  <a:lnTo>
                    <a:pt x="21207" y="16629"/>
                  </a:lnTo>
                  <a:lnTo>
                    <a:pt x="21207" y="15771"/>
                  </a:lnTo>
                  <a:lnTo>
                    <a:pt x="21600" y="15429"/>
                  </a:lnTo>
                  <a:lnTo>
                    <a:pt x="21600" y="13886"/>
                  </a:lnTo>
                  <a:lnTo>
                    <a:pt x="21207" y="13543"/>
                  </a:lnTo>
                  <a:lnTo>
                    <a:pt x="21207" y="13200"/>
                  </a:lnTo>
                  <a:lnTo>
                    <a:pt x="20815" y="12686"/>
                  </a:lnTo>
                  <a:lnTo>
                    <a:pt x="20815" y="12343"/>
                  </a:lnTo>
                  <a:lnTo>
                    <a:pt x="20422" y="12000"/>
                  </a:lnTo>
                  <a:lnTo>
                    <a:pt x="20422" y="11657"/>
                  </a:lnTo>
                  <a:lnTo>
                    <a:pt x="20029" y="11486"/>
                  </a:lnTo>
                  <a:lnTo>
                    <a:pt x="20029" y="11314"/>
                  </a:lnTo>
                  <a:lnTo>
                    <a:pt x="19636" y="11143"/>
                  </a:lnTo>
                  <a:lnTo>
                    <a:pt x="19244" y="10800"/>
                  </a:lnTo>
                  <a:lnTo>
                    <a:pt x="18458" y="10629"/>
                  </a:lnTo>
                  <a:lnTo>
                    <a:pt x="18065" y="10286"/>
                  </a:lnTo>
                  <a:lnTo>
                    <a:pt x="16887" y="9771"/>
                  </a:lnTo>
                  <a:lnTo>
                    <a:pt x="16102" y="9600"/>
                  </a:lnTo>
                  <a:lnTo>
                    <a:pt x="15709" y="9429"/>
                  </a:lnTo>
                  <a:lnTo>
                    <a:pt x="15316" y="9086"/>
                  </a:lnTo>
                  <a:lnTo>
                    <a:pt x="14531" y="8914"/>
                  </a:lnTo>
                  <a:lnTo>
                    <a:pt x="12960" y="8229"/>
                  </a:lnTo>
                  <a:lnTo>
                    <a:pt x="12567" y="7886"/>
                  </a:lnTo>
                  <a:lnTo>
                    <a:pt x="11389" y="7371"/>
                  </a:lnTo>
                  <a:lnTo>
                    <a:pt x="11389" y="7200"/>
                  </a:lnTo>
                  <a:lnTo>
                    <a:pt x="10996" y="7029"/>
                  </a:lnTo>
                  <a:lnTo>
                    <a:pt x="10996" y="6857"/>
                  </a:lnTo>
                  <a:lnTo>
                    <a:pt x="10604" y="6686"/>
                  </a:lnTo>
                  <a:lnTo>
                    <a:pt x="10604" y="5314"/>
                  </a:lnTo>
                  <a:lnTo>
                    <a:pt x="10996" y="5143"/>
                  </a:lnTo>
                  <a:lnTo>
                    <a:pt x="10996" y="4971"/>
                  </a:lnTo>
                  <a:lnTo>
                    <a:pt x="11389" y="4971"/>
                  </a:lnTo>
                  <a:lnTo>
                    <a:pt x="11389" y="4800"/>
                  </a:lnTo>
                  <a:lnTo>
                    <a:pt x="12175" y="4629"/>
                  </a:lnTo>
                  <a:lnTo>
                    <a:pt x="12567" y="4457"/>
                  </a:lnTo>
                  <a:lnTo>
                    <a:pt x="12567" y="4286"/>
                  </a:lnTo>
                  <a:lnTo>
                    <a:pt x="13353" y="4114"/>
                  </a:lnTo>
                  <a:lnTo>
                    <a:pt x="15709" y="3429"/>
                  </a:lnTo>
                  <a:lnTo>
                    <a:pt x="15316" y="3086"/>
                  </a:lnTo>
                  <a:lnTo>
                    <a:pt x="14924" y="2571"/>
                  </a:lnTo>
                  <a:lnTo>
                    <a:pt x="14138" y="2229"/>
                  </a:lnTo>
                  <a:lnTo>
                    <a:pt x="13745" y="1714"/>
                  </a:lnTo>
                  <a:lnTo>
                    <a:pt x="12960" y="1200"/>
                  </a:lnTo>
                  <a:lnTo>
                    <a:pt x="11782" y="686"/>
                  </a:lnTo>
                  <a:lnTo>
                    <a:pt x="11389" y="686"/>
                  </a:lnTo>
                  <a:lnTo>
                    <a:pt x="11389" y="514"/>
                  </a:lnTo>
                  <a:lnTo>
                    <a:pt x="10604" y="514"/>
                  </a:lnTo>
                  <a:lnTo>
                    <a:pt x="10211" y="343"/>
                  </a:lnTo>
                  <a:lnTo>
                    <a:pt x="9425" y="171"/>
                  </a:lnTo>
                  <a:lnTo>
                    <a:pt x="8247" y="171"/>
                  </a:lnTo>
                  <a:lnTo>
                    <a:pt x="7069" y="0"/>
                  </a:lnTo>
                  <a:lnTo>
                    <a:pt x="3927" y="0"/>
                  </a:lnTo>
                  <a:lnTo>
                    <a:pt x="3927" y="171"/>
                  </a:lnTo>
                  <a:lnTo>
                    <a:pt x="3142" y="171"/>
                  </a:lnTo>
                  <a:lnTo>
                    <a:pt x="2356" y="343"/>
                  </a:lnTo>
                  <a:lnTo>
                    <a:pt x="1571" y="686"/>
                  </a:lnTo>
                  <a:lnTo>
                    <a:pt x="393" y="857"/>
                  </a:lnTo>
                  <a:lnTo>
                    <a:pt x="0" y="1029"/>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54" name="Freeform 74"/>
            <p:cNvSpPr/>
            <p:nvPr/>
          </p:nvSpPr>
          <p:spPr>
            <a:xfrm>
              <a:off x="7361218" y="2201603"/>
              <a:ext cx="220277" cy="417775"/>
            </a:xfrm>
            <a:custGeom>
              <a:avLst/>
              <a:gdLst/>
              <a:ahLst/>
              <a:cxnLst>
                <a:cxn ang="0">
                  <a:pos x="wd2" y="hd2"/>
                </a:cxn>
                <a:cxn ang="5400000">
                  <a:pos x="wd2" y="hd2"/>
                </a:cxn>
                <a:cxn ang="10800000">
                  <a:pos x="wd2" y="hd2"/>
                </a:cxn>
                <a:cxn ang="16200000">
                  <a:pos x="wd2" y="hd2"/>
                </a:cxn>
              </a:cxnLst>
              <a:rect l="0" t="0" r="r" b="b"/>
              <a:pathLst>
                <a:path w="21600" h="21600" extrusionOk="0">
                  <a:moveTo>
                    <a:pt x="0" y="1029"/>
                  </a:moveTo>
                  <a:lnTo>
                    <a:pt x="0" y="1543"/>
                  </a:lnTo>
                  <a:lnTo>
                    <a:pt x="785" y="2229"/>
                  </a:lnTo>
                  <a:lnTo>
                    <a:pt x="785" y="2571"/>
                  </a:lnTo>
                  <a:lnTo>
                    <a:pt x="1178" y="2743"/>
                  </a:lnTo>
                  <a:lnTo>
                    <a:pt x="1178" y="2914"/>
                  </a:lnTo>
                  <a:lnTo>
                    <a:pt x="1571" y="2914"/>
                  </a:lnTo>
                  <a:lnTo>
                    <a:pt x="1571" y="3086"/>
                  </a:lnTo>
                  <a:lnTo>
                    <a:pt x="1964" y="3086"/>
                  </a:lnTo>
                  <a:lnTo>
                    <a:pt x="2356" y="3257"/>
                  </a:lnTo>
                  <a:lnTo>
                    <a:pt x="3142" y="3257"/>
                  </a:lnTo>
                  <a:lnTo>
                    <a:pt x="3927" y="3429"/>
                  </a:lnTo>
                  <a:lnTo>
                    <a:pt x="4713" y="3429"/>
                  </a:lnTo>
                  <a:lnTo>
                    <a:pt x="5498" y="3600"/>
                  </a:lnTo>
                  <a:lnTo>
                    <a:pt x="5891" y="3600"/>
                  </a:lnTo>
                  <a:lnTo>
                    <a:pt x="6676" y="3943"/>
                  </a:lnTo>
                  <a:lnTo>
                    <a:pt x="6676" y="4286"/>
                  </a:lnTo>
                  <a:lnTo>
                    <a:pt x="7069" y="4457"/>
                  </a:lnTo>
                  <a:lnTo>
                    <a:pt x="7069" y="4800"/>
                  </a:lnTo>
                  <a:lnTo>
                    <a:pt x="6676" y="4971"/>
                  </a:lnTo>
                  <a:lnTo>
                    <a:pt x="6676" y="5314"/>
                  </a:lnTo>
                  <a:lnTo>
                    <a:pt x="6284" y="5486"/>
                  </a:lnTo>
                  <a:lnTo>
                    <a:pt x="6284" y="6171"/>
                  </a:lnTo>
                  <a:lnTo>
                    <a:pt x="6676" y="6343"/>
                  </a:lnTo>
                  <a:lnTo>
                    <a:pt x="6676" y="6514"/>
                  </a:lnTo>
                  <a:lnTo>
                    <a:pt x="7069" y="6514"/>
                  </a:lnTo>
                  <a:lnTo>
                    <a:pt x="8247" y="7029"/>
                  </a:lnTo>
                  <a:lnTo>
                    <a:pt x="9033" y="7714"/>
                  </a:lnTo>
                  <a:lnTo>
                    <a:pt x="10211" y="8400"/>
                  </a:lnTo>
                  <a:lnTo>
                    <a:pt x="10996" y="8914"/>
                  </a:lnTo>
                  <a:lnTo>
                    <a:pt x="11389" y="9257"/>
                  </a:lnTo>
                  <a:lnTo>
                    <a:pt x="12175" y="9600"/>
                  </a:lnTo>
                  <a:lnTo>
                    <a:pt x="12175" y="9771"/>
                  </a:lnTo>
                  <a:lnTo>
                    <a:pt x="12567" y="9771"/>
                  </a:lnTo>
                  <a:lnTo>
                    <a:pt x="13353" y="10114"/>
                  </a:lnTo>
                  <a:lnTo>
                    <a:pt x="13745" y="10114"/>
                  </a:lnTo>
                  <a:lnTo>
                    <a:pt x="14531" y="10457"/>
                  </a:lnTo>
                  <a:lnTo>
                    <a:pt x="14924" y="10457"/>
                  </a:lnTo>
                  <a:lnTo>
                    <a:pt x="14924" y="10629"/>
                  </a:lnTo>
                  <a:lnTo>
                    <a:pt x="15316" y="10629"/>
                  </a:lnTo>
                  <a:lnTo>
                    <a:pt x="15316" y="12857"/>
                  </a:lnTo>
                  <a:lnTo>
                    <a:pt x="14924" y="13029"/>
                  </a:lnTo>
                  <a:lnTo>
                    <a:pt x="15709" y="13200"/>
                  </a:lnTo>
                  <a:lnTo>
                    <a:pt x="16102" y="13371"/>
                  </a:lnTo>
                  <a:lnTo>
                    <a:pt x="16102" y="13543"/>
                  </a:lnTo>
                  <a:lnTo>
                    <a:pt x="16495" y="13543"/>
                  </a:lnTo>
                  <a:lnTo>
                    <a:pt x="16495" y="13714"/>
                  </a:lnTo>
                  <a:lnTo>
                    <a:pt x="16887" y="14057"/>
                  </a:lnTo>
                  <a:lnTo>
                    <a:pt x="16887" y="15600"/>
                  </a:lnTo>
                  <a:lnTo>
                    <a:pt x="16495" y="15771"/>
                  </a:lnTo>
                  <a:lnTo>
                    <a:pt x="16495" y="15943"/>
                  </a:lnTo>
                  <a:lnTo>
                    <a:pt x="15709" y="16286"/>
                  </a:lnTo>
                  <a:lnTo>
                    <a:pt x="14924" y="16457"/>
                  </a:lnTo>
                  <a:lnTo>
                    <a:pt x="12567" y="17486"/>
                  </a:lnTo>
                  <a:lnTo>
                    <a:pt x="11782" y="17657"/>
                  </a:lnTo>
                  <a:lnTo>
                    <a:pt x="11389" y="18000"/>
                  </a:lnTo>
                  <a:lnTo>
                    <a:pt x="9033" y="18686"/>
                  </a:lnTo>
                  <a:lnTo>
                    <a:pt x="10211" y="19200"/>
                  </a:lnTo>
                  <a:lnTo>
                    <a:pt x="10211" y="19371"/>
                  </a:lnTo>
                  <a:lnTo>
                    <a:pt x="10604" y="19543"/>
                  </a:lnTo>
                  <a:lnTo>
                    <a:pt x="10211" y="19543"/>
                  </a:lnTo>
                  <a:lnTo>
                    <a:pt x="10211" y="19714"/>
                  </a:lnTo>
                  <a:lnTo>
                    <a:pt x="9818" y="19714"/>
                  </a:lnTo>
                  <a:lnTo>
                    <a:pt x="9818" y="19886"/>
                  </a:lnTo>
                  <a:lnTo>
                    <a:pt x="9425" y="20057"/>
                  </a:lnTo>
                  <a:lnTo>
                    <a:pt x="9033" y="20057"/>
                  </a:lnTo>
                  <a:lnTo>
                    <a:pt x="9033" y="21086"/>
                  </a:lnTo>
                  <a:lnTo>
                    <a:pt x="9425" y="21257"/>
                  </a:lnTo>
                  <a:lnTo>
                    <a:pt x="9425" y="21429"/>
                  </a:lnTo>
                  <a:lnTo>
                    <a:pt x="9818" y="21600"/>
                  </a:lnTo>
                  <a:lnTo>
                    <a:pt x="11389" y="21600"/>
                  </a:lnTo>
                  <a:lnTo>
                    <a:pt x="11389" y="21429"/>
                  </a:lnTo>
                  <a:lnTo>
                    <a:pt x="12175" y="21086"/>
                  </a:lnTo>
                  <a:lnTo>
                    <a:pt x="12567" y="21086"/>
                  </a:lnTo>
                  <a:lnTo>
                    <a:pt x="14138" y="20400"/>
                  </a:lnTo>
                  <a:lnTo>
                    <a:pt x="14531" y="20057"/>
                  </a:lnTo>
                  <a:lnTo>
                    <a:pt x="14924" y="20057"/>
                  </a:lnTo>
                  <a:lnTo>
                    <a:pt x="14924" y="19886"/>
                  </a:lnTo>
                  <a:lnTo>
                    <a:pt x="16102" y="19543"/>
                  </a:lnTo>
                  <a:lnTo>
                    <a:pt x="18458" y="18514"/>
                  </a:lnTo>
                  <a:lnTo>
                    <a:pt x="19244" y="18343"/>
                  </a:lnTo>
                  <a:lnTo>
                    <a:pt x="19636" y="18171"/>
                  </a:lnTo>
                  <a:lnTo>
                    <a:pt x="19636" y="18000"/>
                  </a:lnTo>
                  <a:lnTo>
                    <a:pt x="20815" y="17486"/>
                  </a:lnTo>
                  <a:lnTo>
                    <a:pt x="20815" y="17143"/>
                  </a:lnTo>
                  <a:lnTo>
                    <a:pt x="21207" y="16629"/>
                  </a:lnTo>
                  <a:lnTo>
                    <a:pt x="21207" y="15771"/>
                  </a:lnTo>
                  <a:lnTo>
                    <a:pt x="21600" y="15429"/>
                  </a:lnTo>
                  <a:lnTo>
                    <a:pt x="21600" y="13886"/>
                  </a:lnTo>
                  <a:lnTo>
                    <a:pt x="21207" y="13543"/>
                  </a:lnTo>
                  <a:lnTo>
                    <a:pt x="21207" y="13200"/>
                  </a:lnTo>
                  <a:lnTo>
                    <a:pt x="20815" y="12686"/>
                  </a:lnTo>
                  <a:lnTo>
                    <a:pt x="20815" y="12343"/>
                  </a:lnTo>
                  <a:lnTo>
                    <a:pt x="20422" y="12000"/>
                  </a:lnTo>
                  <a:lnTo>
                    <a:pt x="20422" y="11657"/>
                  </a:lnTo>
                  <a:lnTo>
                    <a:pt x="20029" y="11486"/>
                  </a:lnTo>
                  <a:lnTo>
                    <a:pt x="20029" y="11314"/>
                  </a:lnTo>
                  <a:lnTo>
                    <a:pt x="19636" y="11143"/>
                  </a:lnTo>
                  <a:lnTo>
                    <a:pt x="19244" y="10800"/>
                  </a:lnTo>
                  <a:lnTo>
                    <a:pt x="18458" y="10629"/>
                  </a:lnTo>
                  <a:lnTo>
                    <a:pt x="18065" y="10286"/>
                  </a:lnTo>
                  <a:lnTo>
                    <a:pt x="16887" y="9771"/>
                  </a:lnTo>
                  <a:lnTo>
                    <a:pt x="16102" y="9600"/>
                  </a:lnTo>
                  <a:lnTo>
                    <a:pt x="15709" y="9429"/>
                  </a:lnTo>
                  <a:lnTo>
                    <a:pt x="15316" y="9086"/>
                  </a:lnTo>
                  <a:lnTo>
                    <a:pt x="14531" y="8914"/>
                  </a:lnTo>
                  <a:lnTo>
                    <a:pt x="12960" y="8229"/>
                  </a:lnTo>
                  <a:lnTo>
                    <a:pt x="12567" y="7886"/>
                  </a:lnTo>
                  <a:lnTo>
                    <a:pt x="11389" y="7371"/>
                  </a:lnTo>
                  <a:lnTo>
                    <a:pt x="11389" y="7200"/>
                  </a:lnTo>
                  <a:lnTo>
                    <a:pt x="10996" y="7029"/>
                  </a:lnTo>
                  <a:lnTo>
                    <a:pt x="10996" y="6857"/>
                  </a:lnTo>
                  <a:lnTo>
                    <a:pt x="10604" y="6686"/>
                  </a:lnTo>
                  <a:lnTo>
                    <a:pt x="10604" y="5314"/>
                  </a:lnTo>
                  <a:lnTo>
                    <a:pt x="10996" y="5143"/>
                  </a:lnTo>
                  <a:lnTo>
                    <a:pt x="10996" y="4971"/>
                  </a:lnTo>
                  <a:lnTo>
                    <a:pt x="11389" y="4971"/>
                  </a:lnTo>
                  <a:lnTo>
                    <a:pt x="11389" y="4800"/>
                  </a:lnTo>
                  <a:lnTo>
                    <a:pt x="12175" y="4629"/>
                  </a:lnTo>
                  <a:lnTo>
                    <a:pt x="12567" y="4457"/>
                  </a:lnTo>
                  <a:lnTo>
                    <a:pt x="12567" y="4286"/>
                  </a:lnTo>
                  <a:lnTo>
                    <a:pt x="13353" y="4114"/>
                  </a:lnTo>
                  <a:lnTo>
                    <a:pt x="15709" y="3429"/>
                  </a:lnTo>
                  <a:lnTo>
                    <a:pt x="15316" y="3086"/>
                  </a:lnTo>
                  <a:lnTo>
                    <a:pt x="14924" y="2571"/>
                  </a:lnTo>
                  <a:lnTo>
                    <a:pt x="14138" y="2229"/>
                  </a:lnTo>
                  <a:lnTo>
                    <a:pt x="13745" y="1714"/>
                  </a:lnTo>
                  <a:lnTo>
                    <a:pt x="12960" y="1200"/>
                  </a:lnTo>
                  <a:lnTo>
                    <a:pt x="11782" y="686"/>
                  </a:lnTo>
                  <a:lnTo>
                    <a:pt x="11389" y="686"/>
                  </a:lnTo>
                  <a:lnTo>
                    <a:pt x="11389" y="514"/>
                  </a:lnTo>
                  <a:lnTo>
                    <a:pt x="10604" y="514"/>
                  </a:lnTo>
                  <a:lnTo>
                    <a:pt x="10211" y="343"/>
                  </a:lnTo>
                  <a:lnTo>
                    <a:pt x="9425" y="171"/>
                  </a:lnTo>
                  <a:lnTo>
                    <a:pt x="8247" y="171"/>
                  </a:lnTo>
                  <a:lnTo>
                    <a:pt x="7069" y="0"/>
                  </a:lnTo>
                  <a:lnTo>
                    <a:pt x="3927" y="0"/>
                  </a:lnTo>
                  <a:lnTo>
                    <a:pt x="3927" y="171"/>
                  </a:lnTo>
                  <a:lnTo>
                    <a:pt x="3142" y="171"/>
                  </a:lnTo>
                  <a:lnTo>
                    <a:pt x="2356" y="343"/>
                  </a:lnTo>
                  <a:lnTo>
                    <a:pt x="1571" y="686"/>
                  </a:lnTo>
                  <a:lnTo>
                    <a:pt x="393" y="857"/>
                  </a:lnTo>
                  <a:lnTo>
                    <a:pt x="0" y="1029"/>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55" name="Freeform 75"/>
            <p:cNvSpPr/>
            <p:nvPr/>
          </p:nvSpPr>
          <p:spPr>
            <a:xfrm>
              <a:off x="5655081" y="1707568"/>
              <a:ext cx="572718" cy="434354"/>
            </a:xfrm>
            <a:custGeom>
              <a:avLst/>
              <a:gdLst/>
              <a:ahLst/>
              <a:cxnLst>
                <a:cxn ang="0">
                  <a:pos x="wd2" y="hd2"/>
                </a:cxn>
                <a:cxn ang="5400000">
                  <a:pos x="wd2" y="hd2"/>
                </a:cxn>
                <a:cxn ang="10800000">
                  <a:pos x="wd2" y="hd2"/>
                </a:cxn>
                <a:cxn ang="16200000">
                  <a:pos x="wd2" y="hd2"/>
                </a:cxn>
              </a:cxnLst>
              <a:rect l="0" t="0" r="r" b="b"/>
              <a:pathLst>
                <a:path w="21600" h="21600" extrusionOk="0">
                  <a:moveTo>
                    <a:pt x="302" y="0"/>
                  </a:moveTo>
                  <a:lnTo>
                    <a:pt x="0" y="330"/>
                  </a:lnTo>
                  <a:lnTo>
                    <a:pt x="0" y="989"/>
                  </a:lnTo>
                  <a:lnTo>
                    <a:pt x="302" y="1649"/>
                  </a:lnTo>
                  <a:lnTo>
                    <a:pt x="302" y="1814"/>
                  </a:lnTo>
                  <a:lnTo>
                    <a:pt x="453" y="1979"/>
                  </a:lnTo>
                  <a:lnTo>
                    <a:pt x="604" y="2308"/>
                  </a:lnTo>
                  <a:lnTo>
                    <a:pt x="906" y="3298"/>
                  </a:lnTo>
                  <a:lnTo>
                    <a:pt x="906" y="3463"/>
                  </a:lnTo>
                  <a:lnTo>
                    <a:pt x="1057" y="3627"/>
                  </a:lnTo>
                  <a:lnTo>
                    <a:pt x="1057" y="3957"/>
                  </a:lnTo>
                  <a:lnTo>
                    <a:pt x="1208" y="4452"/>
                  </a:lnTo>
                  <a:lnTo>
                    <a:pt x="1208" y="5276"/>
                  </a:lnTo>
                  <a:lnTo>
                    <a:pt x="1359" y="5606"/>
                  </a:lnTo>
                  <a:lnTo>
                    <a:pt x="1359" y="6101"/>
                  </a:lnTo>
                  <a:lnTo>
                    <a:pt x="1510" y="6101"/>
                  </a:lnTo>
                  <a:lnTo>
                    <a:pt x="1662" y="6266"/>
                  </a:lnTo>
                  <a:lnTo>
                    <a:pt x="2568" y="6266"/>
                  </a:lnTo>
                  <a:lnTo>
                    <a:pt x="2568" y="7255"/>
                  </a:lnTo>
                  <a:lnTo>
                    <a:pt x="2417" y="7420"/>
                  </a:lnTo>
                  <a:lnTo>
                    <a:pt x="2417" y="7585"/>
                  </a:lnTo>
                  <a:lnTo>
                    <a:pt x="2266" y="7585"/>
                  </a:lnTo>
                  <a:lnTo>
                    <a:pt x="2266" y="7750"/>
                  </a:lnTo>
                  <a:lnTo>
                    <a:pt x="2115" y="7750"/>
                  </a:lnTo>
                  <a:lnTo>
                    <a:pt x="1964" y="7915"/>
                  </a:lnTo>
                  <a:lnTo>
                    <a:pt x="1813" y="7915"/>
                  </a:lnTo>
                  <a:lnTo>
                    <a:pt x="1813" y="8079"/>
                  </a:lnTo>
                  <a:lnTo>
                    <a:pt x="1662" y="8079"/>
                  </a:lnTo>
                  <a:lnTo>
                    <a:pt x="1662" y="8244"/>
                  </a:lnTo>
                  <a:lnTo>
                    <a:pt x="1510" y="8409"/>
                  </a:lnTo>
                  <a:lnTo>
                    <a:pt x="1510" y="9234"/>
                  </a:lnTo>
                  <a:lnTo>
                    <a:pt x="1662" y="9398"/>
                  </a:lnTo>
                  <a:lnTo>
                    <a:pt x="1662" y="9563"/>
                  </a:lnTo>
                  <a:lnTo>
                    <a:pt x="1964" y="9563"/>
                  </a:lnTo>
                  <a:lnTo>
                    <a:pt x="2115" y="9728"/>
                  </a:lnTo>
                  <a:lnTo>
                    <a:pt x="2417" y="9728"/>
                  </a:lnTo>
                  <a:lnTo>
                    <a:pt x="2568" y="9893"/>
                  </a:lnTo>
                  <a:lnTo>
                    <a:pt x="2719" y="9893"/>
                  </a:lnTo>
                  <a:lnTo>
                    <a:pt x="2719" y="10718"/>
                  </a:lnTo>
                  <a:lnTo>
                    <a:pt x="2870" y="10882"/>
                  </a:lnTo>
                  <a:lnTo>
                    <a:pt x="2870" y="11047"/>
                  </a:lnTo>
                  <a:lnTo>
                    <a:pt x="3172" y="11047"/>
                  </a:lnTo>
                  <a:lnTo>
                    <a:pt x="3172" y="11212"/>
                  </a:lnTo>
                  <a:lnTo>
                    <a:pt x="3776" y="11212"/>
                  </a:lnTo>
                  <a:lnTo>
                    <a:pt x="4078" y="11047"/>
                  </a:lnTo>
                  <a:lnTo>
                    <a:pt x="4229" y="11047"/>
                  </a:lnTo>
                  <a:lnTo>
                    <a:pt x="4380" y="10882"/>
                  </a:lnTo>
                  <a:lnTo>
                    <a:pt x="4380" y="11047"/>
                  </a:lnTo>
                  <a:lnTo>
                    <a:pt x="4531" y="11047"/>
                  </a:lnTo>
                  <a:lnTo>
                    <a:pt x="4531" y="12202"/>
                  </a:lnTo>
                  <a:lnTo>
                    <a:pt x="4380" y="12531"/>
                  </a:lnTo>
                  <a:lnTo>
                    <a:pt x="4229" y="12696"/>
                  </a:lnTo>
                  <a:lnTo>
                    <a:pt x="4229" y="13191"/>
                  </a:lnTo>
                  <a:lnTo>
                    <a:pt x="4380" y="13191"/>
                  </a:lnTo>
                  <a:lnTo>
                    <a:pt x="4380" y="13356"/>
                  </a:lnTo>
                  <a:lnTo>
                    <a:pt x="4834" y="13356"/>
                  </a:lnTo>
                  <a:lnTo>
                    <a:pt x="4834" y="13521"/>
                  </a:lnTo>
                  <a:lnTo>
                    <a:pt x="4985" y="13685"/>
                  </a:lnTo>
                  <a:lnTo>
                    <a:pt x="4985" y="14675"/>
                  </a:lnTo>
                  <a:lnTo>
                    <a:pt x="5136" y="14840"/>
                  </a:lnTo>
                  <a:lnTo>
                    <a:pt x="5136" y="15005"/>
                  </a:lnTo>
                  <a:lnTo>
                    <a:pt x="5287" y="15005"/>
                  </a:lnTo>
                  <a:lnTo>
                    <a:pt x="5438" y="15169"/>
                  </a:lnTo>
                  <a:lnTo>
                    <a:pt x="6193" y="15169"/>
                  </a:lnTo>
                  <a:lnTo>
                    <a:pt x="6344" y="15005"/>
                  </a:lnTo>
                  <a:lnTo>
                    <a:pt x="6495" y="15005"/>
                  </a:lnTo>
                  <a:lnTo>
                    <a:pt x="6495" y="14345"/>
                  </a:lnTo>
                  <a:lnTo>
                    <a:pt x="6646" y="14345"/>
                  </a:lnTo>
                  <a:lnTo>
                    <a:pt x="6646" y="14510"/>
                  </a:lnTo>
                  <a:lnTo>
                    <a:pt x="6797" y="14510"/>
                  </a:lnTo>
                  <a:lnTo>
                    <a:pt x="6797" y="14675"/>
                  </a:lnTo>
                  <a:lnTo>
                    <a:pt x="6948" y="14840"/>
                  </a:lnTo>
                  <a:lnTo>
                    <a:pt x="6948" y="15005"/>
                  </a:lnTo>
                  <a:lnTo>
                    <a:pt x="7099" y="15169"/>
                  </a:lnTo>
                  <a:lnTo>
                    <a:pt x="7099" y="15664"/>
                  </a:lnTo>
                  <a:lnTo>
                    <a:pt x="7250" y="15994"/>
                  </a:lnTo>
                  <a:lnTo>
                    <a:pt x="7250" y="16983"/>
                  </a:lnTo>
                  <a:lnTo>
                    <a:pt x="7401" y="17148"/>
                  </a:lnTo>
                  <a:lnTo>
                    <a:pt x="7401" y="17313"/>
                  </a:lnTo>
                  <a:lnTo>
                    <a:pt x="8006" y="17313"/>
                  </a:lnTo>
                  <a:lnTo>
                    <a:pt x="8157" y="17478"/>
                  </a:lnTo>
                  <a:lnTo>
                    <a:pt x="8308" y="17478"/>
                  </a:lnTo>
                  <a:lnTo>
                    <a:pt x="8308" y="17643"/>
                  </a:lnTo>
                  <a:lnTo>
                    <a:pt x="8459" y="17643"/>
                  </a:lnTo>
                  <a:lnTo>
                    <a:pt x="8308" y="17643"/>
                  </a:lnTo>
                  <a:lnTo>
                    <a:pt x="8308" y="18302"/>
                  </a:lnTo>
                  <a:lnTo>
                    <a:pt x="9214" y="18302"/>
                  </a:lnTo>
                  <a:lnTo>
                    <a:pt x="9214" y="18467"/>
                  </a:lnTo>
                  <a:lnTo>
                    <a:pt x="9365" y="18467"/>
                  </a:lnTo>
                  <a:lnTo>
                    <a:pt x="9365" y="18632"/>
                  </a:lnTo>
                  <a:lnTo>
                    <a:pt x="9516" y="18797"/>
                  </a:lnTo>
                  <a:lnTo>
                    <a:pt x="9516" y="18962"/>
                  </a:lnTo>
                  <a:lnTo>
                    <a:pt x="9667" y="19127"/>
                  </a:lnTo>
                  <a:lnTo>
                    <a:pt x="9667" y="19292"/>
                  </a:lnTo>
                  <a:lnTo>
                    <a:pt x="9818" y="19292"/>
                  </a:lnTo>
                  <a:lnTo>
                    <a:pt x="9969" y="19456"/>
                  </a:lnTo>
                  <a:lnTo>
                    <a:pt x="10271" y="19456"/>
                  </a:lnTo>
                  <a:lnTo>
                    <a:pt x="10573" y="19621"/>
                  </a:lnTo>
                  <a:lnTo>
                    <a:pt x="11178" y="19621"/>
                  </a:lnTo>
                  <a:lnTo>
                    <a:pt x="11480" y="19786"/>
                  </a:lnTo>
                  <a:lnTo>
                    <a:pt x="12386" y="19786"/>
                  </a:lnTo>
                  <a:lnTo>
                    <a:pt x="12537" y="19621"/>
                  </a:lnTo>
                  <a:lnTo>
                    <a:pt x="12990" y="19621"/>
                  </a:lnTo>
                  <a:lnTo>
                    <a:pt x="13292" y="19292"/>
                  </a:lnTo>
                  <a:lnTo>
                    <a:pt x="13292" y="18962"/>
                  </a:lnTo>
                  <a:lnTo>
                    <a:pt x="13443" y="18797"/>
                  </a:lnTo>
                  <a:lnTo>
                    <a:pt x="13443" y="18632"/>
                  </a:lnTo>
                  <a:lnTo>
                    <a:pt x="13594" y="18632"/>
                  </a:lnTo>
                  <a:lnTo>
                    <a:pt x="13594" y="18467"/>
                  </a:lnTo>
                  <a:lnTo>
                    <a:pt x="13745" y="18632"/>
                  </a:lnTo>
                  <a:lnTo>
                    <a:pt x="14048" y="18632"/>
                  </a:lnTo>
                  <a:lnTo>
                    <a:pt x="14048" y="18797"/>
                  </a:lnTo>
                  <a:lnTo>
                    <a:pt x="14199" y="18797"/>
                  </a:lnTo>
                  <a:lnTo>
                    <a:pt x="14350" y="18962"/>
                  </a:lnTo>
                  <a:lnTo>
                    <a:pt x="14350" y="19456"/>
                  </a:lnTo>
                  <a:lnTo>
                    <a:pt x="14501" y="19786"/>
                  </a:lnTo>
                  <a:lnTo>
                    <a:pt x="14501" y="20611"/>
                  </a:lnTo>
                  <a:lnTo>
                    <a:pt x="14652" y="20776"/>
                  </a:lnTo>
                  <a:lnTo>
                    <a:pt x="14652" y="20940"/>
                  </a:lnTo>
                  <a:lnTo>
                    <a:pt x="14803" y="20940"/>
                  </a:lnTo>
                  <a:lnTo>
                    <a:pt x="15105" y="21270"/>
                  </a:lnTo>
                  <a:lnTo>
                    <a:pt x="15256" y="21270"/>
                  </a:lnTo>
                  <a:lnTo>
                    <a:pt x="15558" y="21600"/>
                  </a:lnTo>
                  <a:lnTo>
                    <a:pt x="17371" y="21600"/>
                  </a:lnTo>
                  <a:lnTo>
                    <a:pt x="17824" y="21435"/>
                  </a:lnTo>
                  <a:lnTo>
                    <a:pt x="19485" y="21435"/>
                  </a:lnTo>
                  <a:lnTo>
                    <a:pt x="19485" y="21600"/>
                  </a:lnTo>
                  <a:lnTo>
                    <a:pt x="19787" y="21600"/>
                  </a:lnTo>
                  <a:lnTo>
                    <a:pt x="19787" y="21435"/>
                  </a:lnTo>
                  <a:lnTo>
                    <a:pt x="19938" y="21270"/>
                  </a:lnTo>
                  <a:lnTo>
                    <a:pt x="19938" y="20611"/>
                  </a:lnTo>
                  <a:lnTo>
                    <a:pt x="20090" y="20446"/>
                  </a:lnTo>
                  <a:lnTo>
                    <a:pt x="20392" y="20281"/>
                  </a:lnTo>
                  <a:lnTo>
                    <a:pt x="20694" y="20281"/>
                  </a:lnTo>
                  <a:lnTo>
                    <a:pt x="20845" y="20116"/>
                  </a:lnTo>
                  <a:lnTo>
                    <a:pt x="20996" y="20116"/>
                  </a:lnTo>
                  <a:lnTo>
                    <a:pt x="21147" y="19951"/>
                  </a:lnTo>
                  <a:lnTo>
                    <a:pt x="21147" y="19786"/>
                  </a:lnTo>
                  <a:lnTo>
                    <a:pt x="21298" y="19621"/>
                  </a:lnTo>
                  <a:lnTo>
                    <a:pt x="21449" y="19621"/>
                  </a:lnTo>
                  <a:lnTo>
                    <a:pt x="21449" y="19292"/>
                  </a:lnTo>
                  <a:lnTo>
                    <a:pt x="21600" y="19292"/>
                  </a:lnTo>
                  <a:lnTo>
                    <a:pt x="21600" y="19127"/>
                  </a:lnTo>
                  <a:lnTo>
                    <a:pt x="21449" y="18962"/>
                  </a:lnTo>
                  <a:lnTo>
                    <a:pt x="21449" y="18797"/>
                  </a:lnTo>
                  <a:lnTo>
                    <a:pt x="21147" y="18467"/>
                  </a:lnTo>
                  <a:lnTo>
                    <a:pt x="20392" y="18467"/>
                  </a:lnTo>
                  <a:lnTo>
                    <a:pt x="20392" y="18302"/>
                  </a:lnTo>
                  <a:lnTo>
                    <a:pt x="20241" y="18302"/>
                  </a:lnTo>
                  <a:lnTo>
                    <a:pt x="20241" y="18137"/>
                  </a:lnTo>
                  <a:lnTo>
                    <a:pt x="20090" y="17973"/>
                  </a:lnTo>
                  <a:lnTo>
                    <a:pt x="20090" y="16983"/>
                  </a:lnTo>
                  <a:lnTo>
                    <a:pt x="19787" y="16983"/>
                  </a:lnTo>
                  <a:lnTo>
                    <a:pt x="19636" y="16818"/>
                  </a:lnTo>
                  <a:lnTo>
                    <a:pt x="19485" y="16818"/>
                  </a:lnTo>
                  <a:lnTo>
                    <a:pt x="19183" y="16653"/>
                  </a:lnTo>
                  <a:lnTo>
                    <a:pt x="19032" y="16653"/>
                  </a:lnTo>
                  <a:lnTo>
                    <a:pt x="19032" y="16489"/>
                  </a:lnTo>
                  <a:lnTo>
                    <a:pt x="18881" y="16489"/>
                  </a:lnTo>
                  <a:lnTo>
                    <a:pt x="18730" y="16324"/>
                  </a:lnTo>
                  <a:lnTo>
                    <a:pt x="18730" y="15664"/>
                  </a:lnTo>
                  <a:lnTo>
                    <a:pt x="18881" y="15499"/>
                  </a:lnTo>
                  <a:lnTo>
                    <a:pt x="18881" y="15169"/>
                  </a:lnTo>
                  <a:lnTo>
                    <a:pt x="19485" y="14510"/>
                  </a:lnTo>
                  <a:lnTo>
                    <a:pt x="19485" y="13850"/>
                  </a:lnTo>
                  <a:lnTo>
                    <a:pt x="19334" y="13685"/>
                  </a:lnTo>
                  <a:lnTo>
                    <a:pt x="19334" y="13191"/>
                  </a:lnTo>
                  <a:lnTo>
                    <a:pt x="19183" y="13191"/>
                  </a:lnTo>
                  <a:lnTo>
                    <a:pt x="19183" y="13026"/>
                  </a:lnTo>
                  <a:lnTo>
                    <a:pt x="19032" y="13026"/>
                  </a:lnTo>
                  <a:lnTo>
                    <a:pt x="19032" y="12861"/>
                  </a:lnTo>
                  <a:lnTo>
                    <a:pt x="18579" y="12861"/>
                  </a:lnTo>
                  <a:lnTo>
                    <a:pt x="18428" y="13026"/>
                  </a:lnTo>
                  <a:lnTo>
                    <a:pt x="17673" y="13026"/>
                  </a:lnTo>
                  <a:lnTo>
                    <a:pt x="17673" y="11542"/>
                  </a:lnTo>
                  <a:lnTo>
                    <a:pt x="17975" y="10718"/>
                  </a:lnTo>
                  <a:lnTo>
                    <a:pt x="17975" y="9563"/>
                  </a:lnTo>
                  <a:lnTo>
                    <a:pt x="17673" y="8244"/>
                  </a:lnTo>
                  <a:lnTo>
                    <a:pt x="17824" y="7915"/>
                  </a:lnTo>
                  <a:lnTo>
                    <a:pt x="17975" y="7420"/>
                  </a:lnTo>
                  <a:lnTo>
                    <a:pt x="17975" y="7090"/>
                  </a:lnTo>
                  <a:lnTo>
                    <a:pt x="18126" y="6595"/>
                  </a:lnTo>
                  <a:lnTo>
                    <a:pt x="18126" y="5441"/>
                  </a:lnTo>
                  <a:lnTo>
                    <a:pt x="17975" y="5276"/>
                  </a:lnTo>
                  <a:lnTo>
                    <a:pt x="17824" y="5276"/>
                  </a:lnTo>
                  <a:lnTo>
                    <a:pt x="17673" y="5111"/>
                  </a:lnTo>
                  <a:lnTo>
                    <a:pt x="17371" y="4947"/>
                  </a:lnTo>
                  <a:lnTo>
                    <a:pt x="16917" y="4782"/>
                  </a:lnTo>
                  <a:lnTo>
                    <a:pt x="16766" y="4782"/>
                  </a:lnTo>
                  <a:lnTo>
                    <a:pt x="16464" y="4452"/>
                  </a:lnTo>
                  <a:lnTo>
                    <a:pt x="16162" y="4287"/>
                  </a:lnTo>
                  <a:lnTo>
                    <a:pt x="15709" y="3957"/>
                  </a:lnTo>
                  <a:lnTo>
                    <a:pt x="15558" y="3792"/>
                  </a:lnTo>
                  <a:lnTo>
                    <a:pt x="15256" y="3627"/>
                  </a:lnTo>
                  <a:lnTo>
                    <a:pt x="14954" y="3298"/>
                  </a:lnTo>
                  <a:lnTo>
                    <a:pt x="13897" y="3298"/>
                  </a:lnTo>
                  <a:lnTo>
                    <a:pt x="13745" y="3133"/>
                  </a:lnTo>
                  <a:lnTo>
                    <a:pt x="13292" y="3133"/>
                  </a:lnTo>
                  <a:lnTo>
                    <a:pt x="12688" y="2803"/>
                  </a:lnTo>
                  <a:lnTo>
                    <a:pt x="11631" y="2803"/>
                  </a:lnTo>
                  <a:lnTo>
                    <a:pt x="11631" y="3133"/>
                  </a:lnTo>
                  <a:lnTo>
                    <a:pt x="11480" y="3298"/>
                  </a:lnTo>
                  <a:lnTo>
                    <a:pt x="11480" y="3627"/>
                  </a:lnTo>
                  <a:lnTo>
                    <a:pt x="11178" y="3957"/>
                  </a:lnTo>
                  <a:lnTo>
                    <a:pt x="11027" y="3957"/>
                  </a:lnTo>
                  <a:lnTo>
                    <a:pt x="10876" y="4122"/>
                  </a:lnTo>
                  <a:lnTo>
                    <a:pt x="10724" y="4122"/>
                  </a:lnTo>
                  <a:lnTo>
                    <a:pt x="10422" y="4287"/>
                  </a:lnTo>
                  <a:lnTo>
                    <a:pt x="10120" y="4287"/>
                  </a:lnTo>
                  <a:lnTo>
                    <a:pt x="9969" y="4452"/>
                  </a:lnTo>
                  <a:lnTo>
                    <a:pt x="9667" y="4452"/>
                  </a:lnTo>
                  <a:lnTo>
                    <a:pt x="9214" y="4617"/>
                  </a:lnTo>
                  <a:lnTo>
                    <a:pt x="9063" y="4782"/>
                  </a:lnTo>
                  <a:lnTo>
                    <a:pt x="8912" y="4782"/>
                  </a:lnTo>
                  <a:lnTo>
                    <a:pt x="8912" y="4947"/>
                  </a:lnTo>
                  <a:lnTo>
                    <a:pt x="8761" y="5111"/>
                  </a:lnTo>
                  <a:lnTo>
                    <a:pt x="8610" y="5111"/>
                  </a:lnTo>
                  <a:lnTo>
                    <a:pt x="8610" y="5276"/>
                  </a:lnTo>
                  <a:lnTo>
                    <a:pt x="8459" y="5276"/>
                  </a:lnTo>
                  <a:lnTo>
                    <a:pt x="8459" y="5441"/>
                  </a:lnTo>
                  <a:lnTo>
                    <a:pt x="7855" y="5441"/>
                  </a:lnTo>
                  <a:lnTo>
                    <a:pt x="7552" y="5276"/>
                  </a:lnTo>
                  <a:lnTo>
                    <a:pt x="7250" y="5276"/>
                  </a:lnTo>
                  <a:lnTo>
                    <a:pt x="7099" y="5111"/>
                  </a:lnTo>
                  <a:lnTo>
                    <a:pt x="6948" y="5111"/>
                  </a:lnTo>
                  <a:lnTo>
                    <a:pt x="6495" y="4617"/>
                  </a:lnTo>
                  <a:lnTo>
                    <a:pt x="6193" y="4452"/>
                  </a:lnTo>
                  <a:lnTo>
                    <a:pt x="5891" y="4122"/>
                  </a:lnTo>
                  <a:lnTo>
                    <a:pt x="5287" y="3792"/>
                  </a:lnTo>
                  <a:lnTo>
                    <a:pt x="4834" y="3298"/>
                  </a:lnTo>
                  <a:lnTo>
                    <a:pt x="4834" y="3133"/>
                  </a:lnTo>
                  <a:lnTo>
                    <a:pt x="4683" y="2968"/>
                  </a:lnTo>
                  <a:lnTo>
                    <a:pt x="4683" y="2638"/>
                  </a:lnTo>
                  <a:lnTo>
                    <a:pt x="4531" y="2473"/>
                  </a:lnTo>
                  <a:lnTo>
                    <a:pt x="4531" y="1319"/>
                  </a:lnTo>
                  <a:lnTo>
                    <a:pt x="4380" y="989"/>
                  </a:lnTo>
                  <a:lnTo>
                    <a:pt x="4380" y="660"/>
                  </a:lnTo>
                  <a:lnTo>
                    <a:pt x="4229" y="495"/>
                  </a:lnTo>
                  <a:lnTo>
                    <a:pt x="4229" y="165"/>
                  </a:lnTo>
                  <a:lnTo>
                    <a:pt x="3927" y="165"/>
                  </a:lnTo>
                  <a:lnTo>
                    <a:pt x="3776" y="330"/>
                  </a:lnTo>
                  <a:lnTo>
                    <a:pt x="3625" y="330"/>
                  </a:lnTo>
                  <a:lnTo>
                    <a:pt x="3625" y="495"/>
                  </a:lnTo>
                  <a:lnTo>
                    <a:pt x="3474" y="495"/>
                  </a:lnTo>
                  <a:lnTo>
                    <a:pt x="3474" y="660"/>
                  </a:lnTo>
                  <a:lnTo>
                    <a:pt x="3323" y="660"/>
                  </a:lnTo>
                  <a:lnTo>
                    <a:pt x="3323" y="1484"/>
                  </a:lnTo>
                  <a:lnTo>
                    <a:pt x="3172" y="1649"/>
                  </a:lnTo>
                  <a:lnTo>
                    <a:pt x="3021" y="1649"/>
                  </a:lnTo>
                  <a:lnTo>
                    <a:pt x="2870" y="1814"/>
                  </a:lnTo>
                  <a:lnTo>
                    <a:pt x="2266" y="1814"/>
                  </a:lnTo>
                  <a:lnTo>
                    <a:pt x="2115" y="1649"/>
                  </a:lnTo>
                  <a:lnTo>
                    <a:pt x="1662" y="1649"/>
                  </a:lnTo>
                  <a:lnTo>
                    <a:pt x="1662" y="1484"/>
                  </a:lnTo>
                  <a:lnTo>
                    <a:pt x="1359" y="824"/>
                  </a:lnTo>
                  <a:lnTo>
                    <a:pt x="1359" y="660"/>
                  </a:lnTo>
                  <a:lnTo>
                    <a:pt x="1208" y="660"/>
                  </a:lnTo>
                  <a:lnTo>
                    <a:pt x="1208" y="495"/>
                  </a:lnTo>
                  <a:lnTo>
                    <a:pt x="1057" y="330"/>
                  </a:lnTo>
                  <a:lnTo>
                    <a:pt x="453" y="0"/>
                  </a:lnTo>
                  <a:lnTo>
                    <a:pt x="302"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56" name="Freeform 76"/>
            <p:cNvSpPr/>
            <p:nvPr/>
          </p:nvSpPr>
          <p:spPr>
            <a:xfrm>
              <a:off x="5655081" y="1707568"/>
              <a:ext cx="572718" cy="434354"/>
            </a:xfrm>
            <a:custGeom>
              <a:avLst/>
              <a:gdLst/>
              <a:ahLst/>
              <a:cxnLst>
                <a:cxn ang="0">
                  <a:pos x="wd2" y="hd2"/>
                </a:cxn>
                <a:cxn ang="5400000">
                  <a:pos x="wd2" y="hd2"/>
                </a:cxn>
                <a:cxn ang="10800000">
                  <a:pos x="wd2" y="hd2"/>
                </a:cxn>
                <a:cxn ang="16200000">
                  <a:pos x="wd2" y="hd2"/>
                </a:cxn>
              </a:cxnLst>
              <a:rect l="0" t="0" r="r" b="b"/>
              <a:pathLst>
                <a:path w="21600" h="21600" extrusionOk="0">
                  <a:moveTo>
                    <a:pt x="302" y="0"/>
                  </a:moveTo>
                  <a:lnTo>
                    <a:pt x="0" y="330"/>
                  </a:lnTo>
                  <a:lnTo>
                    <a:pt x="0" y="989"/>
                  </a:lnTo>
                  <a:lnTo>
                    <a:pt x="302" y="1649"/>
                  </a:lnTo>
                  <a:lnTo>
                    <a:pt x="302" y="1814"/>
                  </a:lnTo>
                  <a:lnTo>
                    <a:pt x="453" y="1979"/>
                  </a:lnTo>
                  <a:lnTo>
                    <a:pt x="604" y="2308"/>
                  </a:lnTo>
                  <a:lnTo>
                    <a:pt x="906" y="3298"/>
                  </a:lnTo>
                  <a:lnTo>
                    <a:pt x="906" y="3463"/>
                  </a:lnTo>
                  <a:lnTo>
                    <a:pt x="1057" y="3627"/>
                  </a:lnTo>
                  <a:lnTo>
                    <a:pt x="1057" y="3957"/>
                  </a:lnTo>
                  <a:lnTo>
                    <a:pt x="1208" y="4452"/>
                  </a:lnTo>
                  <a:lnTo>
                    <a:pt x="1208" y="5276"/>
                  </a:lnTo>
                  <a:lnTo>
                    <a:pt x="1359" y="5606"/>
                  </a:lnTo>
                  <a:lnTo>
                    <a:pt x="1359" y="6101"/>
                  </a:lnTo>
                  <a:lnTo>
                    <a:pt x="1510" y="6101"/>
                  </a:lnTo>
                  <a:lnTo>
                    <a:pt x="1662" y="6266"/>
                  </a:lnTo>
                  <a:lnTo>
                    <a:pt x="2568" y="6266"/>
                  </a:lnTo>
                  <a:lnTo>
                    <a:pt x="2568" y="7255"/>
                  </a:lnTo>
                  <a:lnTo>
                    <a:pt x="2417" y="7420"/>
                  </a:lnTo>
                  <a:lnTo>
                    <a:pt x="2417" y="7585"/>
                  </a:lnTo>
                  <a:lnTo>
                    <a:pt x="2266" y="7585"/>
                  </a:lnTo>
                  <a:lnTo>
                    <a:pt x="2266" y="7750"/>
                  </a:lnTo>
                  <a:lnTo>
                    <a:pt x="2115" y="7750"/>
                  </a:lnTo>
                  <a:lnTo>
                    <a:pt x="1964" y="7915"/>
                  </a:lnTo>
                  <a:lnTo>
                    <a:pt x="1813" y="7915"/>
                  </a:lnTo>
                  <a:lnTo>
                    <a:pt x="1813" y="8079"/>
                  </a:lnTo>
                  <a:lnTo>
                    <a:pt x="1662" y="8079"/>
                  </a:lnTo>
                  <a:lnTo>
                    <a:pt x="1662" y="8244"/>
                  </a:lnTo>
                  <a:lnTo>
                    <a:pt x="1510" y="8409"/>
                  </a:lnTo>
                  <a:lnTo>
                    <a:pt x="1510" y="9234"/>
                  </a:lnTo>
                  <a:lnTo>
                    <a:pt x="1662" y="9398"/>
                  </a:lnTo>
                  <a:lnTo>
                    <a:pt x="1662" y="9563"/>
                  </a:lnTo>
                  <a:lnTo>
                    <a:pt x="1964" y="9563"/>
                  </a:lnTo>
                  <a:lnTo>
                    <a:pt x="2115" y="9728"/>
                  </a:lnTo>
                  <a:lnTo>
                    <a:pt x="2417" y="9728"/>
                  </a:lnTo>
                  <a:lnTo>
                    <a:pt x="2568" y="9893"/>
                  </a:lnTo>
                  <a:lnTo>
                    <a:pt x="2719" y="9893"/>
                  </a:lnTo>
                  <a:lnTo>
                    <a:pt x="2719" y="10718"/>
                  </a:lnTo>
                  <a:lnTo>
                    <a:pt x="2870" y="10882"/>
                  </a:lnTo>
                  <a:lnTo>
                    <a:pt x="2870" y="11047"/>
                  </a:lnTo>
                  <a:lnTo>
                    <a:pt x="3172" y="11047"/>
                  </a:lnTo>
                  <a:lnTo>
                    <a:pt x="3172" y="11212"/>
                  </a:lnTo>
                  <a:lnTo>
                    <a:pt x="3776" y="11212"/>
                  </a:lnTo>
                  <a:lnTo>
                    <a:pt x="4078" y="11047"/>
                  </a:lnTo>
                  <a:lnTo>
                    <a:pt x="4229" y="11047"/>
                  </a:lnTo>
                  <a:lnTo>
                    <a:pt x="4380" y="10882"/>
                  </a:lnTo>
                  <a:lnTo>
                    <a:pt x="4380" y="11047"/>
                  </a:lnTo>
                  <a:lnTo>
                    <a:pt x="4531" y="11047"/>
                  </a:lnTo>
                  <a:lnTo>
                    <a:pt x="4531" y="12202"/>
                  </a:lnTo>
                  <a:lnTo>
                    <a:pt x="4380" y="12531"/>
                  </a:lnTo>
                  <a:lnTo>
                    <a:pt x="4229" y="12696"/>
                  </a:lnTo>
                  <a:lnTo>
                    <a:pt x="4229" y="13191"/>
                  </a:lnTo>
                  <a:lnTo>
                    <a:pt x="4380" y="13191"/>
                  </a:lnTo>
                  <a:lnTo>
                    <a:pt x="4380" y="13356"/>
                  </a:lnTo>
                  <a:lnTo>
                    <a:pt x="4834" y="13356"/>
                  </a:lnTo>
                  <a:lnTo>
                    <a:pt x="4834" y="13521"/>
                  </a:lnTo>
                  <a:lnTo>
                    <a:pt x="4985" y="13685"/>
                  </a:lnTo>
                  <a:lnTo>
                    <a:pt x="4985" y="14675"/>
                  </a:lnTo>
                  <a:lnTo>
                    <a:pt x="5136" y="14840"/>
                  </a:lnTo>
                  <a:lnTo>
                    <a:pt x="5136" y="15005"/>
                  </a:lnTo>
                  <a:lnTo>
                    <a:pt x="5287" y="15005"/>
                  </a:lnTo>
                  <a:lnTo>
                    <a:pt x="5438" y="15169"/>
                  </a:lnTo>
                  <a:lnTo>
                    <a:pt x="6193" y="15169"/>
                  </a:lnTo>
                  <a:lnTo>
                    <a:pt x="6344" y="15005"/>
                  </a:lnTo>
                  <a:lnTo>
                    <a:pt x="6495" y="15005"/>
                  </a:lnTo>
                  <a:lnTo>
                    <a:pt x="6495" y="14345"/>
                  </a:lnTo>
                  <a:lnTo>
                    <a:pt x="6646" y="14345"/>
                  </a:lnTo>
                  <a:lnTo>
                    <a:pt x="6646" y="14510"/>
                  </a:lnTo>
                  <a:lnTo>
                    <a:pt x="6797" y="14510"/>
                  </a:lnTo>
                  <a:lnTo>
                    <a:pt x="6797" y="14675"/>
                  </a:lnTo>
                  <a:lnTo>
                    <a:pt x="6948" y="14840"/>
                  </a:lnTo>
                  <a:lnTo>
                    <a:pt x="6948" y="15005"/>
                  </a:lnTo>
                  <a:lnTo>
                    <a:pt x="7099" y="15169"/>
                  </a:lnTo>
                  <a:lnTo>
                    <a:pt x="7099" y="15664"/>
                  </a:lnTo>
                  <a:lnTo>
                    <a:pt x="7250" y="15994"/>
                  </a:lnTo>
                  <a:lnTo>
                    <a:pt x="7250" y="16983"/>
                  </a:lnTo>
                  <a:lnTo>
                    <a:pt x="7401" y="17148"/>
                  </a:lnTo>
                  <a:lnTo>
                    <a:pt x="7401" y="17313"/>
                  </a:lnTo>
                  <a:lnTo>
                    <a:pt x="8006" y="17313"/>
                  </a:lnTo>
                  <a:lnTo>
                    <a:pt x="8157" y="17478"/>
                  </a:lnTo>
                  <a:lnTo>
                    <a:pt x="8308" y="17478"/>
                  </a:lnTo>
                  <a:lnTo>
                    <a:pt x="8308" y="17643"/>
                  </a:lnTo>
                  <a:lnTo>
                    <a:pt x="8459" y="17643"/>
                  </a:lnTo>
                  <a:lnTo>
                    <a:pt x="8308" y="17643"/>
                  </a:lnTo>
                  <a:lnTo>
                    <a:pt x="8308" y="18302"/>
                  </a:lnTo>
                  <a:lnTo>
                    <a:pt x="9214" y="18302"/>
                  </a:lnTo>
                  <a:lnTo>
                    <a:pt x="9214" y="18467"/>
                  </a:lnTo>
                  <a:lnTo>
                    <a:pt x="9365" y="18467"/>
                  </a:lnTo>
                  <a:lnTo>
                    <a:pt x="9365" y="18632"/>
                  </a:lnTo>
                  <a:lnTo>
                    <a:pt x="9516" y="18797"/>
                  </a:lnTo>
                  <a:lnTo>
                    <a:pt x="9516" y="18962"/>
                  </a:lnTo>
                  <a:lnTo>
                    <a:pt x="9667" y="19127"/>
                  </a:lnTo>
                  <a:lnTo>
                    <a:pt x="9667" y="19292"/>
                  </a:lnTo>
                  <a:lnTo>
                    <a:pt x="9818" y="19292"/>
                  </a:lnTo>
                  <a:lnTo>
                    <a:pt x="9969" y="19456"/>
                  </a:lnTo>
                  <a:lnTo>
                    <a:pt x="10271" y="19456"/>
                  </a:lnTo>
                  <a:lnTo>
                    <a:pt x="10573" y="19621"/>
                  </a:lnTo>
                  <a:lnTo>
                    <a:pt x="11178" y="19621"/>
                  </a:lnTo>
                  <a:lnTo>
                    <a:pt x="11480" y="19786"/>
                  </a:lnTo>
                  <a:lnTo>
                    <a:pt x="12386" y="19786"/>
                  </a:lnTo>
                  <a:lnTo>
                    <a:pt x="12537" y="19621"/>
                  </a:lnTo>
                  <a:lnTo>
                    <a:pt x="12990" y="19621"/>
                  </a:lnTo>
                  <a:lnTo>
                    <a:pt x="13292" y="19292"/>
                  </a:lnTo>
                  <a:lnTo>
                    <a:pt x="13292" y="18962"/>
                  </a:lnTo>
                  <a:lnTo>
                    <a:pt x="13443" y="18797"/>
                  </a:lnTo>
                  <a:lnTo>
                    <a:pt x="13443" y="18632"/>
                  </a:lnTo>
                  <a:lnTo>
                    <a:pt x="13594" y="18632"/>
                  </a:lnTo>
                  <a:lnTo>
                    <a:pt x="13594" y="18467"/>
                  </a:lnTo>
                  <a:lnTo>
                    <a:pt x="13745" y="18632"/>
                  </a:lnTo>
                  <a:lnTo>
                    <a:pt x="14048" y="18632"/>
                  </a:lnTo>
                  <a:lnTo>
                    <a:pt x="14048" y="18797"/>
                  </a:lnTo>
                  <a:lnTo>
                    <a:pt x="14199" y="18797"/>
                  </a:lnTo>
                  <a:lnTo>
                    <a:pt x="14350" y="18962"/>
                  </a:lnTo>
                  <a:lnTo>
                    <a:pt x="14350" y="19456"/>
                  </a:lnTo>
                  <a:lnTo>
                    <a:pt x="14501" y="19786"/>
                  </a:lnTo>
                  <a:lnTo>
                    <a:pt x="14501" y="20611"/>
                  </a:lnTo>
                  <a:lnTo>
                    <a:pt x="14652" y="20776"/>
                  </a:lnTo>
                  <a:lnTo>
                    <a:pt x="14652" y="20940"/>
                  </a:lnTo>
                  <a:lnTo>
                    <a:pt x="14803" y="20940"/>
                  </a:lnTo>
                  <a:lnTo>
                    <a:pt x="15105" y="21270"/>
                  </a:lnTo>
                  <a:lnTo>
                    <a:pt x="15256" y="21270"/>
                  </a:lnTo>
                  <a:lnTo>
                    <a:pt x="15558" y="21600"/>
                  </a:lnTo>
                  <a:lnTo>
                    <a:pt x="17371" y="21600"/>
                  </a:lnTo>
                  <a:lnTo>
                    <a:pt x="17824" y="21435"/>
                  </a:lnTo>
                  <a:lnTo>
                    <a:pt x="19485" y="21435"/>
                  </a:lnTo>
                  <a:lnTo>
                    <a:pt x="19485" y="21600"/>
                  </a:lnTo>
                  <a:lnTo>
                    <a:pt x="19787" y="21600"/>
                  </a:lnTo>
                  <a:lnTo>
                    <a:pt x="19787" y="21435"/>
                  </a:lnTo>
                  <a:lnTo>
                    <a:pt x="19938" y="21270"/>
                  </a:lnTo>
                  <a:lnTo>
                    <a:pt x="19938" y="20611"/>
                  </a:lnTo>
                  <a:lnTo>
                    <a:pt x="20090" y="20446"/>
                  </a:lnTo>
                  <a:lnTo>
                    <a:pt x="20392" y="20281"/>
                  </a:lnTo>
                  <a:lnTo>
                    <a:pt x="20694" y="20281"/>
                  </a:lnTo>
                  <a:lnTo>
                    <a:pt x="20845" y="20116"/>
                  </a:lnTo>
                  <a:lnTo>
                    <a:pt x="20996" y="20116"/>
                  </a:lnTo>
                  <a:lnTo>
                    <a:pt x="21147" y="19951"/>
                  </a:lnTo>
                  <a:lnTo>
                    <a:pt x="21147" y="19786"/>
                  </a:lnTo>
                  <a:lnTo>
                    <a:pt x="21298" y="19621"/>
                  </a:lnTo>
                  <a:lnTo>
                    <a:pt x="21449" y="19621"/>
                  </a:lnTo>
                  <a:lnTo>
                    <a:pt x="21449" y="19292"/>
                  </a:lnTo>
                  <a:lnTo>
                    <a:pt x="21600" y="19292"/>
                  </a:lnTo>
                  <a:lnTo>
                    <a:pt x="21600" y="19127"/>
                  </a:lnTo>
                  <a:lnTo>
                    <a:pt x="21449" y="18962"/>
                  </a:lnTo>
                  <a:lnTo>
                    <a:pt x="21449" y="18797"/>
                  </a:lnTo>
                  <a:lnTo>
                    <a:pt x="21147" y="18467"/>
                  </a:lnTo>
                  <a:lnTo>
                    <a:pt x="20392" y="18467"/>
                  </a:lnTo>
                  <a:lnTo>
                    <a:pt x="20392" y="18302"/>
                  </a:lnTo>
                  <a:lnTo>
                    <a:pt x="20241" y="18302"/>
                  </a:lnTo>
                  <a:lnTo>
                    <a:pt x="20241" y="18137"/>
                  </a:lnTo>
                  <a:lnTo>
                    <a:pt x="20090" y="17973"/>
                  </a:lnTo>
                  <a:lnTo>
                    <a:pt x="20090" y="16983"/>
                  </a:lnTo>
                  <a:lnTo>
                    <a:pt x="19787" y="16983"/>
                  </a:lnTo>
                  <a:lnTo>
                    <a:pt x="19636" y="16818"/>
                  </a:lnTo>
                  <a:lnTo>
                    <a:pt x="19485" y="16818"/>
                  </a:lnTo>
                  <a:lnTo>
                    <a:pt x="19183" y="16653"/>
                  </a:lnTo>
                  <a:lnTo>
                    <a:pt x="19032" y="16653"/>
                  </a:lnTo>
                  <a:lnTo>
                    <a:pt x="19032" y="16489"/>
                  </a:lnTo>
                  <a:lnTo>
                    <a:pt x="18881" y="16489"/>
                  </a:lnTo>
                  <a:lnTo>
                    <a:pt x="18730" y="16324"/>
                  </a:lnTo>
                  <a:lnTo>
                    <a:pt x="18730" y="15664"/>
                  </a:lnTo>
                  <a:lnTo>
                    <a:pt x="18881" y="15499"/>
                  </a:lnTo>
                  <a:lnTo>
                    <a:pt x="18881" y="15169"/>
                  </a:lnTo>
                  <a:lnTo>
                    <a:pt x="19485" y="14510"/>
                  </a:lnTo>
                  <a:lnTo>
                    <a:pt x="19485" y="13850"/>
                  </a:lnTo>
                  <a:lnTo>
                    <a:pt x="19334" y="13685"/>
                  </a:lnTo>
                  <a:lnTo>
                    <a:pt x="19334" y="13191"/>
                  </a:lnTo>
                  <a:lnTo>
                    <a:pt x="19183" y="13191"/>
                  </a:lnTo>
                  <a:lnTo>
                    <a:pt x="19183" y="13026"/>
                  </a:lnTo>
                  <a:lnTo>
                    <a:pt x="19032" y="13026"/>
                  </a:lnTo>
                  <a:lnTo>
                    <a:pt x="19032" y="12861"/>
                  </a:lnTo>
                  <a:lnTo>
                    <a:pt x="18579" y="12861"/>
                  </a:lnTo>
                  <a:lnTo>
                    <a:pt x="18428" y="13026"/>
                  </a:lnTo>
                  <a:lnTo>
                    <a:pt x="17673" y="13026"/>
                  </a:lnTo>
                  <a:lnTo>
                    <a:pt x="17673" y="11542"/>
                  </a:lnTo>
                  <a:lnTo>
                    <a:pt x="17975" y="10718"/>
                  </a:lnTo>
                  <a:lnTo>
                    <a:pt x="17975" y="9563"/>
                  </a:lnTo>
                  <a:lnTo>
                    <a:pt x="17673" y="8244"/>
                  </a:lnTo>
                  <a:lnTo>
                    <a:pt x="17824" y="7915"/>
                  </a:lnTo>
                  <a:lnTo>
                    <a:pt x="17975" y="7420"/>
                  </a:lnTo>
                  <a:lnTo>
                    <a:pt x="17975" y="7090"/>
                  </a:lnTo>
                  <a:lnTo>
                    <a:pt x="18126" y="6595"/>
                  </a:lnTo>
                  <a:lnTo>
                    <a:pt x="18126" y="5441"/>
                  </a:lnTo>
                  <a:lnTo>
                    <a:pt x="17975" y="5276"/>
                  </a:lnTo>
                  <a:lnTo>
                    <a:pt x="17824" y="5276"/>
                  </a:lnTo>
                  <a:lnTo>
                    <a:pt x="17673" y="5111"/>
                  </a:lnTo>
                  <a:lnTo>
                    <a:pt x="17371" y="4947"/>
                  </a:lnTo>
                  <a:lnTo>
                    <a:pt x="16917" y="4782"/>
                  </a:lnTo>
                  <a:lnTo>
                    <a:pt x="16766" y="4782"/>
                  </a:lnTo>
                  <a:lnTo>
                    <a:pt x="16464" y="4452"/>
                  </a:lnTo>
                  <a:lnTo>
                    <a:pt x="16162" y="4287"/>
                  </a:lnTo>
                  <a:lnTo>
                    <a:pt x="15709" y="3957"/>
                  </a:lnTo>
                  <a:lnTo>
                    <a:pt x="15558" y="3792"/>
                  </a:lnTo>
                  <a:lnTo>
                    <a:pt x="15256" y="3627"/>
                  </a:lnTo>
                  <a:lnTo>
                    <a:pt x="14954" y="3298"/>
                  </a:lnTo>
                  <a:lnTo>
                    <a:pt x="13897" y="3298"/>
                  </a:lnTo>
                  <a:lnTo>
                    <a:pt x="13745" y="3133"/>
                  </a:lnTo>
                  <a:lnTo>
                    <a:pt x="13292" y="3133"/>
                  </a:lnTo>
                  <a:lnTo>
                    <a:pt x="12688" y="2803"/>
                  </a:lnTo>
                  <a:lnTo>
                    <a:pt x="11631" y="2803"/>
                  </a:lnTo>
                  <a:lnTo>
                    <a:pt x="11631" y="3133"/>
                  </a:lnTo>
                  <a:lnTo>
                    <a:pt x="11480" y="3298"/>
                  </a:lnTo>
                  <a:lnTo>
                    <a:pt x="11480" y="3627"/>
                  </a:lnTo>
                  <a:lnTo>
                    <a:pt x="11178" y="3957"/>
                  </a:lnTo>
                  <a:lnTo>
                    <a:pt x="11027" y="3957"/>
                  </a:lnTo>
                  <a:lnTo>
                    <a:pt x="10876" y="4122"/>
                  </a:lnTo>
                  <a:lnTo>
                    <a:pt x="10724" y="4122"/>
                  </a:lnTo>
                  <a:lnTo>
                    <a:pt x="10422" y="4287"/>
                  </a:lnTo>
                  <a:lnTo>
                    <a:pt x="10120" y="4287"/>
                  </a:lnTo>
                  <a:lnTo>
                    <a:pt x="9969" y="4452"/>
                  </a:lnTo>
                  <a:lnTo>
                    <a:pt x="9667" y="4452"/>
                  </a:lnTo>
                  <a:lnTo>
                    <a:pt x="9214" y="4617"/>
                  </a:lnTo>
                  <a:lnTo>
                    <a:pt x="9063" y="4782"/>
                  </a:lnTo>
                  <a:lnTo>
                    <a:pt x="8912" y="4782"/>
                  </a:lnTo>
                  <a:lnTo>
                    <a:pt x="8912" y="4947"/>
                  </a:lnTo>
                  <a:lnTo>
                    <a:pt x="8761" y="5111"/>
                  </a:lnTo>
                  <a:lnTo>
                    <a:pt x="8610" y="5111"/>
                  </a:lnTo>
                  <a:lnTo>
                    <a:pt x="8610" y="5276"/>
                  </a:lnTo>
                  <a:lnTo>
                    <a:pt x="8459" y="5276"/>
                  </a:lnTo>
                  <a:lnTo>
                    <a:pt x="8459" y="5441"/>
                  </a:lnTo>
                  <a:lnTo>
                    <a:pt x="7855" y="5441"/>
                  </a:lnTo>
                  <a:lnTo>
                    <a:pt x="7552" y="5276"/>
                  </a:lnTo>
                  <a:lnTo>
                    <a:pt x="7250" y="5276"/>
                  </a:lnTo>
                  <a:lnTo>
                    <a:pt x="7099" y="5111"/>
                  </a:lnTo>
                  <a:lnTo>
                    <a:pt x="6948" y="5111"/>
                  </a:lnTo>
                  <a:lnTo>
                    <a:pt x="6495" y="4617"/>
                  </a:lnTo>
                  <a:lnTo>
                    <a:pt x="6193" y="4452"/>
                  </a:lnTo>
                  <a:lnTo>
                    <a:pt x="5891" y="4122"/>
                  </a:lnTo>
                  <a:lnTo>
                    <a:pt x="5287" y="3792"/>
                  </a:lnTo>
                  <a:lnTo>
                    <a:pt x="4834" y="3298"/>
                  </a:lnTo>
                  <a:lnTo>
                    <a:pt x="4834" y="3133"/>
                  </a:lnTo>
                  <a:lnTo>
                    <a:pt x="4683" y="2968"/>
                  </a:lnTo>
                  <a:lnTo>
                    <a:pt x="4683" y="2638"/>
                  </a:lnTo>
                  <a:lnTo>
                    <a:pt x="4531" y="2473"/>
                  </a:lnTo>
                  <a:lnTo>
                    <a:pt x="4531" y="1319"/>
                  </a:lnTo>
                  <a:lnTo>
                    <a:pt x="4380" y="989"/>
                  </a:lnTo>
                  <a:lnTo>
                    <a:pt x="4380" y="660"/>
                  </a:lnTo>
                  <a:lnTo>
                    <a:pt x="4229" y="495"/>
                  </a:lnTo>
                  <a:lnTo>
                    <a:pt x="4229" y="165"/>
                  </a:lnTo>
                  <a:lnTo>
                    <a:pt x="3927" y="165"/>
                  </a:lnTo>
                  <a:lnTo>
                    <a:pt x="3776" y="330"/>
                  </a:lnTo>
                  <a:lnTo>
                    <a:pt x="3625" y="330"/>
                  </a:lnTo>
                  <a:lnTo>
                    <a:pt x="3625" y="495"/>
                  </a:lnTo>
                  <a:lnTo>
                    <a:pt x="3474" y="495"/>
                  </a:lnTo>
                  <a:lnTo>
                    <a:pt x="3474" y="660"/>
                  </a:lnTo>
                  <a:lnTo>
                    <a:pt x="3323" y="660"/>
                  </a:lnTo>
                  <a:lnTo>
                    <a:pt x="3323" y="1484"/>
                  </a:lnTo>
                  <a:lnTo>
                    <a:pt x="3172" y="1649"/>
                  </a:lnTo>
                  <a:lnTo>
                    <a:pt x="3021" y="1649"/>
                  </a:lnTo>
                  <a:lnTo>
                    <a:pt x="2870" y="1814"/>
                  </a:lnTo>
                  <a:lnTo>
                    <a:pt x="2266" y="1814"/>
                  </a:lnTo>
                  <a:lnTo>
                    <a:pt x="2115" y="1649"/>
                  </a:lnTo>
                  <a:lnTo>
                    <a:pt x="1662" y="1649"/>
                  </a:lnTo>
                  <a:lnTo>
                    <a:pt x="1662" y="1484"/>
                  </a:lnTo>
                  <a:lnTo>
                    <a:pt x="1359" y="824"/>
                  </a:lnTo>
                  <a:lnTo>
                    <a:pt x="1359" y="660"/>
                  </a:lnTo>
                  <a:lnTo>
                    <a:pt x="1208" y="660"/>
                  </a:lnTo>
                  <a:lnTo>
                    <a:pt x="1208" y="495"/>
                  </a:lnTo>
                  <a:lnTo>
                    <a:pt x="1057" y="330"/>
                  </a:lnTo>
                  <a:lnTo>
                    <a:pt x="453" y="0"/>
                  </a:lnTo>
                  <a:lnTo>
                    <a:pt x="302" y="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57" name="Freeform 77"/>
            <p:cNvSpPr/>
            <p:nvPr/>
          </p:nvSpPr>
          <p:spPr>
            <a:xfrm>
              <a:off x="5855331" y="2115395"/>
              <a:ext cx="28036" cy="39789"/>
            </a:xfrm>
            <a:custGeom>
              <a:avLst/>
              <a:gdLst/>
              <a:ahLst/>
              <a:cxnLst>
                <a:cxn ang="0">
                  <a:pos x="wd2" y="hd2"/>
                </a:cxn>
                <a:cxn ang="5400000">
                  <a:pos x="wd2" y="hd2"/>
                </a:cxn>
                <a:cxn ang="10800000">
                  <a:pos x="wd2" y="hd2"/>
                </a:cxn>
                <a:cxn ang="16200000">
                  <a:pos x="wd2" y="hd2"/>
                </a:cxn>
              </a:cxnLst>
              <a:rect l="0" t="0" r="r" b="b"/>
              <a:pathLst>
                <a:path w="21600" h="21600" extrusionOk="0">
                  <a:moveTo>
                    <a:pt x="15429" y="21600"/>
                  </a:moveTo>
                  <a:lnTo>
                    <a:pt x="6171" y="16200"/>
                  </a:lnTo>
                  <a:lnTo>
                    <a:pt x="3086" y="16200"/>
                  </a:lnTo>
                  <a:lnTo>
                    <a:pt x="3086" y="14400"/>
                  </a:lnTo>
                  <a:lnTo>
                    <a:pt x="0" y="14400"/>
                  </a:lnTo>
                  <a:lnTo>
                    <a:pt x="0" y="0"/>
                  </a:lnTo>
                  <a:lnTo>
                    <a:pt x="6171" y="0"/>
                  </a:lnTo>
                  <a:lnTo>
                    <a:pt x="9257" y="1800"/>
                  </a:lnTo>
                  <a:lnTo>
                    <a:pt x="15429" y="1800"/>
                  </a:lnTo>
                  <a:lnTo>
                    <a:pt x="15429" y="3600"/>
                  </a:lnTo>
                  <a:lnTo>
                    <a:pt x="21600" y="7200"/>
                  </a:lnTo>
                  <a:lnTo>
                    <a:pt x="21600" y="10800"/>
                  </a:lnTo>
                  <a:lnTo>
                    <a:pt x="18514" y="14400"/>
                  </a:lnTo>
                  <a:lnTo>
                    <a:pt x="18514" y="16200"/>
                  </a:lnTo>
                  <a:lnTo>
                    <a:pt x="15429" y="19800"/>
                  </a:lnTo>
                  <a:lnTo>
                    <a:pt x="15429" y="216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58" name="Freeform 78"/>
            <p:cNvSpPr/>
            <p:nvPr/>
          </p:nvSpPr>
          <p:spPr>
            <a:xfrm>
              <a:off x="5855331" y="2115395"/>
              <a:ext cx="28036" cy="39789"/>
            </a:xfrm>
            <a:custGeom>
              <a:avLst/>
              <a:gdLst/>
              <a:ahLst/>
              <a:cxnLst>
                <a:cxn ang="0">
                  <a:pos x="wd2" y="hd2"/>
                </a:cxn>
                <a:cxn ang="5400000">
                  <a:pos x="wd2" y="hd2"/>
                </a:cxn>
                <a:cxn ang="10800000">
                  <a:pos x="wd2" y="hd2"/>
                </a:cxn>
                <a:cxn ang="16200000">
                  <a:pos x="wd2" y="hd2"/>
                </a:cxn>
              </a:cxnLst>
              <a:rect l="0" t="0" r="r" b="b"/>
              <a:pathLst>
                <a:path w="21600" h="21600" extrusionOk="0">
                  <a:moveTo>
                    <a:pt x="15429" y="21600"/>
                  </a:moveTo>
                  <a:lnTo>
                    <a:pt x="6171" y="16200"/>
                  </a:lnTo>
                  <a:lnTo>
                    <a:pt x="3086" y="16200"/>
                  </a:lnTo>
                  <a:lnTo>
                    <a:pt x="3086" y="14400"/>
                  </a:lnTo>
                  <a:lnTo>
                    <a:pt x="0" y="14400"/>
                  </a:lnTo>
                  <a:lnTo>
                    <a:pt x="0" y="0"/>
                  </a:lnTo>
                  <a:lnTo>
                    <a:pt x="6171" y="0"/>
                  </a:lnTo>
                  <a:lnTo>
                    <a:pt x="9257" y="1800"/>
                  </a:lnTo>
                  <a:lnTo>
                    <a:pt x="15429" y="1800"/>
                  </a:lnTo>
                  <a:lnTo>
                    <a:pt x="15429" y="3600"/>
                  </a:lnTo>
                  <a:lnTo>
                    <a:pt x="21600" y="7200"/>
                  </a:lnTo>
                  <a:lnTo>
                    <a:pt x="21600" y="10800"/>
                  </a:lnTo>
                  <a:lnTo>
                    <a:pt x="18514" y="14400"/>
                  </a:lnTo>
                  <a:lnTo>
                    <a:pt x="18514" y="16200"/>
                  </a:lnTo>
                  <a:lnTo>
                    <a:pt x="15429" y="19800"/>
                  </a:lnTo>
                  <a:lnTo>
                    <a:pt x="15429" y="216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59" name="Freeform 79"/>
            <p:cNvSpPr/>
            <p:nvPr/>
          </p:nvSpPr>
          <p:spPr>
            <a:xfrm>
              <a:off x="5855331" y="2115395"/>
              <a:ext cx="28036" cy="39789"/>
            </a:xfrm>
            <a:custGeom>
              <a:avLst/>
              <a:gdLst/>
              <a:ahLst/>
              <a:cxnLst>
                <a:cxn ang="0">
                  <a:pos x="wd2" y="hd2"/>
                </a:cxn>
                <a:cxn ang="5400000">
                  <a:pos x="wd2" y="hd2"/>
                </a:cxn>
                <a:cxn ang="10800000">
                  <a:pos x="wd2" y="hd2"/>
                </a:cxn>
                <a:cxn ang="16200000">
                  <a:pos x="wd2" y="hd2"/>
                </a:cxn>
              </a:cxnLst>
              <a:rect l="0" t="0" r="r" b="b"/>
              <a:pathLst>
                <a:path w="21600" h="21600" extrusionOk="0">
                  <a:moveTo>
                    <a:pt x="15429" y="21600"/>
                  </a:moveTo>
                  <a:lnTo>
                    <a:pt x="6171" y="16200"/>
                  </a:lnTo>
                  <a:lnTo>
                    <a:pt x="3086" y="16200"/>
                  </a:lnTo>
                  <a:lnTo>
                    <a:pt x="3086" y="14400"/>
                  </a:lnTo>
                  <a:lnTo>
                    <a:pt x="0" y="14400"/>
                  </a:lnTo>
                  <a:lnTo>
                    <a:pt x="0" y="0"/>
                  </a:lnTo>
                  <a:lnTo>
                    <a:pt x="6171" y="0"/>
                  </a:lnTo>
                  <a:lnTo>
                    <a:pt x="9257" y="1800"/>
                  </a:lnTo>
                  <a:lnTo>
                    <a:pt x="15429" y="1800"/>
                  </a:lnTo>
                  <a:lnTo>
                    <a:pt x="15429" y="3600"/>
                  </a:lnTo>
                  <a:lnTo>
                    <a:pt x="21600" y="7200"/>
                  </a:lnTo>
                  <a:lnTo>
                    <a:pt x="21600" y="10800"/>
                  </a:lnTo>
                  <a:lnTo>
                    <a:pt x="18514" y="14400"/>
                  </a:lnTo>
                  <a:lnTo>
                    <a:pt x="18514" y="16200"/>
                  </a:lnTo>
                  <a:lnTo>
                    <a:pt x="15429" y="19800"/>
                  </a:lnTo>
                  <a:lnTo>
                    <a:pt x="15429" y="216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60" name="Freeform 80"/>
            <p:cNvSpPr/>
            <p:nvPr/>
          </p:nvSpPr>
          <p:spPr>
            <a:xfrm>
              <a:off x="5855331" y="2115395"/>
              <a:ext cx="28036" cy="39789"/>
            </a:xfrm>
            <a:custGeom>
              <a:avLst/>
              <a:gdLst/>
              <a:ahLst/>
              <a:cxnLst>
                <a:cxn ang="0">
                  <a:pos x="wd2" y="hd2"/>
                </a:cxn>
                <a:cxn ang="5400000">
                  <a:pos x="wd2" y="hd2"/>
                </a:cxn>
                <a:cxn ang="10800000">
                  <a:pos x="wd2" y="hd2"/>
                </a:cxn>
                <a:cxn ang="16200000">
                  <a:pos x="wd2" y="hd2"/>
                </a:cxn>
              </a:cxnLst>
              <a:rect l="0" t="0" r="r" b="b"/>
              <a:pathLst>
                <a:path w="21600" h="21600" extrusionOk="0">
                  <a:moveTo>
                    <a:pt x="15429" y="21600"/>
                  </a:moveTo>
                  <a:lnTo>
                    <a:pt x="6171" y="16200"/>
                  </a:lnTo>
                  <a:lnTo>
                    <a:pt x="3086" y="16200"/>
                  </a:lnTo>
                  <a:lnTo>
                    <a:pt x="3086" y="14400"/>
                  </a:lnTo>
                  <a:lnTo>
                    <a:pt x="0" y="14400"/>
                  </a:lnTo>
                  <a:lnTo>
                    <a:pt x="0" y="0"/>
                  </a:lnTo>
                  <a:lnTo>
                    <a:pt x="6171" y="0"/>
                  </a:lnTo>
                  <a:lnTo>
                    <a:pt x="9257" y="1800"/>
                  </a:lnTo>
                  <a:lnTo>
                    <a:pt x="15429" y="1800"/>
                  </a:lnTo>
                  <a:lnTo>
                    <a:pt x="15429" y="3600"/>
                  </a:lnTo>
                  <a:lnTo>
                    <a:pt x="21600" y="7200"/>
                  </a:lnTo>
                  <a:lnTo>
                    <a:pt x="21600" y="10800"/>
                  </a:lnTo>
                  <a:lnTo>
                    <a:pt x="18514" y="14400"/>
                  </a:lnTo>
                  <a:lnTo>
                    <a:pt x="18514" y="16200"/>
                  </a:lnTo>
                  <a:lnTo>
                    <a:pt x="15429" y="19800"/>
                  </a:lnTo>
                  <a:lnTo>
                    <a:pt x="15429" y="21600"/>
                  </a:lnTo>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61" name="Freeform 81"/>
            <p:cNvSpPr/>
            <p:nvPr/>
          </p:nvSpPr>
          <p:spPr>
            <a:xfrm>
              <a:off x="5855331" y="2115395"/>
              <a:ext cx="28036" cy="39789"/>
            </a:xfrm>
            <a:custGeom>
              <a:avLst/>
              <a:gdLst/>
              <a:ahLst/>
              <a:cxnLst>
                <a:cxn ang="0">
                  <a:pos x="wd2" y="hd2"/>
                </a:cxn>
                <a:cxn ang="5400000">
                  <a:pos x="wd2" y="hd2"/>
                </a:cxn>
                <a:cxn ang="10800000">
                  <a:pos x="wd2" y="hd2"/>
                </a:cxn>
                <a:cxn ang="16200000">
                  <a:pos x="wd2" y="hd2"/>
                </a:cxn>
              </a:cxnLst>
              <a:rect l="0" t="0" r="r" b="b"/>
              <a:pathLst>
                <a:path w="21600" h="21600" extrusionOk="0">
                  <a:moveTo>
                    <a:pt x="15429" y="21600"/>
                  </a:moveTo>
                  <a:lnTo>
                    <a:pt x="6171" y="16200"/>
                  </a:lnTo>
                  <a:lnTo>
                    <a:pt x="3086" y="16200"/>
                  </a:lnTo>
                  <a:lnTo>
                    <a:pt x="3086" y="14400"/>
                  </a:lnTo>
                  <a:lnTo>
                    <a:pt x="0" y="14400"/>
                  </a:lnTo>
                  <a:lnTo>
                    <a:pt x="0" y="0"/>
                  </a:lnTo>
                  <a:lnTo>
                    <a:pt x="6171" y="0"/>
                  </a:lnTo>
                  <a:lnTo>
                    <a:pt x="9257" y="1800"/>
                  </a:lnTo>
                  <a:lnTo>
                    <a:pt x="15429" y="1800"/>
                  </a:lnTo>
                  <a:lnTo>
                    <a:pt x="15429" y="3600"/>
                  </a:lnTo>
                  <a:lnTo>
                    <a:pt x="21600" y="7200"/>
                  </a:lnTo>
                  <a:lnTo>
                    <a:pt x="21600" y="10800"/>
                  </a:lnTo>
                  <a:lnTo>
                    <a:pt x="18514" y="14400"/>
                  </a:lnTo>
                  <a:lnTo>
                    <a:pt x="18514" y="16200"/>
                  </a:lnTo>
                  <a:lnTo>
                    <a:pt x="15429" y="19800"/>
                  </a:lnTo>
                  <a:lnTo>
                    <a:pt x="15429" y="21600"/>
                  </a:lnTo>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62" name="Freeform 82"/>
            <p:cNvSpPr/>
            <p:nvPr/>
          </p:nvSpPr>
          <p:spPr>
            <a:xfrm>
              <a:off x="5907397" y="2158500"/>
              <a:ext cx="220277" cy="235414"/>
            </a:xfrm>
            <a:custGeom>
              <a:avLst/>
              <a:gdLst/>
              <a:ahLst/>
              <a:cxnLst>
                <a:cxn ang="0">
                  <a:pos x="wd2" y="hd2"/>
                </a:cxn>
                <a:cxn ang="5400000">
                  <a:pos x="wd2" y="hd2"/>
                </a:cxn>
                <a:cxn ang="10800000">
                  <a:pos x="wd2" y="hd2"/>
                </a:cxn>
                <a:cxn ang="16200000">
                  <a:pos x="wd2" y="hd2"/>
                </a:cxn>
              </a:cxnLst>
              <a:rect l="0" t="0" r="r" b="b"/>
              <a:pathLst>
                <a:path w="21600" h="21600" extrusionOk="0">
                  <a:moveTo>
                    <a:pt x="7855" y="5172"/>
                  </a:moveTo>
                  <a:lnTo>
                    <a:pt x="7855" y="5476"/>
                  </a:lnTo>
                  <a:lnTo>
                    <a:pt x="9818" y="6997"/>
                  </a:lnTo>
                  <a:lnTo>
                    <a:pt x="9818" y="7606"/>
                  </a:lnTo>
                  <a:lnTo>
                    <a:pt x="10211" y="7606"/>
                  </a:lnTo>
                  <a:lnTo>
                    <a:pt x="10211" y="10344"/>
                  </a:lnTo>
                  <a:lnTo>
                    <a:pt x="9818" y="10648"/>
                  </a:lnTo>
                  <a:lnTo>
                    <a:pt x="9818" y="11561"/>
                  </a:lnTo>
                  <a:lnTo>
                    <a:pt x="9425" y="11865"/>
                  </a:lnTo>
                  <a:lnTo>
                    <a:pt x="9425" y="12473"/>
                  </a:lnTo>
                  <a:lnTo>
                    <a:pt x="9033" y="12777"/>
                  </a:lnTo>
                  <a:lnTo>
                    <a:pt x="9033" y="13082"/>
                  </a:lnTo>
                  <a:lnTo>
                    <a:pt x="8247" y="13690"/>
                  </a:lnTo>
                  <a:lnTo>
                    <a:pt x="8247" y="13994"/>
                  </a:lnTo>
                  <a:lnTo>
                    <a:pt x="7855" y="13994"/>
                  </a:lnTo>
                  <a:lnTo>
                    <a:pt x="7855" y="14299"/>
                  </a:lnTo>
                  <a:lnTo>
                    <a:pt x="7462" y="14299"/>
                  </a:lnTo>
                  <a:lnTo>
                    <a:pt x="6676" y="14603"/>
                  </a:lnTo>
                  <a:lnTo>
                    <a:pt x="6284" y="14603"/>
                  </a:lnTo>
                  <a:lnTo>
                    <a:pt x="5498" y="14907"/>
                  </a:lnTo>
                  <a:lnTo>
                    <a:pt x="4320" y="14907"/>
                  </a:lnTo>
                  <a:lnTo>
                    <a:pt x="3535" y="15211"/>
                  </a:lnTo>
                  <a:lnTo>
                    <a:pt x="0" y="15211"/>
                  </a:lnTo>
                  <a:lnTo>
                    <a:pt x="393" y="16428"/>
                  </a:lnTo>
                  <a:lnTo>
                    <a:pt x="1178" y="17949"/>
                  </a:lnTo>
                  <a:lnTo>
                    <a:pt x="2356" y="20079"/>
                  </a:lnTo>
                  <a:lnTo>
                    <a:pt x="3142" y="21600"/>
                  </a:lnTo>
                  <a:lnTo>
                    <a:pt x="3535" y="21600"/>
                  </a:lnTo>
                  <a:lnTo>
                    <a:pt x="4320" y="21296"/>
                  </a:lnTo>
                  <a:lnTo>
                    <a:pt x="6676" y="21296"/>
                  </a:lnTo>
                  <a:lnTo>
                    <a:pt x="7069" y="20992"/>
                  </a:lnTo>
                  <a:lnTo>
                    <a:pt x="7855" y="20992"/>
                  </a:lnTo>
                  <a:lnTo>
                    <a:pt x="7855" y="20687"/>
                  </a:lnTo>
                  <a:lnTo>
                    <a:pt x="8247" y="20687"/>
                  </a:lnTo>
                  <a:lnTo>
                    <a:pt x="8247" y="20383"/>
                  </a:lnTo>
                  <a:lnTo>
                    <a:pt x="8640" y="20079"/>
                  </a:lnTo>
                  <a:lnTo>
                    <a:pt x="8640" y="19775"/>
                  </a:lnTo>
                  <a:lnTo>
                    <a:pt x="9033" y="19470"/>
                  </a:lnTo>
                  <a:lnTo>
                    <a:pt x="9033" y="19166"/>
                  </a:lnTo>
                  <a:lnTo>
                    <a:pt x="9425" y="18862"/>
                  </a:lnTo>
                  <a:lnTo>
                    <a:pt x="9425" y="18558"/>
                  </a:lnTo>
                  <a:lnTo>
                    <a:pt x="10211" y="18558"/>
                  </a:lnTo>
                  <a:lnTo>
                    <a:pt x="10604" y="18254"/>
                  </a:lnTo>
                  <a:lnTo>
                    <a:pt x="11782" y="18254"/>
                  </a:lnTo>
                  <a:lnTo>
                    <a:pt x="13353" y="17037"/>
                  </a:lnTo>
                  <a:lnTo>
                    <a:pt x="13353" y="16732"/>
                  </a:lnTo>
                  <a:lnTo>
                    <a:pt x="13745" y="16732"/>
                  </a:lnTo>
                  <a:lnTo>
                    <a:pt x="13745" y="16428"/>
                  </a:lnTo>
                  <a:lnTo>
                    <a:pt x="16495" y="16428"/>
                  </a:lnTo>
                  <a:lnTo>
                    <a:pt x="16495" y="16124"/>
                  </a:lnTo>
                  <a:lnTo>
                    <a:pt x="16887" y="16124"/>
                  </a:lnTo>
                  <a:lnTo>
                    <a:pt x="16887" y="15515"/>
                  </a:lnTo>
                  <a:lnTo>
                    <a:pt x="17280" y="15211"/>
                  </a:lnTo>
                  <a:lnTo>
                    <a:pt x="17280" y="11561"/>
                  </a:lnTo>
                  <a:lnTo>
                    <a:pt x="17673" y="10952"/>
                  </a:lnTo>
                  <a:lnTo>
                    <a:pt x="18458" y="10344"/>
                  </a:lnTo>
                  <a:lnTo>
                    <a:pt x="18851" y="10344"/>
                  </a:lnTo>
                  <a:lnTo>
                    <a:pt x="18851" y="10039"/>
                  </a:lnTo>
                  <a:lnTo>
                    <a:pt x="19636" y="9735"/>
                  </a:lnTo>
                  <a:lnTo>
                    <a:pt x="20422" y="9735"/>
                  </a:lnTo>
                  <a:lnTo>
                    <a:pt x="20422" y="9431"/>
                  </a:lnTo>
                  <a:lnTo>
                    <a:pt x="20815" y="9431"/>
                  </a:lnTo>
                  <a:lnTo>
                    <a:pt x="20815" y="9127"/>
                  </a:lnTo>
                  <a:lnTo>
                    <a:pt x="21600" y="7910"/>
                  </a:lnTo>
                  <a:lnTo>
                    <a:pt x="21600" y="5172"/>
                  </a:lnTo>
                  <a:lnTo>
                    <a:pt x="21207" y="5172"/>
                  </a:lnTo>
                  <a:lnTo>
                    <a:pt x="21207" y="4868"/>
                  </a:lnTo>
                  <a:lnTo>
                    <a:pt x="19636" y="4868"/>
                  </a:lnTo>
                  <a:lnTo>
                    <a:pt x="19244" y="4563"/>
                  </a:lnTo>
                  <a:lnTo>
                    <a:pt x="18851" y="4563"/>
                  </a:lnTo>
                  <a:lnTo>
                    <a:pt x="18851" y="2434"/>
                  </a:lnTo>
                  <a:lnTo>
                    <a:pt x="18458" y="2434"/>
                  </a:lnTo>
                  <a:lnTo>
                    <a:pt x="18458" y="2130"/>
                  </a:lnTo>
                  <a:lnTo>
                    <a:pt x="14138" y="2130"/>
                  </a:lnTo>
                  <a:lnTo>
                    <a:pt x="14138" y="1825"/>
                  </a:lnTo>
                  <a:lnTo>
                    <a:pt x="13745" y="1825"/>
                  </a:lnTo>
                  <a:lnTo>
                    <a:pt x="12567" y="913"/>
                  </a:lnTo>
                  <a:lnTo>
                    <a:pt x="12175" y="304"/>
                  </a:lnTo>
                  <a:lnTo>
                    <a:pt x="11782" y="0"/>
                  </a:lnTo>
                  <a:lnTo>
                    <a:pt x="7855" y="5172"/>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63" name="Freeform 83"/>
            <p:cNvSpPr/>
            <p:nvPr/>
          </p:nvSpPr>
          <p:spPr>
            <a:xfrm>
              <a:off x="5907397" y="2158500"/>
              <a:ext cx="220277" cy="235414"/>
            </a:xfrm>
            <a:custGeom>
              <a:avLst/>
              <a:gdLst/>
              <a:ahLst/>
              <a:cxnLst>
                <a:cxn ang="0">
                  <a:pos x="wd2" y="hd2"/>
                </a:cxn>
                <a:cxn ang="5400000">
                  <a:pos x="wd2" y="hd2"/>
                </a:cxn>
                <a:cxn ang="10800000">
                  <a:pos x="wd2" y="hd2"/>
                </a:cxn>
                <a:cxn ang="16200000">
                  <a:pos x="wd2" y="hd2"/>
                </a:cxn>
              </a:cxnLst>
              <a:rect l="0" t="0" r="r" b="b"/>
              <a:pathLst>
                <a:path w="21600" h="21600" extrusionOk="0">
                  <a:moveTo>
                    <a:pt x="7855" y="5172"/>
                  </a:moveTo>
                  <a:lnTo>
                    <a:pt x="7855" y="5476"/>
                  </a:lnTo>
                  <a:lnTo>
                    <a:pt x="9818" y="6997"/>
                  </a:lnTo>
                  <a:lnTo>
                    <a:pt x="9818" y="7606"/>
                  </a:lnTo>
                  <a:lnTo>
                    <a:pt x="10211" y="7606"/>
                  </a:lnTo>
                  <a:lnTo>
                    <a:pt x="10211" y="10344"/>
                  </a:lnTo>
                  <a:lnTo>
                    <a:pt x="9818" y="10648"/>
                  </a:lnTo>
                  <a:lnTo>
                    <a:pt x="9818" y="11561"/>
                  </a:lnTo>
                  <a:lnTo>
                    <a:pt x="9425" y="11865"/>
                  </a:lnTo>
                  <a:lnTo>
                    <a:pt x="9425" y="12473"/>
                  </a:lnTo>
                  <a:lnTo>
                    <a:pt x="9033" y="12777"/>
                  </a:lnTo>
                  <a:lnTo>
                    <a:pt x="9033" y="13082"/>
                  </a:lnTo>
                  <a:lnTo>
                    <a:pt x="8247" y="13690"/>
                  </a:lnTo>
                  <a:lnTo>
                    <a:pt x="8247" y="13994"/>
                  </a:lnTo>
                  <a:lnTo>
                    <a:pt x="7855" y="13994"/>
                  </a:lnTo>
                  <a:lnTo>
                    <a:pt x="7855" y="14299"/>
                  </a:lnTo>
                  <a:lnTo>
                    <a:pt x="7462" y="14299"/>
                  </a:lnTo>
                  <a:lnTo>
                    <a:pt x="6676" y="14603"/>
                  </a:lnTo>
                  <a:lnTo>
                    <a:pt x="6284" y="14603"/>
                  </a:lnTo>
                  <a:lnTo>
                    <a:pt x="5498" y="14907"/>
                  </a:lnTo>
                  <a:lnTo>
                    <a:pt x="4320" y="14907"/>
                  </a:lnTo>
                  <a:lnTo>
                    <a:pt x="3535" y="15211"/>
                  </a:lnTo>
                  <a:lnTo>
                    <a:pt x="0" y="15211"/>
                  </a:lnTo>
                  <a:lnTo>
                    <a:pt x="393" y="16428"/>
                  </a:lnTo>
                  <a:lnTo>
                    <a:pt x="1178" y="17949"/>
                  </a:lnTo>
                  <a:lnTo>
                    <a:pt x="2356" y="20079"/>
                  </a:lnTo>
                  <a:lnTo>
                    <a:pt x="3142" y="21600"/>
                  </a:lnTo>
                  <a:lnTo>
                    <a:pt x="3535" y="21600"/>
                  </a:lnTo>
                  <a:lnTo>
                    <a:pt x="4320" y="21296"/>
                  </a:lnTo>
                  <a:lnTo>
                    <a:pt x="6676" y="21296"/>
                  </a:lnTo>
                  <a:lnTo>
                    <a:pt x="7069" y="20992"/>
                  </a:lnTo>
                  <a:lnTo>
                    <a:pt x="7855" y="20992"/>
                  </a:lnTo>
                  <a:lnTo>
                    <a:pt x="7855" y="20687"/>
                  </a:lnTo>
                  <a:lnTo>
                    <a:pt x="8247" y="20687"/>
                  </a:lnTo>
                  <a:lnTo>
                    <a:pt x="8247" y="20383"/>
                  </a:lnTo>
                  <a:lnTo>
                    <a:pt x="8640" y="20079"/>
                  </a:lnTo>
                  <a:lnTo>
                    <a:pt x="8640" y="19775"/>
                  </a:lnTo>
                  <a:lnTo>
                    <a:pt x="9033" y="19470"/>
                  </a:lnTo>
                  <a:lnTo>
                    <a:pt x="9033" y="19166"/>
                  </a:lnTo>
                  <a:lnTo>
                    <a:pt x="9425" y="18862"/>
                  </a:lnTo>
                  <a:lnTo>
                    <a:pt x="9425" y="18558"/>
                  </a:lnTo>
                  <a:lnTo>
                    <a:pt x="10211" y="18558"/>
                  </a:lnTo>
                  <a:lnTo>
                    <a:pt x="10604" y="18254"/>
                  </a:lnTo>
                  <a:lnTo>
                    <a:pt x="11782" y="18254"/>
                  </a:lnTo>
                  <a:lnTo>
                    <a:pt x="13353" y="17037"/>
                  </a:lnTo>
                  <a:lnTo>
                    <a:pt x="13353" y="16732"/>
                  </a:lnTo>
                  <a:lnTo>
                    <a:pt x="13745" y="16732"/>
                  </a:lnTo>
                  <a:lnTo>
                    <a:pt x="13745" y="16428"/>
                  </a:lnTo>
                  <a:lnTo>
                    <a:pt x="16495" y="16428"/>
                  </a:lnTo>
                  <a:lnTo>
                    <a:pt x="16495" y="16124"/>
                  </a:lnTo>
                  <a:lnTo>
                    <a:pt x="16887" y="16124"/>
                  </a:lnTo>
                  <a:lnTo>
                    <a:pt x="16887" y="15515"/>
                  </a:lnTo>
                  <a:lnTo>
                    <a:pt x="17280" y="15211"/>
                  </a:lnTo>
                  <a:lnTo>
                    <a:pt x="17280" y="11561"/>
                  </a:lnTo>
                  <a:lnTo>
                    <a:pt x="17673" y="10952"/>
                  </a:lnTo>
                  <a:lnTo>
                    <a:pt x="18458" y="10344"/>
                  </a:lnTo>
                  <a:lnTo>
                    <a:pt x="18851" y="10344"/>
                  </a:lnTo>
                  <a:lnTo>
                    <a:pt x="18851" y="10039"/>
                  </a:lnTo>
                  <a:lnTo>
                    <a:pt x="19636" y="9735"/>
                  </a:lnTo>
                  <a:lnTo>
                    <a:pt x="20422" y="9735"/>
                  </a:lnTo>
                  <a:lnTo>
                    <a:pt x="20422" y="9431"/>
                  </a:lnTo>
                  <a:lnTo>
                    <a:pt x="20815" y="9431"/>
                  </a:lnTo>
                  <a:lnTo>
                    <a:pt x="20815" y="9127"/>
                  </a:lnTo>
                  <a:lnTo>
                    <a:pt x="21600" y="7910"/>
                  </a:lnTo>
                  <a:lnTo>
                    <a:pt x="21600" y="5172"/>
                  </a:lnTo>
                  <a:lnTo>
                    <a:pt x="21207" y="5172"/>
                  </a:lnTo>
                  <a:lnTo>
                    <a:pt x="21207" y="4868"/>
                  </a:lnTo>
                  <a:lnTo>
                    <a:pt x="19636" y="4868"/>
                  </a:lnTo>
                  <a:lnTo>
                    <a:pt x="19244" y="4563"/>
                  </a:lnTo>
                  <a:lnTo>
                    <a:pt x="18851" y="4563"/>
                  </a:lnTo>
                  <a:lnTo>
                    <a:pt x="18851" y="2434"/>
                  </a:lnTo>
                  <a:lnTo>
                    <a:pt x="18458" y="2434"/>
                  </a:lnTo>
                  <a:lnTo>
                    <a:pt x="18458" y="2130"/>
                  </a:lnTo>
                  <a:lnTo>
                    <a:pt x="14138" y="2130"/>
                  </a:lnTo>
                  <a:lnTo>
                    <a:pt x="14138" y="1825"/>
                  </a:lnTo>
                  <a:lnTo>
                    <a:pt x="13745" y="1825"/>
                  </a:lnTo>
                  <a:lnTo>
                    <a:pt x="12567" y="913"/>
                  </a:lnTo>
                  <a:lnTo>
                    <a:pt x="12175" y="304"/>
                  </a:lnTo>
                  <a:lnTo>
                    <a:pt x="11782" y="0"/>
                  </a:lnTo>
                  <a:lnTo>
                    <a:pt x="7855" y="5172"/>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64" name="Freeform 84"/>
            <p:cNvSpPr/>
            <p:nvPr/>
          </p:nvSpPr>
          <p:spPr>
            <a:xfrm>
              <a:off x="5875356" y="2125341"/>
              <a:ext cx="152191" cy="89525"/>
            </a:xfrm>
            <a:custGeom>
              <a:avLst/>
              <a:gdLst/>
              <a:ahLst/>
              <a:cxnLst>
                <a:cxn ang="0">
                  <a:pos x="wd2" y="hd2"/>
                </a:cxn>
                <a:cxn ang="5400000">
                  <a:pos x="wd2" y="hd2"/>
                </a:cxn>
                <a:cxn ang="10800000">
                  <a:pos x="wd2" y="hd2"/>
                </a:cxn>
                <a:cxn ang="16200000">
                  <a:pos x="wd2" y="hd2"/>
                </a:cxn>
              </a:cxnLst>
              <a:rect l="0" t="0" r="r" b="b"/>
              <a:pathLst>
                <a:path w="21600" h="21600" extrusionOk="0">
                  <a:moveTo>
                    <a:pt x="0" y="7200"/>
                  </a:moveTo>
                  <a:lnTo>
                    <a:pt x="0" y="8800"/>
                  </a:lnTo>
                  <a:lnTo>
                    <a:pt x="568" y="10400"/>
                  </a:lnTo>
                  <a:lnTo>
                    <a:pt x="568" y="12800"/>
                  </a:lnTo>
                  <a:lnTo>
                    <a:pt x="1137" y="15200"/>
                  </a:lnTo>
                  <a:lnTo>
                    <a:pt x="1705" y="16000"/>
                  </a:lnTo>
                  <a:lnTo>
                    <a:pt x="1705" y="17600"/>
                  </a:lnTo>
                  <a:lnTo>
                    <a:pt x="2274" y="18400"/>
                  </a:lnTo>
                  <a:lnTo>
                    <a:pt x="2274" y="19200"/>
                  </a:lnTo>
                  <a:lnTo>
                    <a:pt x="3411" y="20800"/>
                  </a:lnTo>
                  <a:lnTo>
                    <a:pt x="3979" y="20800"/>
                  </a:lnTo>
                  <a:lnTo>
                    <a:pt x="4547" y="21600"/>
                  </a:lnTo>
                  <a:lnTo>
                    <a:pt x="15916" y="21600"/>
                  </a:lnTo>
                  <a:lnTo>
                    <a:pt x="21600" y="8000"/>
                  </a:lnTo>
                  <a:lnTo>
                    <a:pt x="21600" y="3200"/>
                  </a:lnTo>
                  <a:lnTo>
                    <a:pt x="21032" y="2400"/>
                  </a:lnTo>
                  <a:lnTo>
                    <a:pt x="21032" y="800"/>
                  </a:lnTo>
                  <a:lnTo>
                    <a:pt x="20463" y="800"/>
                  </a:lnTo>
                  <a:lnTo>
                    <a:pt x="19895" y="0"/>
                  </a:lnTo>
                  <a:lnTo>
                    <a:pt x="19895" y="800"/>
                  </a:lnTo>
                  <a:lnTo>
                    <a:pt x="19326" y="800"/>
                  </a:lnTo>
                  <a:lnTo>
                    <a:pt x="19326" y="1600"/>
                  </a:lnTo>
                  <a:lnTo>
                    <a:pt x="18758" y="1600"/>
                  </a:lnTo>
                  <a:lnTo>
                    <a:pt x="18758" y="2400"/>
                  </a:lnTo>
                  <a:lnTo>
                    <a:pt x="17621" y="4800"/>
                  </a:lnTo>
                  <a:lnTo>
                    <a:pt x="17621" y="5600"/>
                  </a:lnTo>
                  <a:lnTo>
                    <a:pt x="17053" y="6400"/>
                  </a:lnTo>
                  <a:lnTo>
                    <a:pt x="16484" y="8000"/>
                  </a:lnTo>
                  <a:lnTo>
                    <a:pt x="14211" y="11200"/>
                  </a:lnTo>
                  <a:lnTo>
                    <a:pt x="13074" y="12000"/>
                  </a:lnTo>
                  <a:lnTo>
                    <a:pt x="12505" y="12000"/>
                  </a:lnTo>
                  <a:lnTo>
                    <a:pt x="11368" y="12800"/>
                  </a:lnTo>
                  <a:lnTo>
                    <a:pt x="6253" y="12800"/>
                  </a:lnTo>
                  <a:lnTo>
                    <a:pt x="5684" y="12000"/>
                  </a:lnTo>
                  <a:lnTo>
                    <a:pt x="4547" y="11200"/>
                  </a:lnTo>
                  <a:lnTo>
                    <a:pt x="3979" y="11200"/>
                  </a:lnTo>
                  <a:lnTo>
                    <a:pt x="2842" y="9600"/>
                  </a:lnTo>
                  <a:lnTo>
                    <a:pt x="1705" y="8800"/>
                  </a:lnTo>
                  <a:lnTo>
                    <a:pt x="0" y="72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65" name="Freeform 85"/>
            <p:cNvSpPr/>
            <p:nvPr/>
          </p:nvSpPr>
          <p:spPr>
            <a:xfrm>
              <a:off x="5875356" y="2125341"/>
              <a:ext cx="152191" cy="89525"/>
            </a:xfrm>
            <a:custGeom>
              <a:avLst/>
              <a:gdLst/>
              <a:ahLst/>
              <a:cxnLst>
                <a:cxn ang="0">
                  <a:pos x="wd2" y="hd2"/>
                </a:cxn>
                <a:cxn ang="5400000">
                  <a:pos x="wd2" y="hd2"/>
                </a:cxn>
                <a:cxn ang="10800000">
                  <a:pos x="wd2" y="hd2"/>
                </a:cxn>
                <a:cxn ang="16200000">
                  <a:pos x="wd2" y="hd2"/>
                </a:cxn>
              </a:cxnLst>
              <a:rect l="0" t="0" r="r" b="b"/>
              <a:pathLst>
                <a:path w="21600" h="21600" extrusionOk="0">
                  <a:moveTo>
                    <a:pt x="0" y="7200"/>
                  </a:moveTo>
                  <a:lnTo>
                    <a:pt x="0" y="8800"/>
                  </a:lnTo>
                  <a:lnTo>
                    <a:pt x="568" y="10400"/>
                  </a:lnTo>
                  <a:lnTo>
                    <a:pt x="568" y="12800"/>
                  </a:lnTo>
                  <a:lnTo>
                    <a:pt x="1137" y="15200"/>
                  </a:lnTo>
                  <a:lnTo>
                    <a:pt x="1705" y="16000"/>
                  </a:lnTo>
                  <a:lnTo>
                    <a:pt x="1705" y="17600"/>
                  </a:lnTo>
                  <a:lnTo>
                    <a:pt x="2274" y="18400"/>
                  </a:lnTo>
                  <a:lnTo>
                    <a:pt x="2274" y="19200"/>
                  </a:lnTo>
                  <a:lnTo>
                    <a:pt x="3411" y="20800"/>
                  </a:lnTo>
                  <a:lnTo>
                    <a:pt x="3979" y="20800"/>
                  </a:lnTo>
                  <a:lnTo>
                    <a:pt x="4547" y="21600"/>
                  </a:lnTo>
                  <a:lnTo>
                    <a:pt x="15916" y="21600"/>
                  </a:lnTo>
                  <a:lnTo>
                    <a:pt x="21600" y="8000"/>
                  </a:lnTo>
                  <a:lnTo>
                    <a:pt x="21600" y="3200"/>
                  </a:lnTo>
                  <a:lnTo>
                    <a:pt x="21032" y="2400"/>
                  </a:lnTo>
                  <a:lnTo>
                    <a:pt x="21032" y="800"/>
                  </a:lnTo>
                  <a:lnTo>
                    <a:pt x="20463" y="800"/>
                  </a:lnTo>
                  <a:lnTo>
                    <a:pt x="19895" y="0"/>
                  </a:lnTo>
                  <a:lnTo>
                    <a:pt x="19895" y="800"/>
                  </a:lnTo>
                  <a:lnTo>
                    <a:pt x="19326" y="800"/>
                  </a:lnTo>
                  <a:lnTo>
                    <a:pt x="19326" y="1600"/>
                  </a:lnTo>
                  <a:lnTo>
                    <a:pt x="18758" y="1600"/>
                  </a:lnTo>
                  <a:lnTo>
                    <a:pt x="18758" y="2400"/>
                  </a:lnTo>
                  <a:lnTo>
                    <a:pt x="17621" y="4800"/>
                  </a:lnTo>
                  <a:lnTo>
                    <a:pt x="17621" y="5600"/>
                  </a:lnTo>
                  <a:lnTo>
                    <a:pt x="17053" y="6400"/>
                  </a:lnTo>
                  <a:lnTo>
                    <a:pt x="16484" y="8000"/>
                  </a:lnTo>
                  <a:lnTo>
                    <a:pt x="14211" y="11200"/>
                  </a:lnTo>
                  <a:lnTo>
                    <a:pt x="13074" y="12000"/>
                  </a:lnTo>
                  <a:lnTo>
                    <a:pt x="12505" y="12000"/>
                  </a:lnTo>
                  <a:lnTo>
                    <a:pt x="11368" y="12800"/>
                  </a:lnTo>
                  <a:lnTo>
                    <a:pt x="6253" y="12800"/>
                  </a:lnTo>
                  <a:lnTo>
                    <a:pt x="5684" y="12000"/>
                  </a:lnTo>
                  <a:lnTo>
                    <a:pt x="4547" y="11200"/>
                  </a:lnTo>
                  <a:lnTo>
                    <a:pt x="3979" y="11200"/>
                  </a:lnTo>
                  <a:lnTo>
                    <a:pt x="2842" y="9600"/>
                  </a:lnTo>
                  <a:lnTo>
                    <a:pt x="1705" y="8800"/>
                  </a:lnTo>
                  <a:lnTo>
                    <a:pt x="0" y="72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66" name="Freeform 86"/>
            <p:cNvSpPr/>
            <p:nvPr/>
          </p:nvSpPr>
          <p:spPr>
            <a:xfrm>
              <a:off x="5498885" y="1790460"/>
              <a:ext cx="288363" cy="268569"/>
            </a:xfrm>
            <a:custGeom>
              <a:avLst/>
              <a:gdLst/>
              <a:ahLst/>
              <a:cxnLst>
                <a:cxn ang="0">
                  <a:pos x="wd2" y="hd2"/>
                </a:cxn>
                <a:cxn ang="5400000">
                  <a:pos x="wd2" y="hd2"/>
                </a:cxn>
                <a:cxn ang="10800000">
                  <a:pos x="wd2" y="hd2"/>
                </a:cxn>
                <a:cxn ang="16200000">
                  <a:pos x="wd2" y="hd2"/>
                </a:cxn>
              </a:cxnLst>
              <a:rect l="0" t="0" r="r" b="b"/>
              <a:pathLst>
                <a:path w="21600" h="21600" extrusionOk="0">
                  <a:moveTo>
                    <a:pt x="12900" y="19733"/>
                  </a:moveTo>
                  <a:lnTo>
                    <a:pt x="12600" y="19467"/>
                  </a:lnTo>
                  <a:lnTo>
                    <a:pt x="12300" y="18933"/>
                  </a:lnTo>
                  <a:lnTo>
                    <a:pt x="12000" y="18667"/>
                  </a:lnTo>
                  <a:lnTo>
                    <a:pt x="12000" y="18133"/>
                  </a:lnTo>
                  <a:lnTo>
                    <a:pt x="11700" y="17600"/>
                  </a:lnTo>
                  <a:lnTo>
                    <a:pt x="11400" y="17333"/>
                  </a:lnTo>
                  <a:lnTo>
                    <a:pt x="11400" y="17067"/>
                  </a:lnTo>
                  <a:lnTo>
                    <a:pt x="10800" y="16533"/>
                  </a:lnTo>
                  <a:lnTo>
                    <a:pt x="10500" y="16533"/>
                  </a:lnTo>
                  <a:lnTo>
                    <a:pt x="9900" y="16267"/>
                  </a:lnTo>
                  <a:lnTo>
                    <a:pt x="9300" y="16267"/>
                  </a:lnTo>
                  <a:lnTo>
                    <a:pt x="8700" y="15733"/>
                  </a:lnTo>
                  <a:lnTo>
                    <a:pt x="8700" y="15467"/>
                  </a:lnTo>
                  <a:lnTo>
                    <a:pt x="8400" y="14933"/>
                  </a:lnTo>
                  <a:lnTo>
                    <a:pt x="8400" y="14667"/>
                  </a:lnTo>
                  <a:lnTo>
                    <a:pt x="8100" y="14400"/>
                  </a:lnTo>
                  <a:lnTo>
                    <a:pt x="8100" y="14133"/>
                  </a:lnTo>
                  <a:lnTo>
                    <a:pt x="7800" y="14133"/>
                  </a:lnTo>
                  <a:lnTo>
                    <a:pt x="7800" y="13867"/>
                  </a:lnTo>
                  <a:lnTo>
                    <a:pt x="6600" y="13867"/>
                  </a:lnTo>
                  <a:lnTo>
                    <a:pt x="6000" y="14133"/>
                  </a:lnTo>
                  <a:lnTo>
                    <a:pt x="5100" y="14133"/>
                  </a:lnTo>
                  <a:lnTo>
                    <a:pt x="4800" y="13867"/>
                  </a:lnTo>
                  <a:lnTo>
                    <a:pt x="4500" y="13867"/>
                  </a:lnTo>
                  <a:lnTo>
                    <a:pt x="4500" y="13600"/>
                  </a:lnTo>
                  <a:lnTo>
                    <a:pt x="4200" y="13333"/>
                  </a:lnTo>
                  <a:lnTo>
                    <a:pt x="3600" y="13067"/>
                  </a:lnTo>
                  <a:lnTo>
                    <a:pt x="3000" y="12533"/>
                  </a:lnTo>
                  <a:lnTo>
                    <a:pt x="2700" y="12533"/>
                  </a:lnTo>
                  <a:lnTo>
                    <a:pt x="2700" y="12267"/>
                  </a:lnTo>
                  <a:lnTo>
                    <a:pt x="2400" y="12267"/>
                  </a:lnTo>
                  <a:lnTo>
                    <a:pt x="2100" y="12000"/>
                  </a:lnTo>
                  <a:lnTo>
                    <a:pt x="1800" y="12267"/>
                  </a:lnTo>
                  <a:lnTo>
                    <a:pt x="1500" y="12267"/>
                  </a:lnTo>
                  <a:lnTo>
                    <a:pt x="0" y="10133"/>
                  </a:lnTo>
                  <a:lnTo>
                    <a:pt x="900" y="9867"/>
                  </a:lnTo>
                  <a:lnTo>
                    <a:pt x="2400" y="9067"/>
                  </a:lnTo>
                  <a:lnTo>
                    <a:pt x="3000" y="8800"/>
                  </a:lnTo>
                  <a:lnTo>
                    <a:pt x="3900" y="8267"/>
                  </a:lnTo>
                  <a:lnTo>
                    <a:pt x="4200" y="8000"/>
                  </a:lnTo>
                  <a:lnTo>
                    <a:pt x="4800" y="8000"/>
                  </a:lnTo>
                  <a:lnTo>
                    <a:pt x="5100" y="7733"/>
                  </a:lnTo>
                  <a:lnTo>
                    <a:pt x="5100" y="7467"/>
                  </a:lnTo>
                  <a:lnTo>
                    <a:pt x="5400" y="7200"/>
                  </a:lnTo>
                  <a:lnTo>
                    <a:pt x="5400" y="6400"/>
                  </a:lnTo>
                  <a:lnTo>
                    <a:pt x="5700" y="5867"/>
                  </a:lnTo>
                  <a:lnTo>
                    <a:pt x="5700" y="2933"/>
                  </a:lnTo>
                  <a:lnTo>
                    <a:pt x="6300" y="2667"/>
                  </a:lnTo>
                  <a:lnTo>
                    <a:pt x="7800" y="1333"/>
                  </a:lnTo>
                  <a:lnTo>
                    <a:pt x="8100" y="800"/>
                  </a:lnTo>
                  <a:lnTo>
                    <a:pt x="8400" y="800"/>
                  </a:lnTo>
                  <a:lnTo>
                    <a:pt x="8400" y="533"/>
                  </a:lnTo>
                  <a:lnTo>
                    <a:pt x="9000" y="533"/>
                  </a:lnTo>
                  <a:lnTo>
                    <a:pt x="9300" y="267"/>
                  </a:lnTo>
                  <a:lnTo>
                    <a:pt x="9900" y="267"/>
                  </a:lnTo>
                  <a:lnTo>
                    <a:pt x="10200" y="0"/>
                  </a:lnTo>
                  <a:lnTo>
                    <a:pt x="10500" y="0"/>
                  </a:lnTo>
                  <a:lnTo>
                    <a:pt x="10500" y="267"/>
                  </a:lnTo>
                  <a:lnTo>
                    <a:pt x="10800" y="267"/>
                  </a:lnTo>
                  <a:lnTo>
                    <a:pt x="10800" y="533"/>
                  </a:lnTo>
                  <a:lnTo>
                    <a:pt x="11100" y="800"/>
                  </a:lnTo>
                  <a:lnTo>
                    <a:pt x="11100" y="1067"/>
                  </a:lnTo>
                  <a:lnTo>
                    <a:pt x="11400" y="1333"/>
                  </a:lnTo>
                  <a:lnTo>
                    <a:pt x="11400" y="1600"/>
                  </a:lnTo>
                  <a:lnTo>
                    <a:pt x="14100" y="1600"/>
                  </a:lnTo>
                  <a:lnTo>
                    <a:pt x="14100" y="2667"/>
                  </a:lnTo>
                  <a:lnTo>
                    <a:pt x="14400" y="2933"/>
                  </a:lnTo>
                  <a:lnTo>
                    <a:pt x="14400" y="3200"/>
                  </a:lnTo>
                  <a:lnTo>
                    <a:pt x="14700" y="3200"/>
                  </a:lnTo>
                  <a:lnTo>
                    <a:pt x="14700" y="3467"/>
                  </a:lnTo>
                  <a:lnTo>
                    <a:pt x="16800" y="3467"/>
                  </a:lnTo>
                  <a:lnTo>
                    <a:pt x="16800" y="4800"/>
                  </a:lnTo>
                  <a:lnTo>
                    <a:pt x="16500" y="5067"/>
                  </a:lnTo>
                  <a:lnTo>
                    <a:pt x="16500" y="5600"/>
                  </a:lnTo>
                  <a:lnTo>
                    <a:pt x="16200" y="5600"/>
                  </a:lnTo>
                  <a:lnTo>
                    <a:pt x="16200" y="5867"/>
                  </a:lnTo>
                  <a:lnTo>
                    <a:pt x="15900" y="5867"/>
                  </a:lnTo>
                  <a:lnTo>
                    <a:pt x="15600" y="6133"/>
                  </a:lnTo>
                  <a:lnTo>
                    <a:pt x="15300" y="6133"/>
                  </a:lnTo>
                  <a:lnTo>
                    <a:pt x="15300" y="6400"/>
                  </a:lnTo>
                  <a:lnTo>
                    <a:pt x="15000" y="6400"/>
                  </a:lnTo>
                  <a:lnTo>
                    <a:pt x="15000" y="6667"/>
                  </a:lnTo>
                  <a:lnTo>
                    <a:pt x="14700" y="6667"/>
                  </a:lnTo>
                  <a:lnTo>
                    <a:pt x="14700" y="8533"/>
                  </a:lnTo>
                  <a:lnTo>
                    <a:pt x="15000" y="8533"/>
                  </a:lnTo>
                  <a:lnTo>
                    <a:pt x="15000" y="8800"/>
                  </a:lnTo>
                  <a:lnTo>
                    <a:pt x="15600" y="8800"/>
                  </a:lnTo>
                  <a:lnTo>
                    <a:pt x="15900" y="9067"/>
                  </a:lnTo>
                  <a:lnTo>
                    <a:pt x="16500" y="9067"/>
                  </a:lnTo>
                  <a:lnTo>
                    <a:pt x="16800" y="9333"/>
                  </a:lnTo>
                  <a:lnTo>
                    <a:pt x="17100" y="9333"/>
                  </a:lnTo>
                  <a:lnTo>
                    <a:pt x="17100" y="10667"/>
                  </a:lnTo>
                  <a:lnTo>
                    <a:pt x="17400" y="10933"/>
                  </a:lnTo>
                  <a:lnTo>
                    <a:pt x="17400" y="11200"/>
                  </a:lnTo>
                  <a:lnTo>
                    <a:pt x="17700" y="11200"/>
                  </a:lnTo>
                  <a:lnTo>
                    <a:pt x="18000" y="11467"/>
                  </a:lnTo>
                  <a:lnTo>
                    <a:pt x="19200" y="11467"/>
                  </a:lnTo>
                  <a:lnTo>
                    <a:pt x="19500" y="11200"/>
                  </a:lnTo>
                  <a:lnTo>
                    <a:pt x="20100" y="11200"/>
                  </a:lnTo>
                  <a:lnTo>
                    <a:pt x="20100" y="10933"/>
                  </a:lnTo>
                  <a:lnTo>
                    <a:pt x="20400" y="10933"/>
                  </a:lnTo>
                  <a:lnTo>
                    <a:pt x="20400" y="11200"/>
                  </a:lnTo>
                  <a:lnTo>
                    <a:pt x="20700" y="11467"/>
                  </a:lnTo>
                  <a:lnTo>
                    <a:pt x="20700" y="13067"/>
                  </a:lnTo>
                  <a:lnTo>
                    <a:pt x="20400" y="13600"/>
                  </a:lnTo>
                  <a:lnTo>
                    <a:pt x="20100" y="13867"/>
                  </a:lnTo>
                  <a:lnTo>
                    <a:pt x="20100" y="14667"/>
                  </a:lnTo>
                  <a:lnTo>
                    <a:pt x="20400" y="14933"/>
                  </a:lnTo>
                  <a:lnTo>
                    <a:pt x="21300" y="14933"/>
                  </a:lnTo>
                  <a:lnTo>
                    <a:pt x="21300" y="15200"/>
                  </a:lnTo>
                  <a:lnTo>
                    <a:pt x="21600" y="15467"/>
                  </a:lnTo>
                  <a:lnTo>
                    <a:pt x="21600" y="17067"/>
                  </a:lnTo>
                  <a:lnTo>
                    <a:pt x="19500" y="17600"/>
                  </a:lnTo>
                  <a:lnTo>
                    <a:pt x="18300" y="17600"/>
                  </a:lnTo>
                  <a:lnTo>
                    <a:pt x="18300" y="18133"/>
                  </a:lnTo>
                  <a:lnTo>
                    <a:pt x="18000" y="18400"/>
                  </a:lnTo>
                  <a:lnTo>
                    <a:pt x="18000" y="20800"/>
                  </a:lnTo>
                  <a:lnTo>
                    <a:pt x="17400" y="21067"/>
                  </a:lnTo>
                  <a:lnTo>
                    <a:pt x="16800" y="21600"/>
                  </a:lnTo>
                  <a:lnTo>
                    <a:pt x="15900" y="21600"/>
                  </a:lnTo>
                  <a:lnTo>
                    <a:pt x="15600" y="21333"/>
                  </a:lnTo>
                  <a:lnTo>
                    <a:pt x="15300" y="21333"/>
                  </a:lnTo>
                  <a:lnTo>
                    <a:pt x="15000" y="21067"/>
                  </a:lnTo>
                  <a:lnTo>
                    <a:pt x="13800" y="20533"/>
                  </a:lnTo>
                  <a:lnTo>
                    <a:pt x="12900" y="19733"/>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67" name="Freeform 87"/>
            <p:cNvSpPr/>
            <p:nvPr/>
          </p:nvSpPr>
          <p:spPr>
            <a:xfrm>
              <a:off x="5498885" y="1790460"/>
              <a:ext cx="288363" cy="268569"/>
            </a:xfrm>
            <a:custGeom>
              <a:avLst/>
              <a:gdLst/>
              <a:ahLst/>
              <a:cxnLst>
                <a:cxn ang="0">
                  <a:pos x="wd2" y="hd2"/>
                </a:cxn>
                <a:cxn ang="5400000">
                  <a:pos x="wd2" y="hd2"/>
                </a:cxn>
                <a:cxn ang="10800000">
                  <a:pos x="wd2" y="hd2"/>
                </a:cxn>
                <a:cxn ang="16200000">
                  <a:pos x="wd2" y="hd2"/>
                </a:cxn>
              </a:cxnLst>
              <a:rect l="0" t="0" r="r" b="b"/>
              <a:pathLst>
                <a:path w="21600" h="21600" extrusionOk="0">
                  <a:moveTo>
                    <a:pt x="12900" y="19733"/>
                  </a:moveTo>
                  <a:lnTo>
                    <a:pt x="12600" y="19467"/>
                  </a:lnTo>
                  <a:lnTo>
                    <a:pt x="12300" y="18933"/>
                  </a:lnTo>
                  <a:lnTo>
                    <a:pt x="12000" y="18667"/>
                  </a:lnTo>
                  <a:lnTo>
                    <a:pt x="12000" y="18133"/>
                  </a:lnTo>
                  <a:lnTo>
                    <a:pt x="11700" y="17600"/>
                  </a:lnTo>
                  <a:lnTo>
                    <a:pt x="11400" y="17333"/>
                  </a:lnTo>
                  <a:lnTo>
                    <a:pt x="11400" y="17067"/>
                  </a:lnTo>
                  <a:lnTo>
                    <a:pt x="10800" y="16533"/>
                  </a:lnTo>
                  <a:lnTo>
                    <a:pt x="10500" y="16533"/>
                  </a:lnTo>
                  <a:lnTo>
                    <a:pt x="9900" y="16267"/>
                  </a:lnTo>
                  <a:lnTo>
                    <a:pt x="9300" y="16267"/>
                  </a:lnTo>
                  <a:lnTo>
                    <a:pt x="8700" y="15733"/>
                  </a:lnTo>
                  <a:lnTo>
                    <a:pt x="8700" y="15467"/>
                  </a:lnTo>
                  <a:lnTo>
                    <a:pt x="8400" y="14933"/>
                  </a:lnTo>
                  <a:lnTo>
                    <a:pt x="8400" y="14667"/>
                  </a:lnTo>
                  <a:lnTo>
                    <a:pt x="8100" y="14400"/>
                  </a:lnTo>
                  <a:lnTo>
                    <a:pt x="8100" y="14133"/>
                  </a:lnTo>
                  <a:lnTo>
                    <a:pt x="7800" y="14133"/>
                  </a:lnTo>
                  <a:lnTo>
                    <a:pt x="7800" y="13867"/>
                  </a:lnTo>
                  <a:lnTo>
                    <a:pt x="6600" y="13867"/>
                  </a:lnTo>
                  <a:lnTo>
                    <a:pt x="6000" y="14133"/>
                  </a:lnTo>
                  <a:lnTo>
                    <a:pt x="5100" y="14133"/>
                  </a:lnTo>
                  <a:lnTo>
                    <a:pt x="4800" y="13867"/>
                  </a:lnTo>
                  <a:lnTo>
                    <a:pt x="4500" y="13867"/>
                  </a:lnTo>
                  <a:lnTo>
                    <a:pt x="4500" y="13600"/>
                  </a:lnTo>
                  <a:lnTo>
                    <a:pt x="4200" y="13333"/>
                  </a:lnTo>
                  <a:lnTo>
                    <a:pt x="3600" y="13067"/>
                  </a:lnTo>
                  <a:lnTo>
                    <a:pt x="3000" y="12533"/>
                  </a:lnTo>
                  <a:lnTo>
                    <a:pt x="2700" y="12533"/>
                  </a:lnTo>
                  <a:lnTo>
                    <a:pt x="2700" y="12267"/>
                  </a:lnTo>
                  <a:lnTo>
                    <a:pt x="2400" y="12267"/>
                  </a:lnTo>
                  <a:lnTo>
                    <a:pt x="2100" y="12000"/>
                  </a:lnTo>
                  <a:lnTo>
                    <a:pt x="1800" y="12267"/>
                  </a:lnTo>
                  <a:lnTo>
                    <a:pt x="1500" y="12267"/>
                  </a:lnTo>
                  <a:lnTo>
                    <a:pt x="0" y="10133"/>
                  </a:lnTo>
                  <a:lnTo>
                    <a:pt x="900" y="9867"/>
                  </a:lnTo>
                  <a:lnTo>
                    <a:pt x="2400" y="9067"/>
                  </a:lnTo>
                  <a:lnTo>
                    <a:pt x="3000" y="8800"/>
                  </a:lnTo>
                  <a:lnTo>
                    <a:pt x="3900" y="8267"/>
                  </a:lnTo>
                  <a:lnTo>
                    <a:pt x="4200" y="8000"/>
                  </a:lnTo>
                  <a:lnTo>
                    <a:pt x="4800" y="8000"/>
                  </a:lnTo>
                  <a:lnTo>
                    <a:pt x="5100" y="7733"/>
                  </a:lnTo>
                  <a:lnTo>
                    <a:pt x="5100" y="7467"/>
                  </a:lnTo>
                  <a:lnTo>
                    <a:pt x="5400" y="7200"/>
                  </a:lnTo>
                  <a:lnTo>
                    <a:pt x="5400" y="6400"/>
                  </a:lnTo>
                  <a:lnTo>
                    <a:pt x="5700" y="5867"/>
                  </a:lnTo>
                  <a:lnTo>
                    <a:pt x="5700" y="2933"/>
                  </a:lnTo>
                  <a:lnTo>
                    <a:pt x="6300" y="2667"/>
                  </a:lnTo>
                  <a:lnTo>
                    <a:pt x="7800" y="1333"/>
                  </a:lnTo>
                  <a:lnTo>
                    <a:pt x="8100" y="800"/>
                  </a:lnTo>
                  <a:lnTo>
                    <a:pt x="8400" y="800"/>
                  </a:lnTo>
                  <a:lnTo>
                    <a:pt x="8400" y="533"/>
                  </a:lnTo>
                  <a:lnTo>
                    <a:pt x="9000" y="533"/>
                  </a:lnTo>
                  <a:lnTo>
                    <a:pt x="9300" y="267"/>
                  </a:lnTo>
                  <a:lnTo>
                    <a:pt x="9900" y="267"/>
                  </a:lnTo>
                  <a:lnTo>
                    <a:pt x="10200" y="0"/>
                  </a:lnTo>
                  <a:lnTo>
                    <a:pt x="10500" y="0"/>
                  </a:lnTo>
                  <a:lnTo>
                    <a:pt x="10500" y="267"/>
                  </a:lnTo>
                  <a:lnTo>
                    <a:pt x="10800" y="267"/>
                  </a:lnTo>
                  <a:lnTo>
                    <a:pt x="10800" y="533"/>
                  </a:lnTo>
                  <a:lnTo>
                    <a:pt x="11100" y="800"/>
                  </a:lnTo>
                  <a:lnTo>
                    <a:pt x="11100" y="1067"/>
                  </a:lnTo>
                  <a:lnTo>
                    <a:pt x="11400" y="1333"/>
                  </a:lnTo>
                  <a:lnTo>
                    <a:pt x="11400" y="1600"/>
                  </a:lnTo>
                  <a:lnTo>
                    <a:pt x="14100" y="1600"/>
                  </a:lnTo>
                  <a:lnTo>
                    <a:pt x="14100" y="2667"/>
                  </a:lnTo>
                  <a:lnTo>
                    <a:pt x="14400" y="2933"/>
                  </a:lnTo>
                  <a:lnTo>
                    <a:pt x="14400" y="3200"/>
                  </a:lnTo>
                  <a:lnTo>
                    <a:pt x="14700" y="3200"/>
                  </a:lnTo>
                  <a:lnTo>
                    <a:pt x="14700" y="3467"/>
                  </a:lnTo>
                  <a:lnTo>
                    <a:pt x="16800" y="3467"/>
                  </a:lnTo>
                  <a:lnTo>
                    <a:pt x="16800" y="4800"/>
                  </a:lnTo>
                  <a:lnTo>
                    <a:pt x="16500" y="5067"/>
                  </a:lnTo>
                  <a:lnTo>
                    <a:pt x="16500" y="5600"/>
                  </a:lnTo>
                  <a:lnTo>
                    <a:pt x="16200" y="5600"/>
                  </a:lnTo>
                  <a:lnTo>
                    <a:pt x="16200" y="5867"/>
                  </a:lnTo>
                  <a:lnTo>
                    <a:pt x="15900" y="5867"/>
                  </a:lnTo>
                  <a:lnTo>
                    <a:pt x="15600" y="6133"/>
                  </a:lnTo>
                  <a:lnTo>
                    <a:pt x="15300" y="6133"/>
                  </a:lnTo>
                  <a:lnTo>
                    <a:pt x="15300" y="6400"/>
                  </a:lnTo>
                  <a:lnTo>
                    <a:pt x="15000" y="6400"/>
                  </a:lnTo>
                  <a:lnTo>
                    <a:pt x="15000" y="6667"/>
                  </a:lnTo>
                  <a:lnTo>
                    <a:pt x="14700" y="6667"/>
                  </a:lnTo>
                  <a:lnTo>
                    <a:pt x="14700" y="8533"/>
                  </a:lnTo>
                  <a:lnTo>
                    <a:pt x="15000" y="8533"/>
                  </a:lnTo>
                  <a:lnTo>
                    <a:pt x="15000" y="8800"/>
                  </a:lnTo>
                  <a:lnTo>
                    <a:pt x="15600" y="8800"/>
                  </a:lnTo>
                  <a:lnTo>
                    <a:pt x="15900" y="9067"/>
                  </a:lnTo>
                  <a:lnTo>
                    <a:pt x="16500" y="9067"/>
                  </a:lnTo>
                  <a:lnTo>
                    <a:pt x="16800" y="9333"/>
                  </a:lnTo>
                  <a:lnTo>
                    <a:pt x="17100" y="9333"/>
                  </a:lnTo>
                  <a:lnTo>
                    <a:pt x="17100" y="10667"/>
                  </a:lnTo>
                  <a:lnTo>
                    <a:pt x="17400" y="10933"/>
                  </a:lnTo>
                  <a:lnTo>
                    <a:pt x="17400" y="11200"/>
                  </a:lnTo>
                  <a:lnTo>
                    <a:pt x="17700" y="11200"/>
                  </a:lnTo>
                  <a:lnTo>
                    <a:pt x="18000" y="11467"/>
                  </a:lnTo>
                  <a:lnTo>
                    <a:pt x="19200" y="11467"/>
                  </a:lnTo>
                  <a:lnTo>
                    <a:pt x="19500" y="11200"/>
                  </a:lnTo>
                  <a:lnTo>
                    <a:pt x="20100" y="11200"/>
                  </a:lnTo>
                  <a:lnTo>
                    <a:pt x="20100" y="10933"/>
                  </a:lnTo>
                  <a:lnTo>
                    <a:pt x="20400" y="10933"/>
                  </a:lnTo>
                  <a:lnTo>
                    <a:pt x="20400" y="11200"/>
                  </a:lnTo>
                  <a:lnTo>
                    <a:pt x="20700" y="11467"/>
                  </a:lnTo>
                  <a:lnTo>
                    <a:pt x="20700" y="13067"/>
                  </a:lnTo>
                  <a:lnTo>
                    <a:pt x="20400" y="13600"/>
                  </a:lnTo>
                  <a:lnTo>
                    <a:pt x="20100" y="13867"/>
                  </a:lnTo>
                  <a:lnTo>
                    <a:pt x="20100" y="14667"/>
                  </a:lnTo>
                  <a:lnTo>
                    <a:pt x="20400" y="14933"/>
                  </a:lnTo>
                  <a:lnTo>
                    <a:pt x="21300" y="14933"/>
                  </a:lnTo>
                  <a:lnTo>
                    <a:pt x="21300" y="15200"/>
                  </a:lnTo>
                  <a:lnTo>
                    <a:pt x="21600" y="15467"/>
                  </a:lnTo>
                  <a:lnTo>
                    <a:pt x="21600" y="17067"/>
                  </a:lnTo>
                  <a:lnTo>
                    <a:pt x="19500" y="17600"/>
                  </a:lnTo>
                  <a:lnTo>
                    <a:pt x="18300" y="17600"/>
                  </a:lnTo>
                  <a:lnTo>
                    <a:pt x="18300" y="18133"/>
                  </a:lnTo>
                  <a:lnTo>
                    <a:pt x="18000" y="18400"/>
                  </a:lnTo>
                  <a:lnTo>
                    <a:pt x="18000" y="20800"/>
                  </a:lnTo>
                  <a:lnTo>
                    <a:pt x="17400" y="21067"/>
                  </a:lnTo>
                  <a:lnTo>
                    <a:pt x="16800" y="21600"/>
                  </a:lnTo>
                  <a:lnTo>
                    <a:pt x="15900" y="21600"/>
                  </a:lnTo>
                  <a:lnTo>
                    <a:pt x="15600" y="21333"/>
                  </a:lnTo>
                  <a:lnTo>
                    <a:pt x="15300" y="21333"/>
                  </a:lnTo>
                  <a:lnTo>
                    <a:pt x="15000" y="21067"/>
                  </a:lnTo>
                  <a:lnTo>
                    <a:pt x="13800" y="20533"/>
                  </a:lnTo>
                  <a:lnTo>
                    <a:pt x="12900" y="19733"/>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68" name="Freeform 88"/>
            <p:cNvSpPr/>
            <p:nvPr/>
          </p:nvSpPr>
          <p:spPr>
            <a:xfrm>
              <a:off x="6964720" y="2062344"/>
              <a:ext cx="80101" cy="39788"/>
            </a:xfrm>
            <a:custGeom>
              <a:avLst/>
              <a:gdLst/>
              <a:ahLst/>
              <a:cxnLst>
                <a:cxn ang="0">
                  <a:pos x="wd2" y="hd2"/>
                </a:cxn>
                <a:cxn ang="5400000">
                  <a:pos x="wd2" y="hd2"/>
                </a:cxn>
                <a:cxn ang="10800000">
                  <a:pos x="wd2" y="hd2"/>
                </a:cxn>
                <a:cxn ang="16200000">
                  <a:pos x="wd2" y="hd2"/>
                </a:cxn>
              </a:cxnLst>
              <a:rect l="0" t="0" r="r" b="b"/>
              <a:pathLst>
                <a:path w="21600" h="21600" extrusionOk="0">
                  <a:moveTo>
                    <a:pt x="18360" y="21600"/>
                  </a:moveTo>
                  <a:lnTo>
                    <a:pt x="12960" y="21600"/>
                  </a:lnTo>
                  <a:lnTo>
                    <a:pt x="11880" y="19800"/>
                  </a:lnTo>
                  <a:lnTo>
                    <a:pt x="8640" y="19800"/>
                  </a:lnTo>
                  <a:lnTo>
                    <a:pt x="6480" y="18000"/>
                  </a:lnTo>
                  <a:lnTo>
                    <a:pt x="5400" y="18000"/>
                  </a:lnTo>
                  <a:lnTo>
                    <a:pt x="4320" y="16200"/>
                  </a:lnTo>
                  <a:lnTo>
                    <a:pt x="3240" y="16200"/>
                  </a:lnTo>
                  <a:lnTo>
                    <a:pt x="3240" y="14400"/>
                  </a:lnTo>
                  <a:lnTo>
                    <a:pt x="2160" y="14400"/>
                  </a:lnTo>
                  <a:lnTo>
                    <a:pt x="2160" y="10800"/>
                  </a:lnTo>
                  <a:lnTo>
                    <a:pt x="1080" y="9000"/>
                  </a:lnTo>
                  <a:lnTo>
                    <a:pt x="1080" y="7200"/>
                  </a:lnTo>
                  <a:lnTo>
                    <a:pt x="0" y="1800"/>
                  </a:lnTo>
                  <a:lnTo>
                    <a:pt x="0" y="0"/>
                  </a:lnTo>
                  <a:lnTo>
                    <a:pt x="1080" y="0"/>
                  </a:lnTo>
                  <a:lnTo>
                    <a:pt x="3240" y="3600"/>
                  </a:lnTo>
                  <a:lnTo>
                    <a:pt x="6480" y="5400"/>
                  </a:lnTo>
                  <a:lnTo>
                    <a:pt x="7560" y="7200"/>
                  </a:lnTo>
                  <a:lnTo>
                    <a:pt x="21600" y="7200"/>
                  </a:lnTo>
                  <a:lnTo>
                    <a:pt x="21600" y="9000"/>
                  </a:lnTo>
                  <a:lnTo>
                    <a:pt x="20520" y="10800"/>
                  </a:lnTo>
                  <a:lnTo>
                    <a:pt x="20520" y="16200"/>
                  </a:lnTo>
                  <a:lnTo>
                    <a:pt x="19440" y="18000"/>
                  </a:lnTo>
                  <a:lnTo>
                    <a:pt x="19440" y="19800"/>
                  </a:lnTo>
                  <a:lnTo>
                    <a:pt x="18360" y="216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69" name="Freeform 89"/>
            <p:cNvSpPr/>
            <p:nvPr/>
          </p:nvSpPr>
          <p:spPr>
            <a:xfrm>
              <a:off x="6964720" y="2062344"/>
              <a:ext cx="80101" cy="39788"/>
            </a:xfrm>
            <a:custGeom>
              <a:avLst/>
              <a:gdLst/>
              <a:ahLst/>
              <a:cxnLst>
                <a:cxn ang="0">
                  <a:pos x="wd2" y="hd2"/>
                </a:cxn>
                <a:cxn ang="5400000">
                  <a:pos x="wd2" y="hd2"/>
                </a:cxn>
                <a:cxn ang="10800000">
                  <a:pos x="wd2" y="hd2"/>
                </a:cxn>
                <a:cxn ang="16200000">
                  <a:pos x="wd2" y="hd2"/>
                </a:cxn>
              </a:cxnLst>
              <a:rect l="0" t="0" r="r" b="b"/>
              <a:pathLst>
                <a:path w="21600" h="21600" extrusionOk="0">
                  <a:moveTo>
                    <a:pt x="18360" y="21600"/>
                  </a:moveTo>
                  <a:lnTo>
                    <a:pt x="12960" y="21600"/>
                  </a:lnTo>
                  <a:lnTo>
                    <a:pt x="11880" y="19800"/>
                  </a:lnTo>
                  <a:lnTo>
                    <a:pt x="8640" y="19800"/>
                  </a:lnTo>
                  <a:lnTo>
                    <a:pt x="6480" y="18000"/>
                  </a:lnTo>
                  <a:lnTo>
                    <a:pt x="5400" y="18000"/>
                  </a:lnTo>
                  <a:lnTo>
                    <a:pt x="4320" y="16200"/>
                  </a:lnTo>
                  <a:lnTo>
                    <a:pt x="3240" y="16200"/>
                  </a:lnTo>
                  <a:lnTo>
                    <a:pt x="3240" y="14400"/>
                  </a:lnTo>
                  <a:lnTo>
                    <a:pt x="2160" y="14400"/>
                  </a:lnTo>
                  <a:lnTo>
                    <a:pt x="2160" y="10800"/>
                  </a:lnTo>
                  <a:lnTo>
                    <a:pt x="1080" y="9000"/>
                  </a:lnTo>
                  <a:lnTo>
                    <a:pt x="1080" y="7200"/>
                  </a:lnTo>
                  <a:lnTo>
                    <a:pt x="0" y="1800"/>
                  </a:lnTo>
                  <a:lnTo>
                    <a:pt x="0" y="0"/>
                  </a:lnTo>
                  <a:lnTo>
                    <a:pt x="1080" y="0"/>
                  </a:lnTo>
                  <a:lnTo>
                    <a:pt x="3240" y="3600"/>
                  </a:lnTo>
                  <a:lnTo>
                    <a:pt x="6480" y="5400"/>
                  </a:lnTo>
                  <a:lnTo>
                    <a:pt x="7560" y="7200"/>
                  </a:lnTo>
                  <a:lnTo>
                    <a:pt x="21600" y="7200"/>
                  </a:lnTo>
                  <a:lnTo>
                    <a:pt x="21600" y="9000"/>
                  </a:lnTo>
                  <a:lnTo>
                    <a:pt x="20520" y="10800"/>
                  </a:lnTo>
                  <a:lnTo>
                    <a:pt x="20520" y="16200"/>
                  </a:lnTo>
                  <a:lnTo>
                    <a:pt x="19440" y="18000"/>
                  </a:lnTo>
                  <a:lnTo>
                    <a:pt x="19440" y="19800"/>
                  </a:lnTo>
                  <a:lnTo>
                    <a:pt x="18360" y="216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70" name="Freeform 90"/>
            <p:cNvSpPr/>
            <p:nvPr/>
          </p:nvSpPr>
          <p:spPr>
            <a:xfrm>
              <a:off x="5374730" y="1923087"/>
              <a:ext cx="32040" cy="86208"/>
            </a:xfrm>
            <a:custGeom>
              <a:avLst/>
              <a:gdLst/>
              <a:ahLst/>
              <a:cxnLst>
                <a:cxn ang="0">
                  <a:pos x="wd2" y="hd2"/>
                </a:cxn>
                <a:cxn ang="5400000">
                  <a:pos x="wd2" y="hd2"/>
                </a:cxn>
                <a:cxn ang="10800000">
                  <a:pos x="wd2" y="hd2"/>
                </a:cxn>
                <a:cxn ang="16200000">
                  <a:pos x="wd2" y="hd2"/>
                </a:cxn>
              </a:cxnLst>
              <a:rect l="0" t="0" r="r" b="b"/>
              <a:pathLst>
                <a:path w="21600" h="21600" extrusionOk="0">
                  <a:moveTo>
                    <a:pt x="0" y="12462"/>
                  </a:moveTo>
                  <a:lnTo>
                    <a:pt x="0" y="14123"/>
                  </a:lnTo>
                  <a:lnTo>
                    <a:pt x="2700" y="14954"/>
                  </a:lnTo>
                  <a:lnTo>
                    <a:pt x="8100" y="18277"/>
                  </a:lnTo>
                  <a:lnTo>
                    <a:pt x="10800" y="19108"/>
                  </a:lnTo>
                  <a:lnTo>
                    <a:pt x="13500" y="20769"/>
                  </a:lnTo>
                  <a:lnTo>
                    <a:pt x="16200" y="21600"/>
                  </a:lnTo>
                  <a:lnTo>
                    <a:pt x="18900" y="17446"/>
                  </a:lnTo>
                  <a:lnTo>
                    <a:pt x="18900" y="14954"/>
                  </a:lnTo>
                  <a:lnTo>
                    <a:pt x="21600" y="12462"/>
                  </a:lnTo>
                  <a:lnTo>
                    <a:pt x="21600" y="0"/>
                  </a:lnTo>
                  <a:lnTo>
                    <a:pt x="16200" y="1662"/>
                  </a:lnTo>
                  <a:lnTo>
                    <a:pt x="10800" y="4985"/>
                  </a:lnTo>
                  <a:lnTo>
                    <a:pt x="5400" y="6646"/>
                  </a:lnTo>
                  <a:lnTo>
                    <a:pt x="2700" y="8308"/>
                  </a:lnTo>
                  <a:lnTo>
                    <a:pt x="2700" y="9138"/>
                  </a:lnTo>
                  <a:lnTo>
                    <a:pt x="0" y="9969"/>
                  </a:lnTo>
                  <a:lnTo>
                    <a:pt x="0" y="12462"/>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71" name="Freeform 91"/>
            <p:cNvSpPr/>
            <p:nvPr/>
          </p:nvSpPr>
          <p:spPr>
            <a:xfrm>
              <a:off x="5374730" y="1923087"/>
              <a:ext cx="32040" cy="86208"/>
            </a:xfrm>
            <a:custGeom>
              <a:avLst/>
              <a:gdLst/>
              <a:ahLst/>
              <a:cxnLst>
                <a:cxn ang="0">
                  <a:pos x="wd2" y="hd2"/>
                </a:cxn>
                <a:cxn ang="5400000">
                  <a:pos x="wd2" y="hd2"/>
                </a:cxn>
                <a:cxn ang="10800000">
                  <a:pos x="wd2" y="hd2"/>
                </a:cxn>
                <a:cxn ang="16200000">
                  <a:pos x="wd2" y="hd2"/>
                </a:cxn>
              </a:cxnLst>
              <a:rect l="0" t="0" r="r" b="b"/>
              <a:pathLst>
                <a:path w="21600" h="21600" extrusionOk="0">
                  <a:moveTo>
                    <a:pt x="0" y="12462"/>
                  </a:moveTo>
                  <a:lnTo>
                    <a:pt x="0" y="14123"/>
                  </a:lnTo>
                  <a:lnTo>
                    <a:pt x="2700" y="14954"/>
                  </a:lnTo>
                  <a:lnTo>
                    <a:pt x="8100" y="18277"/>
                  </a:lnTo>
                  <a:lnTo>
                    <a:pt x="10800" y="19108"/>
                  </a:lnTo>
                  <a:lnTo>
                    <a:pt x="13500" y="20769"/>
                  </a:lnTo>
                  <a:lnTo>
                    <a:pt x="16200" y="21600"/>
                  </a:lnTo>
                  <a:lnTo>
                    <a:pt x="18900" y="17446"/>
                  </a:lnTo>
                  <a:lnTo>
                    <a:pt x="18900" y="14954"/>
                  </a:lnTo>
                  <a:lnTo>
                    <a:pt x="21600" y="12462"/>
                  </a:lnTo>
                  <a:lnTo>
                    <a:pt x="21600" y="0"/>
                  </a:lnTo>
                  <a:lnTo>
                    <a:pt x="16200" y="1662"/>
                  </a:lnTo>
                  <a:lnTo>
                    <a:pt x="10800" y="4985"/>
                  </a:lnTo>
                  <a:lnTo>
                    <a:pt x="5400" y="6646"/>
                  </a:lnTo>
                  <a:lnTo>
                    <a:pt x="2700" y="8308"/>
                  </a:lnTo>
                  <a:lnTo>
                    <a:pt x="2700" y="9138"/>
                  </a:lnTo>
                  <a:lnTo>
                    <a:pt x="0" y="9969"/>
                  </a:lnTo>
                  <a:lnTo>
                    <a:pt x="0" y="12462"/>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72" name="Freeform 92"/>
            <p:cNvSpPr/>
            <p:nvPr/>
          </p:nvSpPr>
          <p:spPr>
            <a:xfrm>
              <a:off x="5406771" y="1870037"/>
              <a:ext cx="44056" cy="530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64" y="21600"/>
                  </a:lnTo>
                  <a:lnTo>
                    <a:pt x="5891" y="20250"/>
                  </a:lnTo>
                  <a:lnTo>
                    <a:pt x="7855" y="18900"/>
                  </a:lnTo>
                  <a:lnTo>
                    <a:pt x="9818" y="18900"/>
                  </a:lnTo>
                  <a:lnTo>
                    <a:pt x="17673" y="13500"/>
                  </a:lnTo>
                  <a:lnTo>
                    <a:pt x="17673" y="10800"/>
                  </a:lnTo>
                  <a:lnTo>
                    <a:pt x="19636" y="9450"/>
                  </a:lnTo>
                  <a:lnTo>
                    <a:pt x="19636" y="8100"/>
                  </a:lnTo>
                  <a:lnTo>
                    <a:pt x="21600" y="6750"/>
                  </a:lnTo>
                  <a:lnTo>
                    <a:pt x="19636" y="5400"/>
                  </a:lnTo>
                  <a:lnTo>
                    <a:pt x="19636" y="4050"/>
                  </a:lnTo>
                  <a:lnTo>
                    <a:pt x="17673" y="4050"/>
                  </a:lnTo>
                  <a:lnTo>
                    <a:pt x="13745" y="1350"/>
                  </a:lnTo>
                  <a:lnTo>
                    <a:pt x="11782" y="1350"/>
                  </a:lnTo>
                  <a:lnTo>
                    <a:pt x="9818" y="0"/>
                  </a:lnTo>
                  <a:lnTo>
                    <a:pt x="7855" y="0"/>
                  </a:lnTo>
                  <a:lnTo>
                    <a:pt x="0" y="216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73" name="Freeform 93"/>
            <p:cNvSpPr/>
            <p:nvPr/>
          </p:nvSpPr>
          <p:spPr>
            <a:xfrm>
              <a:off x="5406771" y="1870037"/>
              <a:ext cx="44056" cy="530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64" y="21600"/>
                  </a:lnTo>
                  <a:lnTo>
                    <a:pt x="5891" y="20250"/>
                  </a:lnTo>
                  <a:lnTo>
                    <a:pt x="7855" y="18900"/>
                  </a:lnTo>
                  <a:lnTo>
                    <a:pt x="9818" y="18900"/>
                  </a:lnTo>
                  <a:lnTo>
                    <a:pt x="17673" y="13500"/>
                  </a:lnTo>
                  <a:lnTo>
                    <a:pt x="17673" y="10800"/>
                  </a:lnTo>
                  <a:lnTo>
                    <a:pt x="19636" y="9450"/>
                  </a:lnTo>
                  <a:lnTo>
                    <a:pt x="19636" y="8100"/>
                  </a:lnTo>
                  <a:lnTo>
                    <a:pt x="21600" y="6750"/>
                  </a:lnTo>
                  <a:lnTo>
                    <a:pt x="19636" y="5400"/>
                  </a:lnTo>
                  <a:lnTo>
                    <a:pt x="19636" y="4050"/>
                  </a:lnTo>
                  <a:lnTo>
                    <a:pt x="17673" y="4050"/>
                  </a:lnTo>
                  <a:lnTo>
                    <a:pt x="13745" y="1350"/>
                  </a:lnTo>
                  <a:lnTo>
                    <a:pt x="11782" y="1350"/>
                  </a:lnTo>
                  <a:lnTo>
                    <a:pt x="9818" y="0"/>
                  </a:lnTo>
                  <a:lnTo>
                    <a:pt x="7855" y="0"/>
                  </a:lnTo>
                  <a:lnTo>
                    <a:pt x="0" y="216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74" name="Freeform 124"/>
            <p:cNvSpPr/>
            <p:nvPr/>
          </p:nvSpPr>
          <p:spPr>
            <a:xfrm>
              <a:off x="6840565" y="1306372"/>
              <a:ext cx="857075" cy="351461"/>
            </a:xfrm>
            <a:custGeom>
              <a:avLst/>
              <a:gdLst/>
              <a:ahLst/>
              <a:cxnLst>
                <a:cxn ang="0">
                  <a:pos x="wd2" y="hd2"/>
                </a:cxn>
                <a:cxn ang="5400000">
                  <a:pos x="wd2" y="hd2"/>
                </a:cxn>
                <a:cxn ang="10800000">
                  <a:pos x="wd2" y="hd2"/>
                </a:cxn>
                <a:cxn ang="16200000">
                  <a:pos x="wd2" y="hd2"/>
                </a:cxn>
              </a:cxnLst>
              <a:rect l="0" t="0" r="r" b="b"/>
              <a:pathLst>
                <a:path w="21600" h="21600" extrusionOk="0">
                  <a:moveTo>
                    <a:pt x="0" y="8151"/>
                  </a:moveTo>
                  <a:lnTo>
                    <a:pt x="202" y="7947"/>
                  </a:lnTo>
                  <a:lnTo>
                    <a:pt x="303" y="7540"/>
                  </a:lnTo>
                  <a:lnTo>
                    <a:pt x="505" y="7540"/>
                  </a:lnTo>
                  <a:lnTo>
                    <a:pt x="606" y="7336"/>
                  </a:lnTo>
                  <a:lnTo>
                    <a:pt x="707" y="7336"/>
                  </a:lnTo>
                  <a:lnTo>
                    <a:pt x="807" y="7132"/>
                  </a:lnTo>
                  <a:lnTo>
                    <a:pt x="908" y="7132"/>
                  </a:lnTo>
                  <a:lnTo>
                    <a:pt x="1211" y="6928"/>
                  </a:lnTo>
                  <a:lnTo>
                    <a:pt x="1615" y="6928"/>
                  </a:lnTo>
                  <a:lnTo>
                    <a:pt x="2221" y="6521"/>
                  </a:lnTo>
                  <a:lnTo>
                    <a:pt x="3634" y="6521"/>
                  </a:lnTo>
                  <a:lnTo>
                    <a:pt x="3634" y="6725"/>
                  </a:lnTo>
                  <a:lnTo>
                    <a:pt x="3735" y="6928"/>
                  </a:lnTo>
                  <a:lnTo>
                    <a:pt x="3735" y="7132"/>
                  </a:lnTo>
                  <a:lnTo>
                    <a:pt x="3836" y="7132"/>
                  </a:lnTo>
                  <a:lnTo>
                    <a:pt x="3936" y="7336"/>
                  </a:lnTo>
                  <a:lnTo>
                    <a:pt x="4542" y="7336"/>
                  </a:lnTo>
                  <a:lnTo>
                    <a:pt x="4542" y="7540"/>
                  </a:lnTo>
                  <a:lnTo>
                    <a:pt x="4643" y="7540"/>
                  </a:lnTo>
                  <a:lnTo>
                    <a:pt x="4946" y="8151"/>
                  </a:lnTo>
                  <a:lnTo>
                    <a:pt x="5249" y="8151"/>
                  </a:lnTo>
                  <a:lnTo>
                    <a:pt x="5551" y="8355"/>
                  </a:lnTo>
                  <a:lnTo>
                    <a:pt x="5652" y="8151"/>
                  </a:lnTo>
                  <a:lnTo>
                    <a:pt x="6157" y="8151"/>
                  </a:lnTo>
                  <a:lnTo>
                    <a:pt x="6258" y="7947"/>
                  </a:lnTo>
                  <a:lnTo>
                    <a:pt x="6359" y="7947"/>
                  </a:lnTo>
                  <a:lnTo>
                    <a:pt x="6359" y="7743"/>
                  </a:lnTo>
                  <a:lnTo>
                    <a:pt x="6460" y="7743"/>
                  </a:lnTo>
                  <a:lnTo>
                    <a:pt x="6460" y="7132"/>
                  </a:lnTo>
                  <a:lnTo>
                    <a:pt x="6359" y="7132"/>
                  </a:lnTo>
                  <a:lnTo>
                    <a:pt x="6359" y="6928"/>
                  </a:lnTo>
                  <a:lnTo>
                    <a:pt x="6157" y="6521"/>
                  </a:lnTo>
                  <a:lnTo>
                    <a:pt x="6157" y="6317"/>
                  </a:lnTo>
                  <a:lnTo>
                    <a:pt x="6056" y="6113"/>
                  </a:lnTo>
                  <a:lnTo>
                    <a:pt x="6056" y="5909"/>
                  </a:lnTo>
                  <a:lnTo>
                    <a:pt x="5955" y="5909"/>
                  </a:lnTo>
                  <a:lnTo>
                    <a:pt x="5854" y="5706"/>
                  </a:lnTo>
                  <a:lnTo>
                    <a:pt x="5854" y="5502"/>
                  </a:lnTo>
                  <a:lnTo>
                    <a:pt x="5753" y="5298"/>
                  </a:lnTo>
                  <a:lnTo>
                    <a:pt x="5854" y="5298"/>
                  </a:lnTo>
                  <a:lnTo>
                    <a:pt x="5854" y="5094"/>
                  </a:lnTo>
                  <a:lnTo>
                    <a:pt x="5955" y="5094"/>
                  </a:lnTo>
                  <a:lnTo>
                    <a:pt x="6157" y="5298"/>
                  </a:lnTo>
                  <a:lnTo>
                    <a:pt x="6359" y="5298"/>
                  </a:lnTo>
                  <a:lnTo>
                    <a:pt x="6460" y="5094"/>
                  </a:lnTo>
                  <a:lnTo>
                    <a:pt x="6460" y="4891"/>
                  </a:lnTo>
                  <a:lnTo>
                    <a:pt x="6561" y="4891"/>
                  </a:lnTo>
                  <a:lnTo>
                    <a:pt x="6561" y="3872"/>
                  </a:lnTo>
                  <a:lnTo>
                    <a:pt x="6460" y="3464"/>
                  </a:lnTo>
                  <a:lnTo>
                    <a:pt x="6460" y="2242"/>
                  </a:lnTo>
                  <a:lnTo>
                    <a:pt x="6359" y="2038"/>
                  </a:lnTo>
                  <a:lnTo>
                    <a:pt x="6359" y="0"/>
                  </a:lnTo>
                  <a:lnTo>
                    <a:pt x="6864" y="0"/>
                  </a:lnTo>
                  <a:lnTo>
                    <a:pt x="7065" y="204"/>
                  </a:lnTo>
                  <a:lnTo>
                    <a:pt x="7469" y="815"/>
                  </a:lnTo>
                  <a:lnTo>
                    <a:pt x="7671" y="815"/>
                  </a:lnTo>
                  <a:lnTo>
                    <a:pt x="7671" y="1019"/>
                  </a:lnTo>
                  <a:lnTo>
                    <a:pt x="8579" y="1019"/>
                  </a:lnTo>
                  <a:lnTo>
                    <a:pt x="8680" y="1223"/>
                  </a:lnTo>
                  <a:lnTo>
                    <a:pt x="8781" y="1223"/>
                  </a:lnTo>
                  <a:lnTo>
                    <a:pt x="9185" y="2038"/>
                  </a:lnTo>
                  <a:lnTo>
                    <a:pt x="9286" y="2445"/>
                  </a:lnTo>
                  <a:lnTo>
                    <a:pt x="9387" y="2445"/>
                  </a:lnTo>
                  <a:lnTo>
                    <a:pt x="9387" y="2649"/>
                  </a:lnTo>
                  <a:lnTo>
                    <a:pt x="9488" y="3057"/>
                  </a:lnTo>
                  <a:lnTo>
                    <a:pt x="9488" y="3464"/>
                  </a:lnTo>
                  <a:lnTo>
                    <a:pt x="9589" y="3668"/>
                  </a:lnTo>
                  <a:lnTo>
                    <a:pt x="9690" y="3668"/>
                  </a:lnTo>
                  <a:lnTo>
                    <a:pt x="9690" y="3872"/>
                  </a:lnTo>
                  <a:lnTo>
                    <a:pt x="10194" y="3872"/>
                  </a:lnTo>
                  <a:lnTo>
                    <a:pt x="10497" y="3668"/>
                  </a:lnTo>
                  <a:lnTo>
                    <a:pt x="11708" y="3668"/>
                  </a:lnTo>
                  <a:lnTo>
                    <a:pt x="11910" y="3872"/>
                  </a:lnTo>
                  <a:lnTo>
                    <a:pt x="12314" y="3872"/>
                  </a:lnTo>
                  <a:lnTo>
                    <a:pt x="12415" y="4075"/>
                  </a:lnTo>
                  <a:lnTo>
                    <a:pt x="12516" y="4075"/>
                  </a:lnTo>
                  <a:lnTo>
                    <a:pt x="12718" y="4483"/>
                  </a:lnTo>
                  <a:lnTo>
                    <a:pt x="13021" y="4687"/>
                  </a:lnTo>
                  <a:lnTo>
                    <a:pt x="13121" y="4891"/>
                  </a:lnTo>
                  <a:lnTo>
                    <a:pt x="13222" y="4891"/>
                  </a:lnTo>
                  <a:lnTo>
                    <a:pt x="13222" y="5094"/>
                  </a:lnTo>
                  <a:lnTo>
                    <a:pt x="13626" y="5094"/>
                  </a:lnTo>
                  <a:lnTo>
                    <a:pt x="13727" y="5298"/>
                  </a:lnTo>
                  <a:lnTo>
                    <a:pt x="13929" y="5298"/>
                  </a:lnTo>
                  <a:lnTo>
                    <a:pt x="13929" y="5909"/>
                  </a:lnTo>
                  <a:lnTo>
                    <a:pt x="14030" y="6113"/>
                  </a:lnTo>
                  <a:lnTo>
                    <a:pt x="14030" y="6521"/>
                  </a:lnTo>
                  <a:lnTo>
                    <a:pt x="14131" y="6521"/>
                  </a:lnTo>
                  <a:lnTo>
                    <a:pt x="14232" y="6725"/>
                  </a:lnTo>
                  <a:lnTo>
                    <a:pt x="15039" y="6725"/>
                  </a:lnTo>
                  <a:lnTo>
                    <a:pt x="15140" y="6521"/>
                  </a:lnTo>
                  <a:lnTo>
                    <a:pt x="15443" y="6521"/>
                  </a:lnTo>
                  <a:lnTo>
                    <a:pt x="15544" y="6317"/>
                  </a:lnTo>
                  <a:lnTo>
                    <a:pt x="15645" y="6317"/>
                  </a:lnTo>
                  <a:lnTo>
                    <a:pt x="15847" y="6113"/>
                  </a:lnTo>
                  <a:lnTo>
                    <a:pt x="15948" y="5909"/>
                  </a:lnTo>
                  <a:lnTo>
                    <a:pt x="16049" y="5909"/>
                  </a:lnTo>
                  <a:lnTo>
                    <a:pt x="16049" y="5706"/>
                  </a:lnTo>
                  <a:lnTo>
                    <a:pt x="16150" y="5502"/>
                  </a:lnTo>
                  <a:lnTo>
                    <a:pt x="16150" y="5298"/>
                  </a:lnTo>
                  <a:lnTo>
                    <a:pt x="16250" y="5094"/>
                  </a:lnTo>
                  <a:lnTo>
                    <a:pt x="16250" y="4891"/>
                  </a:lnTo>
                  <a:lnTo>
                    <a:pt x="16351" y="4891"/>
                  </a:lnTo>
                  <a:lnTo>
                    <a:pt x="16351" y="5094"/>
                  </a:lnTo>
                  <a:lnTo>
                    <a:pt x="16553" y="5094"/>
                  </a:lnTo>
                  <a:lnTo>
                    <a:pt x="16654" y="5298"/>
                  </a:lnTo>
                  <a:lnTo>
                    <a:pt x="16654" y="5502"/>
                  </a:lnTo>
                  <a:lnTo>
                    <a:pt x="16755" y="5706"/>
                  </a:lnTo>
                  <a:lnTo>
                    <a:pt x="17058" y="5706"/>
                  </a:lnTo>
                  <a:lnTo>
                    <a:pt x="17058" y="5502"/>
                  </a:lnTo>
                  <a:lnTo>
                    <a:pt x="17159" y="5502"/>
                  </a:lnTo>
                  <a:lnTo>
                    <a:pt x="17361" y="5094"/>
                  </a:lnTo>
                  <a:lnTo>
                    <a:pt x="17462" y="4687"/>
                  </a:lnTo>
                  <a:lnTo>
                    <a:pt x="17563" y="4483"/>
                  </a:lnTo>
                  <a:lnTo>
                    <a:pt x="17664" y="4483"/>
                  </a:lnTo>
                  <a:lnTo>
                    <a:pt x="17764" y="4279"/>
                  </a:lnTo>
                  <a:lnTo>
                    <a:pt x="17865" y="4279"/>
                  </a:lnTo>
                  <a:lnTo>
                    <a:pt x="17865" y="4075"/>
                  </a:lnTo>
                  <a:lnTo>
                    <a:pt x="18572" y="4075"/>
                  </a:lnTo>
                  <a:lnTo>
                    <a:pt x="18673" y="4279"/>
                  </a:lnTo>
                  <a:lnTo>
                    <a:pt x="18774" y="4279"/>
                  </a:lnTo>
                  <a:lnTo>
                    <a:pt x="18875" y="4483"/>
                  </a:lnTo>
                  <a:lnTo>
                    <a:pt x="19077" y="4687"/>
                  </a:lnTo>
                  <a:lnTo>
                    <a:pt x="19178" y="4891"/>
                  </a:lnTo>
                  <a:lnTo>
                    <a:pt x="18976" y="5706"/>
                  </a:lnTo>
                  <a:lnTo>
                    <a:pt x="18976" y="8966"/>
                  </a:lnTo>
                  <a:lnTo>
                    <a:pt x="19077" y="9374"/>
                  </a:lnTo>
                  <a:lnTo>
                    <a:pt x="19077" y="9577"/>
                  </a:lnTo>
                  <a:lnTo>
                    <a:pt x="19178" y="9781"/>
                  </a:lnTo>
                  <a:lnTo>
                    <a:pt x="19178" y="9985"/>
                  </a:lnTo>
                  <a:lnTo>
                    <a:pt x="19379" y="9985"/>
                  </a:lnTo>
                  <a:lnTo>
                    <a:pt x="19480" y="9781"/>
                  </a:lnTo>
                  <a:lnTo>
                    <a:pt x="19682" y="9577"/>
                  </a:lnTo>
                  <a:lnTo>
                    <a:pt x="19783" y="9577"/>
                  </a:lnTo>
                  <a:lnTo>
                    <a:pt x="20086" y="9374"/>
                  </a:lnTo>
                  <a:lnTo>
                    <a:pt x="20591" y="9374"/>
                  </a:lnTo>
                  <a:lnTo>
                    <a:pt x="20793" y="9170"/>
                  </a:lnTo>
                  <a:lnTo>
                    <a:pt x="20893" y="9170"/>
                  </a:lnTo>
                  <a:lnTo>
                    <a:pt x="20893" y="9374"/>
                  </a:lnTo>
                  <a:lnTo>
                    <a:pt x="21095" y="9374"/>
                  </a:lnTo>
                  <a:lnTo>
                    <a:pt x="21499" y="10189"/>
                  </a:lnTo>
                  <a:lnTo>
                    <a:pt x="21499" y="10392"/>
                  </a:lnTo>
                  <a:lnTo>
                    <a:pt x="21600" y="10596"/>
                  </a:lnTo>
                  <a:lnTo>
                    <a:pt x="21600" y="10800"/>
                  </a:lnTo>
                  <a:lnTo>
                    <a:pt x="21499" y="11004"/>
                  </a:lnTo>
                  <a:lnTo>
                    <a:pt x="21499" y="11208"/>
                  </a:lnTo>
                  <a:lnTo>
                    <a:pt x="21398" y="11208"/>
                  </a:lnTo>
                  <a:lnTo>
                    <a:pt x="21297" y="11411"/>
                  </a:lnTo>
                  <a:lnTo>
                    <a:pt x="21196" y="11411"/>
                  </a:lnTo>
                  <a:lnTo>
                    <a:pt x="20994" y="11615"/>
                  </a:lnTo>
                  <a:lnTo>
                    <a:pt x="20793" y="11615"/>
                  </a:lnTo>
                  <a:lnTo>
                    <a:pt x="20591" y="11819"/>
                  </a:lnTo>
                  <a:lnTo>
                    <a:pt x="20490" y="11819"/>
                  </a:lnTo>
                  <a:lnTo>
                    <a:pt x="20389" y="12023"/>
                  </a:lnTo>
                  <a:lnTo>
                    <a:pt x="20288" y="12023"/>
                  </a:lnTo>
                  <a:lnTo>
                    <a:pt x="20086" y="12226"/>
                  </a:lnTo>
                  <a:lnTo>
                    <a:pt x="19480" y="13042"/>
                  </a:lnTo>
                  <a:lnTo>
                    <a:pt x="19178" y="13245"/>
                  </a:lnTo>
                  <a:lnTo>
                    <a:pt x="18774" y="14060"/>
                  </a:lnTo>
                  <a:lnTo>
                    <a:pt x="18572" y="14264"/>
                  </a:lnTo>
                  <a:lnTo>
                    <a:pt x="18471" y="14468"/>
                  </a:lnTo>
                  <a:lnTo>
                    <a:pt x="18471" y="14672"/>
                  </a:lnTo>
                  <a:lnTo>
                    <a:pt x="17966" y="15691"/>
                  </a:lnTo>
                  <a:lnTo>
                    <a:pt x="17664" y="15691"/>
                  </a:lnTo>
                  <a:lnTo>
                    <a:pt x="17462" y="15487"/>
                  </a:lnTo>
                  <a:lnTo>
                    <a:pt x="17260" y="15079"/>
                  </a:lnTo>
                  <a:lnTo>
                    <a:pt x="16856" y="15079"/>
                  </a:lnTo>
                  <a:lnTo>
                    <a:pt x="16856" y="16302"/>
                  </a:lnTo>
                  <a:lnTo>
                    <a:pt x="16957" y="16506"/>
                  </a:lnTo>
                  <a:lnTo>
                    <a:pt x="16957" y="17728"/>
                  </a:lnTo>
                  <a:lnTo>
                    <a:pt x="16856" y="17932"/>
                  </a:lnTo>
                  <a:lnTo>
                    <a:pt x="16856" y="18543"/>
                  </a:lnTo>
                  <a:lnTo>
                    <a:pt x="16755" y="18543"/>
                  </a:lnTo>
                  <a:lnTo>
                    <a:pt x="16755" y="18747"/>
                  </a:lnTo>
                  <a:lnTo>
                    <a:pt x="16452" y="19358"/>
                  </a:lnTo>
                  <a:lnTo>
                    <a:pt x="16250" y="19562"/>
                  </a:lnTo>
                  <a:lnTo>
                    <a:pt x="16150" y="19970"/>
                  </a:lnTo>
                  <a:lnTo>
                    <a:pt x="15948" y="20174"/>
                  </a:lnTo>
                  <a:lnTo>
                    <a:pt x="15847" y="20174"/>
                  </a:lnTo>
                  <a:lnTo>
                    <a:pt x="15847" y="20377"/>
                  </a:lnTo>
                  <a:lnTo>
                    <a:pt x="15544" y="20377"/>
                  </a:lnTo>
                  <a:lnTo>
                    <a:pt x="15544" y="20581"/>
                  </a:lnTo>
                  <a:lnTo>
                    <a:pt x="15443" y="20377"/>
                  </a:lnTo>
                  <a:lnTo>
                    <a:pt x="15140" y="20377"/>
                  </a:lnTo>
                  <a:lnTo>
                    <a:pt x="14938" y="20174"/>
                  </a:lnTo>
                  <a:lnTo>
                    <a:pt x="14736" y="20174"/>
                  </a:lnTo>
                  <a:lnTo>
                    <a:pt x="14535" y="19970"/>
                  </a:lnTo>
                  <a:lnTo>
                    <a:pt x="14232" y="19970"/>
                  </a:lnTo>
                  <a:lnTo>
                    <a:pt x="14131" y="20174"/>
                  </a:lnTo>
                  <a:lnTo>
                    <a:pt x="14030" y="20174"/>
                  </a:lnTo>
                  <a:lnTo>
                    <a:pt x="14030" y="20377"/>
                  </a:lnTo>
                  <a:lnTo>
                    <a:pt x="13929" y="20581"/>
                  </a:lnTo>
                  <a:lnTo>
                    <a:pt x="13727" y="20785"/>
                  </a:lnTo>
                  <a:lnTo>
                    <a:pt x="13626" y="20989"/>
                  </a:lnTo>
                  <a:lnTo>
                    <a:pt x="13525" y="20989"/>
                  </a:lnTo>
                  <a:lnTo>
                    <a:pt x="13424" y="21192"/>
                  </a:lnTo>
                  <a:lnTo>
                    <a:pt x="13222" y="21192"/>
                  </a:lnTo>
                  <a:lnTo>
                    <a:pt x="13121" y="21396"/>
                  </a:lnTo>
                  <a:lnTo>
                    <a:pt x="12920" y="21396"/>
                  </a:lnTo>
                  <a:lnTo>
                    <a:pt x="12819" y="21600"/>
                  </a:lnTo>
                  <a:lnTo>
                    <a:pt x="12415" y="21600"/>
                  </a:lnTo>
                  <a:lnTo>
                    <a:pt x="12314" y="21396"/>
                  </a:lnTo>
                  <a:lnTo>
                    <a:pt x="12112" y="21192"/>
                  </a:lnTo>
                  <a:lnTo>
                    <a:pt x="12011" y="21192"/>
                  </a:lnTo>
                  <a:lnTo>
                    <a:pt x="11708" y="20785"/>
                  </a:lnTo>
                  <a:lnTo>
                    <a:pt x="11507" y="20377"/>
                  </a:lnTo>
                  <a:lnTo>
                    <a:pt x="11305" y="20377"/>
                  </a:lnTo>
                  <a:lnTo>
                    <a:pt x="11002" y="20174"/>
                  </a:lnTo>
                  <a:lnTo>
                    <a:pt x="10800" y="19970"/>
                  </a:lnTo>
                  <a:lnTo>
                    <a:pt x="10396" y="19970"/>
                  </a:lnTo>
                  <a:lnTo>
                    <a:pt x="10194" y="19766"/>
                  </a:lnTo>
                  <a:lnTo>
                    <a:pt x="7368" y="19766"/>
                  </a:lnTo>
                  <a:lnTo>
                    <a:pt x="7166" y="19562"/>
                  </a:lnTo>
                  <a:lnTo>
                    <a:pt x="6763" y="19562"/>
                  </a:lnTo>
                  <a:lnTo>
                    <a:pt x="6662" y="19358"/>
                  </a:lnTo>
                  <a:lnTo>
                    <a:pt x="6561" y="19358"/>
                  </a:lnTo>
                  <a:lnTo>
                    <a:pt x="6460" y="19155"/>
                  </a:lnTo>
                  <a:lnTo>
                    <a:pt x="6359" y="19155"/>
                  </a:lnTo>
                  <a:lnTo>
                    <a:pt x="6258" y="18951"/>
                  </a:lnTo>
                  <a:lnTo>
                    <a:pt x="6258" y="18747"/>
                  </a:lnTo>
                  <a:lnTo>
                    <a:pt x="6056" y="18543"/>
                  </a:lnTo>
                  <a:lnTo>
                    <a:pt x="5955" y="18340"/>
                  </a:lnTo>
                  <a:lnTo>
                    <a:pt x="5955" y="18136"/>
                  </a:lnTo>
                  <a:lnTo>
                    <a:pt x="5854" y="17932"/>
                  </a:lnTo>
                  <a:lnTo>
                    <a:pt x="5753" y="17321"/>
                  </a:lnTo>
                  <a:lnTo>
                    <a:pt x="5652" y="17117"/>
                  </a:lnTo>
                  <a:lnTo>
                    <a:pt x="5652" y="16913"/>
                  </a:lnTo>
                  <a:lnTo>
                    <a:pt x="5551" y="16709"/>
                  </a:lnTo>
                  <a:lnTo>
                    <a:pt x="5551" y="16506"/>
                  </a:lnTo>
                  <a:lnTo>
                    <a:pt x="5450" y="16506"/>
                  </a:lnTo>
                  <a:lnTo>
                    <a:pt x="5450" y="16302"/>
                  </a:lnTo>
                  <a:lnTo>
                    <a:pt x="5350" y="16302"/>
                  </a:lnTo>
                  <a:lnTo>
                    <a:pt x="5148" y="15894"/>
                  </a:lnTo>
                  <a:lnTo>
                    <a:pt x="4845" y="15691"/>
                  </a:lnTo>
                  <a:lnTo>
                    <a:pt x="4643" y="15487"/>
                  </a:lnTo>
                  <a:lnTo>
                    <a:pt x="4542" y="15487"/>
                  </a:lnTo>
                  <a:lnTo>
                    <a:pt x="4239" y="15283"/>
                  </a:lnTo>
                  <a:lnTo>
                    <a:pt x="3936" y="15283"/>
                  </a:lnTo>
                  <a:lnTo>
                    <a:pt x="3735" y="15079"/>
                  </a:lnTo>
                  <a:lnTo>
                    <a:pt x="3028" y="15079"/>
                  </a:lnTo>
                  <a:lnTo>
                    <a:pt x="2826" y="14875"/>
                  </a:lnTo>
                  <a:lnTo>
                    <a:pt x="2523" y="14875"/>
                  </a:lnTo>
                  <a:lnTo>
                    <a:pt x="2422" y="14672"/>
                  </a:lnTo>
                  <a:lnTo>
                    <a:pt x="2321" y="14672"/>
                  </a:lnTo>
                  <a:lnTo>
                    <a:pt x="2221" y="14468"/>
                  </a:lnTo>
                  <a:lnTo>
                    <a:pt x="2120" y="14468"/>
                  </a:lnTo>
                  <a:lnTo>
                    <a:pt x="2120" y="14060"/>
                  </a:lnTo>
                  <a:lnTo>
                    <a:pt x="2019" y="13857"/>
                  </a:lnTo>
                  <a:lnTo>
                    <a:pt x="1918" y="13449"/>
                  </a:lnTo>
                  <a:lnTo>
                    <a:pt x="1918" y="13042"/>
                  </a:lnTo>
                  <a:lnTo>
                    <a:pt x="1817" y="12634"/>
                  </a:lnTo>
                  <a:lnTo>
                    <a:pt x="1817" y="12430"/>
                  </a:lnTo>
                  <a:lnTo>
                    <a:pt x="1716" y="12023"/>
                  </a:lnTo>
                  <a:lnTo>
                    <a:pt x="1716" y="11819"/>
                  </a:lnTo>
                  <a:lnTo>
                    <a:pt x="1615" y="11208"/>
                  </a:lnTo>
                  <a:lnTo>
                    <a:pt x="1615" y="10800"/>
                  </a:lnTo>
                  <a:lnTo>
                    <a:pt x="1514" y="10596"/>
                  </a:lnTo>
                  <a:lnTo>
                    <a:pt x="1514" y="10392"/>
                  </a:lnTo>
                  <a:lnTo>
                    <a:pt x="1413" y="10392"/>
                  </a:lnTo>
                  <a:lnTo>
                    <a:pt x="1312" y="10189"/>
                  </a:lnTo>
                  <a:lnTo>
                    <a:pt x="908" y="9781"/>
                  </a:lnTo>
                  <a:lnTo>
                    <a:pt x="807" y="9781"/>
                  </a:lnTo>
                  <a:lnTo>
                    <a:pt x="606" y="9577"/>
                  </a:lnTo>
                  <a:lnTo>
                    <a:pt x="505" y="9374"/>
                  </a:lnTo>
                  <a:lnTo>
                    <a:pt x="404" y="9374"/>
                  </a:lnTo>
                  <a:lnTo>
                    <a:pt x="303" y="9170"/>
                  </a:lnTo>
                  <a:lnTo>
                    <a:pt x="303" y="8966"/>
                  </a:lnTo>
                  <a:lnTo>
                    <a:pt x="202" y="8762"/>
                  </a:lnTo>
                  <a:lnTo>
                    <a:pt x="0" y="8151"/>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75" name="Freeform 125"/>
            <p:cNvSpPr/>
            <p:nvPr/>
          </p:nvSpPr>
          <p:spPr>
            <a:xfrm>
              <a:off x="6840565" y="1306372"/>
              <a:ext cx="857075" cy="351461"/>
            </a:xfrm>
            <a:custGeom>
              <a:avLst/>
              <a:gdLst/>
              <a:ahLst/>
              <a:cxnLst>
                <a:cxn ang="0">
                  <a:pos x="wd2" y="hd2"/>
                </a:cxn>
                <a:cxn ang="5400000">
                  <a:pos x="wd2" y="hd2"/>
                </a:cxn>
                <a:cxn ang="10800000">
                  <a:pos x="wd2" y="hd2"/>
                </a:cxn>
                <a:cxn ang="16200000">
                  <a:pos x="wd2" y="hd2"/>
                </a:cxn>
              </a:cxnLst>
              <a:rect l="0" t="0" r="r" b="b"/>
              <a:pathLst>
                <a:path w="21600" h="21600" extrusionOk="0">
                  <a:moveTo>
                    <a:pt x="0" y="8151"/>
                  </a:moveTo>
                  <a:lnTo>
                    <a:pt x="202" y="7947"/>
                  </a:lnTo>
                  <a:lnTo>
                    <a:pt x="303" y="7540"/>
                  </a:lnTo>
                  <a:lnTo>
                    <a:pt x="505" y="7540"/>
                  </a:lnTo>
                  <a:lnTo>
                    <a:pt x="606" y="7336"/>
                  </a:lnTo>
                  <a:lnTo>
                    <a:pt x="707" y="7336"/>
                  </a:lnTo>
                  <a:lnTo>
                    <a:pt x="807" y="7132"/>
                  </a:lnTo>
                  <a:lnTo>
                    <a:pt x="908" y="7132"/>
                  </a:lnTo>
                  <a:lnTo>
                    <a:pt x="1211" y="6928"/>
                  </a:lnTo>
                  <a:lnTo>
                    <a:pt x="1615" y="6928"/>
                  </a:lnTo>
                  <a:lnTo>
                    <a:pt x="2221" y="6521"/>
                  </a:lnTo>
                  <a:lnTo>
                    <a:pt x="3634" y="6521"/>
                  </a:lnTo>
                  <a:lnTo>
                    <a:pt x="3634" y="6725"/>
                  </a:lnTo>
                  <a:lnTo>
                    <a:pt x="3735" y="6928"/>
                  </a:lnTo>
                  <a:lnTo>
                    <a:pt x="3735" y="7132"/>
                  </a:lnTo>
                  <a:lnTo>
                    <a:pt x="3836" y="7132"/>
                  </a:lnTo>
                  <a:lnTo>
                    <a:pt x="3936" y="7336"/>
                  </a:lnTo>
                  <a:lnTo>
                    <a:pt x="4542" y="7336"/>
                  </a:lnTo>
                  <a:lnTo>
                    <a:pt x="4542" y="7540"/>
                  </a:lnTo>
                  <a:lnTo>
                    <a:pt x="4643" y="7540"/>
                  </a:lnTo>
                  <a:lnTo>
                    <a:pt x="4946" y="8151"/>
                  </a:lnTo>
                  <a:lnTo>
                    <a:pt x="5249" y="8151"/>
                  </a:lnTo>
                  <a:lnTo>
                    <a:pt x="5551" y="8355"/>
                  </a:lnTo>
                  <a:lnTo>
                    <a:pt x="5652" y="8151"/>
                  </a:lnTo>
                  <a:lnTo>
                    <a:pt x="6157" y="8151"/>
                  </a:lnTo>
                  <a:lnTo>
                    <a:pt x="6258" y="7947"/>
                  </a:lnTo>
                  <a:lnTo>
                    <a:pt x="6359" y="7947"/>
                  </a:lnTo>
                  <a:lnTo>
                    <a:pt x="6359" y="7743"/>
                  </a:lnTo>
                  <a:lnTo>
                    <a:pt x="6460" y="7743"/>
                  </a:lnTo>
                  <a:lnTo>
                    <a:pt x="6460" y="7132"/>
                  </a:lnTo>
                  <a:lnTo>
                    <a:pt x="6359" y="7132"/>
                  </a:lnTo>
                  <a:lnTo>
                    <a:pt x="6359" y="6928"/>
                  </a:lnTo>
                  <a:lnTo>
                    <a:pt x="6157" y="6521"/>
                  </a:lnTo>
                  <a:lnTo>
                    <a:pt x="6157" y="6317"/>
                  </a:lnTo>
                  <a:lnTo>
                    <a:pt x="6056" y="6113"/>
                  </a:lnTo>
                  <a:lnTo>
                    <a:pt x="6056" y="5909"/>
                  </a:lnTo>
                  <a:lnTo>
                    <a:pt x="5955" y="5909"/>
                  </a:lnTo>
                  <a:lnTo>
                    <a:pt x="5854" y="5706"/>
                  </a:lnTo>
                  <a:lnTo>
                    <a:pt x="5854" y="5502"/>
                  </a:lnTo>
                  <a:lnTo>
                    <a:pt x="5753" y="5298"/>
                  </a:lnTo>
                  <a:lnTo>
                    <a:pt x="5854" y="5298"/>
                  </a:lnTo>
                  <a:lnTo>
                    <a:pt x="5854" y="5094"/>
                  </a:lnTo>
                  <a:lnTo>
                    <a:pt x="5955" y="5094"/>
                  </a:lnTo>
                  <a:lnTo>
                    <a:pt x="6157" y="5298"/>
                  </a:lnTo>
                  <a:lnTo>
                    <a:pt x="6359" y="5298"/>
                  </a:lnTo>
                  <a:lnTo>
                    <a:pt x="6460" y="5094"/>
                  </a:lnTo>
                  <a:lnTo>
                    <a:pt x="6460" y="4891"/>
                  </a:lnTo>
                  <a:lnTo>
                    <a:pt x="6561" y="4891"/>
                  </a:lnTo>
                  <a:lnTo>
                    <a:pt x="6561" y="3872"/>
                  </a:lnTo>
                  <a:lnTo>
                    <a:pt x="6460" y="3464"/>
                  </a:lnTo>
                  <a:lnTo>
                    <a:pt x="6460" y="2242"/>
                  </a:lnTo>
                  <a:lnTo>
                    <a:pt x="6359" y="2038"/>
                  </a:lnTo>
                  <a:lnTo>
                    <a:pt x="6359" y="0"/>
                  </a:lnTo>
                  <a:lnTo>
                    <a:pt x="6864" y="0"/>
                  </a:lnTo>
                  <a:lnTo>
                    <a:pt x="7065" y="204"/>
                  </a:lnTo>
                  <a:lnTo>
                    <a:pt x="7469" y="815"/>
                  </a:lnTo>
                  <a:lnTo>
                    <a:pt x="7671" y="815"/>
                  </a:lnTo>
                  <a:lnTo>
                    <a:pt x="7671" y="1019"/>
                  </a:lnTo>
                  <a:lnTo>
                    <a:pt x="8579" y="1019"/>
                  </a:lnTo>
                  <a:lnTo>
                    <a:pt x="8680" y="1223"/>
                  </a:lnTo>
                  <a:lnTo>
                    <a:pt x="8781" y="1223"/>
                  </a:lnTo>
                  <a:lnTo>
                    <a:pt x="9185" y="2038"/>
                  </a:lnTo>
                  <a:lnTo>
                    <a:pt x="9286" y="2445"/>
                  </a:lnTo>
                  <a:lnTo>
                    <a:pt x="9387" y="2445"/>
                  </a:lnTo>
                  <a:lnTo>
                    <a:pt x="9387" y="2649"/>
                  </a:lnTo>
                  <a:lnTo>
                    <a:pt x="9488" y="3057"/>
                  </a:lnTo>
                  <a:lnTo>
                    <a:pt x="9488" y="3464"/>
                  </a:lnTo>
                  <a:lnTo>
                    <a:pt x="9589" y="3668"/>
                  </a:lnTo>
                  <a:lnTo>
                    <a:pt x="9690" y="3668"/>
                  </a:lnTo>
                  <a:lnTo>
                    <a:pt x="9690" y="3872"/>
                  </a:lnTo>
                  <a:lnTo>
                    <a:pt x="10194" y="3872"/>
                  </a:lnTo>
                  <a:lnTo>
                    <a:pt x="10497" y="3668"/>
                  </a:lnTo>
                  <a:lnTo>
                    <a:pt x="11708" y="3668"/>
                  </a:lnTo>
                  <a:lnTo>
                    <a:pt x="11910" y="3872"/>
                  </a:lnTo>
                  <a:lnTo>
                    <a:pt x="12314" y="3872"/>
                  </a:lnTo>
                  <a:lnTo>
                    <a:pt x="12415" y="4075"/>
                  </a:lnTo>
                  <a:lnTo>
                    <a:pt x="12516" y="4075"/>
                  </a:lnTo>
                  <a:lnTo>
                    <a:pt x="12718" y="4483"/>
                  </a:lnTo>
                  <a:lnTo>
                    <a:pt x="13021" y="4687"/>
                  </a:lnTo>
                  <a:lnTo>
                    <a:pt x="13121" y="4891"/>
                  </a:lnTo>
                  <a:lnTo>
                    <a:pt x="13222" y="4891"/>
                  </a:lnTo>
                  <a:lnTo>
                    <a:pt x="13222" y="5094"/>
                  </a:lnTo>
                  <a:lnTo>
                    <a:pt x="13626" y="5094"/>
                  </a:lnTo>
                  <a:lnTo>
                    <a:pt x="13727" y="5298"/>
                  </a:lnTo>
                  <a:lnTo>
                    <a:pt x="13929" y="5298"/>
                  </a:lnTo>
                  <a:lnTo>
                    <a:pt x="13929" y="5909"/>
                  </a:lnTo>
                  <a:lnTo>
                    <a:pt x="14030" y="6113"/>
                  </a:lnTo>
                  <a:lnTo>
                    <a:pt x="14030" y="6521"/>
                  </a:lnTo>
                  <a:lnTo>
                    <a:pt x="14131" y="6521"/>
                  </a:lnTo>
                  <a:lnTo>
                    <a:pt x="14232" y="6725"/>
                  </a:lnTo>
                  <a:lnTo>
                    <a:pt x="15039" y="6725"/>
                  </a:lnTo>
                  <a:lnTo>
                    <a:pt x="15140" y="6521"/>
                  </a:lnTo>
                  <a:lnTo>
                    <a:pt x="15443" y="6521"/>
                  </a:lnTo>
                  <a:lnTo>
                    <a:pt x="15544" y="6317"/>
                  </a:lnTo>
                  <a:lnTo>
                    <a:pt x="15645" y="6317"/>
                  </a:lnTo>
                  <a:lnTo>
                    <a:pt x="15847" y="6113"/>
                  </a:lnTo>
                  <a:lnTo>
                    <a:pt x="15948" y="5909"/>
                  </a:lnTo>
                  <a:lnTo>
                    <a:pt x="16049" y="5909"/>
                  </a:lnTo>
                  <a:lnTo>
                    <a:pt x="16049" y="5706"/>
                  </a:lnTo>
                  <a:lnTo>
                    <a:pt x="16150" y="5502"/>
                  </a:lnTo>
                  <a:lnTo>
                    <a:pt x="16150" y="5298"/>
                  </a:lnTo>
                  <a:lnTo>
                    <a:pt x="16250" y="5094"/>
                  </a:lnTo>
                  <a:lnTo>
                    <a:pt x="16250" y="4891"/>
                  </a:lnTo>
                  <a:lnTo>
                    <a:pt x="16351" y="4891"/>
                  </a:lnTo>
                  <a:lnTo>
                    <a:pt x="16351" y="5094"/>
                  </a:lnTo>
                  <a:lnTo>
                    <a:pt x="16553" y="5094"/>
                  </a:lnTo>
                  <a:lnTo>
                    <a:pt x="16654" y="5298"/>
                  </a:lnTo>
                  <a:lnTo>
                    <a:pt x="16654" y="5502"/>
                  </a:lnTo>
                  <a:lnTo>
                    <a:pt x="16755" y="5706"/>
                  </a:lnTo>
                  <a:lnTo>
                    <a:pt x="17058" y="5706"/>
                  </a:lnTo>
                  <a:lnTo>
                    <a:pt x="17058" y="5502"/>
                  </a:lnTo>
                  <a:lnTo>
                    <a:pt x="17159" y="5502"/>
                  </a:lnTo>
                  <a:lnTo>
                    <a:pt x="17361" y="5094"/>
                  </a:lnTo>
                  <a:lnTo>
                    <a:pt x="17462" y="4687"/>
                  </a:lnTo>
                  <a:lnTo>
                    <a:pt x="17563" y="4483"/>
                  </a:lnTo>
                  <a:lnTo>
                    <a:pt x="17664" y="4483"/>
                  </a:lnTo>
                  <a:lnTo>
                    <a:pt x="17764" y="4279"/>
                  </a:lnTo>
                  <a:lnTo>
                    <a:pt x="17865" y="4279"/>
                  </a:lnTo>
                  <a:lnTo>
                    <a:pt x="17865" y="4075"/>
                  </a:lnTo>
                  <a:lnTo>
                    <a:pt x="18572" y="4075"/>
                  </a:lnTo>
                  <a:lnTo>
                    <a:pt x="18673" y="4279"/>
                  </a:lnTo>
                  <a:lnTo>
                    <a:pt x="18774" y="4279"/>
                  </a:lnTo>
                  <a:lnTo>
                    <a:pt x="18875" y="4483"/>
                  </a:lnTo>
                  <a:lnTo>
                    <a:pt x="19077" y="4687"/>
                  </a:lnTo>
                  <a:lnTo>
                    <a:pt x="19178" y="4891"/>
                  </a:lnTo>
                  <a:lnTo>
                    <a:pt x="18976" y="5706"/>
                  </a:lnTo>
                  <a:lnTo>
                    <a:pt x="18976" y="8966"/>
                  </a:lnTo>
                  <a:lnTo>
                    <a:pt x="19077" y="9374"/>
                  </a:lnTo>
                  <a:lnTo>
                    <a:pt x="19077" y="9577"/>
                  </a:lnTo>
                  <a:lnTo>
                    <a:pt x="19178" y="9781"/>
                  </a:lnTo>
                  <a:lnTo>
                    <a:pt x="19178" y="9985"/>
                  </a:lnTo>
                  <a:lnTo>
                    <a:pt x="19379" y="9985"/>
                  </a:lnTo>
                  <a:lnTo>
                    <a:pt x="19480" y="9781"/>
                  </a:lnTo>
                  <a:lnTo>
                    <a:pt x="19682" y="9577"/>
                  </a:lnTo>
                  <a:lnTo>
                    <a:pt x="19783" y="9577"/>
                  </a:lnTo>
                  <a:lnTo>
                    <a:pt x="20086" y="9374"/>
                  </a:lnTo>
                  <a:lnTo>
                    <a:pt x="20591" y="9374"/>
                  </a:lnTo>
                  <a:lnTo>
                    <a:pt x="20793" y="9170"/>
                  </a:lnTo>
                  <a:lnTo>
                    <a:pt x="20893" y="9170"/>
                  </a:lnTo>
                  <a:lnTo>
                    <a:pt x="20893" y="9374"/>
                  </a:lnTo>
                  <a:lnTo>
                    <a:pt x="21095" y="9374"/>
                  </a:lnTo>
                  <a:lnTo>
                    <a:pt x="21499" y="10189"/>
                  </a:lnTo>
                  <a:lnTo>
                    <a:pt x="21499" y="10392"/>
                  </a:lnTo>
                  <a:lnTo>
                    <a:pt x="21600" y="10596"/>
                  </a:lnTo>
                  <a:lnTo>
                    <a:pt x="21600" y="10800"/>
                  </a:lnTo>
                  <a:lnTo>
                    <a:pt x="21499" y="11004"/>
                  </a:lnTo>
                  <a:lnTo>
                    <a:pt x="21499" y="11208"/>
                  </a:lnTo>
                  <a:lnTo>
                    <a:pt x="21398" y="11208"/>
                  </a:lnTo>
                  <a:lnTo>
                    <a:pt x="21297" y="11411"/>
                  </a:lnTo>
                  <a:lnTo>
                    <a:pt x="21196" y="11411"/>
                  </a:lnTo>
                  <a:lnTo>
                    <a:pt x="20994" y="11615"/>
                  </a:lnTo>
                  <a:lnTo>
                    <a:pt x="20793" y="11615"/>
                  </a:lnTo>
                  <a:lnTo>
                    <a:pt x="20591" y="11819"/>
                  </a:lnTo>
                  <a:lnTo>
                    <a:pt x="20490" y="11819"/>
                  </a:lnTo>
                  <a:lnTo>
                    <a:pt x="20389" y="12023"/>
                  </a:lnTo>
                  <a:lnTo>
                    <a:pt x="20288" y="12023"/>
                  </a:lnTo>
                  <a:lnTo>
                    <a:pt x="20086" y="12226"/>
                  </a:lnTo>
                  <a:lnTo>
                    <a:pt x="19480" y="13042"/>
                  </a:lnTo>
                  <a:lnTo>
                    <a:pt x="19178" y="13245"/>
                  </a:lnTo>
                  <a:lnTo>
                    <a:pt x="18774" y="14060"/>
                  </a:lnTo>
                  <a:lnTo>
                    <a:pt x="18572" y="14264"/>
                  </a:lnTo>
                  <a:lnTo>
                    <a:pt x="18471" y="14468"/>
                  </a:lnTo>
                  <a:lnTo>
                    <a:pt x="18471" y="14672"/>
                  </a:lnTo>
                  <a:lnTo>
                    <a:pt x="17966" y="15691"/>
                  </a:lnTo>
                  <a:lnTo>
                    <a:pt x="17664" y="15691"/>
                  </a:lnTo>
                  <a:lnTo>
                    <a:pt x="17462" y="15487"/>
                  </a:lnTo>
                  <a:lnTo>
                    <a:pt x="17260" y="15079"/>
                  </a:lnTo>
                  <a:lnTo>
                    <a:pt x="16856" y="15079"/>
                  </a:lnTo>
                  <a:lnTo>
                    <a:pt x="16856" y="16302"/>
                  </a:lnTo>
                  <a:lnTo>
                    <a:pt x="16957" y="16506"/>
                  </a:lnTo>
                  <a:lnTo>
                    <a:pt x="16957" y="17728"/>
                  </a:lnTo>
                  <a:lnTo>
                    <a:pt x="16856" y="17932"/>
                  </a:lnTo>
                  <a:lnTo>
                    <a:pt x="16856" y="18543"/>
                  </a:lnTo>
                  <a:lnTo>
                    <a:pt x="16755" y="18543"/>
                  </a:lnTo>
                  <a:lnTo>
                    <a:pt x="16755" y="18747"/>
                  </a:lnTo>
                  <a:lnTo>
                    <a:pt x="16452" y="19358"/>
                  </a:lnTo>
                  <a:lnTo>
                    <a:pt x="16250" y="19562"/>
                  </a:lnTo>
                  <a:lnTo>
                    <a:pt x="16150" y="19970"/>
                  </a:lnTo>
                  <a:lnTo>
                    <a:pt x="15948" y="20174"/>
                  </a:lnTo>
                  <a:lnTo>
                    <a:pt x="15847" y="20174"/>
                  </a:lnTo>
                  <a:lnTo>
                    <a:pt x="15847" y="20377"/>
                  </a:lnTo>
                  <a:lnTo>
                    <a:pt x="15544" y="20377"/>
                  </a:lnTo>
                  <a:lnTo>
                    <a:pt x="15544" y="20581"/>
                  </a:lnTo>
                  <a:lnTo>
                    <a:pt x="15443" y="20377"/>
                  </a:lnTo>
                  <a:lnTo>
                    <a:pt x="15140" y="20377"/>
                  </a:lnTo>
                  <a:lnTo>
                    <a:pt x="14938" y="20174"/>
                  </a:lnTo>
                  <a:lnTo>
                    <a:pt x="14736" y="20174"/>
                  </a:lnTo>
                  <a:lnTo>
                    <a:pt x="14535" y="19970"/>
                  </a:lnTo>
                  <a:lnTo>
                    <a:pt x="14232" y="19970"/>
                  </a:lnTo>
                  <a:lnTo>
                    <a:pt x="14131" y="20174"/>
                  </a:lnTo>
                  <a:lnTo>
                    <a:pt x="14030" y="20174"/>
                  </a:lnTo>
                  <a:lnTo>
                    <a:pt x="14030" y="20377"/>
                  </a:lnTo>
                  <a:lnTo>
                    <a:pt x="13929" y="20581"/>
                  </a:lnTo>
                  <a:lnTo>
                    <a:pt x="13727" y="20785"/>
                  </a:lnTo>
                  <a:lnTo>
                    <a:pt x="13626" y="20989"/>
                  </a:lnTo>
                  <a:lnTo>
                    <a:pt x="13525" y="20989"/>
                  </a:lnTo>
                  <a:lnTo>
                    <a:pt x="13424" y="21192"/>
                  </a:lnTo>
                  <a:lnTo>
                    <a:pt x="13222" y="21192"/>
                  </a:lnTo>
                  <a:lnTo>
                    <a:pt x="13121" y="21396"/>
                  </a:lnTo>
                  <a:lnTo>
                    <a:pt x="12920" y="21396"/>
                  </a:lnTo>
                  <a:lnTo>
                    <a:pt x="12819" y="21600"/>
                  </a:lnTo>
                  <a:lnTo>
                    <a:pt x="12415" y="21600"/>
                  </a:lnTo>
                  <a:lnTo>
                    <a:pt x="12314" y="21396"/>
                  </a:lnTo>
                  <a:lnTo>
                    <a:pt x="12112" y="21192"/>
                  </a:lnTo>
                  <a:lnTo>
                    <a:pt x="12011" y="21192"/>
                  </a:lnTo>
                  <a:lnTo>
                    <a:pt x="11708" y="20785"/>
                  </a:lnTo>
                  <a:lnTo>
                    <a:pt x="11507" y="20377"/>
                  </a:lnTo>
                  <a:lnTo>
                    <a:pt x="11305" y="20377"/>
                  </a:lnTo>
                  <a:lnTo>
                    <a:pt x="11002" y="20174"/>
                  </a:lnTo>
                  <a:lnTo>
                    <a:pt x="10800" y="19970"/>
                  </a:lnTo>
                  <a:lnTo>
                    <a:pt x="10396" y="19970"/>
                  </a:lnTo>
                  <a:lnTo>
                    <a:pt x="10194" y="19766"/>
                  </a:lnTo>
                  <a:lnTo>
                    <a:pt x="7368" y="19766"/>
                  </a:lnTo>
                  <a:lnTo>
                    <a:pt x="7166" y="19562"/>
                  </a:lnTo>
                  <a:lnTo>
                    <a:pt x="6763" y="19562"/>
                  </a:lnTo>
                  <a:lnTo>
                    <a:pt x="6662" y="19358"/>
                  </a:lnTo>
                  <a:lnTo>
                    <a:pt x="6561" y="19358"/>
                  </a:lnTo>
                  <a:lnTo>
                    <a:pt x="6460" y="19155"/>
                  </a:lnTo>
                  <a:lnTo>
                    <a:pt x="6359" y="19155"/>
                  </a:lnTo>
                  <a:lnTo>
                    <a:pt x="6258" y="18951"/>
                  </a:lnTo>
                  <a:lnTo>
                    <a:pt x="6258" y="18747"/>
                  </a:lnTo>
                  <a:lnTo>
                    <a:pt x="6056" y="18543"/>
                  </a:lnTo>
                  <a:lnTo>
                    <a:pt x="5955" y="18340"/>
                  </a:lnTo>
                  <a:lnTo>
                    <a:pt x="5955" y="18136"/>
                  </a:lnTo>
                  <a:lnTo>
                    <a:pt x="5854" y="17932"/>
                  </a:lnTo>
                  <a:lnTo>
                    <a:pt x="5753" y="17321"/>
                  </a:lnTo>
                  <a:lnTo>
                    <a:pt x="5652" y="17117"/>
                  </a:lnTo>
                  <a:lnTo>
                    <a:pt x="5652" y="16913"/>
                  </a:lnTo>
                  <a:lnTo>
                    <a:pt x="5551" y="16709"/>
                  </a:lnTo>
                  <a:lnTo>
                    <a:pt x="5551" y="16506"/>
                  </a:lnTo>
                  <a:lnTo>
                    <a:pt x="5450" y="16506"/>
                  </a:lnTo>
                  <a:lnTo>
                    <a:pt x="5450" y="16302"/>
                  </a:lnTo>
                  <a:lnTo>
                    <a:pt x="5350" y="16302"/>
                  </a:lnTo>
                  <a:lnTo>
                    <a:pt x="5148" y="15894"/>
                  </a:lnTo>
                  <a:lnTo>
                    <a:pt x="4845" y="15691"/>
                  </a:lnTo>
                  <a:lnTo>
                    <a:pt x="4643" y="15487"/>
                  </a:lnTo>
                  <a:lnTo>
                    <a:pt x="4542" y="15487"/>
                  </a:lnTo>
                  <a:lnTo>
                    <a:pt x="4239" y="15283"/>
                  </a:lnTo>
                  <a:lnTo>
                    <a:pt x="3936" y="15283"/>
                  </a:lnTo>
                  <a:lnTo>
                    <a:pt x="3735" y="15079"/>
                  </a:lnTo>
                  <a:lnTo>
                    <a:pt x="3028" y="15079"/>
                  </a:lnTo>
                  <a:lnTo>
                    <a:pt x="2826" y="14875"/>
                  </a:lnTo>
                  <a:lnTo>
                    <a:pt x="2523" y="14875"/>
                  </a:lnTo>
                  <a:lnTo>
                    <a:pt x="2422" y="14672"/>
                  </a:lnTo>
                  <a:lnTo>
                    <a:pt x="2321" y="14672"/>
                  </a:lnTo>
                  <a:lnTo>
                    <a:pt x="2221" y="14468"/>
                  </a:lnTo>
                  <a:lnTo>
                    <a:pt x="2120" y="14468"/>
                  </a:lnTo>
                  <a:lnTo>
                    <a:pt x="2120" y="14060"/>
                  </a:lnTo>
                  <a:lnTo>
                    <a:pt x="2019" y="13857"/>
                  </a:lnTo>
                  <a:lnTo>
                    <a:pt x="1918" y="13449"/>
                  </a:lnTo>
                  <a:lnTo>
                    <a:pt x="1918" y="13042"/>
                  </a:lnTo>
                  <a:lnTo>
                    <a:pt x="1817" y="12634"/>
                  </a:lnTo>
                  <a:lnTo>
                    <a:pt x="1817" y="12430"/>
                  </a:lnTo>
                  <a:lnTo>
                    <a:pt x="1716" y="12023"/>
                  </a:lnTo>
                  <a:lnTo>
                    <a:pt x="1716" y="11819"/>
                  </a:lnTo>
                  <a:lnTo>
                    <a:pt x="1615" y="11208"/>
                  </a:lnTo>
                  <a:lnTo>
                    <a:pt x="1615" y="10800"/>
                  </a:lnTo>
                  <a:lnTo>
                    <a:pt x="1514" y="10596"/>
                  </a:lnTo>
                  <a:lnTo>
                    <a:pt x="1514" y="10392"/>
                  </a:lnTo>
                  <a:lnTo>
                    <a:pt x="1413" y="10392"/>
                  </a:lnTo>
                  <a:lnTo>
                    <a:pt x="1312" y="10189"/>
                  </a:lnTo>
                  <a:lnTo>
                    <a:pt x="908" y="9781"/>
                  </a:lnTo>
                  <a:lnTo>
                    <a:pt x="807" y="9781"/>
                  </a:lnTo>
                  <a:lnTo>
                    <a:pt x="606" y="9577"/>
                  </a:lnTo>
                  <a:lnTo>
                    <a:pt x="505" y="9374"/>
                  </a:lnTo>
                  <a:lnTo>
                    <a:pt x="404" y="9374"/>
                  </a:lnTo>
                  <a:lnTo>
                    <a:pt x="303" y="9170"/>
                  </a:lnTo>
                  <a:lnTo>
                    <a:pt x="303" y="8966"/>
                  </a:lnTo>
                  <a:lnTo>
                    <a:pt x="202" y="8762"/>
                  </a:lnTo>
                  <a:lnTo>
                    <a:pt x="0" y="8151"/>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76" name="Freeform 126"/>
            <p:cNvSpPr/>
            <p:nvPr/>
          </p:nvSpPr>
          <p:spPr>
            <a:xfrm>
              <a:off x="6724419" y="2586220"/>
              <a:ext cx="64081" cy="102786"/>
            </a:xfrm>
            <a:custGeom>
              <a:avLst/>
              <a:gdLst/>
              <a:ahLst/>
              <a:cxnLst>
                <a:cxn ang="0">
                  <a:pos x="wd2" y="hd2"/>
                </a:cxn>
                <a:cxn ang="5400000">
                  <a:pos x="wd2" y="hd2"/>
                </a:cxn>
                <a:cxn ang="10800000">
                  <a:pos x="wd2" y="hd2"/>
                </a:cxn>
                <a:cxn ang="16200000">
                  <a:pos x="wd2" y="hd2"/>
                </a:cxn>
              </a:cxnLst>
              <a:rect l="0" t="0" r="r" b="b"/>
              <a:pathLst>
                <a:path w="21600" h="21600" extrusionOk="0">
                  <a:moveTo>
                    <a:pt x="6750" y="0"/>
                  </a:moveTo>
                  <a:lnTo>
                    <a:pt x="5400" y="0"/>
                  </a:lnTo>
                  <a:lnTo>
                    <a:pt x="5400" y="697"/>
                  </a:lnTo>
                  <a:lnTo>
                    <a:pt x="4050" y="697"/>
                  </a:lnTo>
                  <a:lnTo>
                    <a:pt x="4050" y="2090"/>
                  </a:lnTo>
                  <a:lnTo>
                    <a:pt x="1350" y="3484"/>
                  </a:lnTo>
                  <a:lnTo>
                    <a:pt x="1350" y="4877"/>
                  </a:lnTo>
                  <a:lnTo>
                    <a:pt x="0" y="6271"/>
                  </a:lnTo>
                  <a:lnTo>
                    <a:pt x="0" y="16026"/>
                  </a:lnTo>
                  <a:lnTo>
                    <a:pt x="1350" y="16723"/>
                  </a:lnTo>
                  <a:lnTo>
                    <a:pt x="1350" y="18116"/>
                  </a:lnTo>
                  <a:lnTo>
                    <a:pt x="4050" y="19510"/>
                  </a:lnTo>
                  <a:lnTo>
                    <a:pt x="4050" y="20206"/>
                  </a:lnTo>
                  <a:lnTo>
                    <a:pt x="5400" y="20903"/>
                  </a:lnTo>
                  <a:lnTo>
                    <a:pt x="8100" y="20903"/>
                  </a:lnTo>
                  <a:lnTo>
                    <a:pt x="9450" y="21600"/>
                  </a:lnTo>
                  <a:lnTo>
                    <a:pt x="10800" y="20903"/>
                  </a:lnTo>
                  <a:lnTo>
                    <a:pt x="14850" y="20903"/>
                  </a:lnTo>
                  <a:lnTo>
                    <a:pt x="17550" y="20206"/>
                  </a:lnTo>
                  <a:lnTo>
                    <a:pt x="18900" y="20206"/>
                  </a:lnTo>
                  <a:lnTo>
                    <a:pt x="20250" y="19510"/>
                  </a:lnTo>
                  <a:lnTo>
                    <a:pt x="20250" y="18813"/>
                  </a:lnTo>
                  <a:lnTo>
                    <a:pt x="21600" y="18813"/>
                  </a:lnTo>
                  <a:lnTo>
                    <a:pt x="21600" y="9755"/>
                  </a:lnTo>
                  <a:lnTo>
                    <a:pt x="20250" y="8361"/>
                  </a:lnTo>
                  <a:lnTo>
                    <a:pt x="20250" y="6968"/>
                  </a:lnTo>
                  <a:lnTo>
                    <a:pt x="18900" y="6968"/>
                  </a:lnTo>
                  <a:lnTo>
                    <a:pt x="18900" y="6271"/>
                  </a:lnTo>
                  <a:lnTo>
                    <a:pt x="14850" y="4181"/>
                  </a:lnTo>
                  <a:lnTo>
                    <a:pt x="13500" y="2787"/>
                  </a:lnTo>
                  <a:lnTo>
                    <a:pt x="10800" y="1394"/>
                  </a:lnTo>
                  <a:lnTo>
                    <a:pt x="10800" y="697"/>
                  </a:lnTo>
                  <a:lnTo>
                    <a:pt x="8100" y="697"/>
                  </a:lnTo>
                  <a:lnTo>
                    <a:pt x="8100" y="0"/>
                  </a:lnTo>
                  <a:lnTo>
                    <a:pt x="6750"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77" name="Freeform 127"/>
            <p:cNvSpPr/>
            <p:nvPr/>
          </p:nvSpPr>
          <p:spPr>
            <a:xfrm>
              <a:off x="6724419" y="2586220"/>
              <a:ext cx="64081" cy="102786"/>
            </a:xfrm>
            <a:custGeom>
              <a:avLst/>
              <a:gdLst/>
              <a:ahLst/>
              <a:cxnLst>
                <a:cxn ang="0">
                  <a:pos x="wd2" y="hd2"/>
                </a:cxn>
                <a:cxn ang="5400000">
                  <a:pos x="wd2" y="hd2"/>
                </a:cxn>
                <a:cxn ang="10800000">
                  <a:pos x="wd2" y="hd2"/>
                </a:cxn>
                <a:cxn ang="16200000">
                  <a:pos x="wd2" y="hd2"/>
                </a:cxn>
              </a:cxnLst>
              <a:rect l="0" t="0" r="r" b="b"/>
              <a:pathLst>
                <a:path w="21600" h="21600" extrusionOk="0">
                  <a:moveTo>
                    <a:pt x="6750" y="0"/>
                  </a:moveTo>
                  <a:lnTo>
                    <a:pt x="5400" y="0"/>
                  </a:lnTo>
                  <a:lnTo>
                    <a:pt x="5400" y="697"/>
                  </a:lnTo>
                  <a:lnTo>
                    <a:pt x="4050" y="697"/>
                  </a:lnTo>
                  <a:lnTo>
                    <a:pt x="4050" y="2090"/>
                  </a:lnTo>
                  <a:lnTo>
                    <a:pt x="1350" y="3484"/>
                  </a:lnTo>
                  <a:lnTo>
                    <a:pt x="1350" y="4877"/>
                  </a:lnTo>
                  <a:lnTo>
                    <a:pt x="0" y="6271"/>
                  </a:lnTo>
                  <a:lnTo>
                    <a:pt x="0" y="16026"/>
                  </a:lnTo>
                  <a:lnTo>
                    <a:pt x="1350" y="16723"/>
                  </a:lnTo>
                  <a:lnTo>
                    <a:pt x="1350" y="18116"/>
                  </a:lnTo>
                  <a:lnTo>
                    <a:pt x="4050" y="19510"/>
                  </a:lnTo>
                  <a:lnTo>
                    <a:pt x="4050" y="20206"/>
                  </a:lnTo>
                  <a:lnTo>
                    <a:pt x="5400" y="20903"/>
                  </a:lnTo>
                  <a:lnTo>
                    <a:pt x="8100" y="20903"/>
                  </a:lnTo>
                  <a:lnTo>
                    <a:pt x="9450" y="21600"/>
                  </a:lnTo>
                  <a:lnTo>
                    <a:pt x="10800" y="20903"/>
                  </a:lnTo>
                  <a:lnTo>
                    <a:pt x="14850" y="20903"/>
                  </a:lnTo>
                  <a:lnTo>
                    <a:pt x="17550" y="20206"/>
                  </a:lnTo>
                  <a:lnTo>
                    <a:pt x="18900" y="20206"/>
                  </a:lnTo>
                  <a:lnTo>
                    <a:pt x="20250" y="19510"/>
                  </a:lnTo>
                  <a:lnTo>
                    <a:pt x="20250" y="18813"/>
                  </a:lnTo>
                  <a:lnTo>
                    <a:pt x="21600" y="18813"/>
                  </a:lnTo>
                  <a:lnTo>
                    <a:pt x="21600" y="9755"/>
                  </a:lnTo>
                  <a:lnTo>
                    <a:pt x="20250" y="8361"/>
                  </a:lnTo>
                  <a:lnTo>
                    <a:pt x="20250" y="6968"/>
                  </a:lnTo>
                  <a:lnTo>
                    <a:pt x="18900" y="6968"/>
                  </a:lnTo>
                  <a:lnTo>
                    <a:pt x="18900" y="6271"/>
                  </a:lnTo>
                  <a:lnTo>
                    <a:pt x="14850" y="4181"/>
                  </a:lnTo>
                  <a:lnTo>
                    <a:pt x="13500" y="2787"/>
                  </a:lnTo>
                  <a:lnTo>
                    <a:pt x="10800" y="1394"/>
                  </a:lnTo>
                  <a:lnTo>
                    <a:pt x="10800" y="697"/>
                  </a:lnTo>
                  <a:lnTo>
                    <a:pt x="8100" y="697"/>
                  </a:lnTo>
                  <a:lnTo>
                    <a:pt x="8100" y="0"/>
                  </a:lnTo>
                  <a:lnTo>
                    <a:pt x="6750" y="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78" name="Freeform 128"/>
            <p:cNvSpPr/>
            <p:nvPr/>
          </p:nvSpPr>
          <p:spPr>
            <a:xfrm>
              <a:off x="5647071" y="2324283"/>
              <a:ext cx="288363" cy="182363"/>
            </a:xfrm>
            <a:custGeom>
              <a:avLst/>
              <a:gdLst/>
              <a:ahLst/>
              <a:cxnLst>
                <a:cxn ang="0">
                  <a:pos x="wd2" y="hd2"/>
                </a:cxn>
                <a:cxn ang="5400000">
                  <a:pos x="wd2" y="hd2"/>
                </a:cxn>
                <a:cxn ang="10800000">
                  <a:pos x="wd2" y="hd2"/>
                </a:cxn>
                <a:cxn ang="16200000">
                  <a:pos x="wd2" y="hd2"/>
                </a:cxn>
              </a:cxnLst>
              <a:rect l="0" t="0" r="r" b="b"/>
              <a:pathLst>
                <a:path w="21600" h="21600" extrusionOk="0">
                  <a:moveTo>
                    <a:pt x="7500" y="11782"/>
                  </a:moveTo>
                  <a:lnTo>
                    <a:pt x="7500" y="9425"/>
                  </a:lnTo>
                  <a:lnTo>
                    <a:pt x="7800" y="8640"/>
                  </a:lnTo>
                  <a:lnTo>
                    <a:pt x="7800" y="7462"/>
                  </a:lnTo>
                  <a:lnTo>
                    <a:pt x="7500" y="7462"/>
                  </a:lnTo>
                  <a:lnTo>
                    <a:pt x="7500" y="7069"/>
                  </a:lnTo>
                  <a:lnTo>
                    <a:pt x="6900" y="7069"/>
                  </a:lnTo>
                  <a:lnTo>
                    <a:pt x="6600" y="6676"/>
                  </a:lnTo>
                  <a:lnTo>
                    <a:pt x="1500" y="6676"/>
                  </a:lnTo>
                  <a:lnTo>
                    <a:pt x="1500" y="7069"/>
                  </a:lnTo>
                  <a:lnTo>
                    <a:pt x="1200" y="7069"/>
                  </a:lnTo>
                  <a:lnTo>
                    <a:pt x="600" y="7462"/>
                  </a:lnTo>
                  <a:lnTo>
                    <a:pt x="0" y="8247"/>
                  </a:lnTo>
                  <a:lnTo>
                    <a:pt x="0" y="18065"/>
                  </a:lnTo>
                  <a:lnTo>
                    <a:pt x="300" y="18458"/>
                  </a:lnTo>
                  <a:lnTo>
                    <a:pt x="600" y="19244"/>
                  </a:lnTo>
                  <a:lnTo>
                    <a:pt x="900" y="19636"/>
                  </a:lnTo>
                  <a:lnTo>
                    <a:pt x="900" y="20029"/>
                  </a:lnTo>
                  <a:lnTo>
                    <a:pt x="1200" y="20029"/>
                  </a:lnTo>
                  <a:lnTo>
                    <a:pt x="1200" y="20422"/>
                  </a:lnTo>
                  <a:lnTo>
                    <a:pt x="1500" y="20815"/>
                  </a:lnTo>
                  <a:lnTo>
                    <a:pt x="1800" y="20815"/>
                  </a:lnTo>
                  <a:lnTo>
                    <a:pt x="2100" y="21207"/>
                  </a:lnTo>
                  <a:lnTo>
                    <a:pt x="2400" y="21207"/>
                  </a:lnTo>
                  <a:lnTo>
                    <a:pt x="2700" y="21600"/>
                  </a:lnTo>
                  <a:lnTo>
                    <a:pt x="3600" y="21600"/>
                  </a:lnTo>
                  <a:lnTo>
                    <a:pt x="3600" y="21207"/>
                  </a:lnTo>
                  <a:lnTo>
                    <a:pt x="3900" y="21207"/>
                  </a:lnTo>
                  <a:lnTo>
                    <a:pt x="3900" y="20815"/>
                  </a:lnTo>
                  <a:lnTo>
                    <a:pt x="4200" y="20815"/>
                  </a:lnTo>
                  <a:lnTo>
                    <a:pt x="4500" y="20029"/>
                  </a:lnTo>
                  <a:lnTo>
                    <a:pt x="6600" y="17280"/>
                  </a:lnTo>
                  <a:lnTo>
                    <a:pt x="7200" y="16887"/>
                  </a:lnTo>
                  <a:lnTo>
                    <a:pt x="7200" y="16495"/>
                  </a:lnTo>
                  <a:lnTo>
                    <a:pt x="7500" y="16102"/>
                  </a:lnTo>
                  <a:lnTo>
                    <a:pt x="7800" y="16102"/>
                  </a:lnTo>
                  <a:lnTo>
                    <a:pt x="7800" y="15709"/>
                  </a:lnTo>
                  <a:lnTo>
                    <a:pt x="8100" y="15709"/>
                  </a:lnTo>
                  <a:lnTo>
                    <a:pt x="8400" y="15316"/>
                  </a:lnTo>
                  <a:lnTo>
                    <a:pt x="9900" y="15316"/>
                  </a:lnTo>
                  <a:lnTo>
                    <a:pt x="10800" y="15709"/>
                  </a:lnTo>
                  <a:lnTo>
                    <a:pt x="13200" y="15709"/>
                  </a:lnTo>
                  <a:lnTo>
                    <a:pt x="13500" y="15316"/>
                  </a:lnTo>
                  <a:lnTo>
                    <a:pt x="13800" y="15316"/>
                  </a:lnTo>
                  <a:lnTo>
                    <a:pt x="13800" y="14924"/>
                  </a:lnTo>
                  <a:lnTo>
                    <a:pt x="14100" y="14924"/>
                  </a:lnTo>
                  <a:lnTo>
                    <a:pt x="14400" y="14531"/>
                  </a:lnTo>
                  <a:lnTo>
                    <a:pt x="14700" y="13745"/>
                  </a:lnTo>
                  <a:lnTo>
                    <a:pt x="15000" y="13745"/>
                  </a:lnTo>
                  <a:lnTo>
                    <a:pt x="15000" y="13353"/>
                  </a:lnTo>
                  <a:lnTo>
                    <a:pt x="15900" y="13353"/>
                  </a:lnTo>
                  <a:lnTo>
                    <a:pt x="16200" y="12960"/>
                  </a:lnTo>
                  <a:lnTo>
                    <a:pt x="19500" y="12960"/>
                  </a:lnTo>
                  <a:lnTo>
                    <a:pt x="20100" y="12175"/>
                  </a:lnTo>
                  <a:lnTo>
                    <a:pt x="20100" y="9818"/>
                  </a:lnTo>
                  <a:lnTo>
                    <a:pt x="21000" y="8640"/>
                  </a:lnTo>
                  <a:lnTo>
                    <a:pt x="21600" y="8247"/>
                  </a:lnTo>
                  <a:lnTo>
                    <a:pt x="21300" y="6284"/>
                  </a:lnTo>
                  <a:lnTo>
                    <a:pt x="20400" y="3535"/>
                  </a:lnTo>
                  <a:lnTo>
                    <a:pt x="19800" y="1571"/>
                  </a:lnTo>
                  <a:lnTo>
                    <a:pt x="19500" y="0"/>
                  </a:lnTo>
                  <a:lnTo>
                    <a:pt x="18600" y="393"/>
                  </a:lnTo>
                  <a:lnTo>
                    <a:pt x="16800" y="393"/>
                  </a:lnTo>
                  <a:lnTo>
                    <a:pt x="15600" y="785"/>
                  </a:lnTo>
                  <a:lnTo>
                    <a:pt x="14700" y="785"/>
                  </a:lnTo>
                  <a:lnTo>
                    <a:pt x="14100" y="1178"/>
                  </a:lnTo>
                  <a:lnTo>
                    <a:pt x="13800" y="1178"/>
                  </a:lnTo>
                  <a:lnTo>
                    <a:pt x="13500" y="1571"/>
                  </a:lnTo>
                  <a:lnTo>
                    <a:pt x="13200" y="1571"/>
                  </a:lnTo>
                  <a:lnTo>
                    <a:pt x="11400" y="3927"/>
                  </a:lnTo>
                  <a:lnTo>
                    <a:pt x="11400" y="4320"/>
                  </a:lnTo>
                  <a:lnTo>
                    <a:pt x="11100" y="4713"/>
                  </a:lnTo>
                  <a:lnTo>
                    <a:pt x="11100" y="5498"/>
                  </a:lnTo>
                  <a:lnTo>
                    <a:pt x="10800" y="6284"/>
                  </a:lnTo>
                  <a:lnTo>
                    <a:pt x="10800" y="7855"/>
                  </a:lnTo>
                  <a:lnTo>
                    <a:pt x="10500" y="8247"/>
                  </a:lnTo>
                  <a:lnTo>
                    <a:pt x="10500" y="8640"/>
                  </a:lnTo>
                  <a:lnTo>
                    <a:pt x="10200" y="9033"/>
                  </a:lnTo>
                  <a:lnTo>
                    <a:pt x="9900" y="9818"/>
                  </a:lnTo>
                  <a:lnTo>
                    <a:pt x="8700" y="10604"/>
                  </a:lnTo>
                  <a:lnTo>
                    <a:pt x="8100" y="11389"/>
                  </a:lnTo>
                  <a:lnTo>
                    <a:pt x="7500" y="11782"/>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79" name="Freeform 129"/>
            <p:cNvSpPr/>
            <p:nvPr/>
          </p:nvSpPr>
          <p:spPr>
            <a:xfrm>
              <a:off x="5647071" y="2324283"/>
              <a:ext cx="288363" cy="182363"/>
            </a:xfrm>
            <a:custGeom>
              <a:avLst/>
              <a:gdLst/>
              <a:ahLst/>
              <a:cxnLst>
                <a:cxn ang="0">
                  <a:pos x="wd2" y="hd2"/>
                </a:cxn>
                <a:cxn ang="5400000">
                  <a:pos x="wd2" y="hd2"/>
                </a:cxn>
                <a:cxn ang="10800000">
                  <a:pos x="wd2" y="hd2"/>
                </a:cxn>
                <a:cxn ang="16200000">
                  <a:pos x="wd2" y="hd2"/>
                </a:cxn>
              </a:cxnLst>
              <a:rect l="0" t="0" r="r" b="b"/>
              <a:pathLst>
                <a:path w="21600" h="21600" extrusionOk="0">
                  <a:moveTo>
                    <a:pt x="7500" y="11782"/>
                  </a:moveTo>
                  <a:lnTo>
                    <a:pt x="7500" y="9425"/>
                  </a:lnTo>
                  <a:lnTo>
                    <a:pt x="7800" y="8640"/>
                  </a:lnTo>
                  <a:lnTo>
                    <a:pt x="7800" y="7462"/>
                  </a:lnTo>
                  <a:lnTo>
                    <a:pt x="7500" y="7462"/>
                  </a:lnTo>
                  <a:lnTo>
                    <a:pt x="7500" y="7069"/>
                  </a:lnTo>
                  <a:lnTo>
                    <a:pt x="6900" y="7069"/>
                  </a:lnTo>
                  <a:lnTo>
                    <a:pt x="6600" y="6676"/>
                  </a:lnTo>
                  <a:lnTo>
                    <a:pt x="1500" y="6676"/>
                  </a:lnTo>
                  <a:lnTo>
                    <a:pt x="1500" y="7069"/>
                  </a:lnTo>
                  <a:lnTo>
                    <a:pt x="1200" y="7069"/>
                  </a:lnTo>
                  <a:lnTo>
                    <a:pt x="600" y="7462"/>
                  </a:lnTo>
                  <a:lnTo>
                    <a:pt x="0" y="8247"/>
                  </a:lnTo>
                  <a:lnTo>
                    <a:pt x="0" y="18065"/>
                  </a:lnTo>
                  <a:lnTo>
                    <a:pt x="300" y="18458"/>
                  </a:lnTo>
                  <a:lnTo>
                    <a:pt x="600" y="19244"/>
                  </a:lnTo>
                  <a:lnTo>
                    <a:pt x="900" y="19636"/>
                  </a:lnTo>
                  <a:lnTo>
                    <a:pt x="900" y="20029"/>
                  </a:lnTo>
                  <a:lnTo>
                    <a:pt x="1200" y="20029"/>
                  </a:lnTo>
                  <a:lnTo>
                    <a:pt x="1200" y="20422"/>
                  </a:lnTo>
                  <a:lnTo>
                    <a:pt x="1500" y="20815"/>
                  </a:lnTo>
                  <a:lnTo>
                    <a:pt x="1800" y="20815"/>
                  </a:lnTo>
                  <a:lnTo>
                    <a:pt x="2100" y="21207"/>
                  </a:lnTo>
                  <a:lnTo>
                    <a:pt x="2400" y="21207"/>
                  </a:lnTo>
                  <a:lnTo>
                    <a:pt x="2700" y="21600"/>
                  </a:lnTo>
                  <a:lnTo>
                    <a:pt x="3600" y="21600"/>
                  </a:lnTo>
                  <a:lnTo>
                    <a:pt x="3600" y="21207"/>
                  </a:lnTo>
                  <a:lnTo>
                    <a:pt x="3900" y="21207"/>
                  </a:lnTo>
                  <a:lnTo>
                    <a:pt x="3900" y="20815"/>
                  </a:lnTo>
                  <a:lnTo>
                    <a:pt x="4200" y="20815"/>
                  </a:lnTo>
                  <a:lnTo>
                    <a:pt x="4500" y="20029"/>
                  </a:lnTo>
                  <a:lnTo>
                    <a:pt x="6600" y="17280"/>
                  </a:lnTo>
                  <a:lnTo>
                    <a:pt x="7200" y="16887"/>
                  </a:lnTo>
                  <a:lnTo>
                    <a:pt x="7200" y="16495"/>
                  </a:lnTo>
                  <a:lnTo>
                    <a:pt x="7500" y="16102"/>
                  </a:lnTo>
                  <a:lnTo>
                    <a:pt x="7800" y="16102"/>
                  </a:lnTo>
                  <a:lnTo>
                    <a:pt x="7800" y="15709"/>
                  </a:lnTo>
                  <a:lnTo>
                    <a:pt x="8100" y="15709"/>
                  </a:lnTo>
                  <a:lnTo>
                    <a:pt x="8400" y="15316"/>
                  </a:lnTo>
                  <a:lnTo>
                    <a:pt x="9900" y="15316"/>
                  </a:lnTo>
                  <a:lnTo>
                    <a:pt x="10800" y="15709"/>
                  </a:lnTo>
                  <a:lnTo>
                    <a:pt x="13200" y="15709"/>
                  </a:lnTo>
                  <a:lnTo>
                    <a:pt x="13500" y="15316"/>
                  </a:lnTo>
                  <a:lnTo>
                    <a:pt x="13800" y="15316"/>
                  </a:lnTo>
                  <a:lnTo>
                    <a:pt x="13800" y="14924"/>
                  </a:lnTo>
                  <a:lnTo>
                    <a:pt x="14100" y="14924"/>
                  </a:lnTo>
                  <a:lnTo>
                    <a:pt x="14400" y="14531"/>
                  </a:lnTo>
                  <a:lnTo>
                    <a:pt x="14700" y="13745"/>
                  </a:lnTo>
                  <a:lnTo>
                    <a:pt x="15000" y="13745"/>
                  </a:lnTo>
                  <a:lnTo>
                    <a:pt x="15000" y="13353"/>
                  </a:lnTo>
                  <a:lnTo>
                    <a:pt x="15900" y="13353"/>
                  </a:lnTo>
                  <a:lnTo>
                    <a:pt x="16200" y="12960"/>
                  </a:lnTo>
                  <a:lnTo>
                    <a:pt x="19500" y="12960"/>
                  </a:lnTo>
                  <a:lnTo>
                    <a:pt x="20100" y="12175"/>
                  </a:lnTo>
                  <a:lnTo>
                    <a:pt x="20100" y="9818"/>
                  </a:lnTo>
                  <a:lnTo>
                    <a:pt x="21000" y="8640"/>
                  </a:lnTo>
                  <a:lnTo>
                    <a:pt x="21600" y="8247"/>
                  </a:lnTo>
                  <a:lnTo>
                    <a:pt x="21300" y="6284"/>
                  </a:lnTo>
                  <a:lnTo>
                    <a:pt x="20400" y="3535"/>
                  </a:lnTo>
                  <a:lnTo>
                    <a:pt x="19800" y="1571"/>
                  </a:lnTo>
                  <a:lnTo>
                    <a:pt x="19500" y="0"/>
                  </a:lnTo>
                  <a:lnTo>
                    <a:pt x="18600" y="393"/>
                  </a:lnTo>
                  <a:lnTo>
                    <a:pt x="16800" y="393"/>
                  </a:lnTo>
                  <a:lnTo>
                    <a:pt x="15600" y="785"/>
                  </a:lnTo>
                  <a:lnTo>
                    <a:pt x="14700" y="785"/>
                  </a:lnTo>
                  <a:lnTo>
                    <a:pt x="14100" y="1178"/>
                  </a:lnTo>
                  <a:lnTo>
                    <a:pt x="13800" y="1178"/>
                  </a:lnTo>
                  <a:lnTo>
                    <a:pt x="13500" y="1571"/>
                  </a:lnTo>
                  <a:lnTo>
                    <a:pt x="13200" y="1571"/>
                  </a:lnTo>
                  <a:lnTo>
                    <a:pt x="11400" y="3927"/>
                  </a:lnTo>
                  <a:lnTo>
                    <a:pt x="11400" y="4320"/>
                  </a:lnTo>
                  <a:lnTo>
                    <a:pt x="11100" y="4713"/>
                  </a:lnTo>
                  <a:lnTo>
                    <a:pt x="11100" y="5498"/>
                  </a:lnTo>
                  <a:lnTo>
                    <a:pt x="10800" y="6284"/>
                  </a:lnTo>
                  <a:lnTo>
                    <a:pt x="10800" y="7855"/>
                  </a:lnTo>
                  <a:lnTo>
                    <a:pt x="10500" y="8247"/>
                  </a:lnTo>
                  <a:lnTo>
                    <a:pt x="10500" y="8640"/>
                  </a:lnTo>
                  <a:lnTo>
                    <a:pt x="10200" y="9033"/>
                  </a:lnTo>
                  <a:lnTo>
                    <a:pt x="9900" y="9818"/>
                  </a:lnTo>
                  <a:lnTo>
                    <a:pt x="8700" y="10604"/>
                  </a:lnTo>
                  <a:lnTo>
                    <a:pt x="8100" y="11389"/>
                  </a:lnTo>
                  <a:lnTo>
                    <a:pt x="7500" y="11782"/>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80" name="Freeform 130"/>
            <p:cNvSpPr/>
            <p:nvPr/>
          </p:nvSpPr>
          <p:spPr>
            <a:xfrm>
              <a:off x="5647071" y="2324283"/>
              <a:ext cx="288363" cy="182363"/>
            </a:xfrm>
            <a:custGeom>
              <a:avLst/>
              <a:gdLst/>
              <a:ahLst/>
              <a:cxnLst>
                <a:cxn ang="0">
                  <a:pos x="wd2" y="hd2"/>
                </a:cxn>
                <a:cxn ang="5400000">
                  <a:pos x="wd2" y="hd2"/>
                </a:cxn>
                <a:cxn ang="10800000">
                  <a:pos x="wd2" y="hd2"/>
                </a:cxn>
                <a:cxn ang="16200000">
                  <a:pos x="wd2" y="hd2"/>
                </a:cxn>
              </a:cxnLst>
              <a:rect l="0" t="0" r="r" b="b"/>
              <a:pathLst>
                <a:path w="21600" h="21600" extrusionOk="0">
                  <a:moveTo>
                    <a:pt x="7500" y="11782"/>
                  </a:moveTo>
                  <a:lnTo>
                    <a:pt x="7500" y="9425"/>
                  </a:lnTo>
                  <a:lnTo>
                    <a:pt x="7800" y="8640"/>
                  </a:lnTo>
                  <a:lnTo>
                    <a:pt x="7800" y="7462"/>
                  </a:lnTo>
                  <a:lnTo>
                    <a:pt x="7500" y="7462"/>
                  </a:lnTo>
                  <a:lnTo>
                    <a:pt x="7500" y="7069"/>
                  </a:lnTo>
                  <a:lnTo>
                    <a:pt x="6900" y="7069"/>
                  </a:lnTo>
                  <a:lnTo>
                    <a:pt x="6600" y="6676"/>
                  </a:lnTo>
                  <a:lnTo>
                    <a:pt x="1500" y="6676"/>
                  </a:lnTo>
                  <a:lnTo>
                    <a:pt x="1500" y="7069"/>
                  </a:lnTo>
                  <a:lnTo>
                    <a:pt x="1200" y="7069"/>
                  </a:lnTo>
                  <a:lnTo>
                    <a:pt x="600" y="7462"/>
                  </a:lnTo>
                  <a:lnTo>
                    <a:pt x="0" y="8247"/>
                  </a:lnTo>
                  <a:lnTo>
                    <a:pt x="0" y="18065"/>
                  </a:lnTo>
                  <a:lnTo>
                    <a:pt x="300" y="18458"/>
                  </a:lnTo>
                  <a:lnTo>
                    <a:pt x="600" y="19244"/>
                  </a:lnTo>
                  <a:lnTo>
                    <a:pt x="900" y="19636"/>
                  </a:lnTo>
                  <a:lnTo>
                    <a:pt x="900" y="20029"/>
                  </a:lnTo>
                  <a:lnTo>
                    <a:pt x="1200" y="20029"/>
                  </a:lnTo>
                  <a:lnTo>
                    <a:pt x="1200" y="20422"/>
                  </a:lnTo>
                  <a:lnTo>
                    <a:pt x="1500" y="20815"/>
                  </a:lnTo>
                  <a:lnTo>
                    <a:pt x="1800" y="20815"/>
                  </a:lnTo>
                  <a:lnTo>
                    <a:pt x="2100" y="21207"/>
                  </a:lnTo>
                  <a:lnTo>
                    <a:pt x="2400" y="21207"/>
                  </a:lnTo>
                  <a:lnTo>
                    <a:pt x="2700" y="21600"/>
                  </a:lnTo>
                  <a:lnTo>
                    <a:pt x="3600" y="21600"/>
                  </a:lnTo>
                  <a:lnTo>
                    <a:pt x="3600" y="21207"/>
                  </a:lnTo>
                  <a:lnTo>
                    <a:pt x="3900" y="21207"/>
                  </a:lnTo>
                  <a:lnTo>
                    <a:pt x="3900" y="20815"/>
                  </a:lnTo>
                  <a:lnTo>
                    <a:pt x="4200" y="20815"/>
                  </a:lnTo>
                  <a:lnTo>
                    <a:pt x="4500" y="20029"/>
                  </a:lnTo>
                  <a:lnTo>
                    <a:pt x="6600" y="17280"/>
                  </a:lnTo>
                  <a:lnTo>
                    <a:pt x="7200" y="16887"/>
                  </a:lnTo>
                  <a:lnTo>
                    <a:pt x="7200" y="16495"/>
                  </a:lnTo>
                  <a:lnTo>
                    <a:pt x="7500" y="16102"/>
                  </a:lnTo>
                  <a:lnTo>
                    <a:pt x="7800" y="16102"/>
                  </a:lnTo>
                  <a:lnTo>
                    <a:pt x="7800" y="15709"/>
                  </a:lnTo>
                  <a:lnTo>
                    <a:pt x="8100" y="15709"/>
                  </a:lnTo>
                  <a:lnTo>
                    <a:pt x="8400" y="15316"/>
                  </a:lnTo>
                  <a:lnTo>
                    <a:pt x="9900" y="15316"/>
                  </a:lnTo>
                  <a:lnTo>
                    <a:pt x="10800" y="15709"/>
                  </a:lnTo>
                  <a:lnTo>
                    <a:pt x="13200" y="15709"/>
                  </a:lnTo>
                  <a:lnTo>
                    <a:pt x="13500" y="15316"/>
                  </a:lnTo>
                  <a:lnTo>
                    <a:pt x="13800" y="15316"/>
                  </a:lnTo>
                  <a:lnTo>
                    <a:pt x="13800" y="14924"/>
                  </a:lnTo>
                  <a:lnTo>
                    <a:pt x="14100" y="14924"/>
                  </a:lnTo>
                  <a:lnTo>
                    <a:pt x="14400" y="14531"/>
                  </a:lnTo>
                  <a:lnTo>
                    <a:pt x="14700" y="13745"/>
                  </a:lnTo>
                  <a:lnTo>
                    <a:pt x="15000" y="13745"/>
                  </a:lnTo>
                  <a:lnTo>
                    <a:pt x="15000" y="13353"/>
                  </a:lnTo>
                  <a:lnTo>
                    <a:pt x="15900" y="13353"/>
                  </a:lnTo>
                  <a:lnTo>
                    <a:pt x="16200" y="12960"/>
                  </a:lnTo>
                  <a:lnTo>
                    <a:pt x="19500" y="12960"/>
                  </a:lnTo>
                  <a:lnTo>
                    <a:pt x="20100" y="12175"/>
                  </a:lnTo>
                  <a:lnTo>
                    <a:pt x="20100" y="9818"/>
                  </a:lnTo>
                  <a:lnTo>
                    <a:pt x="21000" y="8640"/>
                  </a:lnTo>
                  <a:lnTo>
                    <a:pt x="21600" y="8247"/>
                  </a:lnTo>
                  <a:lnTo>
                    <a:pt x="21300" y="6284"/>
                  </a:lnTo>
                  <a:lnTo>
                    <a:pt x="20400" y="3535"/>
                  </a:lnTo>
                  <a:lnTo>
                    <a:pt x="19800" y="1571"/>
                  </a:lnTo>
                  <a:lnTo>
                    <a:pt x="19500" y="0"/>
                  </a:lnTo>
                  <a:lnTo>
                    <a:pt x="18600" y="393"/>
                  </a:lnTo>
                  <a:lnTo>
                    <a:pt x="16800" y="393"/>
                  </a:lnTo>
                  <a:lnTo>
                    <a:pt x="15600" y="785"/>
                  </a:lnTo>
                  <a:lnTo>
                    <a:pt x="14700" y="785"/>
                  </a:lnTo>
                  <a:lnTo>
                    <a:pt x="14100" y="1178"/>
                  </a:lnTo>
                  <a:lnTo>
                    <a:pt x="13800" y="1178"/>
                  </a:lnTo>
                  <a:lnTo>
                    <a:pt x="13500" y="1571"/>
                  </a:lnTo>
                  <a:lnTo>
                    <a:pt x="13200" y="1571"/>
                  </a:lnTo>
                  <a:lnTo>
                    <a:pt x="11400" y="3927"/>
                  </a:lnTo>
                  <a:lnTo>
                    <a:pt x="11400" y="4320"/>
                  </a:lnTo>
                  <a:lnTo>
                    <a:pt x="11100" y="4713"/>
                  </a:lnTo>
                  <a:lnTo>
                    <a:pt x="11100" y="5498"/>
                  </a:lnTo>
                  <a:lnTo>
                    <a:pt x="10800" y="6284"/>
                  </a:lnTo>
                  <a:lnTo>
                    <a:pt x="10800" y="7855"/>
                  </a:lnTo>
                  <a:lnTo>
                    <a:pt x="10500" y="8247"/>
                  </a:lnTo>
                  <a:lnTo>
                    <a:pt x="10500" y="8640"/>
                  </a:lnTo>
                  <a:lnTo>
                    <a:pt x="10200" y="9033"/>
                  </a:lnTo>
                  <a:lnTo>
                    <a:pt x="9900" y="9818"/>
                  </a:lnTo>
                  <a:lnTo>
                    <a:pt x="8700" y="10604"/>
                  </a:lnTo>
                  <a:lnTo>
                    <a:pt x="8100" y="11389"/>
                  </a:lnTo>
                  <a:lnTo>
                    <a:pt x="7500" y="11782"/>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81" name="Freeform 131"/>
            <p:cNvSpPr/>
            <p:nvPr/>
          </p:nvSpPr>
          <p:spPr>
            <a:xfrm>
              <a:off x="5647071" y="2324283"/>
              <a:ext cx="288363" cy="182363"/>
            </a:xfrm>
            <a:custGeom>
              <a:avLst/>
              <a:gdLst/>
              <a:ahLst/>
              <a:cxnLst>
                <a:cxn ang="0">
                  <a:pos x="wd2" y="hd2"/>
                </a:cxn>
                <a:cxn ang="5400000">
                  <a:pos x="wd2" y="hd2"/>
                </a:cxn>
                <a:cxn ang="10800000">
                  <a:pos x="wd2" y="hd2"/>
                </a:cxn>
                <a:cxn ang="16200000">
                  <a:pos x="wd2" y="hd2"/>
                </a:cxn>
              </a:cxnLst>
              <a:rect l="0" t="0" r="r" b="b"/>
              <a:pathLst>
                <a:path w="21600" h="21600" extrusionOk="0">
                  <a:moveTo>
                    <a:pt x="7500" y="11782"/>
                  </a:moveTo>
                  <a:lnTo>
                    <a:pt x="7500" y="9425"/>
                  </a:lnTo>
                  <a:lnTo>
                    <a:pt x="7800" y="8640"/>
                  </a:lnTo>
                  <a:lnTo>
                    <a:pt x="7800" y="7462"/>
                  </a:lnTo>
                  <a:lnTo>
                    <a:pt x="7500" y="7462"/>
                  </a:lnTo>
                  <a:lnTo>
                    <a:pt x="7500" y="7069"/>
                  </a:lnTo>
                  <a:lnTo>
                    <a:pt x="6900" y="7069"/>
                  </a:lnTo>
                  <a:lnTo>
                    <a:pt x="6600" y="6676"/>
                  </a:lnTo>
                  <a:lnTo>
                    <a:pt x="1500" y="6676"/>
                  </a:lnTo>
                  <a:lnTo>
                    <a:pt x="1500" y="7069"/>
                  </a:lnTo>
                  <a:lnTo>
                    <a:pt x="1200" y="7069"/>
                  </a:lnTo>
                  <a:lnTo>
                    <a:pt x="600" y="7462"/>
                  </a:lnTo>
                  <a:lnTo>
                    <a:pt x="0" y="8247"/>
                  </a:lnTo>
                  <a:lnTo>
                    <a:pt x="0" y="18065"/>
                  </a:lnTo>
                  <a:lnTo>
                    <a:pt x="300" y="18458"/>
                  </a:lnTo>
                  <a:lnTo>
                    <a:pt x="600" y="19244"/>
                  </a:lnTo>
                  <a:lnTo>
                    <a:pt x="900" y="19636"/>
                  </a:lnTo>
                  <a:lnTo>
                    <a:pt x="900" y="20029"/>
                  </a:lnTo>
                  <a:lnTo>
                    <a:pt x="1200" y="20029"/>
                  </a:lnTo>
                  <a:lnTo>
                    <a:pt x="1200" y="20422"/>
                  </a:lnTo>
                  <a:lnTo>
                    <a:pt x="1500" y="20815"/>
                  </a:lnTo>
                  <a:lnTo>
                    <a:pt x="1800" y="20815"/>
                  </a:lnTo>
                  <a:lnTo>
                    <a:pt x="2100" y="21207"/>
                  </a:lnTo>
                  <a:lnTo>
                    <a:pt x="2400" y="21207"/>
                  </a:lnTo>
                  <a:lnTo>
                    <a:pt x="2700" y="21600"/>
                  </a:lnTo>
                  <a:lnTo>
                    <a:pt x="3600" y="21600"/>
                  </a:lnTo>
                  <a:lnTo>
                    <a:pt x="3600" y="21207"/>
                  </a:lnTo>
                  <a:lnTo>
                    <a:pt x="3900" y="21207"/>
                  </a:lnTo>
                  <a:lnTo>
                    <a:pt x="3900" y="20815"/>
                  </a:lnTo>
                  <a:lnTo>
                    <a:pt x="4200" y="20815"/>
                  </a:lnTo>
                  <a:lnTo>
                    <a:pt x="4500" y="20029"/>
                  </a:lnTo>
                  <a:lnTo>
                    <a:pt x="6600" y="17280"/>
                  </a:lnTo>
                  <a:lnTo>
                    <a:pt x="7200" y="16887"/>
                  </a:lnTo>
                  <a:lnTo>
                    <a:pt x="7200" y="16495"/>
                  </a:lnTo>
                  <a:lnTo>
                    <a:pt x="7500" y="16102"/>
                  </a:lnTo>
                  <a:lnTo>
                    <a:pt x="7800" y="16102"/>
                  </a:lnTo>
                  <a:lnTo>
                    <a:pt x="7800" y="15709"/>
                  </a:lnTo>
                  <a:lnTo>
                    <a:pt x="8100" y="15709"/>
                  </a:lnTo>
                  <a:lnTo>
                    <a:pt x="8400" y="15316"/>
                  </a:lnTo>
                  <a:lnTo>
                    <a:pt x="9900" y="15316"/>
                  </a:lnTo>
                  <a:lnTo>
                    <a:pt x="10800" y="15709"/>
                  </a:lnTo>
                  <a:lnTo>
                    <a:pt x="13200" y="15709"/>
                  </a:lnTo>
                  <a:lnTo>
                    <a:pt x="13500" y="15316"/>
                  </a:lnTo>
                  <a:lnTo>
                    <a:pt x="13800" y="15316"/>
                  </a:lnTo>
                  <a:lnTo>
                    <a:pt x="13800" y="14924"/>
                  </a:lnTo>
                  <a:lnTo>
                    <a:pt x="14100" y="14924"/>
                  </a:lnTo>
                  <a:lnTo>
                    <a:pt x="14400" y="14531"/>
                  </a:lnTo>
                  <a:lnTo>
                    <a:pt x="14700" y="13745"/>
                  </a:lnTo>
                  <a:lnTo>
                    <a:pt x="15000" y="13745"/>
                  </a:lnTo>
                  <a:lnTo>
                    <a:pt x="15000" y="13353"/>
                  </a:lnTo>
                  <a:lnTo>
                    <a:pt x="15900" y="13353"/>
                  </a:lnTo>
                  <a:lnTo>
                    <a:pt x="16200" y="12960"/>
                  </a:lnTo>
                  <a:lnTo>
                    <a:pt x="19500" y="12960"/>
                  </a:lnTo>
                  <a:lnTo>
                    <a:pt x="20100" y="12175"/>
                  </a:lnTo>
                  <a:lnTo>
                    <a:pt x="20100" y="9818"/>
                  </a:lnTo>
                  <a:lnTo>
                    <a:pt x="21000" y="8640"/>
                  </a:lnTo>
                  <a:lnTo>
                    <a:pt x="21600" y="8247"/>
                  </a:lnTo>
                  <a:lnTo>
                    <a:pt x="21300" y="6284"/>
                  </a:lnTo>
                  <a:lnTo>
                    <a:pt x="20400" y="3535"/>
                  </a:lnTo>
                  <a:lnTo>
                    <a:pt x="19800" y="1571"/>
                  </a:lnTo>
                  <a:lnTo>
                    <a:pt x="19500" y="0"/>
                  </a:lnTo>
                  <a:lnTo>
                    <a:pt x="18600" y="393"/>
                  </a:lnTo>
                  <a:lnTo>
                    <a:pt x="16800" y="393"/>
                  </a:lnTo>
                  <a:lnTo>
                    <a:pt x="15600" y="785"/>
                  </a:lnTo>
                  <a:lnTo>
                    <a:pt x="14700" y="785"/>
                  </a:lnTo>
                  <a:lnTo>
                    <a:pt x="14100" y="1178"/>
                  </a:lnTo>
                  <a:lnTo>
                    <a:pt x="13800" y="1178"/>
                  </a:lnTo>
                  <a:lnTo>
                    <a:pt x="13500" y="1571"/>
                  </a:lnTo>
                  <a:lnTo>
                    <a:pt x="13200" y="1571"/>
                  </a:lnTo>
                  <a:lnTo>
                    <a:pt x="11400" y="3927"/>
                  </a:lnTo>
                  <a:lnTo>
                    <a:pt x="11400" y="4320"/>
                  </a:lnTo>
                  <a:lnTo>
                    <a:pt x="11100" y="4713"/>
                  </a:lnTo>
                  <a:lnTo>
                    <a:pt x="11100" y="5498"/>
                  </a:lnTo>
                  <a:lnTo>
                    <a:pt x="10800" y="6284"/>
                  </a:lnTo>
                  <a:lnTo>
                    <a:pt x="10800" y="7855"/>
                  </a:lnTo>
                  <a:lnTo>
                    <a:pt x="10500" y="8247"/>
                  </a:lnTo>
                  <a:lnTo>
                    <a:pt x="10500" y="8640"/>
                  </a:lnTo>
                  <a:lnTo>
                    <a:pt x="10200" y="9033"/>
                  </a:lnTo>
                  <a:lnTo>
                    <a:pt x="9900" y="9818"/>
                  </a:lnTo>
                  <a:lnTo>
                    <a:pt x="8700" y="10604"/>
                  </a:lnTo>
                  <a:lnTo>
                    <a:pt x="8100" y="11389"/>
                  </a:lnTo>
                  <a:lnTo>
                    <a:pt x="7500" y="11782"/>
                  </a:lnTo>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82" name="Freeform 132"/>
            <p:cNvSpPr/>
            <p:nvPr/>
          </p:nvSpPr>
          <p:spPr>
            <a:xfrm>
              <a:off x="5647071" y="2324283"/>
              <a:ext cx="288363" cy="182363"/>
            </a:xfrm>
            <a:custGeom>
              <a:avLst/>
              <a:gdLst/>
              <a:ahLst/>
              <a:cxnLst>
                <a:cxn ang="0">
                  <a:pos x="wd2" y="hd2"/>
                </a:cxn>
                <a:cxn ang="5400000">
                  <a:pos x="wd2" y="hd2"/>
                </a:cxn>
                <a:cxn ang="10800000">
                  <a:pos x="wd2" y="hd2"/>
                </a:cxn>
                <a:cxn ang="16200000">
                  <a:pos x="wd2" y="hd2"/>
                </a:cxn>
              </a:cxnLst>
              <a:rect l="0" t="0" r="r" b="b"/>
              <a:pathLst>
                <a:path w="21600" h="21600" extrusionOk="0">
                  <a:moveTo>
                    <a:pt x="7500" y="11782"/>
                  </a:moveTo>
                  <a:lnTo>
                    <a:pt x="7500" y="9425"/>
                  </a:lnTo>
                  <a:lnTo>
                    <a:pt x="7800" y="8640"/>
                  </a:lnTo>
                  <a:lnTo>
                    <a:pt x="7800" y="7462"/>
                  </a:lnTo>
                  <a:lnTo>
                    <a:pt x="7500" y="7462"/>
                  </a:lnTo>
                  <a:lnTo>
                    <a:pt x="7500" y="7069"/>
                  </a:lnTo>
                  <a:lnTo>
                    <a:pt x="6900" y="7069"/>
                  </a:lnTo>
                  <a:lnTo>
                    <a:pt x="6600" y="6676"/>
                  </a:lnTo>
                  <a:lnTo>
                    <a:pt x="1500" y="6676"/>
                  </a:lnTo>
                  <a:lnTo>
                    <a:pt x="1500" y="7069"/>
                  </a:lnTo>
                  <a:lnTo>
                    <a:pt x="1200" y="7069"/>
                  </a:lnTo>
                  <a:lnTo>
                    <a:pt x="600" y="7462"/>
                  </a:lnTo>
                  <a:lnTo>
                    <a:pt x="0" y="8247"/>
                  </a:lnTo>
                  <a:lnTo>
                    <a:pt x="0" y="18065"/>
                  </a:lnTo>
                  <a:lnTo>
                    <a:pt x="300" y="18458"/>
                  </a:lnTo>
                  <a:lnTo>
                    <a:pt x="600" y="19244"/>
                  </a:lnTo>
                  <a:lnTo>
                    <a:pt x="900" y="19636"/>
                  </a:lnTo>
                  <a:lnTo>
                    <a:pt x="900" y="20029"/>
                  </a:lnTo>
                  <a:lnTo>
                    <a:pt x="1200" y="20029"/>
                  </a:lnTo>
                  <a:lnTo>
                    <a:pt x="1200" y="20422"/>
                  </a:lnTo>
                  <a:lnTo>
                    <a:pt x="1500" y="20815"/>
                  </a:lnTo>
                  <a:lnTo>
                    <a:pt x="1800" y="20815"/>
                  </a:lnTo>
                  <a:lnTo>
                    <a:pt x="2100" y="21207"/>
                  </a:lnTo>
                  <a:lnTo>
                    <a:pt x="2400" y="21207"/>
                  </a:lnTo>
                  <a:lnTo>
                    <a:pt x="2700" y="21600"/>
                  </a:lnTo>
                  <a:lnTo>
                    <a:pt x="3600" y="21600"/>
                  </a:lnTo>
                  <a:lnTo>
                    <a:pt x="3600" y="21207"/>
                  </a:lnTo>
                  <a:lnTo>
                    <a:pt x="3900" y="21207"/>
                  </a:lnTo>
                  <a:lnTo>
                    <a:pt x="3900" y="20815"/>
                  </a:lnTo>
                  <a:lnTo>
                    <a:pt x="4200" y="20815"/>
                  </a:lnTo>
                  <a:lnTo>
                    <a:pt x="4500" y="20029"/>
                  </a:lnTo>
                  <a:lnTo>
                    <a:pt x="6600" y="17280"/>
                  </a:lnTo>
                  <a:lnTo>
                    <a:pt x="7200" y="16887"/>
                  </a:lnTo>
                  <a:lnTo>
                    <a:pt x="7200" y="16495"/>
                  </a:lnTo>
                  <a:lnTo>
                    <a:pt x="7500" y="16102"/>
                  </a:lnTo>
                  <a:lnTo>
                    <a:pt x="7800" y="16102"/>
                  </a:lnTo>
                  <a:lnTo>
                    <a:pt x="7800" y="15709"/>
                  </a:lnTo>
                  <a:lnTo>
                    <a:pt x="8100" y="15709"/>
                  </a:lnTo>
                  <a:lnTo>
                    <a:pt x="8400" y="15316"/>
                  </a:lnTo>
                  <a:lnTo>
                    <a:pt x="9900" y="15316"/>
                  </a:lnTo>
                  <a:lnTo>
                    <a:pt x="10800" y="15709"/>
                  </a:lnTo>
                  <a:lnTo>
                    <a:pt x="13200" y="15709"/>
                  </a:lnTo>
                  <a:lnTo>
                    <a:pt x="13500" y="15316"/>
                  </a:lnTo>
                  <a:lnTo>
                    <a:pt x="13800" y="15316"/>
                  </a:lnTo>
                  <a:lnTo>
                    <a:pt x="13800" y="14924"/>
                  </a:lnTo>
                  <a:lnTo>
                    <a:pt x="14100" y="14924"/>
                  </a:lnTo>
                  <a:lnTo>
                    <a:pt x="14400" y="14531"/>
                  </a:lnTo>
                  <a:lnTo>
                    <a:pt x="14700" y="13745"/>
                  </a:lnTo>
                  <a:lnTo>
                    <a:pt x="15000" y="13745"/>
                  </a:lnTo>
                  <a:lnTo>
                    <a:pt x="15000" y="13353"/>
                  </a:lnTo>
                  <a:lnTo>
                    <a:pt x="15900" y="13353"/>
                  </a:lnTo>
                  <a:lnTo>
                    <a:pt x="16200" y="12960"/>
                  </a:lnTo>
                  <a:lnTo>
                    <a:pt x="19500" y="12960"/>
                  </a:lnTo>
                  <a:lnTo>
                    <a:pt x="20100" y="12175"/>
                  </a:lnTo>
                  <a:lnTo>
                    <a:pt x="20100" y="9818"/>
                  </a:lnTo>
                  <a:lnTo>
                    <a:pt x="21000" y="8640"/>
                  </a:lnTo>
                  <a:lnTo>
                    <a:pt x="21600" y="8247"/>
                  </a:lnTo>
                  <a:lnTo>
                    <a:pt x="21300" y="6284"/>
                  </a:lnTo>
                  <a:lnTo>
                    <a:pt x="20400" y="3535"/>
                  </a:lnTo>
                  <a:lnTo>
                    <a:pt x="19800" y="1571"/>
                  </a:lnTo>
                  <a:lnTo>
                    <a:pt x="19500" y="0"/>
                  </a:lnTo>
                  <a:lnTo>
                    <a:pt x="18600" y="393"/>
                  </a:lnTo>
                  <a:lnTo>
                    <a:pt x="16800" y="393"/>
                  </a:lnTo>
                  <a:lnTo>
                    <a:pt x="15600" y="785"/>
                  </a:lnTo>
                  <a:lnTo>
                    <a:pt x="14700" y="785"/>
                  </a:lnTo>
                  <a:lnTo>
                    <a:pt x="14100" y="1178"/>
                  </a:lnTo>
                  <a:lnTo>
                    <a:pt x="13800" y="1178"/>
                  </a:lnTo>
                  <a:lnTo>
                    <a:pt x="13500" y="1571"/>
                  </a:lnTo>
                  <a:lnTo>
                    <a:pt x="13200" y="1571"/>
                  </a:lnTo>
                  <a:lnTo>
                    <a:pt x="11400" y="3927"/>
                  </a:lnTo>
                  <a:lnTo>
                    <a:pt x="11400" y="4320"/>
                  </a:lnTo>
                  <a:lnTo>
                    <a:pt x="11100" y="4713"/>
                  </a:lnTo>
                  <a:lnTo>
                    <a:pt x="11100" y="5498"/>
                  </a:lnTo>
                  <a:lnTo>
                    <a:pt x="10800" y="6284"/>
                  </a:lnTo>
                  <a:lnTo>
                    <a:pt x="10800" y="7855"/>
                  </a:lnTo>
                  <a:lnTo>
                    <a:pt x="10500" y="8247"/>
                  </a:lnTo>
                  <a:lnTo>
                    <a:pt x="10500" y="8640"/>
                  </a:lnTo>
                  <a:lnTo>
                    <a:pt x="10200" y="9033"/>
                  </a:lnTo>
                  <a:lnTo>
                    <a:pt x="9900" y="9818"/>
                  </a:lnTo>
                  <a:lnTo>
                    <a:pt x="8700" y="10604"/>
                  </a:lnTo>
                  <a:lnTo>
                    <a:pt x="8100" y="11389"/>
                  </a:lnTo>
                  <a:lnTo>
                    <a:pt x="7500" y="11782"/>
                  </a:lnTo>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83" name="Freeform 133"/>
            <p:cNvSpPr/>
            <p:nvPr/>
          </p:nvSpPr>
          <p:spPr>
            <a:xfrm>
              <a:off x="5398759" y="1919771"/>
              <a:ext cx="120152" cy="119365"/>
            </a:xfrm>
            <a:custGeom>
              <a:avLst/>
              <a:gdLst/>
              <a:ahLst/>
              <a:cxnLst>
                <a:cxn ang="0">
                  <a:pos x="wd2" y="hd2"/>
                </a:cxn>
                <a:cxn ang="5400000">
                  <a:pos x="wd2" y="hd2"/>
                </a:cxn>
                <a:cxn ang="10800000">
                  <a:pos x="wd2" y="hd2"/>
                </a:cxn>
                <a:cxn ang="16200000">
                  <a:pos x="wd2" y="hd2"/>
                </a:cxn>
              </a:cxnLst>
              <a:rect l="0" t="0" r="r" b="b"/>
              <a:pathLst>
                <a:path w="21600" h="21600" extrusionOk="0">
                  <a:moveTo>
                    <a:pt x="6480" y="21600"/>
                  </a:moveTo>
                  <a:lnTo>
                    <a:pt x="7200" y="21600"/>
                  </a:lnTo>
                  <a:lnTo>
                    <a:pt x="7200" y="21000"/>
                  </a:lnTo>
                  <a:lnTo>
                    <a:pt x="7920" y="21000"/>
                  </a:lnTo>
                  <a:lnTo>
                    <a:pt x="9360" y="19800"/>
                  </a:lnTo>
                  <a:lnTo>
                    <a:pt x="10080" y="18600"/>
                  </a:lnTo>
                  <a:lnTo>
                    <a:pt x="12240" y="16800"/>
                  </a:lnTo>
                  <a:lnTo>
                    <a:pt x="13680" y="16200"/>
                  </a:lnTo>
                  <a:lnTo>
                    <a:pt x="14400" y="15600"/>
                  </a:lnTo>
                  <a:lnTo>
                    <a:pt x="15120" y="15600"/>
                  </a:lnTo>
                  <a:lnTo>
                    <a:pt x="15120" y="15000"/>
                  </a:lnTo>
                  <a:lnTo>
                    <a:pt x="15840" y="15000"/>
                  </a:lnTo>
                  <a:lnTo>
                    <a:pt x="15840" y="8400"/>
                  </a:lnTo>
                  <a:lnTo>
                    <a:pt x="18720" y="6000"/>
                  </a:lnTo>
                  <a:lnTo>
                    <a:pt x="20880" y="4800"/>
                  </a:lnTo>
                  <a:lnTo>
                    <a:pt x="21600" y="4200"/>
                  </a:lnTo>
                  <a:lnTo>
                    <a:pt x="18720" y="0"/>
                  </a:lnTo>
                  <a:lnTo>
                    <a:pt x="18000" y="600"/>
                  </a:lnTo>
                  <a:lnTo>
                    <a:pt x="15840" y="1800"/>
                  </a:lnTo>
                  <a:lnTo>
                    <a:pt x="15120" y="2400"/>
                  </a:lnTo>
                  <a:lnTo>
                    <a:pt x="13680" y="3000"/>
                  </a:lnTo>
                  <a:lnTo>
                    <a:pt x="12960" y="3600"/>
                  </a:lnTo>
                  <a:lnTo>
                    <a:pt x="12240" y="3600"/>
                  </a:lnTo>
                  <a:lnTo>
                    <a:pt x="12240" y="4200"/>
                  </a:lnTo>
                  <a:lnTo>
                    <a:pt x="8640" y="4200"/>
                  </a:lnTo>
                  <a:lnTo>
                    <a:pt x="7200" y="3600"/>
                  </a:lnTo>
                  <a:lnTo>
                    <a:pt x="5040" y="3600"/>
                  </a:lnTo>
                  <a:lnTo>
                    <a:pt x="2880" y="1800"/>
                  </a:lnTo>
                  <a:lnTo>
                    <a:pt x="1440" y="1200"/>
                  </a:lnTo>
                  <a:lnTo>
                    <a:pt x="1440" y="600"/>
                  </a:lnTo>
                  <a:lnTo>
                    <a:pt x="1440" y="10800"/>
                  </a:lnTo>
                  <a:lnTo>
                    <a:pt x="720" y="12000"/>
                  </a:lnTo>
                  <a:lnTo>
                    <a:pt x="720" y="13800"/>
                  </a:lnTo>
                  <a:lnTo>
                    <a:pt x="0" y="16200"/>
                  </a:lnTo>
                  <a:lnTo>
                    <a:pt x="0" y="21600"/>
                  </a:lnTo>
                  <a:lnTo>
                    <a:pt x="6480" y="216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84" name="Freeform 134"/>
            <p:cNvSpPr/>
            <p:nvPr/>
          </p:nvSpPr>
          <p:spPr>
            <a:xfrm>
              <a:off x="5398759" y="1919771"/>
              <a:ext cx="120152" cy="119365"/>
            </a:xfrm>
            <a:custGeom>
              <a:avLst/>
              <a:gdLst/>
              <a:ahLst/>
              <a:cxnLst>
                <a:cxn ang="0">
                  <a:pos x="wd2" y="hd2"/>
                </a:cxn>
                <a:cxn ang="5400000">
                  <a:pos x="wd2" y="hd2"/>
                </a:cxn>
                <a:cxn ang="10800000">
                  <a:pos x="wd2" y="hd2"/>
                </a:cxn>
                <a:cxn ang="16200000">
                  <a:pos x="wd2" y="hd2"/>
                </a:cxn>
              </a:cxnLst>
              <a:rect l="0" t="0" r="r" b="b"/>
              <a:pathLst>
                <a:path w="21600" h="21600" extrusionOk="0">
                  <a:moveTo>
                    <a:pt x="6480" y="21600"/>
                  </a:moveTo>
                  <a:lnTo>
                    <a:pt x="7200" y="21600"/>
                  </a:lnTo>
                  <a:lnTo>
                    <a:pt x="7200" y="21000"/>
                  </a:lnTo>
                  <a:lnTo>
                    <a:pt x="7920" y="21000"/>
                  </a:lnTo>
                  <a:lnTo>
                    <a:pt x="9360" y="19800"/>
                  </a:lnTo>
                  <a:lnTo>
                    <a:pt x="10080" y="18600"/>
                  </a:lnTo>
                  <a:lnTo>
                    <a:pt x="12240" y="16800"/>
                  </a:lnTo>
                  <a:lnTo>
                    <a:pt x="13680" y="16200"/>
                  </a:lnTo>
                  <a:lnTo>
                    <a:pt x="14400" y="15600"/>
                  </a:lnTo>
                  <a:lnTo>
                    <a:pt x="15120" y="15600"/>
                  </a:lnTo>
                  <a:lnTo>
                    <a:pt x="15120" y="15000"/>
                  </a:lnTo>
                  <a:lnTo>
                    <a:pt x="15840" y="15000"/>
                  </a:lnTo>
                  <a:lnTo>
                    <a:pt x="15840" y="8400"/>
                  </a:lnTo>
                  <a:lnTo>
                    <a:pt x="18720" y="6000"/>
                  </a:lnTo>
                  <a:lnTo>
                    <a:pt x="20880" y="4800"/>
                  </a:lnTo>
                  <a:lnTo>
                    <a:pt x="21600" y="4200"/>
                  </a:lnTo>
                  <a:lnTo>
                    <a:pt x="18720" y="0"/>
                  </a:lnTo>
                  <a:lnTo>
                    <a:pt x="18000" y="600"/>
                  </a:lnTo>
                  <a:lnTo>
                    <a:pt x="15840" y="1800"/>
                  </a:lnTo>
                  <a:lnTo>
                    <a:pt x="15120" y="2400"/>
                  </a:lnTo>
                  <a:lnTo>
                    <a:pt x="13680" y="3000"/>
                  </a:lnTo>
                  <a:lnTo>
                    <a:pt x="12960" y="3600"/>
                  </a:lnTo>
                  <a:lnTo>
                    <a:pt x="12240" y="3600"/>
                  </a:lnTo>
                  <a:lnTo>
                    <a:pt x="12240" y="4200"/>
                  </a:lnTo>
                  <a:lnTo>
                    <a:pt x="8640" y="4200"/>
                  </a:lnTo>
                  <a:lnTo>
                    <a:pt x="7200" y="3600"/>
                  </a:lnTo>
                  <a:lnTo>
                    <a:pt x="5040" y="3600"/>
                  </a:lnTo>
                  <a:lnTo>
                    <a:pt x="2880" y="1800"/>
                  </a:lnTo>
                  <a:lnTo>
                    <a:pt x="1440" y="1200"/>
                  </a:lnTo>
                  <a:lnTo>
                    <a:pt x="1440" y="600"/>
                  </a:lnTo>
                  <a:lnTo>
                    <a:pt x="1440" y="10800"/>
                  </a:lnTo>
                  <a:lnTo>
                    <a:pt x="720" y="12000"/>
                  </a:lnTo>
                  <a:lnTo>
                    <a:pt x="720" y="13800"/>
                  </a:lnTo>
                  <a:lnTo>
                    <a:pt x="0" y="16200"/>
                  </a:lnTo>
                  <a:lnTo>
                    <a:pt x="0" y="21600"/>
                  </a:lnTo>
                  <a:lnTo>
                    <a:pt x="6480" y="216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85" name="Freeform 135"/>
            <p:cNvSpPr/>
            <p:nvPr/>
          </p:nvSpPr>
          <p:spPr>
            <a:xfrm>
              <a:off x="5406771" y="1803722"/>
              <a:ext cx="168211" cy="139258"/>
            </a:xfrm>
            <a:custGeom>
              <a:avLst/>
              <a:gdLst/>
              <a:ahLst/>
              <a:cxnLst>
                <a:cxn ang="0">
                  <a:pos x="wd2" y="hd2"/>
                </a:cxn>
                <a:cxn ang="5400000">
                  <a:pos x="wd2" y="hd2"/>
                </a:cxn>
                <a:cxn ang="10800000">
                  <a:pos x="wd2" y="hd2"/>
                </a:cxn>
                <a:cxn ang="16200000">
                  <a:pos x="wd2" y="hd2"/>
                </a:cxn>
              </a:cxnLst>
              <a:rect l="0" t="0" r="r" b="b"/>
              <a:pathLst>
                <a:path w="21600" h="21600" extrusionOk="0">
                  <a:moveTo>
                    <a:pt x="0" y="18514"/>
                  </a:moveTo>
                  <a:lnTo>
                    <a:pt x="0" y="19029"/>
                  </a:lnTo>
                  <a:lnTo>
                    <a:pt x="1029" y="19543"/>
                  </a:lnTo>
                  <a:lnTo>
                    <a:pt x="1543" y="20571"/>
                  </a:lnTo>
                  <a:lnTo>
                    <a:pt x="2057" y="20571"/>
                  </a:lnTo>
                  <a:lnTo>
                    <a:pt x="2571" y="21086"/>
                  </a:lnTo>
                  <a:lnTo>
                    <a:pt x="3600" y="21086"/>
                  </a:lnTo>
                  <a:lnTo>
                    <a:pt x="4114" y="21600"/>
                  </a:lnTo>
                  <a:lnTo>
                    <a:pt x="7714" y="21600"/>
                  </a:lnTo>
                  <a:lnTo>
                    <a:pt x="8229" y="21086"/>
                  </a:lnTo>
                  <a:lnTo>
                    <a:pt x="8743" y="21086"/>
                  </a:lnTo>
                  <a:lnTo>
                    <a:pt x="10286" y="19543"/>
                  </a:lnTo>
                  <a:lnTo>
                    <a:pt x="11829" y="18514"/>
                  </a:lnTo>
                  <a:lnTo>
                    <a:pt x="12343" y="18000"/>
                  </a:lnTo>
                  <a:lnTo>
                    <a:pt x="13886" y="16971"/>
                  </a:lnTo>
                  <a:lnTo>
                    <a:pt x="15943" y="15943"/>
                  </a:lnTo>
                  <a:lnTo>
                    <a:pt x="17486" y="14914"/>
                  </a:lnTo>
                  <a:lnTo>
                    <a:pt x="19543" y="13886"/>
                  </a:lnTo>
                  <a:lnTo>
                    <a:pt x="21086" y="12343"/>
                  </a:lnTo>
                  <a:lnTo>
                    <a:pt x="21086" y="11829"/>
                  </a:lnTo>
                  <a:lnTo>
                    <a:pt x="21600" y="11314"/>
                  </a:lnTo>
                  <a:lnTo>
                    <a:pt x="21600" y="2057"/>
                  </a:lnTo>
                  <a:lnTo>
                    <a:pt x="21086" y="1543"/>
                  </a:lnTo>
                  <a:lnTo>
                    <a:pt x="21086" y="514"/>
                  </a:lnTo>
                  <a:lnTo>
                    <a:pt x="20571" y="514"/>
                  </a:lnTo>
                  <a:lnTo>
                    <a:pt x="20571" y="0"/>
                  </a:lnTo>
                  <a:lnTo>
                    <a:pt x="18000" y="0"/>
                  </a:lnTo>
                  <a:lnTo>
                    <a:pt x="15943" y="1029"/>
                  </a:lnTo>
                  <a:lnTo>
                    <a:pt x="8229" y="1029"/>
                  </a:lnTo>
                  <a:lnTo>
                    <a:pt x="6686" y="1543"/>
                  </a:lnTo>
                  <a:lnTo>
                    <a:pt x="5657" y="1543"/>
                  </a:lnTo>
                  <a:lnTo>
                    <a:pt x="4629" y="2057"/>
                  </a:lnTo>
                  <a:lnTo>
                    <a:pt x="3600" y="2057"/>
                  </a:lnTo>
                  <a:lnTo>
                    <a:pt x="2057" y="2571"/>
                  </a:lnTo>
                  <a:lnTo>
                    <a:pt x="1543" y="3600"/>
                  </a:lnTo>
                  <a:lnTo>
                    <a:pt x="1543" y="5143"/>
                  </a:lnTo>
                  <a:lnTo>
                    <a:pt x="1029" y="5657"/>
                  </a:lnTo>
                  <a:lnTo>
                    <a:pt x="1029" y="6686"/>
                  </a:lnTo>
                  <a:lnTo>
                    <a:pt x="1543" y="7200"/>
                  </a:lnTo>
                  <a:lnTo>
                    <a:pt x="1543" y="8229"/>
                  </a:lnTo>
                  <a:lnTo>
                    <a:pt x="2057" y="9771"/>
                  </a:lnTo>
                  <a:lnTo>
                    <a:pt x="2057" y="10286"/>
                  </a:lnTo>
                  <a:lnTo>
                    <a:pt x="2571" y="10286"/>
                  </a:lnTo>
                  <a:lnTo>
                    <a:pt x="3086" y="10800"/>
                  </a:lnTo>
                  <a:lnTo>
                    <a:pt x="3600" y="10800"/>
                  </a:lnTo>
                  <a:lnTo>
                    <a:pt x="4629" y="11829"/>
                  </a:lnTo>
                  <a:lnTo>
                    <a:pt x="5143" y="11829"/>
                  </a:lnTo>
                  <a:lnTo>
                    <a:pt x="5143" y="12343"/>
                  </a:lnTo>
                  <a:lnTo>
                    <a:pt x="5657" y="12343"/>
                  </a:lnTo>
                  <a:lnTo>
                    <a:pt x="5657" y="13371"/>
                  </a:lnTo>
                  <a:lnTo>
                    <a:pt x="5143" y="13371"/>
                  </a:lnTo>
                  <a:lnTo>
                    <a:pt x="5143" y="13886"/>
                  </a:lnTo>
                  <a:lnTo>
                    <a:pt x="4629" y="14914"/>
                  </a:lnTo>
                  <a:lnTo>
                    <a:pt x="4629" y="15429"/>
                  </a:lnTo>
                  <a:lnTo>
                    <a:pt x="3600" y="16457"/>
                  </a:lnTo>
                  <a:lnTo>
                    <a:pt x="3600" y="16971"/>
                  </a:lnTo>
                  <a:lnTo>
                    <a:pt x="3086" y="16971"/>
                  </a:lnTo>
                  <a:lnTo>
                    <a:pt x="2571" y="17486"/>
                  </a:lnTo>
                  <a:lnTo>
                    <a:pt x="2057" y="17486"/>
                  </a:lnTo>
                  <a:lnTo>
                    <a:pt x="1543" y="18000"/>
                  </a:lnTo>
                  <a:lnTo>
                    <a:pt x="514" y="18514"/>
                  </a:lnTo>
                  <a:lnTo>
                    <a:pt x="0" y="18514"/>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86" name="Freeform 136"/>
            <p:cNvSpPr/>
            <p:nvPr/>
          </p:nvSpPr>
          <p:spPr>
            <a:xfrm>
              <a:off x="5406771" y="1803722"/>
              <a:ext cx="168211" cy="139258"/>
            </a:xfrm>
            <a:custGeom>
              <a:avLst/>
              <a:gdLst/>
              <a:ahLst/>
              <a:cxnLst>
                <a:cxn ang="0">
                  <a:pos x="wd2" y="hd2"/>
                </a:cxn>
                <a:cxn ang="5400000">
                  <a:pos x="wd2" y="hd2"/>
                </a:cxn>
                <a:cxn ang="10800000">
                  <a:pos x="wd2" y="hd2"/>
                </a:cxn>
                <a:cxn ang="16200000">
                  <a:pos x="wd2" y="hd2"/>
                </a:cxn>
              </a:cxnLst>
              <a:rect l="0" t="0" r="r" b="b"/>
              <a:pathLst>
                <a:path w="21600" h="21600" extrusionOk="0">
                  <a:moveTo>
                    <a:pt x="0" y="18514"/>
                  </a:moveTo>
                  <a:lnTo>
                    <a:pt x="0" y="19029"/>
                  </a:lnTo>
                  <a:lnTo>
                    <a:pt x="1029" y="19543"/>
                  </a:lnTo>
                  <a:lnTo>
                    <a:pt x="1543" y="20571"/>
                  </a:lnTo>
                  <a:lnTo>
                    <a:pt x="2057" y="20571"/>
                  </a:lnTo>
                  <a:lnTo>
                    <a:pt x="2571" y="21086"/>
                  </a:lnTo>
                  <a:lnTo>
                    <a:pt x="3600" y="21086"/>
                  </a:lnTo>
                  <a:lnTo>
                    <a:pt x="4114" y="21600"/>
                  </a:lnTo>
                  <a:lnTo>
                    <a:pt x="7714" y="21600"/>
                  </a:lnTo>
                  <a:lnTo>
                    <a:pt x="8229" y="21086"/>
                  </a:lnTo>
                  <a:lnTo>
                    <a:pt x="8743" y="21086"/>
                  </a:lnTo>
                  <a:lnTo>
                    <a:pt x="10286" y="19543"/>
                  </a:lnTo>
                  <a:lnTo>
                    <a:pt x="11829" y="18514"/>
                  </a:lnTo>
                  <a:lnTo>
                    <a:pt x="12343" y="18000"/>
                  </a:lnTo>
                  <a:lnTo>
                    <a:pt x="13886" y="16971"/>
                  </a:lnTo>
                  <a:lnTo>
                    <a:pt x="15943" y="15943"/>
                  </a:lnTo>
                  <a:lnTo>
                    <a:pt x="17486" y="14914"/>
                  </a:lnTo>
                  <a:lnTo>
                    <a:pt x="19543" y="13886"/>
                  </a:lnTo>
                  <a:lnTo>
                    <a:pt x="21086" y="12343"/>
                  </a:lnTo>
                  <a:lnTo>
                    <a:pt x="21086" y="11829"/>
                  </a:lnTo>
                  <a:lnTo>
                    <a:pt x="21600" y="11314"/>
                  </a:lnTo>
                  <a:lnTo>
                    <a:pt x="21600" y="2057"/>
                  </a:lnTo>
                  <a:lnTo>
                    <a:pt x="21086" y="1543"/>
                  </a:lnTo>
                  <a:lnTo>
                    <a:pt x="21086" y="514"/>
                  </a:lnTo>
                  <a:lnTo>
                    <a:pt x="20571" y="514"/>
                  </a:lnTo>
                  <a:lnTo>
                    <a:pt x="20571" y="0"/>
                  </a:lnTo>
                  <a:lnTo>
                    <a:pt x="18000" y="0"/>
                  </a:lnTo>
                  <a:lnTo>
                    <a:pt x="15943" y="1029"/>
                  </a:lnTo>
                  <a:lnTo>
                    <a:pt x="8229" y="1029"/>
                  </a:lnTo>
                  <a:lnTo>
                    <a:pt x="6686" y="1543"/>
                  </a:lnTo>
                  <a:lnTo>
                    <a:pt x="5657" y="1543"/>
                  </a:lnTo>
                  <a:lnTo>
                    <a:pt x="4629" y="2057"/>
                  </a:lnTo>
                  <a:lnTo>
                    <a:pt x="3600" y="2057"/>
                  </a:lnTo>
                  <a:lnTo>
                    <a:pt x="2057" y="2571"/>
                  </a:lnTo>
                  <a:lnTo>
                    <a:pt x="1543" y="3600"/>
                  </a:lnTo>
                  <a:lnTo>
                    <a:pt x="1543" y="5143"/>
                  </a:lnTo>
                  <a:lnTo>
                    <a:pt x="1029" y="5657"/>
                  </a:lnTo>
                  <a:lnTo>
                    <a:pt x="1029" y="6686"/>
                  </a:lnTo>
                  <a:lnTo>
                    <a:pt x="1543" y="7200"/>
                  </a:lnTo>
                  <a:lnTo>
                    <a:pt x="1543" y="8229"/>
                  </a:lnTo>
                  <a:lnTo>
                    <a:pt x="2057" y="9771"/>
                  </a:lnTo>
                  <a:lnTo>
                    <a:pt x="2057" y="10286"/>
                  </a:lnTo>
                  <a:lnTo>
                    <a:pt x="2571" y="10286"/>
                  </a:lnTo>
                  <a:lnTo>
                    <a:pt x="3086" y="10800"/>
                  </a:lnTo>
                  <a:lnTo>
                    <a:pt x="3600" y="10800"/>
                  </a:lnTo>
                  <a:lnTo>
                    <a:pt x="4629" y="11829"/>
                  </a:lnTo>
                  <a:lnTo>
                    <a:pt x="5143" y="11829"/>
                  </a:lnTo>
                  <a:lnTo>
                    <a:pt x="5143" y="12343"/>
                  </a:lnTo>
                  <a:lnTo>
                    <a:pt x="5657" y="12343"/>
                  </a:lnTo>
                  <a:lnTo>
                    <a:pt x="5657" y="13371"/>
                  </a:lnTo>
                  <a:lnTo>
                    <a:pt x="5143" y="13371"/>
                  </a:lnTo>
                  <a:lnTo>
                    <a:pt x="5143" y="13886"/>
                  </a:lnTo>
                  <a:lnTo>
                    <a:pt x="4629" y="14914"/>
                  </a:lnTo>
                  <a:lnTo>
                    <a:pt x="4629" y="15429"/>
                  </a:lnTo>
                  <a:lnTo>
                    <a:pt x="3600" y="16457"/>
                  </a:lnTo>
                  <a:lnTo>
                    <a:pt x="3600" y="16971"/>
                  </a:lnTo>
                  <a:lnTo>
                    <a:pt x="3086" y="16971"/>
                  </a:lnTo>
                  <a:lnTo>
                    <a:pt x="2571" y="17486"/>
                  </a:lnTo>
                  <a:lnTo>
                    <a:pt x="2057" y="17486"/>
                  </a:lnTo>
                  <a:lnTo>
                    <a:pt x="1543" y="18000"/>
                  </a:lnTo>
                  <a:lnTo>
                    <a:pt x="514" y="18514"/>
                  </a:lnTo>
                  <a:lnTo>
                    <a:pt x="0" y="18514"/>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87" name="Freeform 137"/>
            <p:cNvSpPr/>
            <p:nvPr/>
          </p:nvSpPr>
          <p:spPr>
            <a:xfrm>
              <a:off x="6123667" y="1763935"/>
              <a:ext cx="388488" cy="288463"/>
            </a:xfrm>
            <a:custGeom>
              <a:avLst/>
              <a:gdLst/>
              <a:ahLst/>
              <a:cxnLst>
                <a:cxn ang="0">
                  <a:pos x="wd2" y="hd2"/>
                </a:cxn>
                <a:cxn ang="5400000">
                  <a:pos x="wd2" y="hd2"/>
                </a:cxn>
                <a:cxn ang="10800000">
                  <a:pos x="wd2" y="hd2"/>
                </a:cxn>
                <a:cxn ang="16200000">
                  <a:pos x="wd2" y="hd2"/>
                </a:cxn>
              </a:cxnLst>
              <a:rect l="0" t="0" r="r" b="b"/>
              <a:pathLst>
                <a:path w="21600" h="21600" extrusionOk="0">
                  <a:moveTo>
                    <a:pt x="21600" y="3476"/>
                  </a:moveTo>
                  <a:lnTo>
                    <a:pt x="18037" y="3228"/>
                  </a:lnTo>
                  <a:lnTo>
                    <a:pt x="17814" y="3228"/>
                  </a:lnTo>
                  <a:lnTo>
                    <a:pt x="17369" y="2979"/>
                  </a:lnTo>
                  <a:lnTo>
                    <a:pt x="17146" y="2979"/>
                  </a:lnTo>
                  <a:lnTo>
                    <a:pt x="16924" y="2731"/>
                  </a:lnTo>
                  <a:lnTo>
                    <a:pt x="16478" y="2483"/>
                  </a:lnTo>
                  <a:lnTo>
                    <a:pt x="16256" y="2483"/>
                  </a:lnTo>
                  <a:lnTo>
                    <a:pt x="16256" y="1986"/>
                  </a:lnTo>
                  <a:lnTo>
                    <a:pt x="16033" y="1738"/>
                  </a:lnTo>
                  <a:lnTo>
                    <a:pt x="16033" y="993"/>
                  </a:lnTo>
                  <a:lnTo>
                    <a:pt x="15810" y="497"/>
                  </a:lnTo>
                  <a:lnTo>
                    <a:pt x="15810" y="248"/>
                  </a:lnTo>
                  <a:lnTo>
                    <a:pt x="15588" y="248"/>
                  </a:lnTo>
                  <a:lnTo>
                    <a:pt x="15588" y="0"/>
                  </a:lnTo>
                  <a:lnTo>
                    <a:pt x="14697" y="0"/>
                  </a:lnTo>
                  <a:lnTo>
                    <a:pt x="14474" y="248"/>
                  </a:lnTo>
                  <a:lnTo>
                    <a:pt x="14474" y="745"/>
                  </a:lnTo>
                  <a:lnTo>
                    <a:pt x="14252" y="993"/>
                  </a:lnTo>
                  <a:lnTo>
                    <a:pt x="14252" y="1490"/>
                  </a:lnTo>
                  <a:lnTo>
                    <a:pt x="14029" y="1490"/>
                  </a:lnTo>
                  <a:lnTo>
                    <a:pt x="13806" y="1738"/>
                  </a:lnTo>
                  <a:lnTo>
                    <a:pt x="13138" y="1738"/>
                  </a:lnTo>
                  <a:lnTo>
                    <a:pt x="12915" y="1986"/>
                  </a:lnTo>
                  <a:lnTo>
                    <a:pt x="11802" y="1986"/>
                  </a:lnTo>
                  <a:lnTo>
                    <a:pt x="11579" y="2234"/>
                  </a:lnTo>
                  <a:lnTo>
                    <a:pt x="11134" y="2234"/>
                  </a:lnTo>
                  <a:lnTo>
                    <a:pt x="10911" y="2483"/>
                  </a:lnTo>
                  <a:lnTo>
                    <a:pt x="10466" y="2731"/>
                  </a:lnTo>
                  <a:lnTo>
                    <a:pt x="9575" y="2234"/>
                  </a:lnTo>
                  <a:lnTo>
                    <a:pt x="9130" y="2234"/>
                  </a:lnTo>
                  <a:lnTo>
                    <a:pt x="8685" y="1986"/>
                  </a:lnTo>
                  <a:lnTo>
                    <a:pt x="7126" y="1986"/>
                  </a:lnTo>
                  <a:lnTo>
                    <a:pt x="6458" y="2731"/>
                  </a:lnTo>
                  <a:lnTo>
                    <a:pt x="5567" y="2731"/>
                  </a:lnTo>
                  <a:lnTo>
                    <a:pt x="5344" y="2979"/>
                  </a:lnTo>
                  <a:lnTo>
                    <a:pt x="4899" y="2979"/>
                  </a:lnTo>
                  <a:lnTo>
                    <a:pt x="4899" y="3476"/>
                  </a:lnTo>
                  <a:lnTo>
                    <a:pt x="4676" y="3724"/>
                  </a:lnTo>
                  <a:lnTo>
                    <a:pt x="4676" y="3972"/>
                  </a:lnTo>
                  <a:lnTo>
                    <a:pt x="4454" y="3972"/>
                  </a:lnTo>
                  <a:lnTo>
                    <a:pt x="4008" y="4221"/>
                  </a:lnTo>
                  <a:lnTo>
                    <a:pt x="4008" y="4469"/>
                  </a:lnTo>
                  <a:lnTo>
                    <a:pt x="3563" y="4469"/>
                  </a:lnTo>
                  <a:lnTo>
                    <a:pt x="3563" y="4966"/>
                  </a:lnTo>
                  <a:lnTo>
                    <a:pt x="3340" y="5214"/>
                  </a:lnTo>
                  <a:lnTo>
                    <a:pt x="3340" y="6207"/>
                  </a:lnTo>
                  <a:lnTo>
                    <a:pt x="3118" y="6207"/>
                  </a:lnTo>
                  <a:lnTo>
                    <a:pt x="3118" y="6455"/>
                  </a:lnTo>
                  <a:lnTo>
                    <a:pt x="2449" y="6455"/>
                  </a:lnTo>
                  <a:lnTo>
                    <a:pt x="2004" y="6703"/>
                  </a:lnTo>
                  <a:lnTo>
                    <a:pt x="1559" y="6703"/>
                  </a:lnTo>
                  <a:lnTo>
                    <a:pt x="1336" y="6952"/>
                  </a:lnTo>
                  <a:lnTo>
                    <a:pt x="1113" y="6952"/>
                  </a:lnTo>
                  <a:lnTo>
                    <a:pt x="668" y="7448"/>
                  </a:lnTo>
                  <a:lnTo>
                    <a:pt x="445" y="7945"/>
                  </a:lnTo>
                  <a:lnTo>
                    <a:pt x="223" y="8193"/>
                  </a:lnTo>
                  <a:lnTo>
                    <a:pt x="445" y="9186"/>
                  </a:lnTo>
                  <a:lnTo>
                    <a:pt x="445" y="10179"/>
                  </a:lnTo>
                  <a:lnTo>
                    <a:pt x="668" y="10676"/>
                  </a:lnTo>
                  <a:lnTo>
                    <a:pt x="668" y="11421"/>
                  </a:lnTo>
                  <a:lnTo>
                    <a:pt x="445" y="11669"/>
                  </a:lnTo>
                  <a:lnTo>
                    <a:pt x="445" y="11917"/>
                  </a:lnTo>
                  <a:lnTo>
                    <a:pt x="223" y="13407"/>
                  </a:lnTo>
                  <a:lnTo>
                    <a:pt x="0" y="13655"/>
                  </a:lnTo>
                  <a:lnTo>
                    <a:pt x="0" y="15145"/>
                  </a:lnTo>
                  <a:lnTo>
                    <a:pt x="223" y="15393"/>
                  </a:lnTo>
                  <a:lnTo>
                    <a:pt x="445" y="15393"/>
                  </a:lnTo>
                  <a:lnTo>
                    <a:pt x="668" y="15641"/>
                  </a:lnTo>
                  <a:lnTo>
                    <a:pt x="891" y="15393"/>
                  </a:lnTo>
                  <a:lnTo>
                    <a:pt x="2227" y="15393"/>
                  </a:lnTo>
                  <a:lnTo>
                    <a:pt x="2227" y="15641"/>
                  </a:lnTo>
                  <a:lnTo>
                    <a:pt x="2449" y="15641"/>
                  </a:lnTo>
                  <a:lnTo>
                    <a:pt x="2449" y="16138"/>
                  </a:lnTo>
                  <a:lnTo>
                    <a:pt x="2672" y="16386"/>
                  </a:lnTo>
                  <a:lnTo>
                    <a:pt x="2672" y="17876"/>
                  </a:lnTo>
                  <a:lnTo>
                    <a:pt x="2449" y="18124"/>
                  </a:lnTo>
                  <a:lnTo>
                    <a:pt x="2227" y="18124"/>
                  </a:lnTo>
                  <a:lnTo>
                    <a:pt x="2004" y="18621"/>
                  </a:lnTo>
                  <a:lnTo>
                    <a:pt x="1781" y="18869"/>
                  </a:lnTo>
                  <a:lnTo>
                    <a:pt x="1781" y="19614"/>
                  </a:lnTo>
                  <a:lnTo>
                    <a:pt x="1559" y="20110"/>
                  </a:lnTo>
                  <a:lnTo>
                    <a:pt x="1781" y="20359"/>
                  </a:lnTo>
                  <a:lnTo>
                    <a:pt x="1781" y="20855"/>
                  </a:lnTo>
                  <a:lnTo>
                    <a:pt x="2227" y="20855"/>
                  </a:lnTo>
                  <a:lnTo>
                    <a:pt x="2449" y="21103"/>
                  </a:lnTo>
                  <a:lnTo>
                    <a:pt x="2672" y="21103"/>
                  </a:lnTo>
                  <a:lnTo>
                    <a:pt x="3118" y="21352"/>
                  </a:lnTo>
                  <a:lnTo>
                    <a:pt x="3340" y="21352"/>
                  </a:lnTo>
                  <a:lnTo>
                    <a:pt x="3563" y="21600"/>
                  </a:lnTo>
                  <a:lnTo>
                    <a:pt x="3563" y="21352"/>
                  </a:lnTo>
                  <a:lnTo>
                    <a:pt x="3786" y="20855"/>
                  </a:lnTo>
                  <a:lnTo>
                    <a:pt x="3786" y="20607"/>
                  </a:lnTo>
                  <a:lnTo>
                    <a:pt x="4008" y="20359"/>
                  </a:lnTo>
                  <a:lnTo>
                    <a:pt x="4008" y="20110"/>
                  </a:lnTo>
                  <a:lnTo>
                    <a:pt x="4231" y="20110"/>
                  </a:lnTo>
                  <a:lnTo>
                    <a:pt x="4231" y="19862"/>
                  </a:lnTo>
                  <a:lnTo>
                    <a:pt x="4454" y="19862"/>
                  </a:lnTo>
                  <a:lnTo>
                    <a:pt x="4676" y="19614"/>
                  </a:lnTo>
                  <a:lnTo>
                    <a:pt x="6458" y="19614"/>
                  </a:lnTo>
                  <a:lnTo>
                    <a:pt x="7348" y="19862"/>
                  </a:lnTo>
                  <a:lnTo>
                    <a:pt x="7794" y="19862"/>
                  </a:lnTo>
                  <a:lnTo>
                    <a:pt x="8239" y="19614"/>
                  </a:lnTo>
                  <a:lnTo>
                    <a:pt x="8685" y="19614"/>
                  </a:lnTo>
                  <a:lnTo>
                    <a:pt x="9130" y="19117"/>
                  </a:lnTo>
                  <a:lnTo>
                    <a:pt x="9130" y="18869"/>
                  </a:lnTo>
                  <a:lnTo>
                    <a:pt x="9353" y="18621"/>
                  </a:lnTo>
                  <a:lnTo>
                    <a:pt x="9353" y="17628"/>
                  </a:lnTo>
                  <a:lnTo>
                    <a:pt x="9575" y="17628"/>
                  </a:lnTo>
                  <a:lnTo>
                    <a:pt x="9575" y="17379"/>
                  </a:lnTo>
                  <a:lnTo>
                    <a:pt x="9798" y="17379"/>
                  </a:lnTo>
                  <a:lnTo>
                    <a:pt x="10466" y="16634"/>
                  </a:lnTo>
                  <a:lnTo>
                    <a:pt x="10911" y="16386"/>
                  </a:lnTo>
                  <a:lnTo>
                    <a:pt x="11134" y="16138"/>
                  </a:lnTo>
                  <a:lnTo>
                    <a:pt x="11802" y="15890"/>
                  </a:lnTo>
                  <a:lnTo>
                    <a:pt x="12247" y="15393"/>
                  </a:lnTo>
                  <a:lnTo>
                    <a:pt x="12470" y="15393"/>
                  </a:lnTo>
                  <a:lnTo>
                    <a:pt x="12693" y="15145"/>
                  </a:lnTo>
                  <a:lnTo>
                    <a:pt x="14029" y="15145"/>
                  </a:lnTo>
                  <a:lnTo>
                    <a:pt x="14029" y="14897"/>
                  </a:lnTo>
                  <a:lnTo>
                    <a:pt x="14252" y="14897"/>
                  </a:lnTo>
                  <a:lnTo>
                    <a:pt x="14252" y="13407"/>
                  </a:lnTo>
                  <a:lnTo>
                    <a:pt x="14474" y="13159"/>
                  </a:lnTo>
                  <a:lnTo>
                    <a:pt x="14474" y="12662"/>
                  </a:lnTo>
                  <a:lnTo>
                    <a:pt x="14920" y="12662"/>
                  </a:lnTo>
                  <a:lnTo>
                    <a:pt x="14920" y="12414"/>
                  </a:lnTo>
                  <a:lnTo>
                    <a:pt x="15365" y="12166"/>
                  </a:lnTo>
                  <a:lnTo>
                    <a:pt x="15588" y="12166"/>
                  </a:lnTo>
                  <a:lnTo>
                    <a:pt x="15588" y="11917"/>
                  </a:lnTo>
                  <a:lnTo>
                    <a:pt x="15810" y="11669"/>
                  </a:lnTo>
                  <a:lnTo>
                    <a:pt x="15810" y="11421"/>
                  </a:lnTo>
                  <a:lnTo>
                    <a:pt x="16033" y="11172"/>
                  </a:lnTo>
                  <a:lnTo>
                    <a:pt x="16033" y="10676"/>
                  </a:lnTo>
                  <a:lnTo>
                    <a:pt x="16701" y="9186"/>
                  </a:lnTo>
                  <a:lnTo>
                    <a:pt x="16701" y="8441"/>
                  </a:lnTo>
                  <a:lnTo>
                    <a:pt x="16924" y="8193"/>
                  </a:lnTo>
                  <a:lnTo>
                    <a:pt x="16924" y="6703"/>
                  </a:lnTo>
                  <a:lnTo>
                    <a:pt x="17146" y="6455"/>
                  </a:lnTo>
                  <a:lnTo>
                    <a:pt x="17146" y="5959"/>
                  </a:lnTo>
                  <a:lnTo>
                    <a:pt x="17369" y="5959"/>
                  </a:lnTo>
                  <a:lnTo>
                    <a:pt x="17369" y="5710"/>
                  </a:lnTo>
                  <a:lnTo>
                    <a:pt x="17814" y="5710"/>
                  </a:lnTo>
                  <a:lnTo>
                    <a:pt x="18037" y="5462"/>
                  </a:lnTo>
                  <a:lnTo>
                    <a:pt x="18482" y="5462"/>
                  </a:lnTo>
                  <a:lnTo>
                    <a:pt x="18705" y="5214"/>
                  </a:lnTo>
                  <a:lnTo>
                    <a:pt x="18928" y="5462"/>
                  </a:lnTo>
                  <a:lnTo>
                    <a:pt x="19373" y="5462"/>
                  </a:lnTo>
                  <a:lnTo>
                    <a:pt x="19819" y="5710"/>
                  </a:lnTo>
                  <a:lnTo>
                    <a:pt x="20041" y="5710"/>
                  </a:lnTo>
                  <a:lnTo>
                    <a:pt x="20709" y="5959"/>
                  </a:lnTo>
                  <a:lnTo>
                    <a:pt x="21155" y="6455"/>
                  </a:lnTo>
                  <a:lnTo>
                    <a:pt x="21600" y="3476"/>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88" name="Freeform 138"/>
            <p:cNvSpPr/>
            <p:nvPr/>
          </p:nvSpPr>
          <p:spPr>
            <a:xfrm>
              <a:off x="6123667" y="1763935"/>
              <a:ext cx="388488" cy="288463"/>
            </a:xfrm>
            <a:custGeom>
              <a:avLst/>
              <a:gdLst/>
              <a:ahLst/>
              <a:cxnLst>
                <a:cxn ang="0">
                  <a:pos x="wd2" y="hd2"/>
                </a:cxn>
                <a:cxn ang="5400000">
                  <a:pos x="wd2" y="hd2"/>
                </a:cxn>
                <a:cxn ang="10800000">
                  <a:pos x="wd2" y="hd2"/>
                </a:cxn>
                <a:cxn ang="16200000">
                  <a:pos x="wd2" y="hd2"/>
                </a:cxn>
              </a:cxnLst>
              <a:rect l="0" t="0" r="r" b="b"/>
              <a:pathLst>
                <a:path w="21600" h="21600" extrusionOk="0">
                  <a:moveTo>
                    <a:pt x="21600" y="3476"/>
                  </a:moveTo>
                  <a:lnTo>
                    <a:pt x="18037" y="3228"/>
                  </a:lnTo>
                  <a:lnTo>
                    <a:pt x="17814" y="3228"/>
                  </a:lnTo>
                  <a:lnTo>
                    <a:pt x="17369" y="2979"/>
                  </a:lnTo>
                  <a:lnTo>
                    <a:pt x="17146" y="2979"/>
                  </a:lnTo>
                  <a:lnTo>
                    <a:pt x="16924" y="2731"/>
                  </a:lnTo>
                  <a:lnTo>
                    <a:pt x="16478" y="2483"/>
                  </a:lnTo>
                  <a:lnTo>
                    <a:pt x="16256" y="2483"/>
                  </a:lnTo>
                  <a:lnTo>
                    <a:pt x="16256" y="1986"/>
                  </a:lnTo>
                  <a:lnTo>
                    <a:pt x="16033" y="1738"/>
                  </a:lnTo>
                  <a:lnTo>
                    <a:pt x="16033" y="993"/>
                  </a:lnTo>
                  <a:lnTo>
                    <a:pt x="15810" y="497"/>
                  </a:lnTo>
                  <a:lnTo>
                    <a:pt x="15810" y="248"/>
                  </a:lnTo>
                  <a:lnTo>
                    <a:pt x="15588" y="248"/>
                  </a:lnTo>
                  <a:lnTo>
                    <a:pt x="15588" y="0"/>
                  </a:lnTo>
                  <a:lnTo>
                    <a:pt x="14697" y="0"/>
                  </a:lnTo>
                  <a:lnTo>
                    <a:pt x="14474" y="248"/>
                  </a:lnTo>
                  <a:lnTo>
                    <a:pt x="14474" y="745"/>
                  </a:lnTo>
                  <a:lnTo>
                    <a:pt x="14252" y="993"/>
                  </a:lnTo>
                  <a:lnTo>
                    <a:pt x="14252" y="1490"/>
                  </a:lnTo>
                  <a:lnTo>
                    <a:pt x="14029" y="1490"/>
                  </a:lnTo>
                  <a:lnTo>
                    <a:pt x="13806" y="1738"/>
                  </a:lnTo>
                  <a:lnTo>
                    <a:pt x="13138" y="1738"/>
                  </a:lnTo>
                  <a:lnTo>
                    <a:pt x="12915" y="1986"/>
                  </a:lnTo>
                  <a:lnTo>
                    <a:pt x="11802" y="1986"/>
                  </a:lnTo>
                  <a:lnTo>
                    <a:pt x="11579" y="2234"/>
                  </a:lnTo>
                  <a:lnTo>
                    <a:pt x="11134" y="2234"/>
                  </a:lnTo>
                  <a:lnTo>
                    <a:pt x="10911" y="2483"/>
                  </a:lnTo>
                  <a:lnTo>
                    <a:pt x="10466" y="2731"/>
                  </a:lnTo>
                  <a:lnTo>
                    <a:pt x="9575" y="2234"/>
                  </a:lnTo>
                  <a:lnTo>
                    <a:pt x="9130" y="2234"/>
                  </a:lnTo>
                  <a:lnTo>
                    <a:pt x="8685" y="1986"/>
                  </a:lnTo>
                  <a:lnTo>
                    <a:pt x="7126" y="1986"/>
                  </a:lnTo>
                  <a:lnTo>
                    <a:pt x="6458" y="2731"/>
                  </a:lnTo>
                  <a:lnTo>
                    <a:pt x="5567" y="2731"/>
                  </a:lnTo>
                  <a:lnTo>
                    <a:pt x="5344" y="2979"/>
                  </a:lnTo>
                  <a:lnTo>
                    <a:pt x="4899" y="2979"/>
                  </a:lnTo>
                  <a:lnTo>
                    <a:pt x="4899" y="3476"/>
                  </a:lnTo>
                  <a:lnTo>
                    <a:pt x="4676" y="3724"/>
                  </a:lnTo>
                  <a:lnTo>
                    <a:pt x="4676" y="3972"/>
                  </a:lnTo>
                  <a:lnTo>
                    <a:pt x="4454" y="3972"/>
                  </a:lnTo>
                  <a:lnTo>
                    <a:pt x="4008" y="4221"/>
                  </a:lnTo>
                  <a:lnTo>
                    <a:pt x="4008" y="4469"/>
                  </a:lnTo>
                  <a:lnTo>
                    <a:pt x="3563" y="4469"/>
                  </a:lnTo>
                  <a:lnTo>
                    <a:pt x="3563" y="4966"/>
                  </a:lnTo>
                  <a:lnTo>
                    <a:pt x="3340" y="5214"/>
                  </a:lnTo>
                  <a:lnTo>
                    <a:pt x="3340" y="6207"/>
                  </a:lnTo>
                  <a:lnTo>
                    <a:pt x="3118" y="6207"/>
                  </a:lnTo>
                  <a:lnTo>
                    <a:pt x="3118" y="6455"/>
                  </a:lnTo>
                  <a:lnTo>
                    <a:pt x="2449" y="6455"/>
                  </a:lnTo>
                  <a:lnTo>
                    <a:pt x="2004" y="6703"/>
                  </a:lnTo>
                  <a:lnTo>
                    <a:pt x="1559" y="6703"/>
                  </a:lnTo>
                  <a:lnTo>
                    <a:pt x="1336" y="6952"/>
                  </a:lnTo>
                  <a:lnTo>
                    <a:pt x="1113" y="6952"/>
                  </a:lnTo>
                  <a:lnTo>
                    <a:pt x="668" y="7448"/>
                  </a:lnTo>
                  <a:lnTo>
                    <a:pt x="445" y="7945"/>
                  </a:lnTo>
                  <a:lnTo>
                    <a:pt x="223" y="8193"/>
                  </a:lnTo>
                  <a:lnTo>
                    <a:pt x="445" y="9186"/>
                  </a:lnTo>
                  <a:lnTo>
                    <a:pt x="445" y="10179"/>
                  </a:lnTo>
                  <a:lnTo>
                    <a:pt x="668" y="10676"/>
                  </a:lnTo>
                  <a:lnTo>
                    <a:pt x="668" y="11421"/>
                  </a:lnTo>
                  <a:lnTo>
                    <a:pt x="445" y="11669"/>
                  </a:lnTo>
                  <a:lnTo>
                    <a:pt x="445" y="11917"/>
                  </a:lnTo>
                  <a:lnTo>
                    <a:pt x="223" y="13407"/>
                  </a:lnTo>
                  <a:lnTo>
                    <a:pt x="0" y="13655"/>
                  </a:lnTo>
                  <a:lnTo>
                    <a:pt x="0" y="15145"/>
                  </a:lnTo>
                  <a:lnTo>
                    <a:pt x="223" y="15393"/>
                  </a:lnTo>
                  <a:lnTo>
                    <a:pt x="445" y="15393"/>
                  </a:lnTo>
                  <a:lnTo>
                    <a:pt x="668" y="15641"/>
                  </a:lnTo>
                  <a:lnTo>
                    <a:pt x="891" y="15393"/>
                  </a:lnTo>
                  <a:lnTo>
                    <a:pt x="2227" y="15393"/>
                  </a:lnTo>
                  <a:lnTo>
                    <a:pt x="2227" y="15641"/>
                  </a:lnTo>
                  <a:lnTo>
                    <a:pt x="2449" y="15641"/>
                  </a:lnTo>
                  <a:lnTo>
                    <a:pt x="2449" y="16138"/>
                  </a:lnTo>
                  <a:lnTo>
                    <a:pt x="2672" y="16386"/>
                  </a:lnTo>
                  <a:lnTo>
                    <a:pt x="2672" y="17876"/>
                  </a:lnTo>
                  <a:lnTo>
                    <a:pt x="2449" y="18124"/>
                  </a:lnTo>
                  <a:lnTo>
                    <a:pt x="2227" y="18124"/>
                  </a:lnTo>
                  <a:lnTo>
                    <a:pt x="2004" y="18621"/>
                  </a:lnTo>
                  <a:lnTo>
                    <a:pt x="1781" y="18869"/>
                  </a:lnTo>
                  <a:lnTo>
                    <a:pt x="1781" y="19614"/>
                  </a:lnTo>
                  <a:lnTo>
                    <a:pt x="1559" y="20110"/>
                  </a:lnTo>
                  <a:lnTo>
                    <a:pt x="1781" y="20359"/>
                  </a:lnTo>
                  <a:lnTo>
                    <a:pt x="1781" y="20855"/>
                  </a:lnTo>
                  <a:lnTo>
                    <a:pt x="2227" y="20855"/>
                  </a:lnTo>
                  <a:lnTo>
                    <a:pt x="2449" y="21103"/>
                  </a:lnTo>
                  <a:lnTo>
                    <a:pt x="2672" y="21103"/>
                  </a:lnTo>
                  <a:lnTo>
                    <a:pt x="3118" y="21352"/>
                  </a:lnTo>
                  <a:lnTo>
                    <a:pt x="3340" y="21352"/>
                  </a:lnTo>
                  <a:lnTo>
                    <a:pt x="3563" y="21600"/>
                  </a:lnTo>
                  <a:lnTo>
                    <a:pt x="3563" y="21352"/>
                  </a:lnTo>
                  <a:lnTo>
                    <a:pt x="3786" y="20855"/>
                  </a:lnTo>
                  <a:lnTo>
                    <a:pt x="3786" y="20607"/>
                  </a:lnTo>
                  <a:lnTo>
                    <a:pt x="4008" y="20359"/>
                  </a:lnTo>
                  <a:lnTo>
                    <a:pt x="4008" y="20110"/>
                  </a:lnTo>
                  <a:lnTo>
                    <a:pt x="4231" y="20110"/>
                  </a:lnTo>
                  <a:lnTo>
                    <a:pt x="4231" y="19862"/>
                  </a:lnTo>
                  <a:lnTo>
                    <a:pt x="4454" y="19862"/>
                  </a:lnTo>
                  <a:lnTo>
                    <a:pt x="4676" y="19614"/>
                  </a:lnTo>
                  <a:lnTo>
                    <a:pt x="6458" y="19614"/>
                  </a:lnTo>
                  <a:lnTo>
                    <a:pt x="7348" y="19862"/>
                  </a:lnTo>
                  <a:lnTo>
                    <a:pt x="7794" y="19862"/>
                  </a:lnTo>
                  <a:lnTo>
                    <a:pt x="8239" y="19614"/>
                  </a:lnTo>
                  <a:lnTo>
                    <a:pt x="8685" y="19614"/>
                  </a:lnTo>
                  <a:lnTo>
                    <a:pt x="9130" y="19117"/>
                  </a:lnTo>
                  <a:lnTo>
                    <a:pt x="9130" y="18869"/>
                  </a:lnTo>
                  <a:lnTo>
                    <a:pt x="9353" y="18621"/>
                  </a:lnTo>
                  <a:lnTo>
                    <a:pt x="9353" y="17628"/>
                  </a:lnTo>
                  <a:lnTo>
                    <a:pt x="9575" y="17628"/>
                  </a:lnTo>
                  <a:lnTo>
                    <a:pt x="9575" y="17379"/>
                  </a:lnTo>
                  <a:lnTo>
                    <a:pt x="9798" y="17379"/>
                  </a:lnTo>
                  <a:lnTo>
                    <a:pt x="10466" y="16634"/>
                  </a:lnTo>
                  <a:lnTo>
                    <a:pt x="10911" y="16386"/>
                  </a:lnTo>
                  <a:lnTo>
                    <a:pt x="11134" y="16138"/>
                  </a:lnTo>
                  <a:lnTo>
                    <a:pt x="11802" y="15890"/>
                  </a:lnTo>
                  <a:lnTo>
                    <a:pt x="12247" y="15393"/>
                  </a:lnTo>
                  <a:lnTo>
                    <a:pt x="12470" y="15393"/>
                  </a:lnTo>
                  <a:lnTo>
                    <a:pt x="12693" y="15145"/>
                  </a:lnTo>
                  <a:lnTo>
                    <a:pt x="14029" y="15145"/>
                  </a:lnTo>
                  <a:lnTo>
                    <a:pt x="14029" y="14897"/>
                  </a:lnTo>
                  <a:lnTo>
                    <a:pt x="14252" y="14897"/>
                  </a:lnTo>
                  <a:lnTo>
                    <a:pt x="14252" y="13407"/>
                  </a:lnTo>
                  <a:lnTo>
                    <a:pt x="14474" y="13159"/>
                  </a:lnTo>
                  <a:lnTo>
                    <a:pt x="14474" y="12662"/>
                  </a:lnTo>
                  <a:lnTo>
                    <a:pt x="14920" y="12662"/>
                  </a:lnTo>
                  <a:lnTo>
                    <a:pt x="14920" y="12414"/>
                  </a:lnTo>
                  <a:lnTo>
                    <a:pt x="15365" y="12166"/>
                  </a:lnTo>
                  <a:lnTo>
                    <a:pt x="15588" y="12166"/>
                  </a:lnTo>
                  <a:lnTo>
                    <a:pt x="15588" y="11917"/>
                  </a:lnTo>
                  <a:lnTo>
                    <a:pt x="15810" y="11669"/>
                  </a:lnTo>
                  <a:lnTo>
                    <a:pt x="15810" y="11421"/>
                  </a:lnTo>
                  <a:lnTo>
                    <a:pt x="16033" y="11172"/>
                  </a:lnTo>
                  <a:lnTo>
                    <a:pt x="16033" y="10676"/>
                  </a:lnTo>
                  <a:lnTo>
                    <a:pt x="16701" y="9186"/>
                  </a:lnTo>
                  <a:lnTo>
                    <a:pt x="16701" y="8441"/>
                  </a:lnTo>
                  <a:lnTo>
                    <a:pt x="16924" y="8193"/>
                  </a:lnTo>
                  <a:lnTo>
                    <a:pt x="16924" y="6703"/>
                  </a:lnTo>
                  <a:lnTo>
                    <a:pt x="17146" y="6455"/>
                  </a:lnTo>
                  <a:lnTo>
                    <a:pt x="17146" y="5959"/>
                  </a:lnTo>
                  <a:lnTo>
                    <a:pt x="17369" y="5959"/>
                  </a:lnTo>
                  <a:lnTo>
                    <a:pt x="17369" y="5710"/>
                  </a:lnTo>
                  <a:lnTo>
                    <a:pt x="17814" y="5710"/>
                  </a:lnTo>
                  <a:lnTo>
                    <a:pt x="18037" y="5462"/>
                  </a:lnTo>
                  <a:lnTo>
                    <a:pt x="18482" y="5462"/>
                  </a:lnTo>
                  <a:lnTo>
                    <a:pt x="18705" y="5214"/>
                  </a:lnTo>
                  <a:lnTo>
                    <a:pt x="18928" y="5462"/>
                  </a:lnTo>
                  <a:lnTo>
                    <a:pt x="19373" y="5462"/>
                  </a:lnTo>
                  <a:lnTo>
                    <a:pt x="19819" y="5710"/>
                  </a:lnTo>
                  <a:lnTo>
                    <a:pt x="20041" y="5710"/>
                  </a:lnTo>
                  <a:lnTo>
                    <a:pt x="20709" y="5959"/>
                  </a:lnTo>
                  <a:lnTo>
                    <a:pt x="21155" y="6455"/>
                  </a:lnTo>
                  <a:lnTo>
                    <a:pt x="21600" y="3476"/>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89" name="Freeform 139"/>
            <p:cNvSpPr/>
            <p:nvPr/>
          </p:nvSpPr>
          <p:spPr>
            <a:xfrm>
              <a:off x="5887372" y="1654518"/>
              <a:ext cx="368464" cy="218836"/>
            </a:xfrm>
            <a:custGeom>
              <a:avLst/>
              <a:gdLst/>
              <a:ahLst/>
              <a:cxnLst>
                <a:cxn ang="0">
                  <a:pos x="wd2" y="hd2"/>
                </a:cxn>
                <a:cxn ang="5400000">
                  <a:pos x="wd2" y="hd2"/>
                </a:cxn>
                <a:cxn ang="10800000">
                  <a:pos x="wd2" y="hd2"/>
                </a:cxn>
                <a:cxn ang="16200000">
                  <a:pos x="wd2" y="hd2"/>
                </a:cxn>
              </a:cxnLst>
              <a:rect l="0" t="0" r="r" b="b"/>
              <a:pathLst>
                <a:path w="21600" h="21600" extrusionOk="0">
                  <a:moveTo>
                    <a:pt x="21365" y="13418"/>
                  </a:moveTo>
                  <a:lnTo>
                    <a:pt x="20661" y="14400"/>
                  </a:lnTo>
                  <a:lnTo>
                    <a:pt x="19722" y="14400"/>
                  </a:lnTo>
                  <a:lnTo>
                    <a:pt x="19487" y="14727"/>
                  </a:lnTo>
                  <a:lnTo>
                    <a:pt x="19252" y="14727"/>
                  </a:lnTo>
                  <a:lnTo>
                    <a:pt x="19017" y="15055"/>
                  </a:lnTo>
                  <a:lnTo>
                    <a:pt x="19017" y="15709"/>
                  </a:lnTo>
                  <a:lnTo>
                    <a:pt x="18783" y="15709"/>
                  </a:lnTo>
                  <a:lnTo>
                    <a:pt x="18783" y="16036"/>
                  </a:lnTo>
                  <a:lnTo>
                    <a:pt x="18548" y="16036"/>
                  </a:lnTo>
                  <a:lnTo>
                    <a:pt x="18078" y="16364"/>
                  </a:lnTo>
                  <a:lnTo>
                    <a:pt x="18078" y="16691"/>
                  </a:lnTo>
                  <a:lnTo>
                    <a:pt x="17609" y="16691"/>
                  </a:lnTo>
                  <a:lnTo>
                    <a:pt x="17609" y="17673"/>
                  </a:lnTo>
                  <a:lnTo>
                    <a:pt x="17374" y="18000"/>
                  </a:lnTo>
                  <a:lnTo>
                    <a:pt x="17374" y="18982"/>
                  </a:lnTo>
                  <a:lnTo>
                    <a:pt x="17139" y="18982"/>
                  </a:lnTo>
                  <a:lnTo>
                    <a:pt x="17139" y="19309"/>
                  </a:lnTo>
                  <a:lnTo>
                    <a:pt x="15965" y="19309"/>
                  </a:lnTo>
                  <a:lnTo>
                    <a:pt x="15730" y="19636"/>
                  </a:lnTo>
                  <a:lnTo>
                    <a:pt x="15261" y="19636"/>
                  </a:lnTo>
                  <a:lnTo>
                    <a:pt x="14557" y="20618"/>
                  </a:lnTo>
                  <a:lnTo>
                    <a:pt x="14322" y="21273"/>
                  </a:lnTo>
                  <a:lnTo>
                    <a:pt x="14087" y="21600"/>
                  </a:lnTo>
                  <a:lnTo>
                    <a:pt x="14322" y="20945"/>
                  </a:lnTo>
                  <a:lnTo>
                    <a:pt x="14322" y="19964"/>
                  </a:lnTo>
                  <a:lnTo>
                    <a:pt x="14557" y="19309"/>
                  </a:lnTo>
                  <a:lnTo>
                    <a:pt x="14557" y="18327"/>
                  </a:lnTo>
                  <a:lnTo>
                    <a:pt x="14791" y="18000"/>
                  </a:lnTo>
                  <a:lnTo>
                    <a:pt x="14791" y="16364"/>
                  </a:lnTo>
                  <a:lnTo>
                    <a:pt x="14557" y="16036"/>
                  </a:lnTo>
                  <a:lnTo>
                    <a:pt x="14557" y="15709"/>
                  </a:lnTo>
                  <a:lnTo>
                    <a:pt x="14322" y="15709"/>
                  </a:lnTo>
                  <a:lnTo>
                    <a:pt x="13852" y="15382"/>
                  </a:lnTo>
                  <a:lnTo>
                    <a:pt x="13617" y="15055"/>
                  </a:lnTo>
                  <a:lnTo>
                    <a:pt x="12913" y="14727"/>
                  </a:lnTo>
                  <a:lnTo>
                    <a:pt x="12443" y="14727"/>
                  </a:lnTo>
                  <a:lnTo>
                    <a:pt x="11739" y="13745"/>
                  </a:lnTo>
                  <a:lnTo>
                    <a:pt x="11035" y="13091"/>
                  </a:lnTo>
                  <a:lnTo>
                    <a:pt x="10565" y="12764"/>
                  </a:lnTo>
                  <a:lnTo>
                    <a:pt x="10330" y="12436"/>
                  </a:lnTo>
                  <a:lnTo>
                    <a:pt x="9861" y="12109"/>
                  </a:lnTo>
                  <a:lnTo>
                    <a:pt x="9861" y="11782"/>
                  </a:lnTo>
                  <a:lnTo>
                    <a:pt x="8217" y="11782"/>
                  </a:lnTo>
                  <a:lnTo>
                    <a:pt x="7983" y="11455"/>
                  </a:lnTo>
                  <a:lnTo>
                    <a:pt x="7043" y="11455"/>
                  </a:lnTo>
                  <a:lnTo>
                    <a:pt x="6104" y="10800"/>
                  </a:lnTo>
                  <a:lnTo>
                    <a:pt x="4696" y="10800"/>
                  </a:lnTo>
                  <a:lnTo>
                    <a:pt x="4461" y="11127"/>
                  </a:lnTo>
                  <a:lnTo>
                    <a:pt x="4461" y="11455"/>
                  </a:lnTo>
                  <a:lnTo>
                    <a:pt x="4226" y="11782"/>
                  </a:lnTo>
                  <a:lnTo>
                    <a:pt x="4226" y="12436"/>
                  </a:lnTo>
                  <a:lnTo>
                    <a:pt x="3757" y="13091"/>
                  </a:lnTo>
                  <a:lnTo>
                    <a:pt x="3522" y="13091"/>
                  </a:lnTo>
                  <a:lnTo>
                    <a:pt x="3287" y="13418"/>
                  </a:lnTo>
                  <a:lnTo>
                    <a:pt x="3052" y="13418"/>
                  </a:lnTo>
                  <a:lnTo>
                    <a:pt x="2348" y="13745"/>
                  </a:lnTo>
                  <a:lnTo>
                    <a:pt x="2113" y="13745"/>
                  </a:lnTo>
                  <a:lnTo>
                    <a:pt x="1878" y="10800"/>
                  </a:lnTo>
                  <a:lnTo>
                    <a:pt x="1878" y="9164"/>
                  </a:lnTo>
                  <a:lnTo>
                    <a:pt x="1643" y="8836"/>
                  </a:lnTo>
                  <a:lnTo>
                    <a:pt x="1643" y="8509"/>
                  </a:lnTo>
                  <a:lnTo>
                    <a:pt x="1409" y="8182"/>
                  </a:lnTo>
                  <a:lnTo>
                    <a:pt x="1409" y="7527"/>
                  </a:lnTo>
                  <a:lnTo>
                    <a:pt x="1174" y="7200"/>
                  </a:lnTo>
                  <a:lnTo>
                    <a:pt x="1174" y="5564"/>
                  </a:lnTo>
                  <a:lnTo>
                    <a:pt x="939" y="5236"/>
                  </a:lnTo>
                  <a:lnTo>
                    <a:pt x="939" y="4909"/>
                  </a:lnTo>
                  <a:lnTo>
                    <a:pt x="704" y="4582"/>
                  </a:lnTo>
                  <a:lnTo>
                    <a:pt x="470" y="4582"/>
                  </a:lnTo>
                  <a:lnTo>
                    <a:pt x="470" y="4255"/>
                  </a:lnTo>
                  <a:lnTo>
                    <a:pt x="235" y="4255"/>
                  </a:lnTo>
                  <a:lnTo>
                    <a:pt x="235" y="3927"/>
                  </a:lnTo>
                  <a:lnTo>
                    <a:pt x="470" y="3927"/>
                  </a:lnTo>
                  <a:lnTo>
                    <a:pt x="704" y="3600"/>
                  </a:lnTo>
                  <a:lnTo>
                    <a:pt x="704" y="3273"/>
                  </a:lnTo>
                  <a:lnTo>
                    <a:pt x="939" y="3273"/>
                  </a:lnTo>
                  <a:lnTo>
                    <a:pt x="939" y="2945"/>
                  </a:lnTo>
                  <a:lnTo>
                    <a:pt x="704" y="2945"/>
                  </a:lnTo>
                  <a:lnTo>
                    <a:pt x="470" y="2618"/>
                  </a:lnTo>
                  <a:lnTo>
                    <a:pt x="235" y="2618"/>
                  </a:lnTo>
                  <a:lnTo>
                    <a:pt x="0" y="2291"/>
                  </a:lnTo>
                  <a:lnTo>
                    <a:pt x="0" y="655"/>
                  </a:lnTo>
                  <a:lnTo>
                    <a:pt x="470" y="655"/>
                  </a:lnTo>
                  <a:lnTo>
                    <a:pt x="704" y="982"/>
                  </a:lnTo>
                  <a:lnTo>
                    <a:pt x="704" y="1309"/>
                  </a:lnTo>
                  <a:lnTo>
                    <a:pt x="939" y="1636"/>
                  </a:lnTo>
                  <a:lnTo>
                    <a:pt x="1174" y="2291"/>
                  </a:lnTo>
                  <a:lnTo>
                    <a:pt x="1643" y="2945"/>
                  </a:lnTo>
                  <a:lnTo>
                    <a:pt x="2113" y="2945"/>
                  </a:lnTo>
                  <a:lnTo>
                    <a:pt x="2348" y="2618"/>
                  </a:lnTo>
                  <a:lnTo>
                    <a:pt x="2348" y="2291"/>
                  </a:lnTo>
                  <a:lnTo>
                    <a:pt x="2583" y="1964"/>
                  </a:lnTo>
                  <a:lnTo>
                    <a:pt x="2583" y="1636"/>
                  </a:lnTo>
                  <a:lnTo>
                    <a:pt x="2817" y="1309"/>
                  </a:lnTo>
                  <a:lnTo>
                    <a:pt x="2817" y="982"/>
                  </a:lnTo>
                  <a:lnTo>
                    <a:pt x="3052" y="982"/>
                  </a:lnTo>
                  <a:lnTo>
                    <a:pt x="3522" y="655"/>
                  </a:lnTo>
                  <a:lnTo>
                    <a:pt x="3757" y="327"/>
                  </a:lnTo>
                  <a:lnTo>
                    <a:pt x="3991" y="327"/>
                  </a:lnTo>
                  <a:lnTo>
                    <a:pt x="4226" y="0"/>
                  </a:lnTo>
                  <a:lnTo>
                    <a:pt x="4696" y="0"/>
                  </a:lnTo>
                  <a:lnTo>
                    <a:pt x="4930" y="327"/>
                  </a:lnTo>
                  <a:lnTo>
                    <a:pt x="5400" y="327"/>
                  </a:lnTo>
                  <a:lnTo>
                    <a:pt x="5870" y="982"/>
                  </a:lnTo>
                  <a:lnTo>
                    <a:pt x="5870" y="2618"/>
                  </a:lnTo>
                  <a:lnTo>
                    <a:pt x="6104" y="2618"/>
                  </a:lnTo>
                  <a:lnTo>
                    <a:pt x="6339" y="2945"/>
                  </a:lnTo>
                  <a:lnTo>
                    <a:pt x="7278" y="2945"/>
                  </a:lnTo>
                  <a:lnTo>
                    <a:pt x="7278" y="3273"/>
                  </a:lnTo>
                  <a:lnTo>
                    <a:pt x="7748" y="3273"/>
                  </a:lnTo>
                  <a:lnTo>
                    <a:pt x="7983" y="3600"/>
                  </a:lnTo>
                  <a:lnTo>
                    <a:pt x="8217" y="3600"/>
                  </a:lnTo>
                  <a:lnTo>
                    <a:pt x="8687" y="3927"/>
                  </a:lnTo>
                  <a:lnTo>
                    <a:pt x="8922" y="3927"/>
                  </a:lnTo>
                  <a:lnTo>
                    <a:pt x="9157" y="4255"/>
                  </a:lnTo>
                  <a:lnTo>
                    <a:pt x="9391" y="4255"/>
                  </a:lnTo>
                  <a:lnTo>
                    <a:pt x="9626" y="3927"/>
                  </a:lnTo>
                  <a:lnTo>
                    <a:pt x="9626" y="2291"/>
                  </a:lnTo>
                  <a:lnTo>
                    <a:pt x="9861" y="2291"/>
                  </a:lnTo>
                  <a:lnTo>
                    <a:pt x="10096" y="1964"/>
                  </a:lnTo>
                  <a:lnTo>
                    <a:pt x="11035" y="1964"/>
                  </a:lnTo>
                  <a:lnTo>
                    <a:pt x="11035" y="1636"/>
                  </a:lnTo>
                  <a:lnTo>
                    <a:pt x="11270" y="1636"/>
                  </a:lnTo>
                  <a:lnTo>
                    <a:pt x="11504" y="1309"/>
                  </a:lnTo>
                  <a:lnTo>
                    <a:pt x="11739" y="1309"/>
                  </a:lnTo>
                  <a:lnTo>
                    <a:pt x="11739" y="982"/>
                  </a:lnTo>
                  <a:lnTo>
                    <a:pt x="12209" y="982"/>
                  </a:lnTo>
                  <a:lnTo>
                    <a:pt x="12209" y="1309"/>
                  </a:lnTo>
                  <a:lnTo>
                    <a:pt x="12443" y="1636"/>
                  </a:lnTo>
                  <a:lnTo>
                    <a:pt x="12443" y="2291"/>
                  </a:lnTo>
                  <a:lnTo>
                    <a:pt x="12678" y="2291"/>
                  </a:lnTo>
                  <a:lnTo>
                    <a:pt x="12678" y="2618"/>
                  </a:lnTo>
                  <a:lnTo>
                    <a:pt x="12913" y="2618"/>
                  </a:lnTo>
                  <a:lnTo>
                    <a:pt x="13383" y="3273"/>
                  </a:lnTo>
                  <a:lnTo>
                    <a:pt x="13383" y="3927"/>
                  </a:lnTo>
                  <a:lnTo>
                    <a:pt x="13148" y="3927"/>
                  </a:lnTo>
                  <a:lnTo>
                    <a:pt x="13148" y="4909"/>
                  </a:lnTo>
                  <a:lnTo>
                    <a:pt x="15261" y="4909"/>
                  </a:lnTo>
                  <a:lnTo>
                    <a:pt x="15496" y="5236"/>
                  </a:lnTo>
                  <a:lnTo>
                    <a:pt x="15965" y="5236"/>
                  </a:lnTo>
                  <a:lnTo>
                    <a:pt x="16200" y="5564"/>
                  </a:lnTo>
                  <a:lnTo>
                    <a:pt x="16200" y="6218"/>
                  </a:lnTo>
                  <a:lnTo>
                    <a:pt x="15965" y="6218"/>
                  </a:lnTo>
                  <a:lnTo>
                    <a:pt x="15965" y="6873"/>
                  </a:lnTo>
                  <a:lnTo>
                    <a:pt x="15730" y="7200"/>
                  </a:lnTo>
                  <a:lnTo>
                    <a:pt x="15730" y="7855"/>
                  </a:lnTo>
                  <a:lnTo>
                    <a:pt x="16670" y="9164"/>
                  </a:lnTo>
                  <a:lnTo>
                    <a:pt x="16904" y="9818"/>
                  </a:lnTo>
                  <a:lnTo>
                    <a:pt x="17609" y="10800"/>
                  </a:lnTo>
                  <a:lnTo>
                    <a:pt x="18078" y="10800"/>
                  </a:lnTo>
                  <a:lnTo>
                    <a:pt x="18548" y="11455"/>
                  </a:lnTo>
                  <a:lnTo>
                    <a:pt x="19017" y="11782"/>
                  </a:lnTo>
                  <a:lnTo>
                    <a:pt x="20191" y="11782"/>
                  </a:lnTo>
                  <a:lnTo>
                    <a:pt x="20191" y="11455"/>
                  </a:lnTo>
                  <a:lnTo>
                    <a:pt x="20426" y="11127"/>
                  </a:lnTo>
                  <a:lnTo>
                    <a:pt x="21130" y="11127"/>
                  </a:lnTo>
                  <a:lnTo>
                    <a:pt x="21130" y="11455"/>
                  </a:lnTo>
                  <a:lnTo>
                    <a:pt x="21365" y="11455"/>
                  </a:lnTo>
                  <a:lnTo>
                    <a:pt x="21600" y="11782"/>
                  </a:lnTo>
                  <a:lnTo>
                    <a:pt x="21600" y="13091"/>
                  </a:lnTo>
                  <a:lnTo>
                    <a:pt x="21365" y="13418"/>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90" name="Freeform 140"/>
            <p:cNvSpPr/>
            <p:nvPr/>
          </p:nvSpPr>
          <p:spPr>
            <a:xfrm>
              <a:off x="5887372" y="1654518"/>
              <a:ext cx="368464" cy="218836"/>
            </a:xfrm>
            <a:custGeom>
              <a:avLst/>
              <a:gdLst/>
              <a:ahLst/>
              <a:cxnLst>
                <a:cxn ang="0">
                  <a:pos x="wd2" y="hd2"/>
                </a:cxn>
                <a:cxn ang="5400000">
                  <a:pos x="wd2" y="hd2"/>
                </a:cxn>
                <a:cxn ang="10800000">
                  <a:pos x="wd2" y="hd2"/>
                </a:cxn>
                <a:cxn ang="16200000">
                  <a:pos x="wd2" y="hd2"/>
                </a:cxn>
              </a:cxnLst>
              <a:rect l="0" t="0" r="r" b="b"/>
              <a:pathLst>
                <a:path w="21600" h="21600" extrusionOk="0">
                  <a:moveTo>
                    <a:pt x="21365" y="13418"/>
                  </a:moveTo>
                  <a:lnTo>
                    <a:pt x="20661" y="14400"/>
                  </a:lnTo>
                  <a:lnTo>
                    <a:pt x="19722" y="14400"/>
                  </a:lnTo>
                  <a:lnTo>
                    <a:pt x="19487" y="14727"/>
                  </a:lnTo>
                  <a:lnTo>
                    <a:pt x="19252" y="14727"/>
                  </a:lnTo>
                  <a:lnTo>
                    <a:pt x="19017" y="15055"/>
                  </a:lnTo>
                  <a:lnTo>
                    <a:pt x="19017" y="15709"/>
                  </a:lnTo>
                  <a:lnTo>
                    <a:pt x="18783" y="15709"/>
                  </a:lnTo>
                  <a:lnTo>
                    <a:pt x="18783" y="16036"/>
                  </a:lnTo>
                  <a:lnTo>
                    <a:pt x="18548" y="16036"/>
                  </a:lnTo>
                  <a:lnTo>
                    <a:pt x="18078" y="16364"/>
                  </a:lnTo>
                  <a:lnTo>
                    <a:pt x="18078" y="16691"/>
                  </a:lnTo>
                  <a:lnTo>
                    <a:pt x="17609" y="16691"/>
                  </a:lnTo>
                  <a:lnTo>
                    <a:pt x="17609" y="17673"/>
                  </a:lnTo>
                  <a:lnTo>
                    <a:pt x="17374" y="18000"/>
                  </a:lnTo>
                  <a:lnTo>
                    <a:pt x="17374" y="18982"/>
                  </a:lnTo>
                  <a:lnTo>
                    <a:pt x="17139" y="18982"/>
                  </a:lnTo>
                  <a:lnTo>
                    <a:pt x="17139" y="19309"/>
                  </a:lnTo>
                  <a:lnTo>
                    <a:pt x="15965" y="19309"/>
                  </a:lnTo>
                  <a:lnTo>
                    <a:pt x="15730" y="19636"/>
                  </a:lnTo>
                  <a:lnTo>
                    <a:pt x="15261" y="19636"/>
                  </a:lnTo>
                  <a:lnTo>
                    <a:pt x="14557" y="20618"/>
                  </a:lnTo>
                  <a:lnTo>
                    <a:pt x="14322" y="21273"/>
                  </a:lnTo>
                  <a:lnTo>
                    <a:pt x="14087" y="21600"/>
                  </a:lnTo>
                  <a:lnTo>
                    <a:pt x="14322" y="20945"/>
                  </a:lnTo>
                  <a:lnTo>
                    <a:pt x="14322" y="19964"/>
                  </a:lnTo>
                  <a:lnTo>
                    <a:pt x="14557" y="19309"/>
                  </a:lnTo>
                  <a:lnTo>
                    <a:pt x="14557" y="18327"/>
                  </a:lnTo>
                  <a:lnTo>
                    <a:pt x="14791" y="18000"/>
                  </a:lnTo>
                  <a:lnTo>
                    <a:pt x="14791" y="16364"/>
                  </a:lnTo>
                  <a:lnTo>
                    <a:pt x="14557" y="16036"/>
                  </a:lnTo>
                  <a:lnTo>
                    <a:pt x="14557" y="15709"/>
                  </a:lnTo>
                  <a:lnTo>
                    <a:pt x="14322" y="15709"/>
                  </a:lnTo>
                  <a:lnTo>
                    <a:pt x="13852" y="15382"/>
                  </a:lnTo>
                  <a:lnTo>
                    <a:pt x="13617" y="15055"/>
                  </a:lnTo>
                  <a:lnTo>
                    <a:pt x="12913" y="14727"/>
                  </a:lnTo>
                  <a:lnTo>
                    <a:pt x="12443" y="14727"/>
                  </a:lnTo>
                  <a:lnTo>
                    <a:pt x="11739" y="13745"/>
                  </a:lnTo>
                  <a:lnTo>
                    <a:pt x="11035" y="13091"/>
                  </a:lnTo>
                  <a:lnTo>
                    <a:pt x="10565" y="12764"/>
                  </a:lnTo>
                  <a:lnTo>
                    <a:pt x="10330" y="12436"/>
                  </a:lnTo>
                  <a:lnTo>
                    <a:pt x="9861" y="12109"/>
                  </a:lnTo>
                  <a:lnTo>
                    <a:pt x="9861" y="11782"/>
                  </a:lnTo>
                  <a:lnTo>
                    <a:pt x="8217" y="11782"/>
                  </a:lnTo>
                  <a:lnTo>
                    <a:pt x="7983" y="11455"/>
                  </a:lnTo>
                  <a:lnTo>
                    <a:pt x="7043" y="11455"/>
                  </a:lnTo>
                  <a:lnTo>
                    <a:pt x="6104" y="10800"/>
                  </a:lnTo>
                  <a:lnTo>
                    <a:pt x="4696" y="10800"/>
                  </a:lnTo>
                  <a:lnTo>
                    <a:pt x="4461" y="11127"/>
                  </a:lnTo>
                  <a:lnTo>
                    <a:pt x="4461" y="11455"/>
                  </a:lnTo>
                  <a:lnTo>
                    <a:pt x="4226" y="11782"/>
                  </a:lnTo>
                  <a:lnTo>
                    <a:pt x="4226" y="12436"/>
                  </a:lnTo>
                  <a:lnTo>
                    <a:pt x="3757" y="13091"/>
                  </a:lnTo>
                  <a:lnTo>
                    <a:pt x="3522" y="13091"/>
                  </a:lnTo>
                  <a:lnTo>
                    <a:pt x="3287" y="13418"/>
                  </a:lnTo>
                  <a:lnTo>
                    <a:pt x="3052" y="13418"/>
                  </a:lnTo>
                  <a:lnTo>
                    <a:pt x="2348" y="13745"/>
                  </a:lnTo>
                  <a:lnTo>
                    <a:pt x="2113" y="13745"/>
                  </a:lnTo>
                  <a:lnTo>
                    <a:pt x="1878" y="10800"/>
                  </a:lnTo>
                  <a:lnTo>
                    <a:pt x="1878" y="9164"/>
                  </a:lnTo>
                  <a:lnTo>
                    <a:pt x="1643" y="8836"/>
                  </a:lnTo>
                  <a:lnTo>
                    <a:pt x="1643" y="8509"/>
                  </a:lnTo>
                  <a:lnTo>
                    <a:pt x="1409" y="8182"/>
                  </a:lnTo>
                  <a:lnTo>
                    <a:pt x="1409" y="7527"/>
                  </a:lnTo>
                  <a:lnTo>
                    <a:pt x="1174" y="7200"/>
                  </a:lnTo>
                  <a:lnTo>
                    <a:pt x="1174" y="5564"/>
                  </a:lnTo>
                  <a:lnTo>
                    <a:pt x="939" y="5236"/>
                  </a:lnTo>
                  <a:lnTo>
                    <a:pt x="939" y="4909"/>
                  </a:lnTo>
                  <a:lnTo>
                    <a:pt x="704" y="4582"/>
                  </a:lnTo>
                  <a:lnTo>
                    <a:pt x="470" y="4582"/>
                  </a:lnTo>
                  <a:lnTo>
                    <a:pt x="470" y="4255"/>
                  </a:lnTo>
                  <a:lnTo>
                    <a:pt x="235" y="4255"/>
                  </a:lnTo>
                  <a:lnTo>
                    <a:pt x="235" y="3927"/>
                  </a:lnTo>
                  <a:lnTo>
                    <a:pt x="470" y="3927"/>
                  </a:lnTo>
                  <a:lnTo>
                    <a:pt x="704" y="3600"/>
                  </a:lnTo>
                  <a:lnTo>
                    <a:pt x="704" y="3273"/>
                  </a:lnTo>
                  <a:lnTo>
                    <a:pt x="939" y="3273"/>
                  </a:lnTo>
                  <a:lnTo>
                    <a:pt x="939" y="2945"/>
                  </a:lnTo>
                  <a:lnTo>
                    <a:pt x="704" y="2945"/>
                  </a:lnTo>
                  <a:lnTo>
                    <a:pt x="470" y="2618"/>
                  </a:lnTo>
                  <a:lnTo>
                    <a:pt x="235" y="2618"/>
                  </a:lnTo>
                  <a:lnTo>
                    <a:pt x="0" y="2291"/>
                  </a:lnTo>
                  <a:lnTo>
                    <a:pt x="0" y="655"/>
                  </a:lnTo>
                  <a:lnTo>
                    <a:pt x="470" y="655"/>
                  </a:lnTo>
                  <a:lnTo>
                    <a:pt x="704" y="982"/>
                  </a:lnTo>
                  <a:lnTo>
                    <a:pt x="704" y="1309"/>
                  </a:lnTo>
                  <a:lnTo>
                    <a:pt x="939" y="1636"/>
                  </a:lnTo>
                  <a:lnTo>
                    <a:pt x="1174" y="2291"/>
                  </a:lnTo>
                  <a:lnTo>
                    <a:pt x="1643" y="2945"/>
                  </a:lnTo>
                  <a:lnTo>
                    <a:pt x="2113" y="2945"/>
                  </a:lnTo>
                  <a:lnTo>
                    <a:pt x="2348" y="2618"/>
                  </a:lnTo>
                  <a:lnTo>
                    <a:pt x="2348" y="2291"/>
                  </a:lnTo>
                  <a:lnTo>
                    <a:pt x="2583" y="1964"/>
                  </a:lnTo>
                  <a:lnTo>
                    <a:pt x="2583" y="1636"/>
                  </a:lnTo>
                  <a:lnTo>
                    <a:pt x="2817" y="1309"/>
                  </a:lnTo>
                  <a:lnTo>
                    <a:pt x="2817" y="982"/>
                  </a:lnTo>
                  <a:lnTo>
                    <a:pt x="3052" y="982"/>
                  </a:lnTo>
                  <a:lnTo>
                    <a:pt x="3522" y="655"/>
                  </a:lnTo>
                  <a:lnTo>
                    <a:pt x="3757" y="327"/>
                  </a:lnTo>
                  <a:lnTo>
                    <a:pt x="3991" y="327"/>
                  </a:lnTo>
                  <a:lnTo>
                    <a:pt x="4226" y="0"/>
                  </a:lnTo>
                  <a:lnTo>
                    <a:pt x="4696" y="0"/>
                  </a:lnTo>
                  <a:lnTo>
                    <a:pt x="4930" y="327"/>
                  </a:lnTo>
                  <a:lnTo>
                    <a:pt x="5400" y="327"/>
                  </a:lnTo>
                  <a:lnTo>
                    <a:pt x="5870" y="982"/>
                  </a:lnTo>
                  <a:lnTo>
                    <a:pt x="5870" y="2618"/>
                  </a:lnTo>
                  <a:lnTo>
                    <a:pt x="6104" y="2618"/>
                  </a:lnTo>
                  <a:lnTo>
                    <a:pt x="6339" y="2945"/>
                  </a:lnTo>
                  <a:lnTo>
                    <a:pt x="7278" y="2945"/>
                  </a:lnTo>
                  <a:lnTo>
                    <a:pt x="7278" y="3273"/>
                  </a:lnTo>
                  <a:lnTo>
                    <a:pt x="7748" y="3273"/>
                  </a:lnTo>
                  <a:lnTo>
                    <a:pt x="7983" y="3600"/>
                  </a:lnTo>
                  <a:lnTo>
                    <a:pt x="8217" y="3600"/>
                  </a:lnTo>
                  <a:lnTo>
                    <a:pt x="8687" y="3927"/>
                  </a:lnTo>
                  <a:lnTo>
                    <a:pt x="8922" y="3927"/>
                  </a:lnTo>
                  <a:lnTo>
                    <a:pt x="9157" y="4255"/>
                  </a:lnTo>
                  <a:lnTo>
                    <a:pt x="9391" y="4255"/>
                  </a:lnTo>
                  <a:lnTo>
                    <a:pt x="9626" y="3927"/>
                  </a:lnTo>
                  <a:lnTo>
                    <a:pt x="9626" y="2291"/>
                  </a:lnTo>
                  <a:lnTo>
                    <a:pt x="9861" y="2291"/>
                  </a:lnTo>
                  <a:lnTo>
                    <a:pt x="10096" y="1964"/>
                  </a:lnTo>
                  <a:lnTo>
                    <a:pt x="11035" y="1964"/>
                  </a:lnTo>
                  <a:lnTo>
                    <a:pt x="11035" y="1636"/>
                  </a:lnTo>
                  <a:lnTo>
                    <a:pt x="11270" y="1636"/>
                  </a:lnTo>
                  <a:lnTo>
                    <a:pt x="11504" y="1309"/>
                  </a:lnTo>
                  <a:lnTo>
                    <a:pt x="11739" y="1309"/>
                  </a:lnTo>
                  <a:lnTo>
                    <a:pt x="11739" y="982"/>
                  </a:lnTo>
                  <a:lnTo>
                    <a:pt x="12209" y="982"/>
                  </a:lnTo>
                  <a:lnTo>
                    <a:pt x="12209" y="1309"/>
                  </a:lnTo>
                  <a:lnTo>
                    <a:pt x="12443" y="1636"/>
                  </a:lnTo>
                  <a:lnTo>
                    <a:pt x="12443" y="2291"/>
                  </a:lnTo>
                  <a:lnTo>
                    <a:pt x="12678" y="2291"/>
                  </a:lnTo>
                  <a:lnTo>
                    <a:pt x="12678" y="2618"/>
                  </a:lnTo>
                  <a:lnTo>
                    <a:pt x="12913" y="2618"/>
                  </a:lnTo>
                  <a:lnTo>
                    <a:pt x="13383" y="3273"/>
                  </a:lnTo>
                  <a:lnTo>
                    <a:pt x="13383" y="3927"/>
                  </a:lnTo>
                  <a:lnTo>
                    <a:pt x="13148" y="3927"/>
                  </a:lnTo>
                  <a:lnTo>
                    <a:pt x="13148" y="4909"/>
                  </a:lnTo>
                  <a:lnTo>
                    <a:pt x="15261" y="4909"/>
                  </a:lnTo>
                  <a:lnTo>
                    <a:pt x="15496" y="5236"/>
                  </a:lnTo>
                  <a:lnTo>
                    <a:pt x="15965" y="5236"/>
                  </a:lnTo>
                  <a:lnTo>
                    <a:pt x="16200" y="5564"/>
                  </a:lnTo>
                  <a:lnTo>
                    <a:pt x="16200" y="6218"/>
                  </a:lnTo>
                  <a:lnTo>
                    <a:pt x="15965" y="6218"/>
                  </a:lnTo>
                  <a:lnTo>
                    <a:pt x="15965" y="6873"/>
                  </a:lnTo>
                  <a:lnTo>
                    <a:pt x="15730" y="7200"/>
                  </a:lnTo>
                  <a:lnTo>
                    <a:pt x="15730" y="7855"/>
                  </a:lnTo>
                  <a:lnTo>
                    <a:pt x="16670" y="9164"/>
                  </a:lnTo>
                  <a:lnTo>
                    <a:pt x="16904" y="9818"/>
                  </a:lnTo>
                  <a:lnTo>
                    <a:pt x="17609" y="10800"/>
                  </a:lnTo>
                  <a:lnTo>
                    <a:pt x="18078" y="10800"/>
                  </a:lnTo>
                  <a:lnTo>
                    <a:pt x="18548" y="11455"/>
                  </a:lnTo>
                  <a:lnTo>
                    <a:pt x="19017" y="11782"/>
                  </a:lnTo>
                  <a:lnTo>
                    <a:pt x="20191" y="11782"/>
                  </a:lnTo>
                  <a:lnTo>
                    <a:pt x="20191" y="11455"/>
                  </a:lnTo>
                  <a:lnTo>
                    <a:pt x="20426" y="11127"/>
                  </a:lnTo>
                  <a:lnTo>
                    <a:pt x="21130" y="11127"/>
                  </a:lnTo>
                  <a:lnTo>
                    <a:pt x="21130" y="11455"/>
                  </a:lnTo>
                  <a:lnTo>
                    <a:pt x="21365" y="11455"/>
                  </a:lnTo>
                  <a:lnTo>
                    <a:pt x="21600" y="11782"/>
                  </a:lnTo>
                  <a:lnTo>
                    <a:pt x="21600" y="13091"/>
                  </a:lnTo>
                  <a:lnTo>
                    <a:pt x="21365" y="13418"/>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91" name="Freeform 141"/>
            <p:cNvSpPr/>
            <p:nvPr/>
          </p:nvSpPr>
          <p:spPr>
            <a:xfrm>
              <a:off x="6311904" y="1687673"/>
              <a:ext cx="236298" cy="122681"/>
            </a:xfrm>
            <a:custGeom>
              <a:avLst/>
              <a:gdLst/>
              <a:ahLst/>
              <a:cxnLst>
                <a:cxn ang="0">
                  <a:pos x="wd2" y="hd2"/>
                </a:cxn>
                <a:cxn ang="5400000">
                  <a:pos x="wd2" y="hd2"/>
                </a:cxn>
                <a:cxn ang="10800000">
                  <a:pos x="wd2" y="hd2"/>
                </a:cxn>
                <a:cxn ang="16200000">
                  <a:pos x="wd2" y="hd2"/>
                </a:cxn>
              </a:cxnLst>
              <a:rect l="0" t="0" r="r" b="b"/>
              <a:pathLst>
                <a:path w="21600" h="21600" extrusionOk="0">
                  <a:moveTo>
                    <a:pt x="6590" y="2335"/>
                  </a:moveTo>
                  <a:lnTo>
                    <a:pt x="5492" y="5838"/>
                  </a:lnTo>
                  <a:lnTo>
                    <a:pt x="5125" y="6422"/>
                  </a:lnTo>
                  <a:lnTo>
                    <a:pt x="5125" y="7005"/>
                  </a:lnTo>
                  <a:lnTo>
                    <a:pt x="4393" y="8173"/>
                  </a:lnTo>
                  <a:lnTo>
                    <a:pt x="4027" y="9341"/>
                  </a:lnTo>
                  <a:lnTo>
                    <a:pt x="3295" y="11092"/>
                  </a:lnTo>
                  <a:lnTo>
                    <a:pt x="2929" y="11092"/>
                  </a:lnTo>
                  <a:lnTo>
                    <a:pt x="2929" y="11676"/>
                  </a:lnTo>
                  <a:lnTo>
                    <a:pt x="2197" y="14011"/>
                  </a:lnTo>
                  <a:lnTo>
                    <a:pt x="1098" y="16930"/>
                  </a:lnTo>
                  <a:lnTo>
                    <a:pt x="0" y="20432"/>
                  </a:lnTo>
                  <a:lnTo>
                    <a:pt x="732" y="19849"/>
                  </a:lnTo>
                  <a:lnTo>
                    <a:pt x="1098" y="19265"/>
                  </a:lnTo>
                  <a:lnTo>
                    <a:pt x="1831" y="18681"/>
                  </a:lnTo>
                  <a:lnTo>
                    <a:pt x="2563" y="18681"/>
                  </a:lnTo>
                  <a:lnTo>
                    <a:pt x="3661" y="18097"/>
                  </a:lnTo>
                  <a:lnTo>
                    <a:pt x="5125" y="18097"/>
                  </a:lnTo>
                  <a:lnTo>
                    <a:pt x="5125" y="17514"/>
                  </a:lnTo>
                  <a:lnTo>
                    <a:pt x="5858" y="17514"/>
                  </a:lnTo>
                  <a:lnTo>
                    <a:pt x="5858" y="16930"/>
                  </a:lnTo>
                  <a:lnTo>
                    <a:pt x="6224" y="16346"/>
                  </a:lnTo>
                  <a:lnTo>
                    <a:pt x="6224" y="15178"/>
                  </a:lnTo>
                  <a:lnTo>
                    <a:pt x="6590" y="14595"/>
                  </a:lnTo>
                  <a:lnTo>
                    <a:pt x="6590" y="14011"/>
                  </a:lnTo>
                  <a:lnTo>
                    <a:pt x="6956" y="14011"/>
                  </a:lnTo>
                  <a:lnTo>
                    <a:pt x="6956" y="13427"/>
                  </a:lnTo>
                  <a:lnTo>
                    <a:pt x="7688" y="13427"/>
                  </a:lnTo>
                  <a:lnTo>
                    <a:pt x="8054" y="14011"/>
                  </a:lnTo>
                  <a:lnTo>
                    <a:pt x="8420" y="14011"/>
                  </a:lnTo>
                  <a:lnTo>
                    <a:pt x="8420" y="14595"/>
                  </a:lnTo>
                  <a:lnTo>
                    <a:pt x="8786" y="14595"/>
                  </a:lnTo>
                  <a:lnTo>
                    <a:pt x="8786" y="15762"/>
                  </a:lnTo>
                  <a:lnTo>
                    <a:pt x="9153" y="16930"/>
                  </a:lnTo>
                  <a:lnTo>
                    <a:pt x="9153" y="17514"/>
                  </a:lnTo>
                  <a:lnTo>
                    <a:pt x="9519" y="18097"/>
                  </a:lnTo>
                  <a:lnTo>
                    <a:pt x="9519" y="19265"/>
                  </a:lnTo>
                  <a:lnTo>
                    <a:pt x="9885" y="19265"/>
                  </a:lnTo>
                  <a:lnTo>
                    <a:pt x="9885" y="19849"/>
                  </a:lnTo>
                  <a:lnTo>
                    <a:pt x="10251" y="20432"/>
                  </a:lnTo>
                  <a:lnTo>
                    <a:pt x="10983" y="20432"/>
                  </a:lnTo>
                  <a:lnTo>
                    <a:pt x="11349" y="21016"/>
                  </a:lnTo>
                  <a:lnTo>
                    <a:pt x="11715" y="21016"/>
                  </a:lnTo>
                  <a:lnTo>
                    <a:pt x="12447" y="21600"/>
                  </a:lnTo>
                  <a:lnTo>
                    <a:pt x="18305" y="21600"/>
                  </a:lnTo>
                  <a:lnTo>
                    <a:pt x="18305" y="21016"/>
                  </a:lnTo>
                  <a:lnTo>
                    <a:pt x="18671" y="19849"/>
                  </a:lnTo>
                  <a:lnTo>
                    <a:pt x="18671" y="18681"/>
                  </a:lnTo>
                  <a:lnTo>
                    <a:pt x="18305" y="18097"/>
                  </a:lnTo>
                  <a:lnTo>
                    <a:pt x="17939" y="18097"/>
                  </a:lnTo>
                  <a:lnTo>
                    <a:pt x="17939" y="18681"/>
                  </a:lnTo>
                  <a:lnTo>
                    <a:pt x="17573" y="18681"/>
                  </a:lnTo>
                  <a:lnTo>
                    <a:pt x="17207" y="18097"/>
                  </a:lnTo>
                  <a:lnTo>
                    <a:pt x="16841" y="18097"/>
                  </a:lnTo>
                  <a:lnTo>
                    <a:pt x="16108" y="17514"/>
                  </a:lnTo>
                  <a:lnTo>
                    <a:pt x="15010" y="15762"/>
                  </a:lnTo>
                  <a:lnTo>
                    <a:pt x="15010" y="10508"/>
                  </a:lnTo>
                  <a:lnTo>
                    <a:pt x="15376" y="9341"/>
                  </a:lnTo>
                  <a:lnTo>
                    <a:pt x="15376" y="8757"/>
                  </a:lnTo>
                  <a:lnTo>
                    <a:pt x="15742" y="8757"/>
                  </a:lnTo>
                  <a:lnTo>
                    <a:pt x="15742" y="8173"/>
                  </a:lnTo>
                  <a:lnTo>
                    <a:pt x="16108" y="7589"/>
                  </a:lnTo>
                  <a:lnTo>
                    <a:pt x="16475" y="7589"/>
                  </a:lnTo>
                  <a:lnTo>
                    <a:pt x="17207" y="6422"/>
                  </a:lnTo>
                  <a:lnTo>
                    <a:pt x="17939" y="6422"/>
                  </a:lnTo>
                  <a:lnTo>
                    <a:pt x="18305" y="7005"/>
                  </a:lnTo>
                  <a:lnTo>
                    <a:pt x="18671" y="7005"/>
                  </a:lnTo>
                  <a:lnTo>
                    <a:pt x="19037" y="7589"/>
                  </a:lnTo>
                  <a:lnTo>
                    <a:pt x="19403" y="7589"/>
                  </a:lnTo>
                  <a:lnTo>
                    <a:pt x="20136" y="8173"/>
                  </a:lnTo>
                  <a:lnTo>
                    <a:pt x="20502" y="9341"/>
                  </a:lnTo>
                  <a:lnTo>
                    <a:pt x="21234" y="9924"/>
                  </a:lnTo>
                  <a:lnTo>
                    <a:pt x="21600" y="10508"/>
                  </a:lnTo>
                  <a:lnTo>
                    <a:pt x="21234" y="8757"/>
                  </a:lnTo>
                  <a:lnTo>
                    <a:pt x="21234" y="7589"/>
                  </a:lnTo>
                  <a:lnTo>
                    <a:pt x="20868" y="5254"/>
                  </a:lnTo>
                  <a:lnTo>
                    <a:pt x="20868" y="4670"/>
                  </a:lnTo>
                  <a:lnTo>
                    <a:pt x="20502" y="3503"/>
                  </a:lnTo>
                  <a:lnTo>
                    <a:pt x="20136" y="2919"/>
                  </a:lnTo>
                  <a:lnTo>
                    <a:pt x="20136" y="1751"/>
                  </a:lnTo>
                  <a:lnTo>
                    <a:pt x="19769" y="1168"/>
                  </a:lnTo>
                  <a:lnTo>
                    <a:pt x="19769" y="584"/>
                  </a:lnTo>
                  <a:lnTo>
                    <a:pt x="19403" y="584"/>
                  </a:lnTo>
                  <a:lnTo>
                    <a:pt x="19403" y="0"/>
                  </a:lnTo>
                  <a:lnTo>
                    <a:pt x="18305" y="0"/>
                  </a:lnTo>
                  <a:lnTo>
                    <a:pt x="17573" y="1168"/>
                  </a:lnTo>
                  <a:lnTo>
                    <a:pt x="16475" y="2335"/>
                  </a:lnTo>
                  <a:lnTo>
                    <a:pt x="16108" y="2919"/>
                  </a:lnTo>
                  <a:lnTo>
                    <a:pt x="16108" y="3503"/>
                  </a:lnTo>
                  <a:lnTo>
                    <a:pt x="15376" y="3503"/>
                  </a:lnTo>
                  <a:lnTo>
                    <a:pt x="14644" y="4086"/>
                  </a:lnTo>
                  <a:lnTo>
                    <a:pt x="11349" y="4086"/>
                  </a:lnTo>
                  <a:lnTo>
                    <a:pt x="9153" y="2919"/>
                  </a:lnTo>
                  <a:lnTo>
                    <a:pt x="7322" y="2919"/>
                  </a:lnTo>
                  <a:lnTo>
                    <a:pt x="6590" y="2335"/>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92" name="Freeform 142"/>
            <p:cNvSpPr/>
            <p:nvPr/>
          </p:nvSpPr>
          <p:spPr>
            <a:xfrm>
              <a:off x="6311904" y="1687673"/>
              <a:ext cx="236298" cy="122681"/>
            </a:xfrm>
            <a:custGeom>
              <a:avLst/>
              <a:gdLst/>
              <a:ahLst/>
              <a:cxnLst>
                <a:cxn ang="0">
                  <a:pos x="wd2" y="hd2"/>
                </a:cxn>
                <a:cxn ang="5400000">
                  <a:pos x="wd2" y="hd2"/>
                </a:cxn>
                <a:cxn ang="10800000">
                  <a:pos x="wd2" y="hd2"/>
                </a:cxn>
                <a:cxn ang="16200000">
                  <a:pos x="wd2" y="hd2"/>
                </a:cxn>
              </a:cxnLst>
              <a:rect l="0" t="0" r="r" b="b"/>
              <a:pathLst>
                <a:path w="21600" h="21600" extrusionOk="0">
                  <a:moveTo>
                    <a:pt x="6590" y="2335"/>
                  </a:moveTo>
                  <a:lnTo>
                    <a:pt x="5492" y="5838"/>
                  </a:lnTo>
                  <a:lnTo>
                    <a:pt x="5125" y="6422"/>
                  </a:lnTo>
                  <a:lnTo>
                    <a:pt x="5125" y="7005"/>
                  </a:lnTo>
                  <a:lnTo>
                    <a:pt x="4393" y="8173"/>
                  </a:lnTo>
                  <a:lnTo>
                    <a:pt x="4027" y="9341"/>
                  </a:lnTo>
                  <a:lnTo>
                    <a:pt x="3295" y="11092"/>
                  </a:lnTo>
                  <a:lnTo>
                    <a:pt x="2929" y="11092"/>
                  </a:lnTo>
                  <a:lnTo>
                    <a:pt x="2929" y="11676"/>
                  </a:lnTo>
                  <a:lnTo>
                    <a:pt x="2197" y="14011"/>
                  </a:lnTo>
                  <a:lnTo>
                    <a:pt x="1098" y="16930"/>
                  </a:lnTo>
                  <a:lnTo>
                    <a:pt x="0" y="20432"/>
                  </a:lnTo>
                  <a:lnTo>
                    <a:pt x="732" y="19849"/>
                  </a:lnTo>
                  <a:lnTo>
                    <a:pt x="1098" y="19265"/>
                  </a:lnTo>
                  <a:lnTo>
                    <a:pt x="1831" y="18681"/>
                  </a:lnTo>
                  <a:lnTo>
                    <a:pt x="2563" y="18681"/>
                  </a:lnTo>
                  <a:lnTo>
                    <a:pt x="3661" y="18097"/>
                  </a:lnTo>
                  <a:lnTo>
                    <a:pt x="5125" y="18097"/>
                  </a:lnTo>
                  <a:lnTo>
                    <a:pt x="5125" y="17514"/>
                  </a:lnTo>
                  <a:lnTo>
                    <a:pt x="5858" y="17514"/>
                  </a:lnTo>
                  <a:lnTo>
                    <a:pt x="5858" y="16930"/>
                  </a:lnTo>
                  <a:lnTo>
                    <a:pt x="6224" y="16346"/>
                  </a:lnTo>
                  <a:lnTo>
                    <a:pt x="6224" y="15178"/>
                  </a:lnTo>
                  <a:lnTo>
                    <a:pt x="6590" y="14595"/>
                  </a:lnTo>
                  <a:lnTo>
                    <a:pt x="6590" y="14011"/>
                  </a:lnTo>
                  <a:lnTo>
                    <a:pt x="6956" y="14011"/>
                  </a:lnTo>
                  <a:lnTo>
                    <a:pt x="6956" y="13427"/>
                  </a:lnTo>
                  <a:lnTo>
                    <a:pt x="7688" y="13427"/>
                  </a:lnTo>
                  <a:lnTo>
                    <a:pt x="8054" y="14011"/>
                  </a:lnTo>
                  <a:lnTo>
                    <a:pt x="8420" y="14011"/>
                  </a:lnTo>
                  <a:lnTo>
                    <a:pt x="8420" y="14595"/>
                  </a:lnTo>
                  <a:lnTo>
                    <a:pt x="8786" y="14595"/>
                  </a:lnTo>
                  <a:lnTo>
                    <a:pt x="8786" y="15762"/>
                  </a:lnTo>
                  <a:lnTo>
                    <a:pt x="9153" y="16930"/>
                  </a:lnTo>
                  <a:lnTo>
                    <a:pt x="9153" y="17514"/>
                  </a:lnTo>
                  <a:lnTo>
                    <a:pt x="9519" y="18097"/>
                  </a:lnTo>
                  <a:lnTo>
                    <a:pt x="9519" y="19265"/>
                  </a:lnTo>
                  <a:lnTo>
                    <a:pt x="9885" y="19265"/>
                  </a:lnTo>
                  <a:lnTo>
                    <a:pt x="9885" y="19849"/>
                  </a:lnTo>
                  <a:lnTo>
                    <a:pt x="10251" y="20432"/>
                  </a:lnTo>
                  <a:lnTo>
                    <a:pt x="10983" y="20432"/>
                  </a:lnTo>
                  <a:lnTo>
                    <a:pt x="11349" y="21016"/>
                  </a:lnTo>
                  <a:lnTo>
                    <a:pt x="11715" y="21016"/>
                  </a:lnTo>
                  <a:lnTo>
                    <a:pt x="12447" y="21600"/>
                  </a:lnTo>
                  <a:lnTo>
                    <a:pt x="18305" y="21600"/>
                  </a:lnTo>
                  <a:lnTo>
                    <a:pt x="18305" y="21016"/>
                  </a:lnTo>
                  <a:lnTo>
                    <a:pt x="18671" y="19849"/>
                  </a:lnTo>
                  <a:lnTo>
                    <a:pt x="18671" y="18681"/>
                  </a:lnTo>
                  <a:lnTo>
                    <a:pt x="18305" y="18097"/>
                  </a:lnTo>
                  <a:lnTo>
                    <a:pt x="17939" y="18097"/>
                  </a:lnTo>
                  <a:lnTo>
                    <a:pt x="17939" y="18681"/>
                  </a:lnTo>
                  <a:lnTo>
                    <a:pt x="17573" y="18681"/>
                  </a:lnTo>
                  <a:lnTo>
                    <a:pt x="17207" y="18097"/>
                  </a:lnTo>
                  <a:lnTo>
                    <a:pt x="16841" y="18097"/>
                  </a:lnTo>
                  <a:lnTo>
                    <a:pt x="16108" y="17514"/>
                  </a:lnTo>
                  <a:lnTo>
                    <a:pt x="15010" y="15762"/>
                  </a:lnTo>
                  <a:lnTo>
                    <a:pt x="15010" y="10508"/>
                  </a:lnTo>
                  <a:lnTo>
                    <a:pt x="15376" y="9341"/>
                  </a:lnTo>
                  <a:lnTo>
                    <a:pt x="15376" y="8757"/>
                  </a:lnTo>
                  <a:lnTo>
                    <a:pt x="15742" y="8757"/>
                  </a:lnTo>
                  <a:lnTo>
                    <a:pt x="15742" y="8173"/>
                  </a:lnTo>
                  <a:lnTo>
                    <a:pt x="16108" y="7589"/>
                  </a:lnTo>
                  <a:lnTo>
                    <a:pt x="16475" y="7589"/>
                  </a:lnTo>
                  <a:lnTo>
                    <a:pt x="17207" y="6422"/>
                  </a:lnTo>
                  <a:lnTo>
                    <a:pt x="17939" y="6422"/>
                  </a:lnTo>
                  <a:lnTo>
                    <a:pt x="18305" y="7005"/>
                  </a:lnTo>
                  <a:lnTo>
                    <a:pt x="18671" y="7005"/>
                  </a:lnTo>
                  <a:lnTo>
                    <a:pt x="19037" y="7589"/>
                  </a:lnTo>
                  <a:lnTo>
                    <a:pt x="19403" y="7589"/>
                  </a:lnTo>
                  <a:lnTo>
                    <a:pt x="20136" y="8173"/>
                  </a:lnTo>
                  <a:lnTo>
                    <a:pt x="20502" y="9341"/>
                  </a:lnTo>
                  <a:lnTo>
                    <a:pt x="21234" y="9924"/>
                  </a:lnTo>
                  <a:lnTo>
                    <a:pt x="21600" y="10508"/>
                  </a:lnTo>
                  <a:lnTo>
                    <a:pt x="21234" y="8757"/>
                  </a:lnTo>
                  <a:lnTo>
                    <a:pt x="21234" y="7589"/>
                  </a:lnTo>
                  <a:lnTo>
                    <a:pt x="20868" y="5254"/>
                  </a:lnTo>
                  <a:lnTo>
                    <a:pt x="20868" y="4670"/>
                  </a:lnTo>
                  <a:lnTo>
                    <a:pt x="20502" y="3503"/>
                  </a:lnTo>
                  <a:lnTo>
                    <a:pt x="20136" y="2919"/>
                  </a:lnTo>
                  <a:lnTo>
                    <a:pt x="20136" y="1751"/>
                  </a:lnTo>
                  <a:lnTo>
                    <a:pt x="19769" y="1168"/>
                  </a:lnTo>
                  <a:lnTo>
                    <a:pt x="19769" y="584"/>
                  </a:lnTo>
                  <a:lnTo>
                    <a:pt x="19403" y="584"/>
                  </a:lnTo>
                  <a:lnTo>
                    <a:pt x="19403" y="0"/>
                  </a:lnTo>
                  <a:lnTo>
                    <a:pt x="18305" y="0"/>
                  </a:lnTo>
                  <a:lnTo>
                    <a:pt x="17573" y="1168"/>
                  </a:lnTo>
                  <a:lnTo>
                    <a:pt x="16475" y="2335"/>
                  </a:lnTo>
                  <a:lnTo>
                    <a:pt x="16108" y="2919"/>
                  </a:lnTo>
                  <a:lnTo>
                    <a:pt x="16108" y="3503"/>
                  </a:lnTo>
                  <a:lnTo>
                    <a:pt x="15376" y="3503"/>
                  </a:lnTo>
                  <a:lnTo>
                    <a:pt x="14644" y="4086"/>
                  </a:lnTo>
                  <a:lnTo>
                    <a:pt x="11349" y="4086"/>
                  </a:lnTo>
                  <a:lnTo>
                    <a:pt x="9153" y="2919"/>
                  </a:lnTo>
                  <a:lnTo>
                    <a:pt x="7322" y="2919"/>
                  </a:lnTo>
                  <a:lnTo>
                    <a:pt x="6590" y="2335"/>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93" name="Freeform 143"/>
            <p:cNvSpPr/>
            <p:nvPr/>
          </p:nvSpPr>
          <p:spPr>
            <a:xfrm>
              <a:off x="6011526" y="1525206"/>
              <a:ext cx="372467" cy="278517"/>
            </a:xfrm>
            <a:custGeom>
              <a:avLst/>
              <a:gdLst/>
              <a:ahLst/>
              <a:cxnLst>
                <a:cxn ang="0">
                  <a:pos x="wd2" y="hd2"/>
                </a:cxn>
                <a:cxn ang="5400000">
                  <a:pos x="wd2" y="hd2"/>
                </a:cxn>
                <a:cxn ang="10800000">
                  <a:pos x="wd2" y="hd2"/>
                </a:cxn>
                <a:cxn ang="16200000">
                  <a:pos x="wd2" y="hd2"/>
                </a:cxn>
              </a:cxnLst>
              <a:rect l="0" t="0" r="r" b="b"/>
              <a:pathLst>
                <a:path w="21600" h="21600" extrusionOk="0">
                  <a:moveTo>
                    <a:pt x="17419" y="21600"/>
                  </a:moveTo>
                  <a:lnTo>
                    <a:pt x="16490" y="21086"/>
                  </a:lnTo>
                  <a:lnTo>
                    <a:pt x="16258" y="20829"/>
                  </a:lnTo>
                  <a:lnTo>
                    <a:pt x="13935" y="20829"/>
                  </a:lnTo>
                  <a:lnTo>
                    <a:pt x="13935" y="20571"/>
                  </a:lnTo>
                  <a:lnTo>
                    <a:pt x="14168" y="20057"/>
                  </a:lnTo>
                  <a:lnTo>
                    <a:pt x="14168" y="19286"/>
                  </a:lnTo>
                  <a:lnTo>
                    <a:pt x="13935" y="19286"/>
                  </a:lnTo>
                  <a:lnTo>
                    <a:pt x="13935" y="19029"/>
                  </a:lnTo>
                  <a:lnTo>
                    <a:pt x="13006" y="19029"/>
                  </a:lnTo>
                  <a:lnTo>
                    <a:pt x="12774" y="19286"/>
                  </a:lnTo>
                  <a:lnTo>
                    <a:pt x="12542" y="19286"/>
                  </a:lnTo>
                  <a:lnTo>
                    <a:pt x="12542" y="19543"/>
                  </a:lnTo>
                  <a:lnTo>
                    <a:pt x="11845" y="19543"/>
                  </a:lnTo>
                  <a:lnTo>
                    <a:pt x="11613" y="19286"/>
                  </a:lnTo>
                  <a:lnTo>
                    <a:pt x="11148" y="19286"/>
                  </a:lnTo>
                  <a:lnTo>
                    <a:pt x="10684" y="18771"/>
                  </a:lnTo>
                  <a:lnTo>
                    <a:pt x="10219" y="18514"/>
                  </a:lnTo>
                  <a:lnTo>
                    <a:pt x="8361" y="16457"/>
                  </a:lnTo>
                  <a:lnTo>
                    <a:pt x="8361" y="15429"/>
                  </a:lnTo>
                  <a:lnTo>
                    <a:pt x="8594" y="15429"/>
                  </a:lnTo>
                  <a:lnTo>
                    <a:pt x="8594" y="15171"/>
                  </a:lnTo>
                  <a:lnTo>
                    <a:pt x="8826" y="14914"/>
                  </a:lnTo>
                  <a:lnTo>
                    <a:pt x="8826" y="14400"/>
                  </a:lnTo>
                  <a:lnTo>
                    <a:pt x="8594" y="14400"/>
                  </a:lnTo>
                  <a:lnTo>
                    <a:pt x="8361" y="14143"/>
                  </a:lnTo>
                  <a:lnTo>
                    <a:pt x="6271" y="14143"/>
                  </a:lnTo>
                  <a:lnTo>
                    <a:pt x="6039" y="13886"/>
                  </a:lnTo>
                  <a:lnTo>
                    <a:pt x="5806" y="13886"/>
                  </a:lnTo>
                  <a:lnTo>
                    <a:pt x="5574" y="13629"/>
                  </a:lnTo>
                  <a:lnTo>
                    <a:pt x="5806" y="13629"/>
                  </a:lnTo>
                  <a:lnTo>
                    <a:pt x="5806" y="13371"/>
                  </a:lnTo>
                  <a:lnTo>
                    <a:pt x="6039" y="13114"/>
                  </a:lnTo>
                  <a:lnTo>
                    <a:pt x="6039" y="12600"/>
                  </a:lnTo>
                  <a:lnTo>
                    <a:pt x="5806" y="12600"/>
                  </a:lnTo>
                  <a:lnTo>
                    <a:pt x="5806" y="12343"/>
                  </a:lnTo>
                  <a:lnTo>
                    <a:pt x="5574" y="12343"/>
                  </a:lnTo>
                  <a:lnTo>
                    <a:pt x="5342" y="12086"/>
                  </a:lnTo>
                  <a:lnTo>
                    <a:pt x="5110" y="12086"/>
                  </a:lnTo>
                  <a:lnTo>
                    <a:pt x="5110" y="11571"/>
                  </a:lnTo>
                  <a:lnTo>
                    <a:pt x="4877" y="11314"/>
                  </a:lnTo>
                  <a:lnTo>
                    <a:pt x="4877" y="11057"/>
                  </a:lnTo>
                  <a:lnTo>
                    <a:pt x="4413" y="11057"/>
                  </a:lnTo>
                  <a:lnTo>
                    <a:pt x="4181" y="11314"/>
                  </a:lnTo>
                  <a:lnTo>
                    <a:pt x="3948" y="11314"/>
                  </a:lnTo>
                  <a:lnTo>
                    <a:pt x="3716" y="11571"/>
                  </a:lnTo>
                  <a:lnTo>
                    <a:pt x="3252" y="11571"/>
                  </a:lnTo>
                  <a:lnTo>
                    <a:pt x="3019" y="11829"/>
                  </a:lnTo>
                  <a:lnTo>
                    <a:pt x="2555" y="11829"/>
                  </a:lnTo>
                  <a:lnTo>
                    <a:pt x="2555" y="12086"/>
                  </a:lnTo>
                  <a:lnTo>
                    <a:pt x="2323" y="12086"/>
                  </a:lnTo>
                  <a:lnTo>
                    <a:pt x="2323" y="13371"/>
                  </a:lnTo>
                  <a:lnTo>
                    <a:pt x="1626" y="13371"/>
                  </a:lnTo>
                  <a:lnTo>
                    <a:pt x="1394" y="13114"/>
                  </a:lnTo>
                  <a:lnTo>
                    <a:pt x="929" y="13114"/>
                  </a:lnTo>
                  <a:lnTo>
                    <a:pt x="697" y="12857"/>
                  </a:lnTo>
                  <a:lnTo>
                    <a:pt x="232" y="12857"/>
                  </a:lnTo>
                  <a:lnTo>
                    <a:pt x="0" y="12600"/>
                  </a:lnTo>
                  <a:lnTo>
                    <a:pt x="0" y="11314"/>
                  </a:lnTo>
                  <a:lnTo>
                    <a:pt x="232" y="10286"/>
                  </a:lnTo>
                  <a:lnTo>
                    <a:pt x="232" y="8743"/>
                  </a:lnTo>
                  <a:lnTo>
                    <a:pt x="465" y="7971"/>
                  </a:lnTo>
                  <a:lnTo>
                    <a:pt x="465" y="6943"/>
                  </a:lnTo>
                  <a:lnTo>
                    <a:pt x="697" y="6171"/>
                  </a:lnTo>
                  <a:lnTo>
                    <a:pt x="697" y="5400"/>
                  </a:lnTo>
                  <a:lnTo>
                    <a:pt x="929" y="4886"/>
                  </a:lnTo>
                  <a:lnTo>
                    <a:pt x="929" y="4114"/>
                  </a:lnTo>
                  <a:lnTo>
                    <a:pt x="1161" y="3857"/>
                  </a:lnTo>
                  <a:lnTo>
                    <a:pt x="1161" y="3343"/>
                  </a:lnTo>
                  <a:lnTo>
                    <a:pt x="2090" y="2314"/>
                  </a:lnTo>
                  <a:lnTo>
                    <a:pt x="2555" y="2057"/>
                  </a:lnTo>
                  <a:lnTo>
                    <a:pt x="2787" y="1800"/>
                  </a:lnTo>
                  <a:lnTo>
                    <a:pt x="3484" y="1286"/>
                  </a:lnTo>
                  <a:lnTo>
                    <a:pt x="3948" y="771"/>
                  </a:lnTo>
                  <a:lnTo>
                    <a:pt x="4645" y="514"/>
                  </a:lnTo>
                  <a:lnTo>
                    <a:pt x="5110" y="0"/>
                  </a:lnTo>
                  <a:lnTo>
                    <a:pt x="4877" y="771"/>
                  </a:lnTo>
                  <a:lnTo>
                    <a:pt x="4877" y="3600"/>
                  </a:lnTo>
                  <a:lnTo>
                    <a:pt x="5110" y="4114"/>
                  </a:lnTo>
                  <a:lnTo>
                    <a:pt x="5110" y="4629"/>
                  </a:lnTo>
                  <a:lnTo>
                    <a:pt x="5342" y="4629"/>
                  </a:lnTo>
                  <a:lnTo>
                    <a:pt x="5342" y="4886"/>
                  </a:lnTo>
                  <a:lnTo>
                    <a:pt x="6503" y="4886"/>
                  </a:lnTo>
                  <a:lnTo>
                    <a:pt x="6735" y="4629"/>
                  </a:lnTo>
                  <a:lnTo>
                    <a:pt x="6968" y="4629"/>
                  </a:lnTo>
                  <a:lnTo>
                    <a:pt x="7432" y="5143"/>
                  </a:lnTo>
                  <a:lnTo>
                    <a:pt x="7665" y="5657"/>
                  </a:lnTo>
                  <a:lnTo>
                    <a:pt x="7897" y="5657"/>
                  </a:lnTo>
                  <a:lnTo>
                    <a:pt x="8129" y="5914"/>
                  </a:lnTo>
                  <a:lnTo>
                    <a:pt x="9987" y="5914"/>
                  </a:lnTo>
                  <a:lnTo>
                    <a:pt x="9987" y="5657"/>
                  </a:lnTo>
                  <a:lnTo>
                    <a:pt x="10219" y="5400"/>
                  </a:lnTo>
                  <a:lnTo>
                    <a:pt x="10219" y="2571"/>
                  </a:lnTo>
                  <a:lnTo>
                    <a:pt x="10684" y="3600"/>
                  </a:lnTo>
                  <a:lnTo>
                    <a:pt x="10916" y="4371"/>
                  </a:lnTo>
                  <a:lnTo>
                    <a:pt x="11381" y="4886"/>
                  </a:lnTo>
                  <a:lnTo>
                    <a:pt x="11381" y="5400"/>
                  </a:lnTo>
                  <a:lnTo>
                    <a:pt x="11613" y="5657"/>
                  </a:lnTo>
                  <a:lnTo>
                    <a:pt x="11613" y="6171"/>
                  </a:lnTo>
                  <a:lnTo>
                    <a:pt x="11845" y="6429"/>
                  </a:lnTo>
                  <a:lnTo>
                    <a:pt x="12542" y="6429"/>
                  </a:lnTo>
                  <a:lnTo>
                    <a:pt x="13471" y="5914"/>
                  </a:lnTo>
                  <a:lnTo>
                    <a:pt x="15561" y="5914"/>
                  </a:lnTo>
                  <a:lnTo>
                    <a:pt x="16026" y="6171"/>
                  </a:lnTo>
                  <a:lnTo>
                    <a:pt x="16490" y="6171"/>
                  </a:lnTo>
                  <a:lnTo>
                    <a:pt x="16723" y="6429"/>
                  </a:lnTo>
                  <a:lnTo>
                    <a:pt x="16955" y="6429"/>
                  </a:lnTo>
                  <a:lnTo>
                    <a:pt x="17187" y="6686"/>
                  </a:lnTo>
                  <a:lnTo>
                    <a:pt x="17419" y="6686"/>
                  </a:lnTo>
                  <a:lnTo>
                    <a:pt x="17652" y="6943"/>
                  </a:lnTo>
                  <a:lnTo>
                    <a:pt x="17652" y="7200"/>
                  </a:lnTo>
                  <a:lnTo>
                    <a:pt x="17884" y="7200"/>
                  </a:lnTo>
                  <a:lnTo>
                    <a:pt x="17884" y="10286"/>
                  </a:lnTo>
                  <a:lnTo>
                    <a:pt x="18116" y="10800"/>
                  </a:lnTo>
                  <a:lnTo>
                    <a:pt x="18116" y="11057"/>
                  </a:lnTo>
                  <a:lnTo>
                    <a:pt x="18348" y="11314"/>
                  </a:lnTo>
                  <a:lnTo>
                    <a:pt x="18348" y="11571"/>
                  </a:lnTo>
                  <a:lnTo>
                    <a:pt x="18581" y="11571"/>
                  </a:lnTo>
                  <a:lnTo>
                    <a:pt x="18581" y="11829"/>
                  </a:lnTo>
                  <a:lnTo>
                    <a:pt x="18813" y="11829"/>
                  </a:lnTo>
                  <a:lnTo>
                    <a:pt x="19045" y="12086"/>
                  </a:lnTo>
                  <a:lnTo>
                    <a:pt x="19510" y="12086"/>
                  </a:lnTo>
                  <a:lnTo>
                    <a:pt x="19974" y="12343"/>
                  </a:lnTo>
                  <a:lnTo>
                    <a:pt x="20206" y="12600"/>
                  </a:lnTo>
                  <a:lnTo>
                    <a:pt x="20439" y="12600"/>
                  </a:lnTo>
                  <a:lnTo>
                    <a:pt x="20671" y="12857"/>
                  </a:lnTo>
                  <a:lnTo>
                    <a:pt x="21135" y="13114"/>
                  </a:lnTo>
                  <a:lnTo>
                    <a:pt x="21600" y="13629"/>
                  </a:lnTo>
                  <a:lnTo>
                    <a:pt x="21368" y="14657"/>
                  </a:lnTo>
                  <a:lnTo>
                    <a:pt x="20903" y="15171"/>
                  </a:lnTo>
                  <a:lnTo>
                    <a:pt x="20903" y="15686"/>
                  </a:lnTo>
                  <a:lnTo>
                    <a:pt x="20671" y="15686"/>
                  </a:lnTo>
                  <a:lnTo>
                    <a:pt x="20671" y="15943"/>
                  </a:lnTo>
                  <a:lnTo>
                    <a:pt x="19974" y="16714"/>
                  </a:lnTo>
                  <a:lnTo>
                    <a:pt x="19510" y="17486"/>
                  </a:lnTo>
                  <a:lnTo>
                    <a:pt x="19277" y="17743"/>
                  </a:lnTo>
                  <a:lnTo>
                    <a:pt x="18813" y="18771"/>
                  </a:lnTo>
                  <a:lnTo>
                    <a:pt x="18116" y="20057"/>
                  </a:lnTo>
                  <a:lnTo>
                    <a:pt x="17419" y="216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94" name="Freeform 144"/>
            <p:cNvSpPr/>
            <p:nvPr/>
          </p:nvSpPr>
          <p:spPr>
            <a:xfrm>
              <a:off x="6011526" y="1525206"/>
              <a:ext cx="372467" cy="278517"/>
            </a:xfrm>
            <a:custGeom>
              <a:avLst/>
              <a:gdLst/>
              <a:ahLst/>
              <a:cxnLst>
                <a:cxn ang="0">
                  <a:pos x="wd2" y="hd2"/>
                </a:cxn>
                <a:cxn ang="5400000">
                  <a:pos x="wd2" y="hd2"/>
                </a:cxn>
                <a:cxn ang="10800000">
                  <a:pos x="wd2" y="hd2"/>
                </a:cxn>
                <a:cxn ang="16200000">
                  <a:pos x="wd2" y="hd2"/>
                </a:cxn>
              </a:cxnLst>
              <a:rect l="0" t="0" r="r" b="b"/>
              <a:pathLst>
                <a:path w="21600" h="21600" extrusionOk="0">
                  <a:moveTo>
                    <a:pt x="17419" y="21600"/>
                  </a:moveTo>
                  <a:lnTo>
                    <a:pt x="16490" y="21086"/>
                  </a:lnTo>
                  <a:lnTo>
                    <a:pt x="16258" y="20829"/>
                  </a:lnTo>
                  <a:lnTo>
                    <a:pt x="13935" y="20829"/>
                  </a:lnTo>
                  <a:lnTo>
                    <a:pt x="13935" y="20571"/>
                  </a:lnTo>
                  <a:lnTo>
                    <a:pt x="14168" y="20057"/>
                  </a:lnTo>
                  <a:lnTo>
                    <a:pt x="14168" y="19286"/>
                  </a:lnTo>
                  <a:lnTo>
                    <a:pt x="13935" y="19286"/>
                  </a:lnTo>
                  <a:lnTo>
                    <a:pt x="13935" y="19029"/>
                  </a:lnTo>
                  <a:lnTo>
                    <a:pt x="13006" y="19029"/>
                  </a:lnTo>
                  <a:lnTo>
                    <a:pt x="12774" y="19286"/>
                  </a:lnTo>
                  <a:lnTo>
                    <a:pt x="12542" y="19286"/>
                  </a:lnTo>
                  <a:lnTo>
                    <a:pt x="12542" y="19543"/>
                  </a:lnTo>
                  <a:lnTo>
                    <a:pt x="11845" y="19543"/>
                  </a:lnTo>
                  <a:lnTo>
                    <a:pt x="11613" y="19286"/>
                  </a:lnTo>
                  <a:lnTo>
                    <a:pt x="11148" y="19286"/>
                  </a:lnTo>
                  <a:lnTo>
                    <a:pt x="10684" y="18771"/>
                  </a:lnTo>
                  <a:lnTo>
                    <a:pt x="10219" y="18514"/>
                  </a:lnTo>
                  <a:lnTo>
                    <a:pt x="8361" y="16457"/>
                  </a:lnTo>
                  <a:lnTo>
                    <a:pt x="8361" y="15429"/>
                  </a:lnTo>
                  <a:lnTo>
                    <a:pt x="8594" y="15429"/>
                  </a:lnTo>
                  <a:lnTo>
                    <a:pt x="8594" y="15171"/>
                  </a:lnTo>
                  <a:lnTo>
                    <a:pt x="8826" y="14914"/>
                  </a:lnTo>
                  <a:lnTo>
                    <a:pt x="8826" y="14400"/>
                  </a:lnTo>
                  <a:lnTo>
                    <a:pt x="8594" y="14400"/>
                  </a:lnTo>
                  <a:lnTo>
                    <a:pt x="8361" y="14143"/>
                  </a:lnTo>
                  <a:lnTo>
                    <a:pt x="6271" y="14143"/>
                  </a:lnTo>
                  <a:lnTo>
                    <a:pt x="6039" y="13886"/>
                  </a:lnTo>
                  <a:lnTo>
                    <a:pt x="5806" y="13886"/>
                  </a:lnTo>
                  <a:lnTo>
                    <a:pt x="5574" y="13629"/>
                  </a:lnTo>
                  <a:lnTo>
                    <a:pt x="5806" y="13629"/>
                  </a:lnTo>
                  <a:lnTo>
                    <a:pt x="5806" y="13371"/>
                  </a:lnTo>
                  <a:lnTo>
                    <a:pt x="6039" y="13114"/>
                  </a:lnTo>
                  <a:lnTo>
                    <a:pt x="6039" y="12600"/>
                  </a:lnTo>
                  <a:lnTo>
                    <a:pt x="5806" y="12600"/>
                  </a:lnTo>
                  <a:lnTo>
                    <a:pt x="5806" y="12343"/>
                  </a:lnTo>
                  <a:lnTo>
                    <a:pt x="5574" y="12343"/>
                  </a:lnTo>
                  <a:lnTo>
                    <a:pt x="5342" y="12086"/>
                  </a:lnTo>
                  <a:lnTo>
                    <a:pt x="5110" y="12086"/>
                  </a:lnTo>
                  <a:lnTo>
                    <a:pt x="5110" y="11571"/>
                  </a:lnTo>
                  <a:lnTo>
                    <a:pt x="4877" y="11314"/>
                  </a:lnTo>
                  <a:lnTo>
                    <a:pt x="4877" y="11057"/>
                  </a:lnTo>
                  <a:lnTo>
                    <a:pt x="4413" y="11057"/>
                  </a:lnTo>
                  <a:lnTo>
                    <a:pt x="4181" y="11314"/>
                  </a:lnTo>
                  <a:lnTo>
                    <a:pt x="3948" y="11314"/>
                  </a:lnTo>
                  <a:lnTo>
                    <a:pt x="3716" y="11571"/>
                  </a:lnTo>
                  <a:lnTo>
                    <a:pt x="3252" y="11571"/>
                  </a:lnTo>
                  <a:lnTo>
                    <a:pt x="3019" y="11829"/>
                  </a:lnTo>
                  <a:lnTo>
                    <a:pt x="2555" y="11829"/>
                  </a:lnTo>
                  <a:lnTo>
                    <a:pt x="2555" y="12086"/>
                  </a:lnTo>
                  <a:lnTo>
                    <a:pt x="2323" y="12086"/>
                  </a:lnTo>
                  <a:lnTo>
                    <a:pt x="2323" y="13371"/>
                  </a:lnTo>
                  <a:lnTo>
                    <a:pt x="1626" y="13371"/>
                  </a:lnTo>
                  <a:lnTo>
                    <a:pt x="1394" y="13114"/>
                  </a:lnTo>
                  <a:lnTo>
                    <a:pt x="929" y="13114"/>
                  </a:lnTo>
                  <a:lnTo>
                    <a:pt x="697" y="12857"/>
                  </a:lnTo>
                  <a:lnTo>
                    <a:pt x="232" y="12857"/>
                  </a:lnTo>
                  <a:lnTo>
                    <a:pt x="0" y="12600"/>
                  </a:lnTo>
                  <a:lnTo>
                    <a:pt x="0" y="11314"/>
                  </a:lnTo>
                  <a:lnTo>
                    <a:pt x="232" y="10286"/>
                  </a:lnTo>
                  <a:lnTo>
                    <a:pt x="232" y="8743"/>
                  </a:lnTo>
                  <a:lnTo>
                    <a:pt x="465" y="7971"/>
                  </a:lnTo>
                  <a:lnTo>
                    <a:pt x="465" y="6943"/>
                  </a:lnTo>
                  <a:lnTo>
                    <a:pt x="697" y="6171"/>
                  </a:lnTo>
                  <a:lnTo>
                    <a:pt x="697" y="5400"/>
                  </a:lnTo>
                  <a:lnTo>
                    <a:pt x="929" y="4886"/>
                  </a:lnTo>
                  <a:lnTo>
                    <a:pt x="929" y="4114"/>
                  </a:lnTo>
                  <a:lnTo>
                    <a:pt x="1161" y="3857"/>
                  </a:lnTo>
                  <a:lnTo>
                    <a:pt x="1161" y="3343"/>
                  </a:lnTo>
                  <a:lnTo>
                    <a:pt x="2090" y="2314"/>
                  </a:lnTo>
                  <a:lnTo>
                    <a:pt x="2555" y="2057"/>
                  </a:lnTo>
                  <a:lnTo>
                    <a:pt x="2787" y="1800"/>
                  </a:lnTo>
                  <a:lnTo>
                    <a:pt x="3484" y="1286"/>
                  </a:lnTo>
                  <a:lnTo>
                    <a:pt x="3948" y="771"/>
                  </a:lnTo>
                  <a:lnTo>
                    <a:pt x="4645" y="514"/>
                  </a:lnTo>
                  <a:lnTo>
                    <a:pt x="5110" y="0"/>
                  </a:lnTo>
                  <a:lnTo>
                    <a:pt x="4877" y="771"/>
                  </a:lnTo>
                  <a:lnTo>
                    <a:pt x="4877" y="3600"/>
                  </a:lnTo>
                  <a:lnTo>
                    <a:pt x="5110" y="4114"/>
                  </a:lnTo>
                  <a:lnTo>
                    <a:pt x="5110" y="4629"/>
                  </a:lnTo>
                  <a:lnTo>
                    <a:pt x="5342" y="4629"/>
                  </a:lnTo>
                  <a:lnTo>
                    <a:pt x="5342" y="4886"/>
                  </a:lnTo>
                  <a:lnTo>
                    <a:pt x="6503" y="4886"/>
                  </a:lnTo>
                  <a:lnTo>
                    <a:pt x="6735" y="4629"/>
                  </a:lnTo>
                  <a:lnTo>
                    <a:pt x="6968" y="4629"/>
                  </a:lnTo>
                  <a:lnTo>
                    <a:pt x="7432" y="5143"/>
                  </a:lnTo>
                  <a:lnTo>
                    <a:pt x="7665" y="5657"/>
                  </a:lnTo>
                  <a:lnTo>
                    <a:pt x="7897" y="5657"/>
                  </a:lnTo>
                  <a:lnTo>
                    <a:pt x="8129" y="5914"/>
                  </a:lnTo>
                  <a:lnTo>
                    <a:pt x="9987" y="5914"/>
                  </a:lnTo>
                  <a:lnTo>
                    <a:pt x="9987" y="5657"/>
                  </a:lnTo>
                  <a:lnTo>
                    <a:pt x="10219" y="5400"/>
                  </a:lnTo>
                  <a:lnTo>
                    <a:pt x="10219" y="2571"/>
                  </a:lnTo>
                  <a:lnTo>
                    <a:pt x="10684" y="3600"/>
                  </a:lnTo>
                  <a:lnTo>
                    <a:pt x="10916" y="4371"/>
                  </a:lnTo>
                  <a:lnTo>
                    <a:pt x="11381" y="4886"/>
                  </a:lnTo>
                  <a:lnTo>
                    <a:pt x="11381" y="5400"/>
                  </a:lnTo>
                  <a:lnTo>
                    <a:pt x="11613" y="5657"/>
                  </a:lnTo>
                  <a:lnTo>
                    <a:pt x="11613" y="6171"/>
                  </a:lnTo>
                  <a:lnTo>
                    <a:pt x="11845" y="6429"/>
                  </a:lnTo>
                  <a:lnTo>
                    <a:pt x="12542" y="6429"/>
                  </a:lnTo>
                  <a:lnTo>
                    <a:pt x="13471" y="5914"/>
                  </a:lnTo>
                  <a:lnTo>
                    <a:pt x="15561" y="5914"/>
                  </a:lnTo>
                  <a:lnTo>
                    <a:pt x="16026" y="6171"/>
                  </a:lnTo>
                  <a:lnTo>
                    <a:pt x="16490" y="6171"/>
                  </a:lnTo>
                  <a:lnTo>
                    <a:pt x="16723" y="6429"/>
                  </a:lnTo>
                  <a:lnTo>
                    <a:pt x="16955" y="6429"/>
                  </a:lnTo>
                  <a:lnTo>
                    <a:pt x="17187" y="6686"/>
                  </a:lnTo>
                  <a:lnTo>
                    <a:pt x="17419" y="6686"/>
                  </a:lnTo>
                  <a:lnTo>
                    <a:pt x="17652" y="6943"/>
                  </a:lnTo>
                  <a:lnTo>
                    <a:pt x="17652" y="7200"/>
                  </a:lnTo>
                  <a:lnTo>
                    <a:pt x="17884" y="7200"/>
                  </a:lnTo>
                  <a:lnTo>
                    <a:pt x="17884" y="10286"/>
                  </a:lnTo>
                  <a:lnTo>
                    <a:pt x="18116" y="10800"/>
                  </a:lnTo>
                  <a:lnTo>
                    <a:pt x="18116" y="11057"/>
                  </a:lnTo>
                  <a:lnTo>
                    <a:pt x="18348" y="11314"/>
                  </a:lnTo>
                  <a:lnTo>
                    <a:pt x="18348" y="11571"/>
                  </a:lnTo>
                  <a:lnTo>
                    <a:pt x="18581" y="11571"/>
                  </a:lnTo>
                  <a:lnTo>
                    <a:pt x="18581" y="11829"/>
                  </a:lnTo>
                  <a:lnTo>
                    <a:pt x="18813" y="11829"/>
                  </a:lnTo>
                  <a:lnTo>
                    <a:pt x="19045" y="12086"/>
                  </a:lnTo>
                  <a:lnTo>
                    <a:pt x="19510" y="12086"/>
                  </a:lnTo>
                  <a:lnTo>
                    <a:pt x="19974" y="12343"/>
                  </a:lnTo>
                  <a:lnTo>
                    <a:pt x="20206" y="12600"/>
                  </a:lnTo>
                  <a:lnTo>
                    <a:pt x="20439" y="12600"/>
                  </a:lnTo>
                  <a:lnTo>
                    <a:pt x="20671" y="12857"/>
                  </a:lnTo>
                  <a:lnTo>
                    <a:pt x="21135" y="13114"/>
                  </a:lnTo>
                  <a:lnTo>
                    <a:pt x="21600" y="13629"/>
                  </a:lnTo>
                  <a:lnTo>
                    <a:pt x="21368" y="14657"/>
                  </a:lnTo>
                  <a:lnTo>
                    <a:pt x="20903" y="15171"/>
                  </a:lnTo>
                  <a:lnTo>
                    <a:pt x="20903" y="15686"/>
                  </a:lnTo>
                  <a:lnTo>
                    <a:pt x="20671" y="15686"/>
                  </a:lnTo>
                  <a:lnTo>
                    <a:pt x="20671" y="15943"/>
                  </a:lnTo>
                  <a:lnTo>
                    <a:pt x="19974" y="16714"/>
                  </a:lnTo>
                  <a:lnTo>
                    <a:pt x="19510" y="17486"/>
                  </a:lnTo>
                  <a:lnTo>
                    <a:pt x="19277" y="17743"/>
                  </a:lnTo>
                  <a:lnTo>
                    <a:pt x="18813" y="18771"/>
                  </a:lnTo>
                  <a:lnTo>
                    <a:pt x="18116" y="20057"/>
                  </a:lnTo>
                  <a:lnTo>
                    <a:pt x="17419" y="216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95" name="Freeform 145"/>
            <p:cNvSpPr/>
            <p:nvPr/>
          </p:nvSpPr>
          <p:spPr>
            <a:xfrm>
              <a:off x="5739186" y="2009294"/>
              <a:ext cx="40052" cy="43104"/>
            </a:xfrm>
            <a:custGeom>
              <a:avLst/>
              <a:gdLst/>
              <a:ahLst/>
              <a:cxnLst>
                <a:cxn ang="0">
                  <a:pos x="wd2" y="hd2"/>
                </a:cxn>
                <a:cxn ang="5400000">
                  <a:pos x="wd2" y="hd2"/>
                </a:cxn>
                <a:cxn ang="10800000">
                  <a:pos x="wd2" y="hd2"/>
                </a:cxn>
                <a:cxn ang="16200000">
                  <a:pos x="wd2" y="hd2"/>
                </a:cxn>
              </a:cxnLst>
              <a:rect l="0" t="0" r="r" b="b"/>
              <a:pathLst>
                <a:path w="21600" h="21600" extrusionOk="0">
                  <a:moveTo>
                    <a:pt x="2160" y="19938"/>
                  </a:moveTo>
                  <a:lnTo>
                    <a:pt x="2160" y="18277"/>
                  </a:lnTo>
                  <a:lnTo>
                    <a:pt x="0" y="14954"/>
                  </a:lnTo>
                  <a:lnTo>
                    <a:pt x="0" y="8308"/>
                  </a:lnTo>
                  <a:lnTo>
                    <a:pt x="2160" y="6646"/>
                  </a:lnTo>
                  <a:lnTo>
                    <a:pt x="2160" y="1662"/>
                  </a:lnTo>
                  <a:lnTo>
                    <a:pt x="4320" y="1662"/>
                  </a:lnTo>
                  <a:lnTo>
                    <a:pt x="6480" y="0"/>
                  </a:lnTo>
                  <a:lnTo>
                    <a:pt x="12960" y="0"/>
                  </a:lnTo>
                  <a:lnTo>
                    <a:pt x="21600" y="21600"/>
                  </a:lnTo>
                  <a:lnTo>
                    <a:pt x="2160" y="19938"/>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96" name="Freeform 146"/>
            <p:cNvSpPr/>
            <p:nvPr/>
          </p:nvSpPr>
          <p:spPr>
            <a:xfrm>
              <a:off x="5739186" y="2009294"/>
              <a:ext cx="40052" cy="43104"/>
            </a:xfrm>
            <a:custGeom>
              <a:avLst/>
              <a:gdLst/>
              <a:ahLst/>
              <a:cxnLst>
                <a:cxn ang="0">
                  <a:pos x="wd2" y="hd2"/>
                </a:cxn>
                <a:cxn ang="5400000">
                  <a:pos x="wd2" y="hd2"/>
                </a:cxn>
                <a:cxn ang="10800000">
                  <a:pos x="wd2" y="hd2"/>
                </a:cxn>
                <a:cxn ang="16200000">
                  <a:pos x="wd2" y="hd2"/>
                </a:cxn>
              </a:cxnLst>
              <a:rect l="0" t="0" r="r" b="b"/>
              <a:pathLst>
                <a:path w="21600" h="21600" extrusionOk="0">
                  <a:moveTo>
                    <a:pt x="2160" y="19938"/>
                  </a:moveTo>
                  <a:lnTo>
                    <a:pt x="2160" y="18277"/>
                  </a:lnTo>
                  <a:lnTo>
                    <a:pt x="0" y="14954"/>
                  </a:lnTo>
                  <a:lnTo>
                    <a:pt x="0" y="8308"/>
                  </a:lnTo>
                  <a:lnTo>
                    <a:pt x="2160" y="6646"/>
                  </a:lnTo>
                  <a:lnTo>
                    <a:pt x="2160" y="1662"/>
                  </a:lnTo>
                  <a:lnTo>
                    <a:pt x="4320" y="1662"/>
                  </a:lnTo>
                  <a:lnTo>
                    <a:pt x="6480" y="0"/>
                  </a:lnTo>
                  <a:lnTo>
                    <a:pt x="12960" y="0"/>
                  </a:lnTo>
                  <a:lnTo>
                    <a:pt x="21600" y="21600"/>
                  </a:lnTo>
                  <a:lnTo>
                    <a:pt x="2160" y="19938"/>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97" name="Freeform 147"/>
            <p:cNvSpPr/>
            <p:nvPr/>
          </p:nvSpPr>
          <p:spPr>
            <a:xfrm>
              <a:off x="5398759" y="1942981"/>
              <a:ext cx="612768" cy="480772"/>
            </a:xfrm>
            <a:custGeom>
              <a:avLst/>
              <a:gdLst/>
              <a:ahLst/>
              <a:cxnLst>
                <a:cxn ang="0">
                  <a:pos x="wd2" y="hd2"/>
                </a:cxn>
                <a:cxn ang="5400000">
                  <a:pos x="wd2" y="hd2"/>
                </a:cxn>
                <a:cxn ang="10800000">
                  <a:pos x="wd2" y="hd2"/>
                </a:cxn>
                <a:cxn ang="16200000">
                  <a:pos x="wd2" y="hd2"/>
                </a:cxn>
              </a:cxnLst>
              <a:rect l="0" t="0" r="r" b="b"/>
              <a:pathLst>
                <a:path w="21600" h="21600" extrusionOk="0">
                  <a:moveTo>
                    <a:pt x="11294" y="5214"/>
                  </a:moveTo>
                  <a:lnTo>
                    <a:pt x="11435" y="5214"/>
                  </a:lnTo>
                  <a:lnTo>
                    <a:pt x="11718" y="4916"/>
                  </a:lnTo>
                  <a:lnTo>
                    <a:pt x="12000" y="4767"/>
                  </a:lnTo>
                  <a:lnTo>
                    <a:pt x="13412" y="4767"/>
                  </a:lnTo>
                  <a:lnTo>
                    <a:pt x="13553" y="4916"/>
                  </a:lnTo>
                  <a:lnTo>
                    <a:pt x="13694" y="4916"/>
                  </a:lnTo>
                  <a:lnTo>
                    <a:pt x="13694" y="5065"/>
                  </a:lnTo>
                  <a:lnTo>
                    <a:pt x="13976" y="5214"/>
                  </a:lnTo>
                  <a:lnTo>
                    <a:pt x="14118" y="5363"/>
                  </a:lnTo>
                  <a:lnTo>
                    <a:pt x="14400" y="5810"/>
                  </a:lnTo>
                  <a:lnTo>
                    <a:pt x="14541" y="5959"/>
                  </a:lnTo>
                  <a:lnTo>
                    <a:pt x="14541" y="6108"/>
                  </a:lnTo>
                  <a:lnTo>
                    <a:pt x="15388" y="7001"/>
                  </a:lnTo>
                  <a:lnTo>
                    <a:pt x="16094" y="7597"/>
                  </a:lnTo>
                  <a:lnTo>
                    <a:pt x="16094" y="8938"/>
                  </a:lnTo>
                  <a:lnTo>
                    <a:pt x="16235" y="8938"/>
                  </a:lnTo>
                  <a:lnTo>
                    <a:pt x="16235" y="9087"/>
                  </a:lnTo>
                  <a:lnTo>
                    <a:pt x="16518" y="9385"/>
                  </a:lnTo>
                  <a:lnTo>
                    <a:pt x="16659" y="9385"/>
                  </a:lnTo>
                  <a:lnTo>
                    <a:pt x="16800" y="9534"/>
                  </a:lnTo>
                  <a:lnTo>
                    <a:pt x="16800" y="10130"/>
                  </a:lnTo>
                  <a:lnTo>
                    <a:pt x="17082" y="11023"/>
                  </a:lnTo>
                  <a:lnTo>
                    <a:pt x="17082" y="11321"/>
                  </a:lnTo>
                  <a:lnTo>
                    <a:pt x="17224" y="11470"/>
                  </a:lnTo>
                  <a:lnTo>
                    <a:pt x="17224" y="11619"/>
                  </a:lnTo>
                  <a:lnTo>
                    <a:pt x="17506" y="11917"/>
                  </a:lnTo>
                  <a:lnTo>
                    <a:pt x="17506" y="12066"/>
                  </a:lnTo>
                  <a:lnTo>
                    <a:pt x="17647" y="12066"/>
                  </a:lnTo>
                  <a:lnTo>
                    <a:pt x="17788" y="12215"/>
                  </a:lnTo>
                  <a:lnTo>
                    <a:pt x="18353" y="12215"/>
                  </a:lnTo>
                  <a:lnTo>
                    <a:pt x="18494" y="12364"/>
                  </a:lnTo>
                  <a:lnTo>
                    <a:pt x="19341" y="12364"/>
                  </a:lnTo>
                  <a:lnTo>
                    <a:pt x="19765" y="12215"/>
                  </a:lnTo>
                  <a:lnTo>
                    <a:pt x="20612" y="12215"/>
                  </a:lnTo>
                  <a:lnTo>
                    <a:pt x="21035" y="12662"/>
                  </a:lnTo>
                  <a:lnTo>
                    <a:pt x="21176" y="12960"/>
                  </a:lnTo>
                  <a:lnTo>
                    <a:pt x="21459" y="13258"/>
                  </a:lnTo>
                  <a:lnTo>
                    <a:pt x="21459" y="13407"/>
                  </a:lnTo>
                  <a:lnTo>
                    <a:pt x="21600" y="13556"/>
                  </a:lnTo>
                  <a:lnTo>
                    <a:pt x="21600" y="14450"/>
                  </a:lnTo>
                  <a:lnTo>
                    <a:pt x="21459" y="14748"/>
                  </a:lnTo>
                  <a:lnTo>
                    <a:pt x="21459" y="15046"/>
                  </a:lnTo>
                  <a:lnTo>
                    <a:pt x="21318" y="15343"/>
                  </a:lnTo>
                  <a:lnTo>
                    <a:pt x="21318" y="15790"/>
                  </a:lnTo>
                  <a:lnTo>
                    <a:pt x="21035" y="16088"/>
                  </a:lnTo>
                  <a:lnTo>
                    <a:pt x="21035" y="16237"/>
                  </a:lnTo>
                  <a:lnTo>
                    <a:pt x="20894" y="16386"/>
                  </a:lnTo>
                  <a:lnTo>
                    <a:pt x="20894" y="16535"/>
                  </a:lnTo>
                  <a:lnTo>
                    <a:pt x="20753" y="16535"/>
                  </a:lnTo>
                  <a:lnTo>
                    <a:pt x="20753" y="16684"/>
                  </a:lnTo>
                  <a:lnTo>
                    <a:pt x="20471" y="16684"/>
                  </a:lnTo>
                  <a:lnTo>
                    <a:pt x="20329" y="16833"/>
                  </a:lnTo>
                  <a:lnTo>
                    <a:pt x="20188" y="16833"/>
                  </a:lnTo>
                  <a:lnTo>
                    <a:pt x="19906" y="16982"/>
                  </a:lnTo>
                  <a:lnTo>
                    <a:pt x="19341" y="16982"/>
                  </a:lnTo>
                  <a:lnTo>
                    <a:pt x="19200" y="17131"/>
                  </a:lnTo>
                  <a:lnTo>
                    <a:pt x="17929" y="17131"/>
                  </a:lnTo>
                  <a:lnTo>
                    <a:pt x="17506" y="17280"/>
                  </a:lnTo>
                  <a:lnTo>
                    <a:pt x="16659" y="17280"/>
                  </a:lnTo>
                  <a:lnTo>
                    <a:pt x="16094" y="17429"/>
                  </a:lnTo>
                  <a:lnTo>
                    <a:pt x="15671" y="17429"/>
                  </a:lnTo>
                  <a:lnTo>
                    <a:pt x="15388" y="17578"/>
                  </a:lnTo>
                  <a:lnTo>
                    <a:pt x="15247" y="17578"/>
                  </a:lnTo>
                  <a:lnTo>
                    <a:pt x="14965" y="17727"/>
                  </a:lnTo>
                  <a:lnTo>
                    <a:pt x="14824" y="17727"/>
                  </a:lnTo>
                  <a:lnTo>
                    <a:pt x="14824" y="17876"/>
                  </a:lnTo>
                  <a:lnTo>
                    <a:pt x="14118" y="18621"/>
                  </a:lnTo>
                  <a:lnTo>
                    <a:pt x="14118" y="18770"/>
                  </a:lnTo>
                  <a:lnTo>
                    <a:pt x="13976" y="18919"/>
                  </a:lnTo>
                  <a:lnTo>
                    <a:pt x="13976" y="19068"/>
                  </a:lnTo>
                  <a:lnTo>
                    <a:pt x="13835" y="19217"/>
                  </a:lnTo>
                  <a:lnTo>
                    <a:pt x="13835" y="19961"/>
                  </a:lnTo>
                  <a:lnTo>
                    <a:pt x="13694" y="20110"/>
                  </a:lnTo>
                  <a:lnTo>
                    <a:pt x="13694" y="20408"/>
                  </a:lnTo>
                  <a:lnTo>
                    <a:pt x="13553" y="20557"/>
                  </a:lnTo>
                  <a:lnTo>
                    <a:pt x="13553" y="20706"/>
                  </a:lnTo>
                  <a:lnTo>
                    <a:pt x="13271" y="20855"/>
                  </a:lnTo>
                  <a:lnTo>
                    <a:pt x="13129" y="21004"/>
                  </a:lnTo>
                  <a:lnTo>
                    <a:pt x="12847" y="21153"/>
                  </a:lnTo>
                  <a:lnTo>
                    <a:pt x="12424" y="21451"/>
                  </a:lnTo>
                  <a:lnTo>
                    <a:pt x="12282" y="21600"/>
                  </a:lnTo>
                  <a:lnTo>
                    <a:pt x="12282" y="19812"/>
                  </a:lnTo>
                  <a:lnTo>
                    <a:pt x="12000" y="19812"/>
                  </a:lnTo>
                  <a:lnTo>
                    <a:pt x="11859" y="19663"/>
                  </a:lnTo>
                  <a:lnTo>
                    <a:pt x="9459" y="19663"/>
                  </a:lnTo>
                  <a:lnTo>
                    <a:pt x="9318" y="19812"/>
                  </a:lnTo>
                  <a:lnTo>
                    <a:pt x="9176" y="19812"/>
                  </a:lnTo>
                  <a:lnTo>
                    <a:pt x="9035" y="19961"/>
                  </a:lnTo>
                  <a:lnTo>
                    <a:pt x="8612" y="20259"/>
                  </a:lnTo>
                  <a:lnTo>
                    <a:pt x="8471" y="19961"/>
                  </a:lnTo>
                  <a:lnTo>
                    <a:pt x="7765" y="19217"/>
                  </a:lnTo>
                  <a:lnTo>
                    <a:pt x="7624" y="18919"/>
                  </a:lnTo>
                  <a:lnTo>
                    <a:pt x="7482" y="18770"/>
                  </a:lnTo>
                  <a:lnTo>
                    <a:pt x="7482" y="18472"/>
                  </a:lnTo>
                  <a:lnTo>
                    <a:pt x="7341" y="18174"/>
                  </a:lnTo>
                  <a:lnTo>
                    <a:pt x="7200" y="17727"/>
                  </a:lnTo>
                  <a:lnTo>
                    <a:pt x="7200" y="17429"/>
                  </a:lnTo>
                  <a:lnTo>
                    <a:pt x="7059" y="17429"/>
                  </a:lnTo>
                  <a:lnTo>
                    <a:pt x="7059" y="17280"/>
                  </a:lnTo>
                  <a:lnTo>
                    <a:pt x="6212" y="15939"/>
                  </a:lnTo>
                  <a:lnTo>
                    <a:pt x="5788" y="15492"/>
                  </a:lnTo>
                  <a:lnTo>
                    <a:pt x="5506" y="15046"/>
                  </a:lnTo>
                  <a:lnTo>
                    <a:pt x="5365" y="14897"/>
                  </a:lnTo>
                  <a:lnTo>
                    <a:pt x="5224" y="14599"/>
                  </a:lnTo>
                  <a:lnTo>
                    <a:pt x="5082" y="14450"/>
                  </a:lnTo>
                  <a:lnTo>
                    <a:pt x="4941" y="14003"/>
                  </a:lnTo>
                  <a:lnTo>
                    <a:pt x="4659" y="13705"/>
                  </a:lnTo>
                  <a:lnTo>
                    <a:pt x="4518" y="13407"/>
                  </a:lnTo>
                  <a:lnTo>
                    <a:pt x="4518" y="13258"/>
                  </a:lnTo>
                  <a:lnTo>
                    <a:pt x="4376" y="12960"/>
                  </a:lnTo>
                  <a:lnTo>
                    <a:pt x="4235" y="12215"/>
                  </a:lnTo>
                  <a:lnTo>
                    <a:pt x="4094" y="11619"/>
                  </a:lnTo>
                  <a:lnTo>
                    <a:pt x="3812" y="11023"/>
                  </a:lnTo>
                  <a:lnTo>
                    <a:pt x="3812" y="10874"/>
                  </a:lnTo>
                  <a:lnTo>
                    <a:pt x="3671" y="10577"/>
                  </a:lnTo>
                  <a:lnTo>
                    <a:pt x="3529" y="10428"/>
                  </a:lnTo>
                  <a:lnTo>
                    <a:pt x="3247" y="9832"/>
                  </a:lnTo>
                  <a:lnTo>
                    <a:pt x="2824" y="9385"/>
                  </a:lnTo>
                  <a:lnTo>
                    <a:pt x="2682" y="9087"/>
                  </a:lnTo>
                  <a:lnTo>
                    <a:pt x="2400" y="8789"/>
                  </a:lnTo>
                  <a:lnTo>
                    <a:pt x="1976" y="8491"/>
                  </a:lnTo>
                  <a:lnTo>
                    <a:pt x="1835" y="8193"/>
                  </a:lnTo>
                  <a:lnTo>
                    <a:pt x="1553" y="8044"/>
                  </a:lnTo>
                  <a:lnTo>
                    <a:pt x="1412" y="7895"/>
                  </a:lnTo>
                  <a:lnTo>
                    <a:pt x="1412" y="7746"/>
                  </a:lnTo>
                  <a:lnTo>
                    <a:pt x="1271" y="7746"/>
                  </a:lnTo>
                  <a:lnTo>
                    <a:pt x="1271" y="6257"/>
                  </a:lnTo>
                  <a:lnTo>
                    <a:pt x="1129" y="6108"/>
                  </a:lnTo>
                  <a:lnTo>
                    <a:pt x="1129" y="5959"/>
                  </a:lnTo>
                  <a:lnTo>
                    <a:pt x="988" y="5810"/>
                  </a:lnTo>
                  <a:lnTo>
                    <a:pt x="847" y="5810"/>
                  </a:lnTo>
                  <a:lnTo>
                    <a:pt x="706" y="5661"/>
                  </a:lnTo>
                  <a:lnTo>
                    <a:pt x="424" y="5661"/>
                  </a:lnTo>
                  <a:lnTo>
                    <a:pt x="282" y="5512"/>
                  </a:lnTo>
                  <a:lnTo>
                    <a:pt x="282" y="5363"/>
                  </a:lnTo>
                  <a:lnTo>
                    <a:pt x="141" y="5363"/>
                  </a:lnTo>
                  <a:lnTo>
                    <a:pt x="141" y="4767"/>
                  </a:lnTo>
                  <a:lnTo>
                    <a:pt x="0" y="4469"/>
                  </a:lnTo>
                  <a:lnTo>
                    <a:pt x="0" y="4171"/>
                  </a:lnTo>
                  <a:lnTo>
                    <a:pt x="282" y="4320"/>
                  </a:lnTo>
                  <a:lnTo>
                    <a:pt x="1271" y="4320"/>
                  </a:lnTo>
                  <a:lnTo>
                    <a:pt x="1271" y="4171"/>
                  </a:lnTo>
                  <a:lnTo>
                    <a:pt x="1412" y="4171"/>
                  </a:lnTo>
                  <a:lnTo>
                    <a:pt x="1553" y="4022"/>
                  </a:lnTo>
                  <a:lnTo>
                    <a:pt x="1694" y="4022"/>
                  </a:lnTo>
                  <a:lnTo>
                    <a:pt x="1835" y="3873"/>
                  </a:lnTo>
                  <a:lnTo>
                    <a:pt x="1976" y="3575"/>
                  </a:lnTo>
                  <a:lnTo>
                    <a:pt x="2400" y="3128"/>
                  </a:lnTo>
                  <a:lnTo>
                    <a:pt x="2682" y="2979"/>
                  </a:lnTo>
                  <a:lnTo>
                    <a:pt x="3106" y="2532"/>
                  </a:lnTo>
                  <a:lnTo>
                    <a:pt x="3106" y="1341"/>
                  </a:lnTo>
                  <a:lnTo>
                    <a:pt x="2965" y="1341"/>
                  </a:lnTo>
                  <a:lnTo>
                    <a:pt x="3106" y="1192"/>
                  </a:lnTo>
                  <a:lnTo>
                    <a:pt x="3106" y="894"/>
                  </a:lnTo>
                  <a:lnTo>
                    <a:pt x="3247" y="745"/>
                  </a:lnTo>
                  <a:lnTo>
                    <a:pt x="3388" y="745"/>
                  </a:lnTo>
                  <a:lnTo>
                    <a:pt x="3671" y="447"/>
                  </a:lnTo>
                  <a:lnTo>
                    <a:pt x="4094" y="149"/>
                  </a:lnTo>
                  <a:lnTo>
                    <a:pt x="4235" y="0"/>
                  </a:lnTo>
                  <a:lnTo>
                    <a:pt x="4800" y="0"/>
                  </a:lnTo>
                  <a:lnTo>
                    <a:pt x="4800" y="149"/>
                  </a:lnTo>
                  <a:lnTo>
                    <a:pt x="4941" y="149"/>
                  </a:lnTo>
                  <a:lnTo>
                    <a:pt x="5082" y="298"/>
                  </a:lnTo>
                  <a:lnTo>
                    <a:pt x="5365" y="447"/>
                  </a:lnTo>
                  <a:lnTo>
                    <a:pt x="5929" y="1043"/>
                  </a:lnTo>
                  <a:lnTo>
                    <a:pt x="6635" y="1043"/>
                  </a:lnTo>
                  <a:lnTo>
                    <a:pt x="6776" y="894"/>
                  </a:lnTo>
                  <a:lnTo>
                    <a:pt x="7200" y="894"/>
                  </a:lnTo>
                  <a:lnTo>
                    <a:pt x="7200" y="1043"/>
                  </a:lnTo>
                  <a:lnTo>
                    <a:pt x="7341" y="1043"/>
                  </a:lnTo>
                  <a:lnTo>
                    <a:pt x="7341" y="1192"/>
                  </a:lnTo>
                  <a:lnTo>
                    <a:pt x="7482" y="1341"/>
                  </a:lnTo>
                  <a:lnTo>
                    <a:pt x="7482" y="1490"/>
                  </a:lnTo>
                  <a:lnTo>
                    <a:pt x="7624" y="1788"/>
                  </a:lnTo>
                  <a:lnTo>
                    <a:pt x="7624" y="1937"/>
                  </a:lnTo>
                  <a:lnTo>
                    <a:pt x="7906" y="2234"/>
                  </a:lnTo>
                  <a:lnTo>
                    <a:pt x="8047" y="2234"/>
                  </a:lnTo>
                  <a:lnTo>
                    <a:pt x="8329" y="2383"/>
                  </a:lnTo>
                  <a:lnTo>
                    <a:pt x="8612" y="2383"/>
                  </a:lnTo>
                  <a:lnTo>
                    <a:pt x="8753" y="2532"/>
                  </a:lnTo>
                  <a:lnTo>
                    <a:pt x="8753" y="2681"/>
                  </a:lnTo>
                  <a:lnTo>
                    <a:pt x="8894" y="2681"/>
                  </a:lnTo>
                  <a:lnTo>
                    <a:pt x="8894" y="2830"/>
                  </a:lnTo>
                  <a:lnTo>
                    <a:pt x="9035" y="2979"/>
                  </a:lnTo>
                  <a:lnTo>
                    <a:pt x="9176" y="3277"/>
                  </a:lnTo>
                  <a:lnTo>
                    <a:pt x="9176" y="3575"/>
                  </a:lnTo>
                  <a:lnTo>
                    <a:pt x="9318" y="3724"/>
                  </a:lnTo>
                  <a:lnTo>
                    <a:pt x="9459" y="4022"/>
                  </a:lnTo>
                  <a:lnTo>
                    <a:pt x="9882" y="4469"/>
                  </a:lnTo>
                  <a:lnTo>
                    <a:pt x="10165" y="4618"/>
                  </a:lnTo>
                  <a:lnTo>
                    <a:pt x="10306" y="4916"/>
                  </a:lnTo>
                  <a:lnTo>
                    <a:pt x="10588" y="5065"/>
                  </a:lnTo>
                  <a:lnTo>
                    <a:pt x="10729" y="5065"/>
                  </a:lnTo>
                  <a:lnTo>
                    <a:pt x="10871" y="5214"/>
                  </a:lnTo>
                  <a:lnTo>
                    <a:pt x="11294" y="5214"/>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98" name="Freeform 148"/>
            <p:cNvSpPr/>
            <p:nvPr/>
          </p:nvSpPr>
          <p:spPr>
            <a:xfrm>
              <a:off x="5398759" y="1942981"/>
              <a:ext cx="612768" cy="480772"/>
            </a:xfrm>
            <a:custGeom>
              <a:avLst/>
              <a:gdLst/>
              <a:ahLst/>
              <a:cxnLst>
                <a:cxn ang="0">
                  <a:pos x="wd2" y="hd2"/>
                </a:cxn>
                <a:cxn ang="5400000">
                  <a:pos x="wd2" y="hd2"/>
                </a:cxn>
                <a:cxn ang="10800000">
                  <a:pos x="wd2" y="hd2"/>
                </a:cxn>
                <a:cxn ang="16200000">
                  <a:pos x="wd2" y="hd2"/>
                </a:cxn>
              </a:cxnLst>
              <a:rect l="0" t="0" r="r" b="b"/>
              <a:pathLst>
                <a:path w="21600" h="21600" extrusionOk="0">
                  <a:moveTo>
                    <a:pt x="11294" y="5214"/>
                  </a:moveTo>
                  <a:lnTo>
                    <a:pt x="11435" y="5214"/>
                  </a:lnTo>
                  <a:lnTo>
                    <a:pt x="11718" y="4916"/>
                  </a:lnTo>
                  <a:lnTo>
                    <a:pt x="12000" y="4767"/>
                  </a:lnTo>
                  <a:lnTo>
                    <a:pt x="13412" y="4767"/>
                  </a:lnTo>
                  <a:lnTo>
                    <a:pt x="13553" y="4916"/>
                  </a:lnTo>
                  <a:lnTo>
                    <a:pt x="13694" y="4916"/>
                  </a:lnTo>
                  <a:lnTo>
                    <a:pt x="13694" y="5065"/>
                  </a:lnTo>
                  <a:lnTo>
                    <a:pt x="13976" y="5214"/>
                  </a:lnTo>
                  <a:lnTo>
                    <a:pt x="14118" y="5363"/>
                  </a:lnTo>
                  <a:lnTo>
                    <a:pt x="14400" y="5810"/>
                  </a:lnTo>
                  <a:lnTo>
                    <a:pt x="14541" y="5959"/>
                  </a:lnTo>
                  <a:lnTo>
                    <a:pt x="14541" y="6108"/>
                  </a:lnTo>
                  <a:lnTo>
                    <a:pt x="15388" y="7001"/>
                  </a:lnTo>
                  <a:lnTo>
                    <a:pt x="16094" y="7597"/>
                  </a:lnTo>
                  <a:lnTo>
                    <a:pt x="16094" y="8938"/>
                  </a:lnTo>
                  <a:lnTo>
                    <a:pt x="16235" y="8938"/>
                  </a:lnTo>
                  <a:lnTo>
                    <a:pt x="16235" y="9087"/>
                  </a:lnTo>
                  <a:lnTo>
                    <a:pt x="16518" y="9385"/>
                  </a:lnTo>
                  <a:lnTo>
                    <a:pt x="16659" y="9385"/>
                  </a:lnTo>
                  <a:lnTo>
                    <a:pt x="16800" y="9534"/>
                  </a:lnTo>
                  <a:lnTo>
                    <a:pt x="16800" y="10130"/>
                  </a:lnTo>
                  <a:lnTo>
                    <a:pt x="17082" y="11023"/>
                  </a:lnTo>
                  <a:lnTo>
                    <a:pt x="17082" y="11321"/>
                  </a:lnTo>
                  <a:lnTo>
                    <a:pt x="17224" y="11470"/>
                  </a:lnTo>
                  <a:lnTo>
                    <a:pt x="17224" y="11619"/>
                  </a:lnTo>
                  <a:lnTo>
                    <a:pt x="17506" y="11917"/>
                  </a:lnTo>
                  <a:lnTo>
                    <a:pt x="17506" y="12066"/>
                  </a:lnTo>
                  <a:lnTo>
                    <a:pt x="17647" y="12066"/>
                  </a:lnTo>
                  <a:lnTo>
                    <a:pt x="17788" y="12215"/>
                  </a:lnTo>
                  <a:lnTo>
                    <a:pt x="18353" y="12215"/>
                  </a:lnTo>
                  <a:lnTo>
                    <a:pt x="18494" y="12364"/>
                  </a:lnTo>
                  <a:lnTo>
                    <a:pt x="19341" y="12364"/>
                  </a:lnTo>
                  <a:lnTo>
                    <a:pt x="19765" y="12215"/>
                  </a:lnTo>
                  <a:lnTo>
                    <a:pt x="20612" y="12215"/>
                  </a:lnTo>
                  <a:lnTo>
                    <a:pt x="21035" y="12662"/>
                  </a:lnTo>
                  <a:lnTo>
                    <a:pt x="21176" y="12960"/>
                  </a:lnTo>
                  <a:lnTo>
                    <a:pt x="21459" y="13258"/>
                  </a:lnTo>
                  <a:lnTo>
                    <a:pt x="21459" y="13407"/>
                  </a:lnTo>
                  <a:lnTo>
                    <a:pt x="21600" y="13556"/>
                  </a:lnTo>
                  <a:lnTo>
                    <a:pt x="21600" y="14450"/>
                  </a:lnTo>
                  <a:lnTo>
                    <a:pt x="21459" y="14748"/>
                  </a:lnTo>
                  <a:lnTo>
                    <a:pt x="21459" y="15046"/>
                  </a:lnTo>
                  <a:lnTo>
                    <a:pt x="21318" y="15343"/>
                  </a:lnTo>
                  <a:lnTo>
                    <a:pt x="21318" y="15790"/>
                  </a:lnTo>
                  <a:lnTo>
                    <a:pt x="21035" y="16088"/>
                  </a:lnTo>
                  <a:lnTo>
                    <a:pt x="21035" y="16237"/>
                  </a:lnTo>
                  <a:lnTo>
                    <a:pt x="20894" y="16386"/>
                  </a:lnTo>
                  <a:lnTo>
                    <a:pt x="20894" y="16535"/>
                  </a:lnTo>
                  <a:lnTo>
                    <a:pt x="20753" y="16535"/>
                  </a:lnTo>
                  <a:lnTo>
                    <a:pt x="20753" y="16684"/>
                  </a:lnTo>
                  <a:lnTo>
                    <a:pt x="20471" y="16684"/>
                  </a:lnTo>
                  <a:lnTo>
                    <a:pt x="20329" y="16833"/>
                  </a:lnTo>
                  <a:lnTo>
                    <a:pt x="20188" y="16833"/>
                  </a:lnTo>
                  <a:lnTo>
                    <a:pt x="19906" y="16982"/>
                  </a:lnTo>
                  <a:lnTo>
                    <a:pt x="19341" y="16982"/>
                  </a:lnTo>
                  <a:lnTo>
                    <a:pt x="19200" y="17131"/>
                  </a:lnTo>
                  <a:lnTo>
                    <a:pt x="17929" y="17131"/>
                  </a:lnTo>
                  <a:lnTo>
                    <a:pt x="17506" y="17280"/>
                  </a:lnTo>
                  <a:lnTo>
                    <a:pt x="16659" y="17280"/>
                  </a:lnTo>
                  <a:lnTo>
                    <a:pt x="16094" y="17429"/>
                  </a:lnTo>
                  <a:lnTo>
                    <a:pt x="15671" y="17429"/>
                  </a:lnTo>
                  <a:lnTo>
                    <a:pt x="15388" y="17578"/>
                  </a:lnTo>
                  <a:lnTo>
                    <a:pt x="15247" y="17578"/>
                  </a:lnTo>
                  <a:lnTo>
                    <a:pt x="14965" y="17727"/>
                  </a:lnTo>
                  <a:lnTo>
                    <a:pt x="14824" y="17727"/>
                  </a:lnTo>
                  <a:lnTo>
                    <a:pt x="14824" y="17876"/>
                  </a:lnTo>
                  <a:lnTo>
                    <a:pt x="14118" y="18621"/>
                  </a:lnTo>
                  <a:lnTo>
                    <a:pt x="14118" y="18770"/>
                  </a:lnTo>
                  <a:lnTo>
                    <a:pt x="13976" y="18919"/>
                  </a:lnTo>
                  <a:lnTo>
                    <a:pt x="13976" y="19068"/>
                  </a:lnTo>
                  <a:lnTo>
                    <a:pt x="13835" y="19217"/>
                  </a:lnTo>
                  <a:lnTo>
                    <a:pt x="13835" y="19961"/>
                  </a:lnTo>
                  <a:lnTo>
                    <a:pt x="13694" y="20110"/>
                  </a:lnTo>
                  <a:lnTo>
                    <a:pt x="13694" y="20408"/>
                  </a:lnTo>
                  <a:lnTo>
                    <a:pt x="13553" y="20557"/>
                  </a:lnTo>
                  <a:lnTo>
                    <a:pt x="13553" y="20706"/>
                  </a:lnTo>
                  <a:lnTo>
                    <a:pt x="13271" y="20855"/>
                  </a:lnTo>
                  <a:lnTo>
                    <a:pt x="13129" y="21004"/>
                  </a:lnTo>
                  <a:lnTo>
                    <a:pt x="12847" y="21153"/>
                  </a:lnTo>
                  <a:lnTo>
                    <a:pt x="12424" y="21451"/>
                  </a:lnTo>
                  <a:lnTo>
                    <a:pt x="12282" y="21600"/>
                  </a:lnTo>
                  <a:lnTo>
                    <a:pt x="12282" y="19812"/>
                  </a:lnTo>
                  <a:lnTo>
                    <a:pt x="12000" y="19812"/>
                  </a:lnTo>
                  <a:lnTo>
                    <a:pt x="11859" y="19663"/>
                  </a:lnTo>
                  <a:lnTo>
                    <a:pt x="9459" y="19663"/>
                  </a:lnTo>
                  <a:lnTo>
                    <a:pt x="9318" y="19812"/>
                  </a:lnTo>
                  <a:lnTo>
                    <a:pt x="9176" y="19812"/>
                  </a:lnTo>
                  <a:lnTo>
                    <a:pt x="9035" y="19961"/>
                  </a:lnTo>
                  <a:lnTo>
                    <a:pt x="8612" y="20259"/>
                  </a:lnTo>
                  <a:lnTo>
                    <a:pt x="8471" y="19961"/>
                  </a:lnTo>
                  <a:lnTo>
                    <a:pt x="7765" y="19217"/>
                  </a:lnTo>
                  <a:lnTo>
                    <a:pt x="7624" y="18919"/>
                  </a:lnTo>
                  <a:lnTo>
                    <a:pt x="7482" y="18770"/>
                  </a:lnTo>
                  <a:lnTo>
                    <a:pt x="7482" y="18472"/>
                  </a:lnTo>
                  <a:lnTo>
                    <a:pt x="7341" y="18174"/>
                  </a:lnTo>
                  <a:lnTo>
                    <a:pt x="7200" y="17727"/>
                  </a:lnTo>
                  <a:lnTo>
                    <a:pt x="7200" y="17429"/>
                  </a:lnTo>
                  <a:lnTo>
                    <a:pt x="7059" y="17429"/>
                  </a:lnTo>
                  <a:lnTo>
                    <a:pt x="7059" y="17280"/>
                  </a:lnTo>
                  <a:lnTo>
                    <a:pt x="6212" y="15939"/>
                  </a:lnTo>
                  <a:lnTo>
                    <a:pt x="5788" y="15492"/>
                  </a:lnTo>
                  <a:lnTo>
                    <a:pt x="5506" y="15046"/>
                  </a:lnTo>
                  <a:lnTo>
                    <a:pt x="5365" y="14897"/>
                  </a:lnTo>
                  <a:lnTo>
                    <a:pt x="5224" y="14599"/>
                  </a:lnTo>
                  <a:lnTo>
                    <a:pt x="5082" y="14450"/>
                  </a:lnTo>
                  <a:lnTo>
                    <a:pt x="4941" y="14003"/>
                  </a:lnTo>
                  <a:lnTo>
                    <a:pt x="4659" y="13705"/>
                  </a:lnTo>
                  <a:lnTo>
                    <a:pt x="4518" y="13407"/>
                  </a:lnTo>
                  <a:lnTo>
                    <a:pt x="4518" y="13258"/>
                  </a:lnTo>
                  <a:lnTo>
                    <a:pt x="4376" y="12960"/>
                  </a:lnTo>
                  <a:lnTo>
                    <a:pt x="4235" y="12215"/>
                  </a:lnTo>
                  <a:lnTo>
                    <a:pt x="4094" y="11619"/>
                  </a:lnTo>
                  <a:lnTo>
                    <a:pt x="3812" y="11023"/>
                  </a:lnTo>
                  <a:lnTo>
                    <a:pt x="3812" y="10874"/>
                  </a:lnTo>
                  <a:lnTo>
                    <a:pt x="3671" y="10577"/>
                  </a:lnTo>
                  <a:lnTo>
                    <a:pt x="3529" y="10428"/>
                  </a:lnTo>
                  <a:lnTo>
                    <a:pt x="3247" y="9832"/>
                  </a:lnTo>
                  <a:lnTo>
                    <a:pt x="2824" y="9385"/>
                  </a:lnTo>
                  <a:lnTo>
                    <a:pt x="2682" y="9087"/>
                  </a:lnTo>
                  <a:lnTo>
                    <a:pt x="2400" y="8789"/>
                  </a:lnTo>
                  <a:lnTo>
                    <a:pt x="1976" y="8491"/>
                  </a:lnTo>
                  <a:lnTo>
                    <a:pt x="1835" y="8193"/>
                  </a:lnTo>
                  <a:lnTo>
                    <a:pt x="1553" y="8044"/>
                  </a:lnTo>
                  <a:lnTo>
                    <a:pt x="1412" y="7895"/>
                  </a:lnTo>
                  <a:lnTo>
                    <a:pt x="1412" y="7746"/>
                  </a:lnTo>
                  <a:lnTo>
                    <a:pt x="1271" y="7746"/>
                  </a:lnTo>
                  <a:lnTo>
                    <a:pt x="1271" y="6257"/>
                  </a:lnTo>
                  <a:lnTo>
                    <a:pt x="1129" y="6108"/>
                  </a:lnTo>
                  <a:lnTo>
                    <a:pt x="1129" y="5959"/>
                  </a:lnTo>
                  <a:lnTo>
                    <a:pt x="988" y="5810"/>
                  </a:lnTo>
                  <a:lnTo>
                    <a:pt x="847" y="5810"/>
                  </a:lnTo>
                  <a:lnTo>
                    <a:pt x="706" y="5661"/>
                  </a:lnTo>
                  <a:lnTo>
                    <a:pt x="424" y="5661"/>
                  </a:lnTo>
                  <a:lnTo>
                    <a:pt x="282" y="5512"/>
                  </a:lnTo>
                  <a:lnTo>
                    <a:pt x="282" y="5363"/>
                  </a:lnTo>
                  <a:lnTo>
                    <a:pt x="141" y="5363"/>
                  </a:lnTo>
                  <a:lnTo>
                    <a:pt x="141" y="4767"/>
                  </a:lnTo>
                  <a:lnTo>
                    <a:pt x="0" y="4469"/>
                  </a:lnTo>
                  <a:lnTo>
                    <a:pt x="0" y="4171"/>
                  </a:lnTo>
                  <a:lnTo>
                    <a:pt x="282" y="4320"/>
                  </a:lnTo>
                  <a:lnTo>
                    <a:pt x="1271" y="4320"/>
                  </a:lnTo>
                  <a:lnTo>
                    <a:pt x="1271" y="4171"/>
                  </a:lnTo>
                  <a:lnTo>
                    <a:pt x="1412" y="4171"/>
                  </a:lnTo>
                  <a:lnTo>
                    <a:pt x="1553" y="4022"/>
                  </a:lnTo>
                  <a:lnTo>
                    <a:pt x="1694" y="4022"/>
                  </a:lnTo>
                  <a:lnTo>
                    <a:pt x="1835" y="3873"/>
                  </a:lnTo>
                  <a:lnTo>
                    <a:pt x="1976" y="3575"/>
                  </a:lnTo>
                  <a:lnTo>
                    <a:pt x="2400" y="3128"/>
                  </a:lnTo>
                  <a:lnTo>
                    <a:pt x="2682" y="2979"/>
                  </a:lnTo>
                  <a:lnTo>
                    <a:pt x="3106" y="2532"/>
                  </a:lnTo>
                  <a:lnTo>
                    <a:pt x="3106" y="1341"/>
                  </a:lnTo>
                  <a:lnTo>
                    <a:pt x="2965" y="1341"/>
                  </a:lnTo>
                  <a:lnTo>
                    <a:pt x="3106" y="1192"/>
                  </a:lnTo>
                  <a:lnTo>
                    <a:pt x="3106" y="894"/>
                  </a:lnTo>
                  <a:lnTo>
                    <a:pt x="3247" y="745"/>
                  </a:lnTo>
                  <a:lnTo>
                    <a:pt x="3388" y="745"/>
                  </a:lnTo>
                  <a:lnTo>
                    <a:pt x="3671" y="447"/>
                  </a:lnTo>
                  <a:lnTo>
                    <a:pt x="4094" y="149"/>
                  </a:lnTo>
                  <a:lnTo>
                    <a:pt x="4235" y="0"/>
                  </a:lnTo>
                  <a:lnTo>
                    <a:pt x="4800" y="0"/>
                  </a:lnTo>
                  <a:lnTo>
                    <a:pt x="4800" y="149"/>
                  </a:lnTo>
                  <a:lnTo>
                    <a:pt x="4941" y="149"/>
                  </a:lnTo>
                  <a:lnTo>
                    <a:pt x="5082" y="298"/>
                  </a:lnTo>
                  <a:lnTo>
                    <a:pt x="5365" y="447"/>
                  </a:lnTo>
                  <a:lnTo>
                    <a:pt x="5929" y="1043"/>
                  </a:lnTo>
                  <a:lnTo>
                    <a:pt x="6635" y="1043"/>
                  </a:lnTo>
                  <a:lnTo>
                    <a:pt x="6776" y="894"/>
                  </a:lnTo>
                  <a:lnTo>
                    <a:pt x="7200" y="894"/>
                  </a:lnTo>
                  <a:lnTo>
                    <a:pt x="7200" y="1043"/>
                  </a:lnTo>
                  <a:lnTo>
                    <a:pt x="7341" y="1043"/>
                  </a:lnTo>
                  <a:lnTo>
                    <a:pt x="7341" y="1192"/>
                  </a:lnTo>
                  <a:lnTo>
                    <a:pt x="7482" y="1341"/>
                  </a:lnTo>
                  <a:lnTo>
                    <a:pt x="7482" y="1490"/>
                  </a:lnTo>
                  <a:lnTo>
                    <a:pt x="7624" y="1788"/>
                  </a:lnTo>
                  <a:lnTo>
                    <a:pt x="7624" y="1937"/>
                  </a:lnTo>
                  <a:lnTo>
                    <a:pt x="7906" y="2234"/>
                  </a:lnTo>
                  <a:lnTo>
                    <a:pt x="8047" y="2234"/>
                  </a:lnTo>
                  <a:lnTo>
                    <a:pt x="8329" y="2383"/>
                  </a:lnTo>
                  <a:lnTo>
                    <a:pt x="8612" y="2383"/>
                  </a:lnTo>
                  <a:lnTo>
                    <a:pt x="8753" y="2532"/>
                  </a:lnTo>
                  <a:lnTo>
                    <a:pt x="8753" y="2681"/>
                  </a:lnTo>
                  <a:lnTo>
                    <a:pt x="8894" y="2681"/>
                  </a:lnTo>
                  <a:lnTo>
                    <a:pt x="8894" y="2830"/>
                  </a:lnTo>
                  <a:lnTo>
                    <a:pt x="9035" y="2979"/>
                  </a:lnTo>
                  <a:lnTo>
                    <a:pt x="9176" y="3277"/>
                  </a:lnTo>
                  <a:lnTo>
                    <a:pt x="9176" y="3575"/>
                  </a:lnTo>
                  <a:lnTo>
                    <a:pt x="9318" y="3724"/>
                  </a:lnTo>
                  <a:lnTo>
                    <a:pt x="9459" y="4022"/>
                  </a:lnTo>
                  <a:lnTo>
                    <a:pt x="9882" y="4469"/>
                  </a:lnTo>
                  <a:lnTo>
                    <a:pt x="10165" y="4618"/>
                  </a:lnTo>
                  <a:lnTo>
                    <a:pt x="10306" y="4916"/>
                  </a:lnTo>
                  <a:lnTo>
                    <a:pt x="10588" y="5065"/>
                  </a:lnTo>
                  <a:lnTo>
                    <a:pt x="10729" y="5065"/>
                  </a:lnTo>
                  <a:lnTo>
                    <a:pt x="10871" y="5214"/>
                  </a:lnTo>
                  <a:lnTo>
                    <a:pt x="11294" y="5214"/>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899" name="Freeform 149"/>
            <p:cNvSpPr/>
            <p:nvPr/>
          </p:nvSpPr>
          <p:spPr>
            <a:xfrm>
              <a:off x="5154454" y="1634624"/>
              <a:ext cx="536672" cy="195625"/>
            </a:xfrm>
            <a:custGeom>
              <a:avLst/>
              <a:gdLst/>
              <a:ahLst/>
              <a:cxnLst>
                <a:cxn ang="0">
                  <a:pos x="wd2" y="hd2"/>
                </a:cxn>
                <a:cxn ang="5400000">
                  <a:pos x="wd2" y="hd2"/>
                </a:cxn>
                <a:cxn ang="10800000">
                  <a:pos x="wd2" y="hd2"/>
                </a:cxn>
                <a:cxn ang="16200000">
                  <a:pos x="wd2" y="hd2"/>
                </a:cxn>
              </a:cxnLst>
              <a:rect l="0" t="0" r="r" b="b"/>
              <a:pathLst>
                <a:path w="21600" h="21600" extrusionOk="0">
                  <a:moveTo>
                    <a:pt x="10800" y="20502"/>
                  </a:moveTo>
                  <a:lnTo>
                    <a:pt x="11284" y="20136"/>
                  </a:lnTo>
                  <a:lnTo>
                    <a:pt x="11606" y="20136"/>
                  </a:lnTo>
                  <a:lnTo>
                    <a:pt x="11928" y="19769"/>
                  </a:lnTo>
                  <a:lnTo>
                    <a:pt x="12734" y="19769"/>
                  </a:lnTo>
                  <a:lnTo>
                    <a:pt x="13218" y="19403"/>
                  </a:lnTo>
                  <a:lnTo>
                    <a:pt x="15152" y="19403"/>
                  </a:lnTo>
                  <a:lnTo>
                    <a:pt x="15313" y="19037"/>
                  </a:lnTo>
                  <a:lnTo>
                    <a:pt x="15797" y="19037"/>
                  </a:lnTo>
                  <a:lnTo>
                    <a:pt x="15958" y="18671"/>
                  </a:lnTo>
                  <a:lnTo>
                    <a:pt x="16603" y="18671"/>
                  </a:lnTo>
                  <a:lnTo>
                    <a:pt x="16603" y="19037"/>
                  </a:lnTo>
                  <a:lnTo>
                    <a:pt x="16764" y="19037"/>
                  </a:lnTo>
                  <a:lnTo>
                    <a:pt x="16764" y="19769"/>
                  </a:lnTo>
                  <a:lnTo>
                    <a:pt x="16925" y="20136"/>
                  </a:lnTo>
                  <a:lnTo>
                    <a:pt x="16925" y="21600"/>
                  </a:lnTo>
                  <a:lnTo>
                    <a:pt x="18054" y="19037"/>
                  </a:lnTo>
                  <a:lnTo>
                    <a:pt x="18376" y="18671"/>
                  </a:lnTo>
                  <a:lnTo>
                    <a:pt x="18376" y="18305"/>
                  </a:lnTo>
                  <a:lnTo>
                    <a:pt x="18537" y="18305"/>
                  </a:lnTo>
                  <a:lnTo>
                    <a:pt x="18699" y="17939"/>
                  </a:lnTo>
                  <a:lnTo>
                    <a:pt x="18860" y="17939"/>
                  </a:lnTo>
                  <a:lnTo>
                    <a:pt x="19021" y="17573"/>
                  </a:lnTo>
                  <a:lnTo>
                    <a:pt x="19666" y="17573"/>
                  </a:lnTo>
                  <a:lnTo>
                    <a:pt x="19666" y="17939"/>
                  </a:lnTo>
                  <a:lnTo>
                    <a:pt x="19988" y="18671"/>
                  </a:lnTo>
                  <a:lnTo>
                    <a:pt x="19988" y="19403"/>
                  </a:lnTo>
                  <a:lnTo>
                    <a:pt x="20310" y="19403"/>
                  </a:lnTo>
                  <a:lnTo>
                    <a:pt x="20472" y="19769"/>
                  </a:lnTo>
                  <a:lnTo>
                    <a:pt x="21600" y="19769"/>
                  </a:lnTo>
                  <a:lnTo>
                    <a:pt x="21439" y="18305"/>
                  </a:lnTo>
                  <a:lnTo>
                    <a:pt x="21278" y="17207"/>
                  </a:lnTo>
                  <a:lnTo>
                    <a:pt x="21278" y="16108"/>
                  </a:lnTo>
                  <a:lnTo>
                    <a:pt x="21116" y="15742"/>
                  </a:lnTo>
                  <a:lnTo>
                    <a:pt x="21116" y="15376"/>
                  </a:lnTo>
                  <a:lnTo>
                    <a:pt x="20955" y="14278"/>
                  </a:lnTo>
                  <a:lnTo>
                    <a:pt x="20633" y="12814"/>
                  </a:lnTo>
                  <a:lnTo>
                    <a:pt x="20472" y="12447"/>
                  </a:lnTo>
                  <a:lnTo>
                    <a:pt x="20472" y="11715"/>
                  </a:lnTo>
                  <a:lnTo>
                    <a:pt x="20310" y="10983"/>
                  </a:lnTo>
                  <a:lnTo>
                    <a:pt x="20149" y="10617"/>
                  </a:lnTo>
                  <a:lnTo>
                    <a:pt x="20149" y="8786"/>
                  </a:lnTo>
                  <a:lnTo>
                    <a:pt x="20472" y="8054"/>
                  </a:lnTo>
                  <a:lnTo>
                    <a:pt x="19666" y="6224"/>
                  </a:lnTo>
                  <a:lnTo>
                    <a:pt x="19666" y="5858"/>
                  </a:lnTo>
                  <a:lnTo>
                    <a:pt x="19343" y="5125"/>
                  </a:lnTo>
                  <a:lnTo>
                    <a:pt x="19021" y="3661"/>
                  </a:lnTo>
                  <a:lnTo>
                    <a:pt x="18537" y="2197"/>
                  </a:lnTo>
                  <a:lnTo>
                    <a:pt x="17087" y="2563"/>
                  </a:lnTo>
                  <a:lnTo>
                    <a:pt x="16925" y="2563"/>
                  </a:lnTo>
                  <a:lnTo>
                    <a:pt x="16925" y="3295"/>
                  </a:lnTo>
                  <a:lnTo>
                    <a:pt x="16764" y="3661"/>
                  </a:lnTo>
                  <a:lnTo>
                    <a:pt x="16603" y="3661"/>
                  </a:lnTo>
                  <a:lnTo>
                    <a:pt x="16603" y="4027"/>
                  </a:lnTo>
                  <a:lnTo>
                    <a:pt x="16442" y="4393"/>
                  </a:lnTo>
                  <a:lnTo>
                    <a:pt x="13863" y="4393"/>
                  </a:lnTo>
                  <a:lnTo>
                    <a:pt x="13540" y="4759"/>
                  </a:lnTo>
                  <a:lnTo>
                    <a:pt x="12896" y="4759"/>
                  </a:lnTo>
                  <a:lnTo>
                    <a:pt x="12734" y="4393"/>
                  </a:lnTo>
                  <a:lnTo>
                    <a:pt x="12573" y="4393"/>
                  </a:lnTo>
                  <a:lnTo>
                    <a:pt x="12090" y="3295"/>
                  </a:lnTo>
                  <a:lnTo>
                    <a:pt x="10961" y="3295"/>
                  </a:lnTo>
                  <a:lnTo>
                    <a:pt x="10639" y="2563"/>
                  </a:lnTo>
                  <a:lnTo>
                    <a:pt x="10639" y="2197"/>
                  </a:lnTo>
                  <a:lnTo>
                    <a:pt x="10316" y="1831"/>
                  </a:lnTo>
                  <a:lnTo>
                    <a:pt x="10316" y="1464"/>
                  </a:lnTo>
                  <a:lnTo>
                    <a:pt x="9994" y="732"/>
                  </a:lnTo>
                  <a:lnTo>
                    <a:pt x="9833" y="732"/>
                  </a:lnTo>
                  <a:lnTo>
                    <a:pt x="9510" y="0"/>
                  </a:lnTo>
                  <a:lnTo>
                    <a:pt x="8866" y="0"/>
                  </a:lnTo>
                  <a:lnTo>
                    <a:pt x="8704" y="366"/>
                  </a:lnTo>
                  <a:lnTo>
                    <a:pt x="8543" y="366"/>
                  </a:lnTo>
                  <a:lnTo>
                    <a:pt x="8221" y="732"/>
                  </a:lnTo>
                  <a:lnTo>
                    <a:pt x="8060" y="1098"/>
                  </a:lnTo>
                  <a:lnTo>
                    <a:pt x="7899" y="1098"/>
                  </a:lnTo>
                  <a:lnTo>
                    <a:pt x="7737" y="1464"/>
                  </a:lnTo>
                  <a:lnTo>
                    <a:pt x="6448" y="1464"/>
                  </a:lnTo>
                  <a:lnTo>
                    <a:pt x="6287" y="1831"/>
                  </a:lnTo>
                  <a:lnTo>
                    <a:pt x="6125" y="1831"/>
                  </a:lnTo>
                  <a:lnTo>
                    <a:pt x="5803" y="2197"/>
                  </a:lnTo>
                  <a:lnTo>
                    <a:pt x="5481" y="2197"/>
                  </a:lnTo>
                  <a:lnTo>
                    <a:pt x="5158" y="2563"/>
                  </a:lnTo>
                  <a:lnTo>
                    <a:pt x="4513" y="2563"/>
                  </a:lnTo>
                  <a:lnTo>
                    <a:pt x="4030" y="2929"/>
                  </a:lnTo>
                  <a:lnTo>
                    <a:pt x="3385" y="2929"/>
                  </a:lnTo>
                  <a:lnTo>
                    <a:pt x="3224" y="2563"/>
                  </a:lnTo>
                  <a:lnTo>
                    <a:pt x="2418" y="2563"/>
                  </a:lnTo>
                  <a:lnTo>
                    <a:pt x="2257" y="2929"/>
                  </a:lnTo>
                  <a:lnTo>
                    <a:pt x="2096" y="2929"/>
                  </a:lnTo>
                  <a:lnTo>
                    <a:pt x="1773" y="3295"/>
                  </a:lnTo>
                  <a:lnTo>
                    <a:pt x="1612" y="3295"/>
                  </a:lnTo>
                  <a:lnTo>
                    <a:pt x="1612" y="4027"/>
                  </a:lnTo>
                  <a:lnTo>
                    <a:pt x="1773" y="4393"/>
                  </a:lnTo>
                  <a:lnTo>
                    <a:pt x="2257" y="4393"/>
                  </a:lnTo>
                  <a:lnTo>
                    <a:pt x="2257" y="5125"/>
                  </a:lnTo>
                  <a:lnTo>
                    <a:pt x="2096" y="5125"/>
                  </a:lnTo>
                  <a:lnTo>
                    <a:pt x="1934" y="5492"/>
                  </a:lnTo>
                  <a:lnTo>
                    <a:pt x="1612" y="5492"/>
                  </a:lnTo>
                  <a:lnTo>
                    <a:pt x="1451" y="5858"/>
                  </a:lnTo>
                  <a:lnTo>
                    <a:pt x="1451" y="6224"/>
                  </a:lnTo>
                  <a:lnTo>
                    <a:pt x="1290" y="6590"/>
                  </a:lnTo>
                  <a:lnTo>
                    <a:pt x="1290" y="6956"/>
                  </a:lnTo>
                  <a:lnTo>
                    <a:pt x="806" y="8054"/>
                  </a:lnTo>
                  <a:lnTo>
                    <a:pt x="484" y="8420"/>
                  </a:lnTo>
                  <a:lnTo>
                    <a:pt x="322" y="8786"/>
                  </a:lnTo>
                  <a:lnTo>
                    <a:pt x="322" y="9519"/>
                  </a:lnTo>
                  <a:lnTo>
                    <a:pt x="161" y="10251"/>
                  </a:lnTo>
                  <a:lnTo>
                    <a:pt x="161" y="10617"/>
                  </a:lnTo>
                  <a:lnTo>
                    <a:pt x="0" y="10983"/>
                  </a:lnTo>
                  <a:lnTo>
                    <a:pt x="0" y="11715"/>
                  </a:lnTo>
                  <a:lnTo>
                    <a:pt x="484" y="11715"/>
                  </a:lnTo>
                  <a:lnTo>
                    <a:pt x="484" y="12081"/>
                  </a:lnTo>
                  <a:lnTo>
                    <a:pt x="645" y="12081"/>
                  </a:lnTo>
                  <a:lnTo>
                    <a:pt x="645" y="12447"/>
                  </a:lnTo>
                  <a:lnTo>
                    <a:pt x="484" y="12447"/>
                  </a:lnTo>
                  <a:lnTo>
                    <a:pt x="484" y="13912"/>
                  </a:lnTo>
                  <a:lnTo>
                    <a:pt x="645" y="13912"/>
                  </a:lnTo>
                  <a:lnTo>
                    <a:pt x="967" y="14644"/>
                  </a:lnTo>
                  <a:lnTo>
                    <a:pt x="967" y="15010"/>
                  </a:lnTo>
                  <a:lnTo>
                    <a:pt x="806" y="15376"/>
                  </a:lnTo>
                  <a:lnTo>
                    <a:pt x="806" y="16108"/>
                  </a:lnTo>
                  <a:lnTo>
                    <a:pt x="967" y="16475"/>
                  </a:lnTo>
                  <a:lnTo>
                    <a:pt x="967" y="16841"/>
                  </a:lnTo>
                  <a:lnTo>
                    <a:pt x="1290" y="17573"/>
                  </a:lnTo>
                  <a:lnTo>
                    <a:pt x="1451" y="17573"/>
                  </a:lnTo>
                  <a:lnTo>
                    <a:pt x="1612" y="17207"/>
                  </a:lnTo>
                  <a:lnTo>
                    <a:pt x="1773" y="17207"/>
                  </a:lnTo>
                  <a:lnTo>
                    <a:pt x="1773" y="17573"/>
                  </a:lnTo>
                  <a:lnTo>
                    <a:pt x="1934" y="17573"/>
                  </a:lnTo>
                  <a:lnTo>
                    <a:pt x="1934" y="18671"/>
                  </a:lnTo>
                  <a:lnTo>
                    <a:pt x="2096" y="18671"/>
                  </a:lnTo>
                  <a:lnTo>
                    <a:pt x="2257" y="19037"/>
                  </a:lnTo>
                  <a:lnTo>
                    <a:pt x="2901" y="19037"/>
                  </a:lnTo>
                  <a:lnTo>
                    <a:pt x="2901" y="19403"/>
                  </a:lnTo>
                  <a:lnTo>
                    <a:pt x="3063" y="19403"/>
                  </a:lnTo>
                  <a:lnTo>
                    <a:pt x="3063" y="19769"/>
                  </a:lnTo>
                  <a:lnTo>
                    <a:pt x="3385" y="20502"/>
                  </a:lnTo>
                  <a:lnTo>
                    <a:pt x="3385" y="20868"/>
                  </a:lnTo>
                  <a:lnTo>
                    <a:pt x="3546" y="21234"/>
                  </a:lnTo>
                  <a:lnTo>
                    <a:pt x="3707" y="21234"/>
                  </a:lnTo>
                  <a:lnTo>
                    <a:pt x="3869" y="20868"/>
                  </a:lnTo>
                  <a:lnTo>
                    <a:pt x="4030" y="20868"/>
                  </a:lnTo>
                  <a:lnTo>
                    <a:pt x="4191" y="20502"/>
                  </a:lnTo>
                  <a:lnTo>
                    <a:pt x="4352" y="20502"/>
                  </a:lnTo>
                  <a:lnTo>
                    <a:pt x="4836" y="19403"/>
                  </a:lnTo>
                  <a:lnTo>
                    <a:pt x="4997" y="19403"/>
                  </a:lnTo>
                  <a:lnTo>
                    <a:pt x="5158" y="19037"/>
                  </a:lnTo>
                  <a:lnTo>
                    <a:pt x="5158" y="18671"/>
                  </a:lnTo>
                  <a:lnTo>
                    <a:pt x="5803" y="18671"/>
                  </a:lnTo>
                  <a:lnTo>
                    <a:pt x="6609" y="20502"/>
                  </a:lnTo>
                  <a:lnTo>
                    <a:pt x="7093" y="20502"/>
                  </a:lnTo>
                  <a:lnTo>
                    <a:pt x="7415" y="20868"/>
                  </a:lnTo>
                  <a:lnTo>
                    <a:pt x="8382" y="20868"/>
                  </a:lnTo>
                  <a:lnTo>
                    <a:pt x="8704" y="20502"/>
                  </a:lnTo>
                  <a:lnTo>
                    <a:pt x="9510" y="20502"/>
                  </a:lnTo>
                  <a:lnTo>
                    <a:pt x="9833" y="20136"/>
                  </a:lnTo>
                  <a:lnTo>
                    <a:pt x="10478" y="20136"/>
                  </a:lnTo>
                  <a:lnTo>
                    <a:pt x="10639" y="20502"/>
                  </a:lnTo>
                  <a:lnTo>
                    <a:pt x="10800" y="20502"/>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00" name="Freeform 150"/>
            <p:cNvSpPr/>
            <p:nvPr/>
          </p:nvSpPr>
          <p:spPr>
            <a:xfrm>
              <a:off x="5154454" y="1634624"/>
              <a:ext cx="536672" cy="195625"/>
            </a:xfrm>
            <a:custGeom>
              <a:avLst/>
              <a:gdLst/>
              <a:ahLst/>
              <a:cxnLst>
                <a:cxn ang="0">
                  <a:pos x="wd2" y="hd2"/>
                </a:cxn>
                <a:cxn ang="5400000">
                  <a:pos x="wd2" y="hd2"/>
                </a:cxn>
                <a:cxn ang="10800000">
                  <a:pos x="wd2" y="hd2"/>
                </a:cxn>
                <a:cxn ang="16200000">
                  <a:pos x="wd2" y="hd2"/>
                </a:cxn>
              </a:cxnLst>
              <a:rect l="0" t="0" r="r" b="b"/>
              <a:pathLst>
                <a:path w="21600" h="21600" extrusionOk="0">
                  <a:moveTo>
                    <a:pt x="10800" y="20502"/>
                  </a:moveTo>
                  <a:lnTo>
                    <a:pt x="11284" y="20136"/>
                  </a:lnTo>
                  <a:lnTo>
                    <a:pt x="11606" y="20136"/>
                  </a:lnTo>
                  <a:lnTo>
                    <a:pt x="11928" y="19769"/>
                  </a:lnTo>
                  <a:lnTo>
                    <a:pt x="12734" y="19769"/>
                  </a:lnTo>
                  <a:lnTo>
                    <a:pt x="13218" y="19403"/>
                  </a:lnTo>
                  <a:lnTo>
                    <a:pt x="15152" y="19403"/>
                  </a:lnTo>
                  <a:lnTo>
                    <a:pt x="15313" y="19037"/>
                  </a:lnTo>
                  <a:lnTo>
                    <a:pt x="15797" y="19037"/>
                  </a:lnTo>
                  <a:lnTo>
                    <a:pt x="15958" y="18671"/>
                  </a:lnTo>
                  <a:lnTo>
                    <a:pt x="16603" y="18671"/>
                  </a:lnTo>
                  <a:lnTo>
                    <a:pt x="16603" y="19037"/>
                  </a:lnTo>
                  <a:lnTo>
                    <a:pt x="16764" y="19037"/>
                  </a:lnTo>
                  <a:lnTo>
                    <a:pt x="16764" y="19769"/>
                  </a:lnTo>
                  <a:lnTo>
                    <a:pt x="16925" y="20136"/>
                  </a:lnTo>
                  <a:lnTo>
                    <a:pt x="16925" y="21600"/>
                  </a:lnTo>
                  <a:lnTo>
                    <a:pt x="18054" y="19037"/>
                  </a:lnTo>
                  <a:lnTo>
                    <a:pt x="18376" y="18671"/>
                  </a:lnTo>
                  <a:lnTo>
                    <a:pt x="18376" y="18305"/>
                  </a:lnTo>
                  <a:lnTo>
                    <a:pt x="18537" y="18305"/>
                  </a:lnTo>
                  <a:lnTo>
                    <a:pt x="18699" y="17939"/>
                  </a:lnTo>
                  <a:lnTo>
                    <a:pt x="18860" y="17939"/>
                  </a:lnTo>
                  <a:lnTo>
                    <a:pt x="19021" y="17573"/>
                  </a:lnTo>
                  <a:lnTo>
                    <a:pt x="19666" y="17573"/>
                  </a:lnTo>
                  <a:lnTo>
                    <a:pt x="19666" y="17939"/>
                  </a:lnTo>
                  <a:lnTo>
                    <a:pt x="19988" y="18671"/>
                  </a:lnTo>
                  <a:lnTo>
                    <a:pt x="19988" y="19403"/>
                  </a:lnTo>
                  <a:lnTo>
                    <a:pt x="20310" y="19403"/>
                  </a:lnTo>
                  <a:lnTo>
                    <a:pt x="20472" y="19769"/>
                  </a:lnTo>
                  <a:lnTo>
                    <a:pt x="21600" y="19769"/>
                  </a:lnTo>
                  <a:lnTo>
                    <a:pt x="21439" y="18305"/>
                  </a:lnTo>
                  <a:lnTo>
                    <a:pt x="21278" y="17207"/>
                  </a:lnTo>
                  <a:lnTo>
                    <a:pt x="21278" y="16108"/>
                  </a:lnTo>
                  <a:lnTo>
                    <a:pt x="21116" y="15742"/>
                  </a:lnTo>
                  <a:lnTo>
                    <a:pt x="21116" y="15376"/>
                  </a:lnTo>
                  <a:lnTo>
                    <a:pt x="20955" y="14278"/>
                  </a:lnTo>
                  <a:lnTo>
                    <a:pt x="20633" y="12814"/>
                  </a:lnTo>
                  <a:lnTo>
                    <a:pt x="20472" y="12447"/>
                  </a:lnTo>
                  <a:lnTo>
                    <a:pt x="20472" y="11715"/>
                  </a:lnTo>
                  <a:lnTo>
                    <a:pt x="20310" y="10983"/>
                  </a:lnTo>
                  <a:lnTo>
                    <a:pt x="20149" y="10617"/>
                  </a:lnTo>
                  <a:lnTo>
                    <a:pt x="20149" y="8786"/>
                  </a:lnTo>
                  <a:lnTo>
                    <a:pt x="20472" y="8054"/>
                  </a:lnTo>
                  <a:lnTo>
                    <a:pt x="19666" y="6224"/>
                  </a:lnTo>
                  <a:lnTo>
                    <a:pt x="19666" y="5858"/>
                  </a:lnTo>
                  <a:lnTo>
                    <a:pt x="19343" y="5125"/>
                  </a:lnTo>
                  <a:lnTo>
                    <a:pt x="19021" y="3661"/>
                  </a:lnTo>
                  <a:lnTo>
                    <a:pt x="18537" y="2197"/>
                  </a:lnTo>
                  <a:lnTo>
                    <a:pt x="17087" y="2563"/>
                  </a:lnTo>
                  <a:lnTo>
                    <a:pt x="16925" y="2563"/>
                  </a:lnTo>
                  <a:lnTo>
                    <a:pt x="16925" y="3295"/>
                  </a:lnTo>
                  <a:lnTo>
                    <a:pt x="16764" y="3661"/>
                  </a:lnTo>
                  <a:lnTo>
                    <a:pt x="16603" y="3661"/>
                  </a:lnTo>
                  <a:lnTo>
                    <a:pt x="16603" y="4027"/>
                  </a:lnTo>
                  <a:lnTo>
                    <a:pt x="16442" y="4393"/>
                  </a:lnTo>
                  <a:lnTo>
                    <a:pt x="13863" y="4393"/>
                  </a:lnTo>
                  <a:lnTo>
                    <a:pt x="13540" y="4759"/>
                  </a:lnTo>
                  <a:lnTo>
                    <a:pt x="12896" y="4759"/>
                  </a:lnTo>
                  <a:lnTo>
                    <a:pt x="12734" y="4393"/>
                  </a:lnTo>
                  <a:lnTo>
                    <a:pt x="12573" y="4393"/>
                  </a:lnTo>
                  <a:lnTo>
                    <a:pt x="12090" y="3295"/>
                  </a:lnTo>
                  <a:lnTo>
                    <a:pt x="10961" y="3295"/>
                  </a:lnTo>
                  <a:lnTo>
                    <a:pt x="10639" y="2563"/>
                  </a:lnTo>
                  <a:lnTo>
                    <a:pt x="10639" y="2197"/>
                  </a:lnTo>
                  <a:lnTo>
                    <a:pt x="10316" y="1831"/>
                  </a:lnTo>
                  <a:lnTo>
                    <a:pt x="10316" y="1464"/>
                  </a:lnTo>
                  <a:lnTo>
                    <a:pt x="9994" y="732"/>
                  </a:lnTo>
                  <a:lnTo>
                    <a:pt x="9833" y="732"/>
                  </a:lnTo>
                  <a:lnTo>
                    <a:pt x="9510" y="0"/>
                  </a:lnTo>
                  <a:lnTo>
                    <a:pt x="8866" y="0"/>
                  </a:lnTo>
                  <a:lnTo>
                    <a:pt x="8704" y="366"/>
                  </a:lnTo>
                  <a:lnTo>
                    <a:pt x="8543" y="366"/>
                  </a:lnTo>
                  <a:lnTo>
                    <a:pt x="8221" y="732"/>
                  </a:lnTo>
                  <a:lnTo>
                    <a:pt x="8060" y="1098"/>
                  </a:lnTo>
                  <a:lnTo>
                    <a:pt x="7899" y="1098"/>
                  </a:lnTo>
                  <a:lnTo>
                    <a:pt x="7737" y="1464"/>
                  </a:lnTo>
                  <a:lnTo>
                    <a:pt x="6448" y="1464"/>
                  </a:lnTo>
                  <a:lnTo>
                    <a:pt x="6287" y="1831"/>
                  </a:lnTo>
                  <a:lnTo>
                    <a:pt x="6125" y="1831"/>
                  </a:lnTo>
                  <a:lnTo>
                    <a:pt x="5803" y="2197"/>
                  </a:lnTo>
                  <a:lnTo>
                    <a:pt x="5481" y="2197"/>
                  </a:lnTo>
                  <a:lnTo>
                    <a:pt x="5158" y="2563"/>
                  </a:lnTo>
                  <a:lnTo>
                    <a:pt x="4513" y="2563"/>
                  </a:lnTo>
                  <a:lnTo>
                    <a:pt x="4030" y="2929"/>
                  </a:lnTo>
                  <a:lnTo>
                    <a:pt x="3385" y="2929"/>
                  </a:lnTo>
                  <a:lnTo>
                    <a:pt x="3224" y="2563"/>
                  </a:lnTo>
                  <a:lnTo>
                    <a:pt x="2418" y="2563"/>
                  </a:lnTo>
                  <a:lnTo>
                    <a:pt x="2257" y="2929"/>
                  </a:lnTo>
                  <a:lnTo>
                    <a:pt x="2096" y="2929"/>
                  </a:lnTo>
                  <a:lnTo>
                    <a:pt x="1773" y="3295"/>
                  </a:lnTo>
                  <a:lnTo>
                    <a:pt x="1612" y="3295"/>
                  </a:lnTo>
                  <a:lnTo>
                    <a:pt x="1612" y="4027"/>
                  </a:lnTo>
                  <a:lnTo>
                    <a:pt x="1773" y="4393"/>
                  </a:lnTo>
                  <a:lnTo>
                    <a:pt x="2257" y="4393"/>
                  </a:lnTo>
                  <a:lnTo>
                    <a:pt x="2257" y="5125"/>
                  </a:lnTo>
                  <a:lnTo>
                    <a:pt x="2096" y="5125"/>
                  </a:lnTo>
                  <a:lnTo>
                    <a:pt x="1934" y="5492"/>
                  </a:lnTo>
                  <a:lnTo>
                    <a:pt x="1612" y="5492"/>
                  </a:lnTo>
                  <a:lnTo>
                    <a:pt x="1451" y="5858"/>
                  </a:lnTo>
                  <a:lnTo>
                    <a:pt x="1451" y="6224"/>
                  </a:lnTo>
                  <a:lnTo>
                    <a:pt x="1290" y="6590"/>
                  </a:lnTo>
                  <a:lnTo>
                    <a:pt x="1290" y="6956"/>
                  </a:lnTo>
                  <a:lnTo>
                    <a:pt x="806" y="8054"/>
                  </a:lnTo>
                  <a:lnTo>
                    <a:pt x="484" y="8420"/>
                  </a:lnTo>
                  <a:lnTo>
                    <a:pt x="322" y="8786"/>
                  </a:lnTo>
                  <a:lnTo>
                    <a:pt x="322" y="9519"/>
                  </a:lnTo>
                  <a:lnTo>
                    <a:pt x="161" y="10251"/>
                  </a:lnTo>
                  <a:lnTo>
                    <a:pt x="161" y="10617"/>
                  </a:lnTo>
                  <a:lnTo>
                    <a:pt x="0" y="10983"/>
                  </a:lnTo>
                  <a:lnTo>
                    <a:pt x="0" y="11715"/>
                  </a:lnTo>
                  <a:lnTo>
                    <a:pt x="484" y="11715"/>
                  </a:lnTo>
                  <a:lnTo>
                    <a:pt x="484" y="12081"/>
                  </a:lnTo>
                  <a:lnTo>
                    <a:pt x="645" y="12081"/>
                  </a:lnTo>
                  <a:lnTo>
                    <a:pt x="645" y="12447"/>
                  </a:lnTo>
                  <a:lnTo>
                    <a:pt x="484" y="12447"/>
                  </a:lnTo>
                  <a:lnTo>
                    <a:pt x="484" y="13912"/>
                  </a:lnTo>
                  <a:lnTo>
                    <a:pt x="645" y="13912"/>
                  </a:lnTo>
                  <a:lnTo>
                    <a:pt x="967" y="14644"/>
                  </a:lnTo>
                  <a:lnTo>
                    <a:pt x="967" y="15010"/>
                  </a:lnTo>
                  <a:lnTo>
                    <a:pt x="806" y="15376"/>
                  </a:lnTo>
                  <a:lnTo>
                    <a:pt x="806" y="16108"/>
                  </a:lnTo>
                  <a:lnTo>
                    <a:pt x="967" y="16475"/>
                  </a:lnTo>
                  <a:lnTo>
                    <a:pt x="967" y="16841"/>
                  </a:lnTo>
                  <a:lnTo>
                    <a:pt x="1290" y="17573"/>
                  </a:lnTo>
                  <a:lnTo>
                    <a:pt x="1451" y="17573"/>
                  </a:lnTo>
                  <a:lnTo>
                    <a:pt x="1612" y="17207"/>
                  </a:lnTo>
                  <a:lnTo>
                    <a:pt x="1773" y="17207"/>
                  </a:lnTo>
                  <a:lnTo>
                    <a:pt x="1773" y="17573"/>
                  </a:lnTo>
                  <a:lnTo>
                    <a:pt x="1934" y="17573"/>
                  </a:lnTo>
                  <a:lnTo>
                    <a:pt x="1934" y="18671"/>
                  </a:lnTo>
                  <a:lnTo>
                    <a:pt x="2096" y="18671"/>
                  </a:lnTo>
                  <a:lnTo>
                    <a:pt x="2257" y="19037"/>
                  </a:lnTo>
                  <a:lnTo>
                    <a:pt x="2901" y="19037"/>
                  </a:lnTo>
                  <a:lnTo>
                    <a:pt x="2901" y="19403"/>
                  </a:lnTo>
                  <a:lnTo>
                    <a:pt x="3063" y="19403"/>
                  </a:lnTo>
                  <a:lnTo>
                    <a:pt x="3063" y="19769"/>
                  </a:lnTo>
                  <a:lnTo>
                    <a:pt x="3385" y="20502"/>
                  </a:lnTo>
                  <a:lnTo>
                    <a:pt x="3385" y="20868"/>
                  </a:lnTo>
                  <a:lnTo>
                    <a:pt x="3546" y="21234"/>
                  </a:lnTo>
                  <a:lnTo>
                    <a:pt x="3707" y="21234"/>
                  </a:lnTo>
                  <a:lnTo>
                    <a:pt x="3869" y="20868"/>
                  </a:lnTo>
                  <a:lnTo>
                    <a:pt x="4030" y="20868"/>
                  </a:lnTo>
                  <a:lnTo>
                    <a:pt x="4191" y="20502"/>
                  </a:lnTo>
                  <a:lnTo>
                    <a:pt x="4352" y="20502"/>
                  </a:lnTo>
                  <a:lnTo>
                    <a:pt x="4836" y="19403"/>
                  </a:lnTo>
                  <a:lnTo>
                    <a:pt x="4997" y="19403"/>
                  </a:lnTo>
                  <a:lnTo>
                    <a:pt x="5158" y="19037"/>
                  </a:lnTo>
                  <a:lnTo>
                    <a:pt x="5158" y="18671"/>
                  </a:lnTo>
                  <a:lnTo>
                    <a:pt x="5803" y="18671"/>
                  </a:lnTo>
                  <a:lnTo>
                    <a:pt x="6609" y="20502"/>
                  </a:lnTo>
                  <a:lnTo>
                    <a:pt x="7093" y="20502"/>
                  </a:lnTo>
                  <a:lnTo>
                    <a:pt x="7415" y="20868"/>
                  </a:lnTo>
                  <a:lnTo>
                    <a:pt x="8382" y="20868"/>
                  </a:lnTo>
                  <a:lnTo>
                    <a:pt x="8704" y="20502"/>
                  </a:lnTo>
                  <a:lnTo>
                    <a:pt x="9510" y="20502"/>
                  </a:lnTo>
                  <a:lnTo>
                    <a:pt x="9833" y="20136"/>
                  </a:lnTo>
                  <a:lnTo>
                    <a:pt x="10478" y="20136"/>
                  </a:lnTo>
                  <a:lnTo>
                    <a:pt x="10639" y="20502"/>
                  </a:lnTo>
                  <a:lnTo>
                    <a:pt x="10800" y="20502"/>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01" name="Freeform 151"/>
            <p:cNvSpPr/>
            <p:nvPr/>
          </p:nvSpPr>
          <p:spPr>
            <a:xfrm>
              <a:off x="5663090" y="1598152"/>
              <a:ext cx="152191" cy="145891"/>
            </a:xfrm>
            <a:custGeom>
              <a:avLst/>
              <a:gdLst/>
              <a:ahLst/>
              <a:cxnLst>
                <a:cxn ang="0">
                  <a:pos x="wd2" y="hd2"/>
                </a:cxn>
                <a:cxn ang="5400000">
                  <a:pos x="wd2" y="hd2"/>
                </a:cxn>
                <a:cxn ang="10800000">
                  <a:pos x="wd2" y="hd2"/>
                </a:cxn>
                <a:cxn ang="16200000">
                  <a:pos x="wd2" y="hd2"/>
                </a:cxn>
              </a:cxnLst>
              <a:rect l="0" t="0" r="r" b="b"/>
              <a:pathLst>
                <a:path w="21600" h="21600" extrusionOk="0">
                  <a:moveTo>
                    <a:pt x="0" y="1964"/>
                  </a:moveTo>
                  <a:lnTo>
                    <a:pt x="568" y="4418"/>
                  </a:lnTo>
                  <a:lnTo>
                    <a:pt x="1137" y="5891"/>
                  </a:lnTo>
                  <a:lnTo>
                    <a:pt x="1137" y="6873"/>
                  </a:lnTo>
                  <a:lnTo>
                    <a:pt x="1705" y="7364"/>
                  </a:lnTo>
                  <a:lnTo>
                    <a:pt x="1705" y="7855"/>
                  </a:lnTo>
                  <a:lnTo>
                    <a:pt x="2274" y="8836"/>
                  </a:lnTo>
                  <a:lnTo>
                    <a:pt x="2842" y="10309"/>
                  </a:lnTo>
                  <a:lnTo>
                    <a:pt x="3979" y="11291"/>
                  </a:lnTo>
                  <a:lnTo>
                    <a:pt x="4547" y="12764"/>
                  </a:lnTo>
                  <a:lnTo>
                    <a:pt x="5116" y="13255"/>
                  </a:lnTo>
                  <a:lnTo>
                    <a:pt x="6253" y="15218"/>
                  </a:lnTo>
                  <a:lnTo>
                    <a:pt x="7958" y="16691"/>
                  </a:lnTo>
                  <a:lnTo>
                    <a:pt x="7958" y="17673"/>
                  </a:lnTo>
                  <a:lnTo>
                    <a:pt x="8526" y="18164"/>
                  </a:lnTo>
                  <a:lnTo>
                    <a:pt x="8526" y="19145"/>
                  </a:lnTo>
                  <a:lnTo>
                    <a:pt x="6821" y="20618"/>
                  </a:lnTo>
                  <a:lnTo>
                    <a:pt x="5684" y="21109"/>
                  </a:lnTo>
                  <a:lnTo>
                    <a:pt x="5116" y="21109"/>
                  </a:lnTo>
                  <a:lnTo>
                    <a:pt x="7389" y="21109"/>
                  </a:lnTo>
                  <a:lnTo>
                    <a:pt x="8526" y="21600"/>
                  </a:lnTo>
                  <a:lnTo>
                    <a:pt x="9095" y="21600"/>
                  </a:lnTo>
                  <a:lnTo>
                    <a:pt x="9663" y="21109"/>
                  </a:lnTo>
                  <a:lnTo>
                    <a:pt x="10800" y="21109"/>
                  </a:lnTo>
                  <a:lnTo>
                    <a:pt x="10800" y="20127"/>
                  </a:lnTo>
                  <a:lnTo>
                    <a:pt x="11368" y="19636"/>
                  </a:lnTo>
                  <a:lnTo>
                    <a:pt x="11368" y="18164"/>
                  </a:lnTo>
                  <a:lnTo>
                    <a:pt x="12505" y="17182"/>
                  </a:lnTo>
                  <a:lnTo>
                    <a:pt x="13074" y="17182"/>
                  </a:lnTo>
                  <a:lnTo>
                    <a:pt x="13642" y="16691"/>
                  </a:lnTo>
                  <a:lnTo>
                    <a:pt x="14211" y="16691"/>
                  </a:lnTo>
                  <a:lnTo>
                    <a:pt x="14779" y="17182"/>
                  </a:lnTo>
                  <a:lnTo>
                    <a:pt x="14779" y="18164"/>
                  </a:lnTo>
                  <a:lnTo>
                    <a:pt x="15347" y="18655"/>
                  </a:lnTo>
                  <a:lnTo>
                    <a:pt x="15347" y="21600"/>
                  </a:lnTo>
                  <a:lnTo>
                    <a:pt x="16484" y="20618"/>
                  </a:lnTo>
                  <a:lnTo>
                    <a:pt x="17053" y="20618"/>
                  </a:lnTo>
                  <a:lnTo>
                    <a:pt x="18189" y="19636"/>
                  </a:lnTo>
                  <a:lnTo>
                    <a:pt x="18189" y="17182"/>
                  </a:lnTo>
                  <a:lnTo>
                    <a:pt x="18758" y="16691"/>
                  </a:lnTo>
                  <a:lnTo>
                    <a:pt x="18758" y="16200"/>
                  </a:lnTo>
                  <a:lnTo>
                    <a:pt x="19326" y="15709"/>
                  </a:lnTo>
                  <a:lnTo>
                    <a:pt x="21032" y="15709"/>
                  </a:lnTo>
                  <a:lnTo>
                    <a:pt x="21600" y="15218"/>
                  </a:lnTo>
                  <a:lnTo>
                    <a:pt x="21600" y="13745"/>
                  </a:lnTo>
                  <a:lnTo>
                    <a:pt x="21032" y="13745"/>
                  </a:lnTo>
                  <a:lnTo>
                    <a:pt x="21032" y="12764"/>
                  </a:lnTo>
                  <a:lnTo>
                    <a:pt x="20463" y="12764"/>
                  </a:lnTo>
                  <a:lnTo>
                    <a:pt x="19895" y="12273"/>
                  </a:lnTo>
                  <a:lnTo>
                    <a:pt x="19326" y="12273"/>
                  </a:lnTo>
                  <a:lnTo>
                    <a:pt x="18758" y="11782"/>
                  </a:lnTo>
                  <a:lnTo>
                    <a:pt x="17621" y="11291"/>
                  </a:lnTo>
                  <a:lnTo>
                    <a:pt x="17053" y="10800"/>
                  </a:lnTo>
                  <a:lnTo>
                    <a:pt x="16484" y="10800"/>
                  </a:lnTo>
                  <a:lnTo>
                    <a:pt x="15916" y="9818"/>
                  </a:lnTo>
                  <a:lnTo>
                    <a:pt x="11937" y="6382"/>
                  </a:lnTo>
                  <a:lnTo>
                    <a:pt x="11368" y="5400"/>
                  </a:lnTo>
                  <a:lnTo>
                    <a:pt x="10232" y="2945"/>
                  </a:lnTo>
                  <a:lnTo>
                    <a:pt x="8526" y="0"/>
                  </a:lnTo>
                  <a:lnTo>
                    <a:pt x="0" y="1964"/>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02" name="Freeform 152"/>
            <p:cNvSpPr/>
            <p:nvPr/>
          </p:nvSpPr>
          <p:spPr>
            <a:xfrm>
              <a:off x="5663090" y="1598152"/>
              <a:ext cx="152191" cy="145891"/>
            </a:xfrm>
            <a:custGeom>
              <a:avLst/>
              <a:gdLst/>
              <a:ahLst/>
              <a:cxnLst>
                <a:cxn ang="0">
                  <a:pos x="wd2" y="hd2"/>
                </a:cxn>
                <a:cxn ang="5400000">
                  <a:pos x="wd2" y="hd2"/>
                </a:cxn>
                <a:cxn ang="10800000">
                  <a:pos x="wd2" y="hd2"/>
                </a:cxn>
                <a:cxn ang="16200000">
                  <a:pos x="wd2" y="hd2"/>
                </a:cxn>
              </a:cxnLst>
              <a:rect l="0" t="0" r="r" b="b"/>
              <a:pathLst>
                <a:path w="21600" h="21600" extrusionOk="0">
                  <a:moveTo>
                    <a:pt x="0" y="1964"/>
                  </a:moveTo>
                  <a:lnTo>
                    <a:pt x="568" y="4418"/>
                  </a:lnTo>
                  <a:lnTo>
                    <a:pt x="1137" y="5891"/>
                  </a:lnTo>
                  <a:lnTo>
                    <a:pt x="1137" y="6873"/>
                  </a:lnTo>
                  <a:lnTo>
                    <a:pt x="1705" y="7364"/>
                  </a:lnTo>
                  <a:lnTo>
                    <a:pt x="1705" y="7855"/>
                  </a:lnTo>
                  <a:lnTo>
                    <a:pt x="2274" y="8836"/>
                  </a:lnTo>
                  <a:lnTo>
                    <a:pt x="2842" y="10309"/>
                  </a:lnTo>
                  <a:lnTo>
                    <a:pt x="3979" y="11291"/>
                  </a:lnTo>
                  <a:lnTo>
                    <a:pt x="4547" y="12764"/>
                  </a:lnTo>
                  <a:lnTo>
                    <a:pt x="5116" y="13255"/>
                  </a:lnTo>
                  <a:lnTo>
                    <a:pt x="6253" y="15218"/>
                  </a:lnTo>
                  <a:lnTo>
                    <a:pt x="7958" y="16691"/>
                  </a:lnTo>
                  <a:lnTo>
                    <a:pt x="7958" y="17673"/>
                  </a:lnTo>
                  <a:lnTo>
                    <a:pt x="8526" y="18164"/>
                  </a:lnTo>
                  <a:lnTo>
                    <a:pt x="8526" y="19145"/>
                  </a:lnTo>
                  <a:lnTo>
                    <a:pt x="6821" y="20618"/>
                  </a:lnTo>
                  <a:lnTo>
                    <a:pt x="5684" y="21109"/>
                  </a:lnTo>
                  <a:lnTo>
                    <a:pt x="5116" y="21109"/>
                  </a:lnTo>
                  <a:lnTo>
                    <a:pt x="7389" y="21109"/>
                  </a:lnTo>
                  <a:lnTo>
                    <a:pt x="8526" y="21600"/>
                  </a:lnTo>
                  <a:lnTo>
                    <a:pt x="9095" y="21600"/>
                  </a:lnTo>
                  <a:lnTo>
                    <a:pt x="9663" y="21109"/>
                  </a:lnTo>
                  <a:lnTo>
                    <a:pt x="10800" y="21109"/>
                  </a:lnTo>
                  <a:lnTo>
                    <a:pt x="10800" y="20127"/>
                  </a:lnTo>
                  <a:lnTo>
                    <a:pt x="11368" y="19636"/>
                  </a:lnTo>
                  <a:lnTo>
                    <a:pt x="11368" y="18164"/>
                  </a:lnTo>
                  <a:lnTo>
                    <a:pt x="12505" y="17182"/>
                  </a:lnTo>
                  <a:lnTo>
                    <a:pt x="13074" y="17182"/>
                  </a:lnTo>
                  <a:lnTo>
                    <a:pt x="13642" y="16691"/>
                  </a:lnTo>
                  <a:lnTo>
                    <a:pt x="14211" y="16691"/>
                  </a:lnTo>
                  <a:lnTo>
                    <a:pt x="14779" y="17182"/>
                  </a:lnTo>
                  <a:lnTo>
                    <a:pt x="14779" y="18164"/>
                  </a:lnTo>
                  <a:lnTo>
                    <a:pt x="15347" y="18655"/>
                  </a:lnTo>
                  <a:lnTo>
                    <a:pt x="15347" y="21600"/>
                  </a:lnTo>
                  <a:lnTo>
                    <a:pt x="16484" y="20618"/>
                  </a:lnTo>
                  <a:lnTo>
                    <a:pt x="17053" y="20618"/>
                  </a:lnTo>
                  <a:lnTo>
                    <a:pt x="18189" y="19636"/>
                  </a:lnTo>
                  <a:lnTo>
                    <a:pt x="18189" y="17182"/>
                  </a:lnTo>
                  <a:lnTo>
                    <a:pt x="18758" y="16691"/>
                  </a:lnTo>
                  <a:lnTo>
                    <a:pt x="18758" y="16200"/>
                  </a:lnTo>
                  <a:lnTo>
                    <a:pt x="19326" y="15709"/>
                  </a:lnTo>
                  <a:lnTo>
                    <a:pt x="21032" y="15709"/>
                  </a:lnTo>
                  <a:lnTo>
                    <a:pt x="21600" y="15218"/>
                  </a:lnTo>
                  <a:lnTo>
                    <a:pt x="21600" y="13745"/>
                  </a:lnTo>
                  <a:lnTo>
                    <a:pt x="21032" y="13745"/>
                  </a:lnTo>
                  <a:lnTo>
                    <a:pt x="21032" y="12764"/>
                  </a:lnTo>
                  <a:lnTo>
                    <a:pt x="20463" y="12764"/>
                  </a:lnTo>
                  <a:lnTo>
                    <a:pt x="19895" y="12273"/>
                  </a:lnTo>
                  <a:lnTo>
                    <a:pt x="19326" y="12273"/>
                  </a:lnTo>
                  <a:lnTo>
                    <a:pt x="18758" y="11782"/>
                  </a:lnTo>
                  <a:lnTo>
                    <a:pt x="17621" y="11291"/>
                  </a:lnTo>
                  <a:lnTo>
                    <a:pt x="17053" y="10800"/>
                  </a:lnTo>
                  <a:lnTo>
                    <a:pt x="16484" y="10800"/>
                  </a:lnTo>
                  <a:lnTo>
                    <a:pt x="15916" y="9818"/>
                  </a:lnTo>
                  <a:lnTo>
                    <a:pt x="11937" y="6382"/>
                  </a:lnTo>
                  <a:lnTo>
                    <a:pt x="11368" y="5400"/>
                  </a:lnTo>
                  <a:lnTo>
                    <a:pt x="10232" y="2945"/>
                  </a:lnTo>
                  <a:lnTo>
                    <a:pt x="8526" y="0"/>
                  </a:lnTo>
                  <a:lnTo>
                    <a:pt x="0" y="1964"/>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03" name="Freeform 153"/>
            <p:cNvSpPr/>
            <p:nvPr/>
          </p:nvSpPr>
          <p:spPr>
            <a:xfrm>
              <a:off x="5486871" y="1548416"/>
              <a:ext cx="176222" cy="109417"/>
            </a:xfrm>
            <a:custGeom>
              <a:avLst/>
              <a:gdLst/>
              <a:ahLst/>
              <a:cxnLst>
                <a:cxn ang="0">
                  <a:pos x="wd2" y="hd2"/>
                </a:cxn>
                <a:cxn ang="5400000">
                  <a:pos x="wd2" y="hd2"/>
                </a:cxn>
                <a:cxn ang="10800000">
                  <a:pos x="wd2" y="hd2"/>
                </a:cxn>
                <a:cxn ang="16200000">
                  <a:pos x="wd2" y="hd2"/>
                </a:cxn>
              </a:cxnLst>
              <a:rect l="0" t="0" r="r" b="b"/>
              <a:pathLst>
                <a:path w="21600" h="21600" extrusionOk="0">
                  <a:moveTo>
                    <a:pt x="0" y="5891"/>
                  </a:moveTo>
                  <a:lnTo>
                    <a:pt x="982" y="5236"/>
                  </a:lnTo>
                  <a:lnTo>
                    <a:pt x="1964" y="3927"/>
                  </a:lnTo>
                  <a:lnTo>
                    <a:pt x="2945" y="3273"/>
                  </a:lnTo>
                  <a:lnTo>
                    <a:pt x="4418" y="1964"/>
                  </a:lnTo>
                  <a:lnTo>
                    <a:pt x="5400" y="655"/>
                  </a:lnTo>
                  <a:lnTo>
                    <a:pt x="5891" y="655"/>
                  </a:lnTo>
                  <a:lnTo>
                    <a:pt x="6873" y="0"/>
                  </a:lnTo>
                  <a:lnTo>
                    <a:pt x="8345" y="0"/>
                  </a:lnTo>
                  <a:lnTo>
                    <a:pt x="8836" y="655"/>
                  </a:lnTo>
                  <a:lnTo>
                    <a:pt x="9327" y="655"/>
                  </a:lnTo>
                  <a:lnTo>
                    <a:pt x="10800" y="2618"/>
                  </a:lnTo>
                  <a:lnTo>
                    <a:pt x="11782" y="2618"/>
                  </a:lnTo>
                  <a:lnTo>
                    <a:pt x="11782" y="3273"/>
                  </a:lnTo>
                  <a:lnTo>
                    <a:pt x="15218" y="3273"/>
                  </a:lnTo>
                  <a:lnTo>
                    <a:pt x="16691" y="5236"/>
                  </a:lnTo>
                  <a:lnTo>
                    <a:pt x="17673" y="5891"/>
                  </a:lnTo>
                  <a:lnTo>
                    <a:pt x="18164" y="7200"/>
                  </a:lnTo>
                  <a:lnTo>
                    <a:pt x="20618" y="10473"/>
                  </a:lnTo>
                  <a:lnTo>
                    <a:pt x="21600" y="12436"/>
                  </a:lnTo>
                  <a:lnTo>
                    <a:pt x="21600" y="13745"/>
                  </a:lnTo>
                  <a:lnTo>
                    <a:pt x="20618" y="16364"/>
                  </a:lnTo>
                  <a:lnTo>
                    <a:pt x="20127" y="17018"/>
                  </a:lnTo>
                  <a:lnTo>
                    <a:pt x="19636" y="18327"/>
                  </a:lnTo>
                  <a:lnTo>
                    <a:pt x="19636" y="18982"/>
                  </a:lnTo>
                  <a:lnTo>
                    <a:pt x="19145" y="18982"/>
                  </a:lnTo>
                  <a:lnTo>
                    <a:pt x="18655" y="19636"/>
                  </a:lnTo>
                  <a:lnTo>
                    <a:pt x="17673" y="19636"/>
                  </a:lnTo>
                  <a:lnTo>
                    <a:pt x="17182" y="20291"/>
                  </a:lnTo>
                  <a:lnTo>
                    <a:pt x="16200" y="20945"/>
                  </a:lnTo>
                  <a:lnTo>
                    <a:pt x="15709" y="20945"/>
                  </a:lnTo>
                  <a:lnTo>
                    <a:pt x="10800" y="21600"/>
                  </a:lnTo>
                  <a:lnTo>
                    <a:pt x="10800" y="18327"/>
                  </a:lnTo>
                  <a:lnTo>
                    <a:pt x="9327" y="14400"/>
                  </a:lnTo>
                  <a:lnTo>
                    <a:pt x="9327" y="13745"/>
                  </a:lnTo>
                  <a:lnTo>
                    <a:pt x="8345" y="12436"/>
                  </a:lnTo>
                  <a:lnTo>
                    <a:pt x="7855" y="12436"/>
                  </a:lnTo>
                  <a:lnTo>
                    <a:pt x="7364" y="11782"/>
                  </a:lnTo>
                  <a:lnTo>
                    <a:pt x="5891" y="11782"/>
                  </a:lnTo>
                  <a:lnTo>
                    <a:pt x="5400" y="11127"/>
                  </a:lnTo>
                  <a:lnTo>
                    <a:pt x="3927" y="11127"/>
                  </a:lnTo>
                  <a:lnTo>
                    <a:pt x="3927" y="10473"/>
                  </a:lnTo>
                  <a:lnTo>
                    <a:pt x="3436" y="10473"/>
                  </a:lnTo>
                  <a:lnTo>
                    <a:pt x="0" y="5891"/>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04" name="Freeform 154"/>
            <p:cNvSpPr/>
            <p:nvPr/>
          </p:nvSpPr>
          <p:spPr>
            <a:xfrm>
              <a:off x="5486871" y="1548416"/>
              <a:ext cx="176222" cy="109417"/>
            </a:xfrm>
            <a:custGeom>
              <a:avLst/>
              <a:gdLst/>
              <a:ahLst/>
              <a:cxnLst>
                <a:cxn ang="0">
                  <a:pos x="wd2" y="hd2"/>
                </a:cxn>
                <a:cxn ang="5400000">
                  <a:pos x="wd2" y="hd2"/>
                </a:cxn>
                <a:cxn ang="10800000">
                  <a:pos x="wd2" y="hd2"/>
                </a:cxn>
                <a:cxn ang="16200000">
                  <a:pos x="wd2" y="hd2"/>
                </a:cxn>
              </a:cxnLst>
              <a:rect l="0" t="0" r="r" b="b"/>
              <a:pathLst>
                <a:path w="21600" h="21600" extrusionOk="0">
                  <a:moveTo>
                    <a:pt x="0" y="5891"/>
                  </a:moveTo>
                  <a:lnTo>
                    <a:pt x="982" y="5236"/>
                  </a:lnTo>
                  <a:lnTo>
                    <a:pt x="1964" y="3927"/>
                  </a:lnTo>
                  <a:lnTo>
                    <a:pt x="2945" y="3273"/>
                  </a:lnTo>
                  <a:lnTo>
                    <a:pt x="4418" y="1964"/>
                  </a:lnTo>
                  <a:lnTo>
                    <a:pt x="5400" y="655"/>
                  </a:lnTo>
                  <a:lnTo>
                    <a:pt x="5891" y="655"/>
                  </a:lnTo>
                  <a:lnTo>
                    <a:pt x="6873" y="0"/>
                  </a:lnTo>
                  <a:lnTo>
                    <a:pt x="8345" y="0"/>
                  </a:lnTo>
                  <a:lnTo>
                    <a:pt x="8836" y="655"/>
                  </a:lnTo>
                  <a:lnTo>
                    <a:pt x="9327" y="655"/>
                  </a:lnTo>
                  <a:lnTo>
                    <a:pt x="10800" y="2618"/>
                  </a:lnTo>
                  <a:lnTo>
                    <a:pt x="11782" y="2618"/>
                  </a:lnTo>
                  <a:lnTo>
                    <a:pt x="11782" y="3273"/>
                  </a:lnTo>
                  <a:lnTo>
                    <a:pt x="15218" y="3273"/>
                  </a:lnTo>
                  <a:lnTo>
                    <a:pt x="16691" y="5236"/>
                  </a:lnTo>
                  <a:lnTo>
                    <a:pt x="17673" y="5891"/>
                  </a:lnTo>
                  <a:lnTo>
                    <a:pt x="18164" y="7200"/>
                  </a:lnTo>
                  <a:lnTo>
                    <a:pt x="20618" y="10473"/>
                  </a:lnTo>
                  <a:lnTo>
                    <a:pt x="21600" y="12436"/>
                  </a:lnTo>
                  <a:lnTo>
                    <a:pt x="21600" y="13745"/>
                  </a:lnTo>
                  <a:lnTo>
                    <a:pt x="20618" y="16364"/>
                  </a:lnTo>
                  <a:lnTo>
                    <a:pt x="20127" y="17018"/>
                  </a:lnTo>
                  <a:lnTo>
                    <a:pt x="19636" y="18327"/>
                  </a:lnTo>
                  <a:lnTo>
                    <a:pt x="19636" y="18982"/>
                  </a:lnTo>
                  <a:lnTo>
                    <a:pt x="19145" y="18982"/>
                  </a:lnTo>
                  <a:lnTo>
                    <a:pt x="18655" y="19636"/>
                  </a:lnTo>
                  <a:lnTo>
                    <a:pt x="17673" y="19636"/>
                  </a:lnTo>
                  <a:lnTo>
                    <a:pt x="17182" y="20291"/>
                  </a:lnTo>
                  <a:lnTo>
                    <a:pt x="16200" y="20945"/>
                  </a:lnTo>
                  <a:lnTo>
                    <a:pt x="15709" y="20945"/>
                  </a:lnTo>
                  <a:lnTo>
                    <a:pt x="10800" y="21600"/>
                  </a:lnTo>
                  <a:lnTo>
                    <a:pt x="10800" y="18327"/>
                  </a:lnTo>
                  <a:lnTo>
                    <a:pt x="9327" y="14400"/>
                  </a:lnTo>
                  <a:lnTo>
                    <a:pt x="9327" y="13745"/>
                  </a:lnTo>
                  <a:lnTo>
                    <a:pt x="8345" y="12436"/>
                  </a:lnTo>
                  <a:lnTo>
                    <a:pt x="7855" y="12436"/>
                  </a:lnTo>
                  <a:lnTo>
                    <a:pt x="7364" y="11782"/>
                  </a:lnTo>
                  <a:lnTo>
                    <a:pt x="5891" y="11782"/>
                  </a:lnTo>
                  <a:lnTo>
                    <a:pt x="5400" y="11127"/>
                  </a:lnTo>
                  <a:lnTo>
                    <a:pt x="3927" y="11127"/>
                  </a:lnTo>
                  <a:lnTo>
                    <a:pt x="3927" y="10473"/>
                  </a:lnTo>
                  <a:lnTo>
                    <a:pt x="3436" y="10473"/>
                  </a:lnTo>
                  <a:lnTo>
                    <a:pt x="0" y="5891"/>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05" name="Freeform 155"/>
            <p:cNvSpPr/>
            <p:nvPr/>
          </p:nvSpPr>
          <p:spPr>
            <a:xfrm>
              <a:off x="5615030" y="1611414"/>
              <a:ext cx="108136" cy="129311"/>
            </a:xfrm>
            <a:custGeom>
              <a:avLst/>
              <a:gdLst/>
              <a:ahLst/>
              <a:cxnLst>
                <a:cxn ang="0">
                  <a:pos x="wd2" y="hd2"/>
                </a:cxn>
                <a:cxn ang="5400000">
                  <a:pos x="wd2" y="hd2"/>
                </a:cxn>
                <a:cxn ang="10800000">
                  <a:pos x="wd2" y="hd2"/>
                </a:cxn>
                <a:cxn ang="16200000">
                  <a:pos x="wd2" y="hd2"/>
                </a:cxn>
              </a:cxnLst>
              <a:rect l="0" t="0" r="r" b="b"/>
              <a:pathLst>
                <a:path w="21600" h="21600" extrusionOk="0">
                  <a:moveTo>
                    <a:pt x="21600" y="19385"/>
                  </a:moveTo>
                  <a:lnTo>
                    <a:pt x="21600" y="19938"/>
                  </a:lnTo>
                  <a:lnTo>
                    <a:pt x="20800" y="19938"/>
                  </a:lnTo>
                  <a:lnTo>
                    <a:pt x="19200" y="21046"/>
                  </a:lnTo>
                  <a:lnTo>
                    <a:pt x="17600" y="21600"/>
                  </a:lnTo>
                  <a:lnTo>
                    <a:pt x="16800" y="21600"/>
                  </a:lnTo>
                  <a:lnTo>
                    <a:pt x="16800" y="21046"/>
                  </a:lnTo>
                  <a:lnTo>
                    <a:pt x="15200" y="18831"/>
                  </a:lnTo>
                  <a:lnTo>
                    <a:pt x="15200" y="18277"/>
                  </a:lnTo>
                  <a:lnTo>
                    <a:pt x="14400" y="18277"/>
                  </a:lnTo>
                  <a:lnTo>
                    <a:pt x="14400" y="17723"/>
                  </a:lnTo>
                  <a:lnTo>
                    <a:pt x="13600" y="17169"/>
                  </a:lnTo>
                  <a:lnTo>
                    <a:pt x="10400" y="16062"/>
                  </a:lnTo>
                  <a:lnTo>
                    <a:pt x="9600" y="16062"/>
                  </a:lnTo>
                  <a:lnTo>
                    <a:pt x="5600" y="13292"/>
                  </a:lnTo>
                  <a:lnTo>
                    <a:pt x="5600" y="12738"/>
                  </a:lnTo>
                  <a:lnTo>
                    <a:pt x="4000" y="11631"/>
                  </a:lnTo>
                  <a:lnTo>
                    <a:pt x="2400" y="9415"/>
                  </a:lnTo>
                  <a:lnTo>
                    <a:pt x="0" y="7200"/>
                  </a:lnTo>
                  <a:lnTo>
                    <a:pt x="800" y="7200"/>
                  </a:lnTo>
                  <a:lnTo>
                    <a:pt x="3200" y="6646"/>
                  </a:lnTo>
                  <a:lnTo>
                    <a:pt x="4000" y="6092"/>
                  </a:lnTo>
                  <a:lnTo>
                    <a:pt x="4800" y="6092"/>
                  </a:lnTo>
                  <a:lnTo>
                    <a:pt x="6400" y="4985"/>
                  </a:lnTo>
                  <a:lnTo>
                    <a:pt x="7200" y="4985"/>
                  </a:lnTo>
                  <a:lnTo>
                    <a:pt x="7200" y="3877"/>
                  </a:lnTo>
                  <a:lnTo>
                    <a:pt x="8000" y="3323"/>
                  </a:lnTo>
                  <a:lnTo>
                    <a:pt x="10400" y="0"/>
                  </a:lnTo>
                  <a:lnTo>
                    <a:pt x="11200" y="2769"/>
                  </a:lnTo>
                  <a:lnTo>
                    <a:pt x="11200" y="4431"/>
                  </a:lnTo>
                  <a:lnTo>
                    <a:pt x="12000" y="5538"/>
                  </a:lnTo>
                  <a:lnTo>
                    <a:pt x="12000" y="6092"/>
                  </a:lnTo>
                  <a:lnTo>
                    <a:pt x="12800" y="6646"/>
                  </a:lnTo>
                  <a:lnTo>
                    <a:pt x="12800" y="7754"/>
                  </a:lnTo>
                  <a:lnTo>
                    <a:pt x="14400" y="9415"/>
                  </a:lnTo>
                  <a:lnTo>
                    <a:pt x="15200" y="11077"/>
                  </a:lnTo>
                  <a:lnTo>
                    <a:pt x="16800" y="12185"/>
                  </a:lnTo>
                  <a:lnTo>
                    <a:pt x="16800" y="12738"/>
                  </a:lnTo>
                  <a:lnTo>
                    <a:pt x="17600" y="13846"/>
                  </a:lnTo>
                  <a:lnTo>
                    <a:pt x="20000" y="15508"/>
                  </a:lnTo>
                  <a:lnTo>
                    <a:pt x="20800" y="16615"/>
                  </a:lnTo>
                  <a:lnTo>
                    <a:pt x="20800" y="17169"/>
                  </a:lnTo>
                  <a:lnTo>
                    <a:pt x="21600" y="17723"/>
                  </a:lnTo>
                  <a:lnTo>
                    <a:pt x="21600" y="19385"/>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06" name="Freeform 156"/>
            <p:cNvSpPr/>
            <p:nvPr/>
          </p:nvSpPr>
          <p:spPr>
            <a:xfrm>
              <a:off x="5615030" y="1611414"/>
              <a:ext cx="108136" cy="129311"/>
            </a:xfrm>
            <a:custGeom>
              <a:avLst/>
              <a:gdLst/>
              <a:ahLst/>
              <a:cxnLst>
                <a:cxn ang="0">
                  <a:pos x="wd2" y="hd2"/>
                </a:cxn>
                <a:cxn ang="5400000">
                  <a:pos x="wd2" y="hd2"/>
                </a:cxn>
                <a:cxn ang="10800000">
                  <a:pos x="wd2" y="hd2"/>
                </a:cxn>
                <a:cxn ang="16200000">
                  <a:pos x="wd2" y="hd2"/>
                </a:cxn>
              </a:cxnLst>
              <a:rect l="0" t="0" r="r" b="b"/>
              <a:pathLst>
                <a:path w="21600" h="21600" extrusionOk="0">
                  <a:moveTo>
                    <a:pt x="21600" y="19385"/>
                  </a:moveTo>
                  <a:lnTo>
                    <a:pt x="21600" y="19938"/>
                  </a:lnTo>
                  <a:lnTo>
                    <a:pt x="20800" y="19938"/>
                  </a:lnTo>
                  <a:lnTo>
                    <a:pt x="19200" y="21046"/>
                  </a:lnTo>
                  <a:lnTo>
                    <a:pt x="17600" y="21600"/>
                  </a:lnTo>
                  <a:lnTo>
                    <a:pt x="16800" y="21600"/>
                  </a:lnTo>
                  <a:lnTo>
                    <a:pt x="16800" y="21046"/>
                  </a:lnTo>
                  <a:lnTo>
                    <a:pt x="15200" y="18831"/>
                  </a:lnTo>
                  <a:lnTo>
                    <a:pt x="15200" y="18277"/>
                  </a:lnTo>
                  <a:lnTo>
                    <a:pt x="14400" y="18277"/>
                  </a:lnTo>
                  <a:lnTo>
                    <a:pt x="14400" y="17723"/>
                  </a:lnTo>
                  <a:lnTo>
                    <a:pt x="13600" y="17169"/>
                  </a:lnTo>
                  <a:lnTo>
                    <a:pt x="10400" y="16062"/>
                  </a:lnTo>
                  <a:lnTo>
                    <a:pt x="9600" y="16062"/>
                  </a:lnTo>
                  <a:lnTo>
                    <a:pt x="5600" y="13292"/>
                  </a:lnTo>
                  <a:lnTo>
                    <a:pt x="5600" y="12738"/>
                  </a:lnTo>
                  <a:lnTo>
                    <a:pt x="4000" y="11631"/>
                  </a:lnTo>
                  <a:lnTo>
                    <a:pt x="2400" y="9415"/>
                  </a:lnTo>
                  <a:lnTo>
                    <a:pt x="0" y="7200"/>
                  </a:lnTo>
                  <a:lnTo>
                    <a:pt x="800" y="7200"/>
                  </a:lnTo>
                  <a:lnTo>
                    <a:pt x="3200" y="6646"/>
                  </a:lnTo>
                  <a:lnTo>
                    <a:pt x="4000" y="6092"/>
                  </a:lnTo>
                  <a:lnTo>
                    <a:pt x="4800" y="6092"/>
                  </a:lnTo>
                  <a:lnTo>
                    <a:pt x="6400" y="4985"/>
                  </a:lnTo>
                  <a:lnTo>
                    <a:pt x="7200" y="4985"/>
                  </a:lnTo>
                  <a:lnTo>
                    <a:pt x="7200" y="3877"/>
                  </a:lnTo>
                  <a:lnTo>
                    <a:pt x="8000" y="3323"/>
                  </a:lnTo>
                  <a:lnTo>
                    <a:pt x="10400" y="0"/>
                  </a:lnTo>
                  <a:lnTo>
                    <a:pt x="11200" y="2769"/>
                  </a:lnTo>
                  <a:lnTo>
                    <a:pt x="11200" y="4431"/>
                  </a:lnTo>
                  <a:lnTo>
                    <a:pt x="12000" y="5538"/>
                  </a:lnTo>
                  <a:lnTo>
                    <a:pt x="12000" y="6092"/>
                  </a:lnTo>
                  <a:lnTo>
                    <a:pt x="12800" y="6646"/>
                  </a:lnTo>
                  <a:lnTo>
                    <a:pt x="12800" y="7754"/>
                  </a:lnTo>
                  <a:lnTo>
                    <a:pt x="14400" y="9415"/>
                  </a:lnTo>
                  <a:lnTo>
                    <a:pt x="15200" y="11077"/>
                  </a:lnTo>
                  <a:lnTo>
                    <a:pt x="16800" y="12185"/>
                  </a:lnTo>
                  <a:lnTo>
                    <a:pt x="16800" y="12738"/>
                  </a:lnTo>
                  <a:lnTo>
                    <a:pt x="17600" y="13846"/>
                  </a:lnTo>
                  <a:lnTo>
                    <a:pt x="20000" y="15508"/>
                  </a:lnTo>
                  <a:lnTo>
                    <a:pt x="20800" y="16615"/>
                  </a:lnTo>
                  <a:lnTo>
                    <a:pt x="20800" y="17169"/>
                  </a:lnTo>
                  <a:lnTo>
                    <a:pt x="21600" y="17723"/>
                  </a:lnTo>
                  <a:lnTo>
                    <a:pt x="21600" y="19385"/>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07" name="Freeform 183"/>
            <p:cNvSpPr/>
            <p:nvPr/>
          </p:nvSpPr>
          <p:spPr>
            <a:xfrm>
              <a:off x="6476109" y="1266584"/>
              <a:ext cx="1646063" cy="1014595"/>
            </a:xfrm>
            <a:custGeom>
              <a:avLst/>
              <a:gdLst/>
              <a:ahLst/>
              <a:cxnLst>
                <a:cxn ang="0">
                  <a:pos x="wd2" y="hd2"/>
                </a:cxn>
                <a:cxn ang="5400000">
                  <a:pos x="wd2" y="hd2"/>
                </a:cxn>
                <a:cxn ang="10800000">
                  <a:pos x="wd2" y="hd2"/>
                </a:cxn>
                <a:cxn ang="16200000">
                  <a:pos x="wd2" y="hd2"/>
                </a:cxn>
              </a:cxnLst>
              <a:rect l="0" t="0" r="r" b="b"/>
              <a:pathLst>
                <a:path w="21600" h="21600" extrusionOk="0">
                  <a:moveTo>
                    <a:pt x="17028" y="9388"/>
                  </a:moveTo>
                  <a:lnTo>
                    <a:pt x="17028" y="9459"/>
                  </a:lnTo>
                  <a:lnTo>
                    <a:pt x="16975" y="9459"/>
                  </a:lnTo>
                  <a:lnTo>
                    <a:pt x="16975" y="9529"/>
                  </a:lnTo>
                  <a:lnTo>
                    <a:pt x="16923" y="9600"/>
                  </a:lnTo>
                  <a:lnTo>
                    <a:pt x="16870" y="9600"/>
                  </a:lnTo>
                  <a:lnTo>
                    <a:pt x="16555" y="9812"/>
                  </a:lnTo>
                  <a:lnTo>
                    <a:pt x="16502" y="9812"/>
                  </a:lnTo>
                  <a:lnTo>
                    <a:pt x="16502" y="9882"/>
                  </a:lnTo>
                  <a:lnTo>
                    <a:pt x="16450" y="9882"/>
                  </a:lnTo>
                  <a:lnTo>
                    <a:pt x="16450" y="10094"/>
                  </a:lnTo>
                  <a:lnTo>
                    <a:pt x="16397" y="10165"/>
                  </a:lnTo>
                  <a:lnTo>
                    <a:pt x="16450" y="10235"/>
                  </a:lnTo>
                  <a:lnTo>
                    <a:pt x="16450" y="10447"/>
                  </a:lnTo>
                  <a:lnTo>
                    <a:pt x="16765" y="10871"/>
                  </a:lnTo>
                  <a:lnTo>
                    <a:pt x="16818" y="10871"/>
                  </a:lnTo>
                  <a:lnTo>
                    <a:pt x="16870" y="10941"/>
                  </a:lnTo>
                  <a:lnTo>
                    <a:pt x="16975" y="10941"/>
                  </a:lnTo>
                  <a:lnTo>
                    <a:pt x="17028" y="11012"/>
                  </a:lnTo>
                  <a:lnTo>
                    <a:pt x="17238" y="11012"/>
                  </a:lnTo>
                  <a:lnTo>
                    <a:pt x="17343" y="10871"/>
                  </a:lnTo>
                  <a:lnTo>
                    <a:pt x="17396" y="10871"/>
                  </a:lnTo>
                  <a:lnTo>
                    <a:pt x="17396" y="10800"/>
                  </a:lnTo>
                  <a:lnTo>
                    <a:pt x="17553" y="10588"/>
                  </a:lnTo>
                  <a:lnTo>
                    <a:pt x="17606" y="10588"/>
                  </a:lnTo>
                  <a:lnTo>
                    <a:pt x="17711" y="10518"/>
                  </a:lnTo>
                  <a:lnTo>
                    <a:pt x="17869" y="10518"/>
                  </a:lnTo>
                  <a:lnTo>
                    <a:pt x="17921" y="10588"/>
                  </a:lnTo>
                  <a:lnTo>
                    <a:pt x="18079" y="10588"/>
                  </a:lnTo>
                  <a:lnTo>
                    <a:pt x="18184" y="10729"/>
                  </a:lnTo>
                  <a:lnTo>
                    <a:pt x="18184" y="10800"/>
                  </a:lnTo>
                  <a:lnTo>
                    <a:pt x="18236" y="10871"/>
                  </a:lnTo>
                  <a:lnTo>
                    <a:pt x="18236" y="11012"/>
                  </a:lnTo>
                  <a:lnTo>
                    <a:pt x="18289" y="11082"/>
                  </a:lnTo>
                  <a:lnTo>
                    <a:pt x="18289" y="11365"/>
                  </a:lnTo>
                  <a:lnTo>
                    <a:pt x="18236" y="11365"/>
                  </a:lnTo>
                  <a:lnTo>
                    <a:pt x="18236" y="11435"/>
                  </a:lnTo>
                  <a:lnTo>
                    <a:pt x="18184" y="11435"/>
                  </a:lnTo>
                  <a:lnTo>
                    <a:pt x="18131" y="11506"/>
                  </a:lnTo>
                  <a:lnTo>
                    <a:pt x="18026" y="11506"/>
                  </a:lnTo>
                  <a:lnTo>
                    <a:pt x="17869" y="11576"/>
                  </a:lnTo>
                  <a:lnTo>
                    <a:pt x="17764" y="11576"/>
                  </a:lnTo>
                  <a:lnTo>
                    <a:pt x="17658" y="11647"/>
                  </a:lnTo>
                  <a:lnTo>
                    <a:pt x="17606" y="11718"/>
                  </a:lnTo>
                  <a:lnTo>
                    <a:pt x="17501" y="11788"/>
                  </a:lnTo>
                  <a:lnTo>
                    <a:pt x="17396" y="11929"/>
                  </a:lnTo>
                  <a:lnTo>
                    <a:pt x="17396" y="12000"/>
                  </a:lnTo>
                  <a:lnTo>
                    <a:pt x="17343" y="12000"/>
                  </a:lnTo>
                  <a:lnTo>
                    <a:pt x="17343" y="12353"/>
                  </a:lnTo>
                  <a:lnTo>
                    <a:pt x="17396" y="12424"/>
                  </a:lnTo>
                  <a:lnTo>
                    <a:pt x="17396" y="12494"/>
                  </a:lnTo>
                  <a:lnTo>
                    <a:pt x="17448" y="12565"/>
                  </a:lnTo>
                  <a:lnTo>
                    <a:pt x="17553" y="12988"/>
                  </a:lnTo>
                  <a:lnTo>
                    <a:pt x="17658" y="13200"/>
                  </a:lnTo>
                  <a:lnTo>
                    <a:pt x="17711" y="13341"/>
                  </a:lnTo>
                  <a:lnTo>
                    <a:pt x="17764" y="13412"/>
                  </a:lnTo>
                  <a:lnTo>
                    <a:pt x="17764" y="13553"/>
                  </a:lnTo>
                  <a:lnTo>
                    <a:pt x="18079" y="13976"/>
                  </a:lnTo>
                  <a:lnTo>
                    <a:pt x="18184" y="14047"/>
                  </a:lnTo>
                  <a:lnTo>
                    <a:pt x="18289" y="14188"/>
                  </a:lnTo>
                  <a:lnTo>
                    <a:pt x="18289" y="14259"/>
                  </a:lnTo>
                  <a:lnTo>
                    <a:pt x="18342" y="14329"/>
                  </a:lnTo>
                  <a:lnTo>
                    <a:pt x="18342" y="15035"/>
                  </a:lnTo>
                  <a:lnTo>
                    <a:pt x="18394" y="15176"/>
                  </a:lnTo>
                  <a:lnTo>
                    <a:pt x="18394" y="15388"/>
                  </a:lnTo>
                  <a:lnTo>
                    <a:pt x="18447" y="15529"/>
                  </a:lnTo>
                  <a:lnTo>
                    <a:pt x="18447" y="15671"/>
                  </a:lnTo>
                  <a:lnTo>
                    <a:pt x="18499" y="15812"/>
                  </a:lnTo>
                  <a:lnTo>
                    <a:pt x="18604" y="16235"/>
                  </a:lnTo>
                  <a:lnTo>
                    <a:pt x="18604" y="16376"/>
                  </a:lnTo>
                  <a:lnTo>
                    <a:pt x="18657" y="16447"/>
                  </a:lnTo>
                  <a:lnTo>
                    <a:pt x="18657" y="16941"/>
                  </a:lnTo>
                  <a:lnTo>
                    <a:pt x="18604" y="16941"/>
                  </a:lnTo>
                  <a:lnTo>
                    <a:pt x="18604" y="17012"/>
                  </a:lnTo>
                  <a:lnTo>
                    <a:pt x="18394" y="17012"/>
                  </a:lnTo>
                  <a:lnTo>
                    <a:pt x="18342" y="17082"/>
                  </a:lnTo>
                  <a:lnTo>
                    <a:pt x="18342" y="17435"/>
                  </a:lnTo>
                  <a:lnTo>
                    <a:pt x="18289" y="17506"/>
                  </a:lnTo>
                  <a:lnTo>
                    <a:pt x="18289" y="17576"/>
                  </a:lnTo>
                  <a:lnTo>
                    <a:pt x="18131" y="17788"/>
                  </a:lnTo>
                  <a:lnTo>
                    <a:pt x="18026" y="17859"/>
                  </a:lnTo>
                  <a:lnTo>
                    <a:pt x="17974" y="17929"/>
                  </a:lnTo>
                  <a:lnTo>
                    <a:pt x="17921" y="17929"/>
                  </a:lnTo>
                  <a:lnTo>
                    <a:pt x="17921" y="18212"/>
                  </a:lnTo>
                  <a:lnTo>
                    <a:pt x="17974" y="18353"/>
                  </a:lnTo>
                  <a:lnTo>
                    <a:pt x="17974" y="18706"/>
                  </a:lnTo>
                  <a:lnTo>
                    <a:pt x="17921" y="18706"/>
                  </a:lnTo>
                  <a:lnTo>
                    <a:pt x="17921" y="18776"/>
                  </a:lnTo>
                  <a:lnTo>
                    <a:pt x="17869" y="18776"/>
                  </a:lnTo>
                  <a:lnTo>
                    <a:pt x="17711" y="18988"/>
                  </a:lnTo>
                  <a:lnTo>
                    <a:pt x="17448" y="18988"/>
                  </a:lnTo>
                  <a:lnTo>
                    <a:pt x="17396" y="19059"/>
                  </a:lnTo>
                  <a:lnTo>
                    <a:pt x="17343" y="19059"/>
                  </a:lnTo>
                  <a:lnTo>
                    <a:pt x="17291" y="19129"/>
                  </a:lnTo>
                  <a:lnTo>
                    <a:pt x="17291" y="19553"/>
                  </a:lnTo>
                  <a:lnTo>
                    <a:pt x="17238" y="19624"/>
                  </a:lnTo>
                  <a:lnTo>
                    <a:pt x="17133" y="19624"/>
                  </a:lnTo>
                  <a:lnTo>
                    <a:pt x="17080" y="19694"/>
                  </a:lnTo>
                  <a:lnTo>
                    <a:pt x="16975" y="19694"/>
                  </a:lnTo>
                  <a:lnTo>
                    <a:pt x="16975" y="19765"/>
                  </a:lnTo>
                  <a:lnTo>
                    <a:pt x="16923" y="19835"/>
                  </a:lnTo>
                  <a:lnTo>
                    <a:pt x="16923" y="20188"/>
                  </a:lnTo>
                  <a:lnTo>
                    <a:pt x="16818" y="20329"/>
                  </a:lnTo>
                  <a:lnTo>
                    <a:pt x="16712" y="20329"/>
                  </a:lnTo>
                  <a:lnTo>
                    <a:pt x="16607" y="20400"/>
                  </a:lnTo>
                  <a:lnTo>
                    <a:pt x="16502" y="20400"/>
                  </a:lnTo>
                  <a:lnTo>
                    <a:pt x="16397" y="20471"/>
                  </a:lnTo>
                  <a:lnTo>
                    <a:pt x="16134" y="20471"/>
                  </a:lnTo>
                  <a:lnTo>
                    <a:pt x="15977" y="20400"/>
                  </a:lnTo>
                  <a:lnTo>
                    <a:pt x="15609" y="20400"/>
                  </a:lnTo>
                  <a:lnTo>
                    <a:pt x="15504" y="20471"/>
                  </a:lnTo>
                  <a:lnTo>
                    <a:pt x="15451" y="20471"/>
                  </a:lnTo>
                  <a:lnTo>
                    <a:pt x="15346" y="20541"/>
                  </a:lnTo>
                  <a:lnTo>
                    <a:pt x="15293" y="20541"/>
                  </a:lnTo>
                  <a:lnTo>
                    <a:pt x="15188" y="20612"/>
                  </a:lnTo>
                  <a:lnTo>
                    <a:pt x="15136" y="20682"/>
                  </a:lnTo>
                  <a:lnTo>
                    <a:pt x="15083" y="20682"/>
                  </a:lnTo>
                  <a:lnTo>
                    <a:pt x="14926" y="20894"/>
                  </a:lnTo>
                  <a:lnTo>
                    <a:pt x="14820" y="20965"/>
                  </a:lnTo>
                  <a:lnTo>
                    <a:pt x="14715" y="21106"/>
                  </a:lnTo>
                  <a:lnTo>
                    <a:pt x="14558" y="21247"/>
                  </a:lnTo>
                  <a:lnTo>
                    <a:pt x="14505" y="21318"/>
                  </a:lnTo>
                  <a:lnTo>
                    <a:pt x="14505" y="21388"/>
                  </a:lnTo>
                  <a:lnTo>
                    <a:pt x="14400" y="21529"/>
                  </a:lnTo>
                  <a:lnTo>
                    <a:pt x="14347" y="21529"/>
                  </a:lnTo>
                  <a:lnTo>
                    <a:pt x="14347" y="21600"/>
                  </a:lnTo>
                  <a:lnTo>
                    <a:pt x="14242" y="21600"/>
                  </a:lnTo>
                  <a:lnTo>
                    <a:pt x="14242" y="21459"/>
                  </a:lnTo>
                  <a:lnTo>
                    <a:pt x="14190" y="21459"/>
                  </a:lnTo>
                  <a:lnTo>
                    <a:pt x="14190" y="20965"/>
                  </a:lnTo>
                  <a:lnTo>
                    <a:pt x="14137" y="20965"/>
                  </a:lnTo>
                  <a:lnTo>
                    <a:pt x="14137" y="20894"/>
                  </a:lnTo>
                  <a:lnTo>
                    <a:pt x="14032" y="20753"/>
                  </a:lnTo>
                  <a:lnTo>
                    <a:pt x="13980" y="20753"/>
                  </a:lnTo>
                  <a:lnTo>
                    <a:pt x="13980" y="20682"/>
                  </a:lnTo>
                  <a:lnTo>
                    <a:pt x="13874" y="20682"/>
                  </a:lnTo>
                  <a:lnTo>
                    <a:pt x="13874" y="20753"/>
                  </a:lnTo>
                  <a:lnTo>
                    <a:pt x="13822" y="20753"/>
                  </a:lnTo>
                  <a:lnTo>
                    <a:pt x="13822" y="20894"/>
                  </a:lnTo>
                  <a:lnTo>
                    <a:pt x="13769" y="20894"/>
                  </a:lnTo>
                  <a:lnTo>
                    <a:pt x="13769" y="21106"/>
                  </a:lnTo>
                  <a:lnTo>
                    <a:pt x="13717" y="21247"/>
                  </a:lnTo>
                  <a:lnTo>
                    <a:pt x="13717" y="21318"/>
                  </a:lnTo>
                  <a:lnTo>
                    <a:pt x="13612" y="21035"/>
                  </a:lnTo>
                  <a:lnTo>
                    <a:pt x="13507" y="20824"/>
                  </a:lnTo>
                  <a:lnTo>
                    <a:pt x="13454" y="20682"/>
                  </a:lnTo>
                  <a:lnTo>
                    <a:pt x="13349" y="20471"/>
                  </a:lnTo>
                  <a:lnTo>
                    <a:pt x="13191" y="20259"/>
                  </a:lnTo>
                  <a:lnTo>
                    <a:pt x="13191" y="20188"/>
                  </a:lnTo>
                  <a:lnTo>
                    <a:pt x="13086" y="20188"/>
                  </a:lnTo>
                  <a:lnTo>
                    <a:pt x="12981" y="20047"/>
                  </a:lnTo>
                  <a:lnTo>
                    <a:pt x="12876" y="20047"/>
                  </a:lnTo>
                  <a:lnTo>
                    <a:pt x="12823" y="19976"/>
                  </a:lnTo>
                  <a:lnTo>
                    <a:pt x="12561" y="19976"/>
                  </a:lnTo>
                  <a:lnTo>
                    <a:pt x="12508" y="19906"/>
                  </a:lnTo>
                  <a:lnTo>
                    <a:pt x="12193" y="19906"/>
                  </a:lnTo>
                  <a:lnTo>
                    <a:pt x="12193" y="19976"/>
                  </a:lnTo>
                  <a:lnTo>
                    <a:pt x="12088" y="19976"/>
                  </a:lnTo>
                  <a:lnTo>
                    <a:pt x="12035" y="20047"/>
                  </a:lnTo>
                  <a:lnTo>
                    <a:pt x="11825" y="20188"/>
                  </a:lnTo>
                  <a:lnTo>
                    <a:pt x="11667" y="20329"/>
                  </a:lnTo>
                  <a:lnTo>
                    <a:pt x="11457" y="20471"/>
                  </a:lnTo>
                  <a:lnTo>
                    <a:pt x="11352" y="20471"/>
                  </a:lnTo>
                  <a:lnTo>
                    <a:pt x="11299" y="20541"/>
                  </a:lnTo>
                  <a:lnTo>
                    <a:pt x="11299" y="20612"/>
                  </a:lnTo>
                  <a:lnTo>
                    <a:pt x="11247" y="20612"/>
                  </a:lnTo>
                  <a:lnTo>
                    <a:pt x="11299" y="20682"/>
                  </a:lnTo>
                  <a:lnTo>
                    <a:pt x="11299" y="20824"/>
                  </a:lnTo>
                  <a:lnTo>
                    <a:pt x="11352" y="20894"/>
                  </a:lnTo>
                  <a:lnTo>
                    <a:pt x="11352" y="21106"/>
                  </a:lnTo>
                  <a:lnTo>
                    <a:pt x="11299" y="21176"/>
                  </a:lnTo>
                  <a:lnTo>
                    <a:pt x="10826" y="21176"/>
                  </a:lnTo>
                  <a:lnTo>
                    <a:pt x="10774" y="21035"/>
                  </a:lnTo>
                  <a:lnTo>
                    <a:pt x="10774" y="20894"/>
                  </a:lnTo>
                  <a:lnTo>
                    <a:pt x="10721" y="20894"/>
                  </a:lnTo>
                  <a:lnTo>
                    <a:pt x="10721" y="20824"/>
                  </a:lnTo>
                  <a:lnTo>
                    <a:pt x="10511" y="20824"/>
                  </a:lnTo>
                  <a:lnTo>
                    <a:pt x="10458" y="20753"/>
                  </a:lnTo>
                  <a:lnTo>
                    <a:pt x="10353" y="20753"/>
                  </a:lnTo>
                  <a:lnTo>
                    <a:pt x="10353" y="20682"/>
                  </a:lnTo>
                  <a:lnTo>
                    <a:pt x="10301" y="20682"/>
                  </a:lnTo>
                  <a:lnTo>
                    <a:pt x="10301" y="20118"/>
                  </a:lnTo>
                  <a:lnTo>
                    <a:pt x="10248" y="19976"/>
                  </a:lnTo>
                  <a:lnTo>
                    <a:pt x="10248" y="19765"/>
                  </a:lnTo>
                  <a:lnTo>
                    <a:pt x="10196" y="19694"/>
                  </a:lnTo>
                  <a:lnTo>
                    <a:pt x="10196" y="19624"/>
                  </a:lnTo>
                  <a:lnTo>
                    <a:pt x="10143" y="19553"/>
                  </a:lnTo>
                  <a:lnTo>
                    <a:pt x="10143" y="19482"/>
                  </a:lnTo>
                  <a:lnTo>
                    <a:pt x="10038" y="19341"/>
                  </a:lnTo>
                  <a:lnTo>
                    <a:pt x="9670" y="19341"/>
                  </a:lnTo>
                  <a:lnTo>
                    <a:pt x="9670" y="19271"/>
                  </a:lnTo>
                  <a:lnTo>
                    <a:pt x="9618" y="19271"/>
                  </a:lnTo>
                  <a:lnTo>
                    <a:pt x="9618" y="18918"/>
                  </a:lnTo>
                  <a:lnTo>
                    <a:pt x="9670" y="18847"/>
                  </a:lnTo>
                  <a:lnTo>
                    <a:pt x="9670" y="18776"/>
                  </a:lnTo>
                  <a:lnTo>
                    <a:pt x="9723" y="18776"/>
                  </a:lnTo>
                  <a:lnTo>
                    <a:pt x="9775" y="18706"/>
                  </a:lnTo>
                  <a:lnTo>
                    <a:pt x="9880" y="18635"/>
                  </a:lnTo>
                  <a:lnTo>
                    <a:pt x="9985" y="18494"/>
                  </a:lnTo>
                  <a:lnTo>
                    <a:pt x="10038" y="18353"/>
                  </a:lnTo>
                  <a:lnTo>
                    <a:pt x="10038" y="18282"/>
                  </a:lnTo>
                  <a:lnTo>
                    <a:pt x="10091" y="18212"/>
                  </a:lnTo>
                  <a:lnTo>
                    <a:pt x="10091" y="18000"/>
                  </a:lnTo>
                  <a:lnTo>
                    <a:pt x="10038" y="17929"/>
                  </a:lnTo>
                  <a:lnTo>
                    <a:pt x="10038" y="17859"/>
                  </a:lnTo>
                  <a:lnTo>
                    <a:pt x="9985" y="17647"/>
                  </a:lnTo>
                  <a:lnTo>
                    <a:pt x="9933" y="17576"/>
                  </a:lnTo>
                  <a:lnTo>
                    <a:pt x="9933" y="17435"/>
                  </a:lnTo>
                  <a:lnTo>
                    <a:pt x="9880" y="17365"/>
                  </a:lnTo>
                  <a:lnTo>
                    <a:pt x="9880" y="17294"/>
                  </a:lnTo>
                  <a:lnTo>
                    <a:pt x="9828" y="17224"/>
                  </a:lnTo>
                  <a:lnTo>
                    <a:pt x="9565" y="17224"/>
                  </a:lnTo>
                  <a:lnTo>
                    <a:pt x="9512" y="17294"/>
                  </a:lnTo>
                  <a:lnTo>
                    <a:pt x="9407" y="17294"/>
                  </a:lnTo>
                  <a:lnTo>
                    <a:pt x="9355" y="17224"/>
                  </a:lnTo>
                  <a:lnTo>
                    <a:pt x="9302" y="17082"/>
                  </a:lnTo>
                  <a:lnTo>
                    <a:pt x="9197" y="16941"/>
                  </a:lnTo>
                  <a:lnTo>
                    <a:pt x="9197" y="16871"/>
                  </a:lnTo>
                  <a:lnTo>
                    <a:pt x="9092" y="16729"/>
                  </a:lnTo>
                  <a:lnTo>
                    <a:pt x="9039" y="16729"/>
                  </a:lnTo>
                  <a:lnTo>
                    <a:pt x="8934" y="16588"/>
                  </a:lnTo>
                  <a:lnTo>
                    <a:pt x="8882" y="16588"/>
                  </a:lnTo>
                  <a:lnTo>
                    <a:pt x="8829" y="16518"/>
                  </a:lnTo>
                  <a:lnTo>
                    <a:pt x="8777" y="16518"/>
                  </a:lnTo>
                  <a:lnTo>
                    <a:pt x="8724" y="16447"/>
                  </a:lnTo>
                  <a:lnTo>
                    <a:pt x="8093" y="16447"/>
                  </a:lnTo>
                  <a:lnTo>
                    <a:pt x="8041" y="16518"/>
                  </a:lnTo>
                  <a:lnTo>
                    <a:pt x="7988" y="16518"/>
                  </a:lnTo>
                  <a:lnTo>
                    <a:pt x="7883" y="16659"/>
                  </a:lnTo>
                  <a:lnTo>
                    <a:pt x="7778" y="16659"/>
                  </a:lnTo>
                  <a:lnTo>
                    <a:pt x="7673" y="16800"/>
                  </a:lnTo>
                  <a:lnTo>
                    <a:pt x="7620" y="16800"/>
                  </a:lnTo>
                  <a:lnTo>
                    <a:pt x="7620" y="16871"/>
                  </a:lnTo>
                  <a:lnTo>
                    <a:pt x="7568" y="16941"/>
                  </a:lnTo>
                  <a:lnTo>
                    <a:pt x="7463" y="17224"/>
                  </a:lnTo>
                  <a:lnTo>
                    <a:pt x="6780" y="17224"/>
                  </a:lnTo>
                  <a:lnTo>
                    <a:pt x="6464" y="17012"/>
                  </a:lnTo>
                  <a:lnTo>
                    <a:pt x="6412" y="16941"/>
                  </a:lnTo>
                  <a:lnTo>
                    <a:pt x="6201" y="17435"/>
                  </a:lnTo>
                  <a:lnTo>
                    <a:pt x="6044" y="17365"/>
                  </a:lnTo>
                  <a:lnTo>
                    <a:pt x="5939" y="17294"/>
                  </a:lnTo>
                  <a:lnTo>
                    <a:pt x="5728" y="17294"/>
                  </a:lnTo>
                  <a:lnTo>
                    <a:pt x="5623" y="17224"/>
                  </a:lnTo>
                  <a:lnTo>
                    <a:pt x="4993" y="17224"/>
                  </a:lnTo>
                  <a:lnTo>
                    <a:pt x="4940" y="17153"/>
                  </a:lnTo>
                  <a:lnTo>
                    <a:pt x="4888" y="17153"/>
                  </a:lnTo>
                  <a:lnTo>
                    <a:pt x="4782" y="17082"/>
                  </a:lnTo>
                  <a:lnTo>
                    <a:pt x="4625" y="16941"/>
                  </a:lnTo>
                  <a:lnTo>
                    <a:pt x="4520" y="16871"/>
                  </a:lnTo>
                  <a:lnTo>
                    <a:pt x="4467" y="16800"/>
                  </a:lnTo>
                  <a:lnTo>
                    <a:pt x="4362" y="16800"/>
                  </a:lnTo>
                  <a:lnTo>
                    <a:pt x="4309" y="16729"/>
                  </a:lnTo>
                  <a:lnTo>
                    <a:pt x="4309" y="16094"/>
                  </a:lnTo>
                  <a:lnTo>
                    <a:pt x="4257" y="16094"/>
                  </a:lnTo>
                  <a:lnTo>
                    <a:pt x="4257" y="16165"/>
                  </a:lnTo>
                  <a:lnTo>
                    <a:pt x="4204" y="16165"/>
                  </a:lnTo>
                  <a:lnTo>
                    <a:pt x="4204" y="16376"/>
                  </a:lnTo>
                  <a:lnTo>
                    <a:pt x="4152" y="16447"/>
                  </a:lnTo>
                  <a:lnTo>
                    <a:pt x="3994" y="16447"/>
                  </a:lnTo>
                  <a:lnTo>
                    <a:pt x="3942" y="16376"/>
                  </a:lnTo>
                  <a:lnTo>
                    <a:pt x="3889" y="16376"/>
                  </a:lnTo>
                  <a:lnTo>
                    <a:pt x="3836" y="16306"/>
                  </a:lnTo>
                  <a:lnTo>
                    <a:pt x="3731" y="16235"/>
                  </a:lnTo>
                  <a:lnTo>
                    <a:pt x="3679" y="16165"/>
                  </a:lnTo>
                  <a:lnTo>
                    <a:pt x="3679" y="16094"/>
                  </a:lnTo>
                  <a:lnTo>
                    <a:pt x="3574" y="16024"/>
                  </a:lnTo>
                  <a:lnTo>
                    <a:pt x="3469" y="15882"/>
                  </a:lnTo>
                  <a:lnTo>
                    <a:pt x="3469" y="15812"/>
                  </a:lnTo>
                  <a:lnTo>
                    <a:pt x="3364" y="15812"/>
                  </a:lnTo>
                  <a:lnTo>
                    <a:pt x="3311" y="15741"/>
                  </a:lnTo>
                  <a:lnTo>
                    <a:pt x="2943" y="15741"/>
                  </a:lnTo>
                  <a:lnTo>
                    <a:pt x="2628" y="15318"/>
                  </a:lnTo>
                  <a:lnTo>
                    <a:pt x="2418" y="15318"/>
                  </a:lnTo>
                  <a:lnTo>
                    <a:pt x="2365" y="15247"/>
                  </a:lnTo>
                  <a:lnTo>
                    <a:pt x="2155" y="15247"/>
                  </a:lnTo>
                  <a:lnTo>
                    <a:pt x="2050" y="15106"/>
                  </a:lnTo>
                  <a:lnTo>
                    <a:pt x="2050" y="14753"/>
                  </a:lnTo>
                  <a:lnTo>
                    <a:pt x="2102" y="14612"/>
                  </a:lnTo>
                  <a:lnTo>
                    <a:pt x="2102" y="14259"/>
                  </a:lnTo>
                  <a:lnTo>
                    <a:pt x="1945" y="14047"/>
                  </a:lnTo>
                  <a:lnTo>
                    <a:pt x="1892" y="14047"/>
                  </a:lnTo>
                  <a:lnTo>
                    <a:pt x="1892" y="13976"/>
                  </a:lnTo>
                  <a:lnTo>
                    <a:pt x="1787" y="13976"/>
                  </a:lnTo>
                  <a:lnTo>
                    <a:pt x="1734" y="13906"/>
                  </a:lnTo>
                  <a:lnTo>
                    <a:pt x="1314" y="13906"/>
                  </a:lnTo>
                  <a:lnTo>
                    <a:pt x="1104" y="14047"/>
                  </a:lnTo>
                  <a:lnTo>
                    <a:pt x="1051" y="14118"/>
                  </a:lnTo>
                  <a:lnTo>
                    <a:pt x="893" y="14259"/>
                  </a:lnTo>
                  <a:lnTo>
                    <a:pt x="841" y="14329"/>
                  </a:lnTo>
                  <a:lnTo>
                    <a:pt x="788" y="14329"/>
                  </a:lnTo>
                  <a:lnTo>
                    <a:pt x="683" y="14188"/>
                  </a:lnTo>
                  <a:lnTo>
                    <a:pt x="578" y="14188"/>
                  </a:lnTo>
                  <a:lnTo>
                    <a:pt x="473" y="14047"/>
                  </a:lnTo>
                  <a:lnTo>
                    <a:pt x="473" y="13553"/>
                  </a:lnTo>
                  <a:lnTo>
                    <a:pt x="526" y="13412"/>
                  </a:lnTo>
                  <a:lnTo>
                    <a:pt x="526" y="13271"/>
                  </a:lnTo>
                  <a:lnTo>
                    <a:pt x="473" y="13271"/>
                  </a:lnTo>
                  <a:lnTo>
                    <a:pt x="473" y="13200"/>
                  </a:lnTo>
                  <a:lnTo>
                    <a:pt x="315" y="12988"/>
                  </a:lnTo>
                  <a:lnTo>
                    <a:pt x="315" y="12635"/>
                  </a:lnTo>
                  <a:lnTo>
                    <a:pt x="368" y="12494"/>
                  </a:lnTo>
                  <a:lnTo>
                    <a:pt x="368" y="12424"/>
                  </a:lnTo>
                  <a:lnTo>
                    <a:pt x="473" y="11576"/>
                  </a:lnTo>
                  <a:lnTo>
                    <a:pt x="473" y="11365"/>
                  </a:lnTo>
                  <a:lnTo>
                    <a:pt x="526" y="11294"/>
                  </a:lnTo>
                  <a:lnTo>
                    <a:pt x="526" y="11224"/>
                  </a:lnTo>
                  <a:lnTo>
                    <a:pt x="473" y="11224"/>
                  </a:lnTo>
                  <a:lnTo>
                    <a:pt x="473" y="11153"/>
                  </a:lnTo>
                  <a:lnTo>
                    <a:pt x="420" y="11153"/>
                  </a:lnTo>
                  <a:lnTo>
                    <a:pt x="420" y="11224"/>
                  </a:lnTo>
                  <a:lnTo>
                    <a:pt x="368" y="11224"/>
                  </a:lnTo>
                  <a:lnTo>
                    <a:pt x="315" y="11153"/>
                  </a:lnTo>
                  <a:lnTo>
                    <a:pt x="210" y="11153"/>
                  </a:lnTo>
                  <a:lnTo>
                    <a:pt x="105" y="11012"/>
                  </a:lnTo>
                  <a:lnTo>
                    <a:pt x="53" y="11012"/>
                  </a:lnTo>
                  <a:lnTo>
                    <a:pt x="53" y="10941"/>
                  </a:lnTo>
                  <a:lnTo>
                    <a:pt x="0" y="10871"/>
                  </a:lnTo>
                  <a:lnTo>
                    <a:pt x="0" y="10235"/>
                  </a:lnTo>
                  <a:lnTo>
                    <a:pt x="53" y="10165"/>
                  </a:lnTo>
                  <a:lnTo>
                    <a:pt x="53" y="10024"/>
                  </a:lnTo>
                  <a:lnTo>
                    <a:pt x="105" y="10024"/>
                  </a:lnTo>
                  <a:lnTo>
                    <a:pt x="105" y="9953"/>
                  </a:lnTo>
                  <a:lnTo>
                    <a:pt x="158" y="9882"/>
                  </a:lnTo>
                  <a:lnTo>
                    <a:pt x="210" y="9882"/>
                  </a:lnTo>
                  <a:lnTo>
                    <a:pt x="315" y="9741"/>
                  </a:lnTo>
                  <a:lnTo>
                    <a:pt x="420" y="9741"/>
                  </a:lnTo>
                  <a:lnTo>
                    <a:pt x="473" y="9812"/>
                  </a:lnTo>
                  <a:lnTo>
                    <a:pt x="526" y="9812"/>
                  </a:lnTo>
                  <a:lnTo>
                    <a:pt x="578" y="9882"/>
                  </a:lnTo>
                  <a:lnTo>
                    <a:pt x="631" y="9882"/>
                  </a:lnTo>
                  <a:lnTo>
                    <a:pt x="683" y="10024"/>
                  </a:lnTo>
                  <a:lnTo>
                    <a:pt x="788" y="10094"/>
                  </a:lnTo>
                  <a:lnTo>
                    <a:pt x="841" y="10165"/>
                  </a:lnTo>
                  <a:lnTo>
                    <a:pt x="946" y="10235"/>
                  </a:lnTo>
                  <a:lnTo>
                    <a:pt x="999" y="10165"/>
                  </a:lnTo>
                  <a:lnTo>
                    <a:pt x="1051" y="10024"/>
                  </a:lnTo>
                  <a:lnTo>
                    <a:pt x="1104" y="10024"/>
                  </a:lnTo>
                  <a:lnTo>
                    <a:pt x="1104" y="9882"/>
                  </a:lnTo>
                  <a:lnTo>
                    <a:pt x="1051" y="9812"/>
                  </a:lnTo>
                  <a:lnTo>
                    <a:pt x="1051" y="9671"/>
                  </a:lnTo>
                  <a:lnTo>
                    <a:pt x="1104" y="9600"/>
                  </a:lnTo>
                  <a:lnTo>
                    <a:pt x="1209" y="9600"/>
                  </a:lnTo>
                  <a:lnTo>
                    <a:pt x="1209" y="9529"/>
                  </a:lnTo>
                  <a:lnTo>
                    <a:pt x="1682" y="9529"/>
                  </a:lnTo>
                  <a:lnTo>
                    <a:pt x="1734" y="9459"/>
                  </a:lnTo>
                  <a:lnTo>
                    <a:pt x="1734" y="9388"/>
                  </a:lnTo>
                  <a:lnTo>
                    <a:pt x="1839" y="9247"/>
                  </a:lnTo>
                  <a:lnTo>
                    <a:pt x="1839" y="9176"/>
                  </a:lnTo>
                  <a:lnTo>
                    <a:pt x="1892" y="9176"/>
                  </a:lnTo>
                  <a:lnTo>
                    <a:pt x="1945" y="9106"/>
                  </a:lnTo>
                  <a:lnTo>
                    <a:pt x="1997" y="9106"/>
                  </a:lnTo>
                  <a:lnTo>
                    <a:pt x="2050" y="9035"/>
                  </a:lnTo>
                  <a:lnTo>
                    <a:pt x="2155" y="9035"/>
                  </a:lnTo>
                  <a:lnTo>
                    <a:pt x="2155" y="8894"/>
                  </a:lnTo>
                  <a:lnTo>
                    <a:pt x="2207" y="8824"/>
                  </a:lnTo>
                  <a:lnTo>
                    <a:pt x="2207" y="8753"/>
                  </a:lnTo>
                  <a:lnTo>
                    <a:pt x="2260" y="8682"/>
                  </a:lnTo>
                  <a:lnTo>
                    <a:pt x="2260" y="7765"/>
                  </a:lnTo>
                  <a:lnTo>
                    <a:pt x="2207" y="7694"/>
                  </a:lnTo>
                  <a:lnTo>
                    <a:pt x="2207" y="7553"/>
                  </a:lnTo>
                  <a:lnTo>
                    <a:pt x="2155" y="7553"/>
                  </a:lnTo>
                  <a:lnTo>
                    <a:pt x="2102" y="7482"/>
                  </a:lnTo>
                  <a:lnTo>
                    <a:pt x="1945" y="7482"/>
                  </a:lnTo>
                  <a:lnTo>
                    <a:pt x="1945" y="7412"/>
                  </a:lnTo>
                  <a:lnTo>
                    <a:pt x="1892" y="7412"/>
                  </a:lnTo>
                  <a:lnTo>
                    <a:pt x="1892" y="7271"/>
                  </a:lnTo>
                  <a:lnTo>
                    <a:pt x="1945" y="7200"/>
                  </a:lnTo>
                  <a:lnTo>
                    <a:pt x="1945" y="7129"/>
                  </a:lnTo>
                  <a:lnTo>
                    <a:pt x="2050" y="6988"/>
                  </a:lnTo>
                  <a:lnTo>
                    <a:pt x="2207" y="6988"/>
                  </a:lnTo>
                  <a:lnTo>
                    <a:pt x="2312" y="6918"/>
                  </a:lnTo>
                  <a:lnTo>
                    <a:pt x="2785" y="6918"/>
                  </a:lnTo>
                  <a:lnTo>
                    <a:pt x="2838" y="6776"/>
                  </a:lnTo>
                  <a:lnTo>
                    <a:pt x="2891" y="6706"/>
                  </a:lnTo>
                  <a:lnTo>
                    <a:pt x="2891" y="6635"/>
                  </a:lnTo>
                  <a:lnTo>
                    <a:pt x="2943" y="6565"/>
                  </a:lnTo>
                  <a:lnTo>
                    <a:pt x="2943" y="6282"/>
                  </a:lnTo>
                  <a:lnTo>
                    <a:pt x="2891" y="6141"/>
                  </a:lnTo>
                  <a:lnTo>
                    <a:pt x="2891" y="6071"/>
                  </a:lnTo>
                  <a:lnTo>
                    <a:pt x="2943" y="6000"/>
                  </a:lnTo>
                  <a:lnTo>
                    <a:pt x="2943" y="5929"/>
                  </a:lnTo>
                  <a:lnTo>
                    <a:pt x="3101" y="5718"/>
                  </a:lnTo>
                  <a:lnTo>
                    <a:pt x="3258" y="5718"/>
                  </a:lnTo>
                  <a:lnTo>
                    <a:pt x="3311" y="5647"/>
                  </a:lnTo>
                  <a:lnTo>
                    <a:pt x="3416" y="5647"/>
                  </a:lnTo>
                  <a:lnTo>
                    <a:pt x="3469" y="5718"/>
                  </a:lnTo>
                  <a:lnTo>
                    <a:pt x="3521" y="5718"/>
                  </a:lnTo>
                  <a:lnTo>
                    <a:pt x="3574" y="5788"/>
                  </a:lnTo>
                  <a:lnTo>
                    <a:pt x="3626" y="5788"/>
                  </a:lnTo>
                  <a:lnTo>
                    <a:pt x="3731" y="5859"/>
                  </a:lnTo>
                  <a:lnTo>
                    <a:pt x="3784" y="5859"/>
                  </a:lnTo>
                  <a:lnTo>
                    <a:pt x="3836" y="5788"/>
                  </a:lnTo>
                  <a:lnTo>
                    <a:pt x="3836" y="5718"/>
                  </a:lnTo>
                  <a:lnTo>
                    <a:pt x="3889" y="5718"/>
                  </a:lnTo>
                  <a:lnTo>
                    <a:pt x="3889" y="5506"/>
                  </a:lnTo>
                  <a:lnTo>
                    <a:pt x="3942" y="5294"/>
                  </a:lnTo>
                  <a:lnTo>
                    <a:pt x="3942" y="4729"/>
                  </a:lnTo>
                  <a:lnTo>
                    <a:pt x="3994" y="4659"/>
                  </a:lnTo>
                  <a:lnTo>
                    <a:pt x="3994" y="4588"/>
                  </a:lnTo>
                  <a:lnTo>
                    <a:pt x="4099" y="4447"/>
                  </a:lnTo>
                  <a:lnTo>
                    <a:pt x="4152" y="4447"/>
                  </a:lnTo>
                  <a:lnTo>
                    <a:pt x="4204" y="4376"/>
                  </a:lnTo>
                  <a:lnTo>
                    <a:pt x="4467" y="4376"/>
                  </a:lnTo>
                  <a:lnTo>
                    <a:pt x="4467" y="4306"/>
                  </a:lnTo>
                  <a:lnTo>
                    <a:pt x="4520" y="4235"/>
                  </a:lnTo>
                  <a:lnTo>
                    <a:pt x="4520" y="4024"/>
                  </a:lnTo>
                  <a:lnTo>
                    <a:pt x="4572" y="3953"/>
                  </a:lnTo>
                  <a:lnTo>
                    <a:pt x="4572" y="3882"/>
                  </a:lnTo>
                  <a:lnTo>
                    <a:pt x="4625" y="3882"/>
                  </a:lnTo>
                  <a:lnTo>
                    <a:pt x="4677" y="3812"/>
                  </a:lnTo>
                  <a:lnTo>
                    <a:pt x="4782" y="3741"/>
                  </a:lnTo>
                  <a:lnTo>
                    <a:pt x="4782" y="3671"/>
                  </a:lnTo>
                  <a:lnTo>
                    <a:pt x="4888" y="3882"/>
                  </a:lnTo>
                  <a:lnTo>
                    <a:pt x="4940" y="4024"/>
                  </a:lnTo>
                  <a:lnTo>
                    <a:pt x="4993" y="4024"/>
                  </a:lnTo>
                  <a:lnTo>
                    <a:pt x="4993" y="4094"/>
                  </a:lnTo>
                  <a:lnTo>
                    <a:pt x="5045" y="4094"/>
                  </a:lnTo>
                  <a:lnTo>
                    <a:pt x="5045" y="4165"/>
                  </a:lnTo>
                  <a:lnTo>
                    <a:pt x="5098" y="4165"/>
                  </a:lnTo>
                  <a:lnTo>
                    <a:pt x="5308" y="4306"/>
                  </a:lnTo>
                  <a:lnTo>
                    <a:pt x="5361" y="4306"/>
                  </a:lnTo>
                  <a:lnTo>
                    <a:pt x="5466" y="4376"/>
                  </a:lnTo>
                  <a:lnTo>
                    <a:pt x="5623" y="4588"/>
                  </a:lnTo>
                  <a:lnTo>
                    <a:pt x="5623" y="4729"/>
                  </a:lnTo>
                  <a:lnTo>
                    <a:pt x="5676" y="4941"/>
                  </a:lnTo>
                  <a:lnTo>
                    <a:pt x="5676" y="5082"/>
                  </a:lnTo>
                  <a:lnTo>
                    <a:pt x="5728" y="5153"/>
                  </a:lnTo>
                  <a:lnTo>
                    <a:pt x="5728" y="5294"/>
                  </a:lnTo>
                  <a:lnTo>
                    <a:pt x="5781" y="5365"/>
                  </a:lnTo>
                  <a:lnTo>
                    <a:pt x="5781" y="5506"/>
                  </a:lnTo>
                  <a:lnTo>
                    <a:pt x="5834" y="5647"/>
                  </a:lnTo>
                  <a:lnTo>
                    <a:pt x="5886" y="5718"/>
                  </a:lnTo>
                  <a:lnTo>
                    <a:pt x="5886" y="5859"/>
                  </a:lnTo>
                  <a:lnTo>
                    <a:pt x="5939" y="5859"/>
                  </a:lnTo>
                  <a:lnTo>
                    <a:pt x="5939" y="5929"/>
                  </a:lnTo>
                  <a:lnTo>
                    <a:pt x="5991" y="5929"/>
                  </a:lnTo>
                  <a:lnTo>
                    <a:pt x="6044" y="6000"/>
                  </a:lnTo>
                  <a:lnTo>
                    <a:pt x="6201" y="6000"/>
                  </a:lnTo>
                  <a:lnTo>
                    <a:pt x="6254" y="6071"/>
                  </a:lnTo>
                  <a:lnTo>
                    <a:pt x="6622" y="6071"/>
                  </a:lnTo>
                  <a:lnTo>
                    <a:pt x="6727" y="6141"/>
                  </a:lnTo>
                  <a:lnTo>
                    <a:pt x="6832" y="6141"/>
                  </a:lnTo>
                  <a:lnTo>
                    <a:pt x="7042" y="6212"/>
                  </a:lnTo>
                  <a:lnTo>
                    <a:pt x="7147" y="6212"/>
                  </a:lnTo>
                  <a:lnTo>
                    <a:pt x="7200" y="6282"/>
                  </a:lnTo>
                  <a:lnTo>
                    <a:pt x="7305" y="6353"/>
                  </a:lnTo>
                  <a:lnTo>
                    <a:pt x="7463" y="6424"/>
                  </a:lnTo>
                  <a:lnTo>
                    <a:pt x="7515" y="6424"/>
                  </a:lnTo>
                  <a:lnTo>
                    <a:pt x="7568" y="6494"/>
                  </a:lnTo>
                  <a:lnTo>
                    <a:pt x="7620" y="6494"/>
                  </a:lnTo>
                  <a:lnTo>
                    <a:pt x="7620" y="6565"/>
                  </a:lnTo>
                  <a:lnTo>
                    <a:pt x="7673" y="6565"/>
                  </a:lnTo>
                  <a:lnTo>
                    <a:pt x="7673" y="6635"/>
                  </a:lnTo>
                  <a:lnTo>
                    <a:pt x="7726" y="6706"/>
                  </a:lnTo>
                  <a:lnTo>
                    <a:pt x="7726" y="6776"/>
                  </a:lnTo>
                  <a:lnTo>
                    <a:pt x="7778" y="6847"/>
                  </a:lnTo>
                  <a:lnTo>
                    <a:pt x="7831" y="7059"/>
                  </a:lnTo>
                  <a:lnTo>
                    <a:pt x="7883" y="7129"/>
                  </a:lnTo>
                  <a:lnTo>
                    <a:pt x="7883" y="7200"/>
                  </a:lnTo>
                  <a:lnTo>
                    <a:pt x="8146" y="7553"/>
                  </a:lnTo>
                  <a:lnTo>
                    <a:pt x="8199" y="7553"/>
                  </a:lnTo>
                  <a:lnTo>
                    <a:pt x="8251" y="7624"/>
                  </a:lnTo>
                  <a:lnTo>
                    <a:pt x="8356" y="7624"/>
                  </a:lnTo>
                  <a:lnTo>
                    <a:pt x="8514" y="7694"/>
                  </a:lnTo>
                  <a:lnTo>
                    <a:pt x="9828" y="7694"/>
                  </a:lnTo>
                  <a:lnTo>
                    <a:pt x="9933" y="7765"/>
                  </a:lnTo>
                  <a:lnTo>
                    <a:pt x="10301" y="7765"/>
                  </a:lnTo>
                  <a:lnTo>
                    <a:pt x="10406" y="7835"/>
                  </a:lnTo>
                  <a:lnTo>
                    <a:pt x="10511" y="7835"/>
                  </a:lnTo>
                  <a:lnTo>
                    <a:pt x="10669" y="7906"/>
                  </a:lnTo>
                  <a:lnTo>
                    <a:pt x="10774" y="7976"/>
                  </a:lnTo>
                  <a:lnTo>
                    <a:pt x="10826" y="7976"/>
                  </a:lnTo>
                  <a:lnTo>
                    <a:pt x="10879" y="8047"/>
                  </a:lnTo>
                  <a:lnTo>
                    <a:pt x="11036" y="8188"/>
                  </a:lnTo>
                  <a:lnTo>
                    <a:pt x="11089" y="8259"/>
                  </a:lnTo>
                  <a:lnTo>
                    <a:pt x="11194" y="8259"/>
                  </a:lnTo>
                  <a:lnTo>
                    <a:pt x="11247" y="8329"/>
                  </a:lnTo>
                  <a:lnTo>
                    <a:pt x="11509" y="8329"/>
                  </a:lnTo>
                  <a:lnTo>
                    <a:pt x="11615" y="8259"/>
                  </a:lnTo>
                  <a:lnTo>
                    <a:pt x="11667" y="8259"/>
                  </a:lnTo>
                  <a:lnTo>
                    <a:pt x="11772" y="8188"/>
                  </a:lnTo>
                  <a:lnTo>
                    <a:pt x="11825" y="8188"/>
                  </a:lnTo>
                  <a:lnTo>
                    <a:pt x="11877" y="8118"/>
                  </a:lnTo>
                  <a:lnTo>
                    <a:pt x="11930" y="8118"/>
                  </a:lnTo>
                  <a:lnTo>
                    <a:pt x="11930" y="8047"/>
                  </a:lnTo>
                  <a:lnTo>
                    <a:pt x="12035" y="7976"/>
                  </a:lnTo>
                  <a:lnTo>
                    <a:pt x="12088" y="7906"/>
                  </a:lnTo>
                  <a:lnTo>
                    <a:pt x="12088" y="7835"/>
                  </a:lnTo>
                  <a:lnTo>
                    <a:pt x="12455" y="7835"/>
                  </a:lnTo>
                  <a:lnTo>
                    <a:pt x="12561" y="7906"/>
                  </a:lnTo>
                  <a:lnTo>
                    <a:pt x="12666" y="7906"/>
                  </a:lnTo>
                  <a:lnTo>
                    <a:pt x="12771" y="7976"/>
                  </a:lnTo>
                  <a:lnTo>
                    <a:pt x="12928" y="7976"/>
                  </a:lnTo>
                  <a:lnTo>
                    <a:pt x="12981" y="7906"/>
                  </a:lnTo>
                  <a:lnTo>
                    <a:pt x="13034" y="7906"/>
                  </a:lnTo>
                  <a:lnTo>
                    <a:pt x="13086" y="7835"/>
                  </a:lnTo>
                  <a:lnTo>
                    <a:pt x="13191" y="7765"/>
                  </a:lnTo>
                  <a:lnTo>
                    <a:pt x="13559" y="7271"/>
                  </a:lnTo>
                  <a:lnTo>
                    <a:pt x="13559" y="7059"/>
                  </a:lnTo>
                  <a:lnTo>
                    <a:pt x="13612" y="6988"/>
                  </a:lnTo>
                  <a:lnTo>
                    <a:pt x="13612" y="6565"/>
                  </a:lnTo>
                  <a:lnTo>
                    <a:pt x="13559" y="6494"/>
                  </a:lnTo>
                  <a:lnTo>
                    <a:pt x="13559" y="6071"/>
                  </a:lnTo>
                  <a:lnTo>
                    <a:pt x="13717" y="6071"/>
                  </a:lnTo>
                  <a:lnTo>
                    <a:pt x="13769" y="6141"/>
                  </a:lnTo>
                  <a:lnTo>
                    <a:pt x="13822" y="6141"/>
                  </a:lnTo>
                  <a:lnTo>
                    <a:pt x="13874" y="6212"/>
                  </a:lnTo>
                  <a:lnTo>
                    <a:pt x="13980" y="6282"/>
                  </a:lnTo>
                  <a:lnTo>
                    <a:pt x="14190" y="6282"/>
                  </a:lnTo>
                  <a:lnTo>
                    <a:pt x="14190" y="6212"/>
                  </a:lnTo>
                  <a:lnTo>
                    <a:pt x="14400" y="5929"/>
                  </a:lnTo>
                  <a:lnTo>
                    <a:pt x="14400" y="5859"/>
                  </a:lnTo>
                  <a:lnTo>
                    <a:pt x="14453" y="5788"/>
                  </a:lnTo>
                  <a:lnTo>
                    <a:pt x="14558" y="5718"/>
                  </a:lnTo>
                  <a:lnTo>
                    <a:pt x="14768" y="5435"/>
                  </a:lnTo>
                  <a:lnTo>
                    <a:pt x="14926" y="5365"/>
                  </a:lnTo>
                  <a:lnTo>
                    <a:pt x="15241" y="5082"/>
                  </a:lnTo>
                  <a:lnTo>
                    <a:pt x="15346" y="5012"/>
                  </a:lnTo>
                  <a:lnTo>
                    <a:pt x="15451" y="5012"/>
                  </a:lnTo>
                  <a:lnTo>
                    <a:pt x="15504" y="4941"/>
                  </a:lnTo>
                  <a:lnTo>
                    <a:pt x="15609" y="4941"/>
                  </a:lnTo>
                  <a:lnTo>
                    <a:pt x="15819" y="4800"/>
                  </a:lnTo>
                  <a:lnTo>
                    <a:pt x="15872" y="4800"/>
                  </a:lnTo>
                  <a:lnTo>
                    <a:pt x="15924" y="4729"/>
                  </a:lnTo>
                  <a:lnTo>
                    <a:pt x="15977" y="4729"/>
                  </a:lnTo>
                  <a:lnTo>
                    <a:pt x="15977" y="4659"/>
                  </a:lnTo>
                  <a:lnTo>
                    <a:pt x="16029" y="4588"/>
                  </a:lnTo>
                  <a:lnTo>
                    <a:pt x="16029" y="4518"/>
                  </a:lnTo>
                  <a:lnTo>
                    <a:pt x="15977" y="4447"/>
                  </a:lnTo>
                  <a:lnTo>
                    <a:pt x="15977" y="4376"/>
                  </a:lnTo>
                  <a:lnTo>
                    <a:pt x="15766" y="4094"/>
                  </a:lnTo>
                  <a:lnTo>
                    <a:pt x="15661" y="4094"/>
                  </a:lnTo>
                  <a:lnTo>
                    <a:pt x="15609" y="4024"/>
                  </a:lnTo>
                  <a:lnTo>
                    <a:pt x="15556" y="4024"/>
                  </a:lnTo>
                  <a:lnTo>
                    <a:pt x="15504" y="4094"/>
                  </a:lnTo>
                  <a:lnTo>
                    <a:pt x="15346" y="4094"/>
                  </a:lnTo>
                  <a:lnTo>
                    <a:pt x="15241" y="4165"/>
                  </a:lnTo>
                  <a:lnTo>
                    <a:pt x="15083" y="4165"/>
                  </a:lnTo>
                  <a:lnTo>
                    <a:pt x="15031" y="4235"/>
                  </a:lnTo>
                  <a:lnTo>
                    <a:pt x="14926" y="4235"/>
                  </a:lnTo>
                  <a:lnTo>
                    <a:pt x="14926" y="4306"/>
                  </a:lnTo>
                  <a:lnTo>
                    <a:pt x="14768" y="4306"/>
                  </a:lnTo>
                  <a:lnTo>
                    <a:pt x="14768" y="4235"/>
                  </a:lnTo>
                  <a:lnTo>
                    <a:pt x="14715" y="4165"/>
                  </a:lnTo>
                  <a:lnTo>
                    <a:pt x="14715" y="4094"/>
                  </a:lnTo>
                  <a:lnTo>
                    <a:pt x="14663" y="3953"/>
                  </a:lnTo>
                  <a:lnTo>
                    <a:pt x="14663" y="2824"/>
                  </a:lnTo>
                  <a:lnTo>
                    <a:pt x="14768" y="2541"/>
                  </a:lnTo>
                  <a:lnTo>
                    <a:pt x="14768" y="2612"/>
                  </a:lnTo>
                  <a:lnTo>
                    <a:pt x="14873" y="2682"/>
                  </a:lnTo>
                  <a:lnTo>
                    <a:pt x="15031" y="2894"/>
                  </a:lnTo>
                  <a:lnTo>
                    <a:pt x="15031" y="2965"/>
                  </a:lnTo>
                  <a:lnTo>
                    <a:pt x="15556" y="2965"/>
                  </a:lnTo>
                  <a:lnTo>
                    <a:pt x="15556" y="2894"/>
                  </a:lnTo>
                  <a:lnTo>
                    <a:pt x="15609" y="2824"/>
                  </a:lnTo>
                  <a:lnTo>
                    <a:pt x="15609" y="2047"/>
                  </a:lnTo>
                  <a:lnTo>
                    <a:pt x="15661" y="1976"/>
                  </a:lnTo>
                  <a:lnTo>
                    <a:pt x="15661" y="1906"/>
                  </a:lnTo>
                  <a:lnTo>
                    <a:pt x="15714" y="1835"/>
                  </a:lnTo>
                  <a:lnTo>
                    <a:pt x="15766" y="1835"/>
                  </a:lnTo>
                  <a:lnTo>
                    <a:pt x="15819" y="1765"/>
                  </a:lnTo>
                  <a:lnTo>
                    <a:pt x="15872" y="1765"/>
                  </a:lnTo>
                  <a:lnTo>
                    <a:pt x="15872" y="1694"/>
                  </a:lnTo>
                  <a:lnTo>
                    <a:pt x="15924" y="1694"/>
                  </a:lnTo>
                  <a:lnTo>
                    <a:pt x="15924" y="1624"/>
                  </a:lnTo>
                  <a:lnTo>
                    <a:pt x="15977" y="1553"/>
                  </a:lnTo>
                  <a:lnTo>
                    <a:pt x="15924" y="1482"/>
                  </a:lnTo>
                  <a:lnTo>
                    <a:pt x="15924" y="1341"/>
                  </a:lnTo>
                  <a:lnTo>
                    <a:pt x="15872" y="1271"/>
                  </a:lnTo>
                  <a:lnTo>
                    <a:pt x="15819" y="1129"/>
                  </a:lnTo>
                  <a:lnTo>
                    <a:pt x="15766" y="1059"/>
                  </a:lnTo>
                  <a:lnTo>
                    <a:pt x="15714" y="918"/>
                  </a:lnTo>
                  <a:lnTo>
                    <a:pt x="15714" y="776"/>
                  </a:lnTo>
                  <a:lnTo>
                    <a:pt x="15661" y="776"/>
                  </a:lnTo>
                  <a:lnTo>
                    <a:pt x="15661" y="706"/>
                  </a:lnTo>
                  <a:lnTo>
                    <a:pt x="15714" y="635"/>
                  </a:lnTo>
                  <a:lnTo>
                    <a:pt x="15714" y="494"/>
                  </a:lnTo>
                  <a:lnTo>
                    <a:pt x="15766" y="424"/>
                  </a:lnTo>
                  <a:lnTo>
                    <a:pt x="15766" y="353"/>
                  </a:lnTo>
                  <a:lnTo>
                    <a:pt x="15872" y="212"/>
                  </a:lnTo>
                  <a:lnTo>
                    <a:pt x="15872" y="141"/>
                  </a:lnTo>
                  <a:lnTo>
                    <a:pt x="15977" y="141"/>
                  </a:lnTo>
                  <a:lnTo>
                    <a:pt x="16029" y="71"/>
                  </a:lnTo>
                  <a:lnTo>
                    <a:pt x="16134" y="71"/>
                  </a:lnTo>
                  <a:lnTo>
                    <a:pt x="16239" y="0"/>
                  </a:lnTo>
                  <a:lnTo>
                    <a:pt x="16818" y="0"/>
                  </a:lnTo>
                  <a:lnTo>
                    <a:pt x="16923" y="71"/>
                  </a:lnTo>
                  <a:lnTo>
                    <a:pt x="17133" y="71"/>
                  </a:lnTo>
                  <a:lnTo>
                    <a:pt x="17238" y="141"/>
                  </a:lnTo>
                  <a:lnTo>
                    <a:pt x="17343" y="141"/>
                  </a:lnTo>
                  <a:lnTo>
                    <a:pt x="17448" y="212"/>
                  </a:lnTo>
                  <a:lnTo>
                    <a:pt x="17553" y="212"/>
                  </a:lnTo>
                  <a:lnTo>
                    <a:pt x="17553" y="282"/>
                  </a:lnTo>
                  <a:lnTo>
                    <a:pt x="17921" y="776"/>
                  </a:lnTo>
                  <a:lnTo>
                    <a:pt x="17974" y="918"/>
                  </a:lnTo>
                  <a:lnTo>
                    <a:pt x="18079" y="988"/>
                  </a:lnTo>
                  <a:lnTo>
                    <a:pt x="18342" y="1341"/>
                  </a:lnTo>
                  <a:lnTo>
                    <a:pt x="18394" y="1482"/>
                  </a:lnTo>
                  <a:lnTo>
                    <a:pt x="18499" y="1553"/>
                  </a:lnTo>
                  <a:lnTo>
                    <a:pt x="18499" y="1624"/>
                  </a:lnTo>
                  <a:lnTo>
                    <a:pt x="18552" y="1694"/>
                  </a:lnTo>
                  <a:lnTo>
                    <a:pt x="18552" y="1835"/>
                  </a:lnTo>
                  <a:lnTo>
                    <a:pt x="18604" y="1976"/>
                  </a:lnTo>
                  <a:lnTo>
                    <a:pt x="18604" y="2329"/>
                  </a:lnTo>
                  <a:lnTo>
                    <a:pt x="18709" y="2471"/>
                  </a:lnTo>
                  <a:lnTo>
                    <a:pt x="18762" y="2612"/>
                  </a:lnTo>
                  <a:lnTo>
                    <a:pt x="18815" y="2612"/>
                  </a:lnTo>
                  <a:lnTo>
                    <a:pt x="18867" y="2682"/>
                  </a:lnTo>
                  <a:lnTo>
                    <a:pt x="18867" y="2753"/>
                  </a:lnTo>
                  <a:lnTo>
                    <a:pt x="18920" y="2824"/>
                  </a:lnTo>
                  <a:lnTo>
                    <a:pt x="19025" y="2824"/>
                  </a:lnTo>
                  <a:lnTo>
                    <a:pt x="19077" y="2894"/>
                  </a:lnTo>
                  <a:lnTo>
                    <a:pt x="19445" y="2894"/>
                  </a:lnTo>
                  <a:lnTo>
                    <a:pt x="19498" y="2965"/>
                  </a:lnTo>
                  <a:lnTo>
                    <a:pt x="19603" y="2965"/>
                  </a:lnTo>
                  <a:lnTo>
                    <a:pt x="19603" y="3035"/>
                  </a:lnTo>
                  <a:lnTo>
                    <a:pt x="19655" y="3035"/>
                  </a:lnTo>
                  <a:lnTo>
                    <a:pt x="19866" y="3318"/>
                  </a:lnTo>
                  <a:lnTo>
                    <a:pt x="20076" y="3459"/>
                  </a:lnTo>
                  <a:lnTo>
                    <a:pt x="20128" y="3600"/>
                  </a:lnTo>
                  <a:lnTo>
                    <a:pt x="20181" y="3600"/>
                  </a:lnTo>
                  <a:lnTo>
                    <a:pt x="20234" y="3671"/>
                  </a:lnTo>
                  <a:lnTo>
                    <a:pt x="20234" y="3741"/>
                  </a:lnTo>
                  <a:lnTo>
                    <a:pt x="20286" y="3812"/>
                  </a:lnTo>
                  <a:lnTo>
                    <a:pt x="20286" y="3882"/>
                  </a:lnTo>
                  <a:lnTo>
                    <a:pt x="20339" y="3953"/>
                  </a:lnTo>
                  <a:lnTo>
                    <a:pt x="20391" y="3953"/>
                  </a:lnTo>
                  <a:lnTo>
                    <a:pt x="20444" y="4024"/>
                  </a:lnTo>
                  <a:lnTo>
                    <a:pt x="20759" y="4024"/>
                  </a:lnTo>
                  <a:lnTo>
                    <a:pt x="20812" y="3953"/>
                  </a:lnTo>
                  <a:lnTo>
                    <a:pt x="20917" y="3953"/>
                  </a:lnTo>
                  <a:lnTo>
                    <a:pt x="21074" y="3882"/>
                  </a:lnTo>
                  <a:lnTo>
                    <a:pt x="21180" y="3812"/>
                  </a:lnTo>
                  <a:lnTo>
                    <a:pt x="21442" y="3812"/>
                  </a:lnTo>
                  <a:lnTo>
                    <a:pt x="21442" y="3882"/>
                  </a:lnTo>
                  <a:lnTo>
                    <a:pt x="21495" y="3953"/>
                  </a:lnTo>
                  <a:lnTo>
                    <a:pt x="21495" y="4024"/>
                  </a:lnTo>
                  <a:lnTo>
                    <a:pt x="21547" y="4094"/>
                  </a:lnTo>
                  <a:lnTo>
                    <a:pt x="21547" y="4165"/>
                  </a:lnTo>
                  <a:lnTo>
                    <a:pt x="21600" y="4306"/>
                  </a:lnTo>
                  <a:lnTo>
                    <a:pt x="21600" y="4588"/>
                  </a:lnTo>
                  <a:lnTo>
                    <a:pt x="21547" y="4588"/>
                  </a:lnTo>
                  <a:lnTo>
                    <a:pt x="21442" y="4729"/>
                  </a:lnTo>
                  <a:lnTo>
                    <a:pt x="21337" y="4729"/>
                  </a:lnTo>
                  <a:lnTo>
                    <a:pt x="21337" y="5506"/>
                  </a:lnTo>
                  <a:lnTo>
                    <a:pt x="21390" y="5647"/>
                  </a:lnTo>
                  <a:lnTo>
                    <a:pt x="21390" y="5929"/>
                  </a:lnTo>
                  <a:lnTo>
                    <a:pt x="21337" y="6000"/>
                  </a:lnTo>
                  <a:lnTo>
                    <a:pt x="21337" y="6071"/>
                  </a:lnTo>
                  <a:lnTo>
                    <a:pt x="21127" y="6071"/>
                  </a:lnTo>
                  <a:lnTo>
                    <a:pt x="21074" y="6000"/>
                  </a:lnTo>
                  <a:lnTo>
                    <a:pt x="20917" y="6000"/>
                  </a:lnTo>
                  <a:lnTo>
                    <a:pt x="20864" y="6071"/>
                  </a:lnTo>
                  <a:lnTo>
                    <a:pt x="20864" y="6141"/>
                  </a:lnTo>
                  <a:lnTo>
                    <a:pt x="20812" y="6212"/>
                  </a:lnTo>
                  <a:lnTo>
                    <a:pt x="20812" y="6282"/>
                  </a:lnTo>
                  <a:lnTo>
                    <a:pt x="20759" y="6424"/>
                  </a:lnTo>
                  <a:lnTo>
                    <a:pt x="20759" y="6565"/>
                  </a:lnTo>
                  <a:lnTo>
                    <a:pt x="20707" y="6635"/>
                  </a:lnTo>
                  <a:lnTo>
                    <a:pt x="20707" y="6918"/>
                  </a:lnTo>
                  <a:lnTo>
                    <a:pt x="20759" y="6988"/>
                  </a:lnTo>
                  <a:lnTo>
                    <a:pt x="20759" y="7129"/>
                  </a:lnTo>
                  <a:lnTo>
                    <a:pt x="20917" y="7129"/>
                  </a:lnTo>
                  <a:lnTo>
                    <a:pt x="20969" y="7200"/>
                  </a:lnTo>
                  <a:lnTo>
                    <a:pt x="21074" y="7200"/>
                  </a:lnTo>
                  <a:lnTo>
                    <a:pt x="20917" y="7412"/>
                  </a:lnTo>
                  <a:lnTo>
                    <a:pt x="20812" y="7482"/>
                  </a:lnTo>
                  <a:lnTo>
                    <a:pt x="20759" y="7553"/>
                  </a:lnTo>
                  <a:lnTo>
                    <a:pt x="20759" y="7624"/>
                  </a:lnTo>
                  <a:lnTo>
                    <a:pt x="20654" y="7624"/>
                  </a:lnTo>
                  <a:lnTo>
                    <a:pt x="20549" y="7694"/>
                  </a:lnTo>
                  <a:lnTo>
                    <a:pt x="20444" y="7694"/>
                  </a:lnTo>
                  <a:lnTo>
                    <a:pt x="20391" y="7765"/>
                  </a:lnTo>
                  <a:lnTo>
                    <a:pt x="20339" y="7765"/>
                  </a:lnTo>
                  <a:lnTo>
                    <a:pt x="20339" y="7835"/>
                  </a:lnTo>
                  <a:lnTo>
                    <a:pt x="20181" y="8047"/>
                  </a:lnTo>
                  <a:lnTo>
                    <a:pt x="20128" y="8188"/>
                  </a:lnTo>
                  <a:lnTo>
                    <a:pt x="20023" y="8329"/>
                  </a:lnTo>
                  <a:lnTo>
                    <a:pt x="19918" y="8329"/>
                  </a:lnTo>
                  <a:lnTo>
                    <a:pt x="19918" y="8400"/>
                  </a:lnTo>
                  <a:lnTo>
                    <a:pt x="19708" y="8400"/>
                  </a:lnTo>
                  <a:lnTo>
                    <a:pt x="19603" y="8329"/>
                  </a:lnTo>
                  <a:lnTo>
                    <a:pt x="19550" y="8329"/>
                  </a:lnTo>
                  <a:lnTo>
                    <a:pt x="19445" y="8259"/>
                  </a:lnTo>
                  <a:lnTo>
                    <a:pt x="19393" y="8188"/>
                  </a:lnTo>
                  <a:lnTo>
                    <a:pt x="19288" y="8188"/>
                  </a:lnTo>
                  <a:lnTo>
                    <a:pt x="19182" y="8329"/>
                  </a:lnTo>
                  <a:lnTo>
                    <a:pt x="19182" y="8682"/>
                  </a:lnTo>
                  <a:lnTo>
                    <a:pt x="19130" y="8824"/>
                  </a:lnTo>
                  <a:lnTo>
                    <a:pt x="19130" y="8965"/>
                  </a:lnTo>
                  <a:lnTo>
                    <a:pt x="18972" y="9176"/>
                  </a:lnTo>
                  <a:lnTo>
                    <a:pt x="18920" y="9176"/>
                  </a:lnTo>
                  <a:lnTo>
                    <a:pt x="18709" y="9318"/>
                  </a:lnTo>
                  <a:lnTo>
                    <a:pt x="18499" y="9529"/>
                  </a:lnTo>
                  <a:lnTo>
                    <a:pt x="18394" y="9671"/>
                  </a:lnTo>
                  <a:lnTo>
                    <a:pt x="18289" y="9671"/>
                  </a:lnTo>
                  <a:lnTo>
                    <a:pt x="18289" y="9741"/>
                  </a:lnTo>
                  <a:lnTo>
                    <a:pt x="18184" y="9741"/>
                  </a:lnTo>
                  <a:lnTo>
                    <a:pt x="18079" y="9882"/>
                  </a:lnTo>
                  <a:lnTo>
                    <a:pt x="17974" y="9953"/>
                  </a:lnTo>
                  <a:lnTo>
                    <a:pt x="17869" y="9953"/>
                  </a:lnTo>
                  <a:lnTo>
                    <a:pt x="17869" y="10024"/>
                  </a:lnTo>
                  <a:lnTo>
                    <a:pt x="17711" y="10024"/>
                  </a:lnTo>
                  <a:lnTo>
                    <a:pt x="17711" y="9953"/>
                  </a:lnTo>
                  <a:lnTo>
                    <a:pt x="17658" y="9953"/>
                  </a:lnTo>
                  <a:lnTo>
                    <a:pt x="17658" y="9035"/>
                  </a:lnTo>
                  <a:lnTo>
                    <a:pt x="17606" y="8965"/>
                  </a:lnTo>
                  <a:lnTo>
                    <a:pt x="17606" y="8824"/>
                  </a:lnTo>
                  <a:lnTo>
                    <a:pt x="17553" y="8824"/>
                  </a:lnTo>
                  <a:lnTo>
                    <a:pt x="17553" y="8753"/>
                  </a:lnTo>
                  <a:lnTo>
                    <a:pt x="17396" y="8753"/>
                  </a:lnTo>
                  <a:lnTo>
                    <a:pt x="17343" y="8824"/>
                  </a:lnTo>
                  <a:lnTo>
                    <a:pt x="17291" y="8824"/>
                  </a:lnTo>
                  <a:lnTo>
                    <a:pt x="17291" y="8894"/>
                  </a:lnTo>
                  <a:lnTo>
                    <a:pt x="17028" y="9247"/>
                  </a:lnTo>
                  <a:lnTo>
                    <a:pt x="17028" y="9388"/>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08" name="Freeform 184"/>
            <p:cNvSpPr/>
            <p:nvPr/>
          </p:nvSpPr>
          <p:spPr>
            <a:xfrm>
              <a:off x="6476109" y="1266584"/>
              <a:ext cx="1646063" cy="1014595"/>
            </a:xfrm>
            <a:custGeom>
              <a:avLst/>
              <a:gdLst/>
              <a:ahLst/>
              <a:cxnLst>
                <a:cxn ang="0">
                  <a:pos x="wd2" y="hd2"/>
                </a:cxn>
                <a:cxn ang="5400000">
                  <a:pos x="wd2" y="hd2"/>
                </a:cxn>
                <a:cxn ang="10800000">
                  <a:pos x="wd2" y="hd2"/>
                </a:cxn>
                <a:cxn ang="16200000">
                  <a:pos x="wd2" y="hd2"/>
                </a:cxn>
              </a:cxnLst>
              <a:rect l="0" t="0" r="r" b="b"/>
              <a:pathLst>
                <a:path w="21600" h="21600" extrusionOk="0">
                  <a:moveTo>
                    <a:pt x="17028" y="9388"/>
                  </a:moveTo>
                  <a:lnTo>
                    <a:pt x="17028" y="9459"/>
                  </a:lnTo>
                  <a:lnTo>
                    <a:pt x="16975" y="9459"/>
                  </a:lnTo>
                  <a:lnTo>
                    <a:pt x="16975" y="9529"/>
                  </a:lnTo>
                  <a:lnTo>
                    <a:pt x="16923" y="9600"/>
                  </a:lnTo>
                  <a:lnTo>
                    <a:pt x="16870" y="9600"/>
                  </a:lnTo>
                  <a:lnTo>
                    <a:pt x="16555" y="9812"/>
                  </a:lnTo>
                  <a:lnTo>
                    <a:pt x="16502" y="9812"/>
                  </a:lnTo>
                  <a:lnTo>
                    <a:pt x="16502" y="9882"/>
                  </a:lnTo>
                  <a:lnTo>
                    <a:pt x="16450" y="9882"/>
                  </a:lnTo>
                  <a:lnTo>
                    <a:pt x="16450" y="10094"/>
                  </a:lnTo>
                  <a:lnTo>
                    <a:pt x="16397" y="10165"/>
                  </a:lnTo>
                  <a:lnTo>
                    <a:pt x="16450" y="10235"/>
                  </a:lnTo>
                  <a:lnTo>
                    <a:pt x="16450" y="10447"/>
                  </a:lnTo>
                  <a:lnTo>
                    <a:pt x="16765" y="10871"/>
                  </a:lnTo>
                  <a:lnTo>
                    <a:pt x="16818" y="10871"/>
                  </a:lnTo>
                  <a:lnTo>
                    <a:pt x="16870" y="10941"/>
                  </a:lnTo>
                  <a:lnTo>
                    <a:pt x="16975" y="10941"/>
                  </a:lnTo>
                  <a:lnTo>
                    <a:pt x="17028" y="11012"/>
                  </a:lnTo>
                  <a:lnTo>
                    <a:pt x="17238" y="11012"/>
                  </a:lnTo>
                  <a:lnTo>
                    <a:pt x="17343" y="10871"/>
                  </a:lnTo>
                  <a:lnTo>
                    <a:pt x="17396" y="10871"/>
                  </a:lnTo>
                  <a:lnTo>
                    <a:pt x="17396" y="10800"/>
                  </a:lnTo>
                  <a:lnTo>
                    <a:pt x="17553" y="10588"/>
                  </a:lnTo>
                  <a:lnTo>
                    <a:pt x="17606" y="10588"/>
                  </a:lnTo>
                  <a:lnTo>
                    <a:pt x="17711" y="10518"/>
                  </a:lnTo>
                  <a:lnTo>
                    <a:pt x="17869" y="10518"/>
                  </a:lnTo>
                  <a:lnTo>
                    <a:pt x="17921" y="10588"/>
                  </a:lnTo>
                  <a:lnTo>
                    <a:pt x="18079" y="10588"/>
                  </a:lnTo>
                  <a:lnTo>
                    <a:pt x="18184" y="10729"/>
                  </a:lnTo>
                  <a:lnTo>
                    <a:pt x="18184" y="10800"/>
                  </a:lnTo>
                  <a:lnTo>
                    <a:pt x="18236" y="10871"/>
                  </a:lnTo>
                  <a:lnTo>
                    <a:pt x="18236" y="11012"/>
                  </a:lnTo>
                  <a:lnTo>
                    <a:pt x="18289" y="11082"/>
                  </a:lnTo>
                  <a:lnTo>
                    <a:pt x="18289" y="11365"/>
                  </a:lnTo>
                  <a:lnTo>
                    <a:pt x="18236" y="11365"/>
                  </a:lnTo>
                  <a:lnTo>
                    <a:pt x="18236" y="11435"/>
                  </a:lnTo>
                  <a:lnTo>
                    <a:pt x="18184" y="11435"/>
                  </a:lnTo>
                  <a:lnTo>
                    <a:pt x="18131" y="11506"/>
                  </a:lnTo>
                  <a:lnTo>
                    <a:pt x="18026" y="11506"/>
                  </a:lnTo>
                  <a:lnTo>
                    <a:pt x="17869" y="11576"/>
                  </a:lnTo>
                  <a:lnTo>
                    <a:pt x="17764" y="11576"/>
                  </a:lnTo>
                  <a:lnTo>
                    <a:pt x="17658" y="11647"/>
                  </a:lnTo>
                  <a:lnTo>
                    <a:pt x="17606" y="11718"/>
                  </a:lnTo>
                  <a:lnTo>
                    <a:pt x="17501" y="11788"/>
                  </a:lnTo>
                  <a:lnTo>
                    <a:pt x="17396" y="11929"/>
                  </a:lnTo>
                  <a:lnTo>
                    <a:pt x="17396" y="12000"/>
                  </a:lnTo>
                  <a:lnTo>
                    <a:pt x="17343" y="12000"/>
                  </a:lnTo>
                  <a:lnTo>
                    <a:pt x="17343" y="12353"/>
                  </a:lnTo>
                  <a:lnTo>
                    <a:pt x="17396" y="12424"/>
                  </a:lnTo>
                  <a:lnTo>
                    <a:pt x="17396" y="12494"/>
                  </a:lnTo>
                  <a:lnTo>
                    <a:pt x="17448" y="12565"/>
                  </a:lnTo>
                  <a:lnTo>
                    <a:pt x="17553" y="12988"/>
                  </a:lnTo>
                  <a:lnTo>
                    <a:pt x="17658" y="13200"/>
                  </a:lnTo>
                  <a:lnTo>
                    <a:pt x="17711" y="13341"/>
                  </a:lnTo>
                  <a:lnTo>
                    <a:pt x="17764" y="13412"/>
                  </a:lnTo>
                  <a:lnTo>
                    <a:pt x="17764" y="13553"/>
                  </a:lnTo>
                  <a:lnTo>
                    <a:pt x="18079" y="13976"/>
                  </a:lnTo>
                  <a:lnTo>
                    <a:pt x="18184" y="14047"/>
                  </a:lnTo>
                  <a:lnTo>
                    <a:pt x="18289" y="14188"/>
                  </a:lnTo>
                  <a:lnTo>
                    <a:pt x="18289" y="14259"/>
                  </a:lnTo>
                  <a:lnTo>
                    <a:pt x="18342" y="14329"/>
                  </a:lnTo>
                  <a:lnTo>
                    <a:pt x="18342" y="15035"/>
                  </a:lnTo>
                  <a:lnTo>
                    <a:pt x="18394" y="15176"/>
                  </a:lnTo>
                  <a:lnTo>
                    <a:pt x="18394" y="15388"/>
                  </a:lnTo>
                  <a:lnTo>
                    <a:pt x="18447" y="15529"/>
                  </a:lnTo>
                  <a:lnTo>
                    <a:pt x="18447" y="15671"/>
                  </a:lnTo>
                  <a:lnTo>
                    <a:pt x="18499" y="15812"/>
                  </a:lnTo>
                  <a:lnTo>
                    <a:pt x="18604" y="16235"/>
                  </a:lnTo>
                  <a:lnTo>
                    <a:pt x="18604" y="16376"/>
                  </a:lnTo>
                  <a:lnTo>
                    <a:pt x="18657" y="16447"/>
                  </a:lnTo>
                  <a:lnTo>
                    <a:pt x="18657" y="16941"/>
                  </a:lnTo>
                  <a:lnTo>
                    <a:pt x="18604" y="16941"/>
                  </a:lnTo>
                  <a:lnTo>
                    <a:pt x="18604" y="17012"/>
                  </a:lnTo>
                  <a:lnTo>
                    <a:pt x="18394" y="17012"/>
                  </a:lnTo>
                  <a:lnTo>
                    <a:pt x="18342" y="17082"/>
                  </a:lnTo>
                  <a:lnTo>
                    <a:pt x="18342" y="17435"/>
                  </a:lnTo>
                  <a:lnTo>
                    <a:pt x="18289" y="17506"/>
                  </a:lnTo>
                  <a:lnTo>
                    <a:pt x="18289" y="17576"/>
                  </a:lnTo>
                  <a:lnTo>
                    <a:pt x="18131" y="17788"/>
                  </a:lnTo>
                  <a:lnTo>
                    <a:pt x="18026" y="17859"/>
                  </a:lnTo>
                  <a:lnTo>
                    <a:pt x="17974" y="17929"/>
                  </a:lnTo>
                  <a:lnTo>
                    <a:pt x="17921" y="17929"/>
                  </a:lnTo>
                  <a:lnTo>
                    <a:pt x="17921" y="18212"/>
                  </a:lnTo>
                  <a:lnTo>
                    <a:pt x="17974" y="18353"/>
                  </a:lnTo>
                  <a:lnTo>
                    <a:pt x="17974" y="18706"/>
                  </a:lnTo>
                  <a:lnTo>
                    <a:pt x="17921" y="18706"/>
                  </a:lnTo>
                  <a:lnTo>
                    <a:pt x="17921" y="18776"/>
                  </a:lnTo>
                  <a:lnTo>
                    <a:pt x="17869" y="18776"/>
                  </a:lnTo>
                  <a:lnTo>
                    <a:pt x="17711" y="18988"/>
                  </a:lnTo>
                  <a:lnTo>
                    <a:pt x="17448" y="18988"/>
                  </a:lnTo>
                  <a:lnTo>
                    <a:pt x="17396" y="19059"/>
                  </a:lnTo>
                  <a:lnTo>
                    <a:pt x="17343" y="19059"/>
                  </a:lnTo>
                  <a:lnTo>
                    <a:pt x="17291" y="19129"/>
                  </a:lnTo>
                  <a:lnTo>
                    <a:pt x="17291" y="19553"/>
                  </a:lnTo>
                  <a:lnTo>
                    <a:pt x="17238" y="19624"/>
                  </a:lnTo>
                  <a:lnTo>
                    <a:pt x="17133" y="19624"/>
                  </a:lnTo>
                  <a:lnTo>
                    <a:pt x="17080" y="19694"/>
                  </a:lnTo>
                  <a:lnTo>
                    <a:pt x="16975" y="19694"/>
                  </a:lnTo>
                  <a:lnTo>
                    <a:pt x="16975" y="19765"/>
                  </a:lnTo>
                  <a:lnTo>
                    <a:pt x="16923" y="19835"/>
                  </a:lnTo>
                  <a:lnTo>
                    <a:pt x="16923" y="20188"/>
                  </a:lnTo>
                  <a:lnTo>
                    <a:pt x="16818" y="20329"/>
                  </a:lnTo>
                  <a:lnTo>
                    <a:pt x="16712" y="20329"/>
                  </a:lnTo>
                  <a:lnTo>
                    <a:pt x="16607" y="20400"/>
                  </a:lnTo>
                  <a:lnTo>
                    <a:pt x="16502" y="20400"/>
                  </a:lnTo>
                  <a:lnTo>
                    <a:pt x="16397" y="20471"/>
                  </a:lnTo>
                  <a:lnTo>
                    <a:pt x="16134" y="20471"/>
                  </a:lnTo>
                  <a:lnTo>
                    <a:pt x="15977" y="20400"/>
                  </a:lnTo>
                  <a:lnTo>
                    <a:pt x="15609" y="20400"/>
                  </a:lnTo>
                  <a:lnTo>
                    <a:pt x="15504" y="20471"/>
                  </a:lnTo>
                  <a:lnTo>
                    <a:pt x="15451" y="20471"/>
                  </a:lnTo>
                  <a:lnTo>
                    <a:pt x="15346" y="20541"/>
                  </a:lnTo>
                  <a:lnTo>
                    <a:pt x="15293" y="20541"/>
                  </a:lnTo>
                  <a:lnTo>
                    <a:pt x="15188" y="20612"/>
                  </a:lnTo>
                  <a:lnTo>
                    <a:pt x="15136" y="20682"/>
                  </a:lnTo>
                  <a:lnTo>
                    <a:pt x="15083" y="20682"/>
                  </a:lnTo>
                  <a:lnTo>
                    <a:pt x="14926" y="20894"/>
                  </a:lnTo>
                  <a:lnTo>
                    <a:pt x="14820" y="20965"/>
                  </a:lnTo>
                  <a:lnTo>
                    <a:pt x="14715" y="21106"/>
                  </a:lnTo>
                  <a:lnTo>
                    <a:pt x="14558" y="21247"/>
                  </a:lnTo>
                  <a:lnTo>
                    <a:pt x="14505" y="21318"/>
                  </a:lnTo>
                  <a:lnTo>
                    <a:pt x="14505" y="21388"/>
                  </a:lnTo>
                  <a:lnTo>
                    <a:pt x="14400" y="21529"/>
                  </a:lnTo>
                  <a:lnTo>
                    <a:pt x="14347" y="21529"/>
                  </a:lnTo>
                  <a:lnTo>
                    <a:pt x="14347" y="21600"/>
                  </a:lnTo>
                  <a:lnTo>
                    <a:pt x="14242" y="21600"/>
                  </a:lnTo>
                  <a:lnTo>
                    <a:pt x="14242" y="21459"/>
                  </a:lnTo>
                  <a:lnTo>
                    <a:pt x="14190" y="21459"/>
                  </a:lnTo>
                  <a:lnTo>
                    <a:pt x="14190" y="20965"/>
                  </a:lnTo>
                  <a:lnTo>
                    <a:pt x="14137" y="20965"/>
                  </a:lnTo>
                  <a:lnTo>
                    <a:pt x="14137" y="20894"/>
                  </a:lnTo>
                  <a:lnTo>
                    <a:pt x="14032" y="20753"/>
                  </a:lnTo>
                  <a:lnTo>
                    <a:pt x="13980" y="20753"/>
                  </a:lnTo>
                  <a:lnTo>
                    <a:pt x="13980" y="20682"/>
                  </a:lnTo>
                  <a:lnTo>
                    <a:pt x="13874" y="20682"/>
                  </a:lnTo>
                  <a:lnTo>
                    <a:pt x="13874" y="20753"/>
                  </a:lnTo>
                  <a:lnTo>
                    <a:pt x="13822" y="20753"/>
                  </a:lnTo>
                  <a:lnTo>
                    <a:pt x="13822" y="20894"/>
                  </a:lnTo>
                  <a:lnTo>
                    <a:pt x="13769" y="20894"/>
                  </a:lnTo>
                  <a:lnTo>
                    <a:pt x="13769" y="21106"/>
                  </a:lnTo>
                  <a:lnTo>
                    <a:pt x="13717" y="21247"/>
                  </a:lnTo>
                  <a:lnTo>
                    <a:pt x="13717" y="21318"/>
                  </a:lnTo>
                  <a:lnTo>
                    <a:pt x="13612" y="21035"/>
                  </a:lnTo>
                  <a:lnTo>
                    <a:pt x="13507" y="20824"/>
                  </a:lnTo>
                  <a:lnTo>
                    <a:pt x="13454" y="20682"/>
                  </a:lnTo>
                  <a:lnTo>
                    <a:pt x="13349" y="20471"/>
                  </a:lnTo>
                  <a:lnTo>
                    <a:pt x="13191" y="20259"/>
                  </a:lnTo>
                  <a:lnTo>
                    <a:pt x="13191" y="20188"/>
                  </a:lnTo>
                  <a:lnTo>
                    <a:pt x="13086" y="20188"/>
                  </a:lnTo>
                  <a:lnTo>
                    <a:pt x="12981" y="20047"/>
                  </a:lnTo>
                  <a:lnTo>
                    <a:pt x="12876" y="20047"/>
                  </a:lnTo>
                  <a:lnTo>
                    <a:pt x="12823" y="19976"/>
                  </a:lnTo>
                  <a:lnTo>
                    <a:pt x="12561" y="19976"/>
                  </a:lnTo>
                  <a:lnTo>
                    <a:pt x="12508" y="19906"/>
                  </a:lnTo>
                  <a:lnTo>
                    <a:pt x="12193" y="19906"/>
                  </a:lnTo>
                  <a:lnTo>
                    <a:pt x="12193" y="19976"/>
                  </a:lnTo>
                  <a:lnTo>
                    <a:pt x="12088" y="19976"/>
                  </a:lnTo>
                  <a:lnTo>
                    <a:pt x="12035" y="20047"/>
                  </a:lnTo>
                  <a:lnTo>
                    <a:pt x="11825" y="20188"/>
                  </a:lnTo>
                  <a:lnTo>
                    <a:pt x="11667" y="20329"/>
                  </a:lnTo>
                  <a:lnTo>
                    <a:pt x="11457" y="20471"/>
                  </a:lnTo>
                  <a:lnTo>
                    <a:pt x="11352" y="20471"/>
                  </a:lnTo>
                  <a:lnTo>
                    <a:pt x="11299" y="20541"/>
                  </a:lnTo>
                  <a:lnTo>
                    <a:pt x="11299" y="20612"/>
                  </a:lnTo>
                  <a:lnTo>
                    <a:pt x="11247" y="20612"/>
                  </a:lnTo>
                  <a:lnTo>
                    <a:pt x="11299" y="20682"/>
                  </a:lnTo>
                  <a:lnTo>
                    <a:pt x="11299" y="20824"/>
                  </a:lnTo>
                  <a:lnTo>
                    <a:pt x="11352" y="20894"/>
                  </a:lnTo>
                  <a:lnTo>
                    <a:pt x="11352" y="21106"/>
                  </a:lnTo>
                  <a:lnTo>
                    <a:pt x="11299" y="21176"/>
                  </a:lnTo>
                  <a:lnTo>
                    <a:pt x="10826" y="21176"/>
                  </a:lnTo>
                  <a:lnTo>
                    <a:pt x="10774" y="21035"/>
                  </a:lnTo>
                  <a:lnTo>
                    <a:pt x="10774" y="20894"/>
                  </a:lnTo>
                  <a:lnTo>
                    <a:pt x="10721" y="20894"/>
                  </a:lnTo>
                  <a:lnTo>
                    <a:pt x="10721" y="20824"/>
                  </a:lnTo>
                  <a:lnTo>
                    <a:pt x="10511" y="20824"/>
                  </a:lnTo>
                  <a:lnTo>
                    <a:pt x="10458" y="20753"/>
                  </a:lnTo>
                  <a:lnTo>
                    <a:pt x="10353" y="20753"/>
                  </a:lnTo>
                  <a:lnTo>
                    <a:pt x="10353" y="20682"/>
                  </a:lnTo>
                  <a:lnTo>
                    <a:pt x="10301" y="20682"/>
                  </a:lnTo>
                  <a:lnTo>
                    <a:pt x="10301" y="20118"/>
                  </a:lnTo>
                  <a:lnTo>
                    <a:pt x="10248" y="19976"/>
                  </a:lnTo>
                  <a:lnTo>
                    <a:pt x="10248" y="19765"/>
                  </a:lnTo>
                  <a:lnTo>
                    <a:pt x="10196" y="19694"/>
                  </a:lnTo>
                  <a:lnTo>
                    <a:pt x="10196" y="19624"/>
                  </a:lnTo>
                  <a:lnTo>
                    <a:pt x="10143" y="19553"/>
                  </a:lnTo>
                  <a:lnTo>
                    <a:pt x="10143" y="19482"/>
                  </a:lnTo>
                  <a:lnTo>
                    <a:pt x="10038" y="19341"/>
                  </a:lnTo>
                  <a:lnTo>
                    <a:pt x="9670" y="19341"/>
                  </a:lnTo>
                  <a:lnTo>
                    <a:pt x="9670" y="19271"/>
                  </a:lnTo>
                  <a:lnTo>
                    <a:pt x="9618" y="19271"/>
                  </a:lnTo>
                  <a:lnTo>
                    <a:pt x="9618" y="18918"/>
                  </a:lnTo>
                  <a:lnTo>
                    <a:pt x="9670" y="18847"/>
                  </a:lnTo>
                  <a:lnTo>
                    <a:pt x="9670" y="18776"/>
                  </a:lnTo>
                  <a:lnTo>
                    <a:pt x="9723" y="18776"/>
                  </a:lnTo>
                  <a:lnTo>
                    <a:pt x="9775" y="18706"/>
                  </a:lnTo>
                  <a:lnTo>
                    <a:pt x="9880" y="18635"/>
                  </a:lnTo>
                  <a:lnTo>
                    <a:pt x="9985" y="18494"/>
                  </a:lnTo>
                  <a:lnTo>
                    <a:pt x="10038" y="18353"/>
                  </a:lnTo>
                  <a:lnTo>
                    <a:pt x="10038" y="18282"/>
                  </a:lnTo>
                  <a:lnTo>
                    <a:pt x="10091" y="18212"/>
                  </a:lnTo>
                  <a:lnTo>
                    <a:pt x="10091" y="18000"/>
                  </a:lnTo>
                  <a:lnTo>
                    <a:pt x="10038" y="17929"/>
                  </a:lnTo>
                  <a:lnTo>
                    <a:pt x="10038" y="17859"/>
                  </a:lnTo>
                  <a:lnTo>
                    <a:pt x="9985" y="17647"/>
                  </a:lnTo>
                  <a:lnTo>
                    <a:pt x="9933" y="17576"/>
                  </a:lnTo>
                  <a:lnTo>
                    <a:pt x="9933" y="17435"/>
                  </a:lnTo>
                  <a:lnTo>
                    <a:pt x="9880" y="17365"/>
                  </a:lnTo>
                  <a:lnTo>
                    <a:pt x="9880" y="17294"/>
                  </a:lnTo>
                  <a:lnTo>
                    <a:pt x="9828" y="17224"/>
                  </a:lnTo>
                  <a:lnTo>
                    <a:pt x="9565" y="17224"/>
                  </a:lnTo>
                  <a:lnTo>
                    <a:pt x="9512" y="17294"/>
                  </a:lnTo>
                  <a:lnTo>
                    <a:pt x="9407" y="17294"/>
                  </a:lnTo>
                  <a:lnTo>
                    <a:pt x="9355" y="17224"/>
                  </a:lnTo>
                  <a:lnTo>
                    <a:pt x="9302" y="17082"/>
                  </a:lnTo>
                  <a:lnTo>
                    <a:pt x="9197" y="16941"/>
                  </a:lnTo>
                  <a:lnTo>
                    <a:pt x="9197" y="16871"/>
                  </a:lnTo>
                  <a:lnTo>
                    <a:pt x="9092" y="16729"/>
                  </a:lnTo>
                  <a:lnTo>
                    <a:pt x="9039" y="16729"/>
                  </a:lnTo>
                  <a:lnTo>
                    <a:pt x="8934" y="16588"/>
                  </a:lnTo>
                  <a:lnTo>
                    <a:pt x="8882" y="16588"/>
                  </a:lnTo>
                  <a:lnTo>
                    <a:pt x="8829" y="16518"/>
                  </a:lnTo>
                  <a:lnTo>
                    <a:pt x="8777" y="16518"/>
                  </a:lnTo>
                  <a:lnTo>
                    <a:pt x="8724" y="16447"/>
                  </a:lnTo>
                  <a:lnTo>
                    <a:pt x="8093" y="16447"/>
                  </a:lnTo>
                  <a:lnTo>
                    <a:pt x="8041" y="16518"/>
                  </a:lnTo>
                  <a:lnTo>
                    <a:pt x="7988" y="16518"/>
                  </a:lnTo>
                  <a:lnTo>
                    <a:pt x="7883" y="16659"/>
                  </a:lnTo>
                  <a:lnTo>
                    <a:pt x="7778" y="16659"/>
                  </a:lnTo>
                  <a:lnTo>
                    <a:pt x="7673" y="16800"/>
                  </a:lnTo>
                  <a:lnTo>
                    <a:pt x="7620" y="16800"/>
                  </a:lnTo>
                  <a:lnTo>
                    <a:pt x="7620" y="16871"/>
                  </a:lnTo>
                  <a:lnTo>
                    <a:pt x="7568" y="16941"/>
                  </a:lnTo>
                  <a:lnTo>
                    <a:pt x="7463" y="17224"/>
                  </a:lnTo>
                  <a:lnTo>
                    <a:pt x="6780" y="17224"/>
                  </a:lnTo>
                  <a:lnTo>
                    <a:pt x="6464" y="17012"/>
                  </a:lnTo>
                  <a:lnTo>
                    <a:pt x="6412" y="16941"/>
                  </a:lnTo>
                  <a:lnTo>
                    <a:pt x="6201" y="17435"/>
                  </a:lnTo>
                  <a:lnTo>
                    <a:pt x="6044" y="17365"/>
                  </a:lnTo>
                  <a:lnTo>
                    <a:pt x="5939" y="17294"/>
                  </a:lnTo>
                  <a:lnTo>
                    <a:pt x="5728" y="17294"/>
                  </a:lnTo>
                  <a:lnTo>
                    <a:pt x="5623" y="17224"/>
                  </a:lnTo>
                  <a:lnTo>
                    <a:pt x="4993" y="17224"/>
                  </a:lnTo>
                  <a:lnTo>
                    <a:pt x="4940" y="17153"/>
                  </a:lnTo>
                  <a:lnTo>
                    <a:pt x="4888" y="17153"/>
                  </a:lnTo>
                  <a:lnTo>
                    <a:pt x="4782" y="17082"/>
                  </a:lnTo>
                  <a:lnTo>
                    <a:pt x="4625" y="16941"/>
                  </a:lnTo>
                  <a:lnTo>
                    <a:pt x="4520" y="16871"/>
                  </a:lnTo>
                  <a:lnTo>
                    <a:pt x="4467" y="16800"/>
                  </a:lnTo>
                  <a:lnTo>
                    <a:pt x="4362" y="16800"/>
                  </a:lnTo>
                  <a:lnTo>
                    <a:pt x="4309" y="16729"/>
                  </a:lnTo>
                  <a:lnTo>
                    <a:pt x="4309" y="16094"/>
                  </a:lnTo>
                  <a:lnTo>
                    <a:pt x="4257" y="16094"/>
                  </a:lnTo>
                  <a:lnTo>
                    <a:pt x="4257" y="16165"/>
                  </a:lnTo>
                  <a:lnTo>
                    <a:pt x="4204" y="16165"/>
                  </a:lnTo>
                  <a:lnTo>
                    <a:pt x="4204" y="16376"/>
                  </a:lnTo>
                  <a:lnTo>
                    <a:pt x="4152" y="16447"/>
                  </a:lnTo>
                  <a:lnTo>
                    <a:pt x="3994" y="16447"/>
                  </a:lnTo>
                  <a:lnTo>
                    <a:pt x="3942" y="16376"/>
                  </a:lnTo>
                  <a:lnTo>
                    <a:pt x="3889" y="16376"/>
                  </a:lnTo>
                  <a:lnTo>
                    <a:pt x="3836" y="16306"/>
                  </a:lnTo>
                  <a:lnTo>
                    <a:pt x="3731" y="16235"/>
                  </a:lnTo>
                  <a:lnTo>
                    <a:pt x="3679" y="16165"/>
                  </a:lnTo>
                  <a:lnTo>
                    <a:pt x="3679" y="16094"/>
                  </a:lnTo>
                  <a:lnTo>
                    <a:pt x="3574" y="16024"/>
                  </a:lnTo>
                  <a:lnTo>
                    <a:pt x="3469" y="15882"/>
                  </a:lnTo>
                  <a:lnTo>
                    <a:pt x="3469" y="15812"/>
                  </a:lnTo>
                  <a:lnTo>
                    <a:pt x="3364" y="15812"/>
                  </a:lnTo>
                  <a:lnTo>
                    <a:pt x="3311" y="15741"/>
                  </a:lnTo>
                  <a:lnTo>
                    <a:pt x="2943" y="15741"/>
                  </a:lnTo>
                  <a:lnTo>
                    <a:pt x="2628" y="15318"/>
                  </a:lnTo>
                  <a:lnTo>
                    <a:pt x="2418" y="15318"/>
                  </a:lnTo>
                  <a:lnTo>
                    <a:pt x="2365" y="15247"/>
                  </a:lnTo>
                  <a:lnTo>
                    <a:pt x="2155" y="15247"/>
                  </a:lnTo>
                  <a:lnTo>
                    <a:pt x="2050" y="15106"/>
                  </a:lnTo>
                  <a:lnTo>
                    <a:pt x="2050" y="14753"/>
                  </a:lnTo>
                  <a:lnTo>
                    <a:pt x="2102" y="14612"/>
                  </a:lnTo>
                  <a:lnTo>
                    <a:pt x="2102" y="14259"/>
                  </a:lnTo>
                  <a:lnTo>
                    <a:pt x="1945" y="14047"/>
                  </a:lnTo>
                  <a:lnTo>
                    <a:pt x="1892" y="14047"/>
                  </a:lnTo>
                  <a:lnTo>
                    <a:pt x="1892" y="13976"/>
                  </a:lnTo>
                  <a:lnTo>
                    <a:pt x="1787" y="13976"/>
                  </a:lnTo>
                  <a:lnTo>
                    <a:pt x="1734" y="13906"/>
                  </a:lnTo>
                  <a:lnTo>
                    <a:pt x="1314" y="13906"/>
                  </a:lnTo>
                  <a:lnTo>
                    <a:pt x="1104" y="14047"/>
                  </a:lnTo>
                  <a:lnTo>
                    <a:pt x="1051" y="14118"/>
                  </a:lnTo>
                  <a:lnTo>
                    <a:pt x="893" y="14259"/>
                  </a:lnTo>
                  <a:lnTo>
                    <a:pt x="841" y="14329"/>
                  </a:lnTo>
                  <a:lnTo>
                    <a:pt x="788" y="14329"/>
                  </a:lnTo>
                  <a:lnTo>
                    <a:pt x="683" y="14188"/>
                  </a:lnTo>
                  <a:lnTo>
                    <a:pt x="578" y="14188"/>
                  </a:lnTo>
                  <a:lnTo>
                    <a:pt x="473" y="14047"/>
                  </a:lnTo>
                  <a:lnTo>
                    <a:pt x="473" y="13553"/>
                  </a:lnTo>
                  <a:lnTo>
                    <a:pt x="526" y="13412"/>
                  </a:lnTo>
                  <a:lnTo>
                    <a:pt x="526" y="13271"/>
                  </a:lnTo>
                  <a:lnTo>
                    <a:pt x="473" y="13271"/>
                  </a:lnTo>
                  <a:lnTo>
                    <a:pt x="473" y="13200"/>
                  </a:lnTo>
                  <a:lnTo>
                    <a:pt x="315" y="12988"/>
                  </a:lnTo>
                  <a:lnTo>
                    <a:pt x="315" y="12635"/>
                  </a:lnTo>
                  <a:lnTo>
                    <a:pt x="368" y="12494"/>
                  </a:lnTo>
                  <a:lnTo>
                    <a:pt x="368" y="12424"/>
                  </a:lnTo>
                  <a:lnTo>
                    <a:pt x="473" y="11576"/>
                  </a:lnTo>
                  <a:lnTo>
                    <a:pt x="473" y="11365"/>
                  </a:lnTo>
                  <a:lnTo>
                    <a:pt x="526" y="11294"/>
                  </a:lnTo>
                  <a:lnTo>
                    <a:pt x="526" y="11224"/>
                  </a:lnTo>
                  <a:lnTo>
                    <a:pt x="473" y="11224"/>
                  </a:lnTo>
                  <a:lnTo>
                    <a:pt x="473" y="11153"/>
                  </a:lnTo>
                  <a:lnTo>
                    <a:pt x="420" y="11153"/>
                  </a:lnTo>
                  <a:lnTo>
                    <a:pt x="420" y="11224"/>
                  </a:lnTo>
                  <a:lnTo>
                    <a:pt x="368" y="11224"/>
                  </a:lnTo>
                  <a:lnTo>
                    <a:pt x="315" y="11153"/>
                  </a:lnTo>
                  <a:lnTo>
                    <a:pt x="210" y="11153"/>
                  </a:lnTo>
                  <a:lnTo>
                    <a:pt x="105" y="11012"/>
                  </a:lnTo>
                  <a:lnTo>
                    <a:pt x="53" y="11012"/>
                  </a:lnTo>
                  <a:lnTo>
                    <a:pt x="53" y="10941"/>
                  </a:lnTo>
                  <a:lnTo>
                    <a:pt x="0" y="10871"/>
                  </a:lnTo>
                  <a:lnTo>
                    <a:pt x="0" y="10235"/>
                  </a:lnTo>
                  <a:lnTo>
                    <a:pt x="53" y="10165"/>
                  </a:lnTo>
                  <a:lnTo>
                    <a:pt x="53" y="10024"/>
                  </a:lnTo>
                  <a:lnTo>
                    <a:pt x="105" y="10024"/>
                  </a:lnTo>
                  <a:lnTo>
                    <a:pt x="105" y="9953"/>
                  </a:lnTo>
                  <a:lnTo>
                    <a:pt x="158" y="9882"/>
                  </a:lnTo>
                  <a:lnTo>
                    <a:pt x="210" y="9882"/>
                  </a:lnTo>
                  <a:lnTo>
                    <a:pt x="315" y="9741"/>
                  </a:lnTo>
                  <a:lnTo>
                    <a:pt x="420" y="9741"/>
                  </a:lnTo>
                  <a:lnTo>
                    <a:pt x="473" y="9812"/>
                  </a:lnTo>
                  <a:lnTo>
                    <a:pt x="526" y="9812"/>
                  </a:lnTo>
                  <a:lnTo>
                    <a:pt x="578" y="9882"/>
                  </a:lnTo>
                  <a:lnTo>
                    <a:pt x="631" y="9882"/>
                  </a:lnTo>
                  <a:lnTo>
                    <a:pt x="683" y="10024"/>
                  </a:lnTo>
                  <a:lnTo>
                    <a:pt x="788" y="10094"/>
                  </a:lnTo>
                  <a:lnTo>
                    <a:pt x="841" y="10165"/>
                  </a:lnTo>
                  <a:lnTo>
                    <a:pt x="946" y="10235"/>
                  </a:lnTo>
                  <a:lnTo>
                    <a:pt x="999" y="10165"/>
                  </a:lnTo>
                  <a:lnTo>
                    <a:pt x="1051" y="10024"/>
                  </a:lnTo>
                  <a:lnTo>
                    <a:pt x="1104" y="10024"/>
                  </a:lnTo>
                  <a:lnTo>
                    <a:pt x="1104" y="9882"/>
                  </a:lnTo>
                  <a:lnTo>
                    <a:pt x="1051" y="9812"/>
                  </a:lnTo>
                  <a:lnTo>
                    <a:pt x="1051" y="9671"/>
                  </a:lnTo>
                  <a:lnTo>
                    <a:pt x="1104" y="9600"/>
                  </a:lnTo>
                  <a:lnTo>
                    <a:pt x="1209" y="9600"/>
                  </a:lnTo>
                  <a:lnTo>
                    <a:pt x="1209" y="9529"/>
                  </a:lnTo>
                  <a:lnTo>
                    <a:pt x="1682" y="9529"/>
                  </a:lnTo>
                  <a:lnTo>
                    <a:pt x="1734" y="9459"/>
                  </a:lnTo>
                  <a:lnTo>
                    <a:pt x="1734" y="9388"/>
                  </a:lnTo>
                  <a:lnTo>
                    <a:pt x="1839" y="9247"/>
                  </a:lnTo>
                  <a:lnTo>
                    <a:pt x="1839" y="9176"/>
                  </a:lnTo>
                  <a:lnTo>
                    <a:pt x="1892" y="9176"/>
                  </a:lnTo>
                  <a:lnTo>
                    <a:pt x="1945" y="9106"/>
                  </a:lnTo>
                  <a:lnTo>
                    <a:pt x="1997" y="9106"/>
                  </a:lnTo>
                  <a:lnTo>
                    <a:pt x="2050" y="9035"/>
                  </a:lnTo>
                  <a:lnTo>
                    <a:pt x="2155" y="9035"/>
                  </a:lnTo>
                  <a:lnTo>
                    <a:pt x="2155" y="8894"/>
                  </a:lnTo>
                  <a:lnTo>
                    <a:pt x="2207" y="8824"/>
                  </a:lnTo>
                  <a:lnTo>
                    <a:pt x="2207" y="8753"/>
                  </a:lnTo>
                  <a:lnTo>
                    <a:pt x="2260" y="8682"/>
                  </a:lnTo>
                  <a:lnTo>
                    <a:pt x="2260" y="7765"/>
                  </a:lnTo>
                  <a:lnTo>
                    <a:pt x="2207" y="7694"/>
                  </a:lnTo>
                  <a:lnTo>
                    <a:pt x="2207" y="7553"/>
                  </a:lnTo>
                  <a:lnTo>
                    <a:pt x="2155" y="7553"/>
                  </a:lnTo>
                  <a:lnTo>
                    <a:pt x="2102" y="7482"/>
                  </a:lnTo>
                  <a:lnTo>
                    <a:pt x="1945" y="7482"/>
                  </a:lnTo>
                  <a:lnTo>
                    <a:pt x="1945" y="7412"/>
                  </a:lnTo>
                  <a:lnTo>
                    <a:pt x="1892" y="7412"/>
                  </a:lnTo>
                  <a:lnTo>
                    <a:pt x="1892" y="7271"/>
                  </a:lnTo>
                  <a:lnTo>
                    <a:pt x="1945" y="7200"/>
                  </a:lnTo>
                  <a:lnTo>
                    <a:pt x="1945" y="7129"/>
                  </a:lnTo>
                  <a:lnTo>
                    <a:pt x="2050" y="6988"/>
                  </a:lnTo>
                  <a:lnTo>
                    <a:pt x="2207" y="6988"/>
                  </a:lnTo>
                  <a:lnTo>
                    <a:pt x="2312" y="6918"/>
                  </a:lnTo>
                  <a:lnTo>
                    <a:pt x="2785" y="6918"/>
                  </a:lnTo>
                  <a:lnTo>
                    <a:pt x="2838" y="6776"/>
                  </a:lnTo>
                  <a:lnTo>
                    <a:pt x="2891" y="6706"/>
                  </a:lnTo>
                  <a:lnTo>
                    <a:pt x="2891" y="6635"/>
                  </a:lnTo>
                  <a:lnTo>
                    <a:pt x="2943" y="6565"/>
                  </a:lnTo>
                  <a:lnTo>
                    <a:pt x="2943" y="6282"/>
                  </a:lnTo>
                  <a:lnTo>
                    <a:pt x="2891" y="6141"/>
                  </a:lnTo>
                  <a:lnTo>
                    <a:pt x="2891" y="6071"/>
                  </a:lnTo>
                  <a:lnTo>
                    <a:pt x="2943" y="6000"/>
                  </a:lnTo>
                  <a:lnTo>
                    <a:pt x="2943" y="5929"/>
                  </a:lnTo>
                  <a:lnTo>
                    <a:pt x="3101" y="5718"/>
                  </a:lnTo>
                  <a:lnTo>
                    <a:pt x="3258" y="5718"/>
                  </a:lnTo>
                  <a:lnTo>
                    <a:pt x="3311" y="5647"/>
                  </a:lnTo>
                  <a:lnTo>
                    <a:pt x="3416" y="5647"/>
                  </a:lnTo>
                  <a:lnTo>
                    <a:pt x="3469" y="5718"/>
                  </a:lnTo>
                  <a:lnTo>
                    <a:pt x="3521" y="5718"/>
                  </a:lnTo>
                  <a:lnTo>
                    <a:pt x="3574" y="5788"/>
                  </a:lnTo>
                  <a:lnTo>
                    <a:pt x="3626" y="5788"/>
                  </a:lnTo>
                  <a:lnTo>
                    <a:pt x="3731" y="5859"/>
                  </a:lnTo>
                  <a:lnTo>
                    <a:pt x="3784" y="5859"/>
                  </a:lnTo>
                  <a:lnTo>
                    <a:pt x="3836" y="5788"/>
                  </a:lnTo>
                  <a:lnTo>
                    <a:pt x="3836" y="5718"/>
                  </a:lnTo>
                  <a:lnTo>
                    <a:pt x="3889" y="5718"/>
                  </a:lnTo>
                  <a:lnTo>
                    <a:pt x="3889" y="5506"/>
                  </a:lnTo>
                  <a:lnTo>
                    <a:pt x="3942" y="5294"/>
                  </a:lnTo>
                  <a:lnTo>
                    <a:pt x="3942" y="4729"/>
                  </a:lnTo>
                  <a:lnTo>
                    <a:pt x="3994" y="4659"/>
                  </a:lnTo>
                  <a:lnTo>
                    <a:pt x="3994" y="4588"/>
                  </a:lnTo>
                  <a:lnTo>
                    <a:pt x="4099" y="4447"/>
                  </a:lnTo>
                  <a:lnTo>
                    <a:pt x="4152" y="4447"/>
                  </a:lnTo>
                  <a:lnTo>
                    <a:pt x="4204" y="4376"/>
                  </a:lnTo>
                  <a:lnTo>
                    <a:pt x="4467" y="4376"/>
                  </a:lnTo>
                  <a:lnTo>
                    <a:pt x="4467" y="4306"/>
                  </a:lnTo>
                  <a:lnTo>
                    <a:pt x="4520" y="4235"/>
                  </a:lnTo>
                  <a:lnTo>
                    <a:pt x="4520" y="4024"/>
                  </a:lnTo>
                  <a:lnTo>
                    <a:pt x="4572" y="3953"/>
                  </a:lnTo>
                  <a:lnTo>
                    <a:pt x="4572" y="3882"/>
                  </a:lnTo>
                  <a:lnTo>
                    <a:pt x="4625" y="3882"/>
                  </a:lnTo>
                  <a:lnTo>
                    <a:pt x="4677" y="3812"/>
                  </a:lnTo>
                  <a:lnTo>
                    <a:pt x="4782" y="3741"/>
                  </a:lnTo>
                  <a:lnTo>
                    <a:pt x="4782" y="3671"/>
                  </a:lnTo>
                  <a:lnTo>
                    <a:pt x="4888" y="3882"/>
                  </a:lnTo>
                  <a:lnTo>
                    <a:pt x="4940" y="4024"/>
                  </a:lnTo>
                  <a:lnTo>
                    <a:pt x="4993" y="4024"/>
                  </a:lnTo>
                  <a:lnTo>
                    <a:pt x="4993" y="4094"/>
                  </a:lnTo>
                  <a:lnTo>
                    <a:pt x="5045" y="4094"/>
                  </a:lnTo>
                  <a:lnTo>
                    <a:pt x="5045" y="4165"/>
                  </a:lnTo>
                  <a:lnTo>
                    <a:pt x="5098" y="4165"/>
                  </a:lnTo>
                  <a:lnTo>
                    <a:pt x="5308" y="4306"/>
                  </a:lnTo>
                  <a:lnTo>
                    <a:pt x="5361" y="4306"/>
                  </a:lnTo>
                  <a:lnTo>
                    <a:pt x="5466" y="4376"/>
                  </a:lnTo>
                  <a:lnTo>
                    <a:pt x="5623" y="4588"/>
                  </a:lnTo>
                  <a:lnTo>
                    <a:pt x="5623" y="4729"/>
                  </a:lnTo>
                  <a:lnTo>
                    <a:pt x="5676" y="4941"/>
                  </a:lnTo>
                  <a:lnTo>
                    <a:pt x="5676" y="5082"/>
                  </a:lnTo>
                  <a:lnTo>
                    <a:pt x="5728" y="5153"/>
                  </a:lnTo>
                  <a:lnTo>
                    <a:pt x="5728" y="5294"/>
                  </a:lnTo>
                  <a:lnTo>
                    <a:pt x="5781" y="5365"/>
                  </a:lnTo>
                  <a:lnTo>
                    <a:pt x="5781" y="5506"/>
                  </a:lnTo>
                  <a:lnTo>
                    <a:pt x="5834" y="5647"/>
                  </a:lnTo>
                  <a:lnTo>
                    <a:pt x="5886" y="5718"/>
                  </a:lnTo>
                  <a:lnTo>
                    <a:pt x="5886" y="5859"/>
                  </a:lnTo>
                  <a:lnTo>
                    <a:pt x="5939" y="5859"/>
                  </a:lnTo>
                  <a:lnTo>
                    <a:pt x="5939" y="5929"/>
                  </a:lnTo>
                  <a:lnTo>
                    <a:pt x="5991" y="5929"/>
                  </a:lnTo>
                  <a:lnTo>
                    <a:pt x="6044" y="6000"/>
                  </a:lnTo>
                  <a:lnTo>
                    <a:pt x="6201" y="6000"/>
                  </a:lnTo>
                  <a:lnTo>
                    <a:pt x="6254" y="6071"/>
                  </a:lnTo>
                  <a:lnTo>
                    <a:pt x="6622" y="6071"/>
                  </a:lnTo>
                  <a:lnTo>
                    <a:pt x="6727" y="6141"/>
                  </a:lnTo>
                  <a:lnTo>
                    <a:pt x="6832" y="6141"/>
                  </a:lnTo>
                  <a:lnTo>
                    <a:pt x="7042" y="6212"/>
                  </a:lnTo>
                  <a:lnTo>
                    <a:pt x="7147" y="6212"/>
                  </a:lnTo>
                  <a:lnTo>
                    <a:pt x="7200" y="6282"/>
                  </a:lnTo>
                  <a:lnTo>
                    <a:pt x="7305" y="6353"/>
                  </a:lnTo>
                  <a:lnTo>
                    <a:pt x="7463" y="6424"/>
                  </a:lnTo>
                  <a:lnTo>
                    <a:pt x="7515" y="6424"/>
                  </a:lnTo>
                  <a:lnTo>
                    <a:pt x="7568" y="6494"/>
                  </a:lnTo>
                  <a:lnTo>
                    <a:pt x="7620" y="6494"/>
                  </a:lnTo>
                  <a:lnTo>
                    <a:pt x="7620" y="6565"/>
                  </a:lnTo>
                  <a:lnTo>
                    <a:pt x="7673" y="6565"/>
                  </a:lnTo>
                  <a:lnTo>
                    <a:pt x="7673" y="6635"/>
                  </a:lnTo>
                  <a:lnTo>
                    <a:pt x="7726" y="6706"/>
                  </a:lnTo>
                  <a:lnTo>
                    <a:pt x="7726" y="6776"/>
                  </a:lnTo>
                  <a:lnTo>
                    <a:pt x="7778" y="6847"/>
                  </a:lnTo>
                  <a:lnTo>
                    <a:pt x="7831" y="7059"/>
                  </a:lnTo>
                  <a:lnTo>
                    <a:pt x="7883" y="7129"/>
                  </a:lnTo>
                  <a:lnTo>
                    <a:pt x="7883" y="7200"/>
                  </a:lnTo>
                  <a:lnTo>
                    <a:pt x="8146" y="7553"/>
                  </a:lnTo>
                  <a:lnTo>
                    <a:pt x="8199" y="7553"/>
                  </a:lnTo>
                  <a:lnTo>
                    <a:pt x="8251" y="7624"/>
                  </a:lnTo>
                  <a:lnTo>
                    <a:pt x="8356" y="7624"/>
                  </a:lnTo>
                  <a:lnTo>
                    <a:pt x="8514" y="7694"/>
                  </a:lnTo>
                  <a:lnTo>
                    <a:pt x="9828" y="7694"/>
                  </a:lnTo>
                  <a:lnTo>
                    <a:pt x="9933" y="7765"/>
                  </a:lnTo>
                  <a:lnTo>
                    <a:pt x="10301" y="7765"/>
                  </a:lnTo>
                  <a:lnTo>
                    <a:pt x="10406" y="7835"/>
                  </a:lnTo>
                  <a:lnTo>
                    <a:pt x="10511" y="7835"/>
                  </a:lnTo>
                  <a:lnTo>
                    <a:pt x="10669" y="7906"/>
                  </a:lnTo>
                  <a:lnTo>
                    <a:pt x="10774" y="7976"/>
                  </a:lnTo>
                  <a:lnTo>
                    <a:pt x="10826" y="7976"/>
                  </a:lnTo>
                  <a:lnTo>
                    <a:pt x="10879" y="8047"/>
                  </a:lnTo>
                  <a:lnTo>
                    <a:pt x="11036" y="8188"/>
                  </a:lnTo>
                  <a:lnTo>
                    <a:pt x="11089" y="8259"/>
                  </a:lnTo>
                  <a:lnTo>
                    <a:pt x="11194" y="8259"/>
                  </a:lnTo>
                  <a:lnTo>
                    <a:pt x="11247" y="8329"/>
                  </a:lnTo>
                  <a:lnTo>
                    <a:pt x="11509" y="8329"/>
                  </a:lnTo>
                  <a:lnTo>
                    <a:pt x="11615" y="8259"/>
                  </a:lnTo>
                  <a:lnTo>
                    <a:pt x="11667" y="8259"/>
                  </a:lnTo>
                  <a:lnTo>
                    <a:pt x="11772" y="8188"/>
                  </a:lnTo>
                  <a:lnTo>
                    <a:pt x="11825" y="8188"/>
                  </a:lnTo>
                  <a:lnTo>
                    <a:pt x="11877" y="8118"/>
                  </a:lnTo>
                  <a:lnTo>
                    <a:pt x="11930" y="8118"/>
                  </a:lnTo>
                  <a:lnTo>
                    <a:pt x="11930" y="8047"/>
                  </a:lnTo>
                  <a:lnTo>
                    <a:pt x="12035" y="7976"/>
                  </a:lnTo>
                  <a:lnTo>
                    <a:pt x="12088" y="7906"/>
                  </a:lnTo>
                  <a:lnTo>
                    <a:pt x="12088" y="7835"/>
                  </a:lnTo>
                  <a:lnTo>
                    <a:pt x="12455" y="7835"/>
                  </a:lnTo>
                  <a:lnTo>
                    <a:pt x="12561" y="7906"/>
                  </a:lnTo>
                  <a:lnTo>
                    <a:pt x="12666" y="7906"/>
                  </a:lnTo>
                  <a:lnTo>
                    <a:pt x="12771" y="7976"/>
                  </a:lnTo>
                  <a:lnTo>
                    <a:pt x="12928" y="7976"/>
                  </a:lnTo>
                  <a:lnTo>
                    <a:pt x="12981" y="7906"/>
                  </a:lnTo>
                  <a:lnTo>
                    <a:pt x="13034" y="7906"/>
                  </a:lnTo>
                  <a:lnTo>
                    <a:pt x="13086" y="7835"/>
                  </a:lnTo>
                  <a:lnTo>
                    <a:pt x="13191" y="7765"/>
                  </a:lnTo>
                  <a:lnTo>
                    <a:pt x="13559" y="7271"/>
                  </a:lnTo>
                  <a:lnTo>
                    <a:pt x="13559" y="7059"/>
                  </a:lnTo>
                  <a:lnTo>
                    <a:pt x="13612" y="6988"/>
                  </a:lnTo>
                  <a:lnTo>
                    <a:pt x="13612" y="6565"/>
                  </a:lnTo>
                  <a:lnTo>
                    <a:pt x="13559" y="6494"/>
                  </a:lnTo>
                  <a:lnTo>
                    <a:pt x="13559" y="6071"/>
                  </a:lnTo>
                  <a:lnTo>
                    <a:pt x="13717" y="6071"/>
                  </a:lnTo>
                  <a:lnTo>
                    <a:pt x="13769" y="6141"/>
                  </a:lnTo>
                  <a:lnTo>
                    <a:pt x="13822" y="6141"/>
                  </a:lnTo>
                  <a:lnTo>
                    <a:pt x="13874" y="6212"/>
                  </a:lnTo>
                  <a:lnTo>
                    <a:pt x="13980" y="6282"/>
                  </a:lnTo>
                  <a:lnTo>
                    <a:pt x="14190" y="6282"/>
                  </a:lnTo>
                  <a:lnTo>
                    <a:pt x="14190" y="6212"/>
                  </a:lnTo>
                  <a:lnTo>
                    <a:pt x="14400" y="5929"/>
                  </a:lnTo>
                  <a:lnTo>
                    <a:pt x="14400" y="5859"/>
                  </a:lnTo>
                  <a:lnTo>
                    <a:pt x="14453" y="5788"/>
                  </a:lnTo>
                  <a:lnTo>
                    <a:pt x="14558" y="5718"/>
                  </a:lnTo>
                  <a:lnTo>
                    <a:pt x="14768" y="5435"/>
                  </a:lnTo>
                  <a:lnTo>
                    <a:pt x="14926" y="5365"/>
                  </a:lnTo>
                  <a:lnTo>
                    <a:pt x="15241" y="5082"/>
                  </a:lnTo>
                  <a:lnTo>
                    <a:pt x="15346" y="5012"/>
                  </a:lnTo>
                  <a:lnTo>
                    <a:pt x="15451" y="5012"/>
                  </a:lnTo>
                  <a:lnTo>
                    <a:pt x="15504" y="4941"/>
                  </a:lnTo>
                  <a:lnTo>
                    <a:pt x="15609" y="4941"/>
                  </a:lnTo>
                  <a:lnTo>
                    <a:pt x="15819" y="4800"/>
                  </a:lnTo>
                  <a:lnTo>
                    <a:pt x="15872" y="4800"/>
                  </a:lnTo>
                  <a:lnTo>
                    <a:pt x="15924" y="4729"/>
                  </a:lnTo>
                  <a:lnTo>
                    <a:pt x="15977" y="4729"/>
                  </a:lnTo>
                  <a:lnTo>
                    <a:pt x="15977" y="4659"/>
                  </a:lnTo>
                  <a:lnTo>
                    <a:pt x="16029" y="4588"/>
                  </a:lnTo>
                  <a:lnTo>
                    <a:pt x="16029" y="4518"/>
                  </a:lnTo>
                  <a:lnTo>
                    <a:pt x="15977" y="4447"/>
                  </a:lnTo>
                  <a:lnTo>
                    <a:pt x="15977" y="4376"/>
                  </a:lnTo>
                  <a:lnTo>
                    <a:pt x="15766" y="4094"/>
                  </a:lnTo>
                  <a:lnTo>
                    <a:pt x="15661" y="4094"/>
                  </a:lnTo>
                  <a:lnTo>
                    <a:pt x="15609" y="4024"/>
                  </a:lnTo>
                  <a:lnTo>
                    <a:pt x="15556" y="4024"/>
                  </a:lnTo>
                  <a:lnTo>
                    <a:pt x="15504" y="4094"/>
                  </a:lnTo>
                  <a:lnTo>
                    <a:pt x="15346" y="4094"/>
                  </a:lnTo>
                  <a:lnTo>
                    <a:pt x="15241" y="4165"/>
                  </a:lnTo>
                  <a:lnTo>
                    <a:pt x="15083" y="4165"/>
                  </a:lnTo>
                  <a:lnTo>
                    <a:pt x="15031" y="4235"/>
                  </a:lnTo>
                  <a:lnTo>
                    <a:pt x="14926" y="4235"/>
                  </a:lnTo>
                  <a:lnTo>
                    <a:pt x="14926" y="4306"/>
                  </a:lnTo>
                  <a:lnTo>
                    <a:pt x="14768" y="4306"/>
                  </a:lnTo>
                  <a:lnTo>
                    <a:pt x="14768" y="4235"/>
                  </a:lnTo>
                  <a:lnTo>
                    <a:pt x="14715" y="4165"/>
                  </a:lnTo>
                  <a:lnTo>
                    <a:pt x="14715" y="4094"/>
                  </a:lnTo>
                  <a:lnTo>
                    <a:pt x="14663" y="3953"/>
                  </a:lnTo>
                  <a:lnTo>
                    <a:pt x="14663" y="2824"/>
                  </a:lnTo>
                  <a:lnTo>
                    <a:pt x="14768" y="2541"/>
                  </a:lnTo>
                  <a:lnTo>
                    <a:pt x="14768" y="2612"/>
                  </a:lnTo>
                  <a:lnTo>
                    <a:pt x="14873" y="2682"/>
                  </a:lnTo>
                  <a:lnTo>
                    <a:pt x="15031" y="2894"/>
                  </a:lnTo>
                  <a:lnTo>
                    <a:pt x="15031" y="2965"/>
                  </a:lnTo>
                  <a:lnTo>
                    <a:pt x="15556" y="2965"/>
                  </a:lnTo>
                  <a:lnTo>
                    <a:pt x="15556" y="2894"/>
                  </a:lnTo>
                  <a:lnTo>
                    <a:pt x="15609" y="2824"/>
                  </a:lnTo>
                  <a:lnTo>
                    <a:pt x="15609" y="2047"/>
                  </a:lnTo>
                  <a:lnTo>
                    <a:pt x="15661" y="1976"/>
                  </a:lnTo>
                  <a:lnTo>
                    <a:pt x="15661" y="1906"/>
                  </a:lnTo>
                  <a:lnTo>
                    <a:pt x="15714" y="1835"/>
                  </a:lnTo>
                  <a:lnTo>
                    <a:pt x="15766" y="1835"/>
                  </a:lnTo>
                  <a:lnTo>
                    <a:pt x="15819" y="1765"/>
                  </a:lnTo>
                  <a:lnTo>
                    <a:pt x="15872" y="1765"/>
                  </a:lnTo>
                  <a:lnTo>
                    <a:pt x="15872" y="1694"/>
                  </a:lnTo>
                  <a:lnTo>
                    <a:pt x="15924" y="1694"/>
                  </a:lnTo>
                  <a:lnTo>
                    <a:pt x="15924" y="1624"/>
                  </a:lnTo>
                  <a:lnTo>
                    <a:pt x="15977" y="1553"/>
                  </a:lnTo>
                  <a:lnTo>
                    <a:pt x="15924" y="1482"/>
                  </a:lnTo>
                  <a:lnTo>
                    <a:pt x="15924" y="1341"/>
                  </a:lnTo>
                  <a:lnTo>
                    <a:pt x="15872" y="1271"/>
                  </a:lnTo>
                  <a:lnTo>
                    <a:pt x="15819" y="1129"/>
                  </a:lnTo>
                  <a:lnTo>
                    <a:pt x="15766" y="1059"/>
                  </a:lnTo>
                  <a:lnTo>
                    <a:pt x="15714" y="918"/>
                  </a:lnTo>
                  <a:lnTo>
                    <a:pt x="15714" y="776"/>
                  </a:lnTo>
                  <a:lnTo>
                    <a:pt x="15661" y="776"/>
                  </a:lnTo>
                  <a:lnTo>
                    <a:pt x="15661" y="706"/>
                  </a:lnTo>
                  <a:lnTo>
                    <a:pt x="15714" y="635"/>
                  </a:lnTo>
                  <a:lnTo>
                    <a:pt x="15714" y="494"/>
                  </a:lnTo>
                  <a:lnTo>
                    <a:pt x="15766" y="424"/>
                  </a:lnTo>
                  <a:lnTo>
                    <a:pt x="15766" y="353"/>
                  </a:lnTo>
                  <a:lnTo>
                    <a:pt x="15872" y="212"/>
                  </a:lnTo>
                  <a:lnTo>
                    <a:pt x="15872" y="141"/>
                  </a:lnTo>
                  <a:lnTo>
                    <a:pt x="15977" y="141"/>
                  </a:lnTo>
                  <a:lnTo>
                    <a:pt x="16029" y="71"/>
                  </a:lnTo>
                  <a:lnTo>
                    <a:pt x="16134" y="71"/>
                  </a:lnTo>
                  <a:lnTo>
                    <a:pt x="16239" y="0"/>
                  </a:lnTo>
                  <a:lnTo>
                    <a:pt x="16818" y="0"/>
                  </a:lnTo>
                  <a:lnTo>
                    <a:pt x="16923" y="71"/>
                  </a:lnTo>
                  <a:lnTo>
                    <a:pt x="17133" y="71"/>
                  </a:lnTo>
                  <a:lnTo>
                    <a:pt x="17238" y="141"/>
                  </a:lnTo>
                  <a:lnTo>
                    <a:pt x="17343" y="141"/>
                  </a:lnTo>
                  <a:lnTo>
                    <a:pt x="17448" y="212"/>
                  </a:lnTo>
                  <a:lnTo>
                    <a:pt x="17553" y="212"/>
                  </a:lnTo>
                  <a:lnTo>
                    <a:pt x="17553" y="282"/>
                  </a:lnTo>
                  <a:lnTo>
                    <a:pt x="17921" y="776"/>
                  </a:lnTo>
                  <a:lnTo>
                    <a:pt x="17974" y="918"/>
                  </a:lnTo>
                  <a:lnTo>
                    <a:pt x="18079" y="988"/>
                  </a:lnTo>
                  <a:lnTo>
                    <a:pt x="18342" y="1341"/>
                  </a:lnTo>
                  <a:lnTo>
                    <a:pt x="18394" y="1482"/>
                  </a:lnTo>
                  <a:lnTo>
                    <a:pt x="18499" y="1553"/>
                  </a:lnTo>
                  <a:lnTo>
                    <a:pt x="18499" y="1624"/>
                  </a:lnTo>
                  <a:lnTo>
                    <a:pt x="18552" y="1694"/>
                  </a:lnTo>
                  <a:lnTo>
                    <a:pt x="18552" y="1835"/>
                  </a:lnTo>
                  <a:lnTo>
                    <a:pt x="18604" y="1976"/>
                  </a:lnTo>
                  <a:lnTo>
                    <a:pt x="18604" y="2329"/>
                  </a:lnTo>
                  <a:lnTo>
                    <a:pt x="18709" y="2471"/>
                  </a:lnTo>
                  <a:lnTo>
                    <a:pt x="18762" y="2612"/>
                  </a:lnTo>
                  <a:lnTo>
                    <a:pt x="18815" y="2612"/>
                  </a:lnTo>
                  <a:lnTo>
                    <a:pt x="18867" y="2682"/>
                  </a:lnTo>
                  <a:lnTo>
                    <a:pt x="18867" y="2753"/>
                  </a:lnTo>
                  <a:lnTo>
                    <a:pt x="18920" y="2824"/>
                  </a:lnTo>
                  <a:lnTo>
                    <a:pt x="19025" y="2824"/>
                  </a:lnTo>
                  <a:lnTo>
                    <a:pt x="19077" y="2894"/>
                  </a:lnTo>
                  <a:lnTo>
                    <a:pt x="19445" y="2894"/>
                  </a:lnTo>
                  <a:lnTo>
                    <a:pt x="19498" y="2965"/>
                  </a:lnTo>
                  <a:lnTo>
                    <a:pt x="19603" y="2965"/>
                  </a:lnTo>
                  <a:lnTo>
                    <a:pt x="19603" y="3035"/>
                  </a:lnTo>
                  <a:lnTo>
                    <a:pt x="19655" y="3035"/>
                  </a:lnTo>
                  <a:lnTo>
                    <a:pt x="19866" y="3318"/>
                  </a:lnTo>
                  <a:lnTo>
                    <a:pt x="20076" y="3459"/>
                  </a:lnTo>
                  <a:lnTo>
                    <a:pt x="20128" y="3600"/>
                  </a:lnTo>
                  <a:lnTo>
                    <a:pt x="20181" y="3600"/>
                  </a:lnTo>
                  <a:lnTo>
                    <a:pt x="20234" y="3671"/>
                  </a:lnTo>
                  <a:lnTo>
                    <a:pt x="20234" y="3741"/>
                  </a:lnTo>
                  <a:lnTo>
                    <a:pt x="20286" y="3812"/>
                  </a:lnTo>
                  <a:lnTo>
                    <a:pt x="20286" y="3882"/>
                  </a:lnTo>
                  <a:lnTo>
                    <a:pt x="20339" y="3953"/>
                  </a:lnTo>
                  <a:lnTo>
                    <a:pt x="20391" y="3953"/>
                  </a:lnTo>
                  <a:lnTo>
                    <a:pt x="20444" y="4024"/>
                  </a:lnTo>
                  <a:lnTo>
                    <a:pt x="20759" y="4024"/>
                  </a:lnTo>
                  <a:lnTo>
                    <a:pt x="20812" y="3953"/>
                  </a:lnTo>
                  <a:lnTo>
                    <a:pt x="20917" y="3953"/>
                  </a:lnTo>
                  <a:lnTo>
                    <a:pt x="21074" y="3882"/>
                  </a:lnTo>
                  <a:lnTo>
                    <a:pt x="21180" y="3812"/>
                  </a:lnTo>
                  <a:lnTo>
                    <a:pt x="21442" y="3812"/>
                  </a:lnTo>
                  <a:lnTo>
                    <a:pt x="21442" y="3882"/>
                  </a:lnTo>
                  <a:lnTo>
                    <a:pt x="21495" y="3953"/>
                  </a:lnTo>
                  <a:lnTo>
                    <a:pt x="21495" y="4024"/>
                  </a:lnTo>
                  <a:lnTo>
                    <a:pt x="21547" y="4094"/>
                  </a:lnTo>
                  <a:lnTo>
                    <a:pt x="21547" y="4165"/>
                  </a:lnTo>
                  <a:lnTo>
                    <a:pt x="21600" y="4306"/>
                  </a:lnTo>
                  <a:lnTo>
                    <a:pt x="21600" y="4588"/>
                  </a:lnTo>
                  <a:lnTo>
                    <a:pt x="21547" y="4588"/>
                  </a:lnTo>
                  <a:lnTo>
                    <a:pt x="21442" y="4729"/>
                  </a:lnTo>
                  <a:lnTo>
                    <a:pt x="21337" y="4729"/>
                  </a:lnTo>
                  <a:lnTo>
                    <a:pt x="21337" y="5506"/>
                  </a:lnTo>
                  <a:lnTo>
                    <a:pt x="21390" y="5647"/>
                  </a:lnTo>
                  <a:lnTo>
                    <a:pt x="21390" y="5929"/>
                  </a:lnTo>
                  <a:lnTo>
                    <a:pt x="21337" y="6000"/>
                  </a:lnTo>
                  <a:lnTo>
                    <a:pt x="21337" y="6071"/>
                  </a:lnTo>
                  <a:lnTo>
                    <a:pt x="21127" y="6071"/>
                  </a:lnTo>
                  <a:lnTo>
                    <a:pt x="21074" y="6000"/>
                  </a:lnTo>
                  <a:lnTo>
                    <a:pt x="20917" y="6000"/>
                  </a:lnTo>
                  <a:lnTo>
                    <a:pt x="20864" y="6071"/>
                  </a:lnTo>
                  <a:lnTo>
                    <a:pt x="20864" y="6141"/>
                  </a:lnTo>
                  <a:lnTo>
                    <a:pt x="20812" y="6212"/>
                  </a:lnTo>
                  <a:lnTo>
                    <a:pt x="20812" y="6282"/>
                  </a:lnTo>
                  <a:lnTo>
                    <a:pt x="20759" y="6424"/>
                  </a:lnTo>
                  <a:lnTo>
                    <a:pt x="20759" y="6565"/>
                  </a:lnTo>
                  <a:lnTo>
                    <a:pt x="20707" y="6635"/>
                  </a:lnTo>
                  <a:lnTo>
                    <a:pt x="20707" y="6918"/>
                  </a:lnTo>
                  <a:lnTo>
                    <a:pt x="20759" y="6988"/>
                  </a:lnTo>
                  <a:lnTo>
                    <a:pt x="20759" y="7129"/>
                  </a:lnTo>
                  <a:lnTo>
                    <a:pt x="20917" y="7129"/>
                  </a:lnTo>
                  <a:lnTo>
                    <a:pt x="20969" y="7200"/>
                  </a:lnTo>
                  <a:lnTo>
                    <a:pt x="21074" y="7200"/>
                  </a:lnTo>
                  <a:lnTo>
                    <a:pt x="20917" y="7412"/>
                  </a:lnTo>
                  <a:lnTo>
                    <a:pt x="20812" y="7482"/>
                  </a:lnTo>
                  <a:lnTo>
                    <a:pt x="20759" y="7553"/>
                  </a:lnTo>
                  <a:lnTo>
                    <a:pt x="20759" y="7624"/>
                  </a:lnTo>
                  <a:lnTo>
                    <a:pt x="20654" y="7624"/>
                  </a:lnTo>
                  <a:lnTo>
                    <a:pt x="20549" y="7694"/>
                  </a:lnTo>
                  <a:lnTo>
                    <a:pt x="20444" y="7694"/>
                  </a:lnTo>
                  <a:lnTo>
                    <a:pt x="20391" y="7765"/>
                  </a:lnTo>
                  <a:lnTo>
                    <a:pt x="20339" y="7765"/>
                  </a:lnTo>
                  <a:lnTo>
                    <a:pt x="20339" y="7835"/>
                  </a:lnTo>
                  <a:lnTo>
                    <a:pt x="20181" y="8047"/>
                  </a:lnTo>
                  <a:lnTo>
                    <a:pt x="20128" y="8188"/>
                  </a:lnTo>
                  <a:lnTo>
                    <a:pt x="20023" y="8329"/>
                  </a:lnTo>
                  <a:lnTo>
                    <a:pt x="19918" y="8329"/>
                  </a:lnTo>
                  <a:lnTo>
                    <a:pt x="19918" y="8400"/>
                  </a:lnTo>
                  <a:lnTo>
                    <a:pt x="19708" y="8400"/>
                  </a:lnTo>
                  <a:lnTo>
                    <a:pt x="19603" y="8329"/>
                  </a:lnTo>
                  <a:lnTo>
                    <a:pt x="19550" y="8329"/>
                  </a:lnTo>
                  <a:lnTo>
                    <a:pt x="19445" y="8259"/>
                  </a:lnTo>
                  <a:lnTo>
                    <a:pt x="19393" y="8188"/>
                  </a:lnTo>
                  <a:lnTo>
                    <a:pt x="19288" y="8188"/>
                  </a:lnTo>
                  <a:lnTo>
                    <a:pt x="19182" y="8329"/>
                  </a:lnTo>
                  <a:lnTo>
                    <a:pt x="19182" y="8682"/>
                  </a:lnTo>
                  <a:lnTo>
                    <a:pt x="19130" y="8824"/>
                  </a:lnTo>
                  <a:lnTo>
                    <a:pt x="19130" y="8965"/>
                  </a:lnTo>
                  <a:lnTo>
                    <a:pt x="18972" y="9176"/>
                  </a:lnTo>
                  <a:lnTo>
                    <a:pt x="18920" y="9176"/>
                  </a:lnTo>
                  <a:lnTo>
                    <a:pt x="18709" y="9318"/>
                  </a:lnTo>
                  <a:lnTo>
                    <a:pt x="18499" y="9529"/>
                  </a:lnTo>
                  <a:lnTo>
                    <a:pt x="18394" y="9671"/>
                  </a:lnTo>
                  <a:lnTo>
                    <a:pt x="18289" y="9671"/>
                  </a:lnTo>
                  <a:lnTo>
                    <a:pt x="18289" y="9741"/>
                  </a:lnTo>
                  <a:lnTo>
                    <a:pt x="18184" y="9741"/>
                  </a:lnTo>
                  <a:lnTo>
                    <a:pt x="18079" y="9882"/>
                  </a:lnTo>
                  <a:lnTo>
                    <a:pt x="17974" y="9953"/>
                  </a:lnTo>
                  <a:lnTo>
                    <a:pt x="17869" y="9953"/>
                  </a:lnTo>
                  <a:lnTo>
                    <a:pt x="17869" y="10024"/>
                  </a:lnTo>
                  <a:lnTo>
                    <a:pt x="17711" y="10024"/>
                  </a:lnTo>
                  <a:lnTo>
                    <a:pt x="17711" y="9953"/>
                  </a:lnTo>
                  <a:lnTo>
                    <a:pt x="17658" y="9953"/>
                  </a:lnTo>
                  <a:lnTo>
                    <a:pt x="17658" y="9035"/>
                  </a:lnTo>
                  <a:lnTo>
                    <a:pt x="17606" y="8965"/>
                  </a:lnTo>
                  <a:lnTo>
                    <a:pt x="17606" y="8824"/>
                  </a:lnTo>
                  <a:lnTo>
                    <a:pt x="17553" y="8824"/>
                  </a:lnTo>
                  <a:lnTo>
                    <a:pt x="17553" y="8753"/>
                  </a:lnTo>
                  <a:lnTo>
                    <a:pt x="17396" y="8753"/>
                  </a:lnTo>
                  <a:lnTo>
                    <a:pt x="17343" y="8824"/>
                  </a:lnTo>
                  <a:lnTo>
                    <a:pt x="17291" y="8824"/>
                  </a:lnTo>
                  <a:lnTo>
                    <a:pt x="17291" y="8894"/>
                  </a:lnTo>
                  <a:lnTo>
                    <a:pt x="17028" y="9247"/>
                  </a:lnTo>
                  <a:lnTo>
                    <a:pt x="17028" y="9388"/>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09" name="Freeform 185"/>
            <p:cNvSpPr/>
            <p:nvPr/>
          </p:nvSpPr>
          <p:spPr>
            <a:xfrm>
              <a:off x="6476109" y="1266584"/>
              <a:ext cx="1646063" cy="1014595"/>
            </a:xfrm>
            <a:custGeom>
              <a:avLst/>
              <a:gdLst/>
              <a:ahLst/>
              <a:cxnLst>
                <a:cxn ang="0">
                  <a:pos x="wd2" y="hd2"/>
                </a:cxn>
                <a:cxn ang="5400000">
                  <a:pos x="wd2" y="hd2"/>
                </a:cxn>
                <a:cxn ang="10800000">
                  <a:pos x="wd2" y="hd2"/>
                </a:cxn>
                <a:cxn ang="16200000">
                  <a:pos x="wd2" y="hd2"/>
                </a:cxn>
              </a:cxnLst>
              <a:rect l="0" t="0" r="r" b="b"/>
              <a:pathLst>
                <a:path w="21600" h="21600" extrusionOk="0">
                  <a:moveTo>
                    <a:pt x="17028" y="9388"/>
                  </a:moveTo>
                  <a:lnTo>
                    <a:pt x="17028" y="9459"/>
                  </a:lnTo>
                  <a:lnTo>
                    <a:pt x="16975" y="9459"/>
                  </a:lnTo>
                  <a:lnTo>
                    <a:pt x="16975" y="9529"/>
                  </a:lnTo>
                  <a:lnTo>
                    <a:pt x="16923" y="9600"/>
                  </a:lnTo>
                  <a:lnTo>
                    <a:pt x="16870" y="9600"/>
                  </a:lnTo>
                  <a:lnTo>
                    <a:pt x="16555" y="9812"/>
                  </a:lnTo>
                  <a:lnTo>
                    <a:pt x="16502" y="9812"/>
                  </a:lnTo>
                  <a:lnTo>
                    <a:pt x="16502" y="9882"/>
                  </a:lnTo>
                  <a:lnTo>
                    <a:pt x="16450" y="9882"/>
                  </a:lnTo>
                  <a:lnTo>
                    <a:pt x="16450" y="10094"/>
                  </a:lnTo>
                  <a:lnTo>
                    <a:pt x="16397" y="10165"/>
                  </a:lnTo>
                  <a:lnTo>
                    <a:pt x="16450" y="10235"/>
                  </a:lnTo>
                  <a:lnTo>
                    <a:pt x="16450" y="10447"/>
                  </a:lnTo>
                  <a:lnTo>
                    <a:pt x="16765" y="10871"/>
                  </a:lnTo>
                  <a:lnTo>
                    <a:pt x="16818" y="10871"/>
                  </a:lnTo>
                  <a:lnTo>
                    <a:pt x="16870" y="10941"/>
                  </a:lnTo>
                  <a:lnTo>
                    <a:pt x="16975" y="10941"/>
                  </a:lnTo>
                  <a:lnTo>
                    <a:pt x="17028" y="11012"/>
                  </a:lnTo>
                  <a:lnTo>
                    <a:pt x="17238" y="11012"/>
                  </a:lnTo>
                  <a:lnTo>
                    <a:pt x="17343" y="10871"/>
                  </a:lnTo>
                  <a:lnTo>
                    <a:pt x="17396" y="10871"/>
                  </a:lnTo>
                  <a:lnTo>
                    <a:pt x="17396" y="10800"/>
                  </a:lnTo>
                  <a:lnTo>
                    <a:pt x="17553" y="10588"/>
                  </a:lnTo>
                  <a:lnTo>
                    <a:pt x="17606" y="10588"/>
                  </a:lnTo>
                  <a:lnTo>
                    <a:pt x="17711" y="10518"/>
                  </a:lnTo>
                  <a:lnTo>
                    <a:pt x="17869" y="10518"/>
                  </a:lnTo>
                  <a:lnTo>
                    <a:pt x="17921" y="10588"/>
                  </a:lnTo>
                  <a:lnTo>
                    <a:pt x="18079" y="10588"/>
                  </a:lnTo>
                  <a:lnTo>
                    <a:pt x="18184" y="10729"/>
                  </a:lnTo>
                  <a:lnTo>
                    <a:pt x="18184" y="10800"/>
                  </a:lnTo>
                  <a:lnTo>
                    <a:pt x="18236" y="10871"/>
                  </a:lnTo>
                  <a:lnTo>
                    <a:pt x="18236" y="11012"/>
                  </a:lnTo>
                  <a:lnTo>
                    <a:pt x="18289" y="11082"/>
                  </a:lnTo>
                  <a:lnTo>
                    <a:pt x="18289" y="11365"/>
                  </a:lnTo>
                  <a:lnTo>
                    <a:pt x="18236" y="11365"/>
                  </a:lnTo>
                  <a:lnTo>
                    <a:pt x="18236" y="11435"/>
                  </a:lnTo>
                  <a:lnTo>
                    <a:pt x="18184" y="11435"/>
                  </a:lnTo>
                  <a:lnTo>
                    <a:pt x="18131" y="11506"/>
                  </a:lnTo>
                  <a:lnTo>
                    <a:pt x="18026" y="11506"/>
                  </a:lnTo>
                  <a:lnTo>
                    <a:pt x="17869" y="11576"/>
                  </a:lnTo>
                  <a:lnTo>
                    <a:pt x="17764" y="11576"/>
                  </a:lnTo>
                  <a:lnTo>
                    <a:pt x="17658" y="11647"/>
                  </a:lnTo>
                  <a:lnTo>
                    <a:pt x="17606" y="11718"/>
                  </a:lnTo>
                  <a:lnTo>
                    <a:pt x="17501" y="11788"/>
                  </a:lnTo>
                  <a:lnTo>
                    <a:pt x="17396" y="11929"/>
                  </a:lnTo>
                  <a:lnTo>
                    <a:pt x="17396" y="12000"/>
                  </a:lnTo>
                  <a:lnTo>
                    <a:pt x="17343" y="12000"/>
                  </a:lnTo>
                  <a:lnTo>
                    <a:pt x="17343" y="12353"/>
                  </a:lnTo>
                  <a:lnTo>
                    <a:pt x="17396" y="12424"/>
                  </a:lnTo>
                  <a:lnTo>
                    <a:pt x="17396" y="12494"/>
                  </a:lnTo>
                  <a:lnTo>
                    <a:pt x="17448" y="12565"/>
                  </a:lnTo>
                  <a:lnTo>
                    <a:pt x="17553" y="12988"/>
                  </a:lnTo>
                  <a:lnTo>
                    <a:pt x="17658" y="13200"/>
                  </a:lnTo>
                  <a:lnTo>
                    <a:pt x="17711" y="13341"/>
                  </a:lnTo>
                  <a:lnTo>
                    <a:pt x="17764" y="13412"/>
                  </a:lnTo>
                  <a:lnTo>
                    <a:pt x="17764" y="13553"/>
                  </a:lnTo>
                  <a:lnTo>
                    <a:pt x="18079" y="13976"/>
                  </a:lnTo>
                  <a:lnTo>
                    <a:pt x="18184" y="14047"/>
                  </a:lnTo>
                  <a:lnTo>
                    <a:pt x="18289" y="14188"/>
                  </a:lnTo>
                  <a:lnTo>
                    <a:pt x="18289" y="14259"/>
                  </a:lnTo>
                  <a:lnTo>
                    <a:pt x="18342" y="14329"/>
                  </a:lnTo>
                  <a:lnTo>
                    <a:pt x="18342" y="15035"/>
                  </a:lnTo>
                  <a:lnTo>
                    <a:pt x="18394" y="15176"/>
                  </a:lnTo>
                  <a:lnTo>
                    <a:pt x="18394" y="15388"/>
                  </a:lnTo>
                  <a:lnTo>
                    <a:pt x="18447" y="15529"/>
                  </a:lnTo>
                  <a:lnTo>
                    <a:pt x="18447" y="15671"/>
                  </a:lnTo>
                  <a:lnTo>
                    <a:pt x="18499" y="15812"/>
                  </a:lnTo>
                  <a:lnTo>
                    <a:pt x="18604" y="16235"/>
                  </a:lnTo>
                  <a:lnTo>
                    <a:pt x="18604" y="16376"/>
                  </a:lnTo>
                  <a:lnTo>
                    <a:pt x="18657" y="16447"/>
                  </a:lnTo>
                  <a:lnTo>
                    <a:pt x="18657" y="16941"/>
                  </a:lnTo>
                  <a:lnTo>
                    <a:pt x="18604" y="16941"/>
                  </a:lnTo>
                  <a:lnTo>
                    <a:pt x="18604" y="17012"/>
                  </a:lnTo>
                  <a:lnTo>
                    <a:pt x="18394" y="17012"/>
                  </a:lnTo>
                  <a:lnTo>
                    <a:pt x="18342" y="17082"/>
                  </a:lnTo>
                  <a:lnTo>
                    <a:pt x="18342" y="17435"/>
                  </a:lnTo>
                  <a:lnTo>
                    <a:pt x="18289" y="17506"/>
                  </a:lnTo>
                  <a:lnTo>
                    <a:pt x="18289" y="17576"/>
                  </a:lnTo>
                  <a:lnTo>
                    <a:pt x="18131" y="17788"/>
                  </a:lnTo>
                  <a:lnTo>
                    <a:pt x="18026" y="17859"/>
                  </a:lnTo>
                  <a:lnTo>
                    <a:pt x="17974" y="17929"/>
                  </a:lnTo>
                  <a:lnTo>
                    <a:pt x="17921" y="17929"/>
                  </a:lnTo>
                  <a:lnTo>
                    <a:pt x="17921" y="18212"/>
                  </a:lnTo>
                  <a:lnTo>
                    <a:pt x="17974" y="18353"/>
                  </a:lnTo>
                  <a:lnTo>
                    <a:pt x="17974" y="18706"/>
                  </a:lnTo>
                  <a:lnTo>
                    <a:pt x="17921" y="18706"/>
                  </a:lnTo>
                  <a:lnTo>
                    <a:pt x="17921" y="18776"/>
                  </a:lnTo>
                  <a:lnTo>
                    <a:pt x="17869" y="18776"/>
                  </a:lnTo>
                  <a:lnTo>
                    <a:pt x="17711" y="18988"/>
                  </a:lnTo>
                  <a:lnTo>
                    <a:pt x="17448" y="18988"/>
                  </a:lnTo>
                  <a:lnTo>
                    <a:pt x="17396" y="19059"/>
                  </a:lnTo>
                  <a:lnTo>
                    <a:pt x="17343" y="19059"/>
                  </a:lnTo>
                  <a:lnTo>
                    <a:pt x="17291" y="19129"/>
                  </a:lnTo>
                  <a:lnTo>
                    <a:pt x="17291" y="19553"/>
                  </a:lnTo>
                  <a:lnTo>
                    <a:pt x="17238" y="19624"/>
                  </a:lnTo>
                  <a:lnTo>
                    <a:pt x="17133" y="19624"/>
                  </a:lnTo>
                  <a:lnTo>
                    <a:pt x="17080" y="19694"/>
                  </a:lnTo>
                  <a:lnTo>
                    <a:pt x="16975" y="19694"/>
                  </a:lnTo>
                  <a:lnTo>
                    <a:pt x="16975" y="19765"/>
                  </a:lnTo>
                  <a:lnTo>
                    <a:pt x="16923" y="19835"/>
                  </a:lnTo>
                  <a:lnTo>
                    <a:pt x="16923" y="20188"/>
                  </a:lnTo>
                  <a:lnTo>
                    <a:pt x="16818" y="20329"/>
                  </a:lnTo>
                  <a:lnTo>
                    <a:pt x="16712" y="20329"/>
                  </a:lnTo>
                  <a:lnTo>
                    <a:pt x="16607" y="20400"/>
                  </a:lnTo>
                  <a:lnTo>
                    <a:pt x="16502" y="20400"/>
                  </a:lnTo>
                  <a:lnTo>
                    <a:pt x="16397" y="20471"/>
                  </a:lnTo>
                  <a:lnTo>
                    <a:pt x="16134" y="20471"/>
                  </a:lnTo>
                  <a:lnTo>
                    <a:pt x="15977" y="20400"/>
                  </a:lnTo>
                  <a:lnTo>
                    <a:pt x="15609" y="20400"/>
                  </a:lnTo>
                  <a:lnTo>
                    <a:pt x="15504" y="20471"/>
                  </a:lnTo>
                  <a:lnTo>
                    <a:pt x="15451" y="20471"/>
                  </a:lnTo>
                  <a:lnTo>
                    <a:pt x="15346" y="20541"/>
                  </a:lnTo>
                  <a:lnTo>
                    <a:pt x="15293" y="20541"/>
                  </a:lnTo>
                  <a:lnTo>
                    <a:pt x="15188" y="20612"/>
                  </a:lnTo>
                  <a:lnTo>
                    <a:pt x="15136" y="20682"/>
                  </a:lnTo>
                  <a:lnTo>
                    <a:pt x="15083" y="20682"/>
                  </a:lnTo>
                  <a:lnTo>
                    <a:pt x="14926" y="20894"/>
                  </a:lnTo>
                  <a:lnTo>
                    <a:pt x="14820" y="20965"/>
                  </a:lnTo>
                  <a:lnTo>
                    <a:pt x="14715" y="21106"/>
                  </a:lnTo>
                  <a:lnTo>
                    <a:pt x="14558" y="21247"/>
                  </a:lnTo>
                  <a:lnTo>
                    <a:pt x="14505" y="21318"/>
                  </a:lnTo>
                  <a:lnTo>
                    <a:pt x="14505" y="21388"/>
                  </a:lnTo>
                  <a:lnTo>
                    <a:pt x="14400" y="21529"/>
                  </a:lnTo>
                  <a:lnTo>
                    <a:pt x="14347" y="21529"/>
                  </a:lnTo>
                  <a:lnTo>
                    <a:pt x="14347" y="21600"/>
                  </a:lnTo>
                  <a:lnTo>
                    <a:pt x="14242" y="21600"/>
                  </a:lnTo>
                  <a:lnTo>
                    <a:pt x="14242" y="21459"/>
                  </a:lnTo>
                  <a:lnTo>
                    <a:pt x="14190" y="21459"/>
                  </a:lnTo>
                  <a:lnTo>
                    <a:pt x="14190" y="20965"/>
                  </a:lnTo>
                  <a:lnTo>
                    <a:pt x="14137" y="20965"/>
                  </a:lnTo>
                  <a:lnTo>
                    <a:pt x="14137" y="20894"/>
                  </a:lnTo>
                  <a:lnTo>
                    <a:pt x="14032" y="20753"/>
                  </a:lnTo>
                  <a:lnTo>
                    <a:pt x="13980" y="20753"/>
                  </a:lnTo>
                  <a:lnTo>
                    <a:pt x="13980" y="20682"/>
                  </a:lnTo>
                  <a:lnTo>
                    <a:pt x="13874" y="20682"/>
                  </a:lnTo>
                  <a:lnTo>
                    <a:pt x="13874" y="20753"/>
                  </a:lnTo>
                  <a:lnTo>
                    <a:pt x="13822" y="20753"/>
                  </a:lnTo>
                  <a:lnTo>
                    <a:pt x="13822" y="20894"/>
                  </a:lnTo>
                  <a:lnTo>
                    <a:pt x="13769" y="20894"/>
                  </a:lnTo>
                  <a:lnTo>
                    <a:pt x="13769" y="21106"/>
                  </a:lnTo>
                  <a:lnTo>
                    <a:pt x="13717" y="21247"/>
                  </a:lnTo>
                  <a:lnTo>
                    <a:pt x="13717" y="21318"/>
                  </a:lnTo>
                  <a:lnTo>
                    <a:pt x="13612" y="21035"/>
                  </a:lnTo>
                  <a:lnTo>
                    <a:pt x="13507" y="20824"/>
                  </a:lnTo>
                  <a:lnTo>
                    <a:pt x="13454" y="20682"/>
                  </a:lnTo>
                  <a:lnTo>
                    <a:pt x="13349" y="20471"/>
                  </a:lnTo>
                  <a:lnTo>
                    <a:pt x="13191" y="20259"/>
                  </a:lnTo>
                  <a:lnTo>
                    <a:pt x="13191" y="20188"/>
                  </a:lnTo>
                  <a:lnTo>
                    <a:pt x="13086" y="20188"/>
                  </a:lnTo>
                  <a:lnTo>
                    <a:pt x="12981" y="20047"/>
                  </a:lnTo>
                  <a:lnTo>
                    <a:pt x="12876" y="20047"/>
                  </a:lnTo>
                  <a:lnTo>
                    <a:pt x="12823" y="19976"/>
                  </a:lnTo>
                  <a:lnTo>
                    <a:pt x="12561" y="19976"/>
                  </a:lnTo>
                  <a:lnTo>
                    <a:pt x="12508" y="19906"/>
                  </a:lnTo>
                  <a:lnTo>
                    <a:pt x="12193" y="19906"/>
                  </a:lnTo>
                  <a:lnTo>
                    <a:pt x="12193" y="19976"/>
                  </a:lnTo>
                  <a:lnTo>
                    <a:pt x="12088" y="19976"/>
                  </a:lnTo>
                  <a:lnTo>
                    <a:pt x="12035" y="20047"/>
                  </a:lnTo>
                  <a:lnTo>
                    <a:pt x="11825" y="20188"/>
                  </a:lnTo>
                  <a:lnTo>
                    <a:pt x="11667" y="20329"/>
                  </a:lnTo>
                  <a:lnTo>
                    <a:pt x="11457" y="20471"/>
                  </a:lnTo>
                  <a:lnTo>
                    <a:pt x="11352" y="20471"/>
                  </a:lnTo>
                  <a:lnTo>
                    <a:pt x="11299" y="20541"/>
                  </a:lnTo>
                  <a:lnTo>
                    <a:pt x="11299" y="20612"/>
                  </a:lnTo>
                  <a:lnTo>
                    <a:pt x="11247" y="20612"/>
                  </a:lnTo>
                  <a:lnTo>
                    <a:pt x="11299" y="20682"/>
                  </a:lnTo>
                  <a:lnTo>
                    <a:pt x="11299" y="20824"/>
                  </a:lnTo>
                  <a:lnTo>
                    <a:pt x="11352" y="20894"/>
                  </a:lnTo>
                  <a:lnTo>
                    <a:pt x="11352" y="21106"/>
                  </a:lnTo>
                  <a:lnTo>
                    <a:pt x="11299" y="21176"/>
                  </a:lnTo>
                  <a:lnTo>
                    <a:pt x="10826" y="21176"/>
                  </a:lnTo>
                  <a:lnTo>
                    <a:pt x="10774" y="21035"/>
                  </a:lnTo>
                  <a:lnTo>
                    <a:pt x="10774" y="20894"/>
                  </a:lnTo>
                  <a:lnTo>
                    <a:pt x="10721" y="20894"/>
                  </a:lnTo>
                  <a:lnTo>
                    <a:pt x="10721" y="20824"/>
                  </a:lnTo>
                  <a:lnTo>
                    <a:pt x="10511" y="20824"/>
                  </a:lnTo>
                  <a:lnTo>
                    <a:pt x="10458" y="20753"/>
                  </a:lnTo>
                  <a:lnTo>
                    <a:pt x="10353" y="20753"/>
                  </a:lnTo>
                  <a:lnTo>
                    <a:pt x="10353" y="20682"/>
                  </a:lnTo>
                  <a:lnTo>
                    <a:pt x="10301" y="20682"/>
                  </a:lnTo>
                  <a:lnTo>
                    <a:pt x="10301" y="20118"/>
                  </a:lnTo>
                  <a:lnTo>
                    <a:pt x="10248" y="19976"/>
                  </a:lnTo>
                  <a:lnTo>
                    <a:pt x="10248" y="19765"/>
                  </a:lnTo>
                  <a:lnTo>
                    <a:pt x="10196" y="19694"/>
                  </a:lnTo>
                  <a:lnTo>
                    <a:pt x="10196" y="19624"/>
                  </a:lnTo>
                  <a:lnTo>
                    <a:pt x="10143" y="19553"/>
                  </a:lnTo>
                  <a:lnTo>
                    <a:pt x="10143" y="19482"/>
                  </a:lnTo>
                  <a:lnTo>
                    <a:pt x="10038" y="19341"/>
                  </a:lnTo>
                  <a:lnTo>
                    <a:pt x="9670" y="19341"/>
                  </a:lnTo>
                  <a:lnTo>
                    <a:pt x="9670" y="19271"/>
                  </a:lnTo>
                  <a:lnTo>
                    <a:pt x="9618" y="19271"/>
                  </a:lnTo>
                  <a:lnTo>
                    <a:pt x="9618" y="18918"/>
                  </a:lnTo>
                  <a:lnTo>
                    <a:pt x="9670" y="18847"/>
                  </a:lnTo>
                  <a:lnTo>
                    <a:pt x="9670" y="18776"/>
                  </a:lnTo>
                  <a:lnTo>
                    <a:pt x="9723" y="18776"/>
                  </a:lnTo>
                  <a:lnTo>
                    <a:pt x="9775" y="18706"/>
                  </a:lnTo>
                  <a:lnTo>
                    <a:pt x="9880" y="18635"/>
                  </a:lnTo>
                  <a:lnTo>
                    <a:pt x="9985" y="18494"/>
                  </a:lnTo>
                  <a:lnTo>
                    <a:pt x="10038" y="18353"/>
                  </a:lnTo>
                  <a:lnTo>
                    <a:pt x="10038" y="18282"/>
                  </a:lnTo>
                  <a:lnTo>
                    <a:pt x="10091" y="18212"/>
                  </a:lnTo>
                  <a:lnTo>
                    <a:pt x="10091" y="18000"/>
                  </a:lnTo>
                  <a:lnTo>
                    <a:pt x="10038" y="17929"/>
                  </a:lnTo>
                  <a:lnTo>
                    <a:pt x="10038" y="17859"/>
                  </a:lnTo>
                  <a:lnTo>
                    <a:pt x="9985" y="17647"/>
                  </a:lnTo>
                  <a:lnTo>
                    <a:pt x="9933" y="17576"/>
                  </a:lnTo>
                  <a:lnTo>
                    <a:pt x="9933" y="17435"/>
                  </a:lnTo>
                  <a:lnTo>
                    <a:pt x="9880" y="17365"/>
                  </a:lnTo>
                  <a:lnTo>
                    <a:pt x="9880" y="17294"/>
                  </a:lnTo>
                  <a:lnTo>
                    <a:pt x="9828" y="17224"/>
                  </a:lnTo>
                  <a:lnTo>
                    <a:pt x="9565" y="17224"/>
                  </a:lnTo>
                  <a:lnTo>
                    <a:pt x="9512" y="17294"/>
                  </a:lnTo>
                  <a:lnTo>
                    <a:pt x="9407" y="17294"/>
                  </a:lnTo>
                  <a:lnTo>
                    <a:pt x="9355" y="17224"/>
                  </a:lnTo>
                  <a:lnTo>
                    <a:pt x="9302" y="17082"/>
                  </a:lnTo>
                  <a:lnTo>
                    <a:pt x="9197" y="16941"/>
                  </a:lnTo>
                  <a:lnTo>
                    <a:pt x="9197" y="16871"/>
                  </a:lnTo>
                  <a:lnTo>
                    <a:pt x="9092" y="16729"/>
                  </a:lnTo>
                  <a:lnTo>
                    <a:pt x="9039" y="16729"/>
                  </a:lnTo>
                  <a:lnTo>
                    <a:pt x="8934" y="16588"/>
                  </a:lnTo>
                  <a:lnTo>
                    <a:pt x="8882" y="16588"/>
                  </a:lnTo>
                  <a:lnTo>
                    <a:pt x="8829" y="16518"/>
                  </a:lnTo>
                  <a:lnTo>
                    <a:pt x="8777" y="16518"/>
                  </a:lnTo>
                  <a:lnTo>
                    <a:pt x="8724" y="16447"/>
                  </a:lnTo>
                  <a:lnTo>
                    <a:pt x="8093" y="16447"/>
                  </a:lnTo>
                  <a:lnTo>
                    <a:pt x="8041" y="16518"/>
                  </a:lnTo>
                  <a:lnTo>
                    <a:pt x="7988" y="16518"/>
                  </a:lnTo>
                  <a:lnTo>
                    <a:pt x="7883" y="16659"/>
                  </a:lnTo>
                  <a:lnTo>
                    <a:pt x="7778" y="16659"/>
                  </a:lnTo>
                  <a:lnTo>
                    <a:pt x="7673" y="16800"/>
                  </a:lnTo>
                  <a:lnTo>
                    <a:pt x="7620" y="16800"/>
                  </a:lnTo>
                  <a:lnTo>
                    <a:pt x="7620" y="16871"/>
                  </a:lnTo>
                  <a:lnTo>
                    <a:pt x="7568" y="16941"/>
                  </a:lnTo>
                  <a:lnTo>
                    <a:pt x="7463" y="17224"/>
                  </a:lnTo>
                  <a:lnTo>
                    <a:pt x="6780" y="17224"/>
                  </a:lnTo>
                  <a:lnTo>
                    <a:pt x="6464" y="17012"/>
                  </a:lnTo>
                  <a:lnTo>
                    <a:pt x="6412" y="16941"/>
                  </a:lnTo>
                  <a:lnTo>
                    <a:pt x="6201" y="17435"/>
                  </a:lnTo>
                  <a:lnTo>
                    <a:pt x="6044" y="17365"/>
                  </a:lnTo>
                  <a:lnTo>
                    <a:pt x="5939" y="17294"/>
                  </a:lnTo>
                  <a:lnTo>
                    <a:pt x="5728" y="17294"/>
                  </a:lnTo>
                  <a:lnTo>
                    <a:pt x="5623" y="17224"/>
                  </a:lnTo>
                  <a:lnTo>
                    <a:pt x="4993" y="17224"/>
                  </a:lnTo>
                  <a:lnTo>
                    <a:pt x="4940" y="17153"/>
                  </a:lnTo>
                  <a:lnTo>
                    <a:pt x="4888" y="17153"/>
                  </a:lnTo>
                  <a:lnTo>
                    <a:pt x="4782" y="17082"/>
                  </a:lnTo>
                  <a:lnTo>
                    <a:pt x="4625" y="16941"/>
                  </a:lnTo>
                  <a:lnTo>
                    <a:pt x="4520" y="16871"/>
                  </a:lnTo>
                  <a:lnTo>
                    <a:pt x="4467" y="16800"/>
                  </a:lnTo>
                  <a:lnTo>
                    <a:pt x="4362" y="16800"/>
                  </a:lnTo>
                  <a:lnTo>
                    <a:pt x="4309" y="16729"/>
                  </a:lnTo>
                  <a:lnTo>
                    <a:pt x="4309" y="16094"/>
                  </a:lnTo>
                  <a:lnTo>
                    <a:pt x="4257" y="16094"/>
                  </a:lnTo>
                  <a:lnTo>
                    <a:pt x="4257" y="16165"/>
                  </a:lnTo>
                  <a:lnTo>
                    <a:pt x="4204" y="16165"/>
                  </a:lnTo>
                  <a:lnTo>
                    <a:pt x="4204" y="16376"/>
                  </a:lnTo>
                  <a:lnTo>
                    <a:pt x="4152" y="16447"/>
                  </a:lnTo>
                  <a:lnTo>
                    <a:pt x="3994" y="16447"/>
                  </a:lnTo>
                  <a:lnTo>
                    <a:pt x="3942" y="16376"/>
                  </a:lnTo>
                  <a:lnTo>
                    <a:pt x="3889" y="16376"/>
                  </a:lnTo>
                  <a:lnTo>
                    <a:pt x="3836" y="16306"/>
                  </a:lnTo>
                  <a:lnTo>
                    <a:pt x="3731" y="16235"/>
                  </a:lnTo>
                  <a:lnTo>
                    <a:pt x="3679" y="16165"/>
                  </a:lnTo>
                  <a:lnTo>
                    <a:pt x="3679" y="16094"/>
                  </a:lnTo>
                  <a:lnTo>
                    <a:pt x="3574" y="16024"/>
                  </a:lnTo>
                  <a:lnTo>
                    <a:pt x="3469" y="15882"/>
                  </a:lnTo>
                  <a:lnTo>
                    <a:pt x="3469" y="15812"/>
                  </a:lnTo>
                  <a:lnTo>
                    <a:pt x="3364" y="15812"/>
                  </a:lnTo>
                  <a:lnTo>
                    <a:pt x="3311" y="15741"/>
                  </a:lnTo>
                  <a:lnTo>
                    <a:pt x="2943" y="15741"/>
                  </a:lnTo>
                  <a:lnTo>
                    <a:pt x="2628" y="15318"/>
                  </a:lnTo>
                  <a:lnTo>
                    <a:pt x="2418" y="15318"/>
                  </a:lnTo>
                  <a:lnTo>
                    <a:pt x="2365" y="15247"/>
                  </a:lnTo>
                  <a:lnTo>
                    <a:pt x="2155" y="15247"/>
                  </a:lnTo>
                  <a:lnTo>
                    <a:pt x="2050" y="15106"/>
                  </a:lnTo>
                  <a:lnTo>
                    <a:pt x="2050" y="14753"/>
                  </a:lnTo>
                  <a:lnTo>
                    <a:pt x="2102" y="14612"/>
                  </a:lnTo>
                  <a:lnTo>
                    <a:pt x="2102" y="14259"/>
                  </a:lnTo>
                  <a:lnTo>
                    <a:pt x="1945" y="14047"/>
                  </a:lnTo>
                  <a:lnTo>
                    <a:pt x="1892" y="14047"/>
                  </a:lnTo>
                  <a:lnTo>
                    <a:pt x="1892" y="13976"/>
                  </a:lnTo>
                  <a:lnTo>
                    <a:pt x="1787" y="13976"/>
                  </a:lnTo>
                  <a:lnTo>
                    <a:pt x="1734" y="13906"/>
                  </a:lnTo>
                  <a:lnTo>
                    <a:pt x="1314" y="13906"/>
                  </a:lnTo>
                  <a:lnTo>
                    <a:pt x="1104" y="14047"/>
                  </a:lnTo>
                  <a:lnTo>
                    <a:pt x="1051" y="14118"/>
                  </a:lnTo>
                  <a:lnTo>
                    <a:pt x="893" y="14259"/>
                  </a:lnTo>
                  <a:lnTo>
                    <a:pt x="841" y="14329"/>
                  </a:lnTo>
                  <a:lnTo>
                    <a:pt x="788" y="14329"/>
                  </a:lnTo>
                  <a:lnTo>
                    <a:pt x="683" y="14188"/>
                  </a:lnTo>
                  <a:lnTo>
                    <a:pt x="578" y="14188"/>
                  </a:lnTo>
                  <a:lnTo>
                    <a:pt x="473" y="14047"/>
                  </a:lnTo>
                  <a:lnTo>
                    <a:pt x="473" y="13553"/>
                  </a:lnTo>
                  <a:lnTo>
                    <a:pt x="526" y="13412"/>
                  </a:lnTo>
                  <a:lnTo>
                    <a:pt x="526" y="13271"/>
                  </a:lnTo>
                  <a:lnTo>
                    <a:pt x="473" y="13271"/>
                  </a:lnTo>
                  <a:lnTo>
                    <a:pt x="473" y="13200"/>
                  </a:lnTo>
                  <a:lnTo>
                    <a:pt x="315" y="12988"/>
                  </a:lnTo>
                  <a:lnTo>
                    <a:pt x="315" y="12635"/>
                  </a:lnTo>
                  <a:lnTo>
                    <a:pt x="368" y="12494"/>
                  </a:lnTo>
                  <a:lnTo>
                    <a:pt x="368" y="12424"/>
                  </a:lnTo>
                  <a:lnTo>
                    <a:pt x="473" y="11576"/>
                  </a:lnTo>
                  <a:lnTo>
                    <a:pt x="473" y="11365"/>
                  </a:lnTo>
                  <a:lnTo>
                    <a:pt x="526" y="11294"/>
                  </a:lnTo>
                  <a:lnTo>
                    <a:pt x="526" y="11224"/>
                  </a:lnTo>
                  <a:lnTo>
                    <a:pt x="473" y="11224"/>
                  </a:lnTo>
                  <a:lnTo>
                    <a:pt x="473" y="11153"/>
                  </a:lnTo>
                  <a:lnTo>
                    <a:pt x="420" y="11153"/>
                  </a:lnTo>
                  <a:lnTo>
                    <a:pt x="420" y="11224"/>
                  </a:lnTo>
                  <a:lnTo>
                    <a:pt x="368" y="11224"/>
                  </a:lnTo>
                  <a:lnTo>
                    <a:pt x="315" y="11153"/>
                  </a:lnTo>
                  <a:lnTo>
                    <a:pt x="210" y="11153"/>
                  </a:lnTo>
                  <a:lnTo>
                    <a:pt x="105" y="11012"/>
                  </a:lnTo>
                  <a:lnTo>
                    <a:pt x="53" y="11012"/>
                  </a:lnTo>
                  <a:lnTo>
                    <a:pt x="53" y="10941"/>
                  </a:lnTo>
                  <a:lnTo>
                    <a:pt x="0" y="10871"/>
                  </a:lnTo>
                  <a:lnTo>
                    <a:pt x="0" y="10235"/>
                  </a:lnTo>
                  <a:lnTo>
                    <a:pt x="53" y="10165"/>
                  </a:lnTo>
                  <a:lnTo>
                    <a:pt x="53" y="10024"/>
                  </a:lnTo>
                  <a:lnTo>
                    <a:pt x="105" y="10024"/>
                  </a:lnTo>
                  <a:lnTo>
                    <a:pt x="105" y="9953"/>
                  </a:lnTo>
                  <a:lnTo>
                    <a:pt x="158" y="9882"/>
                  </a:lnTo>
                  <a:lnTo>
                    <a:pt x="210" y="9882"/>
                  </a:lnTo>
                  <a:lnTo>
                    <a:pt x="315" y="9741"/>
                  </a:lnTo>
                  <a:lnTo>
                    <a:pt x="420" y="9741"/>
                  </a:lnTo>
                  <a:lnTo>
                    <a:pt x="473" y="9812"/>
                  </a:lnTo>
                  <a:lnTo>
                    <a:pt x="526" y="9812"/>
                  </a:lnTo>
                  <a:lnTo>
                    <a:pt x="578" y="9882"/>
                  </a:lnTo>
                  <a:lnTo>
                    <a:pt x="631" y="9882"/>
                  </a:lnTo>
                  <a:lnTo>
                    <a:pt x="683" y="10024"/>
                  </a:lnTo>
                  <a:lnTo>
                    <a:pt x="788" y="10094"/>
                  </a:lnTo>
                  <a:lnTo>
                    <a:pt x="841" y="10165"/>
                  </a:lnTo>
                  <a:lnTo>
                    <a:pt x="946" y="10235"/>
                  </a:lnTo>
                  <a:lnTo>
                    <a:pt x="999" y="10165"/>
                  </a:lnTo>
                  <a:lnTo>
                    <a:pt x="1051" y="10024"/>
                  </a:lnTo>
                  <a:lnTo>
                    <a:pt x="1104" y="10024"/>
                  </a:lnTo>
                  <a:lnTo>
                    <a:pt x="1104" y="9882"/>
                  </a:lnTo>
                  <a:lnTo>
                    <a:pt x="1051" y="9812"/>
                  </a:lnTo>
                  <a:lnTo>
                    <a:pt x="1051" y="9671"/>
                  </a:lnTo>
                  <a:lnTo>
                    <a:pt x="1104" y="9600"/>
                  </a:lnTo>
                  <a:lnTo>
                    <a:pt x="1209" y="9600"/>
                  </a:lnTo>
                  <a:lnTo>
                    <a:pt x="1209" y="9529"/>
                  </a:lnTo>
                  <a:lnTo>
                    <a:pt x="1682" y="9529"/>
                  </a:lnTo>
                  <a:lnTo>
                    <a:pt x="1734" y="9459"/>
                  </a:lnTo>
                  <a:lnTo>
                    <a:pt x="1734" y="9388"/>
                  </a:lnTo>
                  <a:lnTo>
                    <a:pt x="1839" y="9247"/>
                  </a:lnTo>
                  <a:lnTo>
                    <a:pt x="1839" y="9176"/>
                  </a:lnTo>
                  <a:lnTo>
                    <a:pt x="1892" y="9176"/>
                  </a:lnTo>
                  <a:lnTo>
                    <a:pt x="1945" y="9106"/>
                  </a:lnTo>
                  <a:lnTo>
                    <a:pt x="1997" y="9106"/>
                  </a:lnTo>
                  <a:lnTo>
                    <a:pt x="2050" y="9035"/>
                  </a:lnTo>
                  <a:lnTo>
                    <a:pt x="2155" y="9035"/>
                  </a:lnTo>
                  <a:lnTo>
                    <a:pt x="2155" y="8894"/>
                  </a:lnTo>
                  <a:lnTo>
                    <a:pt x="2207" y="8824"/>
                  </a:lnTo>
                  <a:lnTo>
                    <a:pt x="2207" y="8753"/>
                  </a:lnTo>
                  <a:lnTo>
                    <a:pt x="2260" y="8682"/>
                  </a:lnTo>
                  <a:lnTo>
                    <a:pt x="2260" y="7765"/>
                  </a:lnTo>
                  <a:lnTo>
                    <a:pt x="2207" y="7694"/>
                  </a:lnTo>
                  <a:lnTo>
                    <a:pt x="2207" y="7553"/>
                  </a:lnTo>
                  <a:lnTo>
                    <a:pt x="2155" y="7553"/>
                  </a:lnTo>
                  <a:lnTo>
                    <a:pt x="2102" y="7482"/>
                  </a:lnTo>
                  <a:lnTo>
                    <a:pt x="1945" y="7482"/>
                  </a:lnTo>
                  <a:lnTo>
                    <a:pt x="1945" y="7412"/>
                  </a:lnTo>
                  <a:lnTo>
                    <a:pt x="1892" y="7412"/>
                  </a:lnTo>
                  <a:lnTo>
                    <a:pt x="1892" y="7271"/>
                  </a:lnTo>
                  <a:lnTo>
                    <a:pt x="1945" y="7200"/>
                  </a:lnTo>
                  <a:lnTo>
                    <a:pt x="1945" y="7129"/>
                  </a:lnTo>
                  <a:lnTo>
                    <a:pt x="2050" y="6988"/>
                  </a:lnTo>
                  <a:lnTo>
                    <a:pt x="2207" y="6988"/>
                  </a:lnTo>
                  <a:lnTo>
                    <a:pt x="2312" y="6918"/>
                  </a:lnTo>
                  <a:lnTo>
                    <a:pt x="2785" y="6918"/>
                  </a:lnTo>
                  <a:lnTo>
                    <a:pt x="2838" y="6776"/>
                  </a:lnTo>
                  <a:lnTo>
                    <a:pt x="2891" y="6706"/>
                  </a:lnTo>
                  <a:lnTo>
                    <a:pt x="2891" y="6635"/>
                  </a:lnTo>
                  <a:lnTo>
                    <a:pt x="2943" y="6565"/>
                  </a:lnTo>
                  <a:lnTo>
                    <a:pt x="2943" y="6282"/>
                  </a:lnTo>
                  <a:lnTo>
                    <a:pt x="2891" y="6141"/>
                  </a:lnTo>
                  <a:lnTo>
                    <a:pt x="2891" y="6071"/>
                  </a:lnTo>
                  <a:lnTo>
                    <a:pt x="2943" y="6000"/>
                  </a:lnTo>
                  <a:lnTo>
                    <a:pt x="2943" y="5929"/>
                  </a:lnTo>
                  <a:lnTo>
                    <a:pt x="3101" y="5718"/>
                  </a:lnTo>
                  <a:lnTo>
                    <a:pt x="3258" y="5718"/>
                  </a:lnTo>
                  <a:lnTo>
                    <a:pt x="3311" y="5647"/>
                  </a:lnTo>
                  <a:lnTo>
                    <a:pt x="3416" y="5647"/>
                  </a:lnTo>
                  <a:lnTo>
                    <a:pt x="3469" y="5718"/>
                  </a:lnTo>
                  <a:lnTo>
                    <a:pt x="3521" y="5718"/>
                  </a:lnTo>
                  <a:lnTo>
                    <a:pt x="3574" y="5788"/>
                  </a:lnTo>
                  <a:lnTo>
                    <a:pt x="3626" y="5788"/>
                  </a:lnTo>
                  <a:lnTo>
                    <a:pt x="3731" y="5859"/>
                  </a:lnTo>
                  <a:lnTo>
                    <a:pt x="3784" y="5859"/>
                  </a:lnTo>
                  <a:lnTo>
                    <a:pt x="3836" y="5788"/>
                  </a:lnTo>
                  <a:lnTo>
                    <a:pt x="3836" y="5718"/>
                  </a:lnTo>
                  <a:lnTo>
                    <a:pt x="3889" y="5718"/>
                  </a:lnTo>
                  <a:lnTo>
                    <a:pt x="3889" y="5506"/>
                  </a:lnTo>
                  <a:lnTo>
                    <a:pt x="3942" y="5294"/>
                  </a:lnTo>
                  <a:lnTo>
                    <a:pt x="3942" y="4729"/>
                  </a:lnTo>
                  <a:lnTo>
                    <a:pt x="3994" y="4659"/>
                  </a:lnTo>
                  <a:lnTo>
                    <a:pt x="3994" y="4588"/>
                  </a:lnTo>
                  <a:lnTo>
                    <a:pt x="4099" y="4447"/>
                  </a:lnTo>
                  <a:lnTo>
                    <a:pt x="4152" y="4447"/>
                  </a:lnTo>
                  <a:lnTo>
                    <a:pt x="4204" y="4376"/>
                  </a:lnTo>
                  <a:lnTo>
                    <a:pt x="4467" y="4376"/>
                  </a:lnTo>
                  <a:lnTo>
                    <a:pt x="4467" y="4306"/>
                  </a:lnTo>
                  <a:lnTo>
                    <a:pt x="4520" y="4235"/>
                  </a:lnTo>
                  <a:lnTo>
                    <a:pt x="4520" y="4024"/>
                  </a:lnTo>
                  <a:lnTo>
                    <a:pt x="4572" y="3953"/>
                  </a:lnTo>
                  <a:lnTo>
                    <a:pt x="4572" y="3882"/>
                  </a:lnTo>
                  <a:lnTo>
                    <a:pt x="4625" y="3882"/>
                  </a:lnTo>
                  <a:lnTo>
                    <a:pt x="4677" y="3812"/>
                  </a:lnTo>
                  <a:lnTo>
                    <a:pt x="4782" y="3741"/>
                  </a:lnTo>
                  <a:lnTo>
                    <a:pt x="4782" y="3671"/>
                  </a:lnTo>
                  <a:lnTo>
                    <a:pt x="4888" y="3882"/>
                  </a:lnTo>
                  <a:lnTo>
                    <a:pt x="4940" y="4024"/>
                  </a:lnTo>
                  <a:lnTo>
                    <a:pt x="4993" y="4024"/>
                  </a:lnTo>
                  <a:lnTo>
                    <a:pt x="4993" y="4094"/>
                  </a:lnTo>
                  <a:lnTo>
                    <a:pt x="5045" y="4094"/>
                  </a:lnTo>
                  <a:lnTo>
                    <a:pt x="5045" y="4165"/>
                  </a:lnTo>
                  <a:lnTo>
                    <a:pt x="5098" y="4165"/>
                  </a:lnTo>
                  <a:lnTo>
                    <a:pt x="5308" y="4306"/>
                  </a:lnTo>
                  <a:lnTo>
                    <a:pt x="5361" y="4306"/>
                  </a:lnTo>
                  <a:lnTo>
                    <a:pt x="5466" y="4376"/>
                  </a:lnTo>
                  <a:lnTo>
                    <a:pt x="5623" y="4588"/>
                  </a:lnTo>
                  <a:lnTo>
                    <a:pt x="5623" y="4729"/>
                  </a:lnTo>
                  <a:lnTo>
                    <a:pt x="5676" y="4941"/>
                  </a:lnTo>
                  <a:lnTo>
                    <a:pt x="5676" y="5082"/>
                  </a:lnTo>
                  <a:lnTo>
                    <a:pt x="5728" y="5153"/>
                  </a:lnTo>
                  <a:lnTo>
                    <a:pt x="5728" y="5294"/>
                  </a:lnTo>
                  <a:lnTo>
                    <a:pt x="5781" y="5365"/>
                  </a:lnTo>
                  <a:lnTo>
                    <a:pt x="5781" y="5506"/>
                  </a:lnTo>
                  <a:lnTo>
                    <a:pt x="5834" y="5647"/>
                  </a:lnTo>
                  <a:lnTo>
                    <a:pt x="5886" y="5718"/>
                  </a:lnTo>
                  <a:lnTo>
                    <a:pt x="5886" y="5859"/>
                  </a:lnTo>
                  <a:lnTo>
                    <a:pt x="5939" y="5859"/>
                  </a:lnTo>
                  <a:lnTo>
                    <a:pt x="5939" y="5929"/>
                  </a:lnTo>
                  <a:lnTo>
                    <a:pt x="5991" y="5929"/>
                  </a:lnTo>
                  <a:lnTo>
                    <a:pt x="6044" y="6000"/>
                  </a:lnTo>
                  <a:lnTo>
                    <a:pt x="6201" y="6000"/>
                  </a:lnTo>
                  <a:lnTo>
                    <a:pt x="6254" y="6071"/>
                  </a:lnTo>
                  <a:lnTo>
                    <a:pt x="6622" y="6071"/>
                  </a:lnTo>
                  <a:lnTo>
                    <a:pt x="6727" y="6141"/>
                  </a:lnTo>
                  <a:lnTo>
                    <a:pt x="6832" y="6141"/>
                  </a:lnTo>
                  <a:lnTo>
                    <a:pt x="7042" y="6212"/>
                  </a:lnTo>
                  <a:lnTo>
                    <a:pt x="7147" y="6212"/>
                  </a:lnTo>
                  <a:lnTo>
                    <a:pt x="7200" y="6282"/>
                  </a:lnTo>
                  <a:lnTo>
                    <a:pt x="7305" y="6353"/>
                  </a:lnTo>
                  <a:lnTo>
                    <a:pt x="7463" y="6424"/>
                  </a:lnTo>
                  <a:lnTo>
                    <a:pt x="7515" y="6424"/>
                  </a:lnTo>
                  <a:lnTo>
                    <a:pt x="7568" y="6494"/>
                  </a:lnTo>
                  <a:lnTo>
                    <a:pt x="7620" y="6494"/>
                  </a:lnTo>
                  <a:lnTo>
                    <a:pt x="7620" y="6565"/>
                  </a:lnTo>
                  <a:lnTo>
                    <a:pt x="7673" y="6565"/>
                  </a:lnTo>
                  <a:lnTo>
                    <a:pt x="7673" y="6635"/>
                  </a:lnTo>
                  <a:lnTo>
                    <a:pt x="7726" y="6706"/>
                  </a:lnTo>
                  <a:lnTo>
                    <a:pt x="7726" y="6776"/>
                  </a:lnTo>
                  <a:lnTo>
                    <a:pt x="7778" y="6847"/>
                  </a:lnTo>
                  <a:lnTo>
                    <a:pt x="7831" y="7059"/>
                  </a:lnTo>
                  <a:lnTo>
                    <a:pt x="7883" y="7129"/>
                  </a:lnTo>
                  <a:lnTo>
                    <a:pt x="7883" y="7200"/>
                  </a:lnTo>
                  <a:lnTo>
                    <a:pt x="8146" y="7553"/>
                  </a:lnTo>
                  <a:lnTo>
                    <a:pt x="8199" y="7553"/>
                  </a:lnTo>
                  <a:lnTo>
                    <a:pt x="8251" y="7624"/>
                  </a:lnTo>
                  <a:lnTo>
                    <a:pt x="8356" y="7624"/>
                  </a:lnTo>
                  <a:lnTo>
                    <a:pt x="8514" y="7694"/>
                  </a:lnTo>
                  <a:lnTo>
                    <a:pt x="9828" y="7694"/>
                  </a:lnTo>
                  <a:lnTo>
                    <a:pt x="9933" y="7765"/>
                  </a:lnTo>
                  <a:lnTo>
                    <a:pt x="10301" y="7765"/>
                  </a:lnTo>
                  <a:lnTo>
                    <a:pt x="10406" y="7835"/>
                  </a:lnTo>
                  <a:lnTo>
                    <a:pt x="10511" y="7835"/>
                  </a:lnTo>
                  <a:lnTo>
                    <a:pt x="10669" y="7906"/>
                  </a:lnTo>
                  <a:lnTo>
                    <a:pt x="10774" y="7976"/>
                  </a:lnTo>
                  <a:lnTo>
                    <a:pt x="10826" y="7976"/>
                  </a:lnTo>
                  <a:lnTo>
                    <a:pt x="10879" y="8047"/>
                  </a:lnTo>
                  <a:lnTo>
                    <a:pt x="11036" y="8188"/>
                  </a:lnTo>
                  <a:lnTo>
                    <a:pt x="11089" y="8259"/>
                  </a:lnTo>
                  <a:lnTo>
                    <a:pt x="11194" y="8259"/>
                  </a:lnTo>
                  <a:lnTo>
                    <a:pt x="11247" y="8329"/>
                  </a:lnTo>
                  <a:lnTo>
                    <a:pt x="11509" y="8329"/>
                  </a:lnTo>
                  <a:lnTo>
                    <a:pt x="11615" y="8259"/>
                  </a:lnTo>
                  <a:lnTo>
                    <a:pt x="11667" y="8259"/>
                  </a:lnTo>
                  <a:lnTo>
                    <a:pt x="11772" y="8188"/>
                  </a:lnTo>
                  <a:lnTo>
                    <a:pt x="11825" y="8188"/>
                  </a:lnTo>
                  <a:lnTo>
                    <a:pt x="11877" y="8118"/>
                  </a:lnTo>
                  <a:lnTo>
                    <a:pt x="11930" y="8118"/>
                  </a:lnTo>
                  <a:lnTo>
                    <a:pt x="11930" y="8047"/>
                  </a:lnTo>
                  <a:lnTo>
                    <a:pt x="12035" y="7976"/>
                  </a:lnTo>
                  <a:lnTo>
                    <a:pt x="12088" y="7906"/>
                  </a:lnTo>
                  <a:lnTo>
                    <a:pt x="12088" y="7835"/>
                  </a:lnTo>
                  <a:lnTo>
                    <a:pt x="12455" y="7835"/>
                  </a:lnTo>
                  <a:lnTo>
                    <a:pt x="12561" y="7906"/>
                  </a:lnTo>
                  <a:lnTo>
                    <a:pt x="12666" y="7906"/>
                  </a:lnTo>
                  <a:lnTo>
                    <a:pt x="12771" y="7976"/>
                  </a:lnTo>
                  <a:lnTo>
                    <a:pt x="12928" y="7976"/>
                  </a:lnTo>
                  <a:lnTo>
                    <a:pt x="12981" y="7906"/>
                  </a:lnTo>
                  <a:lnTo>
                    <a:pt x="13034" y="7906"/>
                  </a:lnTo>
                  <a:lnTo>
                    <a:pt x="13086" y="7835"/>
                  </a:lnTo>
                  <a:lnTo>
                    <a:pt x="13191" y="7765"/>
                  </a:lnTo>
                  <a:lnTo>
                    <a:pt x="13559" y="7271"/>
                  </a:lnTo>
                  <a:lnTo>
                    <a:pt x="13559" y="7059"/>
                  </a:lnTo>
                  <a:lnTo>
                    <a:pt x="13612" y="6988"/>
                  </a:lnTo>
                  <a:lnTo>
                    <a:pt x="13612" y="6565"/>
                  </a:lnTo>
                  <a:lnTo>
                    <a:pt x="13559" y="6494"/>
                  </a:lnTo>
                  <a:lnTo>
                    <a:pt x="13559" y="6071"/>
                  </a:lnTo>
                  <a:lnTo>
                    <a:pt x="13717" y="6071"/>
                  </a:lnTo>
                  <a:lnTo>
                    <a:pt x="13769" y="6141"/>
                  </a:lnTo>
                  <a:lnTo>
                    <a:pt x="13822" y="6141"/>
                  </a:lnTo>
                  <a:lnTo>
                    <a:pt x="13874" y="6212"/>
                  </a:lnTo>
                  <a:lnTo>
                    <a:pt x="13980" y="6282"/>
                  </a:lnTo>
                  <a:lnTo>
                    <a:pt x="14190" y="6282"/>
                  </a:lnTo>
                  <a:lnTo>
                    <a:pt x="14190" y="6212"/>
                  </a:lnTo>
                  <a:lnTo>
                    <a:pt x="14400" y="5929"/>
                  </a:lnTo>
                  <a:lnTo>
                    <a:pt x="14400" y="5859"/>
                  </a:lnTo>
                  <a:lnTo>
                    <a:pt x="14453" y="5788"/>
                  </a:lnTo>
                  <a:lnTo>
                    <a:pt x="14558" y="5718"/>
                  </a:lnTo>
                  <a:lnTo>
                    <a:pt x="14768" y="5435"/>
                  </a:lnTo>
                  <a:lnTo>
                    <a:pt x="14926" y="5365"/>
                  </a:lnTo>
                  <a:lnTo>
                    <a:pt x="15241" y="5082"/>
                  </a:lnTo>
                  <a:lnTo>
                    <a:pt x="15346" y="5012"/>
                  </a:lnTo>
                  <a:lnTo>
                    <a:pt x="15451" y="5012"/>
                  </a:lnTo>
                  <a:lnTo>
                    <a:pt x="15504" y="4941"/>
                  </a:lnTo>
                  <a:lnTo>
                    <a:pt x="15609" y="4941"/>
                  </a:lnTo>
                  <a:lnTo>
                    <a:pt x="15819" y="4800"/>
                  </a:lnTo>
                  <a:lnTo>
                    <a:pt x="15872" y="4800"/>
                  </a:lnTo>
                  <a:lnTo>
                    <a:pt x="15924" y="4729"/>
                  </a:lnTo>
                  <a:lnTo>
                    <a:pt x="15977" y="4729"/>
                  </a:lnTo>
                  <a:lnTo>
                    <a:pt x="15977" y="4659"/>
                  </a:lnTo>
                  <a:lnTo>
                    <a:pt x="16029" y="4588"/>
                  </a:lnTo>
                  <a:lnTo>
                    <a:pt x="16029" y="4518"/>
                  </a:lnTo>
                  <a:lnTo>
                    <a:pt x="15977" y="4447"/>
                  </a:lnTo>
                  <a:lnTo>
                    <a:pt x="15977" y="4376"/>
                  </a:lnTo>
                  <a:lnTo>
                    <a:pt x="15766" y="4094"/>
                  </a:lnTo>
                  <a:lnTo>
                    <a:pt x="15661" y="4094"/>
                  </a:lnTo>
                  <a:lnTo>
                    <a:pt x="15609" y="4024"/>
                  </a:lnTo>
                  <a:lnTo>
                    <a:pt x="15556" y="4024"/>
                  </a:lnTo>
                  <a:lnTo>
                    <a:pt x="15504" y="4094"/>
                  </a:lnTo>
                  <a:lnTo>
                    <a:pt x="15346" y="4094"/>
                  </a:lnTo>
                  <a:lnTo>
                    <a:pt x="15241" y="4165"/>
                  </a:lnTo>
                  <a:lnTo>
                    <a:pt x="15083" y="4165"/>
                  </a:lnTo>
                  <a:lnTo>
                    <a:pt x="15031" y="4235"/>
                  </a:lnTo>
                  <a:lnTo>
                    <a:pt x="14926" y="4235"/>
                  </a:lnTo>
                  <a:lnTo>
                    <a:pt x="14926" y="4306"/>
                  </a:lnTo>
                  <a:lnTo>
                    <a:pt x="14768" y="4306"/>
                  </a:lnTo>
                  <a:lnTo>
                    <a:pt x="14768" y="4235"/>
                  </a:lnTo>
                  <a:lnTo>
                    <a:pt x="14715" y="4165"/>
                  </a:lnTo>
                  <a:lnTo>
                    <a:pt x="14715" y="4094"/>
                  </a:lnTo>
                  <a:lnTo>
                    <a:pt x="14663" y="3953"/>
                  </a:lnTo>
                  <a:lnTo>
                    <a:pt x="14663" y="2824"/>
                  </a:lnTo>
                  <a:lnTo>
                    <a:pt x="14768" y="2541"/>
                  </a:lnTo>
                  <a:lnTo>
                    <a:pt x="14768" y="2612"/>
                  </a:lnTo>
                  <a:lnTo>
                    <a:pt x="14873" y="2682"/>
                  </a:lnTo>
                  <a:lnTo>
                    <a:pt x="15031" y="2894"/>
                  </a:lnTo>
                  <a:lnTo>
                    <a:pt x="15031" y="2965"/>
                  </a:lnTo>
                  <a:lnTo>
                    <a:pt x="15556" y="2965"/>
                  </a:lnTo>
                  <a:lnTo>
                    <a:pt x="15556" y="2894"/>
                  </a:lnTo>
                  <a:lnTo>
                    <a:pt x="15609" y="2824"/>
                  </a:lnTo>
                  <a:lnTo>
                    <a:pt x="15609" y="2047"/>
                  </a:lnTo>
                  <a:lnTo>
                    <a:pt x="15661" y="1976"/>
                  </a:lnTo>
                  <a:lnTo>
                    <a:pt x="15661" y="1906"/>
                  </a:lnTo>
                  <a:lnTo>
                    <a:pt x="15714" y="1835"/>
                  </a:lnTo>
                  <a:lnTo>
                    <a:pt x="15766" y="1835"/>
                  </a:lnTo>
                  <a:lnTo>
                    <a:pt x="15819" y="1765"/>
                  </a:lnTo>
                  <a:lnTo>
                    <a:pt x="15872" y="1765"/>
                  </a:lnTo>
                  <a:lnTo>
                    <a:pt x="15872" y="1694"/>
                  </a:lnTo>
                  <a:lnTo>
                    <a:pt x="15924" y="1694"/>
                  </a:lnTo>
                  <a:lnTo>
                    <a:pt x="15924" y="1624"/>
                  </a:lnTo>
                  <a:lnTo>
                    <a:pt x="15977" y="1553"/>
                  </a:lnTo>
                  <a:lnTo>
                    <a:pt x="15924" y="1482"/>
                  </a:lnTo>
                  <a:lnTo>
                    <a:pt x="15924" y="1341"/>
                  </a:lnTo>
                  <a:lnTo>
                    <a:pt x="15872" y="1271"/>
                  </a:lnTo>
                  <a:lnTo>
                    <a:pt x="15819" y="1129"/>
                  </a:lnTo>
                  <a:lnTo>
                    <a:pt x="15766" y="1059"/>
                  </a:lnTo>
                  <a:lnTo>
                    <a:pt x="15714" y="918"/>
                  </a:lnTo>
                  <a:lnTo>
                    <a:pt x="15714" y="776"/>
                  </a:lnTo>
                  <a:lnTo>
                    <a:pt x="15661" y="776"/>
                  </a:lnTo>
                  <a:lnTo>
                    <a:pt x="15661" y="706"/>
                  </a:lnTo>
                  <a:lnTo>
                    <a:pt x="15714" y="635"/>
                  </a:lnTo>
                  <a:lnTo>
                    <a:pt x="15714" y="494"/>
                  </a:lnTo>
                  <a:lnTo>
                    <a:pt x="15766" y="424"/>
                  </a:lnTo>
                  <a:lnTo>
                    <a:pt x="15766" y="353"/>
                  </a:lnTo>
                  <a:lnTo>
                    <a:pt x="15872" y="212"/>
                  </a:lnTo>
                  <a:lnTo>
                    <a:pt x="15872" y="141"/>
                  </a:lnTo>
                  <a:lnTo>
                    <a:pt x="15977" y="141"/>
                  </a:lnTo>
                  <a:lnTo>
                    <a:pt x="16029" y="71"/>
                  </a:lnTo>
                  <a:lnTo>
                    <a:pt x="16134" y="71"/>
                  </a:lnTo>
                  <a:lnTo>
                    <a:pt x="16239" y="0"/>
                  </a:lnTo>
                  <a:lnTo>
                    <a:pt x="16818" y="0"/>
                  </a:lnTo>
                  <a:lnTo>
                    <a:pt x="16923" y="71"/>
                  </a:lnTo>
                  <a:lnTo>
                    <a:pt x="17133" y="71"/>
                  </a:lnTo>
                  <a:lnTo>
                    <a:pt x="17238" y="141"/>
                  </a:lnTo>
                  <a:lnTo>
                    <a:pt x="17343" y="141"/>
                  </a:lnTo>
                  <a:lnTo>
                    <a:pt x="17448" y="212"/>
                  </a:lnTo>
                  <a:lnTo>
                    <a:pt x="17553" y="212"/>
                  </a:lnTo>
                  <a:lnTo>
                    <a:pt x="17553" y="282"/>
                  </a:lnTo>
                  <a:lnTo>
                    <a:pt x="17921" y="776"/>
                  </a:lnTo>
                  <a:lnTo>
                    <a:pt x="17974" y="918"/>
                  </a:lnTo>
                  <a:lnTo>
                    <a:pt x="18079" y="988"/>
                  </a:lnTo>
                  <a:lnTo>
                    <a:pt x="18342" y="1341"/>
                  </a:lnTo>
                  <a:lnTo>
                    <a:pt x="18394" y="1482"/>
                  </a:lnTo>
                  <a:lnTo>
                    <a:pt x="18499" y="1553"/>
                  </a:lnTo>
                  <a:lnTo>
                    <a:pt x="18499" y="1624"/>
                  </a:lnTo>
                  <a:lnTo>
                    <a:pt x="18552" y="1694"/>
                  </a:lnTo>
                  <a:lnTo>
                    <a:pt x="18552" y="1835"/>
                  </a:lnTo>
                  <a:lnTo>
                    <a:pt x="18604" y="1976"/>
                  </a:lnTo>
                  <a:lnTo>
                    <a:pt x="18604" y="2329"/>
                  </a:lnTo>
                  <a:lnTo>
                    <a:pt x="18709" y="2471"/>
                  </a:lnTo>
                  <a:lnTo>
                    <a:pt x="18762" y="2612"/>
                  </a:lnTo>
                  <a:lnTo>
                    <a:pt x="18815" y="2612"/>
                  </a:lnTo>
                  <a:lnTo>
                    <a:pt x="18867" y="2682"/>
                  </a:lnTo>
                  <a:lnTo>
                    <a:pt x="18867" y="2753"/>
                  </a:lnTo>
                  <a:lnTo>
                    <a:pt x="18920" y="2824"/>
                  </a:lnTo>
                  <a:lnTo>
                    <a:pt x="19025" y="2824"/>
                  </a:lnTo>
                  <a:lnTo>
                    <a:pt x="19077" y="2894"/>
                  </a:lnTo>
                  <a:lnTo>
                    <a:pt x="19445" y="2894"/>
                  </a:lnTo>
                  <a:lnTo>
                    <a:pt x="19498" y="2965"/>
                  </a:lnTo>
                  <a:lnTo>
                    <a:pt x="19603" y="2965"/>
                  </a:lnTo>
                  <a:lnTo>
                    <a:pt x="19603" y="3035"/>
                  </a:lnTo>
                  <a:lnTo>
                    <a:pt x="19655" y="3035"/>
                  </a:lnTo>
                  <a:lnTo>
                    <a:pt x="19866" y="3318"/>
                  </a:lnTo>
                  <a:lnTo>
                    <a:pt x="20076" y="3459"/>
                  </a:lnTo>
                  <a:lnTo>
                    <a:pt x="20128" y="3600"/>
                  </a:lnTo>
                  <a:lnTo>
                    <a:pt x="20181" y="3600"/>
                  </a:lnTo>
                  <a:lnTo>
                    <a:pt x="20234" y="3671"/>
                  </a:lnTo>
                  <a:lnTo>
                    <a:pt x="20234" y="3741"/>
                  </a:lnTo>
                  <a:lnTo>
                    <a:pt x="20286" y="3812"/>
                  </a:lnTo>
                  <a:lnTo>
                    <a:pt x="20286" y="3882"/>
                  </a:lnTo>
                  <a:lnTo>
                    <a:pt x="20339" y="3953"/>
                  </a:lnTo>
                  <a:lnTo>
                    <a:pt x="20391" y="3953"/>
                  </a:lnTo>
                  <a:lnTo>
                    <a:pt x="20444" y="4024"/>
                  </a:lnTo>
                  <a:lnTo>
                    <a:pt x="20759" y="4024"/>
                  </a:lnTo>
                  <a:lnTo>
                    <a:pt x="20812" y="3953"/>
                  </a:lnTo>
                  <a:lnTo>
                    <a:pt x="20917" y="3953"/>
                  </a:lnTo>
                  <a:lnTo>
                    <a:pt x="21074" y="3882"/>
                  </a:lnTo>
                  <a:lnTo>
                    <a:pt x="21180" y="3812"/>
                  </a:lnTo>
                  <a:lnTo>
                    <a:pt x="21442" y="3812"/>
                  </a:lnTo>
                  <a:lnTo>
                    <a:pt x="21442" y="3882"/>
                  </a:lnTo>
                  <a:lnTo>
                    <a:pt x="21495" y="3953"/>
                  </a:lnTo>
                  <a:lnTo>
                    <a:pt x="21495" y="4024"/>
                  </a:lnTo>
                  <a:lnTo>
                    <a:pt x="21547" y="4094"/>
                  </a:lnTo>
                  <a:lnTo>
                    <a:pt x="21547" y="4165"/>
                  </a:lnTo>
                  <a:lnTo>
                    <a:pt x="21600" y="4306"/>
                  </a:lnTo>
                  <a:lnTo>
                    <a:pt x="21600" y="4588"/>
                  </a:lnTo>
                  <a:lnTo>
                    <a:pt x="21547" y="4588"/>
                  </a:lnTo>
                  <a:lnTo>
                    <a:pt x="21442" y="4729"/>
                  </a:lnTo>
                  <a:lnTo>
                    <a:pt x="21337" y="4729"/>
                  </a:lnTo>
                  <a:lnTo>
                    <a:pt x="21337" y="5506"/>
                  </a:lnTo>
                  <a:lnTo>
                    <a:pt x="21390" y="5647"/>
                  </a:lnTo>
                  <a:lnTo>
                    <a:pt x="21390" y="5929"/>
                  </a:lnTo>
                  <a:lnTo>
                    <a:pt x="21337" y="6000"/>
                  </a:lnTo>
                  <a:lnTo>
                    <a:pt x="21337" y="6071"/>
                  </a:lnTo>
                  <a:lnTo>
                    <a:pt x="21127" y="6071"/>
                  </a:lnTo>
                  <a:lnTo>
                    <a:pt x="21074" y="6000"/>
                  </a:lnTo>
                  <a:lnTo>
                    <a:pt x="20917" y="6000"/>
                  </a:lnTo>
                  <a:lnTo>
                    <a:pt x="20864" y="6071"/>
                  </a:lnTo>
                  <a:lnTo>
                    <a:pt x="20864" y="6141"/>
                  </a:lnTo>
                  <a:lnTo>
                    <a:pt x="20812" y="6212"/>
                  </a:lnTo>
                  <a:lnTo>
                    <a:pt x="20812" y="6282"/>
                  </a:lnTo>
                  <a:lnTo>
                    <a:pt x="20759" y="6424"/>
                  </a:lnTo>
                  <a:lnTo>
                    <a:pt x="20759" y="6565"/>
                  </a:lnTo>
                  <a:lnTo>
                    <a:pt x="20707" y="6635"/>
                  </a:lnTo>
                  <a:lnTo>
                    <a:pt x="20707" y="6918"/>
                  </a:lnTo>
                  <a:lnTo>
                    <a:pt x="20759" y="6988"/>
                  </a:lnTo>
                  <a:lnTo>
                    <a:pt x="20759" y="7129"/>
                  </a:lnTo>
                  <a:lnTo>
                    <a:pt x="20917" y="7129"/>
                  </a:lnTo>
                  <a:lnTo>
                    <a:pt x="20969" y="7200"/>
                  </a:lnTo>
                  <a:lnTo>
                    <a:pt x="21074" y="7200"/>
                  </a:lnTo>
                  <a:lnTo>
                    <a:pt x="20917" y="7412"/>
                  </a:lnTo>
                  <a:lnTo>
                    <a:pt x="20812" y="7482"/>
                  </a:lnTo>
                  <a:lnTo>
                    <a:pt x="20759" y="7553"/>
                  </a:lnTo>
                  <a:lnTo>
                    <a:pt x="20759" y="7624"/>
                  </a:lnTo>
                  <a:lnTo>
                    <a:pt x="20654" y="7624"/>
                  </a:lnTo>
                  <a:lnTo>
                    <a:pt x="20549" y="7694"/>
                  </a:lnTo>
                  <a:lnTo>
                    <a:pt x="20444" y="7694"/>
                  </a:lnTo>
                  <a:lnTo>
                    <a:pt x="20391" y="7765"/>
                  </a:lnTo>
                  <a:lnTo>
                    <a:pt x="20339" y="7765"/>
                  </a:lnTo>
                  <a:lnTo>
                    <a:pt x="20339" y="7835"/>
                  </a:lnTo>
                  <a:lnTo>
                    <a:pt x="20181" y="8047"/>
                  </a:lnTo>
                  <a:lnTo>
                    <a:pt x="20128" y="8188"/>
                  </a:lnTo>
                  <a:lnTo>
                    <a:pt x="20023" y="8329"/>
                  </a:lnTo>
                  <a:lnTo>
                    <a:pt x="19918" y="8329"/>
                  </a:lnTo>
                  <a:lnTo>
                    <a:pt x="19918" y="8400"/>
                  </a:lnTo>
                  <a:lnTo>
                    <a:pt x="19708" y="8400"/>
                  </a:lnTo>
                  <a:lnTo>
                    <a:pt x="19603" y="8329"/>
                  </a:lnTo>
                  <a:lnTo>
                    <a:pt x="19550" y="8329"/>
                  </a:lnTo>
                  <a:lnTo>
                    <a:pt x="19445" y="8259"/>
                  </a:lnTo>
                  <a:lnTo>
                    <a:pt x="19393" y="8188"/>
                  </a:lnTo>
                  <a:lnTo>
                    <a:pt x="19288" y="8188"/>
                  </a:lnTo>
                  <a:lnTo>
                    <a:pt x="19182" y="8329"/>
                  </a:lnTo>
                  <a:lnTo>
                    <a:pt x="19182" y="8682"/>
                  </a:lnTo>
                  <a:lnTo>
                    <a:pt x="19130" y="8824"/>
                  </a:lnTo>
                  <a:lnTo>
                    <a:pt x="19130" y="8965"/>
                  </a:lnTo>
                  <a:lnTo>
                    <a:pt x="18972" y="9176"/>
                  </a:lnTo>
                  <a:lnTo>
                    <a:pt x="18920" y="9176"/>
                  </a:lnTo>
                  <a:lnTo>
                    <a:pt x="18709" y="9318"/>
                  </a:lnTo>
                  <a:lnTo>
                    <a:pt x="18499" y="9529"/>
                  </a:lnTo>
                  <a:lnTo>
                    <a:pt x="18394" y="9671"/>
                  </a:lnTo>
                  <a:lnTo>
                    <a:pt x="18289" y="9671"/>
                  </a:lnTo>
                  <a:lnTo>
                    <a:pt x="18289" y="9741"/>
                  </a:lnTo>
                  <a:lnTo>
                    <a:pt x="18184" y="9741"/>
                  </a:lnTo>
                  <a:lnTo>
                    <a:pt x="18079" y="9882"/>
                  </a:lnTo>
                  <a:lnTo>
                    <a:pt x="17974" y="9953"/>
                  </a:lnTo>
                  <a:lnTo>
                    <a:pt x="17869" y="9953"/>
                  </a:lnTo>
                  <a:lnTo>
                    <a:pt x="17869" y="10024"/>
                  </a:lnTo>
                  <a:lnTo>
                    <a:pt x="17711" y="10024"/>
                  </a:lnTo>
                  <a:lnTo>
                    <a:pt x="17711" y="9953"/>
                  </a:lnTo>
                  <a:lnTo>
                    <a:pt x="17658" y="9953"/>
                  </a:lnTo>
                  <a:lnTo>
                    <a:pt x="17658" y="9035"/>
                  </a:lnTo>
                  <a:lnTo>
                    <a:pt x="17606" y="8965"/>
                  </a:lnTo>
                  <a:lnTo>
                    <a:pt x="17606" y="8824"/>
                  </a:lnTo>
                  <a:lnTo>
                    <a:pt x="17553" y="8824"/>
                  </a:lnTo>
                  <a:lnTo>
                    <a:pt x="17553" y="8753"/>
                  </a:lnTo>
                  <a:lnTo>
                    <a:pt x="17396" y="8753"/>
                  </a:lnTo>
                  <a:lnTo>
                    <a:pt x="17343" y="8824"/>
                  </a:lnTo>
                  <a:lnTo>
                    <a:pt x="17291" y="8824"/>
                  </a:lnTo>
                  <a:lnTo>
                    <a:pt x="17291" y="8894"/>
                  </a:lnTo>
                  <a:lnTo>
                    <a:pt x="17028" y="9247"/>
                  </a:lnTo>
                  <a:lnTo>
                    <a:pt x="17028" y="9388"/>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10" name="Freeform 186"/>
            <p:cNvSpPr/>
            <p:nvPr/>
          </p:nvSpPr>
          <p:spPr>
            <a:xfrm>
              <a:off x="6476109" y="1266584"/>
              <a:ext cx="1646063" cy="1014595"/>
            </a:xfrm>
            <a:custGeom>
              <a:avLst/>
              <a:gdLst/>
              <a:ahLst/>
              <a:cxnLst>
                <a:cxn ang="0">
                  <a:pos x="wd2" y="hd2"/>
                </a:cxn>
                <a:cxn ang="5400000">
                  <a:pos x="wd2" y="hd2"/>
                </a:cxn>
                <a:cxn ang="10800000">
                  <a:pos x="wd2" y="hd2"/>
                </a:cxn>
                <a:cxn ang="16200000">
                  <a:pos x="wd2" y="hd2"/>
                </a:cxn>
              </a:cxnLst>
              <a:rect l="0" t="0" r="r" b="b"/>
              <a:pathLst>
                <a:path w="21600" h="21600" extrusionOk="0">
                  <a:moveTo>
                    <a:pt x="17028" y="9388"/>
                  </a:moveTo>
                  <a:lnTo>
                    <a:pt x="17028" y="9459"/>
                  </a:lnTo>
                  <a:lnTo>
                    <a:pt x="16975" y="9459"/>
                  </a:lnTo>
                  <a:lnTo>
                    <a:pt x="16975" y="9529"/>
                  </a:lnTo>
                  <a:lnTo>
                    <a:pt x="16923" y="9600"/>
                  </a:lnTo>
                  <a:lnTo>
                    <a:pt x="16870" y="9600"/>
                  </a:lnTo>
                  <a:lnTo>
                    <a:pt x="16555" y="9812"/>
                  </a:lnTo>
                  <a:lnTo>
                    <a:pt x="16502" y="9812"/>
                  </a:lnTo>
                  <a:lnTo>
                    <a:pt x="16502" y="9882"/>
                  </a:lnTo>
                  <a:lnTo>
                    <a:pt x="16450" y="9882"/>
                  </a:lnTo>
                  <a:lnTo>
                    <a:pt x="16450" y="10094"/>
                  </a:lnTo>
                  <a:lnTo>
                    <a:pt x="16397" y="10165"/>
                  </a:lnTo>
                  <a:lnTo>
                    <a:pt x="16450" y="10235"/>
                  </a:lnTo>
                  <a:lnTo>
                    <a:pt x="16450" y="10447"/>
                  </a:lnTo>
                  <a:lnTo>
                    <a:pt x="16765" y="10871"/>
                  </a:lnTo>
                  <a:lnTo>
                    <a:pt x="16818" y="10871"/>
                  </a:lnTo>
                  <a:lnTo>
                    <a:pt x="16870" y="10941"/>
                  </a:lnTo>
                  <a:lnTo>
                    <a:pt x="16975" y="10941"/>
                  </a:lnTo>
                  <a:lnTo>
                    <a:pt x="17028" y="11012"/>
                  </a:lnTo>
                  <a:lnTo>
                    <a:pt x="17238" y="11012"/>
                  </a:lnTo>
                  <a:lnTo>
                    <a:pt x="17343" y="10871"/>
                  </a:lnTo>
                  <a:lnTo>
                    <a:pt x="17396" y="10871"/>
                  </a:lnTo>
                  <a:lnTo>
                    <a:pt x="17396" y="10800"/>
                  </a:lnTo>
                  <a:lnTo>
                    <a:pt x="17553" y="10588"/>
                  </a:lnTo>
                  <a:lnTo>
                    <a:pt x="17606" y="10588"/>
                  </a:lnTo>
                  <a:lnTo>
                    <a:pt x="17711" y="10518"/>
                  </a:lnTo>
                  <a:lnTo>
                    <a:pt x="17869" y="10518"/>
                  </a:lnTo>
                  <a:lnTo>
                    <a:pt x="17921" y="10588"/>
                  </a:lnTo>
                  <a:lnTo>
                    <a:pt x="18079" y="10588"/>
                  </a:lnTo>
                  <a:lnTo>
                    <a:pt x="18184" y="10729"/>
                  </a:lnTo>
                  <a:lnTo>
                    <a:pt x="18184" y="10800"/>
                  </a:lnTo>
                  <a:lnTo>
                    <a:pt x="18236" y="10871"/>
                  </a:lnTo>
                  <a:lnTo>
                    <a:pt x="18236" y="11012"/>
                  </a:lnTo>
                  <a:lnTo>
                    <a:pt x="18289" y="11082"/>
                  </a:lnTo>
                  <a:lnTo>
                    <a:pt x="18289" y="11365"/>
                  </a:lnTo>
                  <a:lnTo>
                    <a:pt x="18236" y="11365"/>
                  </a:lnTo>
                  <a:lnTo>
                    <a:pt x="18236" y="11435"/>
                  </a:lnTo>
                  <a:lnTo>
                    <a:pt x="18184" y="11435"/>
                  </a:lnTo>
                  <a:lnTo>
                    <a:pt x="18131" y="11506"/>
                  </a:lnTo>
                  <a:lnTo>
                    <a:pt x="18026" y="11506"/>
                  </a:lnTo>
                  <a:lnTo>
                    <a:pt x="17869" y="11576"/>
                  </a:lnTo>
                  <a:lnTo>
                    <a:pt x="17764" y="11576"/>
                  </a:lnTo>
                  <a:lnTo>
                    <a:pt x="17658" y="11647"/>
                  </a:lnTo>
                  <a:lnTo>
                    <a:pt x="17606" y="11718"/>
                  </a:lnTo>
                  <a:lnTo>
                    <a:pt x="17501" y="11788"/>
                  </a:lnTo>
                  <a:lnTo>
                    <a:pt x="17396" y="11929"/>
                  </a:lnTo>
                  <a:lnTo>
                    <a:pt x="17396" y="12000"/>
                  </a:lnTo>
                  <a:lnTo>
                    <a:pt x="17343" y="12000"/>
                  </a:lnTo>
                  <a:lnTo>
                    <a:pt x="17343" y="12353"/>
                  </a:lnTo>
                  <a:lnTo>
                    <a:pt x="17396" y="12424"/>
                  </a:lnTo>
                  <a:lnTo>
                    <a:pt x="17396" y="12494"/>
                  </a:lnTo>
                  <a:lnTo>
                    <a:pt x="17448" y="12565"/>
                  </a:lnTo>
                  <a:lnTo>
                    <a:pt x="17553" y="12988"/>
                  </a:lnTo>
                  <a:lnTo>
                    <a:pt x="17658" y="13200"/>
                  </a:lnTo>
                  <a:lnTo>
                    <a:pt x="17711" y="13341"/>
                  </a:lnTo>
                  <a:lnTo>
                    <a:pt x="17764" y="13412"/>
                  </a:lnTo>
                  <a:lnTo>
                    <a:pt x="17764" y="13553"/>
                  </a:lnTo>
                  <a:lnTo>
                    <a:pt x="18079" y="13976"/>
                  </a:lnTo>
                  <a:lnTo>
                    <a:pt x="18184" y="14047"/>
                  </a:lnTo>
                  <a:lnTo>
                    <a:pt x="18289" y="14188"/>
                  </a:lnTo>
                  <a:lnTo>
                    <a:pt x="18289" y="14259"/>
                  </a:lnTo>
                  <a:lnTo>
                    <a:pt x="18342" y="14329"/>
                  </a:lnTo>
                  <a:lnTo>
                    <a:pt x="18342" y="15035"/>
                  </a:lnTo>
                  <a:lnTo>
                    <a:pt x="18394" y="15176"/>
                  </a:lnTo>
                  <a:lnTo>
                    <a:pt x="18394" y="15388"/>
                  </a:lnTo>
                  <a:lnTo>
                    <a:pt x="18447" y="15529"/>
                  </a:lnTo>
                  <a:lnTo>
                    <a:pt x="18447" y="15671"/>
                  </a:lnTo>
                  <a:lnTo>
                    <a:pt x="18499" y="15812"/>
                  </a:lnTo>
                  <a:lnTo>
                    <a:pt x="18604" y="16235"/>
                  </a:lnTo>
                  <a:lnTo>
                    <a:pt x="18604" y="16376"/>
                  </a:lnTo>
                  <a:lnTo>
                    <a:pt x="18657" y="16447"/>
                  </a:lnTo>
                  <a:lnTo>
                    <a:pt x="18657" y="16941"/>
                  </a:lnTo>
                  <a:lnTo>
                    <a:pt x="18604" y="16941"/>
                  </a:lnTo>
                  <a:lnTo>
                    <a:pt x="18604" y="17012"/>
                  </a:lnTo>
                  <a:lnTo>
                    <a:pt x="18394" y="17012"/>
                  </a:lnTo>
                  <a:lnTo>
                    <a:pt x="18342" y="17082"/>
                  </a:lnTo>
                  <a:lnTo>
                    <a:pt x="18342" y="17435"/>
                  </a:lnTo>
                  <a:lnTo>
                    <a:pt x="18289" y="17506"/>
                  </a:lnTo>
                  <a:lnTo>
                    <a:pt x="18289" y="17576"/>
                  </a:lnTo>
                  <a:lnTo>
                    <a:pt x="18131" y="17788"/>
                  </a:lnTo>
                  <a:lnTo>
                    <a:pt x="18026" y="17859"/>
                  </a:lnTo>
                  <a:lnTo>
                    <a:pt x="17974" y="17929"/>
                  </a:lnTo>
                  <a:lnTo>
                    <a:pt x="17921" y="17929"/>
                  </a:lnTo>
                  <a:lnTo>
                    <a:pt x="17921" y="18212"/>
                  </a:lnTo>
                  <a:lnTo>
                    <a:pt x="17974" y="18353"/>
                  </a:lnTo>
                  <a:lnTo>
                    <a:pt x="17974" y="18706"/>
                  </a:lnTo>
                  <a:lnTo>
                    <a:pt x="17921" y="18706"/>
                  </a:lnTo>
                  <a:lnTo>
                    <a:pt x="17921" y="18776"/>
                  </a:lnTo>
                  <a:lnTo>
                    <a:pt x="17869" y="18776"/>
                  </a:lnTo>
                  <a:lnTo>
                    <a:pt x="17711" y="18988"/>
                  </a:lnTo>
                  <a:lnTo>
                    <a:pt x="17448" y="18988"/>
                  </a:lnTo>
                  <a:lnTo>
                    <a:pt x="17396" y="19059"/>
                  </a:lnTo>
                  <a:lnTo>
                    <a:pt x="17343" y="19059"/>
                  </a:lnTo>
                  <a:lnTo>
                    <a:pt x="17291" y="19129"/>
                  </a:lnTo>
                  <a:lnTo>
                    <a:pt x="17291" y="19553"/>
                  </a:lnTo>
                  <a:lnTo>
                    <a:pt x="17238" y="19624"/>
                  </a:lnTo>
                  <a:lnTo>
                    <a:pt x="17133" y="19624"/>
                  </a:lnTo>
                  <a:lnTo>
                    <a:pt x="17080" y="19694"/>
                  </a:lnTo>
                  <a:lnTo>
                    <a:pt x="16975" y="19694"/>
                  </a:lnTo>
                  <a:lnTo>
                    <a:pt x="16975" y="19765"/>
                  </a:lnTo>
                  <a:lnTo>
                    <a:pt x="16923" y="19835"/>
                  </a:lnTo>
                  <a:lnTo>
                    <a:pt x="16923" y="20188"/>
                  </a:lnTo>
                  <a:lnTo>
                    <a:pt x="16818" y="20329"/>
                  </a:lnTo>
                  <a:lnTo>
                    <a:pt x="16712" y="20329"/>
                  </a:lnTo>
                  <a:lnTo>
                    <a:pt x="16607" y="20400"/>
                  </a:lnTo>
                  <a:lnTo>
                    <a:pt x="16502" y="20400"/>
                  </a:lnTo>
                  <a:lnTo>
                    <a:pt x="16397" y="20471"/>
                  </a:lnTo>
                  <a:lnTo>
                    <a:pt x="16134" y="20471"/>
                  </a:lnTo>
                  <a:lnTo>
                    <a:pt x="15977" y="20400"/>
                  </a:lnTo>
                  <a:lnTo>
                    <a:pt x="15609" y="20400"/>
                  </a:lnTo>
                  <a:lnTo>
                    <a:pt x="15504" y="20471"/>
                  </a:lnTo>
                  <a:lnTo>
                    <a:pt x="15451" y="20471"/>
                  </a:lnTo>
                  <a:lnTo>
                    <a:pt x="15346" y="20541"/>
                  </a:lnTo>
                  <a:lnTo>
                    <a:pt x="15293" y="20541"/>
                  </a:lnTo>
                  <a:lnTo>
                    <a:pt x="15188" y="20612"/>
                  </a:lnTo>
                  <a:lnTo>
                    <a:pt x="15136" y="20682"/>
                  </a:lnTo>
                  <a:lnTo>
                    <a:pt x="15083" y="20682"/>
                  </a:lnTo>
                  <a:lnTo>
                    <a:pt x="14926" y="20894"/>
                  </a:lnTo>
                  <a:lnTo>
                    <a:pt x="14820" y="20965"/>
                  </a:lnTo>
                  <a:lnTo>
                    <a:pt x="14715" y="21106"/>
                  </a:lnTo>
                  <a:lnTo>
                    <a:pt x="14558" y="21247"/>
                  </a:lnTo>
                  <a:lnTo>
                    <a:pt x="14505" y="21318"/>
                  </a:lnTo>
                  <a:lnTo>
                    <a:pt x="14505" y="21388"/>
                  </a:lnTo>
                  <a:lnTo>
                    <a:pt x="14400" y="21529"/>
                  </a:lnTo>
                  <a:lnTo>
                    <a:pt x="14347" y="21529"/>
                  </a:lnTo>
                  <a:lnTo>
                    <a:pt x="14347" y="21600"/>
                  </a:lnTo>
                  <a:lnTo>
                    <a:pt x="14242" y="21600"/>
                  </a:lnTo>
                  <a:lnTo>
                    <a:pt x="14242" y="21459"/>
                  </a:lnTo>
                  <a:lnTo>
                    <a:pt x="14190" y="21459"/>
                  </a:lnTo>
                  <a:lnTo>
                    <a:pt x="14190" y="20965"/>
                  </a:lnTo>
                  <a:lnTo>
                    <a:pt x="14137" y="20965"/>
                  </a:lnTo>
                  <a:lnTo>
                    <a:pt x="14137" y="20894"/>
                  </a:lnTo>
                  <a:lnTo>
                    <a:pt x="14032" y="20753"/>
                  </a:lnTo>
                  <a:lnTo>
                    <a:pt x="13980" y="20753"/>
                  </a:lnTo>
                  <a:lnTo>
                    <a:pt x="13980" y="20682"/>
                  </a:lnTo>
                  <a:lnTo>
                    <a:pt x="13874" y="20682"/>
                  </a:lnTo>
                  <a:lnTo>
                    <a:pt x="13874" y="20753"/>
                  </a:lnTo>
                  <a:lnTo>
                    <a:pt x="13822" y="20753"/>
                  </a:lnTo>
                  <a:lnTo>
                    <a:pt x="13822" y="20894"/>
                  </a:lnTo>
                  <a:lnTo>
                    <a:pt x="13769" y="20894"/>
                  </a:lnTo>
                  <a:lnTo>
                    <a:pt x="13769" y="21106"/>
                  </a:lnTo>
                  <a:lnTo>
                    <a:pt x="13717" y="21247"/>
                  </a:lnTo>
                  <a:lnTo>
                    <a:pt x="13717" y="21318"/>
                  </a:lnTo>
                  <a:lnTo>
                    <a:pt x="13612" y="21035"/>
                  </a:lnTo>
                  <a:lnTo>
                    <a:pt x="13507" y="20824"/>
                  </a:lnTo>
                  <a:lnTo>
                    <a:pt x="13454" y="20682"/>
                  </a:lnTo>
                  <a:lnTo>
                    <a:pt x="13349" y="20471"/>
                  </a:lnTo>
                  <a:lnTo>
                    <a:pt x="13191" y="20259"/>
                  </a:lnTo>
                  <a:lnTo>
                    <a:pt x="13191" y="20188"/>
                  </a:lnTo>
                  <a:lnTo>
                    <a:pt x="13086" y="20188"/>
                  </a:lnTo>
                  <a:lnTo>
                    <a:pt x="12981" y="20047"/>
                  </a:lnTo>
                  <a:lnTo>
                    <a:pt x="12876" y="20047"/>
                  </a:lnTo>
                  <a:lnTo>
                    <a:pt x="12823" y="19976"/>
                  </a:lnTo>
                  <a:lnTo>
                    <a:pt x="12561" y="19976"/>
                  </a:lnTo>
                  <a:lnTo>
                    <a:pt x="12508" y="19906"/>
                  </a:lnTo>
                  <a:lnTo>
                    <a:pt x="12193" y="19906"/>
                  </a:lnTo>
                  <a:lnTo>
                    <a:pt x="12193" y="19976"/>
                  </a:lnTo>
                  <a:lnTo>
                    <a:pt x="12088" y="19976"/>
                  </a:lnTo>
                  <a:lnTo>
                    <a:pt x="12035" y="20047"/>
                  </a:lnTo>
                  <a:lnTo>
                    <a:pt x="11825" y="20188"/>
                  </a:lnTo>
                  <a:lnTo>
                    <a:pt x="11667" y="20329"/>
                  </a:lnTo>
                  <a:lnTo>
                    <a:pt x="11457" y="20471"/>
                  </a:lnTo>
                  <a:lnTo>
                    <a:pt x="11352" y="20471"/>
                  </a:lnTo>
                  <a:lnTo>
                    <a:pt x="11299" y="20541"/>
                  </a:lnTo>
                  <a:lnTo>
                    <a:pt x="11299" y="20612"/>
                  </a:lnTo>
                  <a:lnTo>
                    <a:pt x="11247" y="20612"/>
                  </a:lnTo>
                  <a:lnTo>
                    <a:pt x="11299" y="20682"/>
                  </a:lnTo>
                  <a:lnTo>
                    <a:pt x="11299" y="20824"/>
                  </a:lnTo>
                  <a:lnTo>
                    <a:pt x="11352" y="20894"/>
                  </a:lnTo>
                  <a:lnTo>
                    <a:pt x="11352" y="21106"/>
                  </a:lnTo>
                  <a:lnTo>
                    <a:pt x="11299" y="21176"/>
                  </a:lnTo>
                  <a:lnTo>
                    <a:pt x="10826" y="21176"/>
                  </a:lnTo>
                  <a:lnTo>
                    <a:pt x="10774" y="21035"/>
                  </a:lnTo>
                  <a:lnTo>
                    <a:pt x="10774" y="20894"/>
                  </a:lnTo>
                  <a:lnTo>
                    <a:pt x="10721" y="20894"/>
                  </a:lnTo>
                  <a:lnTo>
                    <a:pt x="10721" y="20824"/>
                  </a:lnTo>
                  <a:lnTo>
                    <a:pt x="10511" y="20824"/>
                  </a:lnTo>
                  <a:lnTo>
                    <a:pt x="10458" y="20753"/>
                  </a:lnTo>
                  <a:lnTo>
                    <a:pt x="10353" y="20753"/>
                  </a:lnTo>
                  <a:lnTo>
                    <a:pt x="10353" y="20682"/>
                  </a:lnTo>
                  <a:lnTo>
                    <a:pt x="10301" y="20682"/>
                  </a:lnTo>
                  <a:lnTo>
                    <a:pt x="10301" y="20118"/>
                  </a:lnTo>
                  <a:lnTo>
                    <a:pt x="10248" y="19976"/>
                  </a:lnTo>
                  <a:lnTo>
                    <a:pt x="10248" y="19765"/>
                  </a:lnTo>
                  <a:lnTo>
                    <a:pt x="10196" y="19694"/>
                  </a:lnTo>
                  <a:lnTo>
                    <a:pt x="10196" y="19624"/>
                  </a:lnTo>
                  <a:lnTo>
                    <a:pt x="10143" y="19553"/>
                  </a:lnTo>
                  <a:lnTo>
                    <a:pt x="10143" y="19482"/>
                  </a:lnTo>
                  <a:lnTo>
                    <a:pt x="10038" y="19341"/>
                  </a:lnTo>
                  <a:lnTo>
                    <a:pt x="9670" y="19341"/>
                  </a:lnTo>
                  <a:lnTo>
                    <a:pt x="9670" y="19271"/>
                  </a:lnTo>
                  <a:lnTo>
                    <a:pt x="9618" y="19271"/>
                  </a:lnTo>
                  <a:lnTo>
                    <a:pt x="9618" y="18918"/>
                  </a:lnTo>
                  <a:lnTo>
                    <a:pt x="9670" y="18847"/>
                  </a:lnTo>
                  <a:lnTo>
                    <a:pt x="9670" y="18776"/>
                  </a:lnTo>
                  <a:lnTo>
                    <a:pt x="9723" y="18776"/>
                  </a:lnTo>
                  <a:lnTo>
                    <a:pt x="9775" y="18706"/>
                  </a:lnTo>
                  <a:lnTo>
                    <a:pt x="9880" y="18635"/>
                  </a:lnTo>
                  <a:lnTo>
                    <a:pt x="9985" y="18494"/>
                  </a:lnTo>
                  <a:lnTo>
                    <a:pt x="10038" y="18353"/>
                  </a:lnTo>
                  <a:lnTo>
                    <a:pt x="10038" y="18282"/>
                  </a:lnTo>
                  <a:lnTo>
                    <a:pt x="10091" y="18212"/>
                  </a:lnTo>
                  <a:lnTo>
                    <a:pt x="10091" y="18000"/>
                  </a:lnTo>
                  <a:lnTo>
                    <a:pt x="10038" y="17929"/>
                  </a:lnTo>
                  <a:lnTo>
                    <a:pt x="10038" y="17859"/>
                  </a:lnTo>
                  <a:lnTo>
                    <a:pt x="9985" y="17647"/>
                  </a:lnTo>
                  <a:lnTo>
                    <a:pt x="9933" y="17576"/>
                  </a:lnTo>
                  <a:lnTo>
                    <a:pt x="9933" y="17435"/>
                  </a:lnTo>
                  <a:lnTo>
                    <a:pt x="9880" y="17365"/>
                  </a:lnTo>
                  <a:lnTo>
                    <a:pt x="9880" y="17294"/>
                  </a:lnTo>
                  <a:lnTo>
                    <a:pt x="9828" y="17224"/>
                  </a:lnTo>
                  <a:lnTo>
                    <a:pt x="9565" y="17224"/>
                  </a:lnTo>
                  <a:lnTo>
                    <a:pt x="9512" y="17294"/>
                  </a:lnTo>
                  <a:lnTo>
                    <a:pt x="9407" y="17294"/>
                  </a:lnTo>
                  <a:lnTo>
                    <a:pt x="9355" y="17224"/>
                  </a:lnTo>
                  <a:lnTo>
                    <a:pt x="9302" y="17082"/>
                  </a:lnTo>
                  <a:lnTo>
                    <a:pt x="9197" y="16941"/>
                  </a:lnTo>
                  <a:lnTo>
                    <a:pt x="9197" y="16871"/>
                  </a:lnTo>
                  <a:lnTo>
                    <a:pt x="9092" y="16729"/>
                  </a:lnTo>
                  <a:lnTo>
                    <a:pt x="9039" y="16729"/>
                  </a:lnTo>
                  <a:lnTo>
                    <a:pt x="8934" y="16588"/>
                  </a:lnTo>
                  <a:lnTo>
                    <a:pt x="8882" y="16588"/>
                  </a:lnTo>
                  <a:lnTo>
                    <a:pt x="8829" y="16518"/>
                  </a:lnTo>
                  <a:lnTo>
                    <a:pt x="8777" y="16518"/>
                  </a:lnTo>
                  <a:lnTo>
                    <a:pt x="8724" y="16447"/>
                  </a:lnTo>
                  <a:lnTo>
                    <a:pt x="8093" y="16447"/>
                  </a:lnTo>
                  <a:lnTo>
                    <a:pt x="8041" y="16518"/>
                  </a:lnTo>
                  <a:lnTo>
                    <a:pt x="7988" y="16518"/>
                  </a:lnTo>
                  <a:lnTo>
                    <a:pt x="7883" y="16659"/>
                  </a:lnTo>
                  <a:lnTo>
                    <a:pt x="7778" y="16659"/>
                  </a:lnTo>
                  <a:lnTo>
                    <a:pt x="7673" y="16800"/>
                  </a:lnTo>
                  <a:lnTo>
                    <a:pt x="7620" y="16800"/>
                  </a:lnTo>
                  <a:lnTo>
                    <a:pt x="7620" y="16871"/>
                  </a:lnTo>
                  <a:lnTo>
                    <a:pt x="7568" y="16941"/>
                  </a:lnTo>
                  <a:lnTo>
                    <a:pt x="7463" y="17224"/>
                  </a:lnTo>
                  <a:lnTo>
                    <a:pt x="6780" y="17224"/>
                  </a:lnTo>
                  <a:lnTo>
                    <a:pt x="6464" y="17012"/>
                  </a:lnTo>
                  <a:lnTo>
                    <a:pt x="6412" y="16941"/>
                  </a:lnTo>
                  <a:lnTo>
                    <a:pt x="6201" y="17435"/>
                  </a:lnTo>
                  <a:lnTo>
                    <a:pt x="6044" y="17365"/>
                  </a:lnTo>
                  <a:lnTo>
                    <a:pt x="5939" y="17294"/>
                  </a:lnTo>
                  <a:lnTo>
                    <a:pt x="5728" y="17294"/>
                  </a:lnTo>
                  <a:lnTo>
                    <a:pt x="5623" y="17224"/>
                  </a:lnTo>
                  <a:lnTo>
                    <a:pt x="4993" y="17224"/>
                  </a:lnTo>
                  <a:lnTo>
                    <a:pt x="4940" y="17153"/>
                  </a:lnTo>
                  <a:lnTo>
                    <a:pt x="4888" y="17153"/>
                  </a:lnTo>
                  <a:lnTo>
                    <a:pt x="4782" y="17082"/>
                  </a:lnTo>
                  <a:lnTo>
                    <a:pt x="4625" y="16941"/>
                  </a:lnTo>
                  <a:lnTo>
                    <a:pt x="4520" y="16871"/>
                  </a:lnTo>
                  <a:lnTo>
                    <a:pt x="4467" y="16800"/>
                  </a:lnTo>
                  <a:lnTo>
                    <a:pt x="4362" y="16800"/>
                  </a:lnTo>
                  <a:lnTo>
                    <a:pt x="4309" y="16729"/>
                  </a:lnTo>
                  <a:lnTo>
                    <a:pt x="4309" y="16094"/>
                  </a:lnTo>
                  <a:lnTo>
                    <a:pt x="4257" y="16094"/>
                  </a:lnTo>
                  <a:lnTo>
                    <a:pt x="4257" y="16165"/>
                  </a:lnTo>
                  <a:lnTo>
                    <a:pt x="4204" y="16165"/>
                  </a:lnTo>
                  <a:lnTo>
                    <a:pt x="4204" y="16376"/>
                  </a:lnTo>
                  <a:lnTo>
                    <a:pt x="4152" y="16447"/>
                  </a:lnTo>
                  <a:lnTo>
                    <a:pt x="3994" y="16447"/>
                  </a:lnTo>
                  <a:lnTo>
                    <a:pt x="3942" y="16376"/>
                  </a:lnTo>
                  <a:lnTo>
                    <a:pt x="3889" y="16376"/>
                  </a:lnTo>
                  <a:lnTo>
                    <a:pt x="3836" y="16306"/>
                  </a:lnTo>
                  <a:lnTo>
                    <a:pt x="3731" y="16235"/>
                  </a:lnTo>
                  <a:lnTo>
                    <a:pt x="3679" y="16165"/>
                  </a:lnTo>
                  <a:lnTo>
                    <a:pt x="3679" y="16094"/>
                  </a:lnTo>
                  <a:lnTo>
                    <a:pt x="3574" y="16024"/>
                  </a:lnTo>
                  <a:lnTo>
                    <a:pt x="3469" y="15882"/>
                  </a:lnTo>
                  <a:lnTo>
                    <a:pt x="3469" y="15812"/>
                  </a:lnTo>
                  <a:lnTo>
                    <a:pt x="3364" y="15812"/>
                  </a:lnTo>
                  <a:lnTo>
                    <a:pt x="3311" y="15741"/>
                  </a:lnTo>
                  <a:lnTo>
                    <a:pt x="2943" y="15741"/>
                  </a:lnTo>
                  <a:lnTo>
                    <a:pt x="2628" y="15318"/>
                  </a:lnTo>
                  <a:lnTo>
                    <a:pt x="2418" y="15318"/>
                  </a:lnTo>
                  <a:lnTo>
                    <a:pt x="2365" y="15247"/>
                  </a:lnTo>
                  <a:lnTo>
                    <a:pt x="2155" y="15247"/>
                  </a:lnTo>
                  <a:lnTo>
                    <a:pt x="2050" y="15106"/>
                  </a:lnTo>
                  <a:lnTo>
                    <a:pt x="2050" y="14753"/>
                  </a:lnTo>
                  <a:lnTo>
                    <a:pt x="2102" y="14612"/>
                  </a:lnTo>
                  <a:lnTo>
                    <a:pt x="2102" y="14259"/>
                  </a:lnTo>
                  <a:lnTo>
                    <a:pt x="1945" y="14047"/>
                  </a:lnTo>
                  <a:lnTo>
                    <a:pt x="1892" y="14047"/>
                  </a:lnTo>
                  <a:lnTo>
                    <a:pt x="1892" y="13976"/>
                  </a:lnTo>
                  <a:lnTo>
                    <a:pt x="1787" y="13976"/>
                  </a:lnTo>
                  <a:lnTo>
                    <a:pt x="1734" y="13906"/>
                  </a:lnTo>
                  <a:lnTo>
                    <a:pt x="1314" y="13906"/>
                  </a:lnTo>
                  <a:lnTo>
                    <a:pt x="1104" y="14047"/>
                  </a:lnTo>
                  <a:lnTo>
                    <a:pt x="1051" y="14118"/>
                  </a:lnTo>
                  <a:lnTo>
                    <a:pt x="893" y="14259"/>
                  </a:lnTo>
                  <a:lnTo>
                    <a:pt x="841" y="14329"/>
                  </a:lnTo>
                  <a:lnTo>
                    <a:pt x="788" y="14329"/>
                  </a:lnTo>
                  <a:lnTo>
                    <a:pt x="683" y="14188"/>
                  </a:lnTo>
                  <a:lnTo>
                    <a:pt x="578" y="14188"/>
                  </a:lnTo>
                  <a:lnTo>
                    <a:pt x="473" y="14047"/>
                  </a:lnTo>
                  <a:lnTo>
                    <a:pt x="473" y="13553"/>
                  </a:lnTo>
                  <a:lnTo>
                    <a:pt x="526" y="13412"/>
                  </a:lnTo>
                  <a:lnTo>
                    <a:pt x="526" y="13271"/>
                  </a:lnTo>
                  <a:lnTo>
                    <a:pt x="473" y="13271"/>
                  </a:lnTo>
                  <a:lnTo>
                    <a:pt x="473" y="13200"/>
                  </a:lnTo>
                  <a:lnTo>
                    <a:pt x="315" y="12988"/>
                  </a:lnTo>
                  <a:lnTo>
                    <a:pt x="315" y="12635"/>
                  </a:lnTo>
                  <a:lnTo>
                    <a:pt x="368" y="12494"/>
                  </a:lnTo>
                  <a:lnTo>
                    <a:pt x="368" y="12424"/>
                  </a:lnTo>
                  <a:lnTo>
                    <a:pt x="473" y="11576"/>
                  </a:lnTo>
                  <a:lnTo>
                    <a:pt x="473" y="11365"/>
                  </a:lnTo>
                  <a:lnTo>
                    <a:pt x="526" y="11294"/>
                  </a:lnTo>
                  <a:lnTo>
                    <a:pt x="526" y="11224"/>
                  </a:lnTo>
                  <a:lnTo>
                    <a:pt x="473" y="11224"/>
                  </a:lnTo>
                  <a:lnTo>
                    <a:pt x="473" y="11153"/>
                  </a:lnTo>
                  <a:lnTo>
                    <a:pt x="420" y="11153"/>
                  </a:lnTo>
                  <a:lnTo>
                    <a:pt x="420" y="11224"/>
                  </a:lnTo>
                  <a:lnTo>
                    <a:pt x="368" y="11224"/>
                  </a:lnTo>
                  <a:lnTo>
                    <a:pt x="315" y="11153"/>
                  </a:lnTo>
                  <a:lnTo>
                    <a:pt x="210" y="11153"/>
                  </a:lnTo>
                  <a:lnTo>
                    <a:pt x="105" y="11012"/>
                  </a:lnTo>
                  <a:lnTo>
                    <a:pt x="53" y="11012"/>
                  </a:lnTo>
                  <a:lnTo>
                    <a:pt x="53" y="10941"/>
                  </a:lnTo>
                  <a:lnTo>
                    <a:pt x="0" y="10871"/>
                  </a:lnTo>
                  <a:lnTo>
                    <a:pt x="0" y="10235"/>
                  </a:lnTo>
                  <a:lnTo>
                    <a:pt x="53" y="10165"/>
                  </a:lnTo>
                  <a:lnTo>
                    <a:pt x="53" y="10024"/>
                  </a:lnTo>
                  <a:lnTo>
                    <a:pt x="105" y="10024"/>
                  </a:lnTo>
                  <a:lnTo>
                    <a:pt x="105" y="9953"/>
                  </a:lnTo>
                  <a:lnTo>
                    <a:pt x="158" y="9882"/>
                  </a:lnTo>
                  <a:lnTo>
                    <a:pt x="210" y="9882"/>
                  </a:lnTo>
                  <a:lnTo>
                    <a:pt x="315" y="9741"/>
                  </a:lnTo>
                  <a:lnTo>
                    <a:pt x="420" y="9741"/>
                  </a:lnTo>
                  <a:lnTo>
                    <a:pt x="473" y="9812"/>
                  </a:lnTo>
                  <a:lnTo>
                    <a:pt x="526" y="9812"/>
                  </a:lnTo>
                  <a:lnTo>
                    <a:pt x="578" y="9882"/>
                  </a:lnTo>
                  <a:lnTo>
                    <a:pt x="631" y="9882"/>
                  </a:lnTo>
                  <a:lnTo>
                    <a:pt x="683" y="10024"/>
                  </a:lnTo>
                  <a:lnTo>
                    <a:pt x="788" y="10094"/>
                  </a:lnTo>
                  <a:lnTo>
                    <a:pt x="841" y="10165"/>
                  </a:lnTo>
                  <a:lnTo>
                    <a:pt x="946" y="10235"/>
                  </a:lnTo>
                  <a:lnTo>
                    <a:pt x="999" y="10165"/>
                  </a:lnTo>
                  <a:lnTo>
                    <a:pt x="1051" y="10024"/>
                  </a:lnTo>
                  <a:lnTo>
                    <a:pt x="1104" y="10024"/>
                  </a:lnTo>
                  <a:lnTo>
                    <a:pt x="1104" y="9882"/>
                  </a:lnTo>
                  <a:lnTo>
                    <a:pt x="1051" y="9812"/>
                  </a:lnTo>
                  <a:lnTo>
                    <a:pt x="1051" y="9671"/>
                  </a:lnTo>
                  <a:lnTo>
                    <a:pt x="1104" y="9600"/>
                  </a:lnTo>
                  <a:lnTo>
                    <a:pt x="1209" y="9600"/>
                  </a:lnTo>
                  <a:lnTo>
                    <a:pt x="1209" y="9529"/>
                  </a:lnTo>
                  <a:lnTo>
                    <a:pt x="1682" y="9529"/>
                  </a:lnTo>
                  <a:lnTo>
                    <a:pt x="1734" y="9459"/>
                  </a:lnTo>
                  <a:lnTo>
                    <a:pt x="1734" y="9388"/>
                  </a:lnTo>
                  <a:lnTo>
                    <a:pt x="1839" y="9247"/>
                  </a:lnTo>
                  <a:lnTo>
                    <a:pt x="1839" y="9176"/>
                  </a:lnTo>
                  <a:lnTo>
                    <a:pt x="1892" y="9176"/>
                  </a:lnTo>
                  <a:lnTo>
                    <a:pt x="1945" y="9106"/>
                  </a:lnTo>
                  <a:lnTo>
                    <a:pt x="1997" y="9106"/>
                  </a:lnTo>
                  <a:lnTo>
                    <a:pt x="2050" y="9035"/>
                  </a:lnTo>
                  <a:lnTo>
                    <a:pt x="2155" y="9035"/>
                  </a:lnTo>
                  <a:lnTo>
                    <a:pt x="2155" y="8894"/>
                  </a:lnTo>
                  <a:lnTo>
                    <a:pt x="2207" y="8824"/>
                  </a:lnTo>
                  <a:lnTo>
                    <a:pt x="2207" y="8753"/>
                  </a:lnTo>
                  <a:lnTo>
                    <a:pt x="2260" y="8682"/>
                  </a:lnTo>
                  <a:lnTo>
                    <a:pt x="2260" y="7765"/>
                  </a:lnTo>
                  <a:lnTo>
                    <a:pt x="2207" y="7694"/>
                  </a:lnTo>
                  <a:lnTo>
                    <a:pt x="2207" y="7553"/>
                  </a:lnTo>
                  <a:lnTo>
                    <a:pt x="2155" y="7553"/>
                  </a:lnTo>
                  <a:lnTo>
                    <a:pt x="2102" y="7482"/>
                  </a:lnTo>
                  <a:lnTo>
                    <a:pt x="1945" y="7482"/>
                  </a:lnTo>
                  <a:lnTo>
                    <a:pt x="1945" y="7412"/>
                  </a:lnTo>
                  <a:lnTo>
                    <a:pt x="1892" y="7412"/>
                  </a:lnTo>
                  <a:lnTo>
                    <a:pt x="1892" y="7271"/>
                  </a:lnTo>
                  <a:lnTo>
                    <a:pt x="1945" y="7200"/>
                  </a:lnTo>
                  <a:lnTo>
                    <a:pt x="1945" y="7129"/>
                  </a:lnTo>
                  <a:lnTo>
                    <a:pt x="2050" y="6988"/>
                  </a:lnTo>
                  <a:lnTo>
                    <a:pt x="2207" y="6988"/>
                  </a:lnTo>
                  <a:lnTo>
                    <a:pt x="2312" y="6918"/>
                  </a:lnTo>
                  <a:lnTo>
                    <a:pt x="2785" y="6918"/>
                  </a:lnTo>
                  <a:lnTo>
                    <a:pt x="2838" y="6776"/>
                  </a:lnTo>
                  <a:lnTo>
                    <a:pt x="2891" y="6706"/>
                  </a:lnTo>
                  <a:lnTo>
                    <a:pt x="2891" y="6635"/>
                  </a:lnTo>
                  <a:lnTo>
                    <a:pt x="2943" y="6565"/>
                  </a:lnTo>
                  <a:lnTo>
                    <a:pt x="2943" y="6282"/>
                  </a:lnTo>
                  <a:lnTo>
                    <a:pt x="2891" y="6141"/>
                  </a:lnTo>
                  <a:lnTo>
                    <a:pt x="2891" y="6071"/>
                  </a:lnTo>
                  <a:lnTo>
                    <a:pt x="2943" y="6000"/>
                  </a:lnTo>
                  <a:lnTo>
                    <a:pt x="2943" y="5929"/>
                  </a:lnTo>
                  <a:lnTo>
                    <a:pt x="3101" y="5718"/>
                  </a:lnTo>
                  <a:lnTo>
                    <a:pt x="3258" y="5718"/>
                  </a:lnTo>
                  <a:lnTo>
                    <a:pt x="3311" y="5647"/>
                  </a:lnTo>
                  <a:lnTo>
                    <a:pt x="3416" y="5647"/>
                  </a:lnTo>
                  <a:lnTo>
                    <a:pt x="3469" y="5718"/>
                  </a:lnTo>
                  <a:lnTo>
                    <a:pt x="3521" y="5718"/>
                  </a:lnTo>
                  <a:lnTo>
                    <a:pt x="3574" y="5788"/>
                  </a:lnTo>
                  <a:lnTo>
                    <a:pt x="3626" y="5788"/>
                  </a:lnTo>
                  <a:lnTo>
                    <a:pt x="3731" y="5859"/>
                  </a:lnTo>
                  <a:lnTo>
                    <a:pt x="3784" y="5859"/>
                  </a:lnTo>
                  <a:lnTo>
                    <a:pt x="3836" y="5788"/>
                  </a:lnTo>
                  <a:lnTo>
                    <a:pt x="3836" y="5718"/>
                  </a:lnTo>
                  <a:lnTo>
                    <a:pt x="3889" y="5718"/>
                  </a:lnTo>
                  <a:lnTo>
                    <a:pt x="3889" y="5506"/>
                  </a:lnTo>
                  <a:lnTo>
                    <a:pt x="3942" y="5294"/>
                  </a:lnTo>
                  <a:lnTo>
                    <a:pt x="3942" y="4729"/>
                  </a:lnTo>
                  <a:lnTo>
                    <a:pt x="3994" y="4659"/>
                  </a:lnTo>
                  <a:lnTo>
                    <a:pt x="3994" y="4588"/>
                  </a:lnTo>
                  <a:lnTo>
                    <a:pt x="4099" y="4447"/>
                  </a:lnTo>
                  <a:lnTo>
                    <a:pt x="4152" y="4447"/>
                  </a:lnTo>
                  <a:lnTo>
                    <a:pt x="4204" y="4376"/>
                  </a:lnTo>
                  <a:lnTo>
                    <a:pt x="4467" y="4376"/>
                  </a:lnTo>
                  <a:lnTo>
                    <a:pt x="4467" y="4306"/>
                  </a:lnTo>
                  <a:lnTo>
                    <a:pt x="4520" y="4235"/>
                  </a:lnTo>
                  <a:lnTo>
                    <a:pt x="4520" y="4024"/>
                  </a:lnTo>
                  <a:lnTo>
                    <a:pt x="4572" y="3953"/>
                  </a:lnTo>
                  <a:lnTo>
                    <a:pt x="4572" y="3882"/>
                  </a:lnTo>
                  <a:lnTo>
                    <a:pt x="4625" y="3882"/>
                  </a:lnTo>
                  <a:lnTo>
                    <a:pt x="4677" y="3812"/>
                  </a:lnTo>
                  <a:lnTo>
                    <a:pt x="4782" y="3741"/>
                  </a:lnTo>
                  <a:lnTo>
                    <a:pt x="4782" y="3671"/>
                  </a:lnTo>
                  <a:lnTo>
                    <a:pt x="4888" y="3882"/>
                  </a:lnTo>
                  <a:lnTo>
                    <a:pt x="4940" y="4024"/>
                  </a:lnTo>
                  <a:lnTo>
                    <a:pt x="4993" y="4024"/>
                  </a:lnTo>
                  <a:lnTo>
                    <a:pt x="4993" y="4094"/>
                  </a:lnTo>
                  <a:lnTo>
                    <a:pt x="5045" y="4094"/>
                  </a:lnTo>
                  <a:lnTo>
                    <a:pt x="5045" y="4165"/>
                  </a:lnTo>
                  <a:lnTo>
                    <a:pt x="5098" y="4165"/>
                  </a:lnTo>
                  <a:lnTo>
                    <a:pt x="5308" y="4306"/>
                  </a:lnTo>
                  <a:lnTo>
                    <a:pt x="5361" y="4306"/>
                  </a:lnTo>
                  <a:lnTo>
                    <a:pt x="5466" y="4376"/>
                  </a:lnTo>
                  <a:lnTo>
                    <a:pt x="5623" y="4588"/>
                  </a:lnTo>
                  <a:lnTo>
                    <a:pt x="5623" y="4729"/>
                  </a:lnTo>
                  <a:lnTo>
                    <a:pt x="5676" y="4941"/>
                  </a:lnTo>
                  <a:lnTo>
                    <a:pt x="5676" y="5082"/>
                  </a:lnTo>
                  <a:lnTo>
                    <a:pt x="5728" y="5153"/>
                  </a:lnTo>
                  <a:lnTo>
                    <a:pt x="5728" y="5294"/>
                  </a:lnTo>
                  <a:lnTo>
                    <a:pt x="5781" y="5365"/>
                  </a:lnTo>
                  <a:lnTo>
                    <a:pt x="5781" y="5506"/>
                  </a:lnTo>
                  <a:lnTo>
                    <a:pt x="5834" y="5647"/>
                  </a:lnTo>
                  <a:lnTo>
                    <a:pt x="5886" y="5718"/>
                  </a:lnTo>
                  <a:lnTo>
                    <a:pt x="5886" y="5859"/>
                  </a:lnTo>
                  <a:lnTo>
                    <a:pt x="5939" y="5859"/>
                  </a:lnTo>
                  <a:lnTo>
                    <a:pt x="5939" y="5929"/>
                  </a:lnTo>
                  <a:lnTo>
                    <a:pt x="5991" y="5929"/>
                  </a:lnTo>
                  <a:lnTo>
                    <a:pt x="6044" y="6000"/>
                  </a:lnTo>
                  <a:lnTo>
                    <a:pt x="6201" y="6000"/>
                  </a:lnTo>
                  <a:lnTo>
                    <a:pt x="6254" y="6071"/>
                  </a:lnTo>
                  <a:lnTo>
                    <a:pt x="6622" y="6071"/>
                  </a:lnTo>
                  <a:lnTo>
                    <a:pt x="6727" y="6141"/>
                  </a:lnTo>
                  <a:lnTo>
                    <a:pt x="6832" y="6141"/>
                  </a:lnTo>
                  <a:lnTo>
                    <a:pt x="7042" y="6212"/>
                  </a:lnTo>
                  <a:lnTo>
                    <a:pt x="7147" y="6212"/>
                  </a:lnTo>
                  <a:lnTo>
                    <a:pt x="7200" y="6282"/>
                  </a:lnTo>
                  <a:lnTo>
                    <a:pt x="7305" y="6353"/>
                  </a:lnTo>
                  <a:lnTo>
                    <a:pt x="7463" y="6424"/>
                  </a:lnTo>
                  <a:lnTo>
                    <a:pt x="7515" y="6424"/>
                  </a:lnTo>
                  <a:lnTo>
                    <a:pt x="7568" y="6494"/>
                  </a:lnTo>
                  <a:lnTo>
                    <a:pt x="7620" y="6494"/>
                  </a:lnTo>
                  <a:lnTo>
                    <a:pt x="7620" y="6565"/>
                  </a:lnTo>
                  <a:lnTo>
                    <a:pt x="7673" y="6565"/>
                  </a:lnTo>
                  <a:lnTo>
                    <a:pt x="7673" y="6635"/>
                  </a:lnTo>
                  <a:lnTo>
                    <a:pt x="7726" y="6706"/>
                  </a:lnTo>
                  <a:lnTo>
                    <a:pt x="7726" y="6776"/>
                  </a:lnTo>
                  <a:lnTo>
                    <a:pt x="7778" y="6847"/>
                  </a:lnTo>
                  <a:lnTo>
                    <a:pt x="7831" y="7059"/>
                  </a:lnTo>
                  <a:lnTo>
                    <a:pt x="7883" y="7129"/>
                  </a:lnTo>
                  <a:lnTo>
                    <a:pt x="7883" y="7200"/>
                  </a:lnTo>
                  <a:lnTo>
                    <a:pt x="8146" y="7553"/>
                  </a:lnTo>
                  <a:lnTo>
                    <a:pt x="8199" y="7553"/>
                  </a:lnTo>
                  <a:lnTo>
                    <a:pt x="8251" y="7624"/>
                  </a:lnTo>
                  <a:lnTo>
                    <a:pt x="8356" y="7624"/>
                  </a:lnTo>
                  <a:lnTo>
                    <a:pt x="8514" y="7694"/>
                  </a:lnTo>
                  <a:lnTo>
                    <a:pt x="9828" y="7694"/>
                  </a:lnTo>
                  <a:lnTo>
                    <a:pt x="9933" y="7765"/>
                  </a:lnTo>
                  <a:lnTo>
                    <a:pt x="10301" y="7765"/>
                  </a:lnTo>
                  <a:lnTo>
                    <a:pt x="10406" y="7835"/>
                  </a:lnTo>
                  <a:lnTo>
                    <a:pt x="10511" y="7835"/>
                  </a:lnTo>
                  <a:lnTo>
                    <a:pt x="10669" y="7906"/>
                  </a:lnTo>
                  <a:lnTo>
                    <a:pt x="10774" y="7976"/>
                  </a:lnTo>
                  <a:lnTo>
                    <a:pt x="10826" y="7976"/>
                  </a:lnTo>
                  <a:lnTo>
                    <a:pt x="10879" y="8047"/>
                  </a:lnTo>
                  <a:lnTo>
                    <a:pt x="11036" y="8188"/>
                  </a:lnTo>
                  <a:lnTo>
                    <a:pt x="11089" y="8259"/>
                  </a:lnTo>
                  <a:lnTo>
                    <a:pt x="11194" y="8259"/>
                  </a:lnTo>
                  <a:lnTo>
                    <a:pt x="11247" y="8329"/>
                  </a:lnTo>
                  <a:lnTo>
                    <a:pt x="11509" y="8329"/>
                  </a:lnTo>
                  <a:lnTo>
                    <a:pt x="11615" y="8259"/>
                  </a:lnTo>
                  <a:lnTo>
                    <a:pt x="11667" y="8259"/>
                  </a:lnTo>
                  <a:lnTo>
                    <a:pt x="11772" y="8188"/>
                  </a:lnTo>
                  <a:lnTo>
                    <a:pt x="11825" y="8188"/>
                  </a:lnTo>
                  <a:lnTo>
                    <a:pt x="11877" y="8118"/>
                  </a:lnTo>
                  <a:lnTo>
                    <a:pt x="11930" y="8118"/>
                  </a:lnTo>
                  <a:lnTo>
                    <a:pt x="11930" y="8047"/>
                  </a:lnTo>
                  <a:lnTo>
                    <a:pt x="12035" y="7976"/>
                  </a:lnTo>
                  <a:lnTo>
                    <a:pt x="12088" y="7906"/>
                  </a:lnTo>
                  <a:lnTo>
                    <a:pt x="12088" y="7835"/>
                  </a:lnTo>
                  <a:lnTo>
                    <a:pt x="12455" y="7835"/>
                  </a:lnTo>
                  <a:lnTo>
                    <a:pt x="12561" y="7906"/>
                  </a:lnTo>
                  <a:lnTo>
                    <a:pt x="12666" y="7906"/>
                  </a:lnTo>
                  <a:lnTo>
                    <a:pt x="12771" y="7976"/>
                  </a:lnTo>
                  <a:lnTo>
                    <a:pt x="12928" y="7976"/>
                  </a:lnTo>
                  <a:lnTo>
                    <a:pt x="12981" y="7906"/>
                  </a:lnTo>
                  <a:lnTo>
                    <a:pt x="13034" y="7906"/>
                  </a:lnTo>
                  <a:lnTo>
                    <a:pt x="13086" y="7835"/>
                  </a:lnTo>
                  <a:lnTo>
                    <a:pt x="13191" y="7765"/>
                  </a:lnTo>
                  <a:lnTo>
                    <a:pt x="13559" y="7271"/>
                  </a:lnTo>
                  <a:lnTo>
                    <a:pt x="13559" y="7059"/>
                  </a:lnTo>
                  <a:lnTo>
                    <a:pt x="13612" y="6988"/>
                  </a:lnTo>
                  <a:lnTo>
                    <a:pt x="13612" y="6565"/>
                  </a:lnTo>
                  <a:lnTo>
                    <a:pt x="13559" y="6494"/>
                  </a:lnTo>
                  <a:lnTo>
                    <a:pt x="13559" y="6071"/>
                  </a:lnTo>
                  <a:lnTo>
                    <a:pt x="13717" y="6071"/>
                  </a:lnTo>
                  <a:lnTo>
                    <a:pt x="13769" y="6141"/>
                  </a:lnTo>
                  <a:lnTo>
                    <a:pt x="13822" y="6141"/>
                  </a:lnTo>
                  <a:lnTo>
                    <a:pt x="13874" y="6212"/>
                  </a:lnTo>
                  <a:lnTo>
                    <a:pt x="13980" y="6282"/>
                  </a:lnTo>
                  <a:lnTo>
                    <a:pt x="14190" y="6282"/>
                  </a:lnTo>
                  <a:lnTo>
                    <a:pt x="14190" y="6212"/>
                  </a:lnTo>
                  <a:lnTo>
                    <a:pt x="14400" y="5929"/>
                  </a:lnTo>
                  <a:lnTo>
                    <a:pt x="14400" y="5859"/>
                  </a:lnTo>
                  <a:lnTo>
                    <a:pt x="14453" y="5788"/>
                  </a:lnTo>
                  <a:lnTo>
                    <a:pt x="14558" y="5718"/>
                  </a:lnTo>
                  <a:lnTo>
                    <a:pt x="14768" y="5435"/>
                  </a:lnTo>
                  <a:lnTo>
                    <a:pt x="14926" y="5365"/>
                  </a:lnTo>
                  <a:lnTo>
                    <a:pt x="15241" y="5082"/>
                  </a:lnTo>
                  <a:lnTo>
                    <a:pt x="15346" y="5012"/>
                  </a:lnTo>
                  <a:lnTo>
                    <a:pt x="15451" y="5012"/>
                  </a:lnTo>
                  <a:lnTo>
                    <a:pt x="15504" y="4941"/>
                  </a:lnTo>
                  <a:lnTo>
                    <a:pt x="15609" y="4941"/>
                  </a:lnTo>
                  <a:lnTo>
                    <a:pt x="15819" y="4800"/>
                  </a:lnTo>
                  <a:lnTo>
                    <a:pt x="15872" y="4800"/>
                  </a:lnTo>
                  <a:lnTo>
                    <a:pt x="15924" y="4729"/>
                  </a:lnTo>
                  <a:lnTo>
                    <a:pt x="15977" y="4729"/>
                  </a:lnTo>
                  <a:lnTo>
                    <a:pt x="15977" y="4659"/>
                  </a:lnTo>
                  <a:lnTo>
                    <a:pt x="16029" y="4588"/>
                  </a:lnTo>
                  <a:lnTo>
                    <a:pt x="16029" y="4518"/>
                  </a:lnTo>
                  <a:lnTo>
                    <a:pt x="15977" y="4447"/>
                  </a:lnTo>
                  <a:lnTo>
                    <a:pt x="15977" y="4376"/>
                  </a:lnTo>
                  <a:lnTo>
                    <a:pt x="15766" y="4094"/>
                  </a:lnTo>
                  <a:lnTo>
                    <a:pt x="15661" y="4094"/>
                  </a:lnTo>
                  <a:lnTo>
                    <a:pt x="15609" y="4024"/>
                  </a:lnTo>
                  <a:lnTo>
                    <a:pt x="15556" y="4024"/>
                  </a:lnTo>
                  <a:lnTo>
                    <a:pt x="15504" y="4094"/>
                  </a:lnTo>
                  <a:lnTo>
                    <a:pt x="15346" y="4094"/>
                  </a:lnTo>
                  <a:lnTo>
                    <a:pt x="15241" y="4165"/>
                  </a:lnTo>
                  <a:lnTo>
                    <a:pt x="15083" y="4165"/>
                  </a:lnTo>
                  <a:lnTo>
                    <a:pt x="15031" y="4235"/>
                  </a:lnTo>
                  <a:lnTo>
                    <a:pt x="14926" y="4235"/>
                  </a:lnTo>
                  <a:lnTo>
                    <a:pt x="14926" y="4306"/>
                  </a:lnTo>
                  <a:lnTo>
                    <a:pt x="14768" y="4306"/>
                  </a:lnTo>
                  <a:lnTo>
                    <a:pt x="14768" y="4235"/>
                  </a:lnTo>
                  <a:lnTo>
                    <a:pt x="14715" y="4165"/>
                  </a:lnTo>
                  <a:lnTo>
                    <a:pt x="14715" y="4094"/>
                  </a:lnTo>
                  <a:lnTo>
                    <a:pt x="14663" y="3953"/>
                  </a:lnTo>
                  <a:lnTo>
                    <a:pt x="14663" y="2824"/>
                  </a:lnTo>
                  <a:lnTo>
                    <a:pt x="14768" y="2541"/>
                  </a:lnTo>
                  <a:lnTo>
                    <a:pt x="14768" y="2612"/>
                  </a:lnTo>
                  <a:lnTo>
                    <a:pt x="14873" y="2682"/>
                  </a:lnTo>
                  <a:lnTo>
                    <a:pt x="15031" y="2894"/>
                  </a:lnTo>
                  <a:lnTo>
                    <a:pt x="15031" y="2965"/>
                  </a:lnTo>
                  <a:lnTo>
                    <a:pt x="15556" y="2965"/>
                  </a:lnTo>
                  <a:lnTo>
                    <a:pt x="15556" y="2894"/>
                  </a:lnTo>
                  <a:lnTo>
                    <a:pt x="15609" y="2824"/>
                  </a:lnTo>
                  <a:lnTo>
                    <a:pt x="15609" y="2047"/>
                  </a:lnTo>
                  <a:lnTo>
                    <a:pt x="15661" y="1976"/>
                  </a:lnTo>
                  <a:lnTo>
                    <a:pt x="15661" y="1906"/>
                  </a:lnTo>
                  <a:lnTo>
                    <a:pt x="15714" y="1835"/>
                  </a:lnTo>
                  <a:lnTo>
                    <a:pt x="15766" y="1835"/>
                  </a:lnTo>
                  <a:lnTo>
                    <a:pt x="15819" y="1765"/>
                  </a:lnTo>
                  <a:lnTo>
                    <a:pt x="15872" y="1765"/>
                  </a:lnTo>
                  <a:lnTo>
                    <a:pt x="15872" y="1694"/>
                  </a:lnTo>
                  <a:lnTo>
                    <a:pt x="15924" y="1694"/>
                  </a:lnTo>
                  <a:lnTo>
                    <a:pt x="15924" y="1624"/>
                  </a:lnTo>
                  <a:lnTo>
                    <a:pt x="15977" y="1553"/>
                  </a:lnTo>
                  <a:lnTo>
                    <a:pt x="15924" y="1482"/>
                  </a:lnTo>
                  <a:lnTo>
                    <a:pt x="15924" y="1341"/>
                  </a:lnTo>
                  <a:lnTo>
                    <a:pt x="15872" y="1271"/>
                  </a:lnTo>
                  <a:lnTo>
                    <a:pt x="15819" y="1129"/>
                  </a:lnTo>
                  <a:lnTo>
                    <a:pt x="15766" y="1059"/>
                  </a:lnTo>
                  <a:lnTo>
                    <a:pt x="15714" y="918"/>
                  </a:lnTo>
                  <a:lnTo>
                    <a:pt x="15714" y="776"/>
                  </a:lnTo>
                  <a:lnTo>
                    <a:pt x="15661" y="776"/>
                  </a:lnTo>
                  <a:lnTo>
                    <a:pt x="15661" y="706"/>
                  </a:lnTo>
                  <a:lnTo>
                    <a:pt x="15714" y="635"/>
                  </a:lnTo>
                  <a:lnTo>
                    <a:pt x="15714" y="494"/>
                  </a:lnTo>
                  <a:lnTo>
                    <a:pt x="15766" y="424"/>
                  </a:lnTo>
                  <a:lnTo>
                    <a:pt x="15766" y="353"/>
                  </a:lnTo>
                  <a:lnTo>
                    <a:pt x="15872" y="212"/>
                  </a:lnTo>
                  <a:lnTo>
                    <a:pt x="15872" y="141"/>
                  </a:lnTo>
                  <a:lnTo>
                    <a:pt x="15977" y="141"/>
                  </a:lnTo>
                  <a:lnTo>
                    <a:pt x="16029" y="71"/>
                  </a:lnTo>
                  <a:lnTo>
                    <a:pt x="16134" y="71"/>
                  </a:lnTo>
                  <a:lnTo>
                    <a:pt x="16239" y="0"/>
                  </a:lnTo>
                  <a:lnTo>
                    <a:pt x="16818" y="0"/>
                  </a:lnTo>
                  <a:lnTo>
                    <a:pt x="16923" y="71"/>
                  </a:lnTo>
                  <a:lnTo>
                    <a:pt x="17133" y="71"/>
                  </a:lnTo>
                  <a:lnTo>
                    <a:pt x="17238" y="141"/>
                  </a:lnTo>
                  <a:lnTo>
                    <a:pt x="17343" y="141"/>
                  </a:lnTo>
                  <a:lnTo>
                    <a:pt x="17448" y="212"/>
                  </a:lnTo>
                  <a:lnTo>
                    <a:pt x="17553" y="212"/>
                  </a:lnTo>
                  <a:lnTo>
                    <a:pt x="17553" y="282"/>
                  </a:lnTo>
                  <a:lnTo>
                    <a:pt x="17921" y="776"/>
                  </a:lnTo>
                  <a:lnTo>
                    <a:pt x="17974" y="918"/>
                  </a:lnTo>
                  <a:lnTo>
                    <a:pt x="18079" y="988"/>
                  </a:lnTo>
                  <a:lnTo>
                    <a:pt x="18342" y="1341"/>
                  </a:lnTo>
                  <a:lnTo>
                    <a:pt x="18394" y="1482"/>
                  </a:lnTo>
                  <a:lnTo>
                    <a:pt x="18499" y="1553"/>
                  </a:lnTo>
                  <a:lnTo>
                    <a:pt x="18499" y="1624"/>
                  </a:lnTo>
                  <a:lnTo>
                    <a:pt x="18552" y="1694"/>
                  </a:lnTo>
                  <a:lnTo>
                    <a:pt x="18552" y="1835"/>
                  </a:lnTo>
                  <a:lnTo>
                    <a:pt x="18604" y="1976"/>
                  </a:lnTo>
                  <a:lnTo>
                    <a:pt x="18604" y="2329"/>
                  </a:lnTo>
                  <a:lnTo>
                    <a:pt x="18709" y="2471"/>
                  </a:lnTo>
                  <a:lnTo>
                    <a:pt x="18762" y="2612"/>
                  </a:lnTo>
                  <a:lnTo>
                    <a:pt x="18815" y="2612"/>
                  </a:lnTo>
                  <a:lnTo>
                    <a:pt x="18867" y="2682"/>
                  </a:lnTo>
                  <a:lnTo>
                    <a:pt x="18867" y="2753"/>
                  </a:lnTo>
                  <a:lnTo>
                    <a:pt x="18920" y="2824"/>
                  </a:lnTo>
                  <a:lnTo>
                    <a:pt x="19025" y="2824"/>
                  </a:lnTo>
                  <a:lnTo>
                    <a:pt x="19077" y="2894"/>
                  </a:lnTo>
                  <a:lnTo>
                    <a:pt x="19445" y="2894"/>
                  </a:lnTo>
                  <a:lnTo>
                    <a:pt x="19498" y="2965"/>
                  </a:lnTo>
                  <a:lnTo>
                    <a:pt x="19603" y="2965"/>
                  </a:lnTo>
                  <a:lnTo>
                    <a:pt x="19603" y="3035"/>
                  </a:lnTo>
                  <a:lnTo>
                    <a:pt x="19655" y="3035"/>
                  </a:lnTo>
                  <a:lnTo>
                    <a:pt x="19866" y="3318"/>
                  </a:lnTo>
                  <a:lnTo>
                    <a:pt x="20076" y="3459"/>
                  </a:lnTo>
                  <a:lnTo>
                    <a:pt x="20128" y="3600"/>
                  </a:lnTo>
                  <a:lnTo>
                    <a:pt x="20181" y="3600"/>
                  </a:lnTo>
                  <a:lnTo>
                    <a:pt x="20234" y="3671"/>
                  </a:lnTo>
                  <a:lnTo>
                    <a:pt x="20234" y="3741"/>
                  </a:lnTo>
                  <a:lnTo>
                    <a:pt x="20286" y="3812"/>
                  </a:lnTo>
                  <a:lnTo>
                    <a:pt x="20286" y="3882"/>
                  </a:lnTo>
                  <a:lnTo>
                    <a:pt x="20339" y="3953"/>
                  </a:lnTo>
                  <a:lnTo>
                    <a:pt x="20391" y="3953"/>
                  </a:lnTo>
                  <a:lnTo>
                    <a:pt x="20444" y="4024"/>
                  </a:lnTo>
                  <a:lnTo>
                    <a:pt x="20759" y="4024"/>
                  </a:lnTo>
                  <a:lnTo>
                    <a:pt x="20812" y="3953"/>
                  </a:lnTo>
                  <a:lnTo>
                    <a:pt x="20917" y="3953"/>
                  </a:lnTo>
                  <a:lnTo>
                    <a:pt x="21074" y="3882"/>
                  </a:lnTo>
                  <a:lnTo>
                    <a:pt x="21180" y="3812"/>
                  </a:lnTo>
                  <a:lnTo>
                    <a:pt x="21442" y="3812"/>
                  </a:lnTo>
                  <a:lnTo>
                    <a:pt x="21442" y="3882"/>
                  </a:lnTo>
                  <a:lnTo>
                    <a:pt x="21495" y="3953"/>
                  </a:lnTo>
                  <a:lnTo>
                    <a:pt x="21495" y="4024"/>
                  </a:lnTo>
                  <a:lnTo>
                    <a:pt x="21547" y="4094"/>
                  </a:lnTo>
                  <a:lnTo>
                    <a:pt x="21547" y="4165"/>
                  </a:lnTo>
                  <a:lnTo>
                    <a:pt x="21600" y="4306"/>
                  </a:lnTo>
                  <a:lnTo>
                    <a:pt x="21600" y="4588"/>
                  </a:lnTo>
                  <a:lnTo>
                    <a:pt x="21547" y="4588"/>
                  </a:lnTo>
                  <a:lnTo>
                    <a:pt x="21442" y="4729"/>
                  </a:lnTo>
                  <a:lnTo>
                    <a:pt x="21337" y="4729"/>
                  </a:lnTo>
                  <a:lnTo>
                    <a:pt x="21337" y="5506"/>
                  </a:lnTo>
                  <a:lnTo>
                    <a:pt x="21390" y="5647"/>
                  </a:lnTo>
                  <a:lnTo>
                    <a:pt x="21390" y="5929"/>
                  </a:lnTo>
                  <a:lnTo>
                    <a:pt x="21337" y="6000"/>
                  </a:lnTo>
                  <a:lnTo>
                    <a:pt x="21337" y="6071"/>
                  </a:lnTo>
                  <a:lnTo>
                    <a:pt x="21127" y="6071"/>
                  </a:lnTo>
                  <a:lnTo>
                    <a:pt x="21074" y="6000"/>
                  </a:lnTo>
                  <a:lnTo>
                    <a:pt x="20917" y="6000"/>
                  </a:lnTo>
                  <a:lnTo>
                    <a:pt x="20864" y="6071"/>
                  </a:lnTo>
                  <a:lnTo>
                    <a:pt x="20864" y="6141"/>
                  </a:lnTo>
                  <a:lnTo>
                    <a:pt x="20812" y="6212"/>
                  </a:lnTo>
                  <a:lnTo>
                    <a:pt x="20812" y="6282"/>
                  </a:lnTo>
                  <a:lnTo>
                    <a:pt x="20759" y="6424"/>
                  </a:lnTo>
                  <a:lnTo>
                    <a:pt x="20759" y="6565"/>
                  </a:lnTo>
                  <a:lnTo>
                    <a:pt x="20707" y="6635"/>
                  </a:lnTo>
                  <a:lnTo>
                    <a:pt x="20707" y="6918"/>
                  </a:lnTo>
                  <a:lnTo>
                    <a:pt x="20759" y="6988"/>
                  </a:lnTo>
                  <a:lnTo>
                    <a:pt x="20759" y="7129"/>
                  </a:lnTo>
                  <a:lnTo>
                    <a:pt x="20917" y="7129"/>
                  </a:lnTo>
                  <a:lnTo>
                    <a:pt x="20969" y="7200"/>
                  </a:lnTo>
                  <a:lnTo>
                    <a:pt x="21074" y="7200"/>
                  </a:lnTo>
                  <a:lnTo>
                    <a:pt x="20917" y="7412"/>
                  </a:lnTo>
                  <a:lnTo>
                    <a:pt x="20812" y="7482"/>
                  </a:lnTo>
                  <a:lnTo>
                    <a:pt x="20759" y="7553"/>
                  </a:lnTo>
                  <a:lnTo>
                    <a:pt x="20759" y="7624"/>
                  </a:lnTo>
                  <a:lnTo>
                    <a:pt x="20654" y="7624"/>
                  </a:lnTo>
                  <a:lnTo>
                    <a:pt x="20549" y="7694"/>
                  </a:lnTo>
                  <a:lnTo>
                    <a:pt x="20444" y="7694"/>
                  </a:lnTo>
                  <a:lnTo>
                    <a:pt x="20391" y="7765"/>
                  </a:lnTo>
                  <a:lnTo>
                    <a:pt x="20339" y="7765"/>
                  </a:lnTo>
                  <a:lnTo>
                    <a:pt x="20339" y="7835"/>
                  </a:lnTo>
                  <a:lnTo>
                    <a:pt x="20181" y="8047"/>
                  </a:lnTo>
                  <a:lnTo>
                    <a:pt x="20128" y="8188"/>
                  </a:lnTo>
                  <a:lnTo>
                    <a:pt x="20023" y="8329"/>
                  </a:lnTo>
                  <a:lnTo>
                    <a:pt x="19918" y="8329"/>
                  </a:lnTo>
                  <a:lnTo>
                    <a:pt x="19918" y="8400"/>
                  </a:lnTo>
                  <a:lnTo>
                    <a:pt x="19708" y="8400"/>
                  </a:lnTo>
                  <a:lnTo>
                    <a:pt x="19603" y="8329"/>
                  </a:lnTo>
                  <a:lnTo>
                    <a:pt x="19550" y="8329"/>
                  </a:lnTo>
                  <a:lnTo>
                    <a:pt x="19445" y="8259"/>
                  </a:lnTo>
                  <a:lnTo>
                    <a:pt x="19393" y="8188"/>
                  </a:lnTo>
                  <a:lnTo>
                    <a:pt x="19288" y="8188"/>
                  </a:lnTo>
                  <a:lnTo>
                    <a:pt x="19182" y="8329"/>
                  </a:lnTo>
                  <a:lnTo>
                    <a:pt x="19182" y="8682"/>
                  </a:lnTo>
                  <a:lnTo>
                    <a:pt x="19130" y="8824"/>
                  </a:lnTo>
                  <a:lnTo>
                    <a:pt x="19130" y="8965"/>
                  </a:lnTo>
                  <a:lnTo>
                    <a:pt x="18972" y="9176"/>
                  </a:lnTo>
                  <a:lnTo>
                    <a:pt x="18920" y="9176"/>
                  </a:lnTo>
                  <a:lnTo>
                    <a:pt x="18709" y="9318"/>
                  </a:lnTo>
                  <a:lnTo>
                    <a:pt x="18499" y="9529"/>
                  </a:lnTo>
                  <a:lnTo>
                    <a:pt x="18394" y="9671"/>
                  </a:lnTo>
                  <a:lnTo>
                    <a:pt x="18289" y="9671"/>
                  </a:lnTo>
                  <a:lnTo>
                    <a:pt x="18289" y="9741"/>
                  </a:lnTo>
                  <a:lnTo>
                    <a:pt x="18184" y="9741"/>
                  </a:lnTo>
                  <a:lnTo>
                    <a:pt x="18079" y="9882"/>
                  </a:lnTo>
                  <a:lnTo>
                    <a:pt x="17974" y="9953"/>
                  </a:lnTo>
                  <a:lnTo>
                    <a:pt x="17869" y="9953"/>
                  </a:lnTo>
                  <a:lnTo>
                    <a:pt x="17869" y="10024"/>
                  </a:lnTo>
                  <a:lnTo>
                    <a:pt x="17711" y="10024"/>
                  </a:lnTo>
                  <a:lnTo>
                    <a:pt x="17711" y="9953"/>
                  </a:lnTo>
                  <a:lnTo>
                    <a:pt x="17658" y="9953"/>
                  </a:lnTo>
                  <a:lnTo>
                    <a:pt x="17658" y="9035"/>
                  </a:lnTo>
                  <a:lnTo>
                    <a:pt x="17606" y="8965"/>
                  </a:lnTo>
                  <a:lnTo>
                    <a:pt x="17606" y="8824"/>
                  </a:lnTo>
                  <a:lnTo>
                    <a:pt x="17553" y="8824"/>
                  </a:lnTo>
                  <a:lnTo>
                    <a:pt x="17553" y="8753"/>
                  </a:lnTo>
                  <a:lnTo>
                    <a:pt x="17396" y="8753"/>
                  </a:lnTo>
                  <a:lnTo>
                    <a:pt x="17343" y="8824"/>
                  </a:lnTo>
                  <a:lnTo>
                    <a:pt x="17291" y="8824"/>
                  </a:lnTo>
                  <a:lnTo>
                    <a:pt x="17291" y="8894"/>
                  </a:lnTo>
                  <a:lnTo>
                    <a:pt x="17028" y="9247"/>
                  </a:lnTo>
                  <a:lnTo>
                    <a:pt x="17028" y="9388"/>
                  </a:lnTo>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11" name="Freeform 187"/>
            <p:cNvSpPr/>
            <p:nvPr/>
          </p:nvSpPr>
          <p:spPr>
            <a:xfrm>
              <a:off x="6476109" y="1266584"/>
              <a:ext cx="1646063" cy="1014595"/>
            </a:xfrm>
            <a:custGeom>
              <a:avLst/>
              <a:gdLst/>
              <a:ahLst/>
              <a:cxnLst>
                <a:cxn ang="0">
                  <a:pos x="wd2" y="hd2"/>
                </a:cxn>
                <a:cxn ang="5400000">
                  <a:pos x="wd2" y="hd2"/>
                </a:cxn>
                <a:cxn ang="10800000">
                  <a:pos x="wd2" y="hd2"/>
                </a:cxn>
                <a:cxn ang="16200000">
                  <a:pos x="wd2" y="hd2"/>
                </a:cxn>
              </a:cxnLst>
              <a:rect l="0" t="0" r="r" b="b"/>
              <a:pathLst>
                <a:path w="21600" h="21600" extrusionOk="0">
                  <a:moveTo>
                    <a:pt x="17028" y="9388"/>
                  </a:moveTo>
                  <a:lnTo>
                    <a:pt x="17028" y="9459"/>
                  </a:lnTo>
                  <a:lnTo>
                    <a:pt x="16975" y="9459"/>
                  </a:lnTo>
                  <a:lnTo>
                    <a:pt x="16975" y="9529"/>
                  </a:lnTo>
                  <a:lnTo>
                    <a:pt x="16923" y="9600"/>
                  </a:lnTo>
                  <a:lnTo>
                    <a:pt x="16870" y="9600"/>
                  </a:lnTo>
                  <a:lnTo>
                    <a:pt x="16555" y="9812"/>
                  </a:lnTo>
                  <a:lnTo>
                    <a:pt x="16502" y="9812"/>
                  </a:lnTo>
                  <a:lnTo>
                    <a:pt x="16502" y="9882"/>
                  </a:lnTo>
                  <a:lnTo>
                    <a:pt x="16450" y="9882"/>
                  </a:lnTo>
                  <a:lnTo>
                    <a:pt x="16450" y="10094"/>
                  </a:lnTo>
                  <a:lnTo>
                    <a:pt x="16397" y="10165"/>
                  </a:lnTo>
                  <a:lnTo>
                    <a:pt x="16450" y="10235"/>
                  </a:lnTo>
                  <a:lnTo>
                    <a:pt x="16450" y="10447"/>
                  </a:lnTo>
                  <a:lnTo>
                    <a:pt x="16765" y="10871"/>
                  </a:lnTo>
                  <a:lnTo>
                    <a:pt x="16818" y="10871"/>
                  </a:lnTo>
                  <a:lnTo>
                    <a:pt x="16870" y="10941"/>
                  </a:lnTo>
                  <a:lnTo>
                    <a:pt x="16975" y="10941"/>
                  </a:lnTo>
                  <a:lnTo>
                    <a:pt x="17028" y="11012"/>
                  </a:lnTo>
                  <a:lnTo>
                    <a:pt x="17238" y="11012"/>
                  </a:lnTo>
                  <a:lnTo>
                    <a:pt x="17343" y="10871"/>
                  </a:lnTo>
                  <a:lnTo>
                    <a:pt x="17396" y="10871"/>
                  </a:lnTo>
                  <a:lnTo>
                    <a:pt x="17396" y="10800"/>
                  </a:lnTo>
                  <a:lnTo>
                    <a:pt x="17553" y="10588"/>
                  </a:lnTo>
                  <a:lnTo>
                    <a:pt x="17606" y="10588"/>
                  </a:lnTo>
                  <a:lnTo>
                    <a:pt x="17711" y="10518"/>
                  </a:lnTo>
                  <a:lnTo>
                    <a:pt x="17869" y="10518"/>
                  </a:lnTo>
                  <a:lnTo>
                    <a:pt x="17921" y="10588"/>
                  </a:lnTo>
                  <a:lnTo>
                    <a:pt x="18079" y="10588"/>
                  </a:lnTo>
                  <a:lnTo>
                    <a:pt x="18184" y="10729"/>
                  </a:lnTo>
                  <a:lnTo>
                    <a:pt x="18184" y="10800"/>
                  </a:lnTo>
                  <a:lnTo>
                    <a:pt x="18236" y="10871"/>
                  </a:lnTo>
                  <a:lnTo>
                    <a:pt x="18236" y="11012"/>
                  </a:lnTo>
                  <a:lnTo>
                    <a:pt x="18289" y="11082"/>
                  </a:lnTo>
                  <a:lnTo>
                    <a:pt x="18289" y="11365"/>
                  </a:lnTo>
                  <a:lnTo>
                    <a:pt x="18236" y="11365"/>
                  </a:lnTo>
                  <a:lnTo>
                    <a:pt x="18236" y="11435"/>
                  </a:lnTo>
                  <a:lnTo>
                    <a:pt x="18184" y="11435"/>
                  </a:lnTo>
                  <a:lnTo>
                    <a:pt x="18131" y="11506"/>
                  </a:lnTo>
                  <a:lnTo>
                    <a:pt x="18026" y="11506"/>
                  </a:lnTo>
                  <a:lnTo>
                    <a:pt x="17869" y="11576"/>
                  </a:lnTo>
                  <a:lnTo>
                    <a:pt x="17764" y="11576"/>
                  </a:lnTo>
                  <a:lnTo>
                    <a:pt x="17658" y="11647"/>
                  </a:lnTo>
                  <a:lnTo>
                    <a:pt x="17606" y="11718"/>
                  </a:lnTo>
                  <a:lnTo>
                    <a:pt x="17501" y="11788"/>
                  </a:lnTo>
                  <a:lnTo>
                    <a:pt x="17396" y="11929"/>
                  </a:lnTo>
                  <a:lnTo>
                    <a:pt x="17396" y="12000"/>
                  </a:lnTo>
                  <a:lnTo>
                    <a:pt x="17343" y="12000"/>
                  </a:lnTo>
                  <a:lnTo>
                    <a:pt x="17343" y="12353"/>
                  </a:lnTo>
                  <a:lnTo>
                    <a:pt x="17396" y="12424"/>
                  </a:lnTo>
                  <a:lnTo>
                    <a:pt x="17396" y="12494"/>
                  </a:lnTo>
                  <a:lnTo>
                    <a:pt x="17448" y="12565"/>
                  </a:lnTo>
                  <a:lnTo>
                    <a:pt x="17553" y="12988"/>
                  </a:lnTo>
                  <a:lnTo>
                    <a:pt x="17658" y="13200"/>
                  </a:lnTo>
                  <a:lnTo>
                    <a:pt x="17711" y="13341"/>
                  </a:lnTo>
                  <a:lnTo>
                    <a:pt x="17764" y="13412"/>
                  </a:lnTo>
                  <a:lnTo>
                    <a:pt x="17764" y="13553"/>
                  </a:lnTo>
                  <a:lnTo>
                    <a:pt x="18079" y="13976"/>
                  </a:lnTo>
                  <a:lnTo>
                    <a:pt x="18184" y="14047"/>
                  </a:lnTo>
                  <a:lnTo>
                    <a:pt x="18289" y="14188"/>
                  </a:lnTo>
                  <a:lnTo>
                    <a:pt x="18289" y="14259"/>
                  </a:lnTo>
                  <a:lnTo>
                    <a:pt x="18342" y="14329"/>
                  </a:lnTo>
                  <a:lnTo>
                    <a:pt x="18342" y="15035"/>
                  </a:lnTo>
                  <a:lnTo>
                    <a:pt x="18394" y="15176"/>
                  </a:lnTo>
                  <a:lnTo>
                    <a:pt x="18394" y="15388"/>
                  </a:lnTo>
                  <a:lnTo>
                    <a:pt x="18447" y="15529"/>
                  </a:lnTo>
                  <a:lnTo>
                    <a:pt x="18447" y="15671"/>
                  </a:lnTo>
                  <a:lnTo>
                    <a:pt x="18499" y="15812"/>
                  </a:lnTo>
                  <a:lnTo>
                    <a:pt x="18604" y="16235"/>
                  </a:lnTo>
                  <a:lnTo>
                    <a:pt x="18604" y="16376"/>
                  </a:lnTo>
                  <a:lnTo>
                    <a:pt x="18657" y="16447"/>
                  </a:lnTo>
                  <a:lnTo>
                    <a:pt x="18657" y="16941"/>
                  </a:lnTo>
                  <a:lnTo>
                    <a:pt x="18604" y="16941"/>
                  </a:lnTo>
                  <a:lnTo>
                    <a:pt x="18604" y="17012"/>
                  </a:lnTo>
                  <a:lnTo>
                    <a:pt x="18394" y="17012"/>
                  </a:lnTo>
                  <a:lnTo>
                    <a:pt x="18342" y="17082"/>
                  </a:lnTo>
                  <a:lnTo>
                    <a:pt x="18342" y="17435"/>
                  </a:lnTo>
                  <a:lnTo>
                    <a:pt x="18289" y="17506"/>
                  </a:lnTo>
                  <a:lnTo>
                    <a:pt x="18289" y="17576"/>
                  </a:lnTo>
                  <a:lnTo>
                    <a:pt x="18131" y="17788"/>
                  </a:lnTo>
                  <a:lnTo>
                    <a:pt x="18026" y="17859"/>
                  </a:lnTo>
                  <a:lnTo>
                    <a:pt x="17974" y="17929"/>
                  </a:lnTo>
                  <a:lnTo>
                    <a:pt x="17921" y="17929"/>
                  </a:lnTo>
                  <a:lnTo>
                    <a:pt x="17921" y="18212"/>
                  </a:lnTo>
                  <a:lnTo>
                    <a:pt x="17974" y="18353"/>
                  </a:lnTo>
                  <a:lnTo>
                    <a:pt x="17974" y="18706"/>
                  </a:lnTo>
                  <a:lnTo>
                    <a:pt x="17921" y="18706"/>
                  </a:lnTo>
                  <a:lnTo>
                    <a:pt x="17921" y="18776"/>
                  </a:lnTo>
                  <a:lnTo>
                    <a:pt x="17869" y="18776"/>
                  </a:lnTo>
                  <a:lnTo>
                    <a:pt x="17711" y="18988"/>
                  </a:lnTo>
                  <a:lnTo>
                    <a:pt x="17448" y="18988"/>
                  </a:lnTo>
                  <a:lnTo>
                    <a:pt x="17396" y="19059"/>
                  </a:lnTo>
                  <a:lnTo>
                    <a:pt x="17343" y="19059"/>
                  </a:lnTo>
                  <a:lnTo>
                    <a:pt x="17291" y="19129"/>
                  </a:lnTo>
                  <a:lnTo>
                    <a:pt x="17291" y="19553"/>
                  </a:lnTo>
                  <a:lnTo>
                    <a:pt x="17238" y="19624"/>
                  </a:lnTo>
                  <a:lnTo>
                    <a:pt x="17133" y="19624"/>
                  </a:lnTo>
                  <a:lnTo>
                    <a:pt x="17080" y="19694"/>
                  </a:lnTo>
                  <a:lnTo>
                    <a:pt x="16975" y="19694"/>
                  </a:lnTo>
                  <a:lnTo>
                    <a:pt x="16975" y="19765"/>
                  </a:lnTo>
                  <a:lnTo>
                    <a:pt x="16923" y="19835"/>
                  </a:lnTo>
                  <a:lnTo>
                    <a:pt x="16923" y="20188"/>
                  </a:lnTo>
                  <a:lnTo>
                    <a:pt x="16818" y="20329"/>
                  </a:lnTo>
                  <a:lnTo>
                    <a:pt x="16712" y="20329"/>
                  </a:lnTo>
                  <a:lnTo>
                    <a:pt x="16607" y="20400"/>
                  </a:lnTo>
                  <a:lnTo>
                    <a:pt x="16502" y="20400"/>
                  </a:lnTo>
                  <a:lnTo>
                    <a:pt x="16397" y="20471"/>
                  </a:lnTo>
                  <a:lnTo>
                    <a:pt x="16134" y="20471"/>
                  </a:lnTo>
                  <a:lnTo>
                    <a:pt x="15977" y="20400"/>
                  </a:lnTo>
                  <a:lnTo>
                    <a:pt x="15609" y="20400"/>
                  </a:lnTo>
                  <a:lnTo>
                    <a:pt x="15504" y="20471"/>
                  </a:lnTo>
                  <a:lnTo>
                    <a:pt x="15451" y="20471"/>
                  </a:lnTo>
                  <a:lnTo>
                    <a:pt x="15346" y="20541"/>
                  </a:lnTo>
                  <a:lnTo>
                    <a:pt x="15293" y="20541"/>
                  </a:lnTo>
                  <a:lnTo>
                    <a:pt x="15188" y="20612"/>
                  </a:lnTo>
                  <a:lnTo>
                    <a:pt x="15136" y="20682"/>
                  </a:lnTo>
                  <a:lnTo>
                    <a:pt x="15083" y="20682"/>
                  </a:lnTo>
                  <a:lnTo>
                    <a:pt x="14926" y="20894"/>
                  </a:lnTo>
                  <a:lnTo>
                    <a:pt x="14820" y="20965"/>
                  </a:lnTo>
                  <a:lnTo>
                    <a:pt x="14715" y="21106"/>
                  </a:lnTo>
                  <a:lnTo>
                    <a:pt x="14558" y="21247"/>
                  </a:lnTo>
                  <a:lnTo>
                    <a:pt x="14505" y="21318"/>
                  </a:lnTo>
                  <a:lnTo>
                    <a:pt x="14505" y="21388"/>
                  </a:lnTo>
                  <a:lnTo>
                    <a:pt x="14400" y="21529"/>
                  </a:lnTo>
                  <a:lnTo>
                    <a:pt x="14347" y="21529"/>
                  </a:lnTo>
                  <a:lnTo>
                    <a:pt x="14347" y="21600"/>
                  </a:lnTo>
                  <a:lnTo>
                    <a:pt x="14242" y="21600"/>
                  </a:lnTo>
                  <a:lnTo>
                    <a:pt x="14242" y="21459"/>
                  </a:lnTo>
                  <a:lnTo>
                    <a:pt x="14190" y="21459"/>
                  </a:lnTo>
                  <a:lnTo>
                    <a:pt x="14190" y="20965"/>
                  </a:lnTo>
                  <a:lnTo>
                    <a:pt x="14137" y="20965"/>
                  </a:lnTo>
                  <a:lnTo>
                    <a:pt x="14137" y="20894"/>
                  </a:lnTo>
                  <a:lnTo>
                    <a:pt x="14032" y="20753"/>
                  </a:lnTo>
                  <a:lnTo>
                    <a:pt x="13980" y="20753"/>
                  </a:lnTo>
                  <a:lnTo>
                    <a:pt x="13980" y="20682"/>
                  </a:lnTo>
                  <a:lnTo>
                    <a:pt x="13874" y="20682"/>
                  </a:lnTo>
                  <a:lnTo>
                    <a:pt x="13874" y="20753"/>
                  </a:lnTo>
                  <a:lnTo>
                    <a:pt x="13822" y="20753"/>
                  </a:lnTo>
                  <a:lnTo>
                    <a:pt x="13822" y="20894"/>
                  </a:lnTo>
                  <a:lnTo>
                    <a:pt x="13769" y="20894"/>
                  </a:lnTo>
                  <a:lnTo>
                    <a:pt x="13769" y="21106"/>
                  </a:lnTo>
                  <a:lnTo>
                    <a:pt x="13717" y="21247"/>
                  </a:lnTo>
                  <a:lnTo>
                    <a:pt x="13717" y="21318"/>
                  </a:lnTo>
                  <a:lnTo>
                    <a:pt x="13612" y="21035"/>
                  </a:lnTo>
                  <a:lnTo>
                    <a:pt x="13507" y="20824"/>
                  </a:lnTo>
                  <a:lnTo>
                    <a:pt x="13454" y="20682"/>
                  </a:lnTo>
                  <a:lnTo>
                    <a:pt x="13349" y="20471"/>
                  </a:lnTo>
                  <a:lnTo>
                    <a:pt x="13191" y="20259"/>
                  </a:lnTo>
                  <a:lnTo>
                    <a:pt x="13191" y="20188"/>
                  </a:lnTo>
                  <a:lnTo>
                    <a:pt x="13086" y="20188"/>
                  </a:lnTo>
                  <a:lnTo>
                    <a:pt x="12981" y="20047"/>
                  </a:lnTo>
                  <a:lnTo>
                    <a:pt x="12876" y="20047"/>
                  </a:lnTo>
                  <a:lnTo>
                    <a:pt x="12823" y="19976"/>
                  </a:lnTo>
                  <a:lnTo>
                    <a:pt x="12561" y="19976"/>
                  </a:lnTo>
                  <a:lnTo>
                    <a:pt x="12508" y="19906"/>
                  </a:lnTo>
                  <a:lnTo>
                    <a:pt x="12193" y="19906"/>
                  </a:lnTo>
                  <a:lnTo>
                    <a:pt x="12193" y="19976"/>
                  </a:lnTo>
                  <a:lnTo>
                    <a:pt x="12088" y="19976"/>
                  </a:lnTo>
                  <a:lnTo>
                    <a:pt x="12035" y="20047"/>
                  </a:lnTo>
                  <a:lnTo>
                    <a:pt x="11825" y="20188"/>
                  </a:lnTo>
                  <a:lnTo>
                    <a:pt x="11667" y="20329"/>
                  </a:lnTo>
                  <a:lnTo>
                    <a:pt x="11457" y="20471"/>
                  </a:lnTo>
                  <a:lnTo>
                    <a:pt x="11352" y="20471"/>
                  </a:lnTo>
                  <a:lnTo>
                    <a:pt x="11299" y="20541"/>
                  </a:lnTo>
                  <a:lnTo>
                    <a:pt x="11299" y="20612"/>
                  </a:lnTo>
                  <a:lnTo>
                    <a:pt x="11247" y="20612"/>
                  </a:lnTo>
                  <a:lnTo>
                    <a:pt x="11299" y="20682"/>
                  </a:lnTo>
                  <a:lnTo>
                    <a:pt x="11299" y="20824"/>
                  </a:lnTo>
                  <a:lnTo>
                    <a:pt x="11352" y="20894"/>
                  </a:lnTo>
                  <a:lnTo>
                    <a:pt x="11352" y="21106"/>
                  </a:lnTo>
                  <a:lnTo>
                    <a:pt x="11299" y="21176"/>
                  </a:lnTo>
                  <a:lnTo>
                    <a:pt x="10826" y="21176"/>
                  </a:lnTo>
                  <a:lnTo>
                    <a:pt x="10774" y="21035"/>
                  </a:lnTo>
                  <a:lnTo>
                    <a:pt x="10774" y="20894"/>
                  </a:lnTo>
                  <a:lnTo>
                    <a:pt x="10721" y="20894"/>
                  </a:lnTo>
                  <a:lnTo>
                    <a:pt x="10721" y="20824"/>
                  </a:lnTo>
                  <a:lnTo>
                    <a:pt x="10511" y="20824"/>
                  </a:lnTo>
                  <a:lnTo>
                    <a:pt x="10458" y="20753"/>
                  </a:lnTo>
                  <a:lnTo>
                    <a:pt x="10353" y="20753"/>
                  </a:lnTo>
                  <a:lnTo>
                    <a:pt x="10353" y="20682"/>
                  </a:lnTo>
                  <a:lnTo>
                    <a:pt x="10301" y="20682"/>
                  </a:lnTo>
                  <a:lnTo>
                    <a:pt x="10301" y="20118"/>
                  </a:lnTo>
                  <a:lnTo>
                    <a:pt x="10248" y="19976"/>
                  </a:lnTo>
                  <a:lnTo>
                    <a:pt x="10248" y="19765"/>
                  </a:lnTo>
                  <a:lnTo>
                    <a:pt x="10196" y="19694"/>
                  </a:lnTo>
                  <a:lnTo>
                    <a:pt x="10196" y="19624"/>
                  </a:lnTo>
                  <a:lnTo>
                    <a:pt x="10143" y="19553"/>
                  </a:lnTo>
                  <a:lnTo>
                    <a:pt x="10143" y="19482"/>
                  </a:lnTo>
                  <a:lnTo>
                    <a:pt x="10038" y="19341"/>
                  </a:lnTo>
                  <a:lnTo>
                    <a:pt x="9670" y="19341"/>
                  </a:lnTo>
                  <a:lnTo>
                    <a:pt x="9670" y="19271"/>
                  </a:lnTo>
                  <a:lnTo>
                    <a:pt x="9618" y="19271"/>
                  </a:lnTo>
                  <a:lnTo>
                    <a:pt x="9618" y="18918"/>
                  </a:lnTo>
                  <a:lnTo>
                    <a:pt x="9670" y="18847"/>
                  </a:lnTo>
                  <a:lnTo>
                    <a:pt x="9670" y="18776"/>
                  </a:lnTo>
                  <a:lnTo>
                    <a:pt x="9723" y="18776"/>
                  </a:lnTo>
                  <a:lnTo>
                    <a:pt x="9775" y="18706"/>
                  </a:lnTo>
                  <a:lnTo>
                    <a:pt x="9880" y="18635"/>
                  </a:lnTo>
                  <a:lnTo>
                    <a:pt x="9985" y="18494"/>
                  </a:lnTo>
                  <a:lnTo>
                    <a:pt x="10038" y="18353"/>
                  </a:lnTo>
                  <a:lnTo>
                    <a:pt x="10038" y="18282"/>
                  </a:lnTo>
                  <a:lnTo>
                    <a:pt x="10091" y="18212"/>
                  </a:lnTo>
                  <a:lnTo>
                    <a:pt x="10091" y="18000"/>
                  </a:lnTo>
                  <a:lnTo>
                    <a:pt x="10038" y="17929"/>
                  </a:lnTo>
                  <a:lnTo>
                    <a:pt x="10038" y="17859"/>
                  </a:lnTo>
                  <a:lnTo>
                    <a:pt x="9985" y="17647"/>
                  </a:lnTo>
                  <a:lnTo>
                    <a:pt x="9933" y="17576"/>
                  </a:lnTo>
                  <a:lnTo>
                    <a:pt x="9933" y="17435"/>
                  </a:lnTo>
                  <a:lnTo>
                    <a:pt x="9880" y="17365"/>
                  </a:lnTo>
                  <a:lnTo>
                    <a:pt x="9880" y="17294"/>
                  </a:lnTo>
                  <a:lnTo>
                    <a:pt x="9828" y="17224"/>
                  </a:lnTo>
                  <a:lnTo>
                    <a:pt x="9565" y="17224"/>
                  </a:lnTo>
                  <a:lnTo>
                    <a:pt x="9512" y="17294"/>
                  </a:lnTo>
                  <a:lnTo>
                    <a:pt x="9407" y="17294"/>
                  </a:lnTo>
                  <a:lnTo>
                    <a:pt x="9355" y="17224"/>
                  </a:lnTo>
                  <a:lnTo>
                    <a:pt x="9302" y="17082"/>
                  </a:lnTo>
                  <a:lnTo>
                    <a:pt x="9197" y="16941"/>
                  </a:lnTo>
                  <a:lnTo>
                    <a:pt x="9197" y="16871"/>
                  </a:lnTo>
                  <a:lnTo>
                    <a:pt x="9092" y="16729"/>
                  </a:lnTo>
                  <a:lnTo>
                    <a:pt x="9039" y="16729"/>
                  </a:lnTo>
                  <a:lnTo>
                    <a:pt x="8934" y="16588"/>
                  </a:lnTo>
                  <a:lnTo>
                    <a:pt x="8882" y="16588"/>
                  </a:lnTo>
                  <a:lnTo>
                    <a:pt x="8829" y="16518"/>
                  </a:lnTo>
                  <a:lnTo>
                    <a:pt x="8777" y="16518"/>
                  </a:lnTo>
                  <a:lnTo>
                    <a:pt x="8724" y="16447"/>
                  </a:lnTo>
                  <a:lnTo>
                    <a:pt x="8093" y="16447"/>
                  </a:lnTo>
                  <a:lnTo>
                    <a:pt x="8041" y="16518"/>
                  </a:lnTo>
                  <a:lnTo>
                    <a:pt x="7988" y="16518"/>
                  </a:lnTo>
                  <a:lnTo>
                    <a:pt x="7883" y="16659"/>
                  </a:lnTo>
                  <a:lnTo>
                    <a:pt x="7778" y="16659"/>
                  </a:lnTo>
                  <a:lnTo>
                    <a:pt x="7673" y="16800"/>
                  </a:lnTo>
                  <a:lnTo>
                    <a:pt x="7620" y="16800"/>
                  </a:lnTo>
                  <a:lnTo>
                    <a:pt x="7620" y="16871"/>
                  </a:lnTo>
                  <a:lnTo>
                    <a:pt x="7568" y="16941"/>
                  </a:lnTo>
                  <a:lnTo>
                    <a:pt x="7463" y="17224"/>
                  </a:lnTo>
                  <a:lnTo>
                    <a:pt x="6780" y="17224"/>
                  </a:lnTo>
                  <a:lnTo>
                    <a:pt x="6464" y="17012"/>
                  </a:lnTo>
                  <a:lnTo>
                    <a:pt x="6412" y="16941"/>
                  </a:lnTo>
                  <a:lnTo>
                    <a:pt x="6201" y="17435"/>
                  </a:lnTo>
                  <a:lnTo>
                    <a:pt x="6044" y="17365"/>
                  </a:lnTo>
                  <a:lnTo>
                    <a:pt x="5939" y="17294"/>
                  </a:lnTo>
                  <a:lnTo>
                    <a:pt x="5728" y="17294"/>
                  </a:lnTo>
                  <a:lnTo>
                    <a:pt x="5623" y="17224"/>
                  </a:lnTo>
                  <a:lnTo>
                    <a:pt x="4993" y="17224"/>
                  </a:lnTo>
                  <a:lnTo>
                    <a:pt x="4940" y="17153"/>
                  </a:lnTo>
                  <a:lnTo>
                    <a:pt x="4888" y="17153"/>
                  </a:lnTo>
                  <a:lnTo>
                    <a:pt x="4782" y="17082"/>
                  </a:lnTo>
                  <a:lnTo>
                    <a:pt x="4625" y="16941"/>
                  </a:lnTo>
                  <a:lnTo>
                    <a:pt x="4520" y="16871"/>
                  </a:lnTo>
                  <a:lnTo>
                    <a:pt x="4467" y="16800"/>
                  </a:lnTo>
                  <a:lnTo>
                    <a:pt x="4362" y="16800"/>
                  </a:lnTo>
                  <a:lnTo>
                    <a:pt x="4309" y="16729"/>
                  </a:lnTo>
                  <a:lnTo>
                    <a:pt x="4309" y="16094"/>
                  </a:lnTo>
                  <a:lnTo>
                    <a:pt x="4257" y="16094"/>
                  </a:lnTo>
                  <a:lnTo>
                    <a:pt x="4257" y="16165"/>
                  </a:lnTo>
                  <a:lnTo>
                    <a:pt x="4204" y="16165"/>
                  </a:lnTo>
                  <a:lnTo>
                    <a:pt x="4204" y="16376"/>
                  </a:lnTo>
                  <a:lnTo>
                    <a:pt x="4152" y="16447"/>
                  </a:lnTo>
                  <a:lnTo>
                    <a:pt x="3994" y="16447"/>
                  </a:lnTo>
                  <a:lnTo>
                    <a:pt x="3942" y="16376"/>
                  </a:lnTo>
                  <a:lnTo>
                    <a:pt x="3889" y="16376"/>
                  </a:lnTo>
                  <a:lnTo>
                    <a:pt x="3836" y="16306"/>
                  </a:lnTo>
                  <a:lnTo>
                    <a:pt x="3731" y="16235"/>
                  </a:lnTo>
                  <a:lnTo>
                    <a:pt x="3679" y="16165"/>
                  </a:lnTo>
                  <a:lnTo>
                    <a:pt x="3679" y="16094"/>
                  </a:lnTo>
                  <a:lnTo>
                    <a:pt x="3574" y="16024"/>
                  </a:lnTo>
                  <a:lnTo>
                    <a:pt x="3469" y="15882"/>
                  </a:lnTo>
                  <a:lnTo>
                    <a:pt x="3469" y="15812"/>
                  </a:lnTo>
                  <a:lnTo>
                    <a:pt x="3364" y="15812"/>
                  </a:lnTo>
                  <a:lnTo>
                    <a:pt x="3311" y="15741"/>
                  </a:lnTo>
                  <a:lnTo>
                    <a:pt x="2943" y="15741"/>
                  </a:lnTo>
                  <a:lnTo>
                    <a:pt x="2628" y="15318"/>
                  </a:lnTo>
                  <a:lnTo>
                    <a:pt x="2418" y="15318"/>
                  </a:lnTo>
                  <a:lnTo>
                    <a:pt x="2365" y="15247"/>
                  </a:lnTo>
                  <a:lnTo>
                    <a:pt x="2155" y="15247"/>
                  </a:lnTo>
                  <a:lnTo>
                    <a:pt x="2050" y="15106"/>
                  </a:lnTo>
                  <a:lnTo>
                    <a:pt x="2050" y="14753"/>
                  </a:lnTo>
                  <a:lnTo>
                    <a:pt x="2102" y="14612"/>
                  </a:lnTo>
                  <a:lnTo>
                    <a:pt x="2102" y="14259"/>
                  </a:lnTo>
                  <a:lnTo>
                    <a:pt x="1945" y="14047"/>
                  </a:lnTo>
                  <a:lnTo>
                    <a:pt x="1892" y="14047"/>
                  </a:lnTo>
                  <a:lnTo>
                    <a:pt x="1892" y="13976"/>
                  </a:lnTo>
                  <a:lnTo>
                    <a:pt x="1787" y="13976"/>
                  </a:lnTo>
                  <a:lnTo>
                    <a:pt x="1734" y="13906"/>
                  </a:lnTo>
                  <a:lnTo>
                    <a:pt x="1314" y="13906"/>
                  </a:lnTo>
                  <a:lnTo>
                    <a:pt x="1104" y="14047"/>
                  </a:lnTo>
                  <a:lnTo>
                    <a:pt x="1051" y="14118"/>
                  </a:lnTo>
                  <a:lnTo>
                    <a:pt x="893" y="14259"/>
                  </a:lnTo>
                  <a:lnTo>
                    <a:pt x="841" y="14329"/>
                  </a:lnTo>
                  <a:lnTo>
                    <a:pt x="788" y="14329"/>
                  </a:lnTo>
                  <a:lnTo>
                    <a:pt x="683" y="14188"/>
                  </a:lnTo>
                  <a:lnTo>
                    <a:pt x="578" y="14188"/>
                  </a:lnTo>
                  <a:lnTo>
                    <a:pt x="473" y="14047"/>
                  </a:lnTo>
                  <a:lnTo>
                    <a:pt x="473" y="13553"/>
                  </a:lnTo>
                  <a:lnTo>
                    <a:pt x="526" y="13412"/>
                  </a:lnTo>
                  <a:lnTo>
                    <a:pt x="526" y="13271"/>
                  </a:lnTo>
                  <a:lnTo>
                    <a:pt x="473" y="13271"/>
                  </a:lnTo>
                  <a:lnTo>
                    <a:pt x="473" y="13200"/>
                  </a:lnTo>
                  <a:lnTo>
                    <a:pt x="315" y="12988"/>
                  </a:lnTo>
                  <a:lnTo>
                    <a:pt x="315" y="12635"/>
                  </a:lnTo>
                  <a:lnTo>
                    <a:pt x="368" y="12494"/>
                  </a:lnTo>
                  <a:lnTo>
                    <a:pt x="368" y="12424"/>
                  </a:lnTo>
                  <a:lnTo>
                    <a:pt x="473" y="11576"/>
                  </a:lnTo>
                  <a:lnTo>
                    <a:pt x="473" y="11365"/>
                  </a:lnTo>
                  <a:lnTo>
                    <a:pt x="526" y="11294"/>
                  </a:lnTo>
                  <a:lnTo>
                    <a:pt x="526" y="11224"/>
                  </a:lnTo>
                  <a:lnTo>
                    <a:pt x="473" y="11224"/>
                  </a:lnTo>
                  <a:lnTo>
                    <a:pt x="473" y="11153"/>
                  </a:lnTo>
                  <a:lnTo>
                    <a:pt x="420" y="11153"/>
                  </a:lnTo>
                  <a:lnTo>
                    <a:pt x="420" y="11224"/>
                  </a:lnTo>
                  <a:lnTo>
                    <a:pt x="368" y="11224"/>
                  </a:lnTo>
                  <a:lnTo>
                    <a:pt x="315" y="11153"/>
                  </a:lnTo>
                  <a:lnTo>
                    <a:pt x="210" y="11153"/>
                  </a:lnTo>
                  <a:lnTo>
                    <a:pt x="105" y="11012"/>
                  </a:lnTo>
                  <a:lnTo>
                    <a:pt x="53" y="11012"/>
                  </a:lnTo>
                  <a:lnTo>
                    <a:pt x="53" y="10941"/>
                  </a:lnTo>
                  <a:lnTo>
                    <a:pt x="0" y="10871"/>
                  </a:lnTo>
                  <a:lnTo>
                    <a:pt x="0" y="10235"/>
                  </a:lnTo>
                  <a:lnTo>
                    <a:pt x="53" y="10165"/>
                  </a:lnTo>
                  <a:lnTo>
                    <a:pt x="53" y="10024"/>
                  </a:lnTo>
                  <a:lnTo>
                    <a:pt x="105" y="10024"/>
                  </a:lnTo>
                  <a:lnTo>
                    <a:pt x="105" y="9953"/>
                  </a:lnTo>
                  <a:lnTo>
                    <a:pt x="158" y="9882"/>
                  </a:lnTo>
                  <a:lnTo>
                    <a:pt x="210" y="9882"/>
                  </a:lnTo>
                  <a:lnTo>
                    <a:pt x="315" y="9741"/>
                  </a:lnTo>
                  <a:lnTo>
                    <a:pt x="420" y="9741"/>
                  </a:lnTo>
                  <a:lnTo>
                    <a:pt x="473" y="9812"/>
                  </a:lnTo>
                  <a:lnTo>
                    <a:pt x="526" y="9812"/>
                  </a:lnTo>
                  <a:lnTo>
                    <a:pt x="578" y="9882"/>
                  </a:lnTo>
                  <a:lnTo>
                    <a:pt x="631" y="9882"/>
                  </a:lnTo>
                  <a:lnTo>
                    <a:pt x="683" y="10024"/>
                  </a:lnTo>
                  <a:lnTo>
                    <a:pt x="788" y="10094"/>
                  </a:lnTo>
                  <a:lnTo>
                    <a:pt x="841" y="10165"/>
                  </a:lnTo>
                  <a:lnTo>
                    <a:pt x="946" y="10235"/>
                  </a:lnTo>
                  <a:lnTo>
                    <a:pt x="999" y="10165"/>
                  </a:lnTo>
                  <a:lnTo>
                    <a:pt x="1051" y="10024"/>
                  </a:lnTo>
                  <a:lnTo>
                    <a:pt x="1104" y="10024"/>
                  </a:lnTo>
                  <a:lnTo>
                    <a:pt x="1104" y="9882"/>
                  </a:lnTo>
                  <a:lnTo>
                    <a:pt x="1051" y="9812"/>
                  </a:lnTo>
                  <a:lnTo>
                    <a:pt x="1051" y="9671"/>
                  </a:lnTo>
                  <a:lnTo>
                    <a:pt x="1104" y="9600"/>
                  </a:lnTo>
                  <a:lnTo>
                    <a:pt x="1209" y="9600"/>
                  </a:lnTo>
                  <a:lnTo>
                    <a:pt x="1209" y="9529"/>
                  </a:lnTo>
                  <a:lnTo>
                    <a:pt x="1682" y="9529"/>
                  </a:lnTo>
                  <a:lnTo>
                    <a:pt x="1734" y="9459"/>
                  </a:lnTo>
                  <a:lnTo>
                    <a:pt x="1734" y="9388"/>
                  </a:lnTo>
                  <a:lnTo>
                    <a:pt x="1839" y="9247"/>
                  </a:lnTo>
                  <a:lnTo>
                    <a:pt x="1839" y="9176"/>
                  </a:lnTo>
                  <a:lnTo>
                    <a:pt x="1892" y="9176"/>
                  </a:lnTo>
                  <a:lnTo>
                    <a:pt x="1945" y="9106"/>
                  </a:lnTo>
                  <a:lnTo>
                    <a:pt x="1997" y="9106"/>
                  </a:lnTo>
                  <a:lnTo>
                    <a:pt x="2050" y="9035"/>
                  </a:lnTo>
                  <a:lnTo>
                    <a:pt x="2155" y="9035"/>
                  </a:lnTo>
                  <a:lnTo>
                    <a:pt x="2155" y="8894"/>
                  </a:lnTo>
                  <a:lnTo>
                    <a:pt x="2207" y="8824"/>
                  </a:lnTo>
                  <a:lnTo>
                    <a:pt x="2207" y="8753"/>
                  </a:lnTo>
                  <a:lnTo>
                    <a:pt x="2260" y="8682"/>
                  </a:lnTo>
                  <a:lnTo>
                    <a:pt x="2260" y="7765"/>
                  </a:lnTo>
                  <a:lnTo>
                    <a:pt x="2207" y="7694"/>
                  </a:lnTo>
                  <a:lnTo>
                    <a:pt x="2207" y="7553"/>
                  </a:lnTo>
                  <a:lnTo>
                    <a:pt x="2155" y="7553"/>
                  </a:lnTo>
                  <a:lnTo>
                    <a:pt x="2102" y="7482"/>
                  </a:lnTo>
                  <a:lnTo>
                    <a:pt x="1945" y="7482"/>
                  </a:lnTo>
                  <a:lnTo>
                    <a:pt x="1945" y="7412"/>
                  </a:lnTo>
                  <a:lnTo>
                    <a:pt x="1892" y="7412"/>
                  </a:lnTo>
                  <a:lnTo>
                    <a:pt x="1892" y="7271"/>
                  </a:lnTo>
                  <a:lnTo>
                    <a:pt x="1945" y="7200"/>
                  </a:lnTo>
                  <a:lnTo>
                    <a:pt x="1945" y="7129"/>
                  </a:lnTo>
                  <a:lnTo>
                    <a:pt x="2050" y="6988"/>
                  </a:lnTo>
                  <a:lnTo>
                    <a:pt x="2207" y="6988"/>
                  </a:lnTo>
                  <a:lnTo>
                    <a:pt x="2312" y="6918"/>
                  </a:lnTo>
                  <a:lnTo>
                    <a:pt x="2785" y="6918"/>
                  </a:lnTo>
                  <a:lnTo>
                    <a:pt x="2838" y="6776"/>
                  </a:lnTo>
                  <a:lnTo>
                    <a:pt x="2891" y="6706"/>
                  </a:lnTo>
                  <a:lnTo>
                    <a:pt x="2891" y="6635"/>
                  </a:lnTo>
                  <a:lnTo>
                    <a:pt x="2943" y="6565"/>
                  </a:lnTo>
                  <a:lnTo>
                    <a:pt x="2943" y="6282"/>
                  </a:lnTo>
                  <a:lnTo>
                    <a:pt x="2891" y="6141"/>
                  </a:lnTo>
                  <a:lnTo>
                    <a:pt x="2891" y="6071"/>
                  </a:lnTo>
                  <a:lnTo>
                    <a:pt x="2943" y="6000"/>
                  </a:lnTo>
                  <a:lnTo>
                    <a:pt x="2943" y="5929"/>
                  </a:lnTo>
                  <a:lnTo>
                    <a:pt x="3101" y="5718"/>
                  </a:lnTo>
                  <a:lnTo>
                    <a:pt x="3258" y="5718"/>
                  </a:lnTo>
                  <a:lnTo>
                    <a:pt x="3311" y="5647"/>
                  </a:lnTo>
                  <a:lnTo>
                    <a:pt x="3416" y="5647"/>
                  </a:lnTo>
                  <a:lnTo>
                    <a:pt x="3469" y="5718"/>
                  </a:lnTo>
                  <a:lnTo>
                    <a:pt x="3521" y="5718"/>
                  </a:lnTo>
                  <a:lnTo>
                    <a:pt x="3574" y="5788"/>
                  </a:lnTo>
                  <a:lnTo>
                    <a:pt x="3626" y="5788"/>
                  </a:lnTo>
                  <a:lnTo>
                    <a:pt x="3731" y="5859"/>
                  </a:lnTo>
                  <a:lnTo>
                    <a:pt x="3784" y="5859"/>
                  </a:lnTo>
                  <a:lnTo>
                    <a:pt x="3836" y="5788"/>
                  </a:lnTo>
                  <a:lnTo>
                    <a:pt x="3836" y="5718"/>
                  </a:lnTo>
                  <a:lnTo>
                    <a:pt x="3889" y="5718"/>
                  </a:lnTo>
                  <a:lnTo>
                    <a:pt x="3889" y="5506"/>
                  </a:lnTo>
                  <a:lnTo>
                    <a:pt x="3942" y="5294"/>
                  </a:lnTo>
                  <a:lnTo>
                    <a:pt x="3942" y="4729"/>
                  </a:lnTo>
                  <a:lnTo>
                    <a:pt x="3994" y="4659"/>
                  </a:lnTo>
                  <a:lnTo>
                    <a:pt x="3994" y="4588"/>
                  </a:lnTo>
                  <a:lnTo>
                    <a:pt x="4099" y="4447"/>
                  </a:lnTo>
                  <a:lnTo>
                    <a:pt x="4152" y="4447"/>
                  </a:lnTo>
                  <a:lnTo>
                    <a:pt x="4204" y="4376"/>
                  </a:lnTo>
                  <a:lnTo>
                    <a:pt x="4467" y="4376"/>
                  </a:lnTo>
                  <a:lnTo>
                    <a:pt x="4467" y="4306"/>
                  </a:lnTo>
                  <a:lnTo>
                    <a:pt x="4520" y="4235"/>
                  </a:lnTo>
                  <a:lnTo>
                    <a:pt x="4520" y="4024"/>
                  </a:lnTo>
                  <a:lnTo>
                    <a:pt x="4572" y="3953"/>
                  </a:lnTo>
                  <a:lnTo>
                    <a:pt x="4572" y="3882"/>
                  </a:lnTo>
                  <a:lnTo>
                    <a:pt x="4625" y="3882"/>
                  </a:lnTo>
                  <a:lnTo>
                    <a:pt x="4677" y="3812"/>
                  </a:lnTo>
                  <a:lnTo>
                    <a:pt x="4782" y="3741"/>
                  </a:lnTo>
                  <a:lnTo>
                    <a:pt x="4782" y="3671"/>
                  </a:lnTo>
                  <a:lnTo>
                    <a:pt x="4888" y="3882"/>
                  </a:lnTo>
                  <a:lnTo>
                    <a:pt x="4940" y="4024"/>
                  </a:lnTo>
                  <a:lnTo>
                    <a:pt x="4993" y="4024"/>
                  </a:lnTo>
                  <a:lnTo>
                    <a:pt x="4993" y="4094"/>
                  </a:lnTo>
                  <a:lnTo>
                    <a:pt x="5045" y="4094"/>
                  </a:lnTo>
                  <a:lnTo>
                    <a:pt x="5045" y="4165"/>
                  </a:lnTo>
                  <a:lnTo>
                    <a:pt x="5098" y="4165"/>
                  </a:lnTo>
                  <a:lnTo>
                    <a:pt x="5308" y="4306"/>
                  </a:lnTo>
                  <a:lnTo>
                    <a:pt x="5361" y="4306"/>
                  </a:lnTo>
                  <a:lnTo>
                    <a:pt x="5466" y="4376"/>
                  </a:lnTo>
                  <a:lnTo>
                    <a:pt x="5623" y="4588"/>
                  </a:lnTo>
                  <a:lnTo>
                    <a:pt x="5623" y="4729"/>
                  </a:lnTo>
                  <a:lnTo>
                    <a:pt x="5676" y="4941"/>
                  </a:lnTo>
                  <a:lnTo>
                    <a:pt x="5676" y="5082"/>
                  </a:lnTo>
                  <a:lnTo>
                    <a:pt x="5728" y="5153"/>
                  </a:lnTo>
                  <a:lnTo>
                    <a:pt x="5728" y="5294"/>
                  </a:lnTo>
                  <a:lnTo>
                    <a:pt x="5781" y="5365"/>
                  </a:lnTo>
                  <a:lnTo>
                    <a:pt x="5781" y="5506"/>
                  </a:lnTo>
                  <a:lnTo>
                    <a:pt x="5834" y="5647"/>
                  </a:lnTo>
                  <a:lnTo>
                    <a:pt x="5886" y="5718"/>
                  </a:lnTo>
                  <a:lnTo>
                    <a:pt x="5886" y="5859"/>
                  </a:lnTo>
                  <a:lnTo>
                    <a:pt x="5939" y="5859"/>
                  </a:lnTo>
                  <a:lnTo>
                    <a:pt x="5939" y="5929"/>
                  </a:lnTo>
                  <a:lnTo>
                    <a:pt x="5991" y="5929"/>
                  </a:lnTo>
                  <a:lnTo>
                    <a:pt x="6044" y="6000"/>
                  </a:lnTo>
                  <a:lnTo>
                    <a:pt x="6201" y="6000"/>
                  </a:lnTo>
                  <a:lnTo>
                    <a:pt x="6254" y="6071"/>
                  </a:lnTo>
                  <a:lnTo>
                    <a:pt x="6622" y="6071"/>
                  </a:lnTo>
                  <a:lnTo>
                    <a:pt x="6727" y="6141"/>
                  </a:lnTo>
                  <a:lnTo>
                    <a:pt x="6832" y="6141"/>
                  </a:lnTo>
                  <a:lnTo>
                    <a:pt x="7042" y="6212"/>
                  </a:lnTo>
                  <a:lnTo>
                    <a:pt x="7147" y="6212"/>
                  </a:lnTo>
                  <a:lnTo>
                    <a:pt x="7200" y="6282"/>
                  </a:lnTo>
                  <a:lnTo>
                    <a:pt x="7305" y="6353"/>
                  </a:lnTo>
                  <a:lnTo>
                    <a:pt x="7463" y="6424"/>
                  </a:lnTo>
                  <a:lnTo>
                    <a:pt x="7515" y="6424"/>
                  </a:lnTo>
                  <a:lnTo>
                    <a:pt x="7568" y="6494"/>
                  </a:lnTo>
                  <a:lnTo>
                    <a:pt x="7620" y="6494"/>
                  </a:lnTo>
                  <a:lnTo>
                    <a:pt x="7620" y="6565"/>
                  </a:lnTo>
                  <a:lnTo>
                    <a:pt x="7673" y="6565"/>
                  </a:lnTo>
                  <a:lnTo>
                    <a:pt x="7673" y="6635"/>
                  </a:lnTo>
                  <a:lnTo>
                    <a:pt x="7726" y="6706"/>
                  </a:lnTo>
                  <a:lnTo>
                    <a:pt x="7726" y="6776"/>
                  </a:lnTo>
                  <a:lnTo>
                    <a:pt x="7778" y="6847"/>
                  </a:lnTo>
                  <a:lnTo>
                    <a:pt x="7831" y="7059"/>
                  </a:lnTo>
                  <a:lnTo>
                    <a:pt x="7883" y="7129"/>
                  </a:lnTo>
                  <a:lnTo>
                    <a:pt x="7883" y="7200"/>
                  </a:lnTo>
                  <a:lnTo>
                    <a:pt x="8146" y="7553"/>
                  </a:lnTo>
                  <a:lnTo>
                    <a:pt x="8199" y="7553"/>
                  </a:lnTo>
                  <a:lnTo>
                    <a:pt x="8251" y="7624"/>
                  </a:lnTo>
                  <a:lnTo>
                    <a:pt x="8356" y="7624"/>
                  </a:lnTo>
                  <a:lnTo>
                    <a:pt x="8514" y="7694"/>
                  </a:lnTo>
                  <a:lnTo>
                    <a:pt x="9828" y="7694"/>
                  </a:lnTo>
                  <a:lnTo>
                    <a:pt x="9933" y="7765"/>
                  </a:lnTo>
                  <a:lnTo>
                    <a:pt x="10301" y="7765"/>
                  </a:lnTo>
                  <a:lnTo>
                    <a:pt x="10406" y="7835"/>
                  </a:lnTo>
                  <a:lnTo>
                    <a:pt x="10511" y="7835"/>
                  </a:lnTo>
                  <a:lnTo>
                    <a:pt x="10669" y="7906"/>
                  </a:lnTo>
                  <a:lnTo>
                    <a:pt x="10774" y="7976"/>
                  </a:lnTo>
                  <a:lnTo>
                    <a:pt x="10826" y="7976"/>
                  </a:lnTo>
                  <a:lnTo>
                    <a:pt x="10879" y="8047"/>
                  </a:lnTo>
                  <a:lnTo>
                    <a:pt x="11036" y="8188"/>
                  </a:lnTo>
                  <a:lnTo>
                    <a:pt x="11089" y="8259"/>
                  </a:lnTo>
                  <a:lnTo>
                    <a:pt x="11194" y="8259"/>
                  </a:lnTo>
                  <a:lnTo>
                    <a:pt x="11247" y="8329"/>
                  </a:lnTo>
                  <a:lnTo>
                    <a:pt x="11509" y="8329"/>
                  </a:lnTo>
                  <a:lnTo>
                    <a:pt x="11615" y="8259"/>
                  </a:lnTo>
                  <a:lnTo>
                    <a:pt x="11667" y="8259"/>
                  </a:lnTo>
                  <a:lnTo>
                    <a:pt x="11772" y="8188"/>
                  </a:lnTo>
                  <a:lnTo>
                    <a:pt x="11825" y="8188"/>
                  </a:lnTo>
                  <a:lnTo>
                    <a:pt x="11877" y="8118"/>
                  </a:lnTo>
                  <a:lnTo>
                    <a:pt x="11930" y="8118"/>
                  </a:lnTo>
                  <a:lnTo>
                    <a:pt x="11930" y="8047"/>
                  </a:lnTo>
                  <a:lnTo>
                    <a:pt x="12035" y="7976"/>
                  </a:lnTo>
                  <a:lnTo>
                    <a:pt x="12088" y="7906"/>
                  </a:lnTo>
                  <a:lnTo>
                    <a:pt x="12088" y="7835"/>
                  </a:lnTo>
                  <a:lnTo>
                    <a:pt x="12455" y="7835"/>
                  </a:lnTo>
                  <a:lnTo>
                    <a:pt x="12561" y="7906"/>
                  </a:lnTo>
                  <a:lnTo>
                    <a:pt x="12666" y="7906"/>
                  </a:lnTo>
                  <a:lnTo>
                    <a:pt x="12771" y="7976"/>
                  </a:lnTo>
                  <a:lnTo>
                    <a:pt x="12928" y="7976"/>
                  </a:lnTo>
                  <a:lnTo>
                    <a:pt x="12981" y="7906"/>
                  </a:lnTo>
                  <a:lnTo>
                    <a:pt x="13034" y="7906"/>
                  </a:lnTo>
                  <a:lnTo>
                    <a:pt x="13086" y="7835"/>
                  </a:lnTo>
                  <a:lnTo>
                    <a:pt x="13191" y="7765"/>
                  </a:lnTo>
                  <a:lnTo>
                    <a:pt x="13559" y="7271"/>
                  </a:lnTo>
                  <a:lnTo>
                    <a:pt x="13559" y="7059"/>
                  </a:lnTo>
                  <a:lnTo>
                    <a:pt x="13612" y="6988"/>
                  </a:lnTo>
                  <a:lnTo>
                    <a:pt x="13612" y="6565"/>
                  </a:lnTo>
                  <a:lnTo>
                    <a:pt x="13559" y="6494"/>
                  </a:lnTo>
                  <a:lnTo>
                    <a:pt x="13559" y="6071"/>
                  </a:lnTo>
                  <a:lnTo>
                    <a:pt x="13717" y="6071"/>
                  </a:lnTo>
                  <a:lnTo>
                    <a:pt x="13769" y="6141"/>
                  </a:lnTo>
                  <a:lnTo>
                    <a:pt x="13822" y="6141"/>
                  </a:lnTo>
                  <a:lnTo>
                    <a:pt x="13874" y="6212"/>
                  </a:lnTo>
                  <a:lnTo>
                    <a:pt x="13980" y="6282"/>
                  </a:lnTo>
                  <a:lnTo>
                    <a:pt x="14190" y="6282"/>
                  </a:lnTo>
                  <a:lnTo>
                    <a:pt x="14190" y="6212"/>
                  </a:lnTo>
                  <a:lnTo>
                    <a:pt x="14400" y="5929"/>
                  </a:lnTo>
                  <a:lnTo>
                    <a:pt x="14400" y="5859"/>
                  </a:lnTo>
                  <a:lnTo>
                    <a:pt x="14453" y="5788"/>
                  </a:lnTo>
                  <a:lnTo>
                    <a:pt x="14558" y="5718"/>
                  </a:lnTo>
                  <a:lnTo>
                    <a:pt x="14768" y="5435"/>
                  </a:lnTo>
                  <a:lnTo>
                    <a:pt x="14926" y="5365"/>
                  </a:lnTo>
                  <a:lnTo>
                    <a:pt x="15241" y="5082"/>
                  </a:lnTo>
                  <a:lnTo>
                    <a:pt x="15346" y="5012"/>
                  </a:lnTo>
                  <a:lnTo>
                    <a:pt x="15451" y="5012"/>
                  </a:lnTo>
                  <a:lnTo>
                    <a:pt x="15504" y="4941"/>
                  </a:lnTo>
                  <a:lnTo>
                    <a:pt x="15609" y="4941"/>
                  </a:lnTo>
                  <a:lnTo>
                    <a:pt x="15819" y="4800"/>
                  </a:lnTo>
                  <a:lnTo>
                    <a:pt x="15872" y="4800"/>
                  </a:lnTo>
                  <a:lnTo>
                    <a:pt x="15924" y="4729"/>
                  </a:lnTo>
                  <a:lnTo>
                    <a:pt x="15977" y="4729"/>
                  </a:lnTo>
                  <a:lnTo>
                    <a:pt x="15977" y="4659"/>
                  </a:lnTo>
                  <a:lnTo>
                    <a:pt x="16029" y="4588"/>
                  </a:lnTo>
                  <a:lnTo>
                    <a:pt x="16029" y="4518"/>
                  </a:lnTo>
                  <a:lnTo>
                    <a:pt x="15977" y="4447"/>
                  </a:lnTo>
                  <a:lnTo>
                    <a:pt x="15977" y="4376"/>
                  </a:lnTo>
                  <a:lnTo>
                    <a:pt x="15766" y="4094"/>
                  </a:lnTo>
                  <a:lnTo>
                    <a:pt x="15661" y="4094"/>
                  </a:lnTo>
                  <a:lnTo>
                    <a:pt x="15609" y="4024"/>
                  </a:lnTo>
                  <a:lnTo>
                    <a:pt x="15556" y="4024"/>
                  </a:lnTo>
                  <a:lnTo>
                    <a:pt x="15504" y="4094"/>
                  </a:lnTo>
                  <a:lnTo>
                    <a:pt x="15346" y="4094"/>
                  </a:lnTo>
                  <a:lnTo>
                    <a:pt x="15241" y="4165"/>
                  </a:lnTo>
                  <a:lnTo>
                    <a:pt x="15083" y="4165"/>
                  </a:lnTo>
                  <a:lnTo>
                    <a:pt x="15031" y="4235"/>
                  </a:lnTo>
                  <a:lnTo>
                    <a:pt x="14926" y="4235"/>
                  </a:lnTo>
                  <a:lnTo>
                    <a:pt x="14926" y="4306"/>
                  </a:lnTo>
                  <a:lnTo>
                    <a:pt x="14768" y="4306"/>
                  </a:lnTo>
                  <a:lnTo>
                    <a:pt x="14768" y="4235"/>
                  </a:lnTo>
                  <a:lnTo>
                    <a:pt x="14715" y="4165"/>
                  </a:lnTo>
                  <a:lnTo>
                    <a:pt x="14715" y="4094"/>
                  </a:lnTo>
                  <a:lnTo>
                    <a:pt x="14663" y="3953"/>
                  </a:lnTo>
                  <a:lnTo>
                    <a:pt x="14663" y="2824"/>
                  </a:lnTo>
                  <a:lnTo>
                    <a:pt x="14768" y="2541"/>
                  </a:lnTo>
                  <a:lnTo>
                    <a:pt x="14768" y="2612"/>
                  </a:lnTo>
                  <a:lnTo>
                    <a:pt x="14873" y="2682"/>
                  </a:lnTo>
                  <a:lnTo>
                    <a:pt x="15031" y="2894"/>
                  </a:lnTo>
                  <a:lnTo>
                    <a:pt x="15031" y="2965"/>
                  </a:lnTo>
                  <a:lnTo>
                    <a:pt x="15556" y="2965"/>
                  </a:lnTo>
                  <a:lnTo>
                    <a:pt x="15556" y="2894"/>
                  </a:lnTo>
                  <a:lnTo>
                    <a:pt x="15609" y="2824"/>
                  </a:lnTo>
                  <a:lnTo>
                    <a:pt x="15609" y="2047"/>
                  </a:lnTo>
                  <a:lnTo>
                    <a:pt x="15661" y="1976"/>
                  </a:lnTo>
                  <a:lnTo>
                    <a:pt x="15661" y="1906"/>
                  </a:lnTo>
                  <a:lnTo>
                    <a:pt x="15714" y="1835"/>
                  </a:lnTo>
                  <a:lnTo>
                    <a:pt x="15766" y="1835"/>
                  </a:lnTo>
                  <a:lnTo>
                    <a:pt x="15819" y="1765"/>
                  </a:lnTo>
                  <a:lnTo>
                    <a:pt x="15872" y="1765"/>
                  </a:lnTo>
                  <a:lnTo>
                    <a:pt x="15872" y="1694"/>
                  </a:lnTo>
                  <a:lnTo>
                    <a:pt x="15924" y="1694"/>
                  </a:lnTo>
                  <a:lnTo>
                    <a:pt x="15924" y="1624"/>
                  </a:lnTo>
                  <a:lnTo>
                    <a:pt x="15977" y="1553"/>
                  </a:lnTo>
                  <a:lnTo>
                    <a:pt x="15924" y="1482"/>
                  </a:lnTo>
                  <a:lnTo>
                    <a:pt x="15924" y="1341"/>
                  </a:lnTo>
                  <a:lnTo>
                    <a:pt x="15872" y="1271"/>
                  </a:lnTo>
                  <a:lnTo>
                    <a:pt x="15819" y="1129"/>
                  </a:lnTo>
                  <a:lnTo>
                    <a:pt x="15766" y="1059"/>
                  </a:lnTo>
                  <a:lnTo>
                    <a:pt x="15714" y="918"/>
                  </a:lnTo>
                  <a:lnTo>
                    <a:pt x="15714" y="776"/>
                  </a:lnTo>
                  <a:lnTo>
                    <a:pt x="15661" y="776"/>
                  </a:lnTo>
                  <a:lnTo>
                    <a:pt x="15661" y="706"/>
                  </a:lnTo>
                  <a:lnTo>
                    <a:pt x="15714" y="635"/>
                  </a:lnTo>
                  <a:lnTo>
                    <a:pt x="15714" y="494"/>
                  </a:lnTo>
                  <a:lnTo>
                    <a:pt x="15766" y="424"/>
                  </a:lnTo>
                  <a:lnTo>
                    <a:pt x="15766" y="353"/>
                  </a:lnTo>
                  <a:lnTo>
                    <a:pt x="15872" y="212"/>
                  </a:lnTo>
                  <a:lnTo>
                    <a:pt x="15872" y="141"/>
                  </a:lnTo>
                  <a:lnTo>
                    <a:pt x="15977" y="141"/>
                  </a:lnTo>
                  <a:lnTo>
                    <a:pt x="16029" y="71"/>
                  </a:lnTo>
                  <a:lnTo>
                    <a:pt x="16134" y="71"/>
                  </a:lnTo>
                  <a:lnTo>
                    <a:pt x="16239" y="0"/>
                  </a:lnTo>
                  <a:lnTo>
                    <a:pt x="16818" y="0"/>
                  </a:lnTo>
                  <a:lnTo>
                    <a:pt x="16923" y="71"/>
                  </a:lnTo>
                  <a:lnTo>
                    <a:pt x="17133" y="71"/>
                  </a:lnTo>
                  <a:lnTo>
                    <a:pt x="17238" y="141"/>
                  </a:lnTo>
                  <a:lnTo>
                    <a:pt x="17343" y="141"/>
                  </a:lnTo>
                  <a:lnTo>
                    <a:pt x="17448" y="212"/>
                  </a:lnTo>
                  <a:lnTo>
                    <a:pt x="17553" y="212"/>
                  </a:lnTo>
                  <a:lnTo>
                    <a:pt x="17553" y="282"/>
                  </a:lnTo>
                  <a:lnTo>
                    <a:pt x="17921" y="776"/>
                  </a:lnTo>
                  <a:lnTo>
                    <a:pt x="17974" y="918"/>
                  </a:lnTo>
                  <a:lnTo>
                    <a:pt x="18079" y="988"/>
                  </a:lnTo>
                  <a:lnTo>
                    <a:pt x="18342" y="1341"/>
                  </a:lnTo>
                  <a:lnTo>
                    <a:pt x="18394" y="1482"/>
                  </a:lnTo>
                  <a:lnTo>
                    <a:pt x="18499" y="1553"/>
                  </a:lnTo>
                  <a:lnTo>
                    <a:pt x="18499" y="1624"/>
                  </a:lnTo>
                  <a:lnTo>
                    <a:pt x="18552" y="1694"/>
                  </a:lnTo>
                  <a:lnTo>
                    <a:pt x="18552" y="1835"/>
                  </a:lnTo>
                  <a:lnTo>
                    <a:pt x="18604" y="1976"/>
                  </a:lnTo>
                  <a:lnTo>
                    <a:pt x="18604" y="2329"/>
                  </a:lnTo>
                  <a:lnTo>
                    <a:pt x="18709" y="2471"/>
                  </a:lnTo>
                  <a:lnTo>
                    <a:pt x="18762" y="2612"/>
                  </a:lnTo>
                  <a:lnTo>
                    <a:pt x="18815" y="2612"/>
                  </a:lnTo>
                  <a:lnTo>
                    <a:pt x="18867" y="2682"/>
                  </a:lnTo>
                  <a:lnTo>
                    <a:pt x="18867" y="2753"/>
                  </a:lnTo>
                  <a:lnTo>
                    <a:pt x="18920" y="2824"/>
                  </a:lnTo>
                  <a:lnTo>
                    <a:pt x="19025" y="2824"/>
                  </a:lnTo>
                  <a:lnTo>
                    <a:pt x="19077" y="2894"/>
                  </a:lnTo>
                  <a:lnTo>
                    <a:pt x="19445" y="2894"/>
                  </a:lnTo>
                  <a:lnTo>
                    <a:pt x="19498" y="2965"/>
                  </a:lnTo>
                  <a:lnTo>
                    <a:pt x="19603" y="2965"/>
                  </a:lnTo>
                  <a:lnTo>
                    <a:pt x="19603" y="3035"/>
                  </a:lnTo>
                  <a:lnTo>
                    <a:pt x="19655" y="3035"/>
                  </a:lnTo>
                  <a:lnTo>
                    <a:pt x="19866" y="3318"/>
                  </a:lnTo>
                  <a:lnTo>
                    <a:pt x="20076" y="3459"/>
                  </a:lnTo>
                  <a:lnTo>
                    <a:pt x="20128" y="3600"/>
                  </a:lnTo>
                  <a:lnTo>
                    <a:pt x="20181" y="3600"/>
                  </a:lnTo>
                  <a:lnTo>
                    <a:pt x="20234" y="3671"/>
                  </a:lnTo>
                  <a:lnTo>
                    <a:pt x="20234" y="3741"/>
                  </a:lnTo>
                  <a:lnTo>
                    <a:pt x="20286" y="3812"/>
                  </a:lnTo>
                  <a:lnTo>
                    <a:pt x="20286" y="3882"/>
                  </a:lnTo>
                  <a:lnTo>
                    <a:pt x="20339" y="3953"/>
                  </a:lnTo>
                  <a:lnTo>
                    <a:pt x="20391" y="3953"/>
                  </a:lnTo>
                  <a:lnTo>
                    <a:pt x="20444" y="4024"/>
                  </a:lnTo>
                  <a:lnTo>
                    <a:pt x="20759" y="4024"/>
                  </a:lnTo>
                  <a:lnTo>
                    <a:pt x="20812" y="3953"/>
                  </a:lnTo>
                  <a:lnTo>
                    <a:pt x="20917" y="3953"/>
                  </a:lnTo>
                  <a:lnTo>
                    <a:pt x="21074" y="3882"/>
                  </a:lnTo>
                  <a:lnTo>
                    <a:pt x="21180" y="3812"/>
                  </a:lnTo>
                  <a:lnTo>
                    <a:pt x="21442" y="3812"/>
                  </a:lnTo>
                  <a:lnTo>
                    <a:pt x="21442" y="3882"/>
                  </a:lnTo>
                  <a:lnTo>
                    <a:pt x="21495" y="3953"/>
                  </a:lnTo>
                  <a:lnTo>
                    <a:pt x="21495" y="4024"/>
                  </a:lnTo>
                  <a:lnTo>
                    <a:pt x="21547" y="4094"/>
                  </a:lnTo>
                  <a:lnTo>
                    <a:pt x="21547" y="4165"/>
                  </a:lnTo>
                  <a:lnTo>
                    <a:pt x="21600" y="4306"/>
                  </a:lnTo>
                  <a:lnTo>
                    <a:pt x="21600" y="4588"/>
                  </a:lnTo>
                  <a:lnTo>
                    <a:pt x="21547" y="4588"/>
                  </a:lnTo>
                  <a:lnTo>
                    <a:pt x="21442" y="4729"/>
                  </a:lnTo>
                  <a:lnTo>
                    <a:pt x="21337" y="4729"/>
                  </a:lnTo>
                  <a:lnTo>
                    <a:pt x="21337" y="5506"/>
                  </a:lnTo>
                  <a:lnTo>
                    <a:pt x="21390" y="5647"/>
                  </a:lnTo>
                  <a:lnTo>
                    <a:pt x="21390" y="5929"/>
                  </a:lnTo>
                  <a:lnTo>
                    <a:pt x="21337" y="6000"/>
                  </a:lnTo>
                  <a:lnTo>
                    <a:pt x="21337" y="6071"/>
                  </a:lnTo>
                  <a:lnTo>
                    <a:pt x="21127" y="6071"/>
                  </a:lnTo>
                  <a:lnTo>
                    <a:pt x="21074" y="6000"/>
                  </a:lnTo>
                  <a:lnTo>
                    <a:pt x="20917" y="6000"/>
                  </a:lnTo>
                  <a:lnTo>
                    <a:pt x="20864" y="6071"/>
                  </a:lnTo>
                  <a:lnTo>
                    <a:pt x="20864" y="6141"/>
                  </a:lnTo>
                  <a:lnTo>
                    <a:pt x="20812" y="6212"/>
                  </a:lnTo>
                  <a:lnTo>
                    <a:pt x="20812" y="6282"/>
                  </a:lnTo>
                  <a:lnTo>
                    <a:pt x="20759" y="6424"/>
                  </a:lnTo>
                  <a:lnTo>
                    <a:pt x="20759" y="6565"/>
                  </a:lnTo>
                  <a:lnTo>
                    <a:pt x="20707" y="6635"/>
                  </a:lnTo>
                  <a:lnTo>
                    <a:pt x="20707" y="6918"/>
                  </a:lnTo>
                  <a:lnTo>
                    <a:pt x="20759" y="6988"/>
                  </a:lnTo>
                  <a:lnTo>
                    <a:pt x="20759" y="7129"/>
                  </a:lnTo>
                  <a:lnTo>
                    <a:pt x="20917" y="7129"/>
                  </a:lnTo>
                  <a:lnTo>
                    <a:pt x="20969" y="7200"/>
                  </a:lnTo>
                  <a:lnTo>
                    <a:pt x="21074" y="7200"/>
                  </a:lnTo>
                  <a:lnTo>
                    <a:pt x="20917" y="7412"/>
                  </a:lnTo>
                  <a:lnTo>
                    <a:pt x="20812" y="7482"/>
                  </a:lnTo>
                  <a:lnTo>
                    <a:pt x="20759" y="7553"/>
                  </a:lnTo>
                  <a:lnTo>
                    <a:pt x="20759" y="7624"/>
                  </a:lnTo>
                  <a:lnTo>
                    <a:pt x="20654" y="7624"/>
                  </a:lnTo>
                  <a:lnTo>
                    <a:pt x="20549" y="7694"/>
                  </a:lnTo>
                  <a:lnTo>
                    <a:pt x="20444" y="7694"/>
                  </a:lnTo>
                  <a:lnTo>
                    <a:pt x="20391" y="7765"/>
                  </a:lnTo>
                  <a:lnTo>
                    <a:pt x="20339" y="7765"/>
                  </a:lnTo>
                  <a:lnTo>
                    <a:pt x="20339" y="7835"/>
                  </a:lnTo>
                  <a:lnTo>
                    <a:pt x="20181" y="8047"/>
                  </a:lnTo>
                  <a:lnTo>
                    <a:pt x="20128" y="8188"/>
                  </a:lnTo>
                  <a:lnTo>
                    <a:pt x="20023" y="8329"/>
                  </a:lnTo>
                  <a:lnTo>
                    <a:pt x="19918" y="8329"/>
                  </a:lnTo>
                  <a:lnTo>
                    <a:pt x="19918" y="8400"/>
                  </a:lnTo>
                  <a:lnTo>
                    <a:pt x="19708" y="8400"/>
                  </a:lnTo>
                  <a:lnTo>
                    <a:pt x="19603" y="8329"/>
                  </a:lnTo>
                  <a:lnTo>
                    <a:pt x="19550" y="8329"/>
                  </a:lnTo>
                  <a:lnTo>
                    <a:pt x="19445" y="8259"/>
                  </a:lnTo>
                  <a:lnTo>
                    <a:pt x="19393" y="8188"/>
                  </a:lnTo>
                  <a:lnTo>
                    <a:pt x="19288" y="8188"/>
                  </a:lnTo>
                  <a:lnTo>
                    <a:pt x="19182" y="8329"/>
                  </a:lnTo>
                  <a:lnTo>
                    <a:pt x="19182" y="8682"/>
                  </a:lnTo>
                  <a:lnTo>
                    <a:pt x="19130" y="8824"/>
                  </a:lnTo>
                  <a:lnTo>
                    <a:pt x="19130" y="8965"/>
                  </a:lnTo>
                  <a:lnTo>
                    <a:pt x="18972" y="9176"/>
                  </a:lnTo>
                  <a:lnTo>
                    <a:pt x="18920" y="9176"/>
                  </a:lnTo>
                  <a:lnTo>
                    <a:pt x="18709" y="9318"/>
                  </a:lnTo>
                  <a:lnTo>
                    <a:pt x="18499" y="9529"/>
                  </a:lnTo>
                  <a:lnTo>
                    <a:pt x="18394" y="9671"/>
                  </a:lnTo>
                  <a:lnTo>
                    <a:pt x="18289" y="9671"/>
                  </a:lnTo>
                  <a:lnTo>
                    <a:pt x="18289" y="9741"/>
                  </a:lnTo>
                  <a:lnTo>
                    <a:pt x="18184" y="9741"/>
                  </a:lnTo>
                  <a:lnTo>
                    <a:pt x="18079" y="9882"/>
                  </a:lnTo>
                  <a:lnTo>
                    <a:pt x="17974" y="9953"/>
                  </a:lnTo>
                  <a:lnTo>
                    <a:pt x="17869" y="9953"/>
                  </a:lnTo>
                  <a:lnTo>
                    <a:pt x="17869" y="10024"/>
                  </a:lnTo>
                  <a:lnTo>
                    <a:pt x="17711" y="10024"/>
                  </a:lnTo>
                  <a:lnTo>
                    <a:pt x="17711" y="9953"/>
                  </a:lnTo>
                  <a:lnTo>
                    <a:pt x="17658" y="9953"/>
                  </a:lnTo>
                  <a:lnTo>
                    <a:pt x="17658" y="9035"/>
                  </a:lnTo>
                  <a:lnTo>
                    <a:pt x="17606" y="8965"/>
                  </a:lnTo>
                  <a:lnTo>
                    <a:pt x="17606" y="8824"/>
                  </a:lnTo>
                  <a:lnTo>
                    <a:pt x="17553" y="8824"/>
                  </a:lnTo>
                  <a:lnTo>
                    <a:pt x="17553" y="8753"/>
                  </a:lnTo>
                  <a:lnTo>
                    <a:pt x="17396" y="8753"/>
                  </a:lnTo>
                  <a:lnTo>
                    <a:pt x="17343" y="8824"/>
                  </a:lnTo>
                  <a:lnTo>
                    <a:pt x="17291" y="8824"/>
                  </a:lnTo>
                  <a:lnTo>
                    <a:pt x="17291" y="8894"/>
                  </a:lnTo>
                  <a:lnTo>
                    <a:pt x="17028" y="9247"/>
                  </a:lnTo>
                  <a:lnTo>
                    <a:pt x="17028" y="9388"/>
                  </a:lnTo>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12" name="Freeform 188"/>
            <p:cNvSpPr/>
            <p:nvPr/>
          </p:nvSpPr>
          <p:spPr>
            <a:xfrm>
              <a:off x="7545448" y="2291126"/>
              <a:ext cx="60077" cy="69630"/>
            </a:xfrm>
            <a:custGeom>
              <a:avLst/>
              <a:gdLst/>
              <a:ahLst/>
              <a:cxnLst>
                <a:cxn ang="0">
                  <a:pos x="wd2" y="hd2"/>
                </a:cxn>
                <a:cxn ang="5400000">
                  <a:pos x="wd2" y="hd2"/>
                </a:cxn>
                <a:cxn ang="10800000">
                  <a:pos x="wd2" y="hd2"/>
                </a:cxn>
                <a:cxn ang="16200000">
                  <a:pos x="wd2" y="hd2"/>
                </a:cxn>
              </a:cxnLst>
              <a:rect l="0" t="0" r="r" b="b"/>
              <a:pathLst>
                <a:path w="21600" h="21600" extrusionOk="0">
                  <a:moveTo>
                    <a:pt x="7200" y="5143"/>
                  </a:moveTo>
                  <a:lnTo>
                    <a:pt x="5760" y="6171"/>
                  </a:lnTo>
                  <a:lnTo>
                    <a:pt x="4320" y="8229"/>
                  </a:lnTo>
                  <a:lnTo>
                    <a:pt x="1440" y="10286"/>
                  </a:lnTo>
                  <a:lnTo>
                    <a:pt x="1440" y="11314"/>
                  </a:lnTo>
                  <a:lnTo>
                    <a:pt x="0" y="12343"/>
                  </a:lnTo>
                  <a:lnTo>
                    <a:pt x="0" y="19543"/>
                  </a:lnTo>
                  <a:lnTo>
                    <a:pt x="1440" y="20571"/>
                  </a:lnTo>
                  <a:lnTo>
                    <a:pt x="1440" y="21600"/>
                  </a:lnTo>
                  <a:lnTo>
                    <a:pt x="11520" y="21600"/>
                  </a:lnTo>
                  <a:lnTo>
                    <a:pt x="11520" y="20571"/>
                  </a:lnTo>
                  <a:lnTo>
                    <a:pt x="12960" y="20571"/>
                  </a:lnTo>
                  <a:lnTo>
                    <a:pt x="18720" y="16457"/>
                  </a:lnTo>
                  <a:lnTo>
                    <a:pt x="20160" y="14400"/>
                  </a:lnTo>
                  <a:lnTo>
                    <a:pt x="20160" y="13371"/>
                  </a:lnTo>
                  <a:lnTo>
                    <a:pt x="21600" y="13371"/>
                  </a:lnTo>
                  <a:lnTo>
                    <a:pt x="21600" y="9257"/>
                  </a:lnTo>
                  <a:lnTo>
                    <a:pt x="20160" y="7200"/>
                  </a:lnTo>
                  <a:lnTo>
                    <a:pt x="20160" y="4114"/>
                  </a:lnTo>
                  <a:lnTo>
                    <a:pt x="18720" y="4114"/>
                  </a:lnTo>
                  <a:lnTo>
                    <a:pt x="18720" y="3086"/>
                  </a:lnTo>
                  <a:lnTo>
                    <a:pt x="17280" y="2057"/>
                  </a:lnTo>
                  <a:lnTo>
                    <a:pt x="17280" y="1029"/>
                  </a:lnTo>
                  <a:lnTo>
                    <a:pt x="15840" y="1029"/>
                  </a:lnTo>
                  <a:lnTo>
                    <a:pt x="14400" y="0"/>
                  </a:lnTo>
                  <a:lnTo>
                    <a:pt x="12960" y="0"/>
                  </a:lnTo>
                  <a:lnTo>
                    <a:pt x="12960" y="1029"/>
                  </a:lnTo>
                  <a:lnTo>
                    <a:pt x="11520" y="1029"/>
                  </a:lnTo>
                  <a:lnTo>
                    <a:pt x="10080" y="2057"/>
                  </a:lnTo>
                  <a:lnTo>
                    <a:pt x="10080" y="3086"/>
                  </a:lnTo>
                  <a:lnTo>
                    <a:pt x="8640" y="3086"/>
                  </a:lnTo>
                  <a:lnTo>
                    <a:pt x="7200" y="5143"/>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13" name="Freeform 189"/>
            <p:cNvSpPr/>
            <p:nvPr/>
          </p:nvSpPr>
          <p:spPr>
            <a:xfrm>
              <a:off x="7545448" y="2291126"/>
              <a:ext cx="60077" cy="69630"/>
            </a:xfrm>
            <a:custGeom>
              <a:avLst/>
              <a:gdLst/>
              <a:ahLst/>
              <a:cxnLst>
                <a:cxn ang="0">
                  <a:pos x="wd2" y="hd2"/>
                </a:cxn>
                <a:cxn ang="5400000">
                  <a:pos x="wd2" y="hd2"/>
                </a:cxn>
                <a:cxn ang="10800000">
                  <a:pos x="wd2" y="hd2"/>
                </a:cxn>
                <a:cxn ang="16200000">
                  <a:pos x="wd2" y="hd2"/>
                </a:cxn>
              </a:cxnLst>
              <a:rect l="0" t="0" r="r" b="b"/>
              <a:pathLst>
                <a:path w="21600" h="21600" extrusionOk="0">
                  <a:moveTo>
                    <a:pt x="7200" y="5143"/>
                  </a:moveTo>
                  <a:lnTo>
                    <a:pt x="5760" y="6171"/>
                  </a:lnTo>
                  <a:lnTo>
                    <a:pt x="4320" y="8229"/>
                  </a:lnTo>
                  <a:lnTo>
                    <a:pt x="1440" y="10286"/>
                  </a:lnTo>
                  <a:lnTo>
                    <a:pt x="1440" y="11314"/>
                  </a:lnTo>
                  <a:lnTo>
                    <a:pt x="0" y="12343"/>
                  </a:lnTo>
                  <a:lnTo>
                    <a:pt x="0" y="19543"/>
                  </a:lnTo>
                  <a:lnTo>
                    <a:pt x="1440" y="20571"/>
                  </a:lnTo>
                  <a:lnTo>
                    <a:pt x="1440" y="21600"/>
                  </a:lnTo>
                  <a:lnTo>
                    <a:pt x="11520" y="21600"/>
                  </a:lnTo>
                  <a:lnTo>
                    <a:pt x="11520" y="20571"/>
                  </a:lnTo>
                  <a:lnTo>
                    <a:pt x="12960" y="20571"/>
                  </a:lnTo>
                  <a:lnTo>
                    <a:pt x="18720" y="16457"/>
                  </a:lnTo>
                  <a:lnTo>
                    <a:pt x="20160" y="14400"/>
                  </a:lnTo>
                  <a:lnTo>
                    <a:pt x="20160" y="13371"/>
                  </a:lnTo>
                  <a:lnTo>
                    <a:pt x="21600" y="13371"/>
                  </a:lnTo>
                  <a:lnTo>
                    <a:pt x="21600" y="9257"/>
                  </a:lnTo>
                  <a:lnTo>
                    <a:pt x="20160" y="7200"/>
                  </a:lnTo>
                  <a:lnTo>
                    <a:pt x="20160" y="4114"/>
                  </a:lnTo>
                  <a:lnTo>
                    <a:pt x="18720" y="4114"/>
                  </a:lnTo>
                  <a:lnTo>
                    <a:pt x="18720" y="3086"/>
                  </a:lnTo>
                  <a:lnTo>
                    <a:pt x="17280" y="2057"/>
                  </a:lnTo>
                  <a:lnTo>
                    <a:pt x="17280" y="1029"/>
                  </a:lnTo>
                  <a:lnTo>
                    <a:pt x="15840" y="1029"/>
                  </a:lnTo>
                  <a:lnTo>
                    <a:pt x="14400" y="0"/>
                  </a:lnTo>
                  <a:lnTo>
                    <a:pt x="12960" y="0"/>
                  </a:lnTo>
                  <a:lnTo>
                    <a:pt x="12960" y="1029"/>
                  </a:lnTo>
                  <a:lnTo>
                    <a:pt x="11520" y="1029"/>
                  </a:lnTo>
                  <a:lnTo>
                    <a:pt x="10080" y="2057"/>
                  </a:lnTo>
                  <a:lnTo>
                    <a:pt x="10080" y="3086"/>
                  </a:lnTo>
                  <a:lnTo>
                    <a:pt x="8640" y="3086"/>
                  </a:lnTo>
                  <a:lnTo>
                    <a:pt x="7200" y="5143"/>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14" name="Freeform 190"/>
            <p:cNvSpPr/>
            <p:nvPr/>
          </p:nvSpPr>
          <p:spPr>
            <a:xfrm>
              <a:off x="8126175" y="2889885"/>
              <a:ext cx="36046" cy="12701"/>
            </a:xfrm>
            <a:custGeom>
              <a:avLst/>
              <a:gdLst/>
              <a:ahLst/>
              <a:cxnLst>
                <a:cxn ang="0">
                  <a:pos x="wd2" y="hd2"/>
                </a:cxn>
                <a:cxn ang="5400000">
                  <a:pos x="wd2" y="hd2"/>
                </a:cxn>
                <a:cxn ang="10800000">
                  <a:pos x="wd2" y="hd2"/>
                </a:cxn>
                <a:cxn ang="16200000">
                  <a:pos x="wd2" y="hd2"/>
                </a:cxn>
              </a:cxnLst>
              <a:rect l="0" t="0" r="r" b="b"/>
              <a:pathLst>
                <a:path w="21600" h="21600" extrusionOk="0">
                  <a:moveTo>
                    <a:pt x="9600" y="21600"/>
                  </a:moveTo>
                  <a:lnTo>
                    <a:pt x="2400" y="21600"/>
                  </a:lnTo>
                  <a:lnTo>
                    <a:pt x="2400" y="14400"/>
                  </a:lnTo>
                  <a:lnTo>
                    <a:pt x="0" y="14400"/>
                  </a:lnTo>
                  <a:lnTo>
                    <a:pt x="0" y="7200"/>
                  </a:lnTo>
                  <a:lnTo>
                    <a:pt x="2400" y="7200"/>
                  </a:lnTo>
                  <a:lnTo>
                    <a:pt x="2400" y="0"/>
                  </a:lnTo>
                  <a:lnTo>
                    <a:pt x="16800" y="0"/>
                  </a:lnTo>
                  <a:lnTo>
                    <a:pt x="19200" y="7200"/>
                  </a:lnTo>
                  <a:lnTo>
                    <a:pt x="21600" y="7200"/>
                  </a:lnTo>
                  <a:lnTo>
                    <a:pt x="21600" y="14400"/>
                  </a:lnTo>
                  <a:lnTo>
                    <a:pt x="19200" y="14400"/>
                  </a:lnTo>
                  <a:lnTo>
                    <a:pt x="16800" y="21600"/>
                  </a:lnTo>
                  <a:lnTo>
                    <a:pt x="9600" y="216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15" name="Freeform 203"/>
            <p:cNvSpPr/>
            <p:nvPr/>
          </p:nvSpPr>
          <p:spPr>
            <a:xfrm>
              <a:off x="7813441" y="3073622"/>
              <a:ext cx="12701" cy="13265"/>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7200" y="21600"/>
                  </a:lnTo>
                  <a:lnTo>
                    <a:pt x="7200" y="16200"/>
                  </a:lnTo>
                  <a:lnTo>
                    <a:pt x="0" y="16200"/>
                  </a:lnTo>
                  <a:lnTo>
                    <a:pt x="0" y="5400"/>
                  </a:lnTo>
                  <a:lnTo>
                    <a:pt x="7200" y="5400"/>
                  </a:lnTo>
                  <a:lnTo>
                    <a:pt x="7200" y="0"/>
                  </a:lnTo>
                  <a:lnTo>
                    <a:pt x="14400" y="0"/>
                  </a:lnTo>
                  <a:lnTo>
                    <a:pt x="21600" y="5400"/>
                  </a:lnTo>
                  <a:lnTo>
                    <a:pt x="21600" y="16200"/>
                  </a:lnTo>
                  <a:lnTo>
                    <a:pt x="14400" y="216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16" name="Freeform 210"/>
            <p:cNvSpPr/>
            <p:nvPr/>
          </p:nvSpPr>
          <p:spPr>
            <a:xfrm>
              <a:off x="7913909" y="3073622"/>
              <a:ext cx="68087" cy="26527"/>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0" y="2700"/>
                  </a:lnTo>
                  <a:lnTo>
                    <a:pt x="1271" y="2700"/>
                  </a:lnTo>
                  <a:lnTo>
                    <a:pt x="1271" y="0"/>
                  </a:lnTo>
                  <a:lnTo>
                    <a:pt x="11435" y="0"/>
                  </a:lnTo>
                  <a:lnTo>
                    <a:pt x="13976" y="2700"/>
                  </a:lnTo>
                  <a:lnTo>
                    <a:pt x="16518" y="2700"/>
                  </a:lnTo>
                  <a:lnTo>
                    <a:pt x="17788" y="5400"/>
                  </a:lnTo>
                  <a:lnTo>
                    <a:pt x="20329" y="5400"/>
                  </a:lnTo>
                  <a:lnTo>
                    <a:pt x="20329" y="8100"/>
                  </a:lnTo>
                  <a:lnTo>
                    <a:pt x="21600" y="8100"/>
                  </a:lnTo>
                  <a:lnTo>
                    <a:pt x="21600" y="10800"/>
                  </a:lnTo>
                  <a:lnTo>
                    <a:pt x="20329" y="10800"/>
                  </a:lnTo>
                  <a:lnTo>
                    <a:pt x="20329" y="13500"/>
                  </a:lnTo>
                  <a:lnTo>
                    <a:pt x="19059" y="16200"/>
                  </a:lnTo>
                  <a:lnTo>
                    <a:pt x="17788" y="16200"/>
                  </a:lnTo>
                  <a:lnTo>
                    <a:pt x="16518" y="18900"/>
                  </a:lnTo>
                  <a:lnTo>
                    <a:pt x="15247" y="18900"/>
                  </a:lnTo>
                  <a:lnTo>
                    <a:pt x="13976" y="21600"/>
                  </a:lnTo>
                  <a:lnTo>
                    <a:pt x="5082" y="21600"/>
                  </a:lnTo>
                  <a:lnTo>
                    <a:pt x="3812" y="18900"/>
                  </a:lnTo>
                  <a:lnTo>
                    <a:pt x="2541" y="18900"/>
                  </a:lnTo>
                  <a:lnTo>
                    <a:pt x="2541" y="16200"/>
                  </a:lnTo>
                  <a:lnTo>
                    <a:pt x="1271" y="16200"/>
                  </a:lnTo>
                  <a:lnTo>
                    <a:pt x="1271" y="13500"/>
                  </a:lnTo>
                  <a:lnTo>
                    <a:pt x="0" y="13500"/>
                  </a:lnTo>
                  <a:lnTo>
                    <a:pt x="0" y="54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17" name="Freeform 222"/>
            <p:cNvSpPr/>
            <p:nvPr/>
          </p:nvSpPr>
          <p:spPr>
            <a:xfrm>
              <a:off x="8046074" y="2891543"/>
              <a:ext cx="5607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3086" y="21600"/>
                  </a:lnTo>
                  <a:lnTo>
                    <a:pt x="1543" y="10800"/>
                  </a:lnTo>
                  <a:lnTo>
                    <a:pt x="0" y="10800"/>
                  </a:lnTo>
                  <a:lnTo>
                    <a:pt x="1543" y="10800"/>
                  </a:lnTo>
                  <a:lnTo>
                    <a:pt x="1543" y="0"/>
                  </a:lnTo>
                  <a:lnTo>
                    <a:pt x="20057" y="0"/>
                  </a:lnTo>
                  <a:lnTo>
                    <a:pt x="21600" y="10800"/>
                  </a:lnTo>
                  <a:lnTo>
                    <a:pt x="20057" y="10800"/>
                  </a:lnTo>
                  <a:lnTo>
                    <a:pt x="20057" y="21600"/>
                  </a:lnTo>
                  <a:lnTo>
                    <a:pt x="10800" y="216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18" name="Freeform 223"/>
            <p:cNvSpPr/>
            <p:nvPr/>
          </p:nvSpPr>
          <p:spPr>
            <a:xfrm>
              <a:off x="8046074" y="2891543"/>
              <a:ext cx="56071"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3086" y="21600"/>
                  </a:lnTo>
                  <a:lnTo>
                    <a:pt x="1543" y="10800"/>
                  </a:lnTo>
                  <a:lnTo>
                    <a:pt x="0" y="10800"/>
                  </a:lnTo>
                  <a:lnTo>
                    <a:pt x="1543" y="10800"/>
                  </a:lnTo>
                  <a:lnTo>
                    <a:pt x="1543" y="0"/>
                  </a:lnTo>
                  <a:lnTo>
                    <a:pt x="20057" y="0"/>
                  </a:lnTo>
                  <a:lnTo>
                    <a:pt x="21600" y="10800"/>
                  </a:lnTo>
                  <a:lnTo>
                    <a:pt x="20057" y="10800"/>
                  </a:lnTo>
                  <a:lnTo>
                    <a:pt x="20057" y="21600"/>
                  </a:lnTo>
                  <a:lnTo>
                    <a:pt x="10800" y="216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19" name="Freeform 228"/>
            <p:cNvSpPr/>
            <p:nvPr/>
          </p:nvSpPr>
          <p:spPr>
            <a:xfrm>
              <a:off x="7309152" y="2569641"/>
              <a:ext cx="148187" cy="232097"/>
            </a:xfrm>
            <a:custGeom>
              <a:avLst/>
              <a:gdLst/>
              <a:ahLst/>
              <a:cxnLst>
                <a:cxn ang="0">
                  <a:pos x="wd2" y="hd2"/>
                </a:cxn>
                <a:cxn ang="5400000">
                  <a:pos x="wd2" y="hd2"/>
                </a:cxn>
                <a:cxn ang="10800000">
                  <a:pos x="wd2" y="hd2"/>
                </a:cxn>
                <a:cxn ang="16200000">
                  <a:pos x="wd2" y="hd2"/>
                </a:cxn>
              </a:cxnLst>
              <a:rect l="0" t="0" r="r" b="b"/>
              <a:pathLst>
                <a:path w="21600" h="21600" extrusionOk="0">
                  <a:moveTo>
                    <a:pt x="14011" y="7097"/>
                  </a:moveTo>
                  <a:lnTo>
                    <a:pt x="13427" y="7097"/>
                  </a:lnTo>
                  <a:lnTo>
                    <a:pt x="13427" y="6789"/>
                  </a:lnTo>
                  <a:lnTo>
                    <a:pt x="12843" y="6480"/>
                  </a:lnTo>
                  <a:lnTo>
                    <a:pt x="12259" y="6480"/>
                  </a:lnTo>
                  <a:lnTo>
                    <a:pt x="9924" y="5863"/>
                  </a:lnTo>
                  <a:lnTo>
                    <a:pt x="8757" y="5863"/>
                  </a:lnTo>
                  <a:lnTo>
                    <a:pt x="8173" y="5554"/>
                  </a:lnTo>
                  <a:lnTo>
                    <a:pt x="7589" y="5554"/>
                  </a:lnTo>
                  <a:lnTo>
                    <a:pt x="7589" y="5246"/>
                  </a:lnTo>
                  <a:lnTo>
                    <a:pt x="7005" y="5246"/>
                  </a:lnTo>
                  <a:lnTo>
                    <a:pt x="7005" y="4937"/>
                  </a:lnTo>
                  <a:lnTo>
                    <a:pt x="6422" y="4320"/>
                  </a:lnTo>
                  <a:lnTo>
                    <a:pt x="6422" y="4011"/>
                  </a:lnTo>
                  <a:lnTo>
                    <a:pt x="4670" y="1234"/>
                  </a:lnTo>
                  <a:lnTo>
                    <a:pt x="4086" y="617"/>
                  </a:lnTo>
                  <a:lnTo>
                    <a:pt x="4086" y="0"/>
                  </a:lnTo>
                  <a:lnTo>
                    <a:pt x="0" y="1851"/>
                  </a:lnTo>
                  <a:lnTo>
                    <a:pt x="584" y="3394"/>
                  </a:lnTo>
                  <a:lnTo>
                    <a:pt x="584" y="6480"/>
                  </a:lnTo>
                  <a:lnTo>
                    <a:pt x="1168" y="7714"/>
                  </a:lnTo>
                  <a:lnTo>
                    <a:pt x="1168" y="9874"/>
                  </a:lnTo>
                  <a:lnTo>
                    <a:pt x="1751" y="11109"/>
                  </a:lnTo>
                  <a:lnTo>
                    <a:pt x="1751" y="12960"/>
                  </a:lnTo>
                  <a:lnTo>
                    <a:pt x="2335" y="13269"/>
                  </a:lnTo>
                  <a:lnTo>
                    <a:pt x="2335" y="13886"/>
                  </a:lnTo>
                  <a:lnTo>
                    <a:pt x="2919" y="14194"/>
                  </a:lnTo>
                  <a:lnTo>
                    <a:pt x="2919" y="14503"/>
                  </a:lnTo>
                  <a:lnTo>
                    <a:pt x="3503" y="15120"/>
                  </a:lnTo>
                  <a:lnTo>
                    <a:pt x="5254" y="16046"/>
                  </a:lnTo>
                  <a:lnTo>
                    <a:pt x="6422" y="17280"/>
                  </a:lnTo>
                  <a:lnTo>
                    <a:pt x="8173" y="17897"/>
                  </a:lnTo>
                  <a:lnTo>
                    <a:pt x="8757" y="18514"/>
                  </a:lnTo>
                  <a:lnTo>
                    <a:pt x="9924" y="19440"/>
                  </a:lnTo>
                  <a:lnTo>
                    <a:pt x="11676" y="20366"/>
                  </a:lnTo>
                  <a:lnTo>
                    <a:pt x="11676" y="20674"/>
                  </a:lnTo>
                  <a:lnTo>
                    <a:pt x="12259" y="20674"/>
                  </a:lnTo>
                  <a:lnTo>
                    <a:pt x="12843" y="20983"/>
                  </a:lnTo>
                  <a:lnTo>
                    <a:pt x="14011" y="20983"/>
                  </a:lnTo>
                  <a:lnTo>
                    <a:pt x="15178" y="21291"/>
                  </a:lnTo>
                  <a:lnTo>
                    <a:pt x="16930" y="21600"/>
                  </a:lnTo>
                  <a:lnTo>
                    <a:pt x="20432" y="21600"/>
                  </a:lnTo>
                  <a:lnTo>
                    <a:pt x="20432" y="21291"/>
                  </a:lnTo>
                  <a:lnTo>
                    <a:pt x="21016" y="21291"/>
                  </a:lnTo>
                  <a:lnTo>
                    <a:pt x="21600" y="20983"/>
                  </a:lnTo>
                  <a:lnTo>
                    <a:pt x="21600" y="15737"/>
                  </a:lnTo>
                  <a:lnTo>
                    <a:pt x="21016" y="14811"/>
                  </a:lnTo>
                  <a:lnTo>
                    <a:pt x="21016" y="13269"/>
                  </a:lnTo>
                  <a:lnTo>
                    <a:pt x="20432" y="12960"/>
                  </a:lnTo>
                  <a:lnTo>
                    <a:pt x="20432" y="12034"/>
                  </a:lnTo>
                  <a:lnTo>
                    <a:pt x="19849" y="11726"/>
                  </a:lnTo>
                  <a:lnTo>
                    <a:pt x="19849" y="11417"/>
                  </a:lnTo>
                  <a:lnTo>
                    <a:pt x="16346" y="9566"/>
                  </a:lnTo>
                  <a:lnTo>
                    <a:pt x="15762" y="8949"/>
                  </a:lnTo>
                  <a:lnTo>
                    <a:pt x="14011" y="8023"/>
                  </a:lnTo>
                  <a:lnTo>
                    <a:pt x="14011" y="7097"/>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20" name="Freeform 229"/>
            <p:cNvSpPr/>
            <p:nvPr/>
          </p:nvSpPr>
          <p:spPr>
            <a:xfrm>
              <a:off x="7309152" y="2569641"/>
              <a:ext cx="148187" cy="232097"/>
            </a:xfrm>
            <a:custGeom>
              <a:avLst/>
              <a:gdLst/>
              <a:ahLst/>
              <a:cxnLst>
                <a:cxn ang="0">
                  <a:pos x="wd2" y="hd2"/>
                </a:cxn>
                <a:cxn ang="5400000">
                  <a:pos x="wd2" y="hd2"/>
                </a:cxn>
                <a:cxn ang="10800000">
                  <a:pos x="wd2" y="hd2"/>
                </a:cxn>
                <a:cxn ang="16200000">
                  <a:pos x="wd2" y="hd2"/>
                </a:cxn>
              </a:cxnLst>
              <a:rect l="0" t="0" r="r" b="b"/>
              <a:pathLst>
                <a:path w="21600" h="21600" extrusionOk="0">
                  <a:moveTo>
                    <a:pt x="14011" y="7097"/>
                  </a:moveTo>
                  <a:lnTo>
                    <a:pt x="13427" y="7097"/>
                  </a:lnTo>
                  <a:lnTo>
                    <a:pt x="13427" y="6789"/>
                  </a:lnTo>
                  <a:lnTo>
                    <a:pt x="12843" y="6480"/>
                  </a:lnTo>
                  <a:lnTo>
                    <a:pt x="12259" y="6480"/>
                  </a:lnTo>
                  <a:lnTo>
                    <a:pt x="9924" y="5863"/>
                  </a:lnTo>
                  <a:lnTo>
                    <a:pt x="8757" y="5863"/>
                  </a:lnTo>
                  <a:lnTo>
                    <a:pt x="8173" y="5554"/>
                  </a:lnTo>
                  <a:lnTo>
                    <a:pt x="7589" y="5554"/>
                  </a:lnTo>
                  <a:lnTo>
                    <a:pt x="7589" y="5246"/>
                  </a:lnTo>
                  <a:lnTo>
                    <a:pt x="7005" y="5246"/>
                  </a:lnTo>
                  <a:lnTo>
                    <a:pt x="7005" y="4937"/>
                  </a:lnTo>
                  <a:lnTo>
                    <a:pt x="6422" y="4320"/>
                  </a:lnTo>
                  <a:lnTo>
                    <a:pt x="6422" y="4011"/>
                  </a:lnTo>
                  <a:lnTo>
                    <a:pt x="4670" y="1234"/>
                  </a:lnTo>
                  <a:lnTo>
                    <a:pt x="4086" y="617"/>
                  </a:lnTo>
                  <a:lnTo>
                    <a:pt x="4086" y="0"/>
                  </a:lnTo>
                  <a:lnTo>
                    <a:pt x="0" y="1851"/>
                  </a:lnTo>
                  <a:lnTo>
                    <a:pt x="584" y="3394"/>
                  </a:lnTo>
                  <a:lnTo>
                    <a:pt x="584" y="6480"/>
                  </a:lnTo>
                  <a:lnTo>
                    <a:pt x="1168" y="7714"/>
                  </a:lnTo>
                  <a:lnTo>
                    <a:pt x="1168" y="9874"/>
                  </a:lnTo>
                  <a:lnTo>
                    <a:pt x="1751" y="11109"/>
                  </a:lnTo>
                  <a:lnTo>
                    <a:pt x="1751" y="12960"/>
                  </a:lnTo>
                  <a:lnTo>
                    <a:pt x="2335" y="13269"/>
                  </a:lnTo>
                  <a:lnTo>
                    <a:pt x="2335" y="13886"/>
                  </a:lnTo>
                  <a:lnTo>
                    <a:pt x="2919" y="14194"/>
                  </a:lnTo>
                  <a:lnTo>
                    <a:pt x="2919" y="14503"/>
                  </a:lnTo>
                  <a:lnTo>
                    <a:pt x="3503" y="15120"/>
                  </a:lnTo>
                  <a:lnTo>
                    <a:pt x="5254" y="16046"/>
                  </a:lnTo>
                  <a:lnTo>
                    <a:pt x="6422" y="17280"/>
                  </a:lnTo>
                  <a:lnTo>
                    <a:pt x="8173" y="17897"/>
                  </a:lnTo>
                  <a:lnTo>
                    <a:pt x="8757" y="18514"/>
                  </a:lnTo>
                  <a:lnTo>
                    <a:pt x="9924" y="19440"/>
                  </a:lnTo>
                  <a:lnTo>
                    <a:pt x="11676" y="20366"/>
                  </a:lnTo>
                  <a:lnTo>
                    <a:pt x="11676" y="20674"/>
                  </a:lnTo>
                  <a:lnTo>
                    <a:pt x="12259" y="20674"/>
                  </a:lnTo>
                  <a:lnTo>
                    <a:pt x="12843" y="20983"/>
                  </a:lnTo>
                  <a:lnTo>
                    <a:pt x="14011" y="20983"/>
                  </a:lnTo>
                  <a:lnTo>
                    <a:pt x="15178" y="21291"/>
                  </a:lnTo>
                  <a:lnTo>
                    <a:pt x="16930" y="21600"/>
                  </a:lnTo>
                  <a:lnTo>
                    <a:pt x="20432" y="21600"/>
                  </a:lnTo>
                  <a:lnTo>
                    <a:pt x="20432" y="21291"/>
                  </a:lnTo>
                  <a:lnTo>
                    <a:pt x="21016" y="21291"/>
                  </a:lnTo>
                  <a:lnTo>
                    <a:pt x="21600" y="20983"/>
                  </a:lnTo>
                  <a:lnTo>
                    <a:pt x="21600" y="15737"/>
                  </a:lnTo>
                  <a:lnTo>
                    <a:pt x="21016" y="14811"/>
                  </a:lnTo>
                  <a:lnTo>
                    <a:pt x="21016" y="13269"/>
                  </a:lnTo>
                  <a:lnTo>
                    <a:pt x="20432" y="12960"/>
                  </a:lnTo>
                  <a:lnTo>
                    <a:pt x="20432" y="12034"/>
                  </a:lnTo>
                  <a:lnTo>
                    <a:pt x="19849" y="11726"/>
                  </a:lnTo>
                  <a:lnTo>
                    <a:pt x="19849" y="11417"/>
                  </a:lnTo>
                  <a:lnTo>
                    <a:pt x="16346" y="9566"/>
                  </a:lnTo>
                  <a:lnTo>
                    <a:pt x="15762" y="8949"/>
                  </a:lnTo>
                  <a:lnTo>
                    <a:pt x="14011" y="8023"/>
                  </a:lnTo>
                  <a:lnTo>
                    <a:pt x="14011" y="7097"/>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21" name="Freeform 230"/>
            <p:cNvSpPr/>
            <p:nvPr/>
          </p:nvSpPr>
          <p:spPr>
            <a:xfrm>
              <a:off x="7309152" y="2569641"/>
              <a:ext cx="148187" cy="232097"/>
            </a:xfrm>
            <a:custGeom>
              <a:avLst/>
              <a:gdLst/>
              <a:ahLst/>
              <a:cxnLst>
                <a:cxn ang="0">
                  <a:pos x="wd2" y="hd2"/>
                </a:cxn>
                <a:cxn ang="5400000">
                  <a:pos x="wd2" y="hd2"/>
                </a:cxn>
                <a:cxn ang="10800000">
                  <a:pos x="wd2" y="hd2"/>
                </a:cxn>
                <a:cxn ang="16200000">
                  <a:pos x="wd2" y="hd2"/>
                </a:cxn>
              </a:cxnLst>
              <a:rect l="0" t="0" r="r" b="b"/>
              <a:pathLst>
                <a:path w="21600" h="21600" extrusionOk="0">
                  <a:moveTo>
                    <a:pt x="14011" y="7097"/>
                  </a:moveTo>
                  <a:lnTo>
                    <a:pt x="13427" y="7097"/>
                  </a:lnTo>
                  <a:lnTo>
                    <a:pt x="13427" y="6789"/>
                  </a:lnTo>
                  <a:lnTo>
                    <a:pt x="12843" y="6480"/>
                  </a:lnTo>
                  <a:lnTo>
                    <a:pt x="12259" y="6480"/>
                  </a:lnTo>
                  <a:lnTo>
                    <a:pt x="9924" y="5863"/>
                  </a:lnTo>
                  <a:lnTo>
                    <a:pt x="8757" y="5863"/>
                  </a:lnTo>
                  <a:lnTo>
                    <a:pt x="8173" y="5554"/>
                  </a:lnTo>
                  <a:lnTo>
                    <a:pt x="7589" y="5554"/>
                  </a:lnTo>
                  <a:lnTo>
                    <a:pt x="7589" y="5246"/>
                  </a:lnTo>
                  <a:lnTo>
                    <a:pt x="7005" y="5246"/>
                  </a:lnTo>
                  <a:lnTo>
                    <a:pt x="7005" y="4937"/>
                  </a:lnTo>
                  <a:lnTo>
                    <a:pt x="6422" y="4320"/>
                  </a:lnTo>
                  <a:lnTo>
                    <a:pt x="6422" y="4011"/>
                  </a:lnTo>
                  <a:lnTo>
                    <a:pt x="4670" y="1234"/>
                  </a:lnTo>
                  <a:lnTo>
                    <a:pt x="4086" y="617"/>
                  </a:lnTo>
                  <a:lnTo>
                    <a:pt x="4086" y="0"/>
                  </a:lnTo>
                  <a:lnTo>
                    <a:pt x="0" y="1851"/>
                  </a:lnTo>
                  <a:lnTo>
                    <a:pt x="584" y="3394"/>
                  </a:lnTo>
                  <a:lnTo>
                    <a:pt x="584" y="6480"/>
                  </a:lnTo>
                  <a:lnTo>
                    <a:pt x="1168" y="7714"/>
                  </a:lnTo>
                  <a:lnTo>
                    <a:pt x="1168" y="9874"/>
                  </a:lnTo>
                  <a:lnTo>
                    <a:pt x="1751" y="11109"/>
                  </a:lnTo>
                  <a:lnTo>
                    <a:pt x="1751" y="12960"/>
                  </a:lnTo>
                  <a:lnTo>
                    <a:pt x="2335" y="13269"/>
                  </a:lnTo>
                  <a:lnTo>
                    <a:pt x="2335" y="13886"/>
                  </a:lnTo>
                  <a:lnTo>
                    <a:pt x="2919" y="14194"/>
                  </a:lnTo>
                  <a:lnTo>
                    <a:pt x="2919" y="14503"/>
                  </a:lnTo>
                  <a:lnTo>
                    <a:pt x="3503" y="15120"/>
                  </a:lnTo>
                  <a:lnTo>
                    <a:pt x="5254" y="16046"/>
                  </a:lnTo>
                  <a:lnTo>
                    <a:pt x="6422" y="17280"/>
                  </a:lnTo>
                  <a:lnTo>
                    <a:pt x="8173" y="17897"/>
                  </a:lnTo>
                  <a:lnTo>
                    <a:pt x="8757" y="18514"/>
                  </a:lnTo>
                  <a:lnTo>
                    <a:pt x="9924" y="19440"/>
                  </a:lnTo>
                  <a:lnTo>
                    <a:pt x="11676" y="20366"/>
                  </a:lnTo>
                  <a:lnTo>
                    <a:pt x="11676" y="20674"/>
                  </a:lnTo>
                  <a:lnTo>
                    <a:pt x="12259" y="20674"/>
                  </a:lnTo>
                  <a:lnTo>
                    <a:pt x="12843" y="20983"/>
                  </a:lnTo>
                  <a:lnTo>
                    <a:pt x="14011" y="20983"/>
                  </a:lnTo>
                  <a:lnTo>
                    <a:pt x="15178" y="21291"/>
                  </a:lnTo>
                  <a:lnTo>
                    <a:pt x="16930" y="21600"/>
                  </a:lnTo>
                  <a:lnTo>
                    <a:pt x="20432" y="21600"/>
                  </a:lnTo>
                  <a:lnTo>
                    <a:pt x="20432" y="21291"/>
                  </a:lnTo>
                  <a:lnTo>
                    <a:pt x="21016" y="21291"/>
                  </a:lnTo>
                  <a:lnTo>
                    <a:pt x="21600" y="20983"/>
                  </a:lnTo>
                  <a:lnTo>
                    <a:pt x="21600" y="15737"/>
                  </a:lnTo>
                  <a:lnTo>
                    <a:pt x="21016" y="14811"/>
                  </a:lnTo>
                  <a:lnTo>
                    <a:pt x="21016" y="13269"/>
                  </a:lnTo>
                  <a:lnTo>
                    <a:pt x="20432" y="12960"/>
                  </a:lnTo>
                  <a:lnTo>
                    <a:pt x="20432" y="12034"/>
                  </a:lnTo>
                  <a:lnTo>
                    <a:pt x="19849" y="11726"/>
                  </a:lnTo>
                  <a:lnTo>
                    <a:pt x="19849" y="11417"/>
                  </a:lnTo>
                  <a:lnTo>
                    <a:pt x="16346" y="9566"/>
                  </a:lnTo>
                  <a:lnTo>
                    <a:pt x="15762" y="8949"/>
                  </a:lnTo>
                  <a:lnTo>
                    <a:pt x="14011" y="8023"/>
                  </a:lnTo>
                  <a:lnTo>
                    <a:pt x="14011" y="7097"/>
                  </a:lnTo>
                  <a:close/>
                </a:path>
              </a:pathLst>
            </a:custGeom>
            <a:solidFill>
              <a:srgbClr val="D9D9D9"/>
            </a:solidFill>
            <a:ln w="12700" cap="flat">
              <a:noFill/>
              <a:miter lim="400000"/>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22" name="Freeform 236"/>
            <p:cNvSpPr/>
            <p:nvPr/>
          </p:nvSpPr>
          <p:spPr>
            <a:xfrm>
              <a:off x="4894126" y="175731"/>
              <a:ext cx="192243" cy="66314"/>
            </a:xfrm>
            <a:custGeom>
              <a:avLst/>
              <a:gdLst/>
              <a:ahLst/>
              <a:cxnLst>
                <a:cxn ang="0">
                  <a:pos x="wd2" y="hd2"/>
                </a:cxn>
                <a:cxn ang="5400000">
                  <a:pos x="wd2" y="hd2"/>
                </a:cxn>
                <a:cxn ang="10800000">
                  <a:pos x="wd2" y="hd2"/>
                </a:cxn>
                <a:cxn ang="16200000">
                  <a:pos x="wd2" y="hd2"/>
                </a:cxn>
              </a:cxnLst>
              <a:rect l="0" t="0" r="r" b="b"/>
              <a:pathLst>
                <a:path w="21600" h="21600" extrusionOk="0">
                  <a:moveTo>
                    <a:pt x="450" y="2160"/>
                  </a:moveTo>
                  <a:lnTo>
                    <a:pt x="0" y="3240"/>
                  </a:lnTo>
                  <a:lnTo>
                    <a:pt x="0" y="9720"/>
                  </a:lnTo>
                  <a:lnTo>
                    <a:pt x="450" y="10800"/>
                  </a:lnTo>
                  <a:lnTo>
                    <a:pt x="450" y="12960"/>
                  </a:lnTo>
                  <a:lnTo>
                    <a:pt x="900" y="14040"/>
                  </a:lnTo>
                  <a:lnTo>
                    <a:pt x="900" y="15120"/>
                  </a:lnTo>
                  <a:lnTo>
                    <a:pt x="1350" y="15120"/>
                  </a:lnTo>
                  <a:lnTo>
                    <a:pt x="1350" y="16200"/>
                  </a:lnTo>
                  <a:lnTo>
                    <a:pt x="1800" y="16200"/>
                  </a:lnTo>
                  <a:lnTo>
                    <a:pt x="2700" y="18360"/>
                  </a:lnTo>
                  <a:lnTo>
                    <a:pt x="3150" y="18360"/>
                  </a:lnTo>
                  <a:lnTo>
                    <a:pt x="3600" y="19440"/>
                  </a:lnTo>
                  <a:lnTo>
                    <a:pt x="4950" y="19440"/>
                  </a:lnTo>
                  <a:lnTo>
                    <a:pt x="5400" y="20520"/>
                  </a:lnTo>
                  <a:lnTo>
                    <a:pt x="6750" y="20520"/>
                  </a:lnTo>
                  <a:lnTo>
                    <a:pt x="7650" y="21600"/>
                  </a:lnTo>
                  <a:lnTo>
                    <a:pt x="10800" y="21600"/>
                  </a:lnTo>
                  <a:lnTo>
                    <a:pt x="11250" y="20520"/>
                  </a:lnTo>
                  <a:lnTo>
                    <a:pt x="12150" y="20520"/>
                  </a:lnTo>
                  <a:lnTo>
                    <a:pt x="14850" y="17280"/>
                  </a:lnTo>
                  <a:lnTo>
                    <a:pt x="15750" y="17280"/>
                  </a:lnTo>
                  <a:lnTo>
                    <a:pt x="16200" y="16200"/>
                  </a:lnTo>
                  <a:lnTo>
                    <a:pt x="18000" y="14040"/>
                  </a:lnTo>
                  <a:lnTo>
                    <a:pt x="18900" y="11880"/>
                  </a:lnTo>
                  <a:lnTo>
                    <a:pt x="19800" y="10800"/>
                  </a:lnTo>
                  <a:lnTo>
                    <a:pt x="20250" y="9720"/>
                  </a:lnTo>
                  <a:lnTo>
                    <a:pt x="20250" y="8640"/>
                  </a:lnTo>
                  <a:lnTo>
                    <a:pt x="21600" y="5400"/>
                  </a:lnTo>
                  <a:lnTo>
                    <a:pt x="21600" y="4320"/>
                  </a:lnTo>
                  <a:lnTo>
                    <a:pt x="21150" y="3240"/>
                  </a:lnTo>
                  <a:lnTo>
                    <a:pt x="21150" y="2160"/>
                  </a:lnTo>
                  <a:lnTo>
                    <a:pt x="19800" y="2160"/>
                  </a:lnTo>
                  <a:lnTo>
                    <a:pt x="19350" y="1080"/>
                  </a:lnTo>
                  <a:lnTo>
                    <a:pt x="18900" y="2160"/>
                  </a:lnTo>
                  <a:lnTo>
                    <a:pt x="15750" y="2160"/>
                  </a:lnTo>
                  <a:lnTo>
                    <a:pt x="14400" y="3240"/>
                  </a:lnTo>
                  <a:lnTo>
                    <a:pt x="11250" y="3240"/>
                  </a:lnTo>
                  <a:lnTo>
                    <a:pt x="9450" y="2160"/>
                  </a:lnTo>
                  <a:lnTo>
                    <a:pt x="8100" y="1080"/>
                  </a:lnTo>
                  <a:lnTo>
                    <a:pt x="5400" y="1080"/>
                  </a:lnTo>
                  <a:lnTo>
                    <a:pt x="4500" y="0"/>
                  </a:lnTo>
                  <a:lnTo>
                    <a:pt x="1800" y="0"/>
                  </a:lnTo>
                  <a:lnTo>
                    <a:pt x="1350" y="1080"/>
                  </a:lnTo>
                  <a:lnTo>
                    <a:pt x="900" y="1080"/>
                  </a:lnTo>
                  <a:lnTo>
                    <a:pt x="450" y="216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23" name="Freeform 238"/>
            <p:cNvSpPr/>
            <p:nvPr/>
          </p:nvSpPr>
          <p:spPr>
            <a:xfrm>
              <a:off x="4946192" y="1624676"/>
              <a:ext cx="52067" cy="66314"/>
            </a:xfrm>
            <a:custGeom>
              <a:avLst/>
              <a:gdLst/>
              <a:ahLst/>
              <a:cxnLst>
                <a:cxn ang="0">
                  <a:pos x="wd2" y="hd2"/>
                </a:cxn>
                <a:cxn ang="5400000">
                  <a:pos x="wd2" y="hd2"/>
                </a:cxn>
                <a:cxn ang="10800000">
                  <a:pos x="wd2" y="hd2"/>
                </a:cxn>
                <a:cxn ang="16200000">
                  <a:pos x="wd2" y="hd2"/>
                </a:cxn>
              </a:cxnLst>
              <a:rect l="0" t="0" r="r" b="b"/>
              <a:pathLst>
                <a:path w="21600" h="21600" extrusionOk="0">
                  <a:moveTo>
                    <a:pt x="21600" y="15120"/>
                  </a:moveTo>
                  <a:lnTo>
                    <a:pt x="9969" y="21600"/>
                  </a:lnTo>
                  <a:lnTo>
                    <a:pt x="6646" y="19440"/>
                  </a:lnTo>
                  <a:lnTo>
                    <a:pt x="4985" y="19440"/>
                  </a:lnTo>
                  <a:lnTo>
                    <a:pt x="4985" y="18360"/>
                  </a:lnTo>
                  <a:lnTo>
                    <a:pt x="3323" y="18360"/>
                  </a:lnTo>
                  <a:lnTo>
                    <a:pt x="1662" y="17280"/>
                  </a:lnTo>
                  <a:lnTo>
                    <a:pt x="0" y="17280"/>
                  </a:lnTo>
                  <a:lnTo>
                    <a:pt x="0" y="15120"/>
                  </a:lnTo>
                  <a:lnTo>
                    <a:pt x="1662" y="15120"/>
                  </a:lnTo>
                  <a:lnTo>
                    <a:pt x="1662" y="12960"/>
                  </a:lnTo>
                  <a:lnTo>
                    <a:pt x="3323" y="11880"/>
                  </a:lnTo>
                  <a:lnTo>
                    <a:pt x="4985" y="9720"/>
                  </a:lnTo>
                  <a:lnTo>
                    <a:pt x="6646" y="8640"/>
                  </a:lnTo>
                  <a:lnTo>
                    <a:pt x="6646" y="5400"/>
                  </a:lnTo>
                  <a:lnTo>
                    <a:pt x="4985" y="4320"/>
                  </a:lnTo>
                  <a:lnTo>
                    <a:pt x="4985" y="1080"/>
                  </a:lnTo>
                  <a:lnTo>
                    <a:pt x="8308" y="1080"/>
                  </a:lnTo>
                  <a:lnTo>
                    <a:pt x="9969" y="0"/>
                  </a:lnTo>
                  <a:lnTo>
                    <a:pt x="13292" y="0"/>
                  </a:lnTo>
                  <a:lnTo>
                    <a:pt x="18277" y="7560"/>
                  </a:lnTo>
                  <a:lnTo>
                    <a:pt x="19938" y="8640"/>
                  </a:lnTo>
                  <a:lnTo>
                    <a:pt x="19938" y="11880"/>
                  </a:lnTo>
                  <a:lnTo>
                    <a:pt x="21600" y="14040"/>
                  </a:lnTo>
                  <a:lnTo>
                    <a:pt x="21600" y="1512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24" name="Freeform 239"/>
            <p:cNvSpPr/>
            <p:nvPr/>
          </p:nvSpPr>
          <p:spPr>
            <a:xfrm>
              <a:off x="4946192" y="1624676"/>
              <a:ext cx="52067" cy="66314"/>
            </a:xfrm>
            <a:custGeom>
              <a:avLst/>
              <a:gdLst/>
              <a:ahLst/>
              <a:cxnLst>
                <a:cxn ang="0">
                  <a:pos x="wd2" y="hd2"/>
                </a:cxn>
                <a:cxn ang="5400000">
                  <a:pos x="wd2" y="hd2"/>
                </a:cxn>
                <a:cxn ang="10800000">
                  <a:pos x="wd2" y="hd2"/>
                </a:cxn>
                <a:cxn ang="16200000">
                  <a:pos x="wd2" y="hd2"/>
                </a:cxn>
              </a:cxnLst>
              <a:rect l="0" t="0" r="r" b="b"/>
              <a:pathLst>
                <a:path w="21600" h="21600" extrusionOk="0">
                  <a:moveTo>
                    <a:pt x="21600" y="15120"/>
                  </a:moveTo>
                  <a:lnTo>
                    <a:pt x="9969" y="21600"/>
                  </a:lnTo>
                  <a:lnTo>
                    <a:pt x="6646" y="19440"/>
                  </a:lnTo>
                  <a:lnTo>
                    <a:pt x="4985" y="19440"/>
                  </a:lnTo>
                  <a:lnTo>
                    <a:pt x="4985" y="18360"/>
                  </a:lnTo>
                  <a:lnTo>
                    <a:pt x="3323" y="18360"/>
                  </a:lnTo>
                  <a:lnTo>
                    <a:pt x="1662" y="17280"/>
                  </a:lnTo>
                  <a:lnTo>
                    <a:pt x="0" y="17280"/>
                  </a:lnTo>
                  <a:lnTo>
                    <a:pt x="0" y="15120"/>
                  </a:lnTo>
                  <a:lnTo>
                    <a:pt x="1662" y="15120"/>
                  </a:lnTo>
                  <a:lnTo>
                    <a:pt x="1662" y="12960"/>
                  </a:lnTo>
                  <a:lnTo>
                    <a:pt x="3323" y="11880"/>
                  </a:lnTo>
                  <a:lnTo>
                    <a:pt x="4985" y="9720"/>
                  </a:lnTo>
                  <a:lnTo>
                    <a:pt x="6646" y="8640"/>
                  </a:lnTo>
                  <a:lnTo>
                    <a:pt x="6646" y="5400"/>
                  </a:lnTo>
                  <a:lnTo>
                    <a:pt x="4985" y="4320"/>
                  </a:lnTo>
                  <a:lnTo>
                    <a:pt x="4985" y="1080"/>
                  </a:lnTo>
                  <a:lnTo>
                    <a:pt x="8308" y="1080"/>
                  </a:lnTo>
                  <a:lnTo>
                    <a:pt x="9969" y="0"/>
                  </a:lnTo>
                  <a:lnTo>
                    <a:pt x="13292" y="0"/>
                  </a:lnTo>
                  <a:lnTo>
                    <a:pt x="18277" y="7560"/>
                  </a:lnTo>
                  <a:lnTo>
                    <a:pt x="19938" y="8640"/>
                  </a:lnTo>
                  <a:lnTo>
                    <a:pt x="19938" y="11880"/>
                  </a:lnTo>
                  <a:lnTo>
                    <a:pt x="21600" y="14040"/>
                  </a:lnTo>
                  <a:lnTo>
                    <a:pt x="21600" y="1512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25" name="Freeform 240"/>
            <p:cNvSpPr/>
            <p:nvPr/>
          </p:nvSpPr>
          <p:spPr>
            <a:xfrm>
              <a:off x="4854077" y="1435684"/>
              <a:ext cx="176222" cy="82894"/>
            </a:xfrm>
            <a:custGeom>
              <a:avLst/>
              <a:gdLst/>
              <a:ahLst/>
              <a:cxnLst>
                <a:cxn ang="0">
                  <a:pos x="wd2" y="hd2"/>
                </a:cxn>
                <a:cxn ang="5400000">
                  <a:pos x="wd2" y="hd2"/>
                </a:cxn>
                <a:cxn ang="10800000">
                  <a:pos x="wd2" y="hd2"/>
                </a:cxn>
                <a:cxn ang="16200000">
                  <a:pos x="wd2" y="hd2"/>
                </a:cxn>
              </a:cxnLst>
              <a:rect l="0" t="0" r="r" b="b"/>
              <a:pathLst>
                <a:path w="21600" h="21600" extrusionOk="0">
                  <a:moveTo>
                    <a:pt x="21600" y="5184"/>
                  </a:moveTo>
                  <a:lnTo>
                    <a:pt x="20618" y="3456"/>
                  </a:lnTo>
                  <a:lnTo>
                    <a:pt x="19636" y="2592"/>
                  </a:lnTo>
                  <a:lnTo>
                    <a:pt x="18655" y="864"/>
                  </a:lnTo>
                  <a:lnTo>
                    <a:pt x="17673" y="864"/>
                  </a:lnTo>
                  <a:lnTo>
                    <a:pt x="17182" y="0"/>
                  </a:lnTo>
                  <a:lnTo>
                    <a:pt x="15709" y="0"/>
                  </a:lnTo>
                  <a:lnTo>
                    <a:pt x="14727" y="864"/>
                  </a:lnTo>
                  <a:lnTo>
                    <a:pt x="14236" y="864"/>
                  </a:lnTo>
                  <a:lnTo>
                    <a:pt x="12273" y="1728"/>
                  </a:lnTo>
                  <a:lnTo>
                    <a:pt x="11782" y="1728"/>
                  </a:lnTo>
                  <a:lnTo>
                    <a:pt x="11291" y="2592"/>
                  </a:lnTo>
                  <a:lnTo>
                    <a:pt x="6873" y="2592"/>
                  </a:lnTo>
                  <a:lnTo>
                    <a:pt x="5891" y="1728"/>
                  </a:lnTo>
                  <a:lnTo>
                    <a:pt x="4418" y="1728"/>
                  </a:lnTo>
                  <a:lnTo>
                    <a:pt x="1964" y="864"/>
                  </a:lnTo>
                  <a:lnTo>
                    <a:pt x="2455" y="1728"/>
                  </a:lnTo>
                  <a:lnTo>
                    <a:pt x="2455" y="7776"/>
                  </a:lnTo>
                  <a:lnTo>
                    <a:pt x="1964" y="8640"/>
                  </a:lnTo>
                  <a:lnTo>
                    <a:pt x="1473" y="10368"/>
                  </a:lnTo>
                  <a:lnTo>
                    <a:pt x="1473" y="11232"/>
                  </a:lnTo>
                  <a:lnTo>
                    <a:pt x="982" y="11232"/>
                  </a:lnTo>
                  <a:lnTo>
                    <a:pt x="982" y="12960"/>
                  </a:lnTo>
                  <a:lnTo>
                    <a:pt x="491" y="14688"/>
                  </a:lnTo>
                  <a:lnTo>
                    <a:pt x="0" y="15552"/>
                  </a:lnTo>
                  <a:lnTo>
                    <a:pt x="491" y="15552"/>
                  </a:lnTo>
                  <a:lnTo>
                    <a:pt x="982" y="16416"/>
                  </a:lnTo>
                  <a:lnTo>
                    <a:pt x="1964" y="16416"/>
                  </a:lnTo>
                  <a:lnTo>
                    <a:pt x="3436" y="18144"/>
                  </a:lnTo>
                  <a:lnTo>
                    <a:pt x="4418" y="19008"/>
                  </a:lnTo>
                  <a:lnTo>
                    <a:pt x="4909" y="19008"/>
                  </a:lnTo>
                  <a:lnTo>
                    <a:pt x="5400" y="19872"/>
                  </a:lnTo>
                  <a:lnTo>
                    <a:pt x="6382" y="19872"/>
                  </a:lnTo>
                  <a:lnTo>
                    <a:pt x="7364" y="20736"/>
                  </a:lnTo>
                  <a:lnTo>
                    <a:pt x="9327" y="21600"/>
                  </a:lnTo>
                  <a:lnTo>
                    <a:pt x="9327" y="20736"/>
                  </a:lnTo>
                  <a:lnTo>
                    <a:pt x="10309" y="19008"/>
                  </a:lnTo>
                  <a:lnTo>
                    <a:pt x="10800" y="19008"/>
                  </a:lnTo>
                  <a:lnTo>
                    <a:pt x="10800" y="18144"/>
                  </a:lnTo>
                  <a:lnTo>
                    <a:pt x="15709" y="18144"/>
                  </a:lnTo>
                  <a:lnTo>
                    <a:pt x="16200" y="17280"/>
                  </a:lnTo>
                  <a:lnTo>
                    <a:pt x="17182" y="17280"/>
                  </a:lnTo>
                  <a:lnTo>
                    <a:pt x="17673" y="16416"/>
                  </a:lnTo>
                  <a:lnTo>
                    <a:pt x="18164" y="16416"/>
                  </a:lnTo>
                  <a:lnTo>
                    <a:pt x="18164" y="15552"/>
                  </a:lnTo>
                  <a:lnTo>
                    <a:pt x="18655" y="14688"/>
                  </a:lnTo>
                  <a:lnTo>
                    <a:pt x="19636" y="11232"/>
                  </a:lnTo>
                  <a:lnTo>
                    <a:pt x="19636" y="10368"/>
                  </a:lnTo>
                  <a:lnTo>
                    <a:pt x="20127" y="9504"/>
                  </a:lnTo>
                  <a:lnTo>
                    <a:pt x="21600" y="5184"/>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26" name="Freeform 241"/>
            <p:cNvSpPr/>
            <p:nvPr/>
          </p:nvSpPr>
          <p:spPr>
            <a:xfrm>
              <a:off x="4854077" y="1435684"/>
              <a:ext cx="176222" cy="82894"/>
            </a:xfrm>
            <a:custGeom>
              <a:avLst/>
              <a:gdLst/>
              <a:ahLst/>
              <a:cxnLst>
                <a:cxn ang="0">
                  <a:pos x="wd2" y="hd2"/>
                </a:cxn>
                <a:cxn ang="5400000">
                  <a:pos x="wd2" y="hd2"/>
                </a:cxn>
                <a:cxn ang="10800000">
                  <a:pos x="wd2" y="hd2"/>
                </a:cxn>
                <a:cxn ang="16200000">
                  <a:pos x="wd2" y="hd2"/>
                </a:cxn>
              </a:cxnLst>
              <a:rect l="0" t="0" r="r" b="b"/>
              <a:pathLst>
                <a:path w="21600" h="21600" extrusionOk="0">
                  <a:moveTo>
                    <a:pt x="21600" y="5184"/>
                  </a:moveTo>
                  <a:lnTo>
                    <a:pt x="20618" y="3456"/>
                  </a:lnTo>
                  <a:lnTo>
                    <a:pt x="19636" y="2592"/>
                  </a:lnTo>
                  <a:lnTo>
                    <a:pt x="18655" y="864"/>
                  </a:lnTo>
                  <a:lnTo>
                    <a:pt x="17673" y="864"/>
                  </a:lnTo>
                  <a:lnTo>
                    <a:pt x="17182" y="0"/>
                  </a:lnTo>
                  <a:lnTo>
                    <a:pt x="15709" y="0"/>
                  </a:lnTo>
                  <a:lnTo>
                    <a:pt x="14727" y="864"/>
                  </a:lnTo>
                  <a:lnTo>
                    <a:pt x="14236" y="864"/>
                  </a:lnTo>
                  <a:lnTo>
                    <a:pt x="12273" y="1728"/>
                  </a:lnTo>
                  <a:lnTo>
                    <a:pt x="11782" y="1728"/>
                  </a:lnTo>
                  <a:lnTo>
                    <a:pt x="11291" y="2592"/>
                  </a:lnTo>
                  <a:lnTo>
                    <a:pt x="6873" y="2592"/>
                  </a:lnTo>
                  <a:lnTo>
                    <a:pt x="5891" y="1728"/>
                  </a:lnTo>
                  <a:lnTo>
                    <a:pt x="4418" y="1728"/>
                  </a:lnTo>
                  <a:lnTo>
                    <a:pt x="1964" y="864"/>
                  </a:lnTo>
                  <a:lnTo>
                    <a:pt x="2455" y="1728"/>
                  </a:lnTo>
                  <a:lnTo>
                    <a:pt x="2455" y="7776"/>
                  </a:lnTo>
                  <a:lnTo>
                    <a:pt x="1964" y="8640"/>
                  </a:lnTo>
                  <a:lnTo>
                    <a:pt x="1473" y="10368"/>
                  </a:lnTo>
                  <a:lnTo>
                    <a:pt x="1473" y="11232"/>
                  </a:lnTo>
                  <a:lnTo>
                    <a:pt x="982" y="11232"/>
                  </a:lnTo>
                  <a:lnTo>
                    <a:pt x="982" y="12960"/>
                  </a:lnTo>
                  <a:lnTo>
                    <a:pt x="491" y="14688"/>
                  </a:lnTo>
                  <a:lnTo>
                    <a:pt x="0" y="15552"/>
                  </a:lnTo>
                  <a:lnTo>
                    <a:pt x="491" y="15552"/>
                  </a:lnTo>
                  <a:lnTo>
                    <a:pt x="982" y="16416"/>
                  </a:lnTo>
                  <a:lnTo>
                    <a:pt x="1964" y="16416"/>
                  </a:lnTo>
                  <a:lnTo>
                    <a:pt x="3436" y="18144"/>
                  </a:lnTo>
                  <a:lnTo>
                    <a:pt x="4418" y="19008"/>
                  </a:lnTo>
                  <a:lnTo>
                    <a:pt x="4909" y="19008"/>
                  </a:lnTo>
                  <a:lnTo>
                    <a:pt x="5400" y="19872"/>
                  </a:lnTo>
                  <a:lnTo>
                    <a:pt x="6382" y="19872"/>
                  </a:lnTo>
                  <a:lnTo>
                    <a:pt x="7364" y="20736"/>
                  </a:lnTo>
                  <a:lnTo>
                    <a:pt x="9327" y="21600"/>
                  </a:lnTo>
                  <a:lnTo>
                    <a:pt x="9327" y="20736"/>
                  </a:lnTo>
                  <a:lnTo>
                    <a:pt x="10309" y="19008"/>
                  </a:lnTo>
                  <a:lnTo>
                    <a:pt x="10800" y="19008"/>
                  </a:lnTo>
                  <a:lnTo>
                    <a:pt x="10800" y="18144"/>
                  </a:lnTo>
                  <a:lnTo>
                    <a:pt x="15709" y="18144"/>
                  </a:lnTo>
                  <a:lnTo>
                    <a:pt x="16200" y="17280"/>
                  </a:lnTo>
                  <a:lnTo>
                    <a:pt x="17182" y="17280"/>
                  </a:lnTo>
                  <a:lnTo>
                    <a:pt x="17673" y="16416"/>
                  </a:lnTo>
                  <a:lnTo>
                    <a:pt x="18164" y="16416"/>
                  </a:lnTo>
                  <a:lnTo>
                    <a:pt x="18164" y="15552"/>
                  </a:lnTo>
                  <a:lnTo>
                    <a:pt x="18655" y="14688"/>
                  </a:lnTo>
                  <a:lnTo>
                    <a:pt x="19636" y="11232"/>
                  </a:lnTo>
                  <a:lnTo>
                    <a:pt x="19636" y="10368"/>
                  </a:lnTo>
                  <a:lnTo>
                    <a:pt x="20127" y="9504"/>
                  </a:lnTo>
                  <a:lnTo>
                    <a:pt x="21600" y="5184"/>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27" name="Freeform 242"/>
            <p:cNvSpPr/>
            <p:nvPr/>
          </p:nvSpPr>
          <p:spPr>
            <a:xfrm>
              <a:off x="4501637" y="1336213"/>
              <a:ext cx="92116" cy="59683"/>
            </a:xfrm>
            <a:custGeom>
              <a:avLst/>
              <a:gdLst/>
              <a:ahLst/>
              <a:cxnLst>
                <a:cxn ang="0">
                  <a:pos x="wd2" y="hd2"/>
                </a:cxn>
                <a:cxn ang="5400000">
                  <a:pos x="wd2" y="hd2"/>
                </a:cxn>
                <a:cxn ang="10800000">
                  <a:pos x="wd2" y="hd2"/>
                </a:cxn>
                <a:cxn ang="16200000">
                  <a:pos x="wd2" y="hd2"/>
                </a:cxn>
              </a:cxnLst>
              <a:rect l="0" t="0" r="r" b="b"/>
              <a:pathLst>
                <a:path w="21600" h="21600" extrusionOk="0">
                  <a:moveTo>
                    <a:pt x="939" y="1200"/>
                  </a:moveTo>
                  <a:lnTo>
                    <a:pt x="939" y="2400"/>
                  </a:lnTo>
                  <a:lnTo>
                    <a:pt x="0" y="3600"/>
                  </a:lnTo>
                  <a:lnTo>
                    <a:pt x="0" y="7200"/>
                  </a:lnTo>
                  <a:lnTo>
                    <a:pt x="939" y="7200"/>
                  </a:lnTo>
                  <a:lnTo>
                    <a:pt x="939" y="8400"/>
                  </a:lnTo>
                  <a:lnTo>
                    <a:pt x="2817" y="8400"/>
                  </a:lnTo>
                  <a:lnTo>
                    <a:pt x="4696" y="9600"/>
                  </a:lnTo>
                  <a:lnTo>
                    <a:pt x="6574" y="12000"/>
                  </a:lnTo>
                  <a:lnTo>
                    <a:pt x="6574" y="14400"/>
                  </a:lnTo>
                  <a:lnTo>
                    <a:pt x="7513" y="15600"/>
                  </a:lnTo>
                  <a:lnTo>
                    <a:pt x="7513" y="16800"/>
                  </a:lnTo>
                  <a:lnTo>
                    <a:pt x="8452" y="16800"/>
                  </a:lnTo>
                  <a:lnTo>
                    <a:pt x="8452" y="18000"/>
                  </a:lnTo>
                  <a:lnTo>
                    <a:pt x="9391" y="18000"/>
                  </a:lnTo>
                  <a:lnTo>
                    <a:pt x="11270" y="20400"/>
                  </a:lnTo>
                  <a:lnTo>
                    <a:pt x="13148" y="20400"/>
                  </a:lnTo>
                  <a:lnTo>
                    <a:pt x="15026" y="21600"/>
                  </a:lnTo>
                  <a:lnTo>
                    <a:pt x="15965" y="21600"/>
                  </a:lnTo>
                  <a:lnTo>
                    <a:pt x="15965" y="20400"/>
                  </a:lnTo>
                  <a:lnTo>
                    <a:pt x="16904" y="18000"/>
                  </a:lnTo>
                  <a:lnTo>
                    <a:pt x="16904" y="16800"/>
                  </a:lnTo>
                  <a:lnTo>
                    <a:pt x="17843" y="16800"/>
                  </a:lnTo>
                  <a:lnTo>
                    <a:pt x="17843" y="15600"/>
                  </a:lnTo>
                  <a:lnTo>
                    <a:pt x="21600" y="10800"/>
                  </a:lnTo>
                  <a:lnTo>
                    <a:pt x="16904" y="8400"/>
                  </a:lnTo>
                  <a:lnTo>
                    <a:pt x="16904" y="2400"/>
                  </a:lnTo>
                  <a:lnTo>
                    <a:pt x="15965" y="1200"/>
                  </a:lnTo>
                  <a:lnTo>
                    <a:pt x="15965" y="0"/>
                  </a:lnTo>
                  <a:lnTo>
                    <a:pt x="10330" y="0"/>
                  </a:lnTo>
                  <a:lnTo>
                    <a:pt x="9391" y="1200"/>
                  </a:lnTo>
                  <a:lnTo>
                    <a:pt x="939" y="12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28" name="Freeform 243"/>
            <p:cNvSpPr/>
            <p:nvPr/>
          </p:nvSpPr>
          <p:spPr>
            <a:xfrm>
              <a:off x="4501637" y="1336213"/>
              <a:ext cx="92116" cy="59683"/>
            </a:xfrm>
            <a:custGeom>
              <a:avLst/>
              <a:gdLst/>
              <a:ahLst/>
              <a:cxnLst>
                <a:cxn ang="0">
                  <a:pos x="wd2" y="hd2"/>
                </a:cxn>
                <a:cxn ang="5400000">
                  <a:pos x="wd2" y="hd2"/>
                </a:cxn>
                <a:cxn ang="10800000">
                  <a:pos x="wd2" y="hd2"/>
                </a:cxn>
                <a:cxn ang="16200000">
                  <a:pos x="wd2" y="hd2"/>
                </a:cxn>
              </a:cxnLst>
              <a:rect l="0" t="0" r="r" b="b"/>
              <a:pathLst>
                <a:path w="21600" h="21600" extrusionOk="0">
                  <a:moveTo>
                    <a:pt x="939" y="1200"/>
                  </a:moveTo>
                  <a:lnTo>
                    <a:pt x="939" y="2400"/>
                  </a:lnTo>
                  <a:lnTo>
                    <a:pt x="0" y="3600"/>
                  </a:lnTo>
                  <a:lnTo>
                    <a:pt x="0" y="7200"/>
                  </a:lnTo>
                  <a:lnTo>
                    <a:pt x="939" y="7200"/>
                  </a:lnTo>
                  <a:lnTo>
                    <a:pt x="939" y="8400"/>
                  </a:lnTo>
                  <a:lnTo>
                    <a:pt x="2817" y="8400"/>
                  </a:lnTo>
                  <a:lnTo>
                    <a:pt x="4696" y="9600"/>
                  </a:lnTo>
                  <a:lnTo>
                    <a:pt x="6574" y="12000"/>
                  </a:lnTo>
                  <a:lnTo>
                    <a:pt x="6574" y="14400"/>
                  </a:lnTo>
                  <a:lnTo>
                    <a:pt x="7513" y="15600"/>
                  </a:lnTo>
                  <a:lnTo>
                    <a:pt x="7513" y="16800"/>
                  </a:lnTo>
                  <a:lnTo>
                    <a:pt x="8452" y="16800"/>
                  </a:lnTo>
                  <a:lnTo>
                    <a:pt x="8452" y="18000"/>
                  </a:lnTo>
                  <a:lnTo>
                    <a:pt x="9391" y="18000"/>
                  </a:lnTo>
                  <a:lnTo>
                    <a:pt x="11270" y="20400"/>
                  </a:lnTo>
                  <a:lnTo>
                    <a:pt x="13148" y="20400"/>
                  </a:lnTo>
                  <a:lnTo>
                    <a:pt x="15026" y="21600"/>
                  </a:lnTo>
                  <a:lnTo>
                    <a:pt x="15965" y="21600"/>
                  </a:lnTo>
                  <a:lnTo>
                    <a:pt x="15965" y="20400"/>
                  </a:lnTo>
                  <a:lnTo>
                    <a:pt x="16904" y="18000"/>
                  </a:lnTo>
                  <a:lnTo>
                    <a:pt x="16904" y="16800"/>
                  </a:lnTo>
                  <a:lnTo>
                    <a:pt x="17843" y="16800"/>
                  </a:lnTo>
                  <a:lnTo>
                    <a:pt x="17843" y="15600"/>
                  </a:lnTo>
                  <a:lnTo>
                    <a:pt x="21600" y="10800"/>
                  </a:lnTo>
                  <a:lnTo>
                    <a:pt x="16904" y="8400"/>
                  </a:lnTo>
                  <a:lnTo>
                    <a:pt x="16904" y="2400"/>
                  </a:lnTo>
                  <a:lnTo>
                    <a:pt x="15965" y="1200"/>
                  </a:lnTo>
                  <a:lnTo>
                    <a:pt x="15965" y="0"/>
                  </a:lnTo>
                  <a:lnTo>
                    <a:pt x="10330" y="0"/>
                  </a:lnTo>
                  <a:lnTo>
                    <a:pt x="9391" y="1200"/>
                  </a:lnTo>
                  <a:lnTo>
                    <a:pt x="939" y="12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29" name="Freeform 244"/>
            <p:cNvSpPr/>
            <p:nvPr/>
          </p:nvSpPr>
          <p:spPr>
            <a:xfrm>
              <a:off x="4593752" y="1458893"/>
              <a:ext cx="96122" cy="49735"/>
            </a:xfrm>
            <a:custGeom>
              <a:avLst/>
              <a:gdLst/>
              <a:ahLst/>
              <a:cxnLst>
                <a:cxn ang="0">
                  <a:pos x="wd2" y="hd2"/>
                </a:cxn>
                <a:cxn ang="5400000">
                  <a:pos x="wd2" y="hd2"/>
                </a:cxn>
                <a:cxn ang="10800000">
                  <a:pos x="wd2" y="hd2"/>
                </a:cxn>
                <a:cxn ang="16200000">
                  <a:pos x="wd2" y="hd2"/>
                </a:cxn>
              </a:cxnLst>
              <a:rect l="0" t="0" r="r" b="b"/>
              <a:pathLst>
                <a:path w="21600" h="21600" extrusionOk="0">
                  <a:moveTo>
                    <a:pt x="3600" y="21600"/>
                  </a:moveTo>
                  <a:lnTo>
                    <a:pt x="1800" y="20160"/>
                  </a:lnTo>
                  <a:lnTo>
                    <a:pt x="1800" y="18720"/>
                  </a:lnTo>
                  <a:lnTo>
                    <a:pt x="900" y="18720"/>
                  </a:lnTo>
                  <a:lnTo>
                    <a:pt x="0" y="17280"/>
                  </a:lnTo>
                  <a:lnTo>
                    <a:pt x="0" y="12960"/>
                  </a:lnTo>
                  <a:lnTo>
                    <a:pt x="900" y="11520"/>
                  </a:lnTo>
                  <a:lnTo>
                    <a:pt x="900" y="10080"/>
                  </a:lnTo>
                  <a:lnTo>
                    <a:pt x="1800" y="7200"/>
                  </a:lnTo>
                  <a:lnTo>
                    <a:pt x="3600" y="4320"/>
                  </a:lnTo>
                  <a:lnTo>
                    <a:pt x="3600" y="2880"/>
                  </a:lnTo>
                  <a:lnTo>
                    <a:pt x="4500" y="2880"/>
                  </a:lnTo>
                  <a:lnTo>
                    <a:pt x="5400" y="1440"/>
                  </a:lnTo>
                  <a:lnTo>
                    <a:pt x="14400" y="1440"/>
                  </a:lnTo>
                  <a:lnTo>
                    <a:pt x="16200" y="0"/>
                  </a:lnTo>
                  <a:lnTo>
                    <a:pt x="18000" y="0"/>
                  </a:lnTo>
                  <a:lnTo>
                    <a:pt x="20700" y="4320"/>
                  </a:lnTo>
                  <a:lnTo>
                    <a:pt x="21600" y="11520"/>
                  </a:lnTo>
                  <a:lnTo>
                    <a:pt x="21600" y="12960"/>
                  </a:lnTo>
                  <a:lnTo>
                    <a:pt x="20700" y="15840"/>
                  </a:lnTo>
                  <a:lnTo>
                    <a:pt x="20700" y="18720"/>
                  </a:lnTo>
                  <a:lnTo>
                    <a:pt x="19800" y="18720"/>
                  </a:lnTo>
                  <a:lnTo>
                    <a:pt x="19800" y="20160"/>
                  </a:lnTo>
                  <a:lnTo>
                    <a:pt x="18900" y="20160"/>
                  </a:lnTo>
                  <a:lnTo>
                    <a:pt x="18000" y="18720"/>
                  </a:lnTo>
                  <a:lnTo>
                    <a:pt x="16200" y="18720"/>
                  </a:lnTo>
                  <a:lnTo>
                    <a:pt x="16200" y="20160"/>
                  </a:lnTo>
                  <a:lnTo>
                    <a:pt x="15300" y="21600"/>
                  </a:lnTo>
                  <a:lnTo>
                    <a:pt x="14400" y="21600"/>
                  </a:lnTo>
                  <a:lnTo>
                    <a:pt x="14400" y="20160"/>
                  </a:lnTo>
                  <a:lnTo>
                    <a:pt x="13500" y="20160"/>
                  </a:lnTo>
                  <a:lnTo>
                    <a:pt x="13500" y="17280"/>
                  </a:lnTo>
                  <a:lnTo>
                    <a:pt x="11700" y="17280"/>
                  </a:lnTo>
                  <a:lnTo>
                    <a:pt x="11700" y="18720"/>
                  </a:lnTo>
                  <a:lnTo>
                    <a:pt x="10800" y="20160"/>
                  </a:lnTo>
                  <a:lnTo>
                    <a:pt x="9900" y="20160"/>
                  </a:lnTo>
                  <a:lnTo>
                    <a:pt x="9900" y="21600"/>
                  </a:lnTo>
                  <a:lnTo>
                    <a:pt x="3600" y="216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30" name="Freeform 245"/>
            <p:cNvSpPr/>
            <p:nvPr/>
          </p:nvSpPr>
          <p:spPr>
            <a:xfrm>
              <a:off x="4593752" y="1458893"/>
              <a:ext cx="96122" cy="49735"/>
            </a:xfrm>
            <a:custGeom>
              <a:avLst/>
              <a:gdLst/>
              <a:ahLst/>
              <a:cxnLst>
                <a:cxn ang="0">
                  <a:pos x="wd2" y="hd2"/>
                </a:cxn>
                <a:cxn ang="5400000">
                  <a:pos x="wd2" y="hd2"/>
                </a:cxn>
                <a:cxn ang="10800000">
                  <a:pos x="wd2" y="hd2"/>
                </a:cxn>
                <a:cxn ang="16200000">
                  <a:pos x="wd2" y="hd2"/>
                </a:cxn>
              </a:cxnLst>
              <a:rect l="0" t="0" r="r" b="b"/>
              <a:pathLst>
                <a:path w="21600" h="21600" extrusionOk="0">
                  <a:moveTo>
                    <a:pt x="3600" y="21600"/>
                  </a:moveTo>
                  <a:lnTo>
                    <a:pt x="1800" y="20160"/>
                  </a:lnTo>
                  <a:lnTo>
                    <a:pt x="1800" y="18720"/>
                  </a:lnTo>
                  <a:lnTo>
                    <a:pt x="900" y="18720"/>
                  </a:lnTo>
                  <a:lnTo>
                    <a:pt x="0" y="17280"/>
                  </a:lnTo>
                  <a:lnTo>
                    <a:pt x="0" y="12960"/>
                  </a:lnTo>
                  <a:lnTo>
                    <a:pt x="900" y="11520"/>
                  </a:lnTo>
                  <a:lnTo>
                    <a:pt x="900" y="10080"/>
                  </a:lnTo>
                  <a:lnTo>
                    <a:pt x="1800" y="7200"/>
                  </a:lnTo>
                  <a:lnTo>
                    <a:pt x="3600" y="4320"/>
                  </a:lnTo>
                  <a:lnTo>
                    <a:pt x="3600" y="2880"/>
                  </a:lnTo>
                  <a:lnTo>
                    <a:pt x="4500" y="2880"/>
                  </a:lnTo>
                  <a:lnTo>
                    <a:pt x="5400" y="1440"/>
                  </a:lnTo>
                  <a:lnTo>
                    <a:pt x="14400" y="1440"/>
                  </a:lnTo>
                  <a:lnTo>
                    <a:pt x="16200" y="0"/>
                  </a:lnTo>
                  <a:lnTo>
                    <a:pt x="18000" y="0"/>
                  </a:lnTo>
                  <a:lnTo>
                    <a:pt x="20700" y="4320"/>
                  </a:lnTo>
                  <a:lnTo>
                    <a:pt x="21600" y="11520"/>
                  </a:lnTo>
                  <a:lnTo>
                    <a:pt x="21600" y="12960"/>
                  </a:lnTo>
                  <a:lnTo>
                    <a:pt x="20700" y="15840"/>
                  </a:lnTo>
                  <a:lnTo>
                    <a:pt x="20700" y="18720"/>
                  </a:lnTo>
                  <a:lnTo>
                    <a:pt x="19800" y="18720"/>
                  </a:lnTo>
                  <a:lnTo>
                    <a:pt x="19800" y="20160"/>
                  </a:lnTo>
                  <a:lnTo>
                    <a:pt x="18900" y="20160"/>
                  </a:lnTo>
                  <a:lnTo>
                    <a:pt x="18000" y="18720"/>
                  </a:lnTo>
                  <a:lnTo>
                    <a:pt x="16200" y="18720"/>
                  </a:lnTo>
                  <a:lnTo>
                    <a:pt x="16200" y="20160"/>
                  </a:lnTo>
                  <a:lnTo>
                    <a:pt x="15300" y="21600"/>
                  </a:lnTo>
                  <a:lnTo>
                    <a:pt x="14400" y="21600"/>
                  </a:lnTo>
                  <a:lnTo>
                    <a:pt x="14400" y="20160"/>
                  </a:lnTo>
                  <a:lnTo>
                    <a:pt x="13500" y="20160"/>
                  </a:lnTo>
                  <a:lnTo>
                    <a:pt x="13500" y="17280"/>
                  </a:lnTo>
                  <a:lnTo>
                    <a:pt x="11700" y="17280"/>
                  </a:lnTo>
                  <a:lnTo>
                    <a:pt x="11700" y="18720"/>
                  </a:lnTo>
                  <a:lnTo>
                    <a:pt x="10800" y="20160"/>
                  </a:lnTo>
                  <a:lnTo>
                    <a:pt x="9900" y="20160"/>
                  </a:lnTo>
                  <a:lnTo>
                    <a:pt x="9900" y="21600"/>
                  </a:lnTo>
                  <a:lnTo>
                    <a:pt x="3600" y="216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31" name="Freeform 246"/>
            <p:cNvSpPr/>
            <p:nvPr/>
          </p:nvSpPr>
          <p:spPr>
            <a:xfrm>
              <a:off x="4629797" y="1124011"/>
              <a:ext cx="84106" cy="106102"/>
            </a:xfrm>
            <a:custGeom>
              <a:avLst/>
              <a:gdLst/>
              <a:ahLst/>
              <a:cxnLst>
                <a:cxn ang="0">
                  <a:pos x="wd2" y="hd2"/>
                </a:cxn>
                <a:cxn ang="5400000">
                  <a:pos x="wd2" y="hd2"/>
                </a:cxn>
                <a:cxn ang="10800000">
                  <a:pos x="wd2" y="hd2"/>
                </a:cxn>
                <a:cxn ang="16200000">
                  <a:pos x="wd2" y="hd2"/>
                </a:cxn>
              </a:cxnLst>
              <a:rect l="0" t="0" r="r" b="b"/>
              <a:pathLst>
                <a:path w="21600" h="21600" extrusionOk="0">
                  <a:moveTo>
                    <a:pt x="17486" y="20250"/>
                  </a:moveTo>
                  <a:lnTo>
                    <a:pt x="9257" y="21600"/>
                  </a:lnTo>
                  <a:lnTo>
                    <a:pt x="8229" y="20925"/>
                  </a:lnTo>
                  <a:lnTo>
                    <a:pt x="8229" y="18900"/>
                  </a:lnTo>
                  <a:lnTo>
                    <a:pt x="7200" y="18225"/>
                  </a:lnTo>
                  <a:lnTo>
                    <a:pt x="7200" y="17550"/>
                  </a:lnTo>
                  <a:lnTo>
                    <a:pt x="6171" y="16875"/>
                  </a:lnTo>
                  <a:lnTo>
                    <a:pt x="6171" y="16200"/>
                  </a:lnTo>
                  <a:lnTo>
                    <a:pt x="5143" y="16200"/>
                  </a:lnTo>
                  <a:lnTo>
                    <a:pt x="3086" y="15525"/>
                  </a:lnTo>
                  <a:lnTo>
                    <a:pt x="2057" y="15525"/>
                  </a:lnTo>
                  <a:lnTo>
                    <a:pt x="1029" y="14850"/>
                  </a:lnTo>
                  <a:lnTo>
                    <a:pt x="1029" y="14175"/>
                  </a:lnTo>
                  <a:lnTo>
                    <a:pt x="0" y="13500"/>
                  </a:lnTo>
                  <a:lnTo>
                    <a:pt x="0" y="7425"/>
                  </a:lnTo>
                  <a:lnTo>
                    <a:pt x="2057" y="6075"/>
                  </a:lnTo>
                  <a:lnTo>
                    <a:pt x="11314" y="6075"/>
                  </a:lnTo>
                  <a:lnTo>
                    <a:pt x="11314" y="5400"/>
                  </a:lnTo>
                  <a:lnTo>
                    <a:pt x="12343" y="5400"/>
                  </a:lnTo>
                  <a:lnTo>
                    <a:pt x="12343" y="3375"/>
                  </a:lnTo>
                  <a:lnTo>
                    <a:pt x="13371" y="2700"/>
                  </a:lnTo>
                  <a:lnTo>
                    <a:pt x="13371" y="1350"/>
                  </a:lnTo>
                  <a:lnTo>
                    <a:pt x="14400" y="675"/>
                  </a:lnTo>
                  <a:lnTo>
                    <a:pt x="14400" y="0"/>
                  </a:lnTo>
                  <a:lnTo>
                    <a:pt x="16457" y="0"/>
                  </a:lnTo>
                  <a:lnTo>
                    <a:pt x="19543" y="2025"/>
                  </a:lnTo>
                  <a:lnTo>
                    <a:pt x="19543" y="3375"/>
                  </a:lnTo>
                  <a:lnTo>
                    <a:pt x="20571" y="4050"/>
                  </a:lnTo>
                  <a:lnTo>
                    <a:pt x="20571" y="5400"/>
                  </a:lnTo>
                  <a:lnTo>
                    <a:pt x="21600" y="6075"/>
                  </a:lnTo>
                  <a:lnTo>
                    <a:pt x="21600" y="6750"/>
                  </a:lnTo>
                  <a:lnTo>
                    <a:pt x="20571" y="7425"/>
                  </a:lnTo>
                  <a:lnTo>
                    <a:pt x="20571" y="8100"/>
                  </a:lnTo>
                  <a:lnTo>
                    <a:pt x="19543" y="8775"/>
                  </a:lnTo>
                  <a:lnTo>
                    <a:pt x="17486" y="11475"/>
                  </a:lnTo>
                  <a:lnTo>
                    <a:pt x="17486" y="12825"/>
                  </a:lnTo>
                  <a:lnTo>
                    <a:pt x="16457" y="13500"/>
                  </a:lnTo>
                  <a:lnTo>
                    <a:pt x="16457" y="19575"/>
                  </a:lnTo>
                  <a:lnTo>
                    <a:pt x="17486" y="2025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32" name="Freeform 247"/>
            <p:cNvSpPr/>
            <p:nvPr/>
          </p:nvSpPr>
          <p:spPr>
            <a:xfrm>
              <a:off x="4629797" y="1124011"/>
              <a:ext cx="84106" cy="106102"/>
            </a:xfrm>
            <a:custGeom>
              <a:avLst/>
              <a:gdLst/>
              <a:ahLst/>
              <a:cxnLst>
                <a:cxn ang="0">
                  <a:pos x="wd2" y="hd2"/>
                </a:cxn>
                <a:cxn ang="5400000">
                  <a:pos x="wd2" y="hd2"/>
                </a:cxn>
                <a:cxn ang="10800000">
                  <a:pos x="wd2" y="hd2"/>
                </a:cxn>
                <a:cxn ang="16200000">
                  <a:pos x="wd2" y="hd2"/>
                </a:cxn>
              </a:cxnLst>
              <a:rect l="0" t="0" r="r" b="b"/>
              <a:pathLst>
                <a:path w="21600" h="21600" extrusionOk="0">
                  <a:moveTo>
                    <a:pt x="17486" y="20250"/>
                  </a:moveTo>
                  <a:lnTo>
                    <a:pt x="9257" y="21600"/>
                  </a:lnTo>
                  <a:lnTo>
                    <a:pt x="8229" y="20925"/>
                  </a:lnTo>
                  <a:lnTo>
                    <a:pt x="8229" y="18900"/>
                  </a:lnTo>
                  <a:lnTo>
                    <a:pt x="7200" y="18225"/>
                  </a:lnTo>
                  <a:lnTo>
                    <a:pt x="7200" y="17550"/>
                  </a:lnTo>
                  <a:lnTo>
                    <a:pt x="6171" y="16875"/>
                  </a:lnTo>
                  <a:lnTo>
                    <a:pt x="6171" y="16200"/>
                  </a:lnTo>
                  <a:lnTo>
                    <a:pt x="5143" y="16200"/>
                  </a:lnTo>
                  <a:lnTo>
                    <a:pt x="3086" y="15525"/>
                  </a:lnTo>
                  <a:lnTo>
                    <a:pt x="2057" y="15525"/>
                  </a:lnTo>
                  <a:lnTo>
                    <a:pt x="1029" y="14850"/>
                  </a:lnTo>
                  <a:lnTo>
                    <a:pt x="1029" y="14175"/>
                  </a:lnTo>
                  <a:lnTo>
                    <a:pt x="0" y="13500"/>
                  </a:lnTo>
                  <a:lnTo>
                    <a:pt x="0" y="7425"/>
                  </a:lnTo>
                  <a:lnTo>
                    <a:pt x="2057" y="6075"/>
                  </a:lnTo>
                  <a:lnTo>
                    <a:pt x="11314" y="6075"/>
                  </a:lnTo>
                  <a:lnTo>
                    <a:pt x="11314" y="5400"/>
                  </a:lnTo>
                  <a:lnTo>
                    <a:pt x="12343" y="5400"/>
                  </a:lnTo>
                  <a:lnTo>
                    <a:pt x="12343" y="3375"/>
                  </a:lnTo>
                  <a:lnTo>
                    <a:pt x="13371" y="2700"/>
                  </a:lnTo>
                  <a:lnTo>
                    <a:pt x="13371" y="1350"/>
                  </a:lnTo>
                  <a:lnTo>
                    <a:pt x="14400" y="675"/>
                  </a:lnTo>
                  <a:lnTo>
                    <a:pt x="14400" y="0"/>
                  </a:lnTo>
                  <a:lnTo>
                    <a:pt x="16457" y="0"/>
                  </a:lnTo>
                  <a:lnTo>
                    <a:pt x="19543" y="2025"/>
                  </a:lnTo>
                  <a:lnTo>
                    <a:pt x="19543" y="3375"/>
                  </a:lnTo>
                  <a:lnTo>
                    <a:pt x="20571" y="4050"/>
                  </a:lnTo>
                  <a:lnTo>
                    <a:pt x="20571" y="5400"/>
                  </a:lnTo>
                  <a:lnTo>
                    <a:pt x="21600" y="6075"/>
                  </a:lnTo>
                  <a:lnTo>
                    <a:pt x="21600" y="6750"/>
                  </a:lnTo>
                  <a:lnTo>
                    <a:pt x="20571" y="7425"/>
                  </a:lnTo>
                  <a:lnTo>
                    <a:pt x="20571" y="8100"/>
                  </a:lnTo>
                  <a:lnTo>
                    <a:pt x="19543" y="8775"/>
                  </a:lnTo>
                  <a:lnTo>
                    <a:pt x="17486" y="11475"/>
                  </a:lnTo>
                  <a:lnTo>
                    <a:pt x="17486" y="12825"/>
                  </a:lnTo>
                  <a:lnTo>
                    <a:pt x="16457" y="13500"/>
                  </a:lnTo>
                  <a:lnTo>
                    <a:pt x="16457" y="19575"/>
                  </a:lnTo>
                  <a:lnTo>
                    <a:pt x="17486" y="2025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33" name="Freeform 248"/>
            <p:cNvSpPr/>
            <p:nvPr/>
          </p:nvSpPr>
          <p:spPr>
            <a:xfrm>
              <a:off x="4661838" y="1107432"/>
              <a:ext cx="40052" cy="13265"/>
            </a:xfrm>
            <a:custGeom>
              <a:avLst/>
              <a:gdLst/>
              <a:ahLst/>
              <a:cxnLst>
                <a:cxn ang="0">
                  <a:pos x="wd2" y="hd2"/>
                </a:cxn>
                <a:cxn ang="5400000">
                  <a:pos x="wd2" y="hd2"/>
                </a:cxn>
                <a:cxn ang="10800000">
                  <a:pos x="wd2" y="hd2"/>
                </a:cxn>
                <a:cxn ang="16200000">
                  <a:pos x="wd2" y="hd2"/>
                </a:cxn>
              </a:cxnLst>
              <a:rect l="0" t="0" r="r" b="b"/>
              <a:pathLst>
                <a:path w="21600" h="21600" extrusionOk="0">
                  <a:moveTo>
                    <a:pt x="2160" y="21600"/>
                  </a:moveTo>
                  <a:lnTo>
                    <a:pt x="2160" y="16200"/>
                  </a:lnTo>
                  <a:lnTo>
                    <a:pt x="0" y="16200"/>
                  </a:lnTo>
                  <a:lnTo>
                    <a:pt x="2160" y="10800"/>
                  </a:lnTo>
                  <a:lnTo>
                    <a:pt x="2160" y="5400"/>
                  </a:lnTo>
                  <a:lnTo>
                    <a:pt x="4320" y="0"/>
                  </a:lnTo>
                  <a:lnTo>
                    <a:pt x="21600" y="0"/>
                  </a:lnTo>
                  <a:lnTo>
                    <a:pt x="21600" y="5400"/>
                  </a:lnTo>
                  <a:lnTo>
                    <a:pt x="19440" y="5400"/>
                  </a:lnTo>
                  <a:lnTo>
                    <a:pt x="19440" y="10800"/>
                  </a:lnTo>
                  <a:lnTo>
                    <a:pt x="17280" y="10800"/>
                  </a:lnTo>
                  <a:lnTo>
                    <a:pt x="17280" y="16200"/>
                  </a:lnTo>
                  <a:lnTo>
                    <a:pt x="12960" y="16200"/>
                  </a:lnTo>
                  <a:lnTo>
                    <a:pt x="10800" y="21600"/>
                  </a:lnTo>
                  <a:lnTo>
                    <a:pt x="2160" y="216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34" name="Freeform 249"/>
            <p:cNvSpPr/>
            <p:nvPr/>
          </p:nvSpPr>
          <p:spPr>
            <a:xfrm>
              <a:off x="4661838" y="1107432"/>
              <a:ext cx="40052" cy="13265"/>
            </a:xfrm>
            <a:custGeom>
              <a:avLst/>
              <a:gdLst/>
              <a:ahLst/>
              <a:cxnLst>
                <a:cxn ang="0">
                  <a:pos x="wd2" y="hd2"/>
                </a:cxn>
                <a:cxn ang="5400000">
                  <a:pos x="wd2" y="hd2"/>
                </a:cxn>
                <a:cxn ang="10800000">
                  <a:pos x="wd2" y="hd2"/>
                </a:cxn>
                <a:cxn ang="16200000">
                  <a:pos x="wd2" y="hd2"/>
                </a:cxn>
              </a:cxnLst>
              <a:rect l="0" t="0" r="r" b="b"/>
              <a:pathLst>
                <a:path w="21600" h="21600" extrusionOk="0">
                  <a:moveTo>
                    <a:pt x="2160" y="21600"/>
                  </a:moveTo>
                  <a:lnTo>
                    <a:pt x="2160" y="16200"/>
                  </a:lnTo>
                  <a:lnTo>
                    <a:pt x="0" y="16200"/>
                  </a:lnTo>
                  <a:lnTo>
                    <a:pt x="2160" y="10800"/>
                  </a:lnTo>
                  <a:lnTo>
                    <a:pt x="2160" y="5400"/>
                  </a:lnTo>
                  <a:lnTo>
                    <a:pt x="4320" y="0"/>
                  </a:lnTo>
                  <a:lnTo>
                    <a:pt x="21600" y="0"/>
                  </a:lnTo>
                  <a:lnTo>
                    <a:pt x="21600" y="5400"/>
                  </a:lnTo>
                  <a:lnTo>
                    <a:pt x="19440" y="5400"/>
                  </a:lnTo>
                  <a:lnTo>
                    <a:pt x="19440" y="10800"/>
                  </a:lnTo>
                  <a:lnTo>
                    <a:pt x="17280" y="10800"/>
                  </a:lnTo>
                  <a:lnTo>
                    <a:pt x="17280" y="16200"/>
                  </a:lnTo>
                  <a:lnTo>
                    <a:pt x="12960" y="16200"/>
                  </a:lnTo>
                  <a:lnTo>
                    <a:pt x="10800" y="21600"/>
                  </a:lnTo>
                  <a:lnTo>
                    <a:pt x="2160" y="216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35" name="Freeform 250"/>
            <p:cNvSpPr/>
            <p:nvPr/>
          </p:nvSpPr>
          <p:spPr>
            <a:xfrm>
              <a:off x="4533676" y="1269900"/>
              <a:ext cx="88112" cy="89524"/>
            </a:xfrm>
            <a:custGeom>
              <a:avLst/>
              <a:gdLst/>
              <a:ahLst/>
              <a:cxnLst>
                <a:cxn ang="0">
                  <a:pos x="wd2" y="hd2"/>
                </a:cxn>
                <a:cxn ang="5400000">
                  <a:pos x="wd2" y="hd2"/>
                </a:cxn>
                <a:cxn ang="10800000">
                  <a:pos x="wd2" y="hd2"/>
                </a:cxn>
                <a:cxn ang="16200000">
                  <a:pos x="wd2" y="hd2"/>
                </a:cxn>
              </a:cxnLst>
              <a:rect l="0" t="0" r="r" b="b"/>
              <a:pathLst>
                <a:path w="21600" h="21600" extrusionOk="0">
                  <a:moveTo>
                    <a:pt x="0" y="16800"/>
                  </a:moveTo>
                  <a:lnTo>
                    <a:pt x="1964" y="16800"/>
                  </a:lnTo>
                  <a:lnTo>
                    <a:pt x="2945" y="16000"/>
                  </a:lnTo>
                  <a:lnTo>
                    <a:pt x="8836" y="16000"/>
                  </a:lnTo>
                  <a:lnTo>
                    <a:pt x="8836" y="16800"/>
                  </a:lnTo>
                  <a:lnTo>
                    <a:pt x="9818" y="16800"/>
                  </a:lnTo>
                  <a:lnTo>
                    <a:pt x="9818" y="20800"/>
                  </a:lnTo>
                  <a:lnTo>
                    <a:pt x="10800" y="21600"/>
                  </a:lnTo>
                  <a:lnTo>
                    <a:pt x="10800" y="14400"/>
                  </a:lnTo>
                  <a:lnTo>
                    <a:pt x="11782" y="14400"/>
                  </a:lnTo>
                  <a:lnTo>
                    <a:pt x="11782" y="13600"/>
                  </a:lnTo>
                  <a:lnTo>
                    <a:pt x="12764" y="13600"/>
                  </a:lnTo>
                  <a:lnTo>
                    <a:pt x="13745" y="12800"/>
                  </a:lnTo>
                  <a:lnTo>
                    <a:pt x="15709" y="12800"/>
                  </a:lnTo>
                  <a:lnTo>
                    <a:pt x="15709" y="12000"/>
                  </a:lnTo>
                  <a:lnTo>
                    <a:pt x="16691" y="12000"/>
                  </a:lnTo>
                  <a:lnTo>
                    <a:pt x="16691" y="11200"/>
                  </a:lnTo>
                  <a:lnTo>
                    <a:pt x="17673" y="10400"/>
                  </a:lnTo>
                  <a:lnTo>
                    <a:pt x="19636" y="9600"/>
                  </a:lnTo>
                  <a:lnTo>
                    <a:pt x="19636" y="8800"/>
                  </a:lnTo>
                  <a:lnTo>
                    <a:pt x="20618" y="8000"/>
                  </a:lnTo>
                  <a:lnTo>
                    <a:pt x="20618" y="6400"/>
                  </a:lnTo>
                  <a:lnTo>
                    <a:pt x="21600" y="5600"/>
                  </a:lnTo>
                  <a:lnTo>
                    <a:pt x="21600" y="800"/>
                  </a:lnTo>
                  <a:lnTo>
                    <a:pt x="20618" y="0"/>
                  </a:lnTo>
                  <a:lnTo>
                    <a:pt x="19636" y="0"/>
                  </a:lnTo>
                  <a:lnTo>
                    <a:pt x="16691" y="800"/>
                  </a:lnTo>
                  <a:lnTo>
                    <a:pt x="13745" y="800"/>
                  </a:lnTo>
                  <a:lnTo>
                    <a:pt x="12764" y="1600"/>
                  </a:lnTo>
                  <a:lnTo>
                    <a:pt x="10800" y="1600"/>
                  </a:lnTo>
                  <a:lnTo>
                    <a:pt x="10800" y="2400"/>
                  </a:lnTo>
                  <a:lnTo>
                    <a:pt x="9818" y="3200"/>
                  </a:lnTo>
                  <a:lnTo>
                    <a:pt x="9818" y="4000"/>
                  </a:lnTo>
                  <a:lnTo>
                    <a:pt x="8836" y="4800"/>
                  </a:lnTo>
                  <a:lnTo>
                    <a:pt x="8836" y="7200"/>
                  </a:lnTo>
                  <a:lnTo>
                    <a:pt x="7855" y="7200"/>
                  </a:lnTo>
                  <a:lnTo>
                    <a:pt x="7855" y="6400"/>
                  </a:lnTo>
                  <a:lnTo>
                    <a:pt x="6873" y="6400"/>
                  </a:lnTo>
                  <a:lnTo>
                    <a:pt x="6873" y="5600"/>
                  </a:lnTo>
                  <a:lnTo>
                    <a:pt x="5891" y="5600"/>
                  </a:lnTo>
                  <a:lnTo>
                    <a:pt x="4909" y="4800"/>
                  </a:lnTo>
                  <a:lnTo>
                    <a:pt x="3927" y="4800"/>
                  </a:lnTo>
                  <a:lnTo>
                    <a:pt x="3927" y="5600"/>
                  </a:lnTo>
                  <a:lnTo>
                    <a:pt x="2945" y="5600"/>
                  </a:lnTo>
                  <a:lnTo>
                    <a:pt x="1964" y="6400"/>
                  </a:lnTo>
                  <a:lnTo>
                    <a:pt x="1964" y="8000"/>
                  </a:lnTo>
                  <a:lnTo>
                    <a:pt x="982" y="8800"/>
                  </a:lnTo>
                  <a:lnTo>
                    <a:pt x="982" y="12000"/>
                  </a:lnTo>
                  <a:lnTo>
                    <a:pt x="2945" y="12000"/>
                  </a:lnTo>
                  <a:lnTo>
                    <a:pt x="2945" y="13600"/>
                  </a:lnTo>
                  <a:lnTo>
                    <a:pt x="1964" y="14400"/>
                  </a:lnTo>
                  <a:lnTo>
                    <a:pt x="1964" y="15200"/>
                  </a:lnTo>
                  <a:lnTo>
                    <a:pt x="0" y="168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36" name="Freeform 251"/>
            <p:cNvSpPr/>
            <p:nvPr/>
          </p:nvSpPr>
          <p:spPr>
            <a:xfrm>
              <a:off x="4533676" y="1269900"/>
              <a:ext cx="88112" cy="89524"/>
            </a:xfrm>
            <a:custGeom>
              <a:avLst/>
              <a:gdLst/>
              <a:ahLst/>
              <a:cxnLst>
                <a:cxn ang="0">
                  <a:pos x="wd2" y="hd2"/>
                </a:cxn>
                <a:cxn ang="5400000">
                  <a:pos x="wd2" y="hd2"/>
                </a:cxn>
                <a:cxn ang="10800000">
                  <a:pos x="wd2" y="hd2"/>
                </a:cxn>
                <a:cxn ang="16200000">
                  <a:pos x="wd2" y="hd2"/>
                </a:cxn>
              </a:cxnLst>
              <a:rect l="0" t="0" r="r" b="b"/>
              <a:pathLst>
                <a:path w="21600" h="21600" extrusionOk="0">
                  <a:moveTo>
                    <a:pt x="0" y="16800"/>
                  </a:moveTo>
                  <a:lnTo>
                    <a:pt x="1964" y="16800"/>
                  </a:lnTo>
                  <a:lnTo>
                    <a:pt x="2945" y="16000"/>
                  </a:lnTo>
                  <a:lnTo>
                    <a:pt x="8836" y="16000"/>
                  </a:lnTo>
                  <a:lnTo>
                    <a:pt x="8836" y="16800"/>
                  </a:lnTo>
                  <a:lnTo>
                    <a:pt x="9818" y="16800"/>
                  </a:lnTo>
                  <a:lnTo>
                    <a:pt x="9818" y="20800"/>
                  </a:lnTo>
                  <a:lnTo>
                    <a:pt x="10800" y="21600"/>
                  </a:lnTo>
                  <a:lnTo>
                    <a:pt x="10800" y="14400"/>
                  </a:lnTo>
                  <a:lnTo>
                    <a:pt x="11782" y="14400"/>
                  </a:lnTo>
                  <a:lnTo>
                    <a:pt x="11782" y="13600"/>
                  </a:lnTo>
                  <a:lnTo>
                    <a:pt x="12764" y="13600"/>
                  </a:lnTo>
                  <a:lnTo>
                    <a:pt x="13745" y="12800"/>
                  </a:lnTo>
                  <a:lnTo>
                    <a:pt x="15709" y="12800"/>
                  </a:lnTo>
                  <a:lnTo>
                    <a:pt x="15709" y="12000"/>
                  </a:lnTo>
                  <a:lnTo>
                    <a:pt x="16691" y="12000"/>
                  </a:lnTo>
                  <a:lnTo>
                    <a:pt x="16691" y="11200"/>
                  </a:lnTo>
                  <a:lnTo>
                    <a:pt x="17673" y="10400"/>
                  </a:lnTo>
                  <a:lnTo>
                    <a:pt x="19636" y="9600"/>
                  </a:lnTo>
                  <a:lnTo>
                    <a:pt x="19636" y="8800"/>
                  </a:lnTo>
                  <a:lnTo>
                    <a:pt x="20618" y="8000"/>
                  </a:lnTo>
                  <a:lnTo>
                    <a:pt x="20618" y="6400"/>
                  </a:lnTo>
                  <a:lnTo>
                    <a:pt x="21600" y="5600"/>
                  </a:lnTo>
                  <a:lnTo>
                    <a:pt x="21600" y="800"/>
                  </a:lnTo>
                  <a:lnTo>
                    <a:pt x="20618" y="0"/>
                  </a:lnTo>
                  <a:lnTo>
                    <a:pt x="19636" y="0"/>
                  </a:lnTo>
                  <a:lnTo>
                    <a:pt x="16691" y="800"/>
                  </a:lnTo>
                  <a:lnTo>
                    <a:pt x="13745" y="800"/>
                  </a:lnTo>
                  <a:lnTo>
                    <a:pt x="12764" y="1600"/>
                  </a:lnTo>
                  <a:lnTo>
                    <a:pt x="10800" y="1600"/>
                  </a:lnTo>
                  <a:lnTo>
                    <a:pt x="10800" y="2400"/>
                  </a:lnTo>
                  <a:lnTo>
                    <a:pt x="9818" y="3200"/>
                  </a:lnTo>
                  <a:lnTo>
                    <a:pt x="9818" y="4000"/>
                  </a:lnTo>
                  <a:lnTo>
                    <a:pt x="8836" y="4800"/>
                  </a:lnTo>
                  <a:lnTo>
                    <a:pt x="8836" y="7200"/>
                  </a:lnTo>
                  <a:lnTo>
                    <a:pt x="7855" y="7200"/>
                  </a:lnTo>
                  <a:lnTo>
                    <a:pt x="7855" y="6400"/>
                  </a:lnTo>
                  <a:lnTo>
                    <a:pt x="6873" y="6400"/>
                  </a:lnTo>
                  <a:lnTo>
                    <a:pt x="6873" y="5600"/>
                  </a:lnTo>
                  <a:lnTo>
                    <a:pt x="5891" y="5600"/>
                  </a:lnTo>
                  <a:lnTo>
                    <a:pt x="4909" y="4800"/>
                  </a:lnTo>
                  <a:lnTo>
                    <a:pt x="3927" y="4800"/>
                  </a:lnTo>
                  <a:lnTo>
                    <a:pt x="3927" y="5600"/>
                  </a:lnTo>
                  <a:lnTo>
                    <a:pt x="2945" y="5600"/>
                  </a:lnTo>
                  <a:lnTo>
                    <a:pt x="1964" y="6400"/>
                  </a:lnTo>
                  <a:lnTo>
                    <a:pt x="1964" y="8000"/>
                  </a:lnTo>
                  <a:lnTo>
                    <a:pt x="982" y="8800"/>
                  </a:lnTo>
                  <a:lnTo>
                    <a:pt x="982" y="12000"/>
                  </a:lnTo>
                  <a:lnTo>
                    <a:pt x="2945" y="12000"/>
                  </a:lnTo>
                  <a:lnTo>
                    <a:pt x="2945" y="13600"/>
                  </a:lnTo>
                  <a:lnTo>
                    <a:pt x="1964" y="14400"/>
                  </a:lnTo>
                  <a:lnTo>
                    <a:pt x="1964" y="15200"/>
                  </a:lnTo>
                  <a:lnTo>
                    <a:pt x="0" y="168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37" name="Freeform 252"/>
            <p:cNvSpPr/>
            <p:nvPr/>
          </p:nvSpPr>
          <p:spPr>
            <a:xfrm>
              <a:off x="3792748" y="785813"/>
              <a:ext cx="268336" cy="132627"/>
            </a:xfrm>
            <a:custGeom>
              <a:avLst/>
              <a:gdLst/>
              <a:ahLst/>
              <a:cxnLst>
                <a:cxn ang="0">
                  <a:pos x="wd2" y="hd2"/>
                </a:cxn>
                <a:cxn ang="5400000">
                  <a:pos x="wd2" y="hd2"/>
                </a:cxn>
                <a:cxn ang="10800000">
                  <a:pos x="wd2" y="hd2"/>
                </a:cxn>
                <a:cxn ang="16200000">
                  <a:pos x="wd2" y="hd2"/>
                </a:cxn>
              </a:cxnLst>
              <a:rect l="0" t="0" r="r" b="b"/>
              <a:pathLst>
                <a:path w="21600" h="21600" extrusionOk="0">
                  <a:moveTo>
                    <a:pt x="6448" y="3780"/>
                  </a:moveTo>
                  <a:lnTo>
                    <a:pt x="5803" y="3780"/>
                  </a:lnTo>
                  <a:lnTo>
                    <a:pt x="5803" y="3240"/>
                  </a:lnTo>
                  <a:lnTo>
                    <a:pt x="5481" y="2700"/>
                  </a:lnTo>
                  <a:lnTo>
                    <a:pt x="5158" y="1620"/>
                  </a:lnTo>
                  <a:lnTo>
                    <a:pt x="4191" y="0"/>
                  </a:lnTo>
                  <a:lnTo>
                    <a:pt x="3224" y="0"/>
                  </a:lnTo>
                  <a:lnTo>
                    <a:pt x="2901" y="540"/>
                  </a:lnTo>
                  <a:lnTo>
                    <a:pt x="2579" y="540"/>
                  </a:lnTo>
                  <a:lnTo>
                    <a:pt x="1612" y="2160"/>
                  </a:lnTo>
                  <a:lnTo>
                    <a:pt x="1290" y="2160"/>
                  </a:lnTo>
                  <a:lnTo>
                    <a:pt x="1290" y="2700"/>
                  </a:lnTo>
                  <a:lnTo>
                    <a:pt x="967" y="3780"/>
                  </a:lnTo>
                  <a:lnTo>
                    <a:pt x="645" y="4320"/>
                  </a:lnTo>
                  <a:lnTo>
                    <a:pt x="645" y="4860"/>
                  </a:lnTo>
                  <a:lnTo>
                    <a:pt x="0" y="5940"/>
                  </a:lnTo>
                  <a:lnTo>
                    <a:pt x="0" y="9180"/>
                  </a:lnTo>
                  <a:lnTo>
                    <a:pt x="645" y="10260"/>
                  </a:lnTo>
                  <a:lnTo>
                    <a:pt x="1290" y="10260"/>
                  </a:lnTo>
                  <a:lnTo>
                    <a:pt x="1612" y="9720"/>
                  </a:lnTo>
                  <a:lnTo>
                    <a:pt x="1934" y="9720"/>
                  </a:lnTo>
                  <a:lnTo>
                    <a:pt x="2579" y="9180"/>
                  </a:lnTo>
                  <a:lnTo>
                    <a:pt x="2901" y="8640"/>
                  </a:lnTo>
                  <a:lnTo>
                    <a:pt x="4513" y="8640"/>
                  </a:lnTo>
                  <a:lnTo>
                    <a:pt x="4513" y="9180"/>
                  </a:lnTo>
                  <a:lnTo>
                    <a:pt x="4836" y="9180"/>
                  </a:lnTo>
                  <a:lnTo>
                    <a:pt x="4836" y="11880"/>
                  </a:lnTo>
                  <a:lnTo>
                    <a:pt x="4513" y="12960"/>
                  </a:lnTo>
                  <a:lnTo>
                    <a:pt x="4513" y="14580"/>
                  </a:lnTo>
                  <a:lnTo>
                    <a:pt x="4191" y="15120"/>
                  </a:lnTo>
                  <a:lnTo>
                    <a:pt x="3546" y="15660"/>
                  </a:lnTo>
                  <a:lnTo>
                    <a:pt x="3546" y="16200"/>
                  </a:lnTo>
                  <a:lnTo>
                    <a:pt x="3224" y="16740"/>
                  </a:lnTo>
                  <a:lnTo>
                    <a:pt x="3224" y="17820"/>
                  </a:lnTo>
                  <a:lnTo>
                    <a:pt x="4513" y="17820"/>
                  </a:lnTo>
                  <a:lnTo>
                    <a:pt x="4836" y="17280"/>
                  </a:lnTo>
                  <a:lnTo>
                    <a:pt x="6125" y="16200"/>
                  </a:lnTo>
                  <a:lnTo>
                    <a:pt x="7415" y="16200"/>
                  </a:lnTo>
                  <a:lnTo>
                    <a:pt x="7737" y="16740"/>
                  </a:lnTo>
                  <a:lnTo>
                    <a:pt x="8382" y="16740"/>
                  </a:lnTo>
                  <a:lnTo>
                    <a:pt x="8704" y="17280"/>
                  </a:lnTo>
                  <a:lnTo>
                    <a:pt x="9349" y="17820"/>
                  </a:lnTo>
                  <a:lnTo>
                    <a:pt x="9672" y="17820"/>
                  </a:lnTo>
                  <a:lnTo>
                    <a:pt x="10316" y="18360"/>
                  </a:lnTo>
                  <a:lnTo>
                    <a:pt x="10961" y="19440"/>
                  </a:lnTo>
                  <a:lnTo>
                    <a:pt x="10961" y="20520"/>
                  </a:lnTo>
                  <a:lnTo>
                    <a:pt x="11606" y="21600"/>
                  </a:lnTo>
                  <a:lnTo>
                    <a:pt x="12251" y="21600"/>
                  </a:lnTo>
                  <a:lnTo>
                    <a:pt x="12251" y="21060"/>
                  </a:lnTo>
                  <a:lnTo>
                    <a:pt x="12573" y="21060"/>
                  </a:lnTo>
                  <a:lnTo>
                    <a:pt x="12896" y="20520"/>
                  </a:lnTo>
                  <a:lnTo>
                    <a:pt x="12896" y="19980"/>
                  </a:lnTo>
                  <a:lnTo>
                    <a:pt x="13863" y="18360"/>
                  </a:lnTo>
                  <a:lnTo>
                    <a:pt x="14185" y="17280"/>
                  </a:lnTo>
                  <a:lnTo>
                    <a:pt x="14830" y="16200"/>
                  </a:lnTo>
                  <a:lnTo>
                    <a:pt x="17731" y="16200"/>
                  </a:lnTo>
                  <a:lnTo>
                    <a:pt x="18054" y="15660"/>
                  </a:lnTo>
                  <a:lnTo>
                    <a:pt x="18376" y="15660"/>
                  </a:lnTo>
                  <a:lnTo>
                    <a:pt x="19021" y="15120"/>
                  </a:lnTo>
                  <a:lnTo>
                    <a:pt x="20310" y="12960"/>
                  </a:lnTo>
                  <a:lnTo>
                    <a:pt x="20633" y="12960"/>
                  </a:lnTo>
                  <a:lnTo>
                    <a:pt x="20955" y="12420"/>
                  </a:lnTo>
                  <a:lnTo>
                    <a:pt x="20955" y="11340"/>
                  </a:lnTo>
                  <a:lnTo>
                    <a:pt x="21278" y="10800"/>
                  </a:lnTo>
                  <a:lnTo>
                    <a:pt x="21278" y="8100"/>
                  </a:lnTo>
                  <a:lnTo>
                    <a:pt x="21600" y="7020"/>
                  </a:lnTo>
                  <a:lnTo>
                    <a:pt x="21278" y="6480"/>
                  </a:lnTo>
                  <a:lnTo>
                    <a:pt x="21278" y="2700"/>
                  </a:lnTo>
                  <a:lnTo>
                    <a:pt x="20955" y="2160"/>
                  </a:lnTo>
                  <a:lnTo>
                    <a:pt x="20955" y="1620"/>
                  </a:lnTo>
                  <a:lnTo>
                    <a:pt x="20633" y="1080"/>
                  </a:lnTo>
                  <a:lnTo>
                    <a:pt x="20310" y="1080"/>
                  </a:lnTo>
                  <a:lnTo>
                    <a:pt x="19988" y="540"/>
                  </a:lnTo>
                  <a:lnTo>
                    <a:pt x="18054" y="540"/>
                  </a:lnTo>
                  <a:lnTo>
                    <a:pt x="17409" y="1080"/>
                  </a:lnTo>
                  <a:lnTo>
                    <a:pt x="16119" y="1080"/>
                  </a:lnTo>
                  <a:lnTo>
                    <a:pt x="15797" y="1620"/>
                  </a:lnTo>
                  <a:lnTo>
                    <a:pt x="14507" y="2160"/>
                  </a:lnTo>
                  <a:lnTo>
                    <a:pt x="13863" y="2700"/>
                  </a:lnTo>
                  <a:lnTo>
                    <a:pt x="13540" y="2700"/>
                  </a:lnTo>
                  <a:lnTo>
                    <a:pt x="12896" y="3240"/>
                  </a:lnTo>
                  <a:lnTo>
                    <a:pt x="11928" y="3240"/>
                  </a:lnTo>
                  <a:lnTo>
                    <a:pt x="11928" y="2700"/>
                  </a:lnTo>
                  <a:lnTo>
                    <a:pt x="11606" y="2700"/>
                  </a:lnTo>
                  <a:lnTo>
                    <a:pt x="9672" y="1080"/>
                  </a:lnTo>
                  <a:lnTo>
                    <a:pt x="9349" y="1080"/>
                  </a:lnTo>
                  <a:lnTo>
                    <a:pt x="9027" y="540"/>
                  </a:lnTo>
                  <a:lnTo>
                    <a:pt x="7737" y="540"/>
                  </a:lnTo>
                  <a:lnTo>
                    <a:pt x="7737" y="1080"/>
                  </a:lnTo>
                  <a:lnTo>
                    <a:pt x="7415" y="1620"/>
                  </a:lnTo>
                  <a:lnTo>
                    <a:pt x="7415" y="2160"/>
                  </a:lnTo>
                  <a:lnTo>
                    <a:pt x="6770" y="3240"/>
                  </a:lnTo>
                  <a:lnTo>
                    <a:pt x="6770" y="3780"/>
                  </a:lnTo>
                  <a:lnTo>
                    <a:pt x="6448" y="378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38" name="Freeform 253"/>
            <p:cNvSpPr/>
            <p:nvPr/>
          </p:nvSpPr>
          <p:spPr>
            <a:xfrm>
              <a:off x="3792748" y="785813"/>
              <a:ext cx="268336" cy="132627"/>
            </a:xfrm>
            <a:custGeom>
              <a:avLst/>
              <a:gdLst/>
              <a:ahLst/>
              <a:cxnLst>
                <a:cxn ang="0">
                  <a:pos x="wd2" y="hd2"/>
                </a:cxn>
                <a:cxn ang="5400000">
                  <a:pos x="wd2" y="hd2"/>
                </a:cxn>
                <a:cxn ang="10800000">
                  <a:pos x="wd2" y="hd2"/>
                </a:cxn>
                <a:cxn ang="16200000">
                  <a:pos x="wd2" y="hd2"/>
                </a:cxn>
              </a:cxnLst>
              <a:rect l="0" t="0" r="r" b="b"/>
              <a:pathLst>
                <a:path w="21600" h="21600" extrusionOk="0">
                  <a:moveTo>
                    <a:pt x="6448" y="3780"/>
                  </a:moveTo>
                  <a:lnTo>
                    <a:pt x="5803" y="3780"/>
                  </a:lnTo>
                  <a:lnTo>
                    <a:pt x="5803" y="3240"/>
                  </a:lnTo>
                  <a:lnTo>
                    <a:pt x="5481" y="2700"/>
                  </a:lnTo>
                  <a:lnTo>
                    <a:pt x="5158" y="1620"/>
                  </a:lnTo>
                  <a:lnTo>
                    <a:pt x="4191" y="0"/>
                  </a:lnTo>
                  <a:lnTo>
                    <a:pt x="3224" y="0"/>
                  </a:lnTo>
                  <a:lnTo>
                    <a:pt x="2901" y="540"/>
                  </a:lnTo>
                  <a:lnTo>
                    <a:pt x="2579" y="540"/>
                  </a:lnTo>
                  <a:lnTo>
                    <a:pt x="1612" y="2160"/>
                  </a:lnTo>
                  <a:lnTo>
                    <a:pt x="1290" y="2160"/>
                  </a:lnTo>
                  <a:lnTo>
                    <a:pt x="1290" y="2700"/>
                  </a:lnTo>
                  <a:lnTo>
                    <a:pt x="967" y="3780"/>
                  </a:lnTo>
                  <a:lnTo>
                    <a:pt x="645" y="4320"/>
                  </a:lnTo>
                  <a:lnTo>
                    <a:pt x="645" y="4860"/>
                  </a:lnTo>
                  <a:lnTo>
                    <a:pt x="0" y="5940"/>
                  </a:lnTo>
                  <a:lnTo>
                    <a:pt x="0" y="9180"/>
                  </a:lnTo>
                  <a:lnTo>
                    <a:pt x="645" y="10260"/>
                  </a:lnTo>
                  <a:lnTo>
                    <a:pt x="1290" y="10260"/>
                  </a:lnTo>
                  <a:lnTo>
                    <a:pt x="1612" y="9720"/>
                  </a:lnTo>
                  <a:lnTo>
                    <a:pt x="1934" y="9720"/>
                  </a:lnTo>
                  <a:lnTo>
                    <a:pt x="2579" y="9180"/>
                  </a:lnTo>
                  <a:lnTo>
                    <a:pt x="2901" y="8640"/>
                  </a:lnTo>
                  <a:lnTo>
                    <a:pt x="4513" y="8640"/>
                  </a:lnTo>
                  <a:lnTo>
                    <a:pt x="4513" y="9180"/>
                  </a:lnTo>
                  <a:lnTo>
                    <a:pt x="4836" y="9180"/>
                  </a:lnTo>
                  <a:lnTo>
                    <a:pt x="4836" y="11880"/>
                  </a:lnTo>
                  <a:lnTo>
                    <a:pt x="4513" y="12960"/>
                  </a:lnTo>
                  <a:lnTo>
                    <a:pt x="4513" y="14580"/>
                  </a:lnTo>
                  <a:lnTo>
                    <a:pt x="4191" y="15120"/>
                  </a:lnTo>
                  <a:lnTo>
                    <a:pt x="3546" y="15660"/>
                  </a:lnTo>
                  <a:lnTo>
                    <a:pt x="3546" y="16200"/>
                  </a:lnTo>
                  <a:lnTo>
                    <a:pt x="3224" y="16740"/>
                  </a:lnTo>
                  <a:lnTo>
                    <a:pt x="3224" y="17820"/>
                  </a:lnTo>
                  <a:lnTo>
                    <a:pt x="4513" y="17820"/>
                  </a:lnTo>
                  <a:lnTo>
                    <a:pt x="4836" y="17280"/>
                  </a:lnTo>
                  <a:lnTo>
                    <a:pt x="6125" y="16200"/>
                  </a:lnTo>
                  <a:lnTo>
                    <a:pt x="7415" y="16200"/>
                  </a:lnTo>
                  <a:lnTo>
                    <a:pt x="7737" y="16740"/>
                  </a:lnTo>
                  <a:lnTo>
                    <a:pt x="8382" y="16740"/>
                  </a:lnTo>
                  <a:lnTo>
                    <a:pt x="8704" y="17280"/>
                  </a:lnTo>
                  <a:lnTo>
                    <a:pt x="9349" y="17820"/>
                  </a:lnTo>
                  <a:lnTo>
                    <a:pt x="9672" y="17820"/>
                  </a:lnTo>
                  <a:lnTo>
                    <a:pt x="10316" y="18360"/>
                  </a:lnTo>
                  <a:lnTo>
                    <a:pt x="10961" y="19440"/>
                  </a:lnTo>
                  <a:lnTo>
                    <a:pt x="10961" y="20520"/>
                  </a:lnTo>
                  <a:lnTo>
                    <a:pt x="11606" y="21600"/>
                  </a:lnTo>
                  <a:lnTo>
                    <a:pt x="12251" y="21600"/>
                  </a:lnTo>
                  <a:lnTo>
                    <a:pt x="12251" y="21060"/>
                  </a:lnTo>
                  <a:lnTo>
                    <a:pt x="12573" y="21060"/>
                  </a:lnTo>
                  <a:lnTo>
                    <a:pt x="12896" y="20520"/>
                  </a:lnTo>
                  <a:lnTo>
                    <a:pt x="12896" y="19980"/>
                  </a:lnTo>
                  <a:lnTo>
                    <a:pt x="13863" y="18360"/>
                  </a:lnTo>
                  <a:lnTo>
                    <a:pt x="14185" y="17280"/>
                  </a:lnTo>
                  <a:lnTo>
                    <a:pt x="14830" y="16200"/>
                  </a:lnTo>
                  <a:lnTo>
                    <a:pt x="17731" y="16200"/>
                  </a:lnTo>
                  <a:lnTo>
                    <a:pt x="18054" y="15660"/>
                  </a:lnTo>
                  <a:lnTo>
                    <a:pt x="18376" y="15660"/>
                  </a:lnTo>
                  <a:lnTo>
                    <a:pt x="19021" y="15120"/>
                  </a:lnTo>
                  <a:lnTo>
                    <a:pt x="20310" y="12960"/>
                  </a:lnTo>
                  <a:lnTo>
                    <a:pt x="20633" y="12960"/>
                  </a:lnTo>
                  <a:lnTo>
                    <a:pt x="20955" y="12420"/>
                  </a:lnTo>
                  <a:lnTo>
                    <a:pt x="20955" y="11340"/>
                  </a:lnTo>
                  <a:lnTo>
                    <a:pt x="21278" y="10800"/>
                  </a:lnTo>
                  <a:lnTo>
                    <a:pt x="21278" y="8100"/>
                  </a:lnTo>
                  <a:lnTo>
                    <a:pt x="21600" y="7020"/>
                  </a:lnTo>
                  <a:lnTo>
                    <a:pt x="21278" y="6480"/>
                  </a:lnTo>
                  <a:lnTo>
                    <a:pt x="21278" y="2700"/>
                  </a:lnTo>
                  <a:lnTo>
                    <a:pt x="20955" y="2160"/>
                  </a:lnTo>
                  <a:lnTo>
                    <a:pt x="20955" y="1620"/>
                  </a:lnTo>
                  <a:lnTo>
                    <a:pt x="20633" y="1080"/>
                  </a:lnTo>
                  <a:lnTo>
                    <a:pt x="20310" y="1080"/>
                  </a:lnTo>
                  <a:lnTo>
                    <a:pt x="19988" y="540"/>
                  </a:lnTo>
                  <a:lnTo>
                    <a:pt x="18054" y="540"/>
                  </a:lnTo>
                  <a:lnTo>
                    <a:pt x="17409" y="1080"/>
                  </a:lnTo>
                  <a:lnTo>
                    <a:pt x="16119" y="1080"/>
                  </a:lnTo>
                  <a:lnTo>
                    <a:pt x="15797" y="1620"/>
                  </a:lnTo>
                  <a:lnTo>
                    <a:pt x="14507" y="2160"/>
                  </a:lnTo>
                  <a:lnTo>
                    <a:pt x="13863" y="2700"/>
                  </a:lnTo>
                  <a:lnTo>
                    <a:pt x="13540" y="2700"/>
                  </a:lnTo>
                  <a:lnTo>
                    <a:pt x="12896" y="3240"/>
                  </a:lnTo>
                  <a:lnTo>
                    <a:pt x="11928" y="3240"/>
                  </a:lnTo>
                  <a:lnTo>
                    <a:pt x="11928" y="2700"/>
                  </a:lnTo>
                  <a:lnTo>
                    <a:pt x="11606" y="2700"/>
                  </a:lnTo>
                  <a:lnTo>
                    <a:pt x="9672" y="1080"/>
                  </a:lnTo>
                  <a:lnTo>
                    <a:pt x="9349" y="1080"/>
                  </a:lnTo>
                  <a:lnTo>
                    <a:pt x="9027" y="540"/>
                  </a:lnTo>
                  <a:lnTo>
                    <a:pt x="7737" y="540"/>
                  </a:lnTo>
                  <a:lnTo>
                    <a:pt x="7737" y="1080"/>
                  </a:lnTo>
                  <a:lnTo>
                    <a:pt x="7415" y="1620"/>
                  </a:lnTo>
                  <a:lnTo>
                    <a:pt x="7415" y="2160"/>
                  </a:lnTo>
                  <a:lnTo>
                    <a:pt x="6770" y="3240"/>
                  </a:lnTo>
                  <a:lnTo>
                    <a:pt x="6770" y="3780"/>
                  </a:lnTo>
                  <a:lnTo>
                    <a:pt x="6448" y="378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39" name="Freeform 254"/>
            <p:cNvSpPr/>
            <p:nvPr/>
          </p:nvSpPr>
          <p:spPr>
            <a:xfrm>
              <a:off x="4990249" y="1070960"/>
              <a:ext cx="236298" cy="92840"/>
            </a:xfrm>
            <a:custGeom>
              <a:avLst/>
              <a:gdLst/>
              <a:ahLst/>
              <a:cxnLst>
                <a:cxn ang="0">
                  <a:pos x="wd2" y="hd2"/>
                </a:cxn>
                <a:cxn ang="5400000">
                  <a:pos x="wd2" y="hd2"/>
                </a:cxn>
                <a:cxn ang="10800000">
                  <a:pos x="wd2" y="hd2"/>
                </a:cxn>
                <a:cxn ang="16200000">
                  <a:pos x="wd2" y="hd2"/>
                </a:cxn>
              </a:cxnLst>
              <a:rect l="0" t="0" r="r" b="b"/>
              <a:pathLst>
                <a:path w="21600" h="21600" extrusionOk="0">
                  <a:moveTo>
                    <a:pt x="15742" y="21600"/>
                  </a:moveTo>
                  <a:lnTo>
                    <a:pt x="15742" y="18514"/>
                  </a:lnTo>
                  <a:lnTo>
                    <a:pt x="15010" y="16971"/>
                  </a:lnTo>
                  <a:lnTo>
                    <a:pt x="15010" y="16200"/>
                  </a:lnTo>
                  <a:lnTo>
                    <a:pt x="14644" y="16200"/>
                  </a:lnTo>
                  <a:lnTo>
                    <a:pt x="14278" y="15429"/>
                  </a:lnTo>
                  <a:lnTo>
                    <a:pt x="13912" y="15429"/>
                  </a:lnTo>
                  <a:lnTo>
                    <a:pt x="12447" y="13886"/>
                  </a:lnTo>
                  <a:lnTo>
                    <a:pt x="11715" y="13886"/>
                  </a:lnTo>
                  <a:lnTo>
                    <a:pt x="11349" y="13114"/>
                  </a:lnTo>
                  <a:lnTo>
                    <a:pt x="9885" y="13114"/>
                  </a:lnTo>
                  <a:lnTo>
                    <a:pt x="9519" y="13886"/>
                  </a:lnTo>
                  <a:lnTo>
                    <a:pt x="9153" y="13886"/>
                  </a:lnTo>
                  <a:lnTo>
                    <a:pt x="8420" y="15429"/>
                  </a:lnTo>
                  <a:lnTo>
                    <a:pt x="7688" y="16200"/>
                  </a:lnTo>
                  <a:lnTo>
                    <a:pt x="6956" y="17743"/>
                  </a:lnTo>
                  <a:lnTo>
                    <a:pt x="6224" y="18514"/>
                  </a:lnTo>
                  <a:lnTo>
                    <a:pt x="5492" y="20057"/>
                  </a:lnTo>
                  <a:lnTo>
                    <a:pt x="4759" y="20057"/>
                  </a:lnTo>
                  <a:lnTo>
                    <a:pt x="4393" y="20829"/>
                  </a:lnTo>
                  <a:lnTo>
                    <a:pt x="366" y="20829"/>
                  </a:lnTo>
                  <a:lnTo>
                    <a:pt x="366" y="18514"/>
                  </a:lnTo>
                  <a:lnTo>
                    <a:pt x="0" y="16971"/>
                  </a:lnTo>
                  <a:lnTo>
                    <a:pt x="0" y="10800"/>
                  </a:lnTo>
                  <a:lnTo>
                    <a:pt x="1098" y="8486"/>
                  </a:lnTo>
                  <a:lnTo>
                    <a:pt x="1098" y="7714"/>
                  </a:lnTo>
                  <a:lnTo>
                    <a:pt x="1464" y="7714"/>
                  </a:lnTo>
                  <a:lnTo>
                    <a:pt x="1464" y="6943"/>
                  </a:lnTo>
                  <a:lnTo>
                    <a:pt x="2197" y="6943"/>
                  </a:lnTo>
                  <a:lnTo>
                    <a:pt x="2563" y="7714"/>
                  </a:lnTo>
                  <a:lnTo>
                    <a:pt x="2563" y="8486"/>
                  </a:lnTo>
                  <a:lnTo>
                    <a:pt x="2929" y="8486"/>
                  </a:lnTo>
                  <a:lnTo>
                    <a:pt x="2929" y="10029"/>
                  </a:lnTo>
                  <a:lnTo>
                    <a:pt x="3295" y="10800"/>
                  </a:lnTo>
                  <a:lnTo>
                    <a:pt x="3661" y="12343"/>
                  </a:lnTo>
                  <a:lnTo>
                    <a:pt x="3661" y="13114"/>
                  </a:lnTo>
                  <a:lnTo>
                    <a:pt x="4027" y="13114"/>
                  </a:lnTo>
                  <a:lnTo>
                    <a:pt x="4393" y="13886"/>
                  </a:lnTo>
                  <a:lnTo>
                    <a:pt x="6590" y="13886"/>
                  </a:lnTo>
                  <a:lnTo>
                    <a:pt x="7322" y="12343"/>
                  </a:lnTo>
                  <a:lnTo>
                    <a:pt x="7322" y="10800"/>
                  </a:lnTo>
                  <a:lnTo>
                    <a:pt x="7688" y="10029"/>
                  </a:lnTo>
                  <a:lnTo>
                    <a:pt x="7688" y="7714"/>
                  </a:lnTo>
                  <a:lnTo>
                    <a:pt x="7322" y="7714"/>
                  </a:lnTo>
                  <a:lnTo>
                    <a:pt x="7322" y="6943"/>
                  </a:lnTo>
                  <a:lnTo>
                    <a:pt x="6956" y="6943"/>
                  </a:lnTo>
                  <a:lnTo>
                    <a:pt x="6956" y="6171"/>
                  </a:lnTo>
                  <a:lnTo>
                    <a:pt x="5858" y="6171"/>
                  </a:lnTo>
                  <a:lnTo>
                    <a:pt x="5492" y="5400"/>
                  </a:lnTo>
                  <a:lnTo>
                    <a:pt x="5125" y="5400"/>
                  </a:lnTo>
                  <a:lnTo>
                    <a:pt x="5125" y="3857"/>
                  </a:lnTo>
                  <a:lnTo>
                    <a:pt x="4759" y="3086"/>
                  </a:lnTo>
                  <a:lnTo>
                    <a:pt x="4759" y="1543"/>
                  </a:lnTo>
                  <a:lnTo>
                    <a:pt x="4393" y="771"/>
                  </a:lnTo>
                  <a:lnTo>
                    <a:pt x="5858" y="771"/>
                  </a:lnTo>
                  <a:lnTo>
                    <a:pt x="6590" y="0"/>
                  </a:lnTo>
                  <a:lnTo>
                    <a:pt x="9885" y="0"/>
                  </a:lnTo>
                  <a:lnTo>
                    <a:pt x="12081" y="4629"/>
                  </a:lnTo>
                  <a:lnTo>
                    <a:pt x="12447" y="4629"/>
                  </a:lnTo>
                  <a:lnTo>
                    <a:pt x="12814" y="5400"/>
                  </a:lnTo>
                  <a:lnTo>
                    <a:pt x="17207" y="5400"/>
                  </a:lnTo>
                  <a:lnTo>
                    <a:pt x="21600" y="13114"/>
                  </a:lnTo>
                  <a:lnTo>
                    <a:pt x="20502" y="15429"/>
                  </a:lnTo>
                  <a:lnTo>
                    <a:pt x="20136" y="15429"/>
                  </a:lnTo>
                  <a:lnTo>
                    <a:pt x="19769" y="16200"/>
                  </a:lnTo>
                  <a:lnTo>
                    <a:pt x="19037" y="16200"/>
                  </a:lnTo>
                  <a:lnTo>
                    <a:pt x="19037" y="15429"/>
                  </a:lnTo>
                  <a:lnTo>
                    <a:pt x="18671" y="15429"/>
                  </a:lnTo>
                  <a:lnTo>
                    <a:pt x="18305" y="14657"/>
                  </a:lnTo>
                  <a:lnTo>
                    <a:pt x="17939" y="14657"/>
                  </a:lnTo>
                  <a:lnTo>
                    <a:pt x="17573" y="13886"/>
                  </a:lnTo>
                  <a:lnTo>
                    <a:pt x="16841" y="13886"/>
                  </a:lnTo>
                  <a:lnTo>
                    <a:pt x="16841" y="14657"/>
                  </a:lnTo>
                  <a:lnTo>
                    <a:pt x="16475" y="14657"/>
                  </a:lnTo>
                  <a:lnTo>
                    <a:pt x="16475" y="15429"/>
                  </a:lnTo>
                  <a:lnTo>
                    <a:pt x="16108" y="16200"/>
                  </a:lnTo>
                  <a:lnTo>
                    <a:pt x="16108" y="18514"/>
                  </a:lnTo>
                  <a:lnTo>
                    <a:pt x="15742" y="19286"/>
                  </a:lnTo>
                  <a:lnTo>
                    <a:pt x="15742" y="216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40" name="Freeform 255"/>
            <p:cNvSpPr/>
            <p:nvPr/>
          </p:nvSpPr>
          <p:spPr>
            <a:xfrm>
              <a:off x="4990249" y="1070960"/>
              <a:ext cx="236298" cy="92840"/>
            </a:xfrm>
            <a:custGeom>
              <a:avLst/>
              <a:gdLst/>
              <a:ahLst/>
              <a:cxnLst>
                <a:cxn ang="0">
                  <a:pos x="wd2" y="hd2"/>
                </a:cxn>
                <a:cxn ang="5400000">
                  <a:pos x="wd2" y="hd2"/>
                </a:cxn>
                <a:cxn ang="10800000">
                  <a:pos x="wd2" y="hd2"/>
                </a:cxn>
                <a:cxn ang="16200000">
                  <a:pos x="wd2" y="hd2"/>
                </a:cxn>
              </a:cxnLst>
              <a:rect l="0" t="0" r="r" b="b"/>
              <a:pathLst>
                <a:path w="21600" h="21600" extrusionOk="0">
                  <a:moveTo>
                    <a:pt x="15742" y="21600"/>
                  </a:moveTo>
                  <a:lnTo>
                    <a:pt x="15742" y="18514"/>
                  </a:lnTo>
                  <a:lnTo>
                    <a:pt x="15010" y="16971"/>
                  </a:lnTo>
                  <a:lnTo>
                    <a:pt x="15010" y="16200"/>
                  </a:lnTo>
                  <a:lnTo>
                    <a:pt x="14644" y="16200"/>
                  </a:lnTo>
                  <a:lnTo>
                    <a:pt x="14278" y="15429"/>
                  </a:lnTo>
                  <a:lnTo>
                    <a:pt x="13912" y="15429"/>
                  </a:lnTo>
                  <a:lnTo>
                    <a:pt x="12447" y="13886"/>
                  </a:lnTo>
                  <a:lnTo>
                    <a:pt x="11715" y="13886"/>
                  </a:lnTo>
                  <a:lnTo>
                    <a:pt x="11349" y="13114"/>
                  </a:lnTo>
                  <a:lnTo>
                    <a:pt x="9885" y="13114"/>
                  </a:lnTo>
                  <a:lnTo>
                    <a:pt x="9519" y="13886"/>
                  </a:lnTo>
                  <a:lnTo>
                    <a:pt x="9153" y="13886"/>
                  </a:lnTo>
                  <a:lnTo>
                    <a:pt x="8420" y="15429"/>
                  </a:lnTo>
                  <a:lnTo>
                    <a:pt x="7688" y="16200"/>
                  </a:lnTo>
                  <a:lnTo>
                    <a:pt x="6956" y="17743"/>
                  </a:lnTo>
                  <a:lnTo>
                    <a:pt x="6224" y="18514"/>
                  </a:lnTo>
                  <a:lnTo>
                    <a:pt x="5492" y="20057"/>
                  </a:lnTo>
                  <a:lnTo>
                    <a:pt x="4759" y="20057"/>
                  </a:lnTo>
                  <a:lnTo>
                    <a:pt x="4393" y="20829"/>
                  </a:lnTo>
                  <a:lnTo>
                    <a:pt x="366" y="20829"/>
                  </a:lnTo>
                  <a:lnTo>
                    <a:pt x="366" y="18514"/>
                  </a:lnTo>
                  <a:lnTo>
                    <a:pt x="0" y="16971"/>
                  </a:lnTo>
                  <a:lnTo>
                    <a:pt x="0" y="10800"/>
                  </a:lnTo>
                  <a:lnTo>
                    <a:pt x="1098" y="8486"/>
                  </a:lnTo>
                  <a:lnTo>
                    <a:pt x="1098" y="7714"/>
                  </a:lnTo>
                  <a:lnTo>
                    <a:pt x="1464" y="7714"/>
                  </a:lnTo>
                  <a:lnTo>
                    <a:pt x="1464" y="6943"/>
                  </a:lnTo>
                  <a:lnTo>
                    <a:pt x="2197" y="6943"/>
                  </a:lnTo>
                  <a:lnTo>
                    <a:pt x="2563" y="7714"/>
                  </a:lnTo>
                  <a:lnTo>
                    <a:pt x="2563" y="8486"/>
                  </a:lnTo>
                  <a:lnTo>
                    <a:pt x="2929" y="8486"/>
                  </a:lnTo>
                  <a:lnTo>
                    <a:pt x="2929" y="10029"/>
                  </a:lnTo>
                  <a:lnTo>
                    <a:pt x="3295" y="10800"/>
                  </a:lnTo>
                  <a:lnTo>
                    <a:pt x="3661" y="12343"/>
                  </a:lnTo>
                  <a:lnTo>
                    <a:pt x="3661" y="13114"/>
                  </a:lnTo>
                  <a:lnTo>
                    <a:pt x="4027" y="13114"/>
                  </a:lnTo>
                  <a:lnTo>
                    <a:pt x="4393" y="13886"/>
                  </a:lnTo>
                  <a:lnTo>
                    <a:pt x="6590" y="13886"/>
                  </a:lnTo>
                  <a:lnTo>
                    <a:pt x="7322" y="12343"/>
                  </a:lnTo>
                  <a:lnTo>
                    <a:pt x="7322" y="10800"/>
                  </a:lnTo>
                  <a:lnTo>
                    <a:pt x="7688" y="10029"/>
                  </a:lnTo>
                  <a:lnTo>
                    <a:pt x="7688" y="7714"/>
                  </a:lnTo>
                  <a:lnTo>
                    <a:pt x="7322" y="7714"/>
                  </a:lnTo>
                  <a:lnTo>
                    <a:pt x="7322" y="6943"/>
                  </a:lnTo>
                  <a:lnTo>
                    <a:pt x="6956" y="6943"/>
                  </a:lnTo>
                  <a:lnTo>
                    <a:pt x="6956" y="6171"/>
                  </a:lnTo>
                  <a:lnTo>
                    <a:pt x="5858" y="6171"/>
                  </a:lnTo>
                  <a:lnTo>
                    <a:pt x="5492" y="5400"/>
                  </a:lnTo>
                  <a:lnTo>
                    <a:pt x="5125" y="5400"/>
                  </a:lnTo>
                  <a:lnTo>
                    <a:pt x="5125" y="3857"/>
                  </a:lnTo>
                  <a:lnTo>
                    <a:pt x="4759" y="3086"/>
                  </a:lnTo>
                  <a:lnTo>
                    <a:pt x="4759" y="1543"/>
                  </a:lnTo>
                  <a:lnTo>
                    <a:pt x="4393" y="771"/>
                  </a:lnTo>
                  <a:lnTo>
                    <a:pt x="5858" y="771"/>
                  </a:lnTo>
                  <a:lnTo>
                    <a:pt x="6590" y="0"/>
                  </a:lnTo>
                  <a:lnTo>
                    <a:pt x="9885" y="0"/>
                  </a:lnTo>
                  <a:lnTo>
                    <a:pt x="12081" y="4629"/>
                  </a:lnTo>
                  <a:lnTo>
                    <a:pt x="12447" y="4629"/>
                  </a:lnTo>
                  <a:lnTo>
                    <a:pt x="12814" y="5400"/>
                  </a:lnTo>
                  <a:lnTo>
                    <a:pt x="17207" y="5400"/>
                  </a:lnTo>
                  <a:lnTo>
                    <a:pt x="21600" y="13114"/>
                  </a:lnTo>
                  <a:lnTo>
                    <a:pt x="20502" y="15429"/>
                  </a:lnTo>
                  <a:lnTo>
                    <a:pt x="20136" y="15429"/>
                  </a:lnTo>
                  <a:lnTo>
                    <a:pt x="19769" y="16200"/>
                  </a:lnTo>
                  <a:lnTo>
                    <a:pt x="19037" y="16200"/>
                  </a:lnTo>
                  <a:lnTo>
                    <a:pt x="19037" y="15429"/>
                  </a:lnTo>
                  <a:lnTo>
                    <a:pt x="18671" y="15429"/>
                  </a:lnTo>
                  <a:lnTo>
                    <a:pt x="18305" y="14657"/>
                  </a:lnTo>
                  <a:lnTo>
                    <a:pt x="17939" y="14657"/>
                  </a:lnTo>
                  <a:lnTo>
                    <a:pt x="17573" y="13886"/>
                  </a:lnTo>
                  <a:lnTo>
                    <a:pt x="16841" y="13886"/>
                  </a:lnTo>
                  <a:lnTo>
                    <a:pt x="16841" y="14657"/>
                  </a:lnTo>
                  <a:lnTo>
                    <a:pt x="16475" y="14657"/>
                  </a:lnTo>
                  <a:lnTo>
                    <a:pt x="16475" y="15429"/>
                  </a:lnTo>
                  <a:lnTo>
                    <a:pt x="16108" y="16200"/>
                  </a:lnTo>
                  <a:lnTo>
                    <a:pt x="16108" y="18514"/>
                  </a:lnTo>
                  <a:lnTo>
                    <a:pt x="15742" y="19286"/>
                  </a:lnTo>
                  <a:lnTo>
                    <a:pt x="15742" y="216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41" name="Freeform 256"/>
            <p:cNvSpPr/>
            <p:nvPr/>
          </p:nvSpPr>
          <p:spPr>
            <a:xfrm>
              <a:off x="5026292" y="1564995"/>
              <a:ext cx="160202" cy="102786"/>
            </a:xfrm>
            <a:custGeom>
              <a:avLst/>
              <a:gdLst/>
              <a:ahLst/>
              <a:cxnLst>
                <a:cxn ang="0">
                  <a:pos x="wd2" y="hd2"/>
                </a:cxn>
                <a:cxn ang="5400000">
                  <a:pos x="wd2" y="hd2"/>
                </a:cxn>
                <a:cxn ang="10800000">
                  <a:pos x="wd2" y="hd2"/>
                </a:cxn>
                <a:cxn ang="16200000">
                  <a:pos x="wd2" y="hd2"/>
                </a:cxn>
              </a:cxnLst>
              <a:rect l="0" t="0" r="r" b="b"/>
              <a:pathLst>
                <a:path w="21600" h="21600" extrusionOk="0">
                  <a:moveTo>
                    <a:pt x="16200" y="18116"/>
                  </a:moveTo>
                  <a:lnTo>
                    <a:pt x="12960" y="19510"/>
                  </a:lnTo>
                  <a:lnTo>
                    <a:pt x="11880" y="18813"/>
                  </a:lnTo>
                  <a:lnTo>
                    <a:pt x="10800" y="18813"/>
                  </a:lnTo>
                  <a:lnTo>
                    <a:pt x="9180" y="20903"/>
                  </a:lnTo>
                  <a:lnTo>
                    <a:pt x="8640" y="20903"/>
                  </a:lnTo>
                  <a:lnTo>
                    <a:pt x="8640" y="21600"/>
                  </a:lnTo>
                  <a:lnTo>
                    <a:pt x="7560" y="21600"/>
                  </a:lnTo>
                  <a:lnTo>
                    <a:pt x="7020" y="20903"/>
                  </a:lnTo>
                  <a:lnTo>
                    <a:pt x="6480" y="20903"/>
                  </a:lnTo>
                  <a:lnTo>
                    <a:pt x="5400" y="20206"/>
                  </a:lnTo>
                  <a:lnTo>
                    <a:pt x="2700" y="20206"/>
                  </a:lnTo>
                  <a:lnTo>
                    <a:pt x="2700" y="14632"/>
                  </a:lnTo>
                  <a:lnTo>
                    <a:pt x="2160" y="13239"/>
                  </a:lnTo>
                  <a:lnTo>
                    <a:pt x="2160" y="11148"/>
                  </a:lnTo>
                  <a:lnTo>
                    <a:pt x="1080" y="9755"/>
                  </a:lnTo>
                  <a:lnTo>
                    <a:pt x="540" y="8361"/>
                  </a:lnTo>
                  <a:lnTo>
                    <a:pt x="540" y="6968"/>
                  </a:lnTo>
                  <a:lnTo>
                    <a:pt x="0" y="6271"/>
                  </a:lnTo>
                  <a:lnTo>
                    <a:pt x="0" y="3484"/>
                  </a:lnTo>
                  <a:lnTo>
                    <a:pt x="540" y="2787"/>
                  </a:lnTo>
                  <a:lnTo>
                    <a:pt x="1080" y="2787"/>
                  </a:lnTo>
                  <a:lnTo>
                    <a:pt x="2700" y="697"/>
                  </a:lnTo>
                  <a:lnTo>
                    <a:pt x="3240" y="697"/>
                  </a:lnTo>
                  <a:lnTo>
                    <a:pt x="3780" y="1394"/>
                  </a:lnTo>
                  <a:lnTo>
                    <a:pt x="4320" y="1394"/>
                  </a:lnTo>
                  <a:lnTo>
                    <a:pt x="4320" y="2090"/>
                  </a:lnTo>
                  <a:lnTo>
                    <a:pt x="4860" y="2090"/>
                  </a:lnTo>
                  <a:lnTo>
                    <a:pt x="4860" y="697"/>
                  </a:lnTo>
                  <a:lnTo>
                    <a:pt x="5400" y="0"/>
                  </a:lnTo>
                  <a:lnTo>
                    <a:pt x="8100" y="0"/>
                  </a:lnTo>
                  <a:lnTo>
                    <a:pt x="8640" y="697"/>
                  </a:lnTo>
                  <a:lnTo>
                    <a:pt x="9180" y="697"/>
                  </a:lnTo>
                  <a:lnTo>
                    <a:pt x="10260" y="2090"/>
                  </a:lnTo>
                  <a:lnTo>
                    <a:pt x="10260" y="2787"/>
                  </a:lnTo>
                  <a:lnTo>
                    <a:pt x="10800" y="3484"/>
                  </a:lnTo>
                  <a:lnTo>
                    <a:pt x="10800" y="6271"/>
                  </a:lnTo>
                  <a:lnTo>
                    <a:pt x="14040" y="6271"/>
                  </a:lnTo>
                  <a:lnTo>
                    <a:pt x="15660" y="5574"/>
                  </a:lnTo>
                  <a:lnTo>
                    <a:pt x="16740" y="5574"/>
                  </a:lnTo>
                  <a:lnTo>
                    <a:pt x="20520" y="4877"/>
                  </a:lnTo>
                  <a:lnTo>
                    <a:pt x="20520" y="5574"/>
                  </a:lnTo>
                  <a:lnTo>
                    <a:pt x="21600" y="6968"/>
                  </a:lnTo>
                  <a:lnTo>
                    <a:pt x="21600" y="10452"/>
                  </a:lnTo>
                  <a:lnTo>
                    <a:pt x="21060" y="11148"/>
                  </a:lnTo>
                  <a:lnTo>
                    <a:pt x="21060" y="11845"/>
                  </a:lnTo>
                  <a:lnTo>
                    <a:pt x="19440" y="13935"/>
                  </a:lnTo>
                  <a:lnTo>
                    <a:pt x="19440" y="14632"/>
                  </a:lnTo>
                  <a:lnTo>
                    <a:pt x="18900" y="14632"/>
                  </a:lnTo>
                  <a:lnTo>
                    <a:pt x="18900" y="16026"/>
                  </a:lnTo>
                  <a:lnTo>
                    <a:pt x="19440" y="16026"/>
                  </a:lnTo>
                  <a:lnTo>
                    <a:pt x="19440" y="16723"/>
                  </a:lnTo>
                  <a:lnTo>
                    <a:pt x="19980" y="16723"/>
                  </a:lnTo>
                  <a:lnTo>
                    <a:pt x="19980" y="18116"/>
                  </a:lnTo>
                  <a:lnTo>
                    <a:pt x="18900" y="18116"/>
                  </a:lnTo>
                  <a:lnTo>
                    <a:pt x="18360" y="18813"/>
                  </a:lnTo>
                  <a:lnTo>
                    <a:pt x="17280" y="18813"/>
                  </a:lnTo>
                  <a:lnTo>
                    <a:pt x="16740" y="18116"/>
                  </a:lnTo>
                  <a:lnTo>
                    <a:pt x="16200" y="18116"/>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42" name="Freeform 257"/>
            <p:cNvSpPr/>
            <p:nvPr/>
          </p:nvSpPr>
          <p:spPr>
            <a:xfrm>
              <a:off x="5026292" y="1564995"/>
              <a:ext cx="160202" cy="102786"/>
            </a:xfrm>
            <a:custGeom>
              <a:avLst/>
              <a:gdLst/>
              <a:ahLst/>
              <a:cxnLst>
                <a:cxn ang="0">
                  <a:pos x="wd2" y="hd2"/>
                </a:cxn>
                <a:cxn ang="5400000">
                  <a:pos x="wd2" y="hd2"/>
                </a:cxn>
                <a:cxn ang="10800000">
                  <a:pos x="wd2" y="hd2"/>
                </a:cxn>
                <a:cxn ang="16200000">
                  <a:pos x="wd2" y="hd2"/>
                </a:cxn>
              </a:cxnLst>
              <a:rect l="0" t="0" r="r" b="b"/>
              <a:pathLst>
                <a:path w="21600" h="21600" extrusionOk="0">
                  <a:moveTo>
                    <a:pt x="16200" y="18116"/>
                  </a:moveTo>
                  <a:lnTo>
                    <a:pt x="12960" y="19510"/>
                  </a:lnTo>
                  <a:lnTo>
                    <a:pt x="11880" y="18813"/>
                  </a:lnTo>
                  <a:lnTo>
                    <a:pt x="10800" y="18813"/>
                  </a:lnTo>
                  <a:lnTo>
                    <a:pt x="9180" y="20903"/>
                  </a:lnTo>
                  <a:lnTo>
                    <a:pt x="8640" y="20903"/>
                  </a:lnTo>
                  <a:lnTo>
                    <a:pt x="8640" y="21600"/>
                  </a:lnTo>
                  <a:lnTo>
                    <a:pt x="7560" y="21600"/>
                  </a:lnTo>
                  <a:lnTo>
                    <a:pt x="7020" y="20903"/>
                  </a:lnTo>
                  <a:lnTo>
                    <a:pt x="6480" y="20903"/>
                  </a:lnTo>
                  <a:lnTo>
                    <a:pt x="5400" y="20206"/>
                  </a:lnTo>
                  <a:lnTo>
                    <a:pt x="2700" y="20206"/>
                  </a:lnTo>
                  <a:lnTo>
                    <a:pt x="2700" y="14632"/>
                  </a:lnTo>
                  <a:lnTo>
                    <a:pt x="2160" y="13239"/>
                  </a:lnTo>
                  <a:lnTo>
                    <a:pt x="2160" y="11148"/>
                  </a:lnTo>
                  <a:lnTo>
                    <a:pt x="1080" y="9755"/>
                  </a:lnTo>
                  <a:lnTo>
                    <a:pt x="540" y="8361"/>
                  </a:lnTo>
                  <a:lnTo>
                    <a:pt x="540" y="6968"/>
                  </a:lnTo>
                  <a:lnTo>
                    <a:pt x="0" y="6271"/>
                  </a:lnTo>
                  <a:lnTo>
                    <a:pt x="0" y="3484"/>
                  </a:lnTo>
                  <a:lnTo>
                    <a:pt x="540" y="2787"/>
                  </a:lnTo>
                  <a:lnTo>
                    <a:pt x="1080" y="2787"/>
                  </a:lnTo>
                  <a:lnTo>
                    <a:pt x="2700" y="697"/>
                  </a:lnTo>
                  <a:lnTo>
                    <a:pt x="3240" y="697"/>
                  </a:lnTo>
                  <a:lnTo>
                    <a:pt x="3780" y="1394"/>
                  </a:lnTo>
                  <a:lnTo>
                    <a:pt x="4320" y="1394"/>
                  </a:lnTo>
                  <a:lnTo>
                    <a:pt x="4320" y="2090"/>
                  </a:lnTo>
                  <a:lnTo>
                    <a:pt x="4860" y="2090"/>
                  </a:lnTo>
                  <a:lnTo>
                    <a:pt x="4860" y="697"/>
                  </a:lnTo>
                  <a:lnTo>
                    <a:pt x="5400" y="0"/>
                  </a:lnTo>
                  <a:lnTo>
                    <a:pt x="8100" y="0"/>
                  </a:lnTo>
                  <a:lnTo>
                    <a:pt x="8640" y="697"/>
                  </a:lnTo>
                  <a:lnTo>
                    <a:pt x="9180" y="697"/>
                  </a:lnTo>
                  <a:lnTo>
                    <a:pt x="10260" y="2090"/>
                  </a:lnTo>
                  <a:lnTo>
                    <a:pt x="10260" y="2787"/>
                  </a:lnTo>
                  <a:lnTo>
                    <a:pt x="10800" y="3484"/>
                  </a:lnTo>
                  <a:lnTo>
                    <a:pt x="10800" y="6271"/>
                  </a:lnTo>
                  <a:lnTo>
                    <a:pt x="14040" y="6271"/>
                  </a:lnTo>
                  <a:lnTo>
                    <a:pt x="15660" y="5574"/>
                  </a:lnTo>
                  <a:lnTo>
                    <a:pt x="16740" y="5574"/>
                  </a:lnTo>
                  <a:lnTo>
                    <a:pt x="20520" y="4877"/>
                  </a:lnTo>
                  <a:lnTo>
                    <a:pt x="20520" y="5574"/>
                  </a:lnTo>
                  <a:lnTo>
                    <a:pt x="21600" y="6968"/>
                  </a:lnTo>
                  <a:lnTo>
                    <a:pt x="21600" y="10452"/>
                  </a:lnTo>
                  <a:lnTo>
                    <a:pt x="21060" y="11148"/>
                  </a:lnTo>
                  <a:lnTo>
                    <a:pt x="21060" y="11845"/>
                  </a:lnTo>
                  <a:lnTo>
                    <a:pt x="19440" y="13935"/>
                  </a:lnTo>
                  <a:lnTo>
                    <a:pt x="19440" y="14632"/>
                  </a:lnTo>
                  <a:lnTo>
                    <a:pt x="18900" y="14632"/>
                  </a:lnTo>
                  <a:lnTo>
                    <a:pt x="18900" y="16026"/>
                  </a:lnTo>
                  <a:lnTo>
                    <a:pt x="19440" y="16026"/>
                  </a:lnTo>
                  <a:lnTo>
                    <a:pt x="19440" y="16723"/>
                  </a:lnTo>
                  <a:lnTo>
                    <a:pt x="19980" y="16723"/>
                  </a:lnTo>
                  <a:lnTo>
                    <a:pt x="19980" y="18116"/>
                  </a:lnTo>
                  <a:lnTo>
                    <a:pt x="18900" y="18116"/>
                  </a:lnTo>
                  <a:lnTo>
                    <a:pt x="18360" y="18813"/>
                  </a:lnTo>
                  <a:lnTo>
                    <a:pt x="17280" y="18813"/>
                  </a:lnTo>
                  <a:lnTo>
                    <a:pt x="16740" y="18116"/>
                  </a:lnTo>
                  <a:lnTo>
                    <a:pt x="16200" y="18116"/>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43" name="Freeform 258"/>
            <p:cNvSpPr/>
            <p:nvPr/>
          </p:nvSpPr>
          <p:spPr>
            <a:xfrm>
              <a:off x="5038308" y="1044434"/>
              <a:ext cx="140177" cy="4973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577" y="21600"/>
                  </a:lnTo>
                  <a:lnTo>
                    <a:pt x="12960" y="20160"/>
                  </a:lnTo>
                  <a:lnTo>
                    <a:pt x="12343" y="20160"/>
                  </a:lnTo>
                  <a:lnTo>
                    <a:pt x="12343" y="18720"/>
                  </a:lnTo>
                  <a:lnTo>
                    <a:pt x="9874" y="12960"/>
                  </a:lnTo>
                  <a:lnTo>
                    <a:pt x="9257" y="12960"/>
                  </a:lnTo>
                  <a:lnTo>
                    <a:pt x="8640" y="11520"/>
                  </a:lnTo>
                  <a:lnTo>
                    <a:pt x="4937" y="11520"/>
                  </a:lnTo>
                  <a:lnTo>
                    <a:pt x="3703" y="12960"/>
                  </a:lnTo>
                  <a:lnTo>
                    <a:pt x="1234" y="12960"/>
                  </a:lnTo>
                  <a:lnTo>
                    <a:pt x="0" y="14400"/>
                  </a:lnTo>
                  <a:lnTo>
                    <a:pt x="3086" y="7200"/>
                  </a:lnTo>
                  <a:lnTo>
                    <a:pt x="3703" y="7200"/>
                  </a:lnTo>
                  <a:lnTo>
                    <a:pt x="5554" y="2880"/>
                  </a:lnTo>
                  <a:lnTo>
                    <a:pt x="6789" y="2880"/>
                  </a:lnTo>
                  <a:lnTo>
                    <a:pt x="8023" y="0"/>
                  </a:lnTo>
                  <a:lnTo>
                    <a:pt x="11726" y="0"/>
                  </a:lnTo>
                  <a:lnTo>
                    <a:pt x="14194" y="2880"/>
                  </a:lnTo>
                  <a:lnTo>
                    <a:pt x="16046" y="4320"/>
                  </a:lnTo>
                  <a:lnTo>
                    <a:pt x="16663" y="5760"/>
                  </a:lnTo>
                  <a:lnTo>
                    <a:pt x="21600" y="216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44" name="Freeform 259"/>
            <p:cNvSpPr/>
            <p:nvPr/>
          </p:nvSpPr>
          <p:spPr>
            <a:xfrm>
              <a:off x="5038308" y="1044434"/>
              <a:ext cx="140177" cy="4973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577" y="21600"/>
                  </a:lnTo>
                  <a:lnTo>
                    <a:pt x="12960" y="20160"/>
                  </a:lnTo>
                  <a:lnTo>
                    <a:pt x="12343" y="20160"/>
                  </a:lnTo>
                  <a:lnTo>
                    <a:pt x="12343" y="18720"/>
                  </a:lnTo>
                  <a:lnTo>
                    <a:pt x="9874" y="12960"/>
                  </a:lnTo>
                  <a:lnTo>
                    <a:pt x="9257" y="12960"/>
                  </a:lnTo>
                  <a:lnTo>
                    <a:pt x="8640" y="11520"/>
                  </a:lnTo>
                  <a:lnTo>
                    <a:pt x="4937" y="11520"/>
                  </a:lnTo>
                  <a:lnTo>
                    <a:pt x="3703" y="12960"/>
                  </a:lnTo>
                  <a:lnTo>
                    <a:pt x="1234" y="12960"/>
                  </a:lnTo>
                  <a:lnTo>
                    <a:pt x="0" y="14400"/>
                  </a:lnTo>
                  <a:lnTo>
                    <a:pt x="3086" y="7200"/>
                  </a:lnTo>
                  <a:lnTo>
                    <a:pt x="3703" y="7200"/>
                  </a:lnTo>
                  <a:lnTo>
                    <a:pt x="5554" y="2880"/>
                  </a:lnTo>
                  <a:lnTo>
                    <a:pt x="6789" y="2880"/>
                  </a:lnTo>
                  <a:lnTo>
                    <a:pt x="8023" y="0"/>
                  </a:lnTo>
                  <a:lnTo>
                    <a:pt x="11726" y="0"/>
                  </a:lnTo>
                  <a:lnTo>
                    <a:pt x="14194" y="2880"/>
                  </a:lnTo>
                  <a:lnTo>
                    <a:pt x="16046" y="4320"/>
                  </a:lnTo>
                  <a:lnTo>
                    <a:pt x="16663" y="5760"/>
                  </a:lnTo>
                  <a:lnTo>
                    <a:pt x="21600" y="216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45" name="Freeform 260"/>
            <p:cNvSpPr/>
            <p:nvPr/>
          </p:nvSpPr>
          <p:spPr>
            <a:xfrm>
              <a:off x="4970222" y="643238"/>
              <a:ext cx="280353" cy="407828"/>
            </a:xfrm>
            <a:custGeom>
              <a:avLst/>
              <a:gdLst/>
              <a:ahLst/>
              <a:cxnLst>
                <a:cxn ang="0">
                  <a:pos x="wd2" y="hd2"/>
                </a:cxn>
                <a:cxn ang="5400000">
                  <a:pos x="wd2" y="hd2"/>
                </a:cxn>
                <a:cxn ang="10800000">
                  <a:pos x="wd2" y="hd2"/>
                </a:cxn>
                <a:cxn ang="16200000">
                  <a:pos x="wd2" y="hd2"/>
                </a:cxn>
              </a:cxnLst>
              <a:rect l="0" t="0" r="r" b="b"/>
              <a:pathLst>
                <a:path w="21600" h="21600" extrusionOk="0">
                  <a:moveTo>
                    <a:pt x="3086" y="8956"/>
                  </a:moveTo>
                  <a:lnTo>
                    <a:pt x="3394" y="8956"/>
                  </a:lnTo>
                  <a:lnTo>
                    <a:pt x="3703" y="8780"/>
                  </a:lnTo>
                  <a:lnTo>
                    <a:pt x="4011" y="8780"/>
                  </a:lnTo>
                  <a:lnTo>
                    <a:pt x="4320" y="8605"/>
                  </a:lnTo>
                  <a:lnTo>
                    <a:pt x="4629" y="8605"/>
                  </a:lnTo>
                  <a:lnTo>
                    <a:pt x="4629" y="8254"/>
                  </a:lnTo>
                  <a:lnTo>
                    <a:pt x="4937" y="8254"/>
                  </a:lnTo>
                  <a:lnTo>
                    <a:pt x="4937" y="7551"/>
                  </a:lnTo>
                  <a:lnTo>
                    <a:pt x="4629" y="7024"/>
                  </a:lnTo>
                  <a:lnTo>
                    <a:pt x="4629" y="5971"/>
                  </a:lnTo>
                  <a:lnTo>
                    <a:pt x="4320" y="5620"/>
                  </a:lnTo>
                  <a:lnTo>
                    <a:pt x="4320" y="4741"/>
                  </a:lnTo>
                  <a:lnTo>
                    <a:pt x="4011" y="4741"/>
                  </a:lnTo>
                  <a:lnTo>
                    <a:pt x="4011" y="4566"/>
                  </a:lnTo>
                  <a:lnTo>
                    <a:pt x="3703" y="4390"/>
                  </a:lnTo>
                  <a:lnTo>
                    <a:pt x="3394" y="4390"/>
                  </a:lnTo>
                  <a:lnTo>
                    <a:pt x="2160" y="3688"/>
                  </a:lnTo>
                  <a:lnTo>
                    <a:pt x="1543" y="3161"/>
                  </a:lnTo>
                  <a:lnTo>
                    <a:pt x="617" y="2810"/>
                  </a:lnTo>
                  <a:lnTo>
                    <a:pt x="1234" y="2810"/>
                  </a:lnTo>
                  <a:lnTo>
                    <a:pt x="2160" y="2985"/>
                  </a:lnTo>
                  <a:lnTo>
                    <a:pt x="3394" y="3161"/>
                  </a:lnTo>
                  <a:lnTo>
                    <a:pt x="7406" y="3161"/>
                  </a:lnTo>
                  <a:lnTo>
                    <a:pt x="7406" y="2985"/>
                  </a:lnTo>
                  <a:lnTo>
                    <a:pt x="7714" y="2985"/>
                  </a:lnTo>
                  <a:lnTo>
                    <a:pt x="7714" y="2810"/>
                  </a:lnTo>
                  <a:lnTo>
                    <a:pt x="8023" y="2634"/>
                  </a:lnTo>
                  <a:lnTo>
                    <a:pt x="8023" y="2459"/>
                  </a:lnTo>
                  <a:lnTo>
                    <a:pt x="8331" y="1932"/>
                  </a:lnTo>
                  <a:lnTo>
                    <a:pt x="8331" y="1756"/>
                  </a:lnTo>
                  <a:lnTo>
                    <a:pt x="8640" y="1756"/>
                  </a:lnTo>
                  <a:lnTo>
                    <a:pt x="8949" y="1405"/>
                  </a:lnTo>
                  <a:lnTo>
                    <a:pt x="9257" y="1229"/>
                  </a:lnTo>
                  <a:lnTo>
                    <a:pt x="9566" y="878"/>
                  </a:lnTo>
                  <a:lnTo>
                    <a:pt x="11109" y="0"/>
                  </a:lnTo>
                  <a:lnTo>
                    <a:pt x="12034" y="0"/>
                  </a:lnTo>
                  <a:lnTo>
                    <a:pt x="12651" y="176"/>
                  </a:lnTo>
                  <a:lnTo>
                    <a:pt x="12960" y="176"/>
                  </a:lnTo>
                  <a:lnTo>
                    <a:pt x="13577" y="351"/>
                  </a:lnTo>
                  <a:lnTo>
                    <a:pt x="13886" y="527"/>
                  </a:lnTo>
                  <a:lnTo>
                    <a:pt x="13886" y="702"/>
                  </a:lnTo>
                  <a:lnTo>
                    <a:pt x="14194" y="702"/>
                  </a:lnTo>
                  <a:lnTo>
                    <a:pt x="14811" y="1054"/>
                  </a:lnTo>
                  <a:lnTo>
                    <a:pt x="14811" y="1580"/>
                  </a:lnTo>
                  <a:lnTo>
                    <a:pt x="14503" y="1756"/>
                  </a:lnTo>
                  <a:lnTo>
                    <a:pt x="14503" y="2107"/>
                  </a:lnTo>
                  <a:lnTo>
                    <a:pt x="14194" y="2459"/>
                  </a:lnTo>
                  <a:lnTo>
                    <a:pt x="13886" y="2634"/>
                  </a:lnTo>
                  <a:lnTo>
                    <a:pt x="13577" y="2985"/>
                  </a:lnTo>
                  <a:lnTo>
                    <a:pt x="13269" y="3161"/>
                  </a:lnTo>
                  <a:lnTo>
                    <a:pt x="15737" y="4566"/>
                  </a:lnTo>
                  <a:lnTo>
                    <a:pt x="15737" y="5971"/>
                  </a:lnTo>
                  <a:lnTo>
                    <a:pt x="16046" y="6146"/>
                  </a:lnTo>
                  <a:lnTo>
                    <a:pt x="16046" y="6322"/>
                  </a:lnTo>
                  <a:lnTo>
                    <a:pt x="16354" y="6849"/>
                  </a:lnTo>
                  <a:lnTo>
                    <a:pt x="16354" y="7376"/>
                  </a:lnTo>
                  <a:lnTo>
                    <a:pt x="16663" y="7551"/>
                  </a:lnTo>
                  <a:lnTo>
                    <a:pt x="16663" y="9659"/>
                  </a:lnTo>
                  <a:lnTo>
                    <a:pt x="16971" y="9834"/>
                  </a:lnTo>
                  <a:lnTo>
                    <a:pt x="16971" y="10185"/>
                  </a:lnTo>
                  <a:lnTo>
                    <a:pt x="17280" y="10712"/>
                  </a:lnTo>
                  <a:lnTo>
                    <a:pt x="17897" y="11590"/>
                  </a:lnTo>
                  <a:lnTo>
                    <a:pt x="18206" y="12117"/>
                  </a:lnTo>
                  <a:lnTo>
                    <a:pt x="18206" y="12644"/>
                  </a:lnTo>
                  <a:lnTo>
                    <a:pt x="18514" y="12820"/>
                  </a:lnTo>
                  <a:lnTo>
                    <a:pt x="18514" y="13171"/>
                  </a:lnTo>
                  <a:lnTo>
                    <a:pt x="19131" y="13522"/>
                  </a:lnTo>
                  <a:lnTo>
                    <a:pt x="19131" y="13698"/>
                  </a:lnTo>
                  <a:lnTo>
                    <a:pt x="19440" y="14049"/>
                  </a:lnTo>
                  <a:lnTo>
                    <a:pt x="20057" y="14400"/>
                  </a:lnTo>
                  <a:lnTo>
                    <a:pt x="20674" y="14576"/>
                  </a:lnTo>
                  <a:lnTo>
                    <a:pt x="21600" y="15102"/>
                  </a:lnTo>
                  <a:lnTo>
                    <a:pt x="17589" y="17385"/>
                  </a:lnTo>
                  <a:lnTo>
                    <a:pt x="16663" y="18088"/>
                  </a:lnTo>
                  <a:lnTo>
                    <a:pt x="15429" y="18790"/>
                  </a:lnTo>
                  <a:lnTo>
                    <a:pt x="15429" y="19141"/>
                  </a:lnTo>
                  <a:lnTo>
                    <a:pt x="15120" y="19493"/>
                  </a:lnTo>
                  <a:lnTo>
                    <a:pt x="15120" y="19844"/>
                  </a:lnTo>
                  <a:lnTo>
                    <a:pt x="14811" y="20020"/>
                  </a:lnTo>
                  <a:lnTo>
                    <a:pt x="14811" y="20546"/>
                  </a:lnTo>
                  <a:lnTo>
                    <a:pt x="15120" y="20898"/>
                  </a:lnTo>
                  <a:lnTo>
                    <a:pt x="15120" y="21600"/>
                  </a:lnTo>
                  <a:lnTo>
                    <a:pt x="14503" y="20898"/>
                  </a:lnTo>
                  <a:lnTo>
                    <a:pt x="14194" y="20722"/>
                  </a:lnTo>
                  <a:lnTo>
                    <a:pt x="13886" y="20371"/>
                  </a:lnTo>
                  <a:lnTo>
                    <a:pt x="13886" y="20195"/>
                  </a:lnTo>
                  <a:lnTo>
                    <a:pt x="13269" y="19844"/>
                  </a:lnTo>
                  <a:lnTo>
                    <a:pt x="13269" y="19668"/>
                  </a:lnTo>
                  <a:lnTo>
                    <a:pt x="12960" y="19668"/>
                  </a:lnTo>
                  <a:lnTo>
                    <a:pt x="12960" y="19493"/>
                  </a:lnTo>
                  <a:lnTo>
                    <a:pt x="11417" y="19493"/>
                  </a:lnTo>
                  <a:lnTo>
                    <a:pt x="10800" y="19668"/>
                  </a:lnTo>
                  <a:lnTo>
                    <a:pt x="10491" y="19668"/>
                  </a:lnTo>
                  <a:lnTo>
                    <a:pt x="10183" y="19844"/>
                  </a:lnTo>
                  <a:lnTo>
                    <a:pt x="9874" y="19844"/>
                  </a:lnTo>
                  <a:lnTo>
                    <a:pt x="8949" y="20371"/>
                  </a:lnTo>
                  <a:lnTo>
                    <a:pt x="8949" y="20546"/>
                  </a:lnTo>
                  <a:lnTo>
                    <a:pt x="8640" y="20546"/>
                  </a:lnTo>
                  <a:lnTo>
                    <a:pt x="8640" y="20722"/>
                  </a:lnTo>
                  <a:lnTo>
                    <a:pt x="5554" y="20722"/>
                  </a:lnTo>
                  <a:lnTo>
                    <a:pt x="4937" y="20546"/>
                  </a:lnTo>
                  <a:lnTo>
                    <a:pt x="4629" y="20546"/>
                  </a:lnTo>
                  <a:lnTo>
                    <a:pt x="4320" y="20371"/>
                  </a:lnTo>
                  <a:lnTo>
                    <a:pt x="4011" y="20371"/>
                  </a:lnTo>
                  <a:lnTo>
                    <a:pt x="3703" y="20195"/>
                  </a:lnTo>
                  <a:lnTo>
                    <a:pt x="3086" y="20020"/>
                  </a:lnTo>
                  <a:lnTo>
                    <a:pt x="2160" y="19493"/>
                  </a:lnTo>
                  <a:lnTo>
                    <a:pt x="1851" y="19493"/>
                  </a:lnTo>
                  <a:lnTo>
                    <a:pt x="1851" y="19317"/>
                  </a:lnTo>
                  <a:lnTo>
                    <a:pt x="1543" y="19141"/>
                  </a:lnTo>
                  <a:lnTo>
                    <a:pt x="1543" y="18966"/>
                  </a:lnTo>
                  <a:lnTo>
                    <a:pt x="1234" y="18790"/>
                  </a:lnTo>
                  <a:lnTo>
                    <a:pt x="926" y="17912"/>
                  </a:lnTo>
                  <a:lnTo>
                    <a:pt x="309" y="17210"/>
                  </a:lnTo>
                  <a:lnTo>
                    <a:pt x="309" y="16507"/>
                  </a:lnTo>
                  <a:lnTo>
                    <a:pt x="0" y="16332"/>
                  </a:lnTo>
                  <a:lnTo>
                    <a:pt x="0" y="15629"/>
                  </a:lnTo>
                  <a:lnTo>
                    <a:pt x="309" y="15278"/>
                  </a:lnTo>
                  <a:lnTo>
                    <a:pt x="309" y="14400"/>
                  </a:lnTo>
                  <a:lnTo>
                    <a:pt x="617" y="14400"/>
                  </a:lnTo>
                  <a:lnTo>
                    <a:pt x="617" y="14049"/>
                  </a:lnTo>
                  <a:lnTo>
                    <a:pt x="926" y="14049"/>
                  </a:lnTo>
                  <a:lnTo>
                    <a:pt x="1234" y="13873"/>
                  </a:lnTo>
                  <a:lnTo>
                    <a:pt x="1543" y="13873"/>
                  </a:lnTo>
                  <a:lnTo>
                    <a:pt x="2777" y="13522"/>
                  </a:lnTo>
                  <a:lnTo>
                    <a:pt x="3394" y="13522"/>
                  </a:lnTo>
                  <a:lnTo>
                    <a:pt x="4011" y="13171"/>
                  </a:lnTo>
                  <a:lnTo>
                    <a:pt x="4629" y="12995"/>
                  </a:lnTo>
                  <a:lnTo>
                    <a:pt x="4937" y="12820"/>
                  </a:lnTo>
                  <a:lnTo>
                    <a:pt x="4937" y="12644"/>
                  </a:lnTo>
                  <a:lnTo>
                    <a:pt x="5246" y="12468"/>
                  </a:lnTo>
                  <a:lnTo>
                    <a:pt x="5246" y="12293"/>
                  </a:lnTo>
                  <a:lnTo>
                    <a:pt x="5554" y="12293"/>
                  </a:lnTo>
                  <a:lnTo>
                    <a:pt x="5554" y="11415"/>
                  </a:lnTo>
                  <a:lnTo>
                    <a:pt x="5863" y="11239"/>
                  </a:lnTo>
                  <a:lnTo>
                    <a:pt x="5863" y="10888"/>
                  </a:lnTo>
                  <a:lnTo>
                    <a:pt x="7097" y="10888"/>
                  </a:lnTo>
                  <a:lnTo>
                    <a:pt x="7714" y="11063"/>
                  </a:lnTo>
                  <a:lnTo>
                    <a:pt x="8331" y="11063"/>
                  </a:lnTo>
                  <a:lnTo>
                    <a:pt x="8331" y="11239"/>
                  </a:lnTo>
                  <a:lnTo>
                    <a:pt x="9257" y="11239"/>
                  </a:lnTo>
                  <a:lnTo>
                    <a:pt x="9257" y="10361"/>
                  </a:lnTo>
                  <a:lnTo>
                    <a:pt x="8023" y="9659"/>
                  </a:lnTo>
                  <a:lnTo>
                    <a:pt x="7714" y="9307"/>
                  </a:lnTo>
                  <a:lnTo>
                    <a:pt x="7406" y="9307"/>
                  </a:lnTo>
                  <a:lnTo>
                    <a:pt x="7097" y="9132"/>
                  </a:lnTo>
                  <a:lnTo>
                    <a:pt x="6171" y="9132"/>
                  </a:lnTo>
                  <a:lnTo>
                    <a:pt x="5554" y="8956"/>
                  </a:lnTo>
                  <a:lnTo>
                    <a:pt x="3086" y="8956"/>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46" name="Freeform 261"/>
            <p:cNvSpPr/>
            <p:nvPr/>
          </p:nvSpPr>
          <p:spPr>
            <a:xfrm>
              <a:off x="4970222" y="643238"/>
              <a:ext cx="280353" cy="407828"/>
            </a:xfrm>
            <a:custGeom>
              <a:avLst/>
              <a:gdLst/>
              <a:ahLst/>
              <a:cxnLst>
                <a:cxn ang="0">
                  <a:pos x="wd2" y="hd2"/>
                </a:cxn>
                <a:cxn ang="5400000">
                  <a:pos x="wd2" y="hd2"/>
                </a:cxn>
                <a:cxn ang="10800000">
                  <a:pos x="wd2" y="hd2"/>
                </a:cxn>
                <a:cxn ang="16200000">
                  <a:pos x="wd2" y="hd2"/>
                </a:cxn>
              </a:cxnLst>
              <a:rect l="0" t="0" r="r" b="b"/>
              <a:pathLst>
                <a:path w="21600" h="21600" extrusionOk="0">
                  <a:moveTo>
                    <a:pt x="3086" y="8956"/>
                  </a:moveTo>
                  <a:lnTo>
                    <a:pt x="3394" y="8956"/>
                  </a:lnTo>
                  <a:lnTo>
                    <a:pt x="3703" y="8780"/>
                  </a:lnTo>
                  <a:lnTo>
                    <a:pt x="4011" y="8780"/>
                  </a:lnTo>
                  <a:lnTo>
                    <a:pt x="4320" y="8605"/>
                  </a:lnTo>
                  <a:lnTo>
                    <a:pt x="4629" y="8605"/>
                  </a:lnTo>
                  <a:lnTo>
                    <a:pt x="4629" y="8254"/>
                  </a:lnTo>
                  <a:lnTo>
                    <a:pt x="4937" y="8254"/>
                  </a:lnTo>
                  <a:lnTo>
                    <a:pt x="4937" y="7551"/>
                  </a:lnTo>
                  <a:lnTo>
                    <a:pt x="4629" y="7024"/>
                  </a:lnTo>
                  <a:lnTo>
                    <a:pt x="4629" y="5971"/>
                  </a:lnTo>
                  <a:lnTo>
                    <a:pt x="4320" y="5620"/>
                  </a:lnTo>
                  <a:lnTo>
                    <a:pt x="4320" y="4741"/>
                  </a:lnTo>
                  <a:lnTo>
                    <a:pt x="4011" y="4741"/>
                  </a:lnTo>
                  <a:lnTo>
                    <a:pt x="4011" y="4566"/>
                  </a:lnTo>
                  <a:lnTo>
                    <a:pt x="3703" y="4390"/>
                  </a:lnTo>
                  <a:lnTo>
                    <a:pt x="3394" y="4390"/>
                  </a:lnTo>
                  <a:lnTo>
                    <a:pt x="2160" y="3688"/>
                  </a:lnTo>
                  <a:lnTo>
                    <a:pt x="1543" y="3161"/>
                  </a:lnTo>
                  <a:lnTo>
                    <a:pt x="617" y="2810"/>
                  </a:lnTo>
                  <a:lnTo>
                    <a:pt x="1234" y="2810"/>
                  </a:lnTo>
                  <a:lnTo>
                    <a:pt x="2160" y="2985"/>
                  </a:lnTo>
                  <a:lnTo>
                    <a:pt x="3394" y="3161"/>
                  </a:lnTo>
                  <a:lnTo>
                    <a:pt x="7406" y="3161"/>
                  </a:lnTo>
                  <a:lnTo>
                    <a:pt x="7406" y="2985"/>
                  </a:lnTo>
                  <a:lnTo>
                    <a:pt x="7714" y="2985"/>
                  </a:lnTo>
                  <a:lnTo>
                    <a:pt x="7714" y="2810"/>
                  </a:lnTo>
                  <a:lnTo>
                    <a:pt x="8023" y="2634"/>
                  </a:lnTo>
                  <a:lnTo>
                    <a:pt x="8023" y="2459"/>
                  </a:lnTo>
                  <a:lnTo>
                    <a:pt x="8331" y="1932"/>
                  </a:lnTo>
                  <a:lnTo>
                    <a:pt x="8331" y="1756"/>
                  </a:lnTo>
                  <a:lnTo>
                    <a:pt x="8640" y="1756"/>
                  </a:lnTo>
                  <a:lnTo>
                    <a:pt x="8949" y="1405"/>
                  </a:lnTo>
                  <a:lnTo>
                    <a:pt x="9257" y="1229"/>
                  </a:lnTo>
                  <a:lnTo>
                    <a:pt x="9566" y="878"/>
                  </a:lnTo>
                  <a:lnTo>
                    <a:pt x="11109" y="0"/>
                  </a:lnTo>
                  <a:lnTo>
                    <a:pt x="12034" y="0"/>
                  </a:lnTo>
                  <a:lnTo>
                    <a:pt x="12651" y="176"/>
                  </a:lnTo>
                  <a:lnTo>
                    <a:pt x="12960" y="176"/>
                  </a:lnTo>
                  <a:lnTo>
                    <a:pt x="13577" y="351"/>
                  </a:lnTo>
                  <a:lnTo>
                    <a:pt x="13886" y="527"/>
                  </a:lnTo>
                  <a:lnTo>
                    <a:pt x="13886" y="702"/>
                  </a:lnTo>
                  <a:lnTo>
                    <a:pt x="14194" y="702"/>
                  </a:lnTo>
                  <a:lnTo>
                    <a:pt x="14811" y="1054"/>
                  </a:lnTo>
                  <a:lnTo>
                    <a:pt x="14811" y="1580"/>
                  </a:lnTo>
                  <a:lnTo>
                    <a:pt x="14503" y="1756"/>
                  </a:lnTo>
                  <a:lnTo>
                    <a:pt x="14503" y="2107"/>
                  </a:lnTo>
                  <a:lnTo>
                    <a:pt x="14194" y="2459"/>
                  </a:lnTo>
                  <a:lnTo>
                    <a:pt x="13886" y="2634"/>
                  </a:lnTo>
                  <a:lnTo>
                    <a:pt x="13577" y="2985"/>
                  </a:lnTo>
                  <a:lnTo>
                    <a:pt x="13269" y="3161"/>
                  </a:lnTo>
                  <a:lnTo>
                    <a:pt x="15737" y="4566"/>
                  </a:lnTo>
                  <a:lnTo>
                    <a:pt x="15737" y="5971"/>
                  </a:lnTo>
                  <a:lnTo>
                    <a:pt x="16046" y="6146"/>
                  </a:lnTo>
                  <a:lnTo>
                    <a:pt x="16046" y="6322"/>
                  </a:lnTo>
                  <a:lnTo>
                    <a:pt x="16354" y="6849"/>
                  </a:lnTo>
                  <a:lnTo>
                    <a:pt x="16354" y="7376"/>
                  </a:lnTo>
                  <a:lnTo>
                    <a:pt x="16663" y="7551"/>
                  </a:lnTo>
                  <a:lnTo>
                    <a:pt x="16663" y="9659"/>
                  </a:lnTo>
                  <a:lnTo>
                    <a:pt x="16971" y="9834"/>
                  </a:lnTo>
                  <a:lnTo>
                    <a:pt x="16971" y="10185"/>
                  </a:lnTo>
                  <a:lnTo>
                    <a:pt x="17280" y="10712"/>
                  </a:lnTo>
                  <a:lnTo>
                    <a:pt x="17897" y="11590"/>
                  </a:lnTo>
                  <a:lnTo>
                    <a:pt x="18206" y="12117"/>
                  </a:lnTo>
                  <a:lnTo>
                    <a:pt x="18206" y="12644"/>
                  </a:lnTo>
                  <a:lnTo>
                    <a:pt x="18514" y="12820"/>
                  </a:lnTo>
                  <a:lnTo>
                    <a:pt x="18514" y="13171"/>
                  </a:lnTo>
                  <a:lnTo>
                    <a:pt x="19131" y="13522"/>
                  </a:lnTo>
                  <a:lnTo>
                    <a:pt x="19131" y="13698"/>
                  </a:lnTo>
                  <a:lnTo>
                    <a:pt x="19440" y="14049"/>
                  </a:lnTo>
                  <a:lnTo>
                    <a:pt x="20057" y="14400"/>
                  </a:lnTo>
                  <a:lnTo>
                    <a:pt x="20674" y="14576"/>
                  </a:lnTo>
                  <a:lnTo>
                    <a:pt x="21600" y="15102"/>
                  </a:lnTo>
                  <a:lnTo>
                    <a:pt x="17589" y="17385"/>
                  </a:lnTo>
                  <a:lnTo>
                    <a:pt x="16663" y="18088"/>
                  </a:lnTo>
                  <a:lnTo>
                    <a:pt x="15429" y="18790"/>
                  </a:lnTo>
                  <a:lnTo>
                    <a:pt x="15429" y="19141"/>
                  </a:lnTo>
                  <a:lnTo>
                    <a:pt x="15120" y="19493"/>
                  </a:lnTo>
                  <a:lnTo>
                    <a:pt x="15120" y="19844"/>
                  </a:lnTo>
                  <a:lnTo>
                    <a:pt x="14811" y="20020"/>
                  </a:lnTo>
                  <a:lnTo>
                    <a:pt x="14811" y="20546"/>
                  </a:lnTo>
                  <a:lnTo>
                    <a:pt x="15120" y="20898"/>
                  </a:lnTo>
                  <a:lnTo>
                    <a:pt x="15120" y="21600"/>
                  </a:lnTo>
                  <a:lnTo>
                    <a:pt x="14503" y="20898"/>
                  </a:lnTo>
                  <a:lnTo>
                    <a:pt x="14194" y="20722"/>
                  </a:lnTo>
                  <a:lnTo>
                    <a:pt x="13886" y="20371"/>
                  </a:lnTo>
                  <a:lnTo>
                    <a:pt x="13886" y="20195"/>
                  </a:lnTo>
                  <a:lnTo>
                    <a:pt x="13269" y="19844"/>
                  </a:lnTo>
                  <a:lnTo>
                    <a:pt x="13269" y="19668"/>
                  </a:lnTo>
                  <a:lnTo>
                    <a:pt x="12960" y="19668"/>
                  </a:lnTo>
                  <a:lnTo>
                    <a:pt x="12960" y="19493"/>
                  </a:lnTo>
                  <a:lnTo>
                    <a:pt x="11417" y="19493"/>
                  </a:lnTo>
                  <a:lnTo>
                    <a:pt x="10800" y="19668"/>
                  </a:lnTo>
                  <a:lnTo>
                    <a:pt x="10491" y="19668"/>
                  </a:lnTo>
                  <a:lnTo>
                    <a:pt x="10183" y="19844"/>
                  </a:lnTo>
                  <a:lnTo>
                    <a:pt x="9874" y="19844"/>
                  </a:lnTo>
                  <a:lnTo>
                    <a:pt x="8949" y="20371"/>
                  </a:lnTo>
                  <a:lnTo>
                    <a:pt x="8949" y="20546"/>
                  </a:lnTo>
                  <a:lnTo>
                    <a:pt x="8640" y="20546"/>
                  </a:lnTo>
                  <a:lnTo>
                    <a:pt x="8640" y="20722"/>
                  </a:lnTo>
                  <a:lnTo>
                    <a:pt x="5554" y="20722"/>
                  </a:lnTo>
                  <a:lnTo>
                    <a:pt x="4937" y="20546"/>
                  </a:lnTo>
                  <a:lnTo>
                    <a:pt x="4629" y="20546"/>
                  </a:lnTo>
                  <a:lnTo>
                    <a:pt x="4320" y="20371"/>
                  </a:lnTo>
                  <a:lnTo>
                    <a:pt x="4011" y="20371"/>
                  </a:lnTo>
                  <a:lnTo>
                    <a:pt x="3703" y="20195"/>
                  </a:lnTo>
                  <a:lnTo>
                    <a:pt x="3086" y="20020"/>
                  </a:lnTo>
                  <a:lnTo>
                    <a:pt x="2160" y="19493"/>
                  </a:lnTo>
                  <a:lnTo>
                    <a:pt x="1851" y="19493"/>
                  </a:lnTo>
                  <a:lnTo>
                    <a:pt x="1851" y="19317"/>
                  </a:lnTo>
                  <a:lnTo>
                    <a:pt x="1543" y="19141"/>
                  </a:lnTo>
                  <a:lnTo>
                    <a:pt x="1543" y="18966"/>
                  </a:lnTo>
                  <a:lnTo>
                    <a:pt x="1234" y="18790"/>
                  </a:lnTo>
                  <a:lnTo>
                    <a:pt x="926" y="17912"/>
                  </a:lnTo>
                  <a:lnTo>
                    <a:pt x="309" y="17210"/>
                  </a:lnTo>
                  <a:lnTo>
                    <a:pt x="309" y="16507"/>
                  </a:lnTo>
                  <a:lnTo>
                    <a:pt x="0" y="16332"/>
                  </a:lnTo>
                  <a:lnTo>
                    <a:pt x="0" y="15629"/>
                  </a:lnTo>
                  <a:lnTo>
                    <a:pt x="309" y="15278"/>
                  </a:lnTo>
                  <a:lnTo>
                    <a:pt x="309" y="14400"/>
                  </a:lnTo>
                  <a:lnTo>
                    <a:pt x="617" y="14400"/>
                  </a:lnTo>
                  <a:lnTo>
                    <a:pt x="617" y="14049"/>
                  </a:lnTo>
                  <a:lnTo>
                    <a:pt x="926" y="14049"/>
                  </a:lnTo>
                  <a:lnTo>
                    <a:pt x="1234" y="13873"/>
                  </a:lnTo>
                  <a:lnTo>
                    <a:pt x="1543" y="13873"/>
                  </a:lnTo>
                  <a:lnTo>
                    <a:pt x="2777" y="13522"/>
                  </a:lnTo>
                  <a:lnTo>
                    <a:pt x="3394" y="13522"/>
                  </a:lnTo>
                  <a:lnTo>
                    <a:pt x="4011" y="13171"/>
                  </a:lnTo>
                  <a:lnTo>
                    <a:pt x="4629" y="12995"/>
                  </a:lnTo>
                  <a:lnTo>
                    <a:pt x="4937" y="12820"/>
                  </a:lnTo>
                  <a:lnTo>
                    <a:pt x="4937" y="12644"/>
                  </a:lnTo>
                  <a:lnTo>
                    <a:pt x="5246" y="12468"/>
                  </a:lnTo>
                  <a:lnTo>
                    <a:pt x="5246" y="12293"/>
                  </a:lnTo>
                  <a:lnTo>
                    <a:pt x="5554" y="12293"/>
                  </a:lnTo>
                  <a:lnTo>
                    <a:pt x="5554" y="11415"/>
                  </a:lnTo>
                  <a:lnTo>
                    <a:pt x="5863" y="11239"/>
                  </a:lnTo>
                  <a:lnTo>
                    <a:pt x="5863" y="10888"/>
                  </a:lnTo>
                  <a:lnTo>
                    <a:pt x="7097" y="10888"/>
                  </a:lnTo>
                  <a:lnTo>
                    <a:pt x="7714" y="11063"/>
                  </a:lnTo>
                  <a:lnTo>
                    <a:pt x="8331" y="11063"/>
                  </a:lnTo>
                  <a:lnTo>
                    <a:pt x="8331" y="11239"/>
                  </a:lnTo>
                  <a:lnTo>
                    <a:pt x="9257" y="11239"/>
                  </a:lnTo>
                  <a:lnTo>
                    <a:pt x="9257" y="10361"/>
                  </a:lnTo>
                  <a:lnTo>
                    <a:pt x="8023" y="9659"/>
                  </a:lnTo>
                  <a:lnTo>
                    <a:pt x="7714" y="9307"/>
                  </a:lnTo>
                  <a:lnTo>
                    <a:pt x="7406" y="9307"/>
                  </a:lnTo>
                  <a:lnTo>
                    <a:pt x="7097" y="9132"/>
                  </a:lnTo>
                  <a:lnTo>
                    <a:pt x="6171" y="9132"/>
                  </a:lnTo>
                  <a:lnTo>
                    <a:pt x="5554" y="8956"/>
                  </a:lnTo>
                  <a:lnTo>
                    <a:pt x="3086" y="8956"/>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47" name="Freeform 262"/>
            <p:cNvSpPr/>
            <p:nvPr/>
          </p:nvSpPr>
          <p:spPr>
            <a:xfrm>
              <a:off x="4685867" y="1412474"/>
              <a:ext cx="188236" cy="92840"/>
            </a:xfrm>
            <a:custGeom>
              <a:avLst/>
              <a:gdLst/>
              <a:ahLst/>
              <a:cxnLst>
                <a:cxn ang="0">
                  <a:pos x="wd2" y="hd2"/>
                </a:cxn>
                <a:cxn ang="5400000">
                  <a:pos x="wd2" y="hd2"/>
                </a:cxn>
                <a:cxn ang="10800000">
                  <a:pos x="wd2" y="hd2"/>
                </a:cxn>
                <a:cxn ang="16200000">
                  <a:pos x="wd2" y="hd2"/>
                </a:cxn>
              </a:cxnLst>
              <a:rect l="0" t="0" r="r" b="b"/>
              <a:pathLst>
                <a:path w="21600" h="21600" extrusionOk="0">
                  <a:moveTo>
                    <a:pt x="460" y="16971"/>
                  </a:moveTo>
                  <a:lnTo>
                    <a:pt x="0" y="13114"/>
                  </a:lnTo>
                  <a:lnTo>
                    <a:pt x="460" y="13114"/>
                  </a:lnTo>
                  <a:lnTo>
                    <a:pt x="1379" y="13886"/>
                  </a:lnTo>
                  <a:lnTo>
                    <a:pt x="3217" y="13886"/>
                  </a:lnTo>
                  <a:lnTo>
                    <a:pt x="4136" y="13114"/>
                  </a:lnTo>
                  <a:lnTo>
                    <a:pt x="4596" y="12343"/>
                  </a:lnTo>
                  <a:lnTo>
                    <a:pt x="6434" y="10800"/>
                  </a:lnTo>
                  <a:lnTo>
                    <a:pt x="7353" y="10800"/>
                  </a:lnTo>
                  <a:lnTo>
                    <a:pt x="8732" y="8486"/>
                  </a:lnTo>
                  <a:lnTo>
                    <a:pt x="9651" y="7714"/>
                  </a:lnTo>
                  <a:lnTo>
                    <a:pt x="10570" y="6171"/>
                  </a:lnTo>
                  <a:lnTo>
                    <a:pt x="10570" y="5400"/>
                  </a:lnTo>
                  <a:lnTo>
                    <a:pt x="11030" y="4629"/>
                  </a:lnTo>
                  <a:lnTo>
                    <a:pt x="11030" y="771"/>
                  </a:lnTo>
                  <a:lnTo>
                    <a:pt x="11949" y="1543"/>
                  </a:lnTo>
                  <a:lnTo>
                    <a:pt x="12868" y="3086"/>
                  </a:lnTo>
                  <a:lnTo>
                    <a:pt x="12868" y="3857"/>
                  </a:lnTo>
                  <a:lnTo>
                    <a:pt x="15626" y="3857"/>
                  </a:lnTo>
                  <a:lnTo>
                    <a:pt x="15626" y="3086"/>
                  </a:lnTo>
                  <a:lnTo>
                    <a:pt x="16085" y="3086"/>
                  </a:lnTo>
                  <a:lnTo>
                    <a:pt x="16085" y="771"/>
                  </a:lnTo>
                  <a:lnTo>
                    <a:pt x="16545" y="771"/>
                  </a:lnTo>
                  <a:lnTo>
                    <a:pt x="16545" y="0"/>
                  </a:lnTo>
                  <a:lnTo>
                    <a:pt x="18843" y="0"/>
                  </a:lnTo>
                  <a:lnTo>
                    <a:pt x="19302" y="771"/>
                  </a:lnTo>
                  <a:lnTo>
                    <a:pt x="19302" y="3086"/>
                  </a:lnTo>
                  <a:lnTo>
                    <a:pt x="18843" y="3857"/>
                  </a:lnTo>
                  <a:lnTo>
                    <a:pt x="18843" y="4629"/>
                  </a:lnTo>
                  <a:lnTo>
                    <a:pt x="19302" y="4629"/>
                  </a:lnTo>
                  <a:lnTo>
                    <a:pt x="19302" y="5400"/>
                  </a:lnTo>
                  <a:lnTo>
                    <a:pt x="19762" y="5400"/>
                  </a:lnTo>
                  <a:lnTo>
                    <a:pt x="20221" y="6171"/>
                  </a:lnTo>
                  <a:lnTo>
                    <a:pt x="21140" y="6171"/>
                  </a:lnTo>
                  <a:lnTo>
                    <a:pt x="21140" y="6943"/>
                  </a:lnTo>
                  <a:lnTo>
                    <a:pt x="21600" y="8486"/>
                  </a:lnTo>
                  <a:lnTo>
                    <a:pt x="21600" y="12343"/>
                  </a:lnTo>
                  <a:lnTo>
                    <a:pt x="21140" y="13886"/>
                  </a:lnTo>
                  <a:lnTo>
                    <a:pt x="20681" y="14657"/>
                  </a:lnTo>
                  <a:lnTo>
                    <a:pt x="20221" y="14657"/>
                  </a:lnTo>
                  <a:lnTo>
                    <a:pt x="20221" y="16971"/>
                  </a:lnTo>
                  <a:lnTo>
                    <a:pt x="18383" y="20057"/>
                  </a:lnTo>
                  <a:lnTo>
                    <a:pt x="17464" y="20829"/>
                  </a:lnTo>
                  <a:lnTo>
                    <a:pt x="17004" y="20829"/>
                  </a:lnTo>
                  <a:lnTo>
                    <a:pt x="16545" y="21600"/>
                  </a:lnTo>
                  <a:lnTo>
                    <a:pt x="14247" y="21600"/>
                  </a:lnTo>
                  <a:lnTo>
                    <a:pt x="13328" y="20829"/>
                  </a:lnTo>
                  <a:lnTo>
                    <a:pt x="12409" y="20829"/>
                  </a:lnTo>
                  <a:lnTo>
                    <a:pt x="11030" y="20057"/>
                  </a:lnTo>
                  <a:lnTo>
                    <a:pt x="10111" y="20057"/>
                  </a:lnTo>
                  <a:lnTo>
                    <a:pt x="10111" y="19286"/>
                  </a:lnTo>
                  <a:lnTo>
                    <a:pt x="9651" y="17743"/>
                  </a:lnTo>
                  <a:lnTo>
                    <a:pt x="9191" y="16971"/>
                  </a:lnTo>
                  <a:lnTo>
                    <a:pt x="8732" y="16971"/>
                  </a:lnTo>
                  <a:lnTo>
                    <a:pt x="8732" y="16200"/>
                  </a:lnTo>
                  <a:lnTo>
                    <a:pt x="7353" y="16200"/>
                  </a:lnTo>
                  <a:lnTo>
                    <a:pt x="6894" y="16971"/>
                  </a:lnTo>
                  <a:lnTo>
                    <a:pt x="5974" y="17743"/>
                  </a:lnTo>
                  <a:lnTo>
                    <a:pt x="5974" y="18514"/>
                  </a:lnTo>
                  <a:lnTo>
                    <a:pt x="1838" y="18514"/>
                  </a:lnTo>
                  <a:lnTo>
                    <a:pt x="1379" y="17743"/>
                  </a:lnTo>
                  <a:lnTo>
                    <a:pt x="919" y="17743"/>
                  </a:lnTo>
                  <a:lnTo>
                    <a:pt x="460" y="16971"/>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48" name="Freeform 263"/>
            <p:cNvSpPr/>
            <p:nvPr/>
          </p:nvSpPr>
          <p:spPr>
            <a:xfrm>
              <a:off x="4685867" y="1412474"/>
              <a:ext cx="188236" cy="92840"/>
            </a:xfrm>
            <a:custGeom>
              <a:avLst/>
              <a:gdLst/>
              <a:ahLst/>
              <a:cxnLst>
                <a:cxn ang="0">
                  <a:pos x="wd2" y="hd2"/>
                </a:cxn>
                <a:cxn ang="5400000">
                  <a:pos x="wd2" y="hd2"/>
                </a:cxn>
                <a:cxn ang="10800000">
                  <a:pos x="wd2" y="hd2"/>
                </a:cxn>
                <a:cxn ang="16200000">
                  <a:pos x="wd2" y="hd2"/>
                </a:cxn>
              </a:cxnLst>
              <a:rect l="0" t="0" r="r" b="b"/>
              <a:pathLst>
                <a:path w="21600" h="21600" extrusionOk="0">
                  <a:moveTo>
                    <a:pt x="460" y="16971"/>
                  </a:moveTo>
                  <a:lnTo>
                    <a:pt x="0" y="13114"/>
                  </a:lnTo>
                  <a:lnTo>
                    <a:pt x="460" y="13114"/>
                  </a:lnTo>
                  <a:lnTo>
                    <a:pt x="1379" y="13886"/>
                  </a:lnTo>
                  <a:lnTo>
                    <a:pt x="3217" y="13886"/>
                  </a:lnTo>
                  <a:lnTo>
                    <a:pt x="4136" y="13114"/>
                  </a:lnTo>
                  <a:lnTo>
                    <a:pt x="4596" y="12343"/>
                  </a:lnTo>
                  <a:lnTo>
                    <a:pt x="6434" y="10800"/>
                  </a:lnTo>
                  <a:lnTo>
                    <a:pt x="7353" y="10800"/>
                  </a:lnTo>
                  <a:lnTo>
                    <a:pt x="8732" y="8486"/>
                  </a:lnTo>
                  <a:lnTo>
                    <a:pt x="9651" y="7714"/>
                  </a:lnTo>
                  <a:lnTo>
                    <a:pt x="10570" y="6171"/>
                  </a:lnTo>
                  <a:lnTo>
                    <a:pt x="10570" y="5400"/>
                  </a:lnTo>
                  <a:lnTo>
                    <a:pt x="11030" y="4629"/>
                  </a:lnTo>
                  <a:lnTo>
                    <a:pt x="11030" y="771"/>
                  </a:lnTo>
                  <a:lnTo>
                    <a:pt x="11949" y="1543"/>
                  </a:lnTo>
                  <a:lnTo>
                    <a:pt x="12868" y="3086"/>
                  </a:lnTo>
                  <a:lnTo>
                    <a:pt x="12868" y="3857"/>
                  </a:lnTo>
                  <a:lnTo>
                    <a:pt x="15626" y="3857"/>
                  </a:lnTo>
                  <a:lnTo>
                    <a:pt x="15626" y="3086"/>
                  </a:lnTo>
                  <a:lnTo>
                    <a:pt x="16085" y="3086"/>
                  </a:lnTo>
                  <a:lnTo>
                    <a:pt x="16085" y="771"/>
                  </a:lnTo>
                  <a:lnTo>
                    <a:pt x="16545" y="771"/>
                  </a:lnTo>
                  <a:lnTo>
                    <a:pt x="16545" y="0"/>
                  </a:lnTo>
                  <a:lnTo>
                    <a:pt x="18843" y="0"/>
                  </a:lnTo>
                  <a:lnTo>
                    <a:pt x="19302" y="771"/>
                  </a:lnTo>
                  <a:lnTo>
                    <a:pt x="19302" y="3086"/>
                  </a:lnTo>
                  <a:lnTo>
                    <a:pt x="18843" y="3857"/>
                  </a:lnTo>
                  <a:lnTo>
                    <a:pt x="18843" y="4629"/>
                  </a:lnTo>
                  <a:lnTo>
                    <a:pt x="19302" y="4629"/>
                  </a:lnTo>
                  <a:lnTo>
                    <a:pt x="19302" y="5400"/>
                  </a:lnTo>
                  <a:lnTo>
                    <a:pt x="19762" y="5400"/>
                  </a:lnTo>
                  <a:lnTo>
                    <a:pt x="20221" y="6171"/>
                  </a:lnTo>
                  <a:lnTo>
                    <a:pt x="21140" y="6171"/>
                  </a:lnTo>
                  <a:lnTo>
                    <a:pt x="21140" y="6943"/>
                  </a:lnTo>
                  <a:lnTo>
                    <a:pt x="21600" y="8486"/>
                  </a:lnTo>
                  <a:lnTo>
                    <a:pt x="21600" y="12343"/>
                  </a:lnTo>
                  <a:lnTo>
                    <a:pt x="21140" y="13886"/>
                  </a:lnTo>
                  <a:lnTo>
                    <a:pt x="20681" y="14657"/>
                  </a:lnTo>
                  <a:lnTo>
                    <a:pt x="20221" y="14657"/>
                  </a:lnTo>
                  <a:lnTo>
                    <a:pt x="20221" y="16971"/>
                  </a:lnTo>
                  <a:lnTo>
                    <a:pt x="18383" y="20057"/>
                  </a:lnTo>
                  <a:lnTo>
                    <a:pt x="17464" y="20829"/>
                  </a:lnTo>
                  <a:lnTo>
                    <a:pt x="17004" y="20829"/>
                  </a:lnTo>
                  <a:lnTo>
                    <a:pt x="16545" y="21600"/>
                  </a:lnTo>
                  <a:lnTo>
                    <a:pt x="14247" y="21600"/>
                  </a:lnTo>
                  <a:lnTo>
                    <a:pt x="13328" y="20829"/>
                  </a:lnTo>
                  <a:lnTo>
                    <a:pt x="12409" y="20829"/>
                  </a:lnTo>
                  <a:lnTo>
                    <a:pt x="11030" y="20057"/>
                  </a:lnTo>
                  <a:lnTo>
                    <a:pt x="10111" y="20057"/>
                  </a:lnTo>
                  <a:lnTo>
                    <a:pt x="10111" y="19286"/>
                  </a:lnTo>
                  <a:lnTo>
                    <a:pt x="9651" y="17743"/>
                  </a:lnTo>
                  <a:lnTo>
                    <a:pt x="9191" y="16971"/>
                  </a:lnTo>
                  <a:lnTo>
                    <a:pt x="8732" y="16971"/>
                  </a:lnTo>
                  <a:lnTo>
                    <a:pt x="8732" y="16200"/>
                  </a:lnTo>
                  <a:lnTo>
                    <a:pt x="7353" y="16200"/>
                  </a:lnTo>
                  <a:lnTo>
                    <a:pt x="6894" y="16971"/>
                  </a:lnTo>
                  <a:lnTo>
                    <a:pt x="5974" y="17743"/>
                  </a:lnTo>
                  <a:lnTo>
                    <a:pt x="5974" y="18514"/>
                  </a:lnTo>
                  <a:lnTo>
                    <a:pt x="1838" y="18514"/>
                  </a:lnTo>
                  <a:lnTo>
                    <a:pt x="1379" y="17743"/>
                  </a:lnTo>
                  <a:lnTo>
                    <a:pt x="919" y="17743"/>
                  </a:lnTo>
                  <a:lnTo>
                    <a:pt x="460" y="16971"/>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49" name="Freeform 264"/>
            <p:cNvSpPr/>
            <p:nvPr/>
          </p:nvSpPr>
          <p:spPr>
            <a:xfrm>
              <a:off x="4685867" y="1412474"/>
              <a:ext cx="188236" cy="92840"/>
            </a:xfrm>
            <a:custGeom>
              <a:avLst/>
              <a:gdLst/>
              <a:ahLst/>
              <a:cxnLst>
                <a:cxn ang="0">
                  <a:pos x="wd2" y="hd2"/>
                </a:cxn>
                <a:cxn ang="5400000">
                  <a:pos x="wd2" y="hd2"/>
                </a:cxn>
                <a:cxn ang="10800000">
                  <a:pos x="wd2" y="hd2"/>
                </a:cxn>
                <a:cxn ang="16200000">
                  <a:pos x="wd2" y="hd2"/>
                </a:cxn>
              </a:cxnLst>
              <a:rect l="0" t="0" r="r" b="b"/>
              <a:pathLst>
                <a:path w="21600" h="21600" extrusionOk="0">
                  <a:moveTo>
                    <a:pt x="460" y="16971"/>
                  </a:moveTo>
                  <a:lnTo>
                    <a:pt x="0" y="13114"/>
                  </a:lnTo>
                  <a:lnTo>
                    <a:pt x="460" y="13114"/>
                  </a:lnTo>
                  <a:lnTo>
                    <a:pt x="1379" y="13886"/>
                  </a:lnTo>
                  <a:lnTo>
                    <a:pt x="3217" y="13886"/>
                  </a:lnTo>
                  <a:lnTo>
                    <a:pt x="4136" y="13114"/>
                  </a:lnTo>
                  <a:lnTo>
                    <a:pt x="4596" y="12343"/>
                  </a:lnTo>
                  <a:lnTo>
                    <a:pt x="6434" y="10800"/>
                  </a:lnTo>
                  <a:lnTo>
                    <a:pt x="7353" y="10800"/>
                  </a:lnTo>
                  <a:lnTo>
                    <a:pt x="8732" y="8486"/>
                  </a:lnTo>
                  <a:lnTo>
                    <a:pt x="9651" y="7714"/>
                  </a:lnTo>
                  <a:lnTo>
                    <a:pt x="10570" y="6171"/>
                  </a:lnTo>
                  <a:lnTo>
                    <a:pt x="10570" y="5400"/>
                  </a:lnTo>
                  <a:lnTo>
                    <a:pt x="11030" y="4629"/>
                  </a:lnTo>
                  <a:lnTo>
                    <a:pt x="11030" y="771"/>
                  </a:lnTo>
                  <a:lnTo>
                    <a:pt x="11949" y="1543"/>
                  </a:lnTo>
                  <a:lnTo>
                    <a:pt x="12868" y="3086"/>
                  </a:lnTo>
                  <a:lnTo>
                    <a:pt x="12868" y="3857"/>
                  </a:lnTo>
                  <a:lnTo>
                    <a:pt x="15626" y="3857"/>
                  </a:lnTo>
                  <a:lnTo>
                    <a:pt x="15626" y="3086"/>
                  </a:lnTo>
                  <a:lnTo>
                    <a:pt x="16085" y="3086"/>
                  </a:lnTo>
                  <a:lnTo>
                    <a:pt x="16085" y="771"/>
                  </a:lnTo>
                  <a:lnTo>
                    <a:pt x="16545" y="771"/>
                  </a:lnTo>
                  <a:lnTo>
                    <a:pt x="16545" y="0"/>
                  </a:lnTo>
                  <a:lnTo>
                    <a:pt x="18843" y="0"/>
                  </a:lnTo>
                  <a:lnTo>
                    <a:pt x="19302" y="771"/>
                  </a:lnTo>
                  <a:lnTo>
                    <a:pt x="19302" y="3086"/>
                  </a:lnTo>
                  <a:lnTo>
                    <a:pt x="18843" y="3857"/>
                  </a:lnTo>
                  <a:lnTo>
                    <a:pt x="18843" y="4629"/>
                  </a:lnTo>
                  <a:lnTo>
                    <a:pt x="19302" y="4629"/>
                  </a:lnTo>
                  <a:lnTo>
                    <a:pt x="19302" y="5400"/>
                  </a:lnTo>
                  <a:lnTo>
                    <a:pt x="19762" y="5400"/>
                  </a:lnTo>
                  <a:lnTo>
                    <a:pt x="20221" y="6171"/>
                  </a:lnTo>
                  <a:lnTo>
                    <a:pt x="21140" y="6171"/>
                  </a:lnTo>
                  <a:lnTo>
                    <a:pt x="21140" y="6943"/>
                  </a:lnTo>
                  <a:lnTo>
                    <a:pt x="21600" y="8486"/>
                  </a:lnTo>
                  <a:lnTo>
                    <a:pt x="21600" y="12343"/>
                  </a:lnTo>
                  <a:lnTo>
                    <a:pt x="21140" y="13886"/>
                  </a:lnTo>
                  <a:lnTo>
                    <a:pt x="20681" y="14657"/>
                  </a:lnTo>
                  <a:lnTo>
                    <a:pt x="20221" y="14657"/>
                  </a:lnTo>
                  <a:lnTo>
                    <a:pt x="20221" y="16971"/>
                  </a:lnTo>
                  <a:lnTo>
                    <a:pt x="18383" y="20057"/>
                  </a:lnTo>
                  <a:lnTo>
                    <a:pt x="17464" y="20829"/>
                  </a:lnTo>
                  <a:lnTo>
                    <a:pt x="17004" y="20829"/>
                  </a:lnTo>
                  <a:lnTo>
                    <a:pt x="16545" y="21600"/>
                  </a:lnTo>
                  <a:lnTo>
                    <a:pt x="14247" y="21600"/>
                  </a:lnTo>
                  <a:lnTo>
                    <a:pt x="13328" y="20829"/>
                  </a:lnTo>
                  <a:lnTo>
                    <a:pt x="12409" y="20829"/>
                  </a:lnTo>
                  <a:lnTo>
                    <a:pt x="11030" y="20057"/>
                  </a:lnTo>
                  <a:lnTo>
                    <a:pt x="10111" y="20057"/>
                  </a:lnTo>
                  <a:lnTo>
                    <a:pt x="10111" y="19286"/>
                  </a:lnTo>
                  <a:lnTo>
                    <a:pt x="9651" y="17743"/>
                  </a:lnTo>
                  <a:lnTo>
                    <a:pt x="9191" y="16971"/>
                  </a:lnTo>
                  <a:lnTo>
                    <a:pt x="8732" y="16971"/>
                  </a:lnTo>
                  <a:lnTo>
                    <a:pt x="8732" y="16200"/>
                  </a:lnTo>
                  <a:lnTo>
                    <a:pt x="7353" y="16200"/>
                  </a:lnTo>
                  <a:lnTo>
                    <a:pt x="6894" y="16971"/>
                  </a:lnTo>
                  <a:lnTo>
                    <a:pt x="5974" y="17743"/>
                  </a:lnTo>
                  <a:lnTo>
                    <a:pt x="5974" y="18514"/>
                  </a:lnTo>
                  <a:lnTo>
                    <a:pt x="1838" y="18514"/>
                  </a:lnTo>
                  <a:lnTo>
                    <a:pt x="1379" y="17743"/>
                  </a:lnTo>
                  <a:lnTo>
                    <a:pt x="919" y="17743"/>
                  </a:lnTo>
                  <a:lnTo>
                    <a:pt x="460" y="16971"/>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50" name="Freeform 265"/>
            <p:cNvSpPr/>
            <p:nvPr/>
          </p:nvSpPr>
          <p:spPr>
            <a:xfrm>
              <a:off x="4685867" y="1412474"/>
              <a:ext cx="188236" cy="92840"/>
            </a:xfrm>
            <a:custGeom>
              <a:avLst/>
              <a:gdLst/>
              <a:ahLst/>
              <a:cxnLst>
                <a:cxn ang="0">
                  <a:pos x="wd2" y="hd2"/>
                </a:cxn>
                <a:cxn ang="5400000">
                  <a:pos x="wd2" y="hd2"/>
                </a:cxn>
                <a:cxn ang="10800000">
                  <a:pos x="wd2" y="hd2"/>
                </a:cxn>
                <a:cxn ang="16200000">
                  <a:pos x="wd2" y="hd2"/>
                </a:cxn>
              </a:cxnLst>
              <a:rect l="0" t="0" r="r" b="b"/>
              <a:pathLst>
                <a:path w="21600" h="21600" extrusionOk="0">
                  <a:moveTo>
                    <a:pt x="460" y="16971"/>
                  </a:moveTo>
                  <a:lnTo>
                    <a:pt x="0" y="13114"/>
                  </a:lnTo>
                  <a:lnTo>
                    <a:pt x="460" y="13114"/>
                  </a:lnTo>
                  <a:lnTo>
                    <a:pt x="1379" y="13886"/>
                  </a:lnTo>
                  <a:lnTo>
                    <a:pt x="3217" y="13886"/>
                  </a:lnTo>
                  <a:lnTo>
                    <a:pt x="4136" y="13114"/>
                  </a:lnTo>
                  <a:lnTo>
                    <a:pt x="4596" y="12343"/>
                  </a:lnTo>
                  <a:lnTo>
                    <a:pt x="6434" y="10800"/>
                  </a:lnTo>
                  <a:lnTo>
                    <a:pt x="7353" y="10800"/>
                  </a:lnTo>
                  <a:lnTo>
                    <a:pt x="8732" y="8486"/>
                  </a:lnTo>
                  <a:lnTo>
                    <a:pt x="9651" y="7714"/>
                  </a:lnTo>
                  <a:lnTo>
                    <a:pt x="10570" y="6171"/>
                  </a:lnTo>
                  <a:lnTo>
                    <a:pt x="10570" y="5400"/>
                  </a:lnTo>
                  <a:lnTo>
                    <a:pt x="11030" y="4629"/>
                  </a:lnTo>
                  <a:lnTo>
                    <a:pt x="11030" y="771"/>
                  </a:lnTo>
                  <a:lnTo>
                    <a:pt x="11949" y="1543"/>
                  </a:lnTo>
                  <a:lnTo>
                    <a:pt x="12868" y="3086"/>
                  </a:lnTo>
                  <a:lnTo>
                    <a:pt x="12868" y="3857"/>
                  </a:lnTo>
                  <a:lnTo>
                    <a:pt x="15626" y="3857"/>
                  </a:lnTo>
                  <a:lnTo>
                    <a:pt x="15626" y="3086"/>
                  </a:lnTo>
                  <a:lnTo>
                    <a:pt x="16085" y="3086"/>
                  </a:lnTo>
                  <a:lnTo>
                    <a:pt x="16085" y="771"/>
                  </a:lnTo>
                  <a:lnTo>
                    <a:pt x="16545" y="771"/>
                  </a:lnTo>
                  <a:lnTo>
                    <a:pt x="16545" y="0"/>
                  </a:lnTo>
                  <a:lnTo>
                    <a:pt x="18843" y="0"/>
                  </a:lnTo>
                  <a:lnTo>
                    <a:pt x="19302" y="771"/>
                  </a:lnTo>
                  <a:lnTo>
                    <a:pt x="19302" y="3086"/>
                  </a:lnTo>
                  <a:lnTo>
                    <a:pt x="18843" y="3857"/>
                  </a:lnTo>
                  <a:lnTo>
                    <a:pt x="18843" y="4629"/>
                  </a:lnTo>
                  <a:lnTo>
                    <a:pt x="19302" y="4629"/>
                  </a:lnTo>
                  <a:lnTo>
                    <a:pt x="19302" y="5400"/>
                  </a:lnTo>
                  <a:lnTo>
                    <a:pt x="19762" y="5400"/>
                  </a:lnTo>
                  <a:lnTo>
                    <a:pt x="20221" y="6171"/>
                  </a:lnTo>
                  <a:lnTo>
                    <a:pt x="21140" y="6171"/>
                  </a:lnTo>
                  <a:lnTo>
                    <a:pt x="21140" y="6943"/>
                  </a:lnTo>
                  <a:lnTo>
                    <a:pt x="21600" y="8486"/>
                  </a:lnTo>
                  <a:lnTo>
                    <a:pt x="21600" y="12343"/>
                  </a:lnTo>
                  <a:lnTo>
                    <a:pt x="21140" y="13886"/>
                  </a:lnTo>
                  <a:lnTo>
                    <a:pt x="20681" y="14657"/>
                  </a:lnTo>
                  <a:lnTo>
                    <a:pt x="20221" y="14657"/>
                  </a:lnTo>
                  <a:lnTo>
                    <a:pt x="20221" y="16971"/>
                  </a:lnTo>
                  <a:lnTo>
                    <a:pt x="18383" y="20057"/>
                  </a:lnTo>
                  <a:lnTo>
                    <a:pt x="17464" y="20829"/>
                  </a:lnTo>
                  <a:lnTo>
                    <a:pt x="17004" y="20829"/>
                  </a:lnTo>
                  <a:lnTo>
                    <a:pt x="16545" y="21600"/>
                  </a:lnTo>
                  <a:lnTo>
                    <a:pt x="14247" y="21600"/>
                  </a:lnTo>
                  <a:lnTo>
                    <a:pt x="13328" y="20829"/>
                  </a:lnTo>
                  <a:lnTo>
                    <a:pt x="12409" y="20829"/>
                  </a:lnTo>
                  <a:lnTo>
                    <a:pt x="11030" y="20057"/>
                  </a:lnTo>
                  <a:lnTo>
                    <a:pt x="10111" y="20057"/>
                  </a:lnTo>
                  <a:lnTo>
                    <a:pt x="10111" y="19286"/>
                  </a:lnTo>
                  <a:lnTo>
                    <a:pt x="9651" y="17743"/>
                  </a:lnTo>
                  <a:lnTo>
                    <a:pt x="9191" y="16971"/>
                  </a:lnTo>
                  <a:lnTo>
                    <a:pt x="8732" y="16971"/>
                  </a:lnTo>
                  <a:lnTo>
                    <a:pt x="8732" y="16200"/>
                  </a:lnTo>
                  <a:lnTo>
                    <a:pt x="7353" y="16200"/>
                  </a:lnTo>
                  <a:lnTo>
                    <a:pt x="6894" y="16971"/>
                  </a:lnTo>
                  <a:lnTo>
                    <a:pt x="5974" y="17743"/>
                  </a:lnTo>
                  <a:lnTo>
                    <a:pt x="5974" y="18514"/>
                  </a:lnTo>
                  <a:lnTo>
                    <a:pt x="1838" y="18514"/>
                  </a:lnTo>
                  <a:lnTo>
                    <a:pt x="1379" y="17743"/>
                  </a:lnTo>
                  <a:lnTo>
                    <a:pt x="919" y="17743"/>
                  </a:lnTo>
                  <a:lnTo>
                    <a:pt x="460" y="16971"/>
                  </a:lnTo>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51" name="Freeform 266"/>
            <p:cNvSpPr/>
            <p:nvPr/>
          </p:nvSpPr>
          <p:spPr>
            <a:xfrm>
              <a:off x="4685867" y="1412474"/>
              <a:ext cx="188236" cy="92840"/>
            </a:xfrm>
            <a:custGeom>
              <a:avLst/>
              <a:gdLst/>
              <a:ahLst/>
              <a:cxnLst>
                <a:cxn ang="0">
                  <a:pos x="wd2" y="hd2"/>
                </a:cxn>
                <a:cxn ang="5400000">
                  <a:pos x="wd2" y="hd2"/>
                </a:cxn>
                <a:cxn ang="10800000">
                  <a:pos x="wd2" y="hd2"/>
                </a:cxn>
                <a:cxn ang="16200000">
                  <a:pos x="wd2" y="hd2"/>
                </a:cxn>
              </a:cxnLst>
              <a:rect l="0" t="0" r="r" b="b"/>
              <a:pathLst>
                <a:path w="21600" h="21600" extrusionOk="0">
                  <a:moveTo>
                    <a:pt x="460" y="16971"/>
                  </a:moveTo>
                  <a:lnTo>
                    <a:pt x="0" y="13114"/>
                  </a:lnTo>
                  <a:lnTo>
                    <a:pt x="460" y="13114"/>
                  </a:lnTo>
                  <a:lnTo>
                    <a:pt x="1379" y="13886"/>
                  </a:lnTo>
                  <a:lnTo>
                    <a:pt x="3217" y="13886"/>
                  </a:lnTo>
                  <a:lnTo>
                    <a:pt x="4136" y="13114"/>
                  </a:lnTo>
                  <a:lnTo>
                    <a:pt x="4596" y="12343"/>
                  </a:lnTo>
                  <a:lnTo>
                    <a:pt x="6434" y="10800"/>
                  </a:lnTo>
                  <a:lnTo>
                    <a:pt x="7353" y="10800"/>
                  </a:lnTo>
                  <a:lnTo>
                    <a:pt x="8732" y="8486"/>
                  </a:lnTo>
                  <a:lnTo>
                    <a:pt x="9651" y="7714"/>
                  </a:lnTo>
                  <a:lnTo>
                    <a:pt x="10570" y="6171"/>
                  </a:lnTo>
                  <a:lnTo>
                    <a:pt x="10570" y="5400"/>
                  </a:lnTo>
                  <a:lnTo>
                    <a:pt x="11030" y="4629"/>
                  </a:lnTo>
                  <a:lnTo>
                    <a:pt x="11030" y="771"/>
                  </a:lnTo>
                  <a:lnTo>
                    <a:pt x="11949" y="1543"/>
                  </a:lnTo>
                  <a:lnTo>
                    <a:pt x="12868" y="3086"/>
                  </a:lnTo>
                  <a:lnTo>
                    <a:pt x="12868" y="3857"/>
                  </a:lnTo>
                  <a:lnTo>
                    <a:pt x="15626" y="3857"/>
                  </a:lnTo>
                  <a:lnTo>
                    <a:pt x="15626" y="3086"/>
                  </a:lnTo>
                  <a:lnTo>
                    <a:pt x="16085" y="3086"/>
                  </a:lnTo>
                  <a:lnTo>
                    <a:pt x="16085" y="771"/>
                  </a:lnTo>
                  <a:lnTo>
                    <a:pt x="16545" y="771"/>
                  </a:lnTo>
                  <a:lnTo>
                    <a:pt x="16545" y="0"/>
                  </a:lnTo>
                  <a:lnTo>
                    <a:pt x="18843" y="0"/>
                  </a:lnTo>
                  <a:lnTo>
                    <a:pt x="19302" y="771"/>
                  </a:lnTo>
                  <a:lnTo>
                    <a:pt x="19302" y="3086"/>
                  </a:lnTo>
                  <a:lnTo>
                    <a:pt x="18843" y="3857"/>
                  </a:lnTo>
                  <a:lnTo>
                    <a:pt x="18843" y="4629"/>
                  </a:lnTo>
                  <a:lnTo>
                    <a:pt x="19302" y="4629"/>
                  </a:lnTo>
                  <a:lnTo>
                    <a:pt x="19302" y="5400"/>
                  </a:lnTo>
                  <a:lnTo>
                    <a:pt x="19762" y="5400"/>
                  </a:lnTo>
                  <a:lnTo>
                    <a:pt x="20221" y="6171"/>
                  </a:lnTo>
                  <a:lnTo>
                    <a:pt x="21140" y="6171"/>
                  </a:lnTo>
                  <a:lnTo>
                    <a:pt x="21140" y="6943"/>
                  </a:lnTo>
                  <a:lnTo>
                    <a:pt x="21600" y="8486"/>
                  </a:lnTo>
                  <a:lnTo>
                    <a:pt x="21600" y="12343"/>
                  </a:lnTo>
                  <a:lnTo>
                    <a:pt x="21140" y="13886"/>
                  </a:lnTo>
                  <a:lnTo>
                    <a:pt x="20681" y="14657"/>
                  </a:lnTo>
                  <a:lnTo>
                    <a:pt x="20221" y="14657"/>
                  </a:lnTo>
                  <a:lnTo>
                    <a:pt x="20221" y="16971"/>
                  </a:lnTo>
                  <a:lnTo>
                    <a:pt x="18383" y="20057"/>
                  </a:lnTo>
                  <a:lnTo>
                    <a:pt x="17464" y="20829"/>
                  </a:lnTo>
                  <a:lnTo>
                    <a:pt x="17004" y="20829"/>
                  </a:lnTo>
                  <a:lnTo>
                    <a:pt x="16545" y="21600"/>
                  </a:lnTo>
                  <a:lnTo>
                    <a:pt x="14247" y="21600"/>
                  </a:lnTo>
                  <a:lnTo>
                    <a:pt x="13328" y="20829"/>
                  </a:lnTo>
                  <a:lnTo>
                    <a:pt x="12409" y="20829"/>
                  </a:lnTo>
                  <a:lnTo>
                    <a:pt x="11030" y="20057"/>
                  </a:lnTo>
                  <a:lnTo>
                    <a:pt x="10111" y="20057"/>
                  </a:lnTo>
                  <a:lnTo>
                    <a:pt x="10111" y="19286"/>
                  </a:lnTo>
                  <a:lnTo>
                    <a:pt x="9651" y="17743"/>
                  </a:lnTo>
                  <a:lnTo>
                    <a:pt x="9191" y="16971"/>
                  </a:lnTo>
                  <a:lnTo>
                    <a:pt x="8732" y="16971"/>
                  </a:lnTo>
                  <a:lnTo>
                    <a:pt x="8732" y="16200"/>
                  </a:lnTo>
                  <a:lnTo>
                    <a:pt x="7353" y="16200"/>
                  </a:lnTo>
                  <a:lnTo>
                    <a:pt x="6894" y="16971"/>
                  </a:lnTo>
                  <a:lnTo>
                    <a:pt x="5974" y="17743"/>
                  </a:lnTo>
                  <a:lnTo>
                    <a:pt x="5974" y="18514"/>
                  </a:lnTo>
                  <a:lnTo>
                    <a:pt x="1838" y="18514"/>
                  </a:lnTo>
                  <a:lnTo>
                    <a:pt x="1379" y="17743"/>
                  </a:lnTo>
                  <a:lnTo>
                    <a:pt x="919" y="17743"/>
                  </a:lnTo>
                  <a:lnTo>
                    <a:pt x="460" y="16971"/>
                  </a:lnTo>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52" name="Freeform 267"/>
            <p:cNvSpPr/>
            <p:nvPr/>
          </p:nvSpPr>
          <p:spPr>
            <a:xfrm>
              <a:off x="4137179" y="1213535"/>
              <a:ext cx="120152" cy="125996"/>
            </a:xfrm>
            <a:custGeom>
              <a:avLst/>
              <a:gdLst/>
              <a:ahLst/>
              <a:cxnLst>
                <a:cxn ang="0">
                  <a:pos x="wd2" y="hd2"/>
                </a:cxn>
                <a:cxn ang="5400000">
                  <a:pos x="wd2" y="hd2"/>
                </a:cxn>
                <a:cxn ang="10800000">
                  <a:pos x="wd2" y="hd2"/>
                </a:cxn>
                <a:cxn ang="16200000">
                  <a:pos x="wd2" y="hd2"/>
                </a:cxn>
              </a:cxnLst>
              <a:rect l="0" t="0" r="r" b="b"/>
              <a:pathLst>
                <a:path w="21600" h="21600" extrusionOk="0">
                  <a:moveTo>
                    <a:pt x="11520" y="0"/>
                  </a:moveTo>
                  <a:lnTo>
                    <a:pt x="10080" y="1137"/>
                  </a:lnTo>
                  <a:lnTo>
                    <a:pt x="10080" y="4547"/>
                  </a:lnTo>
                  <a:lnTo>
                    <a:pt x="9360" y="4547"/>
                  </a:lnTo>
                  <a:lnTo>
                    <a:pt x="9360" y="5116"/>
                  </a:lnTo>
                  <a:lnTo>
                    <a:pt x="4320" y="5116"/>
                  </a:lnTo>
                  <a:lnTo>
                    <a:pt x="3600" y="4547"/>
                  </a:lnTo>
                  <a:lnTo>
                    <a:pt x="2880" y="5116"/>
                  </a:lnTo>
                  <a:lnTo>
                    <a:pt x="1440" y="5116"/>
                  </a:lnTo>
                  <a:lnTo>
                    <a:pt x="720" y="5684"/>
                  </a:lnTo>
                  <a:lnTo>
                    <a:pt x="720" y="7389"/>
                  </a:lnTo>
                  <a:lnTo>
                    <a:pt x="0" y="7958"/>
                  </a:lnTo>
                  <a:lnTo>
                    <a:pt x="0" y="10800"/>
                  </a:lnTo>
                  <a:lnTo>
                    <a:pt x="2880" y="10800"/>
                  </a:lnTo>
                  <a:lnTo>
                    <a:pt x="2880" y="11368"/>
                  </a:lnTo>
                  <a:lnTo>
                    <a:pt x="3600" y="11368"/>
                  </a:lnTo>
                  <a:lnTo>
                    <a:pt x="3600" y="13642"/>
                  </a:lnTo>
                  <a:lnTo>
                    <a:pt x="2880" y="13642"/>
                  </a:lnTo>
                  <a:lnTo>
                    <a:pt x="2880" y="14211"/>
                  </a:lnTo>
                  <a:lnTo>
                    <a:pt x="2160" y="14211"/>
                  </a:lnTo>
                  <a:lnTo>
                    <a:pt x="1440" y="14779"/>
                  </a:lnTo>
                  <a:lnTo>
                    <a:pt x="720" y="14779"/>
                  </a:lnTo>
                  <a:lnTo>
                    <a:pt x="0" y="15347"/>
                  </a:lnTo>
                  <a:lnTo>
                    <a:pt x="0" y="16484"/>
                  </a:lnTo>
                  <a:lnTo>
                    <a:pt x="720" y="17053"/>
                  </a:lnTo>
                  <a:lnTo>
                    <a:pt x="720" y="21032"/>
                  </a:lnTo>
                  <a:lnTo>
                    <a:pt x="1440" y="21032"/>
                  </a:lnTo>
                  <a:lnTo>
                    <a:pt x="1440" y="21600"/>
                  </a:lnTo>
                  <a:lnTo>
                    <a:pt x="2880" y="21600"/>
                  </a:lnTo>
                  <a:lnTo>
                    <a:pt x="3600" y="21032"/>
                  </a:lnTo>
                  <a:lnTo>
                    <a:pt x="5760" y="21032"/>
                  </a:lnTo>
                  <a:lnTo>
                    <a:pt x="7200" y="20463"/>
                  </a:lnTo>
                  <a:lnTo>
                    <a:pt x="7920" y="19895"/>
                  </a:lnTo>
                  <a:lnTo>
                    <a:pt x="8640" y="19895"/>
                  </a:lnTo>
                  <a:lnTo>
                    <a:pt x="10800" y="18189"/>
                  </a:lnTo>
                  <a:lnTo>
                    <a:pt x="12240" y="18189"/>
                  </a:lnTo>
                  <a:lnTo>
                    <a:pt x="12240" y="17621"/>
                  </a:lnTo>
                  <a:lnTo>
                    <a:pt x="14400" y="17621"/>
                  </a:lnTo>
                  <a:lnTo>
                    <a:pt x="15840" y="18189"/>
                  </a:lnTo>
                  <a:lnTo>
                    <a:pt x="16560" y="18189"/>
                  </a:lnTo>
                  <a:lnTo>
                    <a:pt x="16560" y="17621"/>
                  </a:lnTo>
                  <a:lnTo>
                    <a:pt x="19440" y="17621"/>
                  </a:lnTo>
                  <a:lnTo>
                    <a:pt x="20160" y="17053"/>
                  </a:lnTo>
                  <a:lnTo>
                    <a:pt x="20880" y="17053"/>
                  </a:lnTo>
                  <a:lnTo>
                    <a:pt x="20880" y="16484"/>
                  </a:lnTo>
                  <a:lnTo>
                    <a:pt x="21600" y="15916"/>
                  </a:lnTo>
                  <a:lnTo>
                    <a:pt x="21600" y="10232"/>
                  </a:lnTo>
                  <a:lnTo>
                    <a:pt x="20880" y="9095"/>
                  </a:lnTo>
                  <a:lnTo>
                    <a:pt x="20880" y="8526"/>
                  </a:lnTo>
                  <a:lnTo>
                    <a:pt x="20160" y="7389"/>
                  </a:lnTo>
                  <a:lnTo>
                    <a:pt x="19440" y="6821"/>
                  </a:lnTo>
                  <a:lnTo>
                    <a:pt x="13680" y="6821"/>
                  </a:lnTo>
                  <a:lnTo>
                    <a:pt x="13680" y="6253"/>
                  </a:lnTo>
                  <a:lnTo>
                    <a:pt x="12960" y="5684"/>
                  </a:lnTo>
                  <a:lnTo>
                    <a:pt x="12960" y="3411"/>
                  </a:lnTo>
                  <a:lnTo>
                    <a:pt x="13680" y="2274"/>
                  </a:lnTo>
                  <a:lnTo>
                    <a:pt x="14400" y="1705"/>
                  </a:lnTo>
                  <a:lnTo>
                    <a:pt x="14400" y="1137"/>
                  </a:lnTo>
                  <a:lnTo>
                    <a:pt x="12960" y="0"/>
                  </a:lnTo>
                  <a:lnTo>
                    <a:pt x="11520"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53" name="Freeform 268"/>
            <p:cNvSpPr/>
            <p:nvPr/>
          </p:nvSpPr>
          <p:spPr>
            <a:xfrm>
              <a:off x="4137179" y="1213535"/>
              <a:ext cx="120152" cy="125996"/>
            </a:xfrm>
            <a:custGeom>
              <a:avLst/>
              <a:gdLst/>
              <a:ahLst/>
              <a:cxnLst>
                <a:cxn ang="0">
                  <a:pos x="wd2" y="hd2"/>
                </a:cxn>
                <a:cxn ang="5400000">
                  <a:pos x="wd2" y="hd2"/>
                </a:cxn>
                <a:cxn ang="10800000">
                  <a:pos x="wd2" y="hd2"/>
                </a:cxn>
                <a:cxn ang="16200000">
                  <a:pos x="wd2" y="hd2"/>
                </a:cxn>
              </a:cxnLst>
              <a:rect l="0" t="0" r="r" b="b"/>
              <a:pathLst>
                <a:path w="21600" h="21600" extrusionOk="0">
                  <a:moveTo>
                    <a:pt x="11520" y="0"/>
                  </a:moveTo>
                  <a:lnTo>
                    <a:pt x="10080" y="1137"/>
                  </a:lnTo>
                  <a:lnTo>
                    <a:pt x="10080" y="4547"/>
                  </a:lnTo>
                  <a:lnTo>
                    <a:pt x="9360" y="4547"/>
                  </a:lnTo>
                  <a:lnTo>
                    <a:pt x="9360" y="5116"/>
                  </a:lnTo>
                  <a:lnTo>
                    <a:pt x="4320" y="5116"/>
                  </a:lnTo>
                  <a:lnTo>
                    <a:pt x="3600" y="4547"/>
                  </a:lnTo>
                  <a:lnTo>
                    <a:pt x="2880" y="5116"/>
                  </a:lnTo>
                  <a:lnTo>
                    <a:pt x="1440" y="5116"/>
                  </a:lnTo>
                  <a:lnTo>
                    <a:pt x="720" y="5684"/>
                  </a:lnTo>
                  <a:lnTo>
                    <a:pt x="720" y="7389"/>
                  </a:lnTo>
                  <a:lnTo>
                    <a:pt x="0" y="7958"/>
                  </a:lnTo>
                  <a:lnTo>
                    <a:pt x="0" y="10800"/>
                  </a:lnTo>
                  <a:lnTo>
                    <a:pt x="2880" y="10800"/>
                  </a:lnTo>
                  <a:lnTo>
                    <a:pt x="2880" y="11368"/>
                  </a:lnTo>
                  <a:lnTo>
                    <a:pt x="3600" y="11368"/>
                  </a:lnTo>
                  <a:lnTo>
                    <a:pt x="3600" y="13642"/>
                  </a:lnTo>
                  <a:lnTo>
                    <a:pt x="2880" y="13642"/>
                  </a:lnTo>
                  <a:lnTo>
                    <a:pt x="2880" y="14211"/>
                  </a:lnTo>
                  <a:lnTo>
                    <a:pt x="2160" y="14211"/>
                  </a:lnTo>
                  <a:lnTo>
                    <a:pt x="1440" y="14779"/>
                  </a:lnTo>
                  <a:lnTo>
                    <a:pt x="720" y="14779"/>
                  </a:lnTo>
                  <a:lnTo>
                    <a:pt x="0" y="15347"/>
                  </a:lnTo>
                  <a:lnTo>
                    <a:pt x="0" y="16484"/>
                  </a:lnTo>
                  <a:lnTo>
                    <a:pt x="720" y="17053"/>
                  </a:lnTo>
                  <a:lnTo>
                    <a:pt x="720" y="21032"/>
                  </a:lnTo>
                  <a:lnTo>
                    <a:pt x="1440" y="21032"/>
                  </a:lnTo>
                  <a:lnTo>
                    <a:pt x="1440" y="21600"/>
                  </a:lnTo>
                  <a:lnTo>
                    <a:pt x="2880" y="21600"/>
                  </a:lnTo>
                  <a:lnTo>
                    <a:pt x="3600" y="21032"/>
                  </a:lnTo>
                  <a:lnTo>
                    <a:pt x="5760" y="21032"/>
                  </a:lnTo>
                  <a:lnTo>
                    <a:pt x="7200" y="20463"/>
                  </a:lnTo>
                  <a:lnTo>
                    <a:pt x="7920" y="19895"/>
                  </a:lnTo>
                  <a:lnTo>
                    <a:pt x="8640" y="19895"/>
                  </a:lnTo>
                  <a:lnTo>
                    <a:pt x="10800" y="18189"/>
                  </a:lnTo>
                  <a:lnTo>
                    <a:pt x="12240" y="18189"/>
                  </a:lnTo>
                  <a:lnTo>
                    <a:pt x="12240" y="17621"/>
                  </a:lnTo>
                  <a:lnTo>
                    <a:pt x="14400" y="17621"/>
                  </a:lnTo>
                  <a:lnTo>
                    <a:pt x="15840" y="18189"/>
                  </a:lnTo>
                  <a:lnTo>
                    <a:pt x="16560" y="18189"/>
                  </a:lnTo>
                  <a:lnTo>
                    <a:pt x="16560" y="17621"/>
                  </a:lnTo>
                  <a:lnTo>
                    <a:pt x="19440" y="17621"/>
                  </a:lnTo>
                  <a:lnTo>
                    <a:pt x="20160" y="17053"/>
                  </a:lnTo>
                  <a:lnTo>
                    <a:pt x="20880" y="17053"/>
                  </a:lnTo>
                  <a:lnTo>
                    <a:pt x="20880" y="16484"/>
                  </a:lnTo>
                  <a:lnTo>
                    <a:pt x="21600" y="15916"/>
                  </a:lnTo>
                  <a:lnTo>
                    <a:pt x="21600" y="10232"/>
                  </a:lnTo>
                  <a:lnTo>
                    <a:pt x="20880" y="9095"/>
                  </a:lnTo>
                  <a:lnTo>
                    <a:pt x="20880" y="8526"/>
                  </a:lnTo>
                  <a:lnTo>
                    <a:pt x="20160" y="7389"/>
                  </a:lnTo>
                  <a:lnTo>
                    <a:pt x="19440" y="6821"/>
                  </a:lnTo>
                  <a:lnTo>
                    <a:pt x="13680" y="6821"/>
                  </a:lnTo>
                  <a:lnTo>
                    <a:pt x="13680" y="6253"/>
                  </a:lnTo>
                  <a:lnTo>
                    <a:pt x="12960" y="5684"/>
                  </a:lnTo>
                  <a:lnTo>
                    <a:pt x="12960" y="3411"/>
                  </a:lnTo>
                  <a:lnTo>
                    <a:pt x="13680" y="2274"/>
                  </a:lnTo>
                  <a:lnTo>
                    <a:pt x="14400" y="1705"/>
                  </a:lnTo>
                  <a:lnTo>
                    <a:pt x="14400" y="1137"/>
                  </a:lnTo>
                  <a:lnTo>
                    <a:pt x="12960" y="0"/>
                  </a:lnTo>
                  <a:lnTo>
                    <a:pt x="11520" y="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54" name="Freeform 269"/>
            <p:cNvSpPr/>
            <p:nvPr/>
          </p:nvSpPr>
          <p:spPr>
            <a:xfrm>
              <a:off x="4781987" y="676397"/>
              <a:ext cx="36046" cy="19895"/>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7200" y="3600"/>
                  </a:lnTo>
                  <a:lnTo>
                    <a:pt x="4800" y="3600"/>
                  </a:lnTo>
                  <a:lnTo>
                    <a:pt x="2400" y="7200"/>
                  </a:lnTo>
                  <a:lnTo>
                    <a:pt x="2400" y="10800"/>
                  </a:lnTo>
                  <a:lnTo>
                    <a:pt x="0" y="10800"/>
                  </a:lnTo>
                  <a:lnTo>
                    <a:pt x="0" y="18000"/>
                  </a:lnTo>
                  <a:lnTo>
                    <a:pt x="2400" y="18000"/>
                  </a:lnTo>
                  <a:lnTo>
                    <a:pt x="4800" y="21600"/>
                  </a:lnTo>
                  <a:lnTo>
                    <a:pt x="12000" y="21600"/>
                  </a:lnTo>
                  <a:lnTo>
                    <a:pt x="14400" y="18000"/>
                  </a:lnTo>
                  <a:lnTo>
                    <a:pt x="16800" y="18000"/>
                  </a:lnTo>
                  <a:lnTo>
                    <a:pt x="16800" y="14400"/>
                  </a:lnTo>
                  <a:lnTo>
                    <a:pt x="19200" y="14400"/>
                  </a:lnTo>
                  <a:lnTo>
                    <a:pt x="19200" y="10800"/>
                  </a:lnTo>
                  <a:lnTo>
                    <a:pt x="21600" y="7200"/>
                  </a:lnTo>
                  <a:lnTo>
                    <a:pt x="21600" y="0"/>
                  </a:lnTo>
                  <a:lnTo>
                    <a:pt x="7200"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55" name="Freeform 270"/>
            <p:cNvSpPr/>
            <p:nvPr/>
          </p:nvSpPr>
          <p:spPr>
            <a:xfrm>
              <a:off x="4781987" y="676397"/>
              <a:ext cx="36046" cy="19895"/>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7200" y="3600"/>
                  </a:lnTo>
                  <a:lnTo>
                    <a:pt x="4800" y="3600"/>
                  </a:lnTo>
                  <a:lnTo>
                    <a:pt x="2400" y="7200"/>
                  </a:lnTo>
                  <a:lnTo>
                    <a:pt x="2400" y="10800"/>
                  </a:lnTo>
                  <a:lnTo>
                    <a:pt x="0" y="10800"/>
                  </a:lnTo>
                  <a:lnTo>
                    <a:pt x="0" y="18000"/>
                  </a:lnTo>
                  <a:lnTo>
                    <a:pt x="2400" y="18000"/>
                  </a:lnTo>
                  <a:lnTo>
                    <a:pt x="4800" y="21600"/>
                  </a:lnTo>
                  <a:lnTo>
                    <a:pt x="12000" y="21600"/>
                  </a:lnTo>
                  <a:lnTo>
                    <a:pt x="14400" y="18000"/>
                  </a:lnTo>
                  <a:lnTo>
                    <a:pt x="16800" y="18000"/>
                  </a:lnTo>
                  <a:lnTo>
                    <a:pt x="16800" y="14400"/>
                  </a:lnTo>
                  <a:lnTo>
                    <a:pt x="19200" y="14400"/>
                  </a:lnTo>
                  <a:lnTo>
                    <a:pt x="19200" y="10800"/>
                  </a:lnTo>
                  <a:lnTo>
                    <a:pt x="21600" y="7200"/>
                  </a:lnTo>
                  <a:lnTo>
                    <a:pt x="21600" y="0"/>
                  </a:lnTo>
                  <a:lnTo>
                    <a:pt x="7200" y="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56" name="Freeform 271"/>
            <p:cNvSpPr/>
            <p:nvPr/>
          </p:nvSpPr>
          <p:spPr>
            <a:xfrm>
              <a:off x="4838057" y="653186"/>
              <a:ext cx="32040" cy="56368"/>
            </a:xfrm>
            <a:custGeom>
              <a:avLst/>
              <a:gdLst/>
              <a:ahLst/>
              <a:cxnLst>
                <a:cxn ang="0">
                  <a:pos x="wd2" y="hd2"/>
                </a:cxn>
                <a:cxn ang="5400000">
                  <a:pos x="wd2" y="hd2"/>
                </a:cxn>
                <a:cxn ang="10800000">
                  <a:pos x="wd2" y="hd2"/>
                </a:cxn>
                <a:cxn ang="16200000">
                  <a:pos x="wd2" y="hd2"/>
                </a:cxn>
              </a:cxnLst>
              <a:rect l="0" t="0" r="r" b="b"/>
              <a:pathLst>
                <a:path w="21600" h="21600" extrusionOk="0">
                  <a:moveTo>
                    <a:pt x="2700" y="1271"/>
                  </a:moveTo>
                  <a:lnTo>
                    <a:pt x="0" y="1271"/>
                  </a:lnTo>
                  <a:lnTo>
                    <a:pt x="0" y="6353"/>
                  </a:lnTo>
                  <a:lnTo>
                    <a:pt x="2700" y="7624"/>
                  </a:lnTo>
                  <a:lnTo>
                    <a:pt x="2700" y="8894"/>
                  </a:lnTo>
                  <a:lnTo>
                    <a:pt x="5400" y="8894"/>
                  </a:lnTo>
                  <a:lnTo>
                    <a:pt x="5400" y="10165"/>
                  </a:lnTo>
                  <a:lnTo>
                    <a:pt x="13500" y="10165"/>
                  </a:lnTo>
                  <a:lnTo>
                    <a:pt x="13500" y="11435"/>
                  </a:lnTo>
                  <a:lnTo>
                    <a:pt x="16200" y="11435"/>
                  </a:lnTo>
                  <a:lnTo>
                    <a:pt x="16200" y="21600"/>
                  </a:lnTo>
                  <a:lnTo>
                    <a:pt x="18900" y="21600"/>
                  </a:lnTo>
                  <a:lnTo>
                    <a:pt x="18900" y="20329"/>
                  </a:lnTo>
                  <a:lnTo>
                    <a:pt x="21600" y="19059"/>
                  </a:lnTo>
                  <a:lnTo>
                    <a:pt x="21600" y="1271"/>
                  </a:lnTo>
                  <a:lnTo>
                    <a:pt x="18900" y="0"/>
                  </a:lnTo>
                  <a:lnTo>
                    <a:pt x="2700" y="0"/>
                  </a:lnTo>
                  <a:lnTo>
                    <a:pt x="2700" y="1271"/>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57" name="Freeform 272"/>
            <p:cNvSpPr/>
            <p:nvPr/>
          </p:nvSpPr>
          <p:spPr>
            <a:xfrm>
              <a:off x="4838057" y="653186"/>
              <a:ext cx="32040" cy="56368"/>
            </a:xfrm>
            <a:custGeom>
              <a:avLst/>
              <a:gdLst/>
              <a:ahLst/>
              <a:cxnLst>
                <a:cxn ang="0">
                  <a:pos x="wd2" y="hd2"/>
                </a:cxn>
                <a:cxn ang="5400000">
                  <a:pos x="wd2" y="hd2"/>
                </a:cxn>
                <a:cxn ang="10800000">
                  <a:pos x="wd2" y="hd2"/>
                </a:cxn>
                <a:cxn ang="16200000">
                  <a:pos x="wd2" y="hd2"/>
                </a:cxn>
              </a:cxnLst>
              <a:rect l="0" t="0" r="r" b="b"/>
              <a:pathLst>
                <a:path w="21600" h="21600" extrusionOk="0">
                  <a:moveTo>
                    <a:pt x="2700" y="1271"/>
                  </a:moveTo>
                  <a:lnTo>
                    <a:pt x="0" y="1271"/>
                  </a:lnTo>
                  <a:lnTo>
                    <a:pt x="0" y="6353"/>
                  </a:lnTo>
                  <a:lnTo>
                    <a:pt x="2700" y="7624"/>
                  </a:lnTo>
                  <a:lnTo>
                    <a:pt x="2700" y="8894"/>
                  </a:lnTo>
                  <a:lnTo>
                    <a:pt x="5400" y="8894"/>
                  </a:lnTo>
                  <a:lnTo>
                    <a:pt x="5400" y="10165"/>
                  </a:lnTo>
                  <a:lnTo>
                    <a:pt x="13500" y="10165"/>
                  </a:lnTo>
                  <a:lnTo>
                    <a:pt x="13500" y="11435"/>
                  </a:lnTo>
                  <a:lnTo>
                    <a:pt x="16200" y="11435"/>
                  </a:lnTo>
                  <a:lnTo>
                    <a:pt x="16200" y="21600"/>
                  </a:lnTo>
                  <a:lnTo>
                    <a:pt x="18900" y="21600"/>
                  </a:lnTo>
                  <a:lnTo>
                    <a:pt x="18900" y="20329"/>
                  </a:lnTo>
                  <a:lnTo>
                    <a:pt x="21600" y="19059"/>
                  </a:lnTo>
                  <a:lnTo>
                    <a:pt x="21600" y="1271"/>
                  </a:lnTo>
                  <a:lnTo>
                    <a:pt x="18900" y="0"/>
                  </a:lnTo>
                  <a:lnTo>
                    <a:pt x="2700" y="0"/>
                  </a:lnTo>
                  <a:lnTo>
                    <a:pt x="2700" y="1271"/>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58" name="Freeform 273"/>
            <p:cNvSpPr/>
            <p:nvPr/>
          </p:nvSpPr>
          <p:spPr>
            <a:xfrm>
              <a:off x="4890122" y="656502"/>
              <a:ext cx="20026" cy="19896"/>
            </a:xfrm>
            <a:custGeom>
              <a:avLst/>
              <a:gdLst/>
              <a:ahLst/>
              <a:cxnLst>
                <a:cxn ang="0">
                  <a:pos x="wd2" y="hd2"/>
                </a:cxn>
                <a:cxn ang="5400000">
                  <a:pos x="wd2" y="hd2"/>
                </a:cxn>
                <a:cxn ang="10800000">
                  <a:pos x="wd2" y="hd2"/>
                </a:cxn>
                <a:cxn ang="16200000">
                  <a:pos x="wd2" y="hd2"/>
                </a:cxn>
              </a:cxnLst>
              <a:rect l="0" t="0" r="r" b="b"/>
              <a:pathLst>
                <a:path w="21600" h="21600" extrusionOk="0">
                  <a:moveTo>
                    <a:pt x="0" y="7200"/>
                  </a:moveTo>
                  <a:lnTo>
                    <a:pt x="0" y="10800"/>
                  </a:lnTo>
                  <a:lnTo>
                    <a:pt x="4320" y="10800"/>
                  </a:lnTo>
                  <a:lnTo>
                    <a:pt x="4320" y="14400"/>
                  </a:lnTo>
                  <a:lnTo>
                    <a:pt x="8640" y="18000"/>
                  </a:lnTo>
                  <a:lnTo>
                    <a:pt x="12960" y="18000"/>
                  </a:lnTo>
                  <a:lnTo>
                    <a:pt x="12960" y="21600"/>
                  </a:lnTo>
                  <a:lnTo>
                    <a:pt x="12960" y="18000"/>
                  </a:lnTo>
                  <a:lnTo>
                    <a:pt x="17280" y="18000"/>
                  </a:lnTo>
                  <a:lnTo>
                    <a:pt x="21600" y="14400"/>
                  </a:lnTo>
                  <a:lnTo>
                    <a:pt x="21600" y="0"/>
                  </a:lnTo>
                  <a:lnTo>
                    <a:pt x="8640" y="0"/>
                  </a:lnTo>
                  <a:lnTo>
                    <a:pt x="4320" y="3600"/>
                  </a:lnTo>
                  <a:lnTo>
                    <a:pt x="0" y="3600"/>
                  </a:lnTo>
                  <a:lnTo>
                    <a:pt x="0" y="72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59" name="Freeform 274"/>
            <p:cNvSpPr/>
            <p:nvPr/>
          </p:nvSpPr>
          <p:spPr>
            <a:xfrm>
              <a:off x="4890122" y="656502"/>
              <a:ext cx="20026" cy="19896"/>
            </a:xfrm>
            <a:custGeom>
              <a:avLst/>
              <a:gdLst/>
              <a:ahLst/>
              <a:cxnLst>
                <a:cxn ang="0">
                  <a:pos x="wd2" y="hd2"/>
                </a:cxn>
                <a:cxn ang="5400000">
                  <a:pos x="wd2" y="hd2"/>
                </a:cxn>
                <a:cxn ang="10800000">
                  <a:pos x="wd2" y="hd2"/>
                </a:cxn>
                <a:cxn ang="16200000">
                  <a:pos x="wd2" y="hd2"/>
                </a:cxn>
              </a:cxnLst>
              <a:rect l="0" t="0" r="r" b="b"/>
              <a:pathLst>
                <a:path w="21600" h="21600" extrusionOk="0">
                  <a:moveTo>
                    <a:pt x="0" y="7200"/>
                  </a:moveTo>
                  <a:lnTo>
                    <a:pt x="0" y="10800"/>
                  </a:lnTo>
                  <a:lnTo>
                    <a:pt x="4320" y="10800"/>
                  </a:lnTo>
                  <a:lnTo>
                    <a:pt x="4320" y="14400"/>
                  </a:lnTo>
                  <a:lnTo>
                    <a:pt x="8640" y="18000"/>
                  </a:lnTo>
                  <a:lnTo>
                    <a:pt x="12960" y="18000"/>
                  </a:lnTo>
                  <a:lnTo>
                    <a:pt x="12960" y="21600"/>
                  </a:lnTo>
                  <a:lnTo>
                    <a:pt x="12960" y="18000"/>
                  </a:lnTo>
                  <a:lnTo>
                    <a:pt x="17280" y="18000"/>
                  </a:lnTo>
                  <a:lnTo>
                    <a:pt x="21600" y="14400"/>
                  </a:lnTo>
                  <a:lnTo>
                    <a:pt x="21600" y="0"/>
                  </a:lnTo>
                  <a:lnTo>
                    <a:pt x="8640" y="0"/>
                  </a:lnTo>
                  <a:lnTo>
                    <a:pt x="4320" y="3600"/>
                  </a:lnTo>
                  <a:lnTo>
                    <a:pt x="0" y="3600"/>
                  </a:lnTo>
                  <a:lnTo>
                    <a:pt x="0" y="72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60" name="Line 275"/>
            <p:cNvSpPr/>
            <p:nvPr/>
          </p:nvSpPr>
          <p:spPr>
            <a:xfrm>
              <a:off x="5158116" y="666448"/>
              <a:ext cx="12701" cy="1"/>
            </a:xfrm>
            <a:prstGeom prst="line">
              <a:avLst/>
            </a:prstGeom>
            <a:solidFill>
              <a:srgbClr val="D9D9D9"/>
            </a:solidFill>
            <a:ln w="6350" cap="flat">
              <a:solidFill>
                <a:srgbClr val="FFFFFF"/>
              </a:solidFill>
              <a:prstDash val="solid"/>
              <a:round/>
            </a:ln>
            <a:effectLst/>
          </p:spPr>
          <p:txBody>
            <a:bodyPr wrap="square" lIns="45719" tIns="45719" rIns="45719" bIns="45719" numCol="1" anchor="t">
              <a:noAutofit/>
            </a:bodyPr>
            <a:lstStyle/>
            <a:p>
              <a:endParaRPr/>
            </a:p>
          </p:txBody>
        </p:sp>
        <p:sp>
          <p:nvSpPr>
            <p:cNvPr id="1961" name="Line 276"/>
            <p:cNvSpPr/>
            <p:nvPr/>
          </p:nvSpPr>
          <p:spPr>
            <a:xfrm>
              <a:off x="5158116" y="666448"/>
              <a:ext cx="12701" cy="1"/>
            </a:xfrm>
            <a:prstGeom prst="line">
              <a:avLst/>
            </a:prstGeom>
            <a:solidFill>
              <a:srgbClr val="D9D9D9"/>
            </a:solidFill>
            <a:ln w="6350" cap="flat">
              <a:solidFill>
                <a:srgbClr val="FFFFFF"/>
              </a:solidFill>
              <a:prstDash val="solid"/>
              <a:round/>
            </a:ln>
            <a:effectLst/>
          </p:spPr>
          <p:txBody>
            <a:bodyPr wrap="square" lIns="45719" tIns="45719" rIns="45719" bIns="45719" numCol="1" anchor="t">
              <a:noAutofit/>
            </a:bodyPr>
            <a:lstStyle/>
            <a:p>
              <a:endParaRPr/>
            </a:p>
          </p:txBody>
        </p:sp>
        <p:sp>
          <p:nvSpPr>
            <p:cNvPr id="1962" name="Freeform 277"/>
            <p:cNvSpPr/>
            <p:nvPr/>
          </p:nvSpPr>
          <p:spPr>
            <a:xfrm>
              <a:off x="4541687" y="593504"/>
              <a:ext cx="716899" cy="513929"/>
            </a:xfrm>
            <a:custGeom>
              <a:avLst/>
              <a:gdLst/>
              <a:ahLst/>
              <a:cxnLst>
                <a:cxn ang="0">
                  <a:pos x="wd2" y="hd2"/>
                </a:cxn>
                <a:cxn ang="5400000">
                  <a:pos x="wd2" y="hd2"/>
                </a:cxn>
                <a:cxn ang="10800000">
                  <a:pos x="wd2" y="hd2"/>
                </a:cxn>
                <a:cxn ang="16200000">
                  <a:pos x="wd2" y="hd2"/>
                </a:cxn>
              </a:cxnLst>
              <a:rect l="0" t="0" r="r" b="b"/>
              <a:pathLst>
                <a:path w="21600" h="21600" extrusionOk="0">
                  <a:moveTo>
                    <a:pt x="18221" y="4738"/>
                  </a:moveTo>
                  <a:lnTo>
                    <a:pt x="18342" y="4459"/>
                  </a:lnTo>
                  <a:lnTo>
                    <a:pt x="18342" y="4320"/>
                  </a:lnTo>
                  <a:lnTo>
                    <a:pt x="18583" y="3763"/>
                  </a:lnTo>
                  <a:lnTo>
                    <a:pt x="18583" y="3623"/>
                  </a:lnTo>
                  <a:lnTo>
                    <a:pt x="18704" y="3484"/>
                  </a:lnTo>
                  <a:lnTo>
                    <a:pt x="18704" y="2926"/>
                  </a:lnTo>
                  <a:lnTo>
                    <a:pt x="18342" y="2508"/>
                  </a:lnTo>
                  <a:lnTo>
                    <a:pt x="18221" y="2508"/>
                  </a:lnTo>
                  <a:lnTo>
                    <a:pt x="17980" y="2369"/>
                  </a:lnTo>
                  <a:lnTo>
                    <a:pt x="17859" y="2230"/>
                  </a:lnTo>
                  <a:lnTo>
                    <a:pt x="17618" y="2230"/>
                  </a:lnTo>
                  <a:lnTo>
                    <a:pt x="17497" y="2090"/>
                  </a:lnTo>
                  <a:lnTo>
                    <a:pt x="17377" y="2090"/>
                  </a:lnTo>
                  <a:lnTo>
                    <a:pt x="17256" y="2230"/>
                  </a:lnTo>
                  <a:lnTo>
                    <a:pt x="17135" y="2230"/>
                  </a:lnTo>
                  <a:lnTo>
                    <a:pt x="16653" y="2787"/>
                  </a:lnTo>
                  <a:lnTo>
                    <a:pt x="16411" y="3345"/>
                  </a:lnTo>
                  <a:lnTo>
                    <a:pt x="16291" y="3484"/>
                  </a:lnTo>
                  <a:lnTo>
                    <a:pt x="16291" y="3623"/>
                  </a:lnTo>
                  <a:lnTo>
                    <a:pt x="16170" y="3763"/>
                  </a:lnTo>
                  <a:lnTo>
                    <a:pt x="16170" y="4041"/>
                  </a:lnTo>
                  <a:lnTo>
                    <a:pt x="16049" y="4181"/>
                  </a:lnTo>
                  <a:lnTo>
                    <a:pt x="16049" y="4320"/>
                  </a:lnTo>
                  <a:lnTo>
                    <a:pt x="15808" y="4599"/>
                  </a:lnTo>
                  <a:lnTo>
                    <a:pt x="15687" y="4599"/>
                  </a:lnTo>
                  <a:lnTo>
                    <a:pt x="15446" y="4738"/>
                  </a:lnTo>
                  <a:lnTo>
                    <a:pt x="14480" y="4738"/>
                  </a:lnTo>
                  <a:lnTo>
                    <a:pt x="14239" y="4599"/>
                  </a:lnTo>
                  <a:lnTo>
                    <a:pt x="13877" y="4459"/>
                  </a:lnTo>
                  <a:lnTo>
                    <a:pt x="13515" y="4459"/>
                  </a:lnTo>
                  <a:lnTo>
                    <a:pt x="13274" y="4320"/>
                  </a:lnTo>
                  <a:lnTo>
                    <a:pt x="12912" y="4738"/>
                  </a:lnTo>
                  <a:lnTo>
                    <a:pt x="12670" y="4877"/>
                  </a:lnTo>
                  <a:lnTo>
                    <a:pt x="12550" y="5017"/>
                  </a:lnTo>
                  <a:lnTo>
                    <a:pt x="12550" y="5156"/>
                  </a:lnTo>
                  <a:lnTo>
                    <a:pt x="12429" y="5295"/>
                  </a:lnTo>
                  <a:lnTo>
                    <a:pt x="12429" y="5435"/>
                  </a:lnTo>
                  <a:lnTo>
                    <a:pt x="12308" y="5435"/>
                  </a:lnTo>
                  <a:lnTo>
                    <a:pt x="12188" y="5574"/>
                  </a:lnTo>
                  <a:lnTo>
                    <a:pt x="11826" y="5574"/>
                  </a:lnTo>
                  <a:lnTo>
                    <a:pt x="11584" y="5435"/>
                  </a:lnTo>
                  <a:lnTo>
                    <a:pt x="11464" y="5435"/>
                  </a:lnTo>
                  <a:lnTo>
                    <a:pt x="11102" y="5574"/>
                  </a:lnTo>
                  <a:lnTo>
                    <a:pt x="10740" y="5574"/>
                  </a:lnTo>
                  <a:lnTo>
                    <a:pt x="10740" y="5714"/>
                  </a:lnTo>
                  <a:lnTo>
                    <a:pt x="10498" y="5992"/>
                  </a:lnTo>
                  <a:lnTo>
                    <a:pt x="10378" y="5992"/>
                  </a:lnTo>
                  <a:lnTo>
                    <a:pt x="10378" y="6132"/>
                  </a:lnTo>
                  <a:lnTo>
                    <a:pt x="10257" y="6132"/>
                  </a:lnTo>
                  <a:lnTo>
                    <a:pt x="10136" y="6271"/>
                  </a:lnTo>
                  <a:lnTo>
                    <a:pt x="10016" y="6271"/>
                  </a:lnTo>
                  <a:lnTo>
                    <a:pt x="9895" y="6410"/>
                  </a:lnTo>
                  <a:lnTo>
                    <a:pt x="9774" y="6271"/>
                  </a:lnTo>
                  <a:lnTo>
                    <a:pt x="9533" y="6271"/>
                  </a:lnTo>
                  <a:lnTo>
                    <a:pt x="9533" y="6132"/>
                  </a:lnTo>
                  <a:lnTo>
                    <a:pt x="9412" y="6132"/>
                  </a:lnTo>
                  <a:lnTo>
                    <a:pt x="9292" y="6271"/>
                  </a:lnTo>
                  <a:lnTo>
                    <a:pt x="9292" y="7107"/>
                  </a:lnTo>
                  <a:lnTo>
                    <a:pt x="9171" y="7107"/>
                  </a:lnTo>
                  <a:lnTo>
                    <a:pt x="8930" y="7386"/>
                  </a:lnTo>
                  <a:lnTo>
                    <a:pt x="8809" y="7386"/>
                  </a:lnTo>
                  <a:lnTo>
                    <a:pt x="8809" y="8083"/>
                  </a:lnTo>
                  <a:lnTo>
                    <a:pt x="8688" y="8222"/>
                  </a:lnTo>
                  <a:lnTo>
                    <a:pt x="8688" y="8361"/>
                  </a:lnTo>
                  <a:lnTo>
                    <a:pt x="8085" y="8361"/>
                  </a:lnTo>
                  <a:lnTo>
                    <a:pt x="8085" y="8501"/>
                  </a:lnTo>
                  <a:lnTo>
                    <a:pt x="7964" y="8501"/>
                  </a:lnTo>
                  <a:lnTo>
                    <a:pt x="7964" y="9058"/>
                  </a:lnTo>
                  <a:lnTo>
                    <a:pt x="7844" y="9058"/>
                  </a:lnTo>
                  <a:lnTo>
                    <a:pt x="7844" y="9197"/>
                  </a:lnTo>
                  <a:lnTo>
                    <a:pt x="7723" y="9197"/>
                  </a:lnTo>
                  <a:lnTo>
                    <a:pt x="7602" y="9337"/>
                  </a:lnTo>
                  <a:lnTo>
                    <a:pt x="7482" y="9337"/>
                  </a:lnTo>
                  <a:lnTo>
                    <a:pt x="7361" y="9476"/>
                  </a:lnTo>
                  <a:lnTo>
                    <a:pt x="7361" y="9755"/>
                  </a:lnTo>
                  <a:lnTo>
                    <a:pt x="7240" y="9894"/>
                  </a:lnTo>
                  <a:lnTo>
                    <a:pt x="7240" y="10870"/>
                  </a:lnTo>
                  <a:lnTo>
                    <a:pt x="6999" y="11148"/>
                  </a:lnTo>
                  <a:lnTo>
                    <a:pt x="6999" y="11288"/>
                  </a:lnTo>
                  <a:lnTo>
                    <a:pt x="6878" y="11427"/>
                  </a:lnTo>
                  <a:lnTo>
                    <a:pt x="6878" y="11706"/>
                  </a:lnTo>
                  <a:lnTo>
                    <a:pt x="6999" y="11706"/>
                  </a:lnTo>
                  <a:lnTo>
                    <a:pt x="6999" y="11845"/>
                  </a:lnTo>
                  <a:lnTo>
                    <a:pt x="7120" y="11845"/>
                  </a:lnTo>
                  <a:lnTo>
                    <a:pt x="7240" y="11985"/>
                  </a:lnTo>
                  <a:lnTo>
                    <a:pt x="7361" y="11985"/>
                  </a:lnTo>
                  <a:lnTo>
                    <a:pt x="7361" y="12263"/>
                  </a:lnTo>
                  <a:lnTo>
                    <a:pt x="7240" y="12403"/>
                  </a:lnTo>
                  <a:lnTo>
                    <a:pt x="7120" y="12403"/>
                  </a:lnTo>
                  <a:lnTo>
                    <a:pt x="7120" y="12542"/>
                  </a:lnTo>
                  <a:lnTo>
                    <a:pt x="6878" y="12542"/>
                  </a:lnTo>
                  <a:lnTo>
                    <a:pt x="6758" y="12403"/>
                  </a:lnTo>
                  <a:lnTo>
                    <a:pt x="6516" y="12403"/>
                  </a:lnTo>
                  <a:lnTo>
                    <a:pt x="6396" y="12263"/>
                  </a:lnTo>
                  <a:lnTo>
                    <a:pt x="6154" y="12263"/>
                  </a:lnTo>
                  <a:lnTo>
                    <a:pt x="6154" y="12403"/>
                  </a:lnTo>
                  <a:lnTo>
                    <a:pt x="6034" y="12403"/>
                  </a:lnTo>
                  <a:lnTo>
                    <a:pt x="6034" y="12821"/>
                  </a:lnTo>
                  <a:lnTo>
                    <a:pt x="5913" y="13099"/>
                  </a:lnTo>
                  <a:lnTo>
                    <a:pt x="5913" y="13517"/>
                  </a:lnTo>
                  <a:lnTo>
                    <a:pt x="6034" y="13657"/>
                  </a:lnTo>
                  <a:lnTo>
                    <a:pt x="6034" y="13935"/>
                  </a:lnTo>
                  <a:lnTo>
                    <a:pt x="6154" y="14493"/>
                  </a:lnTo>
                  <a:lnTo>
                    <a:pt x="6154" y="14911"/>
                  </a:lnTo>
                  <a:lnTo>
                    <a:pt x="6275" y="15468"/>
                  </a:lnTo>
                  <a:lnTo>
                    <a:pt x="6275" y="16026"/>
                  </a:lnTo>
                  <a:lnTo>
                    <a:pt x="6396" y="16165"/>
                  </a:lnTo>
                  <a:lnTo>
                    <a:pt x="6396" y="16305"/>
                  </a:lnTo>
                  <a:lnTo>
                    <a:pt x="6637" y="16862"/>
                  </a:lnTo>
                  <a:lnTo>
                    <a:pt x="6758" y="17001"/>
                  </a:lnTo>
                  <a:lnTo>
                    <a:pt x="6758" y="17141"/>
                  </a:lnTo>
                  <a:lnTo>
                    <a:pt x="6878" y="17419"/>
                  </a:lnTo>
                  <a:lnTo>
                    <a:pt x="6878" y="17559"/>
                  </a:lnTo>
                  <a:lnTo>
                    <a:pt x="6999" y="17837"/>
                  </a:lnTo>
                  <a:lnTo>
                    <a:pt x="6999" y="18534"/>
                  </a:lnTo>
                  <a:lnTo>
                    <a:pt x="6878" y="18534"/>
                  </a:lnTo>
                  <a:lnTo>
                    <a:pt x="6758" y="18674"/>
                  </a:lnTo>
                  <a:lnTo>
                    <a:pt x="6516" y="18674"/>
                  </a:lnTo>
                  <a:lnTo>
                    <a:pt x="6396" y="18813"/>
                  </a:lnTo>
                  <a:lnTo>
                    <a:pt x="6154" y="18813"/>
                  </a:lnTo>
                  <a:lnTo>
                    <a:pt x="6154" y="19092"/>
                  </a:lnTo>
                  <a:lnTo>
                    <a:pt x="6034" y="19231"/>
                  </a:lnTo>
                  <a:lnTo>
                    <a:pt x="6034" y="19510"/>
                  </a:lnTo>
                  <a:lnTo>
                    <a:pt x="5913" y="19788"/>
                  </a:lnTo>
                  <a:lnTo>
                    <a:pt x="5913" y="20206"/>
                  </a:lnTo>
                  <a:lnTo>
                    <a:pt x="5792" y="20346"/>
                  </a:lnTo>
                  <a:lnTo>
                    <a:pt x="5551" y="20903"/>
                  </a:lnTo>
                  <a:lnTo>
                    <a:pt x="5551" y="20764"/>
                  </a:lnTo>
                  <a:lnTo>
                    <a:pt x="5309" y="20625"/>
                  </a:lnTo>
                  <a:lnTo>
                    <a:pt x="5189" y="20625"/>
                  </a:lnTo>
                  <a:lnTo>
                    <a:pt x="5189" y="20485"/>
                  </a:lnTo>
                  <a:lnTo>
                    <a:pt x="5068" y="20485"/>
                  </a:lnTo>
                  <a:lnTo>
                    <a:pt x="4947" y="20346"/>
                  </a:lnTo>
                  <a:lnTo>
                    <a:pt x="4706" y="20346"/>
                  </a:lnTo>
                  <a:lnTo>
                    <a:pt x="4465" y="20485"/>
                  </a:lnTo>
                  <a:lnTo>
                    <a:pt x="4103" y="20485"/>
                  </a:lnTo>
                  <a:lnTo>
                    <a:pt x="3982" y="20625"/>
                  </a:lnTo>
                  <a:lnTo>
                    <a:pt x="3620" y="20625"/>
                  </a:lnTo>
                  <a:lnTo>
                    <a:pt x="3620" y="20764"/>
                  </a:lnTo>
                  <a:lnTo>
                    <a:pt x="3499" y="20764"/>
                  </a:lnTo>
                  <a:lnTo>
                    <a:pt x="3379" y="20903"/>
                  </a:lnTo>
                  <a:lnTo>
                    <a:pt x="3137" y="21043"/>
                  </a:lnTo>
                  <a:lnTo>
                    <a:pt x="3017" y="21182"/>
                  </a:lnTo>
                  <a:lnTo>
                    <a:pt x="2775" y="21321"/>
                  </a:lnTo>
                  <a:lnTo>
                    <a:pt x="2655" y="21321"/>
                  </a:lnTo>
                  <a:lnTo>
                    <a:pt x="2413" y="21461"/>
                  </a:lnTo>
                  <a:lnTo>
                    <a:pt x="2051" y="21461"/>
                  </a:lnTo>
                  <a:lnTo>
                    <a:pt x="1931" y="21600"/>
                  </a:lnTo>
                  <a:lnTo>
                    <a:pt x="1207" y="21600"/>
                  </a:lnTo>
                  <a:lnTo>
                    <a:pt x="1207" y="20346"/>
                  </a:lnTo>
                  <a:lnTo>
                    <a:pt x="1086" y="20206"/>
                  </a:lnTo>
                  <a:lnTo>
                    <a:pt x="965" y="20206"/>
                  </a:lnTo>
                  <a:lnTo>
                    <a:pt x="845" y="20067"/>
                  </a:lnTo>
                  <a:lnTo>
                    <a:pt x="724" y="20067"/>
                  </a:lnTo>
                  <a:lnTo>
                    <a:pt x="724" y="19231"/>
                  </a:lnTo>
                  <a:lnTo>
                    <a:pt x="845" y="19092"/>
                  </a:lnTo>
                  <a:lnTo>
                    <a:pt x="965" y="18813"/>
                  </a:lnTo>
                  <a:lnTo>
                    <a:pt x="965" y="18116"/>
                  </a:lnTo>
                  <a:lnTo>
                    <a:pt x="362" y="18116"/>
                  </a:lnTo>
                  <a:lnTo>
                    <a:pt x="362" y="17977"/>
                  </a:lnTo>
                  <a:lnTo>
                    <a:pt x="241" y="17977"/>
                  </a:lnTo>
                  <a:lnTo>
                    <a:pt x="241" y="17837"/>
                  </a:lnTo>
                  <a:lnTo>
                    <a:pt x="121" y="17698"/>
                  </a:lnTo>
                  <a:lnTo>
                    <a:pt x="121" y="17280"/>
                  </a:lnTo>
                  <a:lnTo>
                    <a:pt x="0" y="17141"/>
                  </a:lnTo>
                  <a:lnTo>
                    <a:pt x="0" y="16165"/>
                  </a:lnTo>
                  <a:lnTo>
                    <a:pt x="121" y="16026"/>
                  </a:lnTo>
                  <a:lnTo>
                    <a:pt x="121" y="15608"/>
                  </a:lnTo>
                  <a:lnTo>
                    <a:pt x="241" y="15468"/>
                  </a:lnTo>
                  <a:lnTo>
                    <a:pt x="241" y="15329"/>
                  </a:lnTo>
                  <a:lnTo>
                    <a:pt x="483" y="15329"/>
                  </a:lnTo>
                  <a:lnTo>
                    <a:pt x="603" y="15190"/>
                  </a:lnTo>
                  <a:lnTo>
                    <a:pt x="965" y="15190"/>
                  </a:lnTo>
                  <a:lnTo>
                    <a:pt x="965" y="14772"/>
                  </a:lnTo>
                  <a:lnTo>
                    <a:pt x="1086" y="14632"/>
                  </a:lnTo>
                  <a:lnTo>
                    <a:pt x="1086" y="14493"/>
                  </a:lnTo>
                  <a:lnTo>
                    <a:pt x="1207" y="14493"/>
                  </a:lnTo>
                  <a:lnTo>
                    <a:pt x="1207" y="14354"/>
                  </a:lnTo>
                  <a:lnTo>
                    <a:pt x="1448" y="14354"/>
                  </a:lnTo>
                  <a:lnTo>
                    <a:pt x="1689" y="14214"/>
                  </a:lnTo>
                  <a:lnTo>
                    <a:pt x="2413" y="14214"/>
                  </a:lnTo>
                  <a:lnTo>
                    <a:pt x="2534" y="14075"/>
                  </a:lnTo>
                  <a:lnTo>
                    <a:pt x="2775" y="14075"/>
                  </a:lnTo>
                  <a:lnTo>
                    <a:pt x="2775" y="13935"/>
                  </a:lnTo>
                  <a:lnTo>
                    <a:pt x="2896" y="13796"/>
                  </a:lnTo>
                  <a:lnTo>
                    <a:pt x="2896" y="13657"/>
                  </a:lnTo>
                  <a:lnTo>
                    <a:pt x="3017" y="13657"/>
                  </a:lnTo>
                  <a:lnTo>
                    <a:pt x="3017" y="13517"/>
                  </a:lnTo>
                  <a:lnTo>
                    <a:pt x="3137" y="13517"/>
                  </a:lnTo>
                  <a:lnTo>
                    <a:pt x="3137" y="13378"/>
                  </a:lnTo>
                  <a:lnTo>
                    <a:pt x="3379" y="13378"/>
                  </a:lnTo>
                  <a:lnTo>
                    <a:pt x="3499" y="13517"/>
                  </a:lnTo>
                  <a:lnTo>
                    <a:pt x="3861" y="13517"/>
                  </a:lnTo>
                  <a:lnTo>
                    <a:pt x="3861" y="13378"/>
                  </a:lnTo>
                  <a:lnTo>
                    <a:pt x="3982" y="13378"/>
                  </a:lnTo>
                  <a:lnTo>
                    <a:pt x="3982" y="12263"/>
                  </a:lnTo>
                  <a:lnTo>
                    <a:pt x="4223" y="11985"/>
                  </a:lnTo>
                  <a:lnTo>
                    <a:pt x="4706" y="11985"/>
                  </a:lnTo>
                  <a:lnTo>
                    <a:pt x="4827" y="11845"/>
                  </a:lnTo>
                  <a:lnTo>
                    <a:pt x="5189" y="11845"/>
                  </a:lnTo>
                  <a:lnTo>
                    <a:pt x="5189" y="11706"/>
                  </a:lnTo>
                  <a:lnTo>
                    <a:pt x="5309" y="11706"/>
                  </a:lnTo>
                  <a:lnTo>
                    <a:pt x="5309" y="11009"/>
                  </a:lnTo>
                  <a:lnTo>
                    <a:pt x="5430" y="10870"/>
                  </a:lnTo>
                  <a:lnTo>
                    <a:pt x="5430" y="10730"/>
                  </a:lnTo>
                  <a:lnTo>
                    <a:pt x="5551" y="10591"/>
                  </a:lnTo>
                  <a:lnTo>
                    <a:pt x="5672" y="10591"/>
                  </a:lnTo>
                  <a:lnTo>
                    <a:pt x="5672" y="10452"/>
                  </a:lnTo>
                  <a:lnTo>
                    <a:pt x="5913" y="10312"/>
                  </a:lnTo>
                  <a:lnTo>
                    <a:pt x="6034" y="10312"/>
                  </a:lnTo>
                  <a:lnTo>
                    <a:pt x="6034" y="10173"/>
                  </a:lnTo>
                  <a:lnTo>
                    <a:pt x="6154" y="10034"/>
                  </a:lnTo>
                  <a:lnTo>
                    <a:pt x="6154" y="9476"/>
                  </a:lnTo>
                  <a:lnTo>
                    <a:pt x="6275" y="9197"/>
                  </a:lnTo>
                  <a:lnTo>
                    <a:pt x="6275" y="9058"/>
                  </a:lnTo>
                  <a:lnTo>
                    <a:pt x="6396" y="8779"/>
                  </a:lnTo>
                  <a:lnTo>
                    <a:pt x="6396" y="8361"/>
                  </a:lnTo>
                  <a:lnTo>
                    <a:pt x="6516" y="8361"/>
                  </a:lnTo>
                  <a:lnTo>
                    <a:pt x="6516" y="8222"/>
                  </a:lnTo>
                  <a:lnTo>
                    <a:pt x="6878" y="7804"/>
                  </a:lnTo>
                  <a:lnTo>
                    <a:pt x="7240" y="7525"/>
                  </a:lnTo>
                  <a:lnTo>
                    <a:pt x="7240" y="7386"/>
                  </a:lnTo>
                  <a:lnTo>
                    <a:pt x="7602" y="6968"/>
                  </a:lnTo>
                  <a:lnTo>
                    <a:pt x="7723" y="6689"/>
                  </a:lnTo>
                  <a:lnTo>
                    <a:pt x="8326" y="5992"/>
                  </a:lnTo>
                  <a:lnTo>
                    <a:pt x="8568" y="5853"/>
                  </a:lnTo>
                  <a:lnTo>
                    <a:pt x="8809" y="5574"/>
                  </a:lnTo>
                  <a:lnTo>
                    <a:pt x="8930" y="5574"/>
                  </a:lnTo>
                  <a:lnTo>
                    <a:pt x="9050" y="5435"/>
                  </a:lnTo>
                  <a:lnTo>
                    <a:pt x="9533" y="5435"/>
                  </a:lnTo>
                  <a:lnTo>
                    <a:pt x="9895" y="5295"/>
                  </a:lnTo>
                  <a:lnTo>
                    <a:pt x="10257" y="5295"/>
                  </a:lnTo>
                  <a:lnTo>
                    <a:pt x="10378" y="5156"/>
                  </a:lnTo>
                  <a:lnTo>
                    <a:pt x="10498" y="5156"/>
                  </a:lnTo>
                  <a:lnTo>
                    <a:pt x="10740" y="5017"/>
                  </a:lnTo>
                  <a:lnTo>
                    <a:pt x="10860" y="4877"/>
                  </a:lnTo>
                  <a:lnTo>
                    <a:pt x="11222" y="4877"/>
                  </a:lnTo>
                  <a:lnTo>
                    <a:pt x="11584" y="4738"/>
                  </a:lnTo>
                  <a:lnTo>
                    <a:pt x="12067" y="4738"/>
                  </a:lnTo>
                  <a:lnTo>
                    <a:pt x="12188" y="4599"/>
                  </a:lnTo>
                  <a:lnTo>
                    <a:pt x="12188" y="4459"/>
                  </a:lnTo>
                  <a:lnTo>
                    <a:pt x="12308" y="4459"/>
                  </a:lnTo>
                  <a:lnTo>
                    <a:pt x="12308" y="3902"/>
                  </a:lnTo>
                  <a:lnTo>
                    <a:pt x="12429" y="3763"/>
                  </a:lnTo>
                  <a:lnTo>
                    <a:pt x="12429" y="3623"/>
                  </a:lnTo>
                  <a:lnTo>
                    <a:pt x="12670" y="3623"/>
                  </a:lnTo>
                  <a:lnTo>
                    <a:pt x="12791" y="3484"/>
                  </a:lnTo>
                  <a:lnTo>
                    <a:pt x="13032" y="3484"/>
                  </a:lnTo>
                  <a:lnTo>
                    <a:pt x="13032" y="3345"/>
                  </a:lnTo>
                  <a:lnTo>
                    <a:pt x="13153" y="3345"/>
                  </a:lnTo>
                  <a:lnTo>
                    <a:pt x="13153" y="2648"/>
                  </a:lnTo>
                  <a:lnTo>
                    <a:pt x="13032" y="2508"/>
                  </a:lnTo>
                  <a:lnTo>
                    <a:pt x="13032" y="2369"/>
                  </a:lnTo>
                  <a:lnTo>
                    <a:pt x="12791" y="2090"/>
                  </a:lnTo>
                  <a:lnTo>
                    <a:pt x="12550" y="1951"/>
                  </a:lnTo>
                  <a:lnTo>
                    <a:pt x="12429" y="1812"/>
                  </a:lnTo>
                  <a:lnTo>
                    <a:pt x="12308" y="1812"/>
                  </a:lnTo>
                  <a:lnTo>
                    <a:pt x="12308" y="1672"/>
                  </a:lnTo>
                  <a:lnTo>
                    <a:pt x="12429" y="1672"/>
                  </a:lnTo>
                  <a:lnTo>
                    <a:pt x="12429" y="1533"/>
                  </a:lnTo>
                  <a:lnTo>
                    <a:pt x="12912" y="1533"/>
                  </a:lnTo>
                  <a:lnTo>
                    <a:pt x="13032" y="1394"/>
                  </a:lnTo>
                  <a:lnTo>
                    <a:pt x="13274" y="1394"/>
                  </a:lnTo>
                  <a:lnTo>
                    <a:pt x="13274" y="1254"/>
                  </a:lnTo>
                  <a:lnTo>
                    <a:pt x="13394" y="975"/>
                  </a:lnTo>
                  <a:lnTo>
                    <a:pt x="13394" y="697"/>
                  </a:lnTo>
                  <a:lnTo>
                    <a:pt x="13636" y="697"/>
                  </a:lnTo>
                  <a:lnTo>
                    <a:pt x="13636" y="1533"/>
                  </a:lnTo>
                  <a:lnTo>
                    <a:pt x="13877" y="1812"/>
                  </a:lnTo>
                  <a:lnTo>
                    <a:pt x="14239" y="1812"/>
                  </a:lnTo>
                  <a:lnTo>
                    <a:pt x="14239" y="1672"/>
                  </a:lnTo>
                  <a:lnTo>
                    <a:pt x="14118" y="1533"/>
                  </a:lnTo>
                  <a:lnTo>
                    <a:pt x="14118" y="1254"/>
                  </a:lnTo>
                  <a:lnTo>
                    <a:pt x="14601" y="1254"/>
                  </a:lnTo>
                  <a:lnTo>
                    <a:pt x="14601" y="1394"/>
                  </a:lnTo>
                  <a:lnTo>
                    <a:pt x="14722" y="1533"/>
                  </a:lnTo>
                  <a:lnTo>
                    <a:pt x="14722" y="1672"/>
                  </a:lnTo>
                  <a:lnTo>
                    <a:pt x="14842" y="1812"/>
                  </a:lnTo>
                  <a:lnTo>
                    <a:pt x="15084" y="1812"/>
                  </a:lnTo>
                  <a:lnTo>
                    <a:pt x="15204" y="1951"/>
                  </a:lnTo>
                  <a:lnTo>
                    <a:pt x="15325" y="1951"/>
                  </a:lnTo>
                  <a:lnTo>
                    <a:pt x="15566" y="1672"/>
                  </a:lnTo>
                  <a:lnTo>
                    <a:pt x="15566" y="1533"/>
                  </a:lnTo>
                  <a:lnTo>
                    <a:pt x="15687" y="1394"/>
                  </a:lnTo>
                  <a:lnTo>
                    <a:pt x="15687" y="1115"/>
                  </a:lnTo>
                  <a:lnTo>
                    <a:pt x="15566" y="975"/>
                  </a:lnTo>
                  <a:lnTo>
                    <a:pt x="15446" y="975"/>
                  </a:lnTo>
                  <a:lnTo>
                    <a:pt x="15325" y="836"/>
                  </a:lnTo>
                  <a:lnTo>
                    <a:pt x="15204" y="836"/>
                  </a:lnTo>
                  <a:lnTo>
                    <a:pt x="15204" y="697"/>
                  </a:lnTo>
                  <a:lnTo>
                    <a:pt x="15446" y="418"/>
                  </a:lnTo>
                  <a:lnTo>
                    <a:pt x="15566" y="418"/>
                  </a:lnTo>
                  <a:lnTo>
                    <a:pt x="15687" y="279"/>
                  </a:lnTo>
                  <a:lnTo>
                    <a:pt x="16170" y="279"/>
                  </a:lnTo>
                  <a:lnTo>
                    <a:pt x="16411" y="557"/>
                  </a:lnTo>
                  <a:lnTo>
                    <a:pt x="16411" y="697"/>
                  </a:lnTo>
                  <a:lnTo>
                    <a:pt x="16532" y="836"/>
                  </a:lnTo>
                  <a:lnTo>
                    <a:pt x="16653" y="836"/>
                  </a:lnTo>
                  <a:lnTo>
                    <a:pt x="16653" y="975"/>
                  </a:lnTo>
                  <a:lnTo>
                    <a:pt x="16773" y="975"/>
                  </a:lnTo>
                  <a:lnTo>
                    <a:pt x="16773" y="836"/>
                  </a:lnTo>
                  <a:lnTo>
                    <a:pt x="16894" y="836"/>
                  </a:lnTo>
                  <a:lnTo>
                    <a:pt x="16894" y="557"/>
                  </a:lnTo>
                  <a:lnTo>
                    <a:pt x="17015" y="418"/>
                  </a:lnTo>
                  <a:lnTo>
                    <a:pt x="17015" y="139"/>
                  </a:lnTo>
                  <a:lnTo>
                    <a:pt x="17135" y="139"/>
                  </a:lnTo>
                  <a:lnTo>
                    <a:pt x="17135" y="0"/>
                  </a:lnTo>
                  <a:lnTo>
                    <a:pt x="17256" y="0"/>
                  </a:lnTo>
                  <a:lnTo>
                    <a:pt x="17256" y="139"/>
                  </a:lnTo>
                  <a:lnTo>
                    <a:pt x="17377" y="279"/>
                  </a:lnTo>
                  <a:lnTo>
                    <a:pt x="17377" y="975"/>
                  </a:lnTo>
                  <a:lnTo>
                    <a:pt x="17497" y="1115"/>
                  </a:lnTo>
                  <a:lnTo>
                    <a:pt x="18342" y="1115"/>
                  </a:lnTo>
                  <a:lnTo>
                    <a:pt x="18342" y="975"/>
                  </a:lnTo>
                  <a:lnTo>
                    <a:pt x="18704" y="557"/>
                  </a:lnTo>
                  <a:lnTo>
                    <a:pt x="18825" y="557"/>
                  </a:lnTo>
                  <a:lnTo>
                    <a:pt x="18825" y="418"/>
                  </a:lnTo>
                  <a:lnTo>
                    <a:pt x="19307" y="418"/>
                  </a:lnTo>
                  <a:lnTo>
                    <a:pt x="19549" y="697"/>
                  </a:lnTo>
                  <a:lnTo>
                    <a:pt x="19669" y="697"/>
                  </a:lnTo>
                  <a:lnTo>
                    <a:pt x="19911" y="836"/>
                  </a:lnTo>
                  <a:lnTo>
                    <a:pt x="19911" y="975"/>
                  </a:lnTo>
                  <a:lnTo>
                    <a:pt x="20031" y="975"/>
                  </a:lnTo>
                  <a:lnTo>
                    <a:pt x="20031" y="1394"/>
                  </a:lnTo>
                  <a:lnTo>
                    <a:pt x="19911" y="1533"/>
                  </a:lnTo>
                  <a:lnTo>
                    <a:pt x="19911" y="1672"/>
                  </a:lnTo>
                  <a:lnTo>
                    <a:pt x="19790" y="1812"/>
                  </a:lnTo>
                  <a:lnTo>
                    <a:pt x="20031" y="2090"/>
                  </a:lnTo>
                  <a:lnTo>
                    <a:pt x="20152" y="2090"/>
                  </a:lnTo>
                  <a:lnTo>
                    <a:pt x="20273" y="2230"/>
                  </a:lnTo>
                  <a:lnTo>
                    <a:pt x="20393" y="2230"/>
                  </a:lnTo>
                  <a:lnTo>
                    <a:pt x="20514" y="2369"/>
                  </a:lnTo>
                  <a:lnTo>
                    <a:pt x="20755" y="2369"/>
                  </a:lnTo>
                  <a:lnTo>
                    <a:pt x="21117" y="2508"/>
                  </a:lnTo>
                  <a:lnTo>
                    <a:pt x="21359" y="2648"/>
                  </a:lnTo>
                  <a:lnTo>
                    <a:pt x="21600" y="2648"/>
                  </a:lnTo>
                  <a:lnTo>
                    <a:pt x="21117" y="2926"/>
                  </a:lnTo>
                  <a:lnTo>
                    <a:pt x="20755" y="3205"/>
                  </a:lnTo>
                  <a:lnTo>
                    <a:pt x="20635" y="3345"/>
                  </a:lnTo>
                  <a:lnTo>
                    <a:pt x="20514" y="3345"/>
                  </a:lnTo>
                  <a:lnTo>
                    <a:pt x="20273" y="3623"/>
                  </a:lnTo>
                  <a:lnTo>
                    <a:pt x="20031" y="4041"/>
                  </a:lnTo>
                  <a:lnTo>
                    <a:pt x="19428" y="4738"/>
                  </a:lnTo>
                  <a:lnTo>
                    <a:pt x="19428" y="4877"/>
                  </a:lnTo>
                  <a:lnTo>
                    <a:pt x="19187" y="5714"/>
                  </a:lnTo>
                  <a:lnTo>
                    <a:pt x="18221" y="4738"/>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63" name="Freeform 278"/>
            <p:cNvSpPr/>
            <p:nvPr/>
          </p:nvSpPr>
          <p:spPr>
            <a:xfrm>
              <a:off x="4541687" y="593504"/>
              <a:ext cx="716899" cy="513929"/>
            </a:xfrm>
            <a:custGeom>
              <a:avLst/>
              <a:gdLst/>
              <a:ahLst/>
              <a:cxnLst>
                <a:cxn ang="0">
                  <a:pos x="wd2" y="hd2"/>
                </a:cxn>
                <a:cxn ang="5400000">
                  <a:pos x="wd2" y="hd2"/>
                </a:cxn>
                <a:cxn ang="10800000">
                  <a:pos x="wd2" y="hd2"/>
                </a:cxn>
                <a:cxn ang="16200000">
                  <a:pos x="wd2" y="hd2"/>
                </a:cxn>
              </a:cxnLst>
              <a:rect l="0" t="0" r="r" b="b"/>
              <a:pathLst>
                <a:path w="21600" h="21600" extrusionOk="0">
                  <a:moveTo>
                    <a:pt x="18221" y="4738"/>
                  </a:moveTo>
                  <a:lnTo>
                    <a:pt x="18342" y="4459"/>
                  </a:lnTo>
                  <a:lnTo>
                    <a:pt x="18342" y="4320"/>
                  </a:lnTo>
                  <a:lnTo>
                    <a:pt x="18583" y="3763"/>
                  </a:lnTo>
                  <a:lnTo>
                    <a:pt x="18583" y="3623"/>
                  </a:lnTo>
                  <a:lnTo>
                    <a:pt x="18704" y="3484"/>
                  </a:lnTo>
                  <a:lnTo>
                    <a:pt x="18704" y="2926"/>
                  </a:lnTo>
                  <a:lnTo>
                    <a:pt x="18342" y="2508"/>
                  </a:lnTo>
                  <a:lnTo>
                    <a:pt x="18221" y="2508"/>
                  </a:lnTo>
                  <a:lnTo>
                    <a:pt x="17980" y="2369"/>
                  </a:lnTo>
                  <a:lnTo>
                    <a:pt x="17859" y="2230"/>
                  </a:lnTo>
                  <a:lnTo>
                    <a:pt x="17618" y="2230"/>
                  </a:lnTo>
                  <a:lnTo>
                    <a:pt x="17497" y="2090"/>
                  </a:lnTo>
                  <a:lnTo>
                    <a:pt x="17377" y="2090"/>
                  </a:lnTo>
                  <a:lnTo>
                    <a:pt x="17256" y="2230"/>
                  </a:lnTo>
                  <a:lnTo>
                    <a:pt x="17135" y="2230"/>
                  </a:lnTo>
                  <a:lnTo>
                    <a:pt x="16653" y="2787"/>
                  </a:lnTo>
                  <a:lnTo>
                    <a:pt x="16411" y="3345"/>
                  </a:lnTo>
                  <a:lnTo>
                    <a:pt x="16291" y="3484"/>
                  </a:lnTo>
                  <a:lnTo>
                    <a:pt x="16291" y="3623"/>
                  </a:lnTo>
                  <a:lnTo>
                    <a:pt x="16170" y="3763"/>
                  </a:lnTo>
                  <a:lnTo>
                    <a:pt x="16170" y="4041"/>
                  </a:lnTo>
                  <a:lnTo>
                    <a:pt x="16049" y="4181"/>
                  </a:lnTo>
                  <a:lnTo>
                    <a:pt x="16049" y="4320"/>
                  </a:lnTo>
                  <a:lnTo>
                    <a:pt x="15808" y="4599"/>
                  </a:lnTo>
                  <a:lnTo>
                    <a:pt x="15687" y="4599"/>
                  </a:lnTo>
                  <a:lnTo>
                    <a:pt x="15446" y="4738"/>
                  </a:lnTo>
                  <a:lnTo>
                    <a:pt x="14480" y="4738"/>
                  </a:lnTo>
                  <a:lnTo>
                    <a:pt x="14239" y="4599"/>
                  </a:lnTo>
                  <a:lnTo>
                    <a:pt x="13877" y="4459"/>
                  </a:lnTo>
                  <a:lnTo>
                    <a:pt x="13515" y="4459"/>
                  </a:lnTo>
                  <a:lnTo>
                    <a:pt x="13274" y="4320"/>
                  </a:lnTo>
                  <a:lnTo>
                    <a:pt x="12912" y="4738"/>
                  </a:lnTo>
                  <a:lnTo>
                    <a:pt x="12670" y="4877"/>
                  </a:lnTo>
                  <a:lnTo>
                    <a:pt x="12550" y="5017"/>
                  </a:lnTo>
                  <a:lnTo>
                    <a:pt x="12550" y="5156"/>
                  </a:lnTo>
                  <a:lnTo>
                    <a:pt x="12429" y="5295"/>
                  </a:lnTo>
                  <a:lnTo>
                    <a:pt x="12429" y="5435"/>
                  </a:lnTo>
                  <a:lnTo>
                    <a:pt x="12308" y="5435"/>
                  </a:lnTo>
                  <a:lnTo>
                    <a:pt x="12188" y="5574"/>
                  </a:lnTo>
                  <a:lnTo>
                    <a:pt x="11826" y="5574"/>
                  </a:lnTo>
                  <a:lnTo>
                    <a:pt x="11584" y="5435"/>
                  </a:lnTo>
                  <a:lnTo>
                    <a:pt x="11464" y="5435"/>
                  </a:lnTo>
                  <a:lnTo>
                    <a:pt x="11102" y="5574"/>
                  </a:lnTo>
                  <a:lnTo>
                    <a:pt x="10740" y="5574"/>
                  </a:lnTo>
                  <a:lnTo>
                    <a:pt x="10740" y="5714"/>
                  </a:lnTo>
                  <a:lnTo>
                    <a:pt x="10498" y="5992"/>
                  </a:lnTo>
                  <a:lnTo>
                    <a:pt x="10378" y="5992"/>
                  </a:lnTo>
                  <a:lnTo>
                    <a:pt x="10378" y="6132"/>
                  </a:lnTo>
                  <a:lnTo>
                    <a:pt x="10257" y="6132"/>
                  </a:lnTo>
                  <a:lnTo>
                    <a:pt x="10136" y="6271"/>
                  </a:lnTo>
                  <a:lnTo>
                    <a:pt x="10016" y="6271"/>
                  </a:lnTo>
                  <a:lnTo>
                    <a:pt x="9895" y="6410"/>
                  </a:lnTo>
                  <a:lnTo>
                    <a:pt x="9774" y="6271"/>
                  </a:lnTo>
                  <a:lnTo>
                    <a:pt x="9533" y="6271"/>
                  </a:lnTo>
                  <a:lnTo>
                    <a:pt x="9533" y="6132"/>
                  </a:lnTo>
                  <a:lnTo>
                    <a:pt x="9412" y="6132"/>
                  </a:lnTo>
                  <a:lnTo>
                    <a:pt x="9292" y="6271"/>
                  </a:lnTo>
                  <a:lnTo>
                    <a:pt x="9292" y="7107"/>
                  </a:lnTo>
                  <a:lnTo>
                    <a:pt x="9171" y="7107"/>
                  </a:lnTo>
                  <a:lnTo>
                    <a:pt x="8930" y="7386"/>
                  </a:lnTo>
                  <a:lnTo>
                    <a:pt x="8809" y="7386"/>
                  </a:lnTo>
                  <a:lnTo>
                    <a:pt x="8809" y="8083"/>
                  </a:lnTo>
                  <a:lnTo>
                    <a:pt x="8688" y="8222"/>
                  </a:lnTo>
                  <a:lnTo>
                    <a:pt x="8688" y="8361"/>
                  </a:lnTo>
                  <a:lnTo>
                    <a:pt x="8085" y="8361"/>
                  </a:lnTo>
                  <a:lnTo>
                    <a:pt x="8085" y="8501"/>
                  </a:lnTo>
                  <a:lnTo>
                    <a:pt x="7964" y="8501"/>
                  </a:lnTo>
                  <a:lnTo>
                    <a:pt x="7964" y="9058"/>
                  </a:lnTo>
                  <a:lnTo>
                    <a:pt x="7844" y="9058"/>
                  </a:lnTo>
                  <a:lnTo>
                    <a:pt x="7844" y="9197"/>
                  </a:lnTo>
                  <a:lnTo>
                    <a:pt x="7723" y="9197"/>
                  </a:lnTo>
                  <a:lnTo>
                    <a:pt x="7602" y="9337"/>
                  </a:lnTo>
                  <a:lnTo>
                    <a:pt x="7482" y="9337"/>
                  </a:lnTo>
                  <a:lnTo>
                    <a:pt x="7361" y="9476"/>
                  </a:lnTo>
                  <a:lnTo>
                    <a:pt x="7361" y="9755"/>
                  </a:lnTo>
                  <a:lnTo>
                    <a:pt x="7240" y="9894"/>
                  </a:lnTo>
                  <a:lnTo>
                    <a:pt x="7240" y="10870"/>
                  </a:lnTo>
                  <a:lnTo>
                    <a:pt x="6999" y="11148"/>
                  </a:lnTo>
                  <a:lnTo>
                    <a:pt x="6999" y="11288"/>
                  </a:lnTo>
                  <a:lnTo>
                    <a:pt x="6878" y="11427"/>
                  </a:lnTo>
                  <a:lnTo>
                    <a:pt x="6878" y="11706"/>
                  </a:lnTo>
                  <a:lnTo>
                    <a:pt x="6999" y="11706"/>
                  </a:lnTo>
                  <a:lnTo>
                    <a:pt x="6999" y="11845"/>
                  </a:lnTo>
                  <a:lnTo>
                    <a:pt x="7120" y="11845"/>
                  </a:lnTo>
                  <a:lnTo>
                    <a:pt x="7240" y="11985"/>
                  </a:lnTo>
                  <a:lnTo>
                    <a:pt x="7361" y="11985"/>
                  </a:lnTo>
                  <a:lnTo>
                    <a:pt x="7361" y="12263"/>
                  </a:lnTo>
                  <a:lnTo>
                    <a:pt x="7240" y="12403"/>
                  </a:lnTo>
                  <a:lnTo>
                    <a:pt x="7120" y="12403"/>
                  </a:lnTo>
                  <a:lnTo>
                    <a:pt x="7120" y="12542"/>
                  </a:lnTo>
                  <a:lnTo>
                    <a:pt x="6878" y="12542"/>
                  </a:lnTo>
                  <a:lnTo>
                    <a:pt x="6758" y="12403"/>
                  </a:lnTo>
                  <a:lnTo>
                    <a:pt x="6516" y="12403"/>
                  </a:lnTo>
                  <a:lnTo>
                    <a:pt x="6396" y="12263"/>
                  </a:lnTo>
                  <a:lnTo>
                    <a:pt x="6154" y="12263"/>
                  </a:lnTo>
                  <a:lnTo>
                    <a:pt x="6154" y="12403"/>
                  </a:lnTo>
                  <a:lnTo>
                    <a:pt x="6034" y="12403"/>
                  </a:lnTo>
                  <a:lnTo>
                    <a:pt x="6034" y="12821"/>
                  </a:lnTo>
                  <a:lnTo>
                    <a:pt x="5913" y="13099"/>
                  </a:lnTo>
                  <a:lnTo>
                    <a:pt x="5913" y="13517"/>
                  </a:lnTo>
                  <a:lnTo>
                    <a:pt x="6034" y="13657"/>
                  </a:lnTo>
                  <a:lnTo>
                    <a:pt x="6034" y="13935"/>
                  </a:lnTo>
                  <a:lnTo>
                    <a:pt x="6154" y="14493"/>
                  </a:lnTo>
                  <a:lnTo>
                    <a:pt x="6154" y="14911"/>
                  </a:lnTo>
                  <a:lnTo>
                    <a:pt x="6275" y="15468"/>
                  </a:lnTo>
                  <a:lnTo>
                    <a:pt x="6275" y="16026"/>
                  </a:lnTo>
                  <a:lnTo>
                    <a:pt x="6396" y="16165"/>
                  </a:lnTo>
                  <a:lnTo>
                    <a:pt x="6396" y="16305"/>
                  </a:lnTo>
                  <a:lnTo>
                    <a:pt x="6637" y="16862"/>
                  </a:lnTo>
                  <a:lnTo>
                    <a:pt x="6758" y="17001"/>
                  </a:lnTo>
                  <a:lnTo>
                    <a:pt x="6758" y="17141"/>
                  </a:lnTo>
                  <a:lnTo>
                    <a:pt x="6878" y="17419"/>
                  </a:lnTo>
                  <a:lnTo>
                    <a:pt x="6878" y="17559"/>
                  </a:lnTo>
                  <a:lnTo>
                    <a:pt x="6999" y="17837"/>
                  </a:lnTo>
                  <a:lnTo>
                    <a:pt x="6999" y="18534"/>
                  </a:lnTo>
                  <a:lnTo>
                    <a:pt x="6878" y="18534"/>
                  </a:lnTo>
                  <a:lnTo>
                    <a:pt x="6758" y="18674"/>
                  </a:lnTo>
                  <a:lnTo>
                    <a:pt x="6516" y="18674"/>
                  </a:lnTo>
                  <a:lnTo>
                    <a:pt x="6396" y="18813"/>
                  </a:lnTo>
                  <a:lnTo>
                    <a:pt x="6154" y="18813"/>
                  </a:lnTo>
                  <a:lnTo>
                    <a:pt x="6154" y="19092"/>
                  </a:lnTo>
                  <a:lnTo>
                    <a:pt x="6034" y="19231"/>
                  </a:lnTo>
                  <a:lnTo>
                    <a:pt x="6034" y="19510"/>
                  </a:lnTo>
                  <a:lnTo>
                    <a:pt x="5913" y="19788"/>
                  </a:lnTo>
                  <a:lnTo>
                    <a:pt x="5913" y="20206"/>
                  </a:lnTo>
                  <a:lnTo>
                    <a:pt x="5792" y="20346"/>
                  </a:lnTo>
                  <a:lnTo>
                    <a:pt x="5551" y="20903"/>
                  </a:lnTo>
                  <a:lnTo>
                    <a:pt x="5551" y="20764"/>
                  </a:lnTo>
                  <a:lnTo>
                    <a:pt x="5309" y="20625"/>
                  </a:lnTo>
                  <a:lnTo>
                    <a:pt x="5189" y="20625"/>
                  </a:lnTo>
                  <a:lnTo>
                    <a:pt x="5189" y="20485"/>
                  </a:lnTo>
                  <a:lnTo>
                    <a:pt x="5068" y="20485"/>
                  </a:lnTo>
                  <a:lnTo>
                    <a:pt x="4947" y="20346"/>
                  </a:lnTo>
                  <a:lnTo>
                    <a:pt x="4706" y="20346"/>
                  </a:lnTo>
                  <a:lnTo>
                    <a:pt x="4465" y="20485"/>
                  </a:lnTo>
                  <a:lnTo>
                    <a:pt x="4103" y="20485"/>
                  </a:lnTo>
                  <a:lnTo>
                    <a:pt x="3982" y="20625"/>
                  </a:lnTo>
                  <a:lnTo>
                    <a:pt x="3620" y="20625"/>
                  </a:lnTo>
                  <a:lnTo>
                    <a:pt x="3620" y="20764"/>
                  </a:lnTo>
                  <a:lnTo>
                    <a:pt x="3499" y="20764"/>
                  </a:lnTo>
                  <a:lnTo>
                    <a:pt x="3379" y="20903"/>
                  </a:lnTo>
                  <a:lnTo>
                    <a:pt x="3137" y="21043"/>
                  </a:lnTo>
                  <a:lnTo>
                    <a:pt x="3017" y="21182"/>
                  </a:lnTo>
                  <a:lnTo>
                    <a:pt x="2775" y="21321"/>
                  </a:lnTo>
                  <a:lnTo>
                    <a:pt x="2655" y="21321"/>
                  </a:lnTo>
                  <a:lnTo>
                    <a:pt x="2413" y="21461"/>
                  </a:lnTo>
                  <a:lnTo>
                    <a:pt x="2051" y="21461"/>
                  </a:lnTo>
                  <a:lnTo>
                    <a:pt x="1931" y="21600"/>
                  </a:lnTo>
                  <a:lnTo>
                    <a:pt x="1207" y="21600"/>
                  </a:lnTo>
                  <a:lnTo>
                    <a:pt x="1207" y="20346"/>
                  </a:lnTo>
                  <a:lnTo>
                    <a:pt x="1086" y="20206"/>
                  </a:lnTo>
                  <a:lnTo>
                    <a:pt x="965" y="20206"/>
                  </a:lnTo>
                  <a:lnTo>
                    <a:pt x="845" y="20067"/>
                  </a:lnTo>
                  <a:lnTo>
                    <a:pt x="724" y="20067"/>
                  </a:lnTo>
                  <a:lnTo>
                    <a:pt x="724" y="19231"/>
                  </a:lnTo>
                  <a:lnTo>
                    <a:pt x="845" y="19092"/>
                  </a:lnTo>
                  <a:lnTo>
                    <a:pt x="965" y="18813"/>
                  </a:lnTo>
                  <a:lnTo>
                    <a:pt x="965" y="18116"/>
                  </a:lnTo>
                  <a:lnTo>
                    <a:pt x="362" y="18116"/>
                  </a:lnTo>
                  <a:lnTo>
                    <a:pt x="362" y="17977"/>
                  </a:lnTo>
                  <a:lnTo>
                    <a:pt x="241" y="17977"/>
                  </a:lnTo>
                  <a:lnTo>
                    <a:pt x="241" y="17837"/>
                  </a:lnTo>
                  <a:lnTo>
                    <a:pt x="121" y="17698"/>
                  </a:lnTo>
                  <a:lnTo>
                    <a:pt x="121" y="17280"/>
                  </a:lnTo>
                  <a:lnTo>
                    <a:pt x="0" y="17141"/>
                  </a:lnTo>
                  <a:lnTo>
                    <a:pt x="0" y="16165"/>
                  </a:lnTo>
                  <a:lnTo>
                    <a:pt x="121" y="16026"/>
                  </a:lnTo>
                  <a:lnTo>
                    <a:pt x="121" y="15608"/>
                  </a:lnTo>
                  <a:lnTo>
                    <a:pt x="241" y="15468"/>
                  </a:lnTo>
                  <a:lnTo>
                    <a:pt x="241" y="15329"/>
                  </a:lnTo>
                  <a:lnTo>
                    <a:pt x="483" y="15329"/>
                  </a:lnTo>
                  <a:lnTo>
                    <a:pt x="603" y="15190"/>
                  </a:lnTo>
                  <a:lnTo>
                    <a:pt x="965" y="15190"/>
                  </a:lnTo>
                  <a:lnTo>
                    <a:pt x="965" y="14772"/>
                  </a:lnTo>
                  <a:lnTo>
                    <a:pt x="1086" y="14632"/>
                  </a:lnTo>
                  <a:lnTo>
                    <a:pt x="1086" y="14493"/>
                  </a:lnTo>
                  <a:lnTo>
                    <a:pt x="1207" y="14493"/>
                  </a:lnTo>
                  <a:lnTo>
                    <a:pt x="1207" y="14354"/>
                  </a:lnTo>
                  <a:lnTo>
                    <a:pt x="1448" y="14354"/>
                  </a:lnTo>
                  <a:lnTo>
                    <a:pt x="1689" y="14214"/>
                  </a:lnTo>
                  <a:lnTo>
                    <a:pt x="2413" y="14214"/>
                  </a:lnTo>
                  <a:lnTo>
                    <a:pt x="2534" y="14075"/>
                  </a:lnTo>
                  <a:lnTo>
                    <a:pt x="2775" y="14075"/>
                  </a:lnTo>
                  <a:lnTo>
                    <a:pt x="2775" y="13935"/>
                  </a:lnTo>
                  <a:lnTo>
                    <a:pt x="2896" y="13796"/>
                  </a:lnTo>
                  <a:lnTo>
                    <a:pt x="2896" y="13657"/>
                  </a:lnTo>
                  <a:lnTo>
                    <a:pt x="3017" y="13657"/>
                  </a:lnTo>
                  <a:lnTo>
                    <a:pt x="3017" y="13517"/>
                  </a:lnTo>
                  <a:lnTo>
                    <a:pt x="3137" y="13517"/>
                  </a:lnTo>
                  <a:lnTo>
                    <a:pt x="3137" y="13378"/>
                  </a:lnTo>
                  <a:lnTo>
                    <a:pt x="3379" y="13378"/>
                  </a:lnTo>
                  <a:lnTo>
                    <a:pt x="3499" y="13517"/>
                  </a:lnTo>
                  <a:lnTo>
                    <a:pt x="3861" y="13517"/>
                  </a:lnTo>
                  <a:lnTo>
                    <a:pt x="3861" y="13378"/>
                  </a:lnTo>
                  <a:lnTo>
                    <a:pt x="3982" y="13378"/>
                  </a:lnTo>
                  <a:lnTo>
                    <a:pt x="3982" y="12263"/>
                  </a:lnTo>
                  <a:lnTo>
                    <a:pt x="4223" y="11985"/>
                  </a:lnTo>
                  <a:lnTo>
                    <a:pt x="4706" y="11985"/>
                  </a:lnTo>
                  <a:lnTo>
                    <a:pt x="4827" y="11845"/>
                  </a:lnTo>
                  <a:lnTo>
                    <a:pt x="5189" y="11845"/>
                  </a:lnTo>
                  <a:lnTo>
                    <a:pt x="5189" y="11706"/>
                  </a:lnTo>
                  <a:lnTo>
                    <a:pt x="5309" y="11706"/>
                  </a:lnTo>
                  <a:lnTo>
                    <a:pt x="5309" y="11009"/>
                  </a:lnTo>
                  <a:lnTo>
                    <a:pt x="5430" y="10870"/>
                  </a:lnTo>
                  <a:lnTo>
                    <a:pt x="5430" y="10730"/>
                  </a:lnTo>
                  <a:lnTo>
                    <a:pt x="5551" y="10591"/>
                  </a:lnTo>
                  <a:lnTo>
                    <a:pt x="5672" y="10591"/>
                  </a:lnTo>
                  <a:lnTo>
                    <a:pt x="5672" y="10452"/>
                  </a:lnTo>
                  <a:lnTo>
                    <a:pt x="5913" y="10312"/>
                  </a:lnTo>
                  <a:lnTo>
                    <a:pt x="6034" y="10312"/>
                  </a:lnTo>
                  <a:lnTo>
                    <a:pt x="6034" y="10173"/>
                  </a:lnTo>
                  <a:lnTo>
                    <a:pt x="6154" y="10034"/>
                  </a:lnTo>
                  <a:lnTo>
                    <a:pt x="6154" y="9476"/>
                  </a:lnTo>
                  <a:lnTo>
                    <a:pt x="6275" y="9197"/>
                  </a:lnTo>
                  <a:lnTo>
                    <a:pt x="6275" y="9058"/>
                  </a:lnTo>
                  <a:lnTo>
                    <a:pt x="6396" y="8779"/>
                  </a:lnTo>
                  <a:lnTo>
                    <a:pt x="6396" y="8361"/>
                  </a:lnTo>
                  <a:lnTo>
                    <a:pt x="6516" y="8361"/>
                  </a:lnTo>
                  <a:lnTo>
                    <a:pt x="6516" y="8222"/>
                  </a:lnTo>
                  <a:lnTo>
                    <a:pt x="6878" y="7804"/>
                  </a:lnTo>
                  <a:lnTo>
                    <a:pt x="7240" y="7525"/>
                  </a:lnTo>
                  <a:lnTo>
                    <a:pt x="7240" y="7386"/>
                  </a:lnTo>
                  <a:lnTo>
                    <a:pt x="7602" y="6968"/>
                  </a:lnTo>
                  <a:lnTo>
                    <a:pt x="7723" y="6689"/>
                  </a:lnTo>
                  <a:lnTo>
                    <a:pt x="8326" y="5992"/>
                  </a:lnTo>
                  <a:lnTo>
                    <a:pt x="8568" y="5853"/>
                  </a:lnTo>
                  <a:lnTo>
                    <a:pt x="8809" y="5574"/>
                  </a:lnTo>
                  <a:lnTo>
                    <a:pt x="8930" y="5574"/>
                  </a:lnTo>
                  <a:lnTo>
                    <a:pt x="9050" y="5435"/>
                  </a:lnTo>
                  <a:lnTo>
                    <a:pt x="9533" y="5435"/>
                  </a:lnTo>
                  <a:lnTo>
                    <a:pt x="9895" y="5295"/>
                  </a:lnTo>
                  <a:lnTo>
                    <a:pt x="10257" y="5295"/>
                  </a:lnTo>
                  <a:lnTo>
                    <a:pt x="10378" y="5156"/>
                  </a:lnTo>
                  <a:lnTo>
                    <a:pt x="10498" y="5156"/>
                  </a:lnTo>
                  <a:lnTo>
                    <a:pt x="10740" y="5017"/>
                  </a:lnTo>
                  <a:lnTo>
                    <a:pt x="10860" y="4877"/>
                  </a:lnTo>
                  <a:lnTo>
                    <a:pt x="11222" y="4877"/>
                  </a:lnTo>
                  <a:lnTo>
                    <a:pt x="11584" y="4738"/>
                  </a:lnTo>
                  <a:lnTo>
                    <a:pt x="12067" y="4738"/>
                  </a:lnTo>
                  <a:lnTo>
                    <a:pt x="12188" y="4599"/>
                  </a:lnTo>
                  <a:lnTo>
                    <a:pt x="12188" y="4459"/>
                  </a:lnTo>
                  <a:lnTo>
                    <a:pt x="12308" y="4459"/>
                  </a:lnTo>
                  <a:lnTo>
                    <a:pt x="12308" y="3902"/>
                  </a:lnTo>
                  <a:lnTo>
                    <a:pt x="12429" y="3763"/>
                  </a:lnTo>
                  <a:lnTo>
                    <a:pt x="12429" y="3623"/>
                  </a:lnTo>
                  <a:lnTo>
                    <a:pt x="12670" y="3623"/>
                  </a:lnTo>
                  <a:lnTo>
                    <a:pt x="12791" y="3484"/>
                  </a:lnTo>
                  <a:lnTo>
                    <a:pt x="13032" y="3484"/>
                  </a:lnTo>
                  <a:lnTo>
                    <a:pt x="13032" y="3345"/>
                  </a:lnTo>
                  <a:lnTo>
                    <a:pt x="13153" y="3345"/>
                  </a:lnTo>
                  <a:lnTo>
                    <a:pt x="13153" y="2648"/>
                  </a:lnTo>
                  <a:lnTo>
                    <a:pt x="13032" y="2508"/>
                  </a:lnTo>
                  <a:lnTo>
                    <a:pt x="13032" y="2369"/>
                  </a:lnTo>
                  <a:lnTo>
                    <a:pt x="12791" y="2090"/>
                  </a:lnTo>
                  <a:lnTo>
                    <a:pt x="12550" y="1951"/>
                  </a:lnTo>
                  <a:lnTo>
                    <a:pt x="12429" y="1812"/>
                  </a:lnTo>
                  <a:lnTo>
                    <a:pt x="12308" y="1812"/>
                  </a:lnTo>
                  <a:lnTo>
                    <a:pt x="12308" y="1672"/>
                  </a:lnTo>
                  <a:lnTo>
                    <a:pt x="12429" y="1672"/>
                  </a:lnTo>
                  <a:lnTo>
                    <a:pt x="12429" y="1533"/>
                  </a:lnTo>
                  <a:lnTo>
                    <a:pt x="12912" y="1533"/>
                  </a:lnTo>
                  <a:lnTo>
                    <a:pt x="13032" y="1394"/>
                  </a:lnTo>
                  <a:lnTo>
                    <a:pt x="13274" y="1394"/>
                  </a:lnTo>
                  <a:lnTo>
                    <a:pt x="13274" y="1254"/>
                  </a:lnTo>
                  <a:lnTo>
                    <a:pt x="13394" y="975"/>
                  </a:lnTo>
                  <a:lnTo>
                    <a:pt x="13394" y="697"/>
                  </a:lnTo>
                  <a:lnTo>
                    <a:pt x="13636" y="697"/>
                  </a:lnTo>
                  <a:lnTo>
                    <a:pt x="13636" y="1533"/>
                  </a:lnTo>
                  <a:lnTo>
                    <a:pt x="13877" y="1812"/>
                  </a:lnTo>
                  <a:lnTo>
                    <a:pt x="14239" y="1812"/>
                  </a:lnTo>
                  <a:lnTo>
                    <a:pt x="14239" y="1672"/>
                  </a:lnTo>
                  <a:lnTo>
                    <a:pt x="14118" y="1533"/>
                  </a:lnTo>
                  <a:lnTo>
                    <a:pt x="14118" y="1254"/>
                  </a:lnTo>
                  <a:lnTo>
                    <a:pt x="14601" y="1254"/>
                  </a:lnTo>
                  <a:lnTo>
                    <a:pt x="14601" y="1394"/>
                  </a:lnTo>
                  <a:lnTo>
                    <a:pt x="14722" y="1533"/>
                  </a:lnTo>
                  <a:lnTo>
                    <a:pt x="14722" y="1672"/>
                  </a:lnTo>
                  <a:lnTo>
                    <a:pt x="14842" y="1812"/>
                  </a:lnTo>
                  <a:lnTo>
                    <a:pt x="15084" y="1812"/>
                  </a:lnTo>
                  <a:lnTo>
                    <a:pt x="15204" y="1951"/>
                  </a:lnTo>
                  <a:lnTo>
                    <a:pt x="15325" y="1951"/>
                  </a:lnTo>
                  <a:lnTo>
                    <a:pt x="15566" y="1672"/>
                  </a:lnTo>
                  <a:lnTo>
                    <a:pt x="15566" y="1533"/>
                  </a:lnTo>
                  <a:lnTo>
                    <a:pt x="15687" y="1394"/>
                  </a:lnTo>
                  <a:lnTo>
                    <a:pt x="15687" y="1115"/>
                  </a:lnTo>
                  <a:lnTo>
                    <a:pt x="15566" y="975"/>
                  </a:lnTo>
                  <a:lnTo>
                    <a:pt x="15446" y="975"/>
                  </a:lnTo>
                  <a:lnTo>
                    <a:pt x="15325" y="836"/>
                  </a:lnTo>
                  <a:lnTo>
                    <a:pt x="15204" y="836"/>
                  </a:lnTo>
                  <a:lnTo>
                    <a:pt x="15204" y="697"/>
                  </a:lnTo>
                  <a:lnTo>
                    <a:pt x="15446" y="418"/>
                  </a:lnTo>
                  <a:lnTo>
                    <a:pt x="15566" y="418"/>
                  </a:lnTo>
                  <a:lnTo>
                    <a:pt x="15687" y="279"/>
                  </a:lnTo>
                  <a:lnTo>
                    <a:pt x="16170" y="279"/>
                  </a:lnTo>
                  <a:lnTo>
                    <a:pt x="16411" y="557"/>
                  </a:lnTo>
                  <a:lnTo>
                    <a:pt x="16411" y="697"/>
                  </a:lnTo>
                  <a:lnTo>
                    <a:pt x="16532" y="836"/>
                  </a:lnTo>
                  <a:lnTo>
                    <a:pt x="16653" y="836"/>
                  </a:lnTo>
                  <a:lnTo>
                    <a:pt x="16653" y="975"/>
                  </a:lnTo>
                  <a:lnTo>
                    <a:pt x="16773" y="975"/>
                  </a:lnTo>
                  <a:lnTo>
                    <a:pt x="16773" y="836"/>
                  </a:lnTo>
                  <a:lnTo>
                    <a:pt x="16894" y="836"/>
                  </a:lnTo>
                  <a:lnTo>
                    <a:pt x="16894" y="557"/>
                  </a:lnTo>
                  <a:lnTo>
                    <a:pt x="17015" y="418"/>
                  </a:lnTo>
                  <a:lnTo>
                    <a:pt x="17015" y="139"/>
                  </a:lnTo>
                  <a:lnTo>
                    <a:pt x="17135" y="139"/>
                  </a:lnTo>
                  <a:lnTo>
                    <a:pt x="17135" y="0"/>
                  </a:lnTo>
                  <a:lnTo>
                    <a:pt x="17256" y="0"/>
                  </a:lnTo>
                  <a:lnTo>
                    <a:pt x="17256" y="139"/>
                  </a:lnTo>
                  <a:lnTo>
                    <a:pt x="17377" y="279"/>
                  </a:lnTo>
                  <a:lnTo>
                    <a:pt x="17377" y="975"/>
                  </a:lnTo>
                  <a:lnTo>
                    <a:pt x="17497" y="1115"/>
                  </a:lnTo>
                  <a:lnTo>
                    <a:pt x="18342" y="1115"/>
                  </a:lnTo>
                  <a:lnTo>
                    <a:pt x="18342" y="975"/>
                  </a:lnTo>
                  <a:lnTo>
                    <a:pt x="18704" y="557"/>
                  </a:lnTo>
                  <a:lnTo>
                    <a:pt x="18825" y="557"/>
                  </a:lnTo>
                  <a:lnTo>
                    <a:pt x="18825" y="418"/>
                  </a:lnTo>
                  <a:lnTo>
                    <a:pt x="19307" y="418"/>
                  </a:lnTo>
                  <a:lnTo>
                    <a:pt x="19549" y="697"/>
                  </a:lnTo>
                  <a:lnTo>
                    <a:pt x="19669" y="697"/>
                  </a:lnTo>
                  <a:lnTo>
                    <a:pt x="19911" y="836"/>
                  </a:lnTo>
                  <a:lnTo>
                    <a:pt x="19911" y="975"/>
                  </a:lnTo>
                  <a:lnTo>
                    <a:pt x="20031" y="975"/>
                  </a:lnTo>
                  <a:lnTo>
                    <a:pt x="20031" y="1394"/>
                  </a:lnTo>
                  <a:lnTo>
                    <a:pt x="19911" y="1533"/>
                  </a:lnTo>
                  <a:lnTo>
                    <a:pt x="19911" y="1672"/>
                  </a:lnTo>
                  <a:lnTo>
                    <a:pt x="19790" y="1812"/>
                  </a:lnTo>
                  <a:lnTo>
                    <a:pt x="20031" y="2090"/>
                  </a:lnTo>
                  <a:lnTo>
                    <a:pt x="20152" y="2090"/>
                  </a:lnTo>
                  <a:lnTo>
                    <a:pt x="20273" y="2230"/>
                  </a:lnTo>
                  <a:lnTo>
                    <a:pt x="20393" y="2230"/>
                  </a:lnTo>
                  <a:lnTo>
                    <a:pt x="20514" y="2369"/>
                  </a:lnTo>
                  <a:lnTo>
                    <a:pt x="20755" y="2369"/>
                  </a:lnTo>
                  <a:lnTo>
                    <a:pt x="21117" y="2508"/>
                  </a:lnTo>
                  <a:lnTo>
                    <a:pt x="21359" y="2648"/>
                  </a:lnTo>
                  <a:lnTo>
                    <a:pt x="21600" y="2648"/>
                  </a:lnTo>
                  <a:lnTo>
                    <a:pt x="21117" y="2926"/>
                  </a:lnTo>
                  <a:lnTo>
                    <a:pt x="20755" y="3205"/>
                  </a:lnTo>
                  <a:lnTo>
                    <a:pt x="20635" y="3345"/>
                  </a:lnTo>
                  <a:lnTo>
                    <a:pt x="20514" y="3345"/>
                  </a:lnTo>
                  <a:lnTo>
                    <a:pt x="20273" y="3623"/>
                  </a:lnTo>
                  <a:lnTo>
                    <a:pt x="20031" y="4041"/>
                  </a:lnTo>
                  <a:lnTo>
                    <a:pt x="19428" y="4738"/>
                  </a:lnTo>
                  <a:lnTo>
                    <a:pt x="19428" y="4877"/>
                  </a:lnTo>
                  <a:lnTo>
                    <a:pt x="19187" y="5714"/>
                  </a:lnTo>
                  <a:lnTo>
                    <a:pt x="18221" y="4738"/>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64" name="Freeform 279"/>
            <p:cNvSpPr/>
            <p:nvPr/>
          </p:nvSpPr>
          <p:spPr>
            <a:xfrm>
              <a:off x="4161210" y="1584888"/>
              <a:ext cx="352443" cy="238730"/>
            </a:xfrm>
            <a:custGeom>
              <a:avLst/>
              <a:gdLst/>
              <a:ahLst/>
              <a:cxnLst>
                <a:cxn ang="0">
                  <a:pos x="wd2" y="hd2"/>
                </a:cxn>
                <a:cxn ang="5400000">
                  <a:pos x="wd2" y="hd2"/>
                </a:cxn>
                <a:cxn ang="10800000">
                  <a:pos x="wd2" y="hd2"/>
                </a:cxn>
                <a:cxn ang="16200000">
                  <a:pos x="wd2" y="hd2"/>
                </a:cxn>
              </a:cxnLst>
              <a:rect l="0" t="0" r="r" b="b"/>
              <a:pathLst>
                <a:path w="21600" h="21600" extrusionOk="0">
                  <a:moveTo>
                    <a:pt x="21600" y="4500"/>
                  </a:moveTo>
                  <a:lnTo>
                    <a:pt x="19636" y="4500"/>
                  </a:lnTo>
                  <a:lnTo>
                    <a:pt x="19145" y="4800"/>
                  </a:lnTo>
                  <a:lnTo>
                    <a:pt x="18900" y="4800"/>
                  </a:lnTo>
                  <a:lnTo>
                    <a:pt x="18655" y="4500"/>
                  </a:lnTo>
                  <a:lnTo>
                    <a:pt x="18164" y="4500"/>
                  </a:lnTo>
                  <a:lnTo>
                    <a:pt x="17182" y="3300"/>
                  </a:lnTo>
                  <a:lnTo>
                    <a:pt x="16691" y="3300"/>
                  </a:lnTo>
                  <a:lnTo>
                    <a:pt x="16445" y="3000"/>
                  </a:lnTo>
                  <a:lnTo>
                    <a:pt x="13991" y="3000"/>
                  </a:lnTo>
                  <a:lnTo>
                    <a:pt x="13255" y="2700"/>
                  </a:lnTo>
                  <a:lnTo>
                    <a:pt x="12273" y="2100"/>
                  </a:lnTo>
                  <a:lnTo>
                    <a:pt x="12027" y="2100"/>
                  </a:lnTo>
                  <a:lnTo>
                    <a:pt x="11536" y="1800"/>
                  </a:lnTo>
                  <a:lnTo>
                    <a:pt x="10800" y="1500"/>
                  </a:lnTo>
                  <a:lnTo>
                    <a:pt x="10555" y="1200"/>
                  </a:lnTo>
                  <a:lnTo>
                    <a:pt x="10309" y="1200"/>
                  </a:lnTo>
                  <a:lnTo>
                    <a:pt x="9818" y="900"/>
                  </a:lnTo>
                  <a:lnTo>
                    <a:pt x="9327" y="900"/>
                  </a:lnTo>
                  <a:lnTo>
                    <a:pt x="8836" y="1200"/>
                  </a:lnTo>
                  <a:lnTo>
                    <a:pt x="8591" y="1500"/>
                  </a:lnTo>
                  <a:lnTo>
                    <a:pt x="7855" y="1500"/>
                  </a:lnTo>
                  <a:lnTo>
                    <a:pt x="7609" y="1200"/>
                  </a:lnTo>
                  <a:lnTo>
                    <a:pt x="7364" y="1200"/>
                  </a:lnTo>
                  <a:lnTo>
                    <a:pt x="6873" y="600"/>
                  </a:lnTo>
                  <a:lnTo>
                    <a:pt x="6136" y="300"/>
                  </a:lnTo>
                  <a:lnTo>
                    <a:pt x="5400" y="300"/>
                  </a:lnTo>
                  <a:lnTo>
                    <a:pt x="4909" y="0"/>
                  </a:lnTo>
                  <a:lnTo>
                    <a:pt x="1718" y="0"/>
                  </a:lnTo>
                  <a:lnTo>
                    <a:pt x="1473" y="300"/>
                  </a:lnTo>
                  <a:lnTo>
                    <a:pt x="982" y="300"/>
                  </a:lnTo>
                  <a:lnTo>
                    <a:pt x="982" y="600"/>
                  </a:lnTo>
                  <a:lnTo>
                    <a:pt x="736" y="600"/>
                  </a:lnTo>
                  <a:lnTo>
                    <a:pt x="736" y="1200"/>
                  </a:lnTo>
                  <a:lnTo>
                    <a:pt x="982" y="1200"/>
                  </a:lnTo>
                  <a:lnTo>
                    <a:pt x="982" y="2100"/>
                  </a:lnTo>
                  <a:lnTo>
                    <a:pt x="245" y="2100"/>
                  </a:lnTo>
                  <a:lnTo>
                    <a:pt x="245" y="2400"/>
                  </a:lnTo>
                  <a:lnTo>
                    <a:pt x="0" y="2400"/>
                  </a:lnTo>
                  <a:lnTo>
                    <a:pt x="0" y="3300"/>
                  </a:lnTo>
                  <a:lnTo>
                    <a:pt x="245" y="3600"/>
                  </a:lnTo>
                  <a:lnTo>
                    <a:pt x="245" y="4200"/>
                  </a:lnTo>
                  <a:lnTo>
                    <a:pt x="491" y="4200"/>
                  </a:lnTo>
                  <a:lnTo>
                    <a:pt x="736" y="4800"/>
                  </a:lnTo>
                  <a:lnTo>
                    <a:pt x="982" y="5100"/>
                  </a:lnTo>
                  <a:lnTo>
                    <a:pt x="1227" y="5100"/>
                  </a:lnTo>
                  <a:lnTo>
                    <a:pt x="1227" y="6000"/>
                  </a:lnTo>
                  <a:lnTo>
                    <a:pt x="1473" y="6300"/>
                  </a:lnTo>
                  <a:lnTo>
                    <a:pt x="1473" y="6600"/>
                  </a:lnTo>
                  <a:lnTo>
                    <a:pt x="1718" y="6600"/>
                  </a:lnTo>
                  <a:lnTo>
                    <a:pt x="1964" y="6900"/>
                  </a:lnTo>
                  <a:lnTo>
                    <a:pt x="2209" y="6600"/>
                  </a:lnTo>
                  <a:lnTo>
                    <a:pt x="2945" y="6600"/>
                  </a:lnTo>
                  <a:lnTo>
                    <a:pt x="3191" y="6300"/>
                  </a:lnTo>
                  <a:lnTo>
                    <a:pt x="3436" y="6300"/>
                  </a:lnTo>
                  <a:lnTo>
                    <a:pt x="3927" y="6000"/>
                  </a:lnTo>
                  <a:lnTo>
                    <a:pt x="4664" y="6000"/>
                  </a:lnTo>
                  <a:lnTo>
                    <a:pt x="4664" y="6300"/>
                  </a:lnTo>
                  <a:lnTo>
                    <a:pt x="4909" y="6300"/>
                  </a:lnTo>
                  <a:lnTo>
                    <a:pt x="4909" y="6900"/>
                  </a:lnTo>
                  <a:lnTo>
                    <a:pt x="4664" y="7500"/>
                  </a:lnTo>
                  <a:lnTo>
                    <a:pt x="4418" y="7500"/>
                  </a:lnTo>
                  <a:lnTo>
                    <a:pt x="4418" y="7800"/>
                  </a:lnTo>
                  <a:lnTo>
                    <a:pt x="4173" y="8100"/>
                  </a:lnTo>
                  <a:lnTo>
                    <a:pt x="4173" y="8400"/>
                  </a:lnTo>
                  <a:lnTo>
                    <a:pt x="3927" y="8400"/>
                  </a:lnTo>
                  <a:lnTo>
                    <a:pt x="3927" y="10200"/>
                  </a:lnTo>
                  <a:lnTo>
                    <a:pt x="3682" y="10800"/>
                  </a:lnTo>
                  <a:lnTo>
                    <a:pt x="3682" y="12000"/>
                  </a:lnTo>
                  <a:lnTo>
                    <a:pt x="3436" y="12300"/>
                  </a:lnTo>
                  <a:lnTo>
                    <a:pt x="3436" y="12600"/>
                  </a:lnTo>
                  <a:lnTo>
                    <a:pt x="3191" y="12600"/>
                  </a:lnTo>
                  <a:lnTo>
                    <a:pt x="2700" y="13200"/>
                  </a:lnTo>
                  <a:lnTo>
                    <a:pt x="2700" y="13500"/>
                  </a:lnTo>
                  <a:lnTo>
                    <a:pt x="2945" y="13500"/>
                  </a:lnTo>
                  <a:lnTo>
                    <a:pt x="3191" y="13800"/>
                  </a:lnTo>
                  <a:lnTo>
                    <a:pt x="3436" y="13800"/>
                  </a:lnTo>
                  <a:lnTo>
                    <a:pt x="3682" y="14100"/>
                  </a:lnTo>
                  <a:lnTo>
                    <a:pt x="3682" y="14400"/>
                  </a:lnTo>
                  <a:lnTo>
                    <a:pt x="3927" y="15000"/>
                  </a:lnTo>
                  <a:lnTo>
                    <a:pt x="3927" y="18900"/>
                  </a:lnTo>
                  <a:lnTo>
                    <a:pt x="5155" y="18900"/>
                  </a:lnTo>
                  <a:lnTo>
                    <a:pt x="5155" y="20700"/>
                  </a:lnTo>
                  <a:lnTo>
                    <a:pt x="5645" y="21300"/>
                  </a:lnTo>
                  <a:lnTo>
                    <a:pt x="5891" y="21300"/>
                  </a:lnTo>
                  <a:lnTo>
                    <a:pt x="6136" y="21600"/>
                  </a:lnTo>
                  <a:lnTo>
                    <a:pt x="6873" y="21600"/>
                  </a:lnTo>
                  <a:lnTo>
                    <a:pt x="6873" y="21300"/>
                  </a:lnTo>
                  <a:lnTo>
                    <a:pt x="7364" y="21300"/>
                  </a:lnTo>
                  <a:lnTo>
                    <a:pt x="7609" y="21000"/>
                  </a:lnTo>
                  <a:lnTo>
                    <a:pt x="7855" y="21000"/>
                  </a:lnTo>
                  <a:lnTo>
                    <a:pt x="7855" y="20700"/>
                  </a:lnTo>
                  <a:lnTo>
                    <a:pt x="8100" y="20400"/>
                  </a:lnTo>
                  <a:lnTo>
                    <a:pt x="10555" y="20400"/>
                  </a:lnTo>
                  <a:lnTo>
                    <a:pt x="11045" y="20700"/>
                  </a:lnTo>
                  <a:lnTo>
                    <a:pt x="12764" y="20700"/>
                  </a:lnTo>
                  <a:lnTo>
                    <a:pt x="12764" y="20400"/>
                  </a:lnTo>
                  <a:lnTo>
                    <a:pt x="13009" y="20400"/>
                  </a:lnTo>
                  <a:lnTo>
                    <a:pt x="13500" y="19800"/>
                  </a:lnTo>
                  <a:lnTo>
                    <a:pt x="13500" y="19500"/>
                  </a:lnTo>
                  <a:lnTo>
                    <a:pt x="13745" y="19500"/>
                  </a:lnTo>
                  <a:lnTo>
                    <a:pt x="13745" y="19200"/>
                  </a:lnTo>
                  <a:lnTo>
                    <a:pt x="13500" y="18900"/>
                  </a:lnTo>
                  <a:lnTo>
                    <a:pt x="13500" y="18300"/>
                  </a:lnTo>
                  <a:lnTo>
                    <a:pt x="13745" y="18300"/>
                  </a:lnTo>
                  <a:lnTo>
                    <a:pt x="13745" y="18000"/>
                  </a:lnTo>
                  <a:lnTo>
                    <a:pt x="13991" y="18000"/>
                  </a:lnTo>
                  <a:lnTo>
                    <a:pt x="14236" y="17700"/>
                  </a:lnTo>
                  <a:lnTo>
                    <a:pt x="14482" y="17700"/>
                  </a:lnTo>
                  <a:lnTo>
                    <a:pt x="14727" y="17400"/>
                  </a:lnTo>
                  <a:lnTo>
                    <a:pt x="14973" y="17400"/>
                  </a:lnTo>
                  <a:lnTo>
                    <a:pt x="15709" y="16500"/>
                  </a:lnTo>
                  <a:lnTo>
                    <a:pt x="15709" y="15900"/>
                  </a:lnTo>
                  <a:lnTo>
                    <a:pt x="15955" y="15600"/>
                  </a:lnTo>
                  <a:lnTo>
                    <a:pt x="15955" y="15000"/>
                  </a:lnTo>
                  <a:lnTo>
                    <a:pt x="16200" y="15000"/>
                  </a:lnTo>
                  <a:lnTo>
                    <a:pt x="16200" y="14400"/>
                  </a:lnTo>
                  <a:lnTo>
                    <a:pt x="15955" y="14400"/>
                  </a:lnTo>
                  <a:lnTo>
                    <a:pt x="15955" y="14100"/>
                  </a:lnTo>
                  <a:lnTo>
                    <a:pt x="15464" y="13500"/>
                  </a:lnTo>
                  <a:lnTo>
                    <a:pt x="15218" y="13500"/>
                  </a:lnTo>
                  <a:lnTo>
                    <a:pt x="14973" y="13200"/>
                  </a:lnTo>
                  <a:lnTo>
                    <a:pt x="14973" y="12300"/>
                  </a:lnTo>
                  <a:lnTo>
                    <a:pt x="15955" y="11100"/>
                  </a:lnTo>
                  <a:lnTo>
                    <a:pt x="16200" y="10500"/>
                  </a:lnTo>
                  <a:lnTo>
                    <a:pt x="16200" y="10200"/>
                  </a:lnTo>
                  <a:lnTo>
                    <a:pt x="16445" y="10200"/>
                  </a:lnTo>
                  <a:lnTo>
                    <a:pt x="16445" y="9900"/>
                  </a:lnTo>
                  <a:lnTo>
                    <a:pt x="16691" y="9900"/>
                  </a:lnTo>
                  <a:lnTo>
                    <a:pt x="16691" y="9600"/>
                  </a:lnTo>
                  <a:lnTo>
                    <a:pt x="17918" y="9600"/>
                  </a:lnTo>
                  <a:lnTo>
                    <a:pt x="18409" y="9000"/>
                  </a:lnTo>
                  <a:lnTo>
                    <a:pt x="18409" y="8700"/>
                  </a:lnTo>
                  <a:lnTo>
                    <a:pt x="19145" y="7800"/>
                  </a:lnTo>
                  <a:lnTo>
                    <a:pt x="19145" y="7500"/>
                  </a:lnTo>
                  <a:lnTo>
                    <a:pt x="21600" y="45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65" name="Freeform 280"/>
            <p:cNvSpPr/>
            <p:nvPr/>
          </p:nvSpPr>
          <p:spPr>
            <a:xfrm>
              <a:off x="4161210" y="1584888"/>
              <a:ext cx="352443" cy="238730"/>
            </a:xfrm>
            <a:custGeom>
              <a:avLst/>
              <a:gdLst/>
              <a:ahLst/>
              <a:cxnLst>
                <a:cxn ang="0">
                  <a:pos x="wd2" y="hd2"/>
                </a:cxn>
                <a:cxn ang="5400000">
                  <a:pos x="wd2" y="hd2"/>
                </a:cxn>
                <a:cxn ang="10800000">
                  <a:pos x="wd2" y="hd2"/>
                </a:cxn>
                <a:cxn ang="16200000">
                  <a:pos x="wd2" y="hd2"/>
                </a:cxn>
              </a:cxnLst>
              <a:rect l="0" t="0" r="r" b="b"/>
              <a:pathLst>
                <a:path w="21600" h="21600" extrusionOk="0">
                  <a:moveTo>
                    <a:pt x="21600" y="4500"/>
                  </a:moveTo>
                  <a:lnTo>
                    <a:pt x="19636" y="4500"/>
                  </a:lnTo>
                  <a:lnTo>
                    <a:pt x="19145" y="4800"/>
                  </a:lnTo>
                  <a:lnTo>
                    <a:pt x="18900" y="4800"/>
                  </a:lnTo>
                  <a:lnTo>
                    <a:pt x="18655" y="4500"/>
                  </a:lnTo>
                  <a:lnTo>
                    <a:pt x="18164" y="4500"/>
                  </a:lnTo>
                  <a:lnTo>
                    <a:pt x="17182" y="3300"/>
                  </a:lnTo>
                  <a:lnTo>
                    <a:pt x="16691" y="3300"/>
                  </a:lnTo>
                  <a:lnTo>
                    <a:pt x="16445" y="3000"/>
                  </a:lnTo>
                  <a:lnTo>
                    <a:pt x="13991" y="3000"/>
                  </a:lnTo>
                  <a:lnTo>
                    <a:pt x="13255" y="2700"/>
                  </a:lnTo>
                  <a:lnTo>
                    <a:pt x="12273" y="2100"/>
                  </a:lnTo>
                  <a:lnTo>
                    <a:pt x="12027" y="2100"/>
                  </a:lnTo>
                  <a:lnTo>
                    <a:pt x="11536" y="1800"/>
                  </a:lnTo>
                  <a:lnTo>
                    <a:pt x="10800" y="1500"/>
                  </a:lnTo>
                  <a:lnTo>
                    <a:pt x="10555" y="1200"/>
                  </a:lnTo>
                  <a:lnTo>
                    <a:pt x="10309" y="1200"/>
                  </a:lnTo>
                  <a:lnTo>
                    <a:pt x="9818" y="900"/>
                  </a:lnTo>
                  <a:lnTo>
                    <a:pt x="9327" y="900"/>
                  </a:lnTo>
                  <a:lnTo>
                    <a:pt x="8836" y="1200"/>
                  </a:lnTo>
                  <a:lnTo>
                    <a:pt x="8591" y="1500"/>
                  </a:lnTo>
                  <a:lnTo>
                    <a:pt x="7855" y="1500"/>
                  </a:lnTo>
                  <a:lnTo>
                    <a:pt x="7609" y="1200"/>
                  </a:lnTo>
                  <a:lnTo>
                    <a:pt x="7364" y="1200"/>
                  </a:lnTo>
                  <a:lnTo>
                    <a:pt x="6873" y="600"/>
                  </a:lnTo>
                  <a:lnTo>
                    <a:pt x="6136" y="300"/>
                  </a:lnTo>
                  <a:lnTo>
                    <a:pt x="5400" y="300"/>
                  </a:lnTo>
                  <a:lnTo>
                    <a:pt x="4909" y="0"/>
                  </a:lnTo>
                  <a:lnTo>
                    <a:pt x="1718" y="0"/>
                  </a:lnTo>
                  <a:lnTo>
                    <a:pt x="1473" y="300"/>
                  </a:lnTo>
                  <a:lnTo>
                    <a:pt x="982" y="300"/>
                  </a:lnTo>
                  <a:lnTo>
                    <a:pt x="982" y="600"/>
                  </a:lnTo>
                  <a:lnTo>
                    <a:pt x="736" y="600"/>
                  </a:lnTo>
                  <a:lnTo>
                    <a:pt x="736" y="1200"/>
                  </a:lnTo>
                  <a:lnTo>
                    <a:pt x="982" y="1200"/>
                  </a:lnTo>
                  <a:lnTo>
                    <a:pt x="982" y="2100"/>
                  </a:lnTo>
                  <a:lnTo>
                    <a:pt x="245" y="2100"/>
                  </a:lnTo>
                  <a:lnTo>
                    <a:pt x="245" y="2400"/>
                  </a:lnTo>
                  <a:lnTo>
                    <a:pt x="0" y="2400"/>
                  </a:lnTo>
                  <a:lnTo>
                    <a:pt x="0" y="3300"/>
                  </a:lnTo>
                  <a:lnTo>
                    <a:pt x="245" y="3600"/>
                  </a:lnTo>
                  <a:lnTo>
                    <a:pt x="245" y="4200"/>
                  </a:lnTo>
                  <a:lnTo>
                    <a:pt x="491" y="4200"/>
                  </a:lnTo>
                  <a:lnTo>
                    <a:pt x="736" y="4800"/>
                  </a:lnTo>
                  <a:lnTo>
                    <a:pt x="982" y="5100"/>
                  </a:lnTo>
                  <a:lnTo>
                    <a:pt x="1227" y="5100"/>
                  </a:lnTo>
                  <a:lnTo>
                    <a:pt x="1227" y="6000"/>
                  </a:lnTo>
                  <a:lnTo>
                    <a:pt x="1473" y="6300"/>
                  </a:lnTo>
                  <a:lnTo>
                    <a:pt x="1473" y="6600"/>
                  </a:lnTo>
                  <a:lnTo>
                    <a:pt x="1718" y="6600"/>
                  </a:lnTo>
                  <a:lnTo>
                    <a:pt x="1964" y="6900"/>
                  </a:lnTo>
                  <a:lnTo>
                    <a:pt x="2209" y="6600"/>
                  </a:lnTo>
                  <a:lnTo>
                    <a:pt x="2945" y="6600"/>
                  </a:lnTo>
                  <a:lnTo>
                    <a:pt x="3191" y="6300"/>
                  </a:lnTo>
                  <a:lnTo>
                    <a:pt x="3436" y="6300"/>
                  </a:lnTo>
                  <a:lnTo>
                    <a:pt x="3927" y="6000"/>
                  </a:lnTo>
                  <a:lnTo>
                    <a:pt x="4664" y="6000"/>
                  </a:lnTo>
                  <a:lnTo>
                    <a:pt x="4664" y="6300"/>
                  </a:lnTo>
                  <a:lnTo>
                    <a:pt x="4909" y="6300"/>
                  </a:lnTo>
                  <a:lnTo>
                    <a:pt x="4909" y="6900"/>
                  </a:lnTo>
                  <a:lnTo>
                    <a:pt x="4664" y="7500"/>
                  </a:lnTo>
                  <a:lnTo>
                    <a:pt x="4418" y="7500"/>
                  </a:lnTo>
                  <a:lnTo>
                    <a:pt x="4418" y="7800"/>
                  </a:lnTo>
                  <a:lnTo>
                    <a:pt x="4173" y="8100"/>
                  </a:lnTo>
                  <a:lnTo>
                    <a:pt x="4173" y="8400"/>
                  </a:lnTo>
                  <a:lnTo>
                    <a:pt x="3927" y="8400"/>
                  </a:lnTo>
                  <a:lnTo>
                    <a:pt x="3927" y="10200"/>
                  </a:lnTo>
                  <a:lnTo>
                    <a:pt x="3682" y="10800"/>
                  </a:lnTo>
                  <a:lnTo>
                    <a:pt x="3682" y="12000"/>
                  </a:lnTo>
                  <a:lnTo>
                    <a:pt x="3436" y="12300"/>
                  </a:lnTo>
                  <a:lnTo>
                    <a:pt x="3436" y="12600"/>
                  </a:lnTo>
                  <a:lnTo>
                    <a:pt x="3191" y="12600"/>
                  </a:lnTo>
                  <a:lnTo>
                    <a:pt x="2700" y="13200"/>
                  </a:lnTo>
                  <a:lnTo>
                    <a:pt x="2700" y="13500"/>
                  </a:lnTo>
                  <a:lnTo>
                    <a:pt x="2945" y="13500"/>
                  </a:lnTo>
                  <a:lnTo>
                    <a:pt x="3191" y="13800"/>
                  </a:lnTo>
                  <a:lnTo>
                    <a:pt x="3436" y="13800"/>
                  </a:lnTo>
                  <a:lnTo>
                    <a:pt x="3682" y="14100"/>
                  </a:lnTo>
                  <a:lnTo>
                    <a:pt x="3682" y="14400"/>
                  </a:lnTo>
                  <a:lnTo>
                    <a:pt x="3927" y="15000"/>
                  </a:lnTo>
                  <a:lnTo>
                    <a:pt x="3927" y="18900"/>
                  </a:lnTo>
                  <a:lnTo>
                    <a:pt x="5155" y="18900"/>
                  </a:lnTo>
                  <a:lnTo>
                    <a:pt x="5155" y="20700"/>
                  </a:lnTo>
                  <a:lnTo>
                    <a:pt x="5645" y="21300"/>
                  </a:lnTo>
                  <a:lnTo>
                    <a:pt x="5891" y="21300"/>
                  </a:lnTo>
                  <a:lnTo>
                    <a:pt x="6136" y="21600"/>
                  </a:lnTo>
                  <a:lnTo>
                    <a:pt x="6873" y="21600"/>
                  </a:lnTo>
                  <a:lnTo>
                    <a:pt x="6873" y="21300"/>
                  </a:lnTo>
                  <a:lnTo>
                    <a:pt x="7364" y="21300"/>
                  </a:lnTo>
                  <a:lnTo>
                    <a:pt x="7609" y="21000"/>
                  </a:lnTo>
                  <a:lnTo>
                    <a:pt x="7855" y="21000"/>
                  </a:lnTo>
                  <a:lnTo>
                    <a:pt x="7855" y="20700"/>
                  </a:lnTo>
                  <a:lnTo>
                    <a:pt x="8100" y="20400"/>
                  </a:lnTo>
                  <a:lnTo>
                    <a:pt x="10555" y="20400"/>
                  </a:lnTo>
                  <a:lnTo>
                    <a:pt x="11045" y="20700"/>
                  </a:lnTo>
                  <a:lnTo>
                    <a:pt x="12764" y="20700"/>
                  </a:lnTo>
                  <a:lnTo>
                    <a:pt x="12764" y="20400"/>
                  </a:lnTo>
                  <a:lnTo>
                    <a:pt x="13009" y="20400"/>
                  </a:lnTo>
                  <a:lnTo>
                    <a:pt x="13500" y="19800"/>
                  </a:lnTo>
                  <a:lnTo>
                    <a:pt x="13500" y="19500"/>
                  </a:lnTo>
                  <a:lnTo>
                    <a:pt x="13745" y="19500"/>
                  </a:lnTo>
                  <a:lnTo>
                    <a:pt x="13745" y="19200"/>
                  </a:lnTo>
                  <a:lnTo>
                    <a:pt x="13500" y="18900"/>
                  </a:lnTo>
                  <a:lnTo>
                    <a:pt x="13500" y="18300"/>
                  </a:lnTo>
                  <a:lnTo>
                    <a:pt x="13745" y="18300"/>
                  </a:lnTo>
                  <a:lnTo>
                    <a:pt x="13745" y="18000"/>
                  </a:lnTo>
                  <a:lnTo>
                    <a:pt x="13991" y="18000"/>
                  </a:lnTo>
                  <a:lnTo>
                    <a:pt x="14236" y="17700"/>
                  </a:lnTo>
                  <a:lnTo>
                    <a:pt x="14482" y="17700"/>
                  </a:lnTo>
                  <a:lnTo>
                    <a:pt x="14727" y="17400"/>
                  </a:lnTo>
                  <a:lnTo>
                    <a:pt x="14973" y="17400"/>
                  </a:lnTo>
                  <a:lnTo>
                    <a:pt x="15709" y="16500"/>
                  </a:lnTo>
                  <a:lnTo>
                    <a:pt x="15709" y="15900"/>
                  </a:lnTo>
                  <a:lnTo>
                    <a:pt x="15955" y="15600"/>
                  </a:lnTo>
                  <a:lnTo>
                    <a:pt x="15955" y="15000"/>
                  </a:lnTo>
                  <a:lnTo>
                    <a:pt x="16200" y="15000"/>
                  </a:lnTo>
                  <a:lnTo>
                    <a:pt x="16200" y="14400"/>
                  </a:lnTo>
                  <a:lnTo>
                    <a:pt x="15955" y="14400"/>
                  </a:lnTo>
                  <a:lnTo>
                    <a:pt x="15955" y="14100"/>
                  </a:lnTo>
                  <a:lnTo>
                    <a:pt x="15464" y="13500"/>
                  </a:lnTo>
                  <a:lnTo>
                    <a:pt x="15218" y="13500"/>
                  </a:lnTo>
                  <a:lnTo>
                    <a:pt x="14973" y="13200"/>
                  </a:lnTo>
                  <a:lnTo>
                    <a:pt x="14973" y="12300"/>
                  </a:lnTo>
                  <a:lnTo>
                    <a:pt x="15955" y="11100"/>
                  </a:lnTo>
                  <a:lnTo>
                    <a:pt x="16200" y="10500"/>
                  </a:lnTo>
                  <a:lnTo>
                    <a:pt x="16200" y="10200"/>
                  </a:lnTo>
                  <a:lnTo>
                    <a:pt x="16445" y="10200"/>
                  </a:lnTo>
                  <a:lnTo>
                    <a:pt x="16445" y="9900"/>
                  </a:lnTo>
                  <a:lnTo>
                    <a:pt x="16691" y="9900"/>
                  </a:lnTo>
                  <a:lnTo>
                    <a:pt x="16691" y="9600"/>
                  </a:lnTo>
                  <a:lnTo>
                    <a:pt x="17918" y="9600"/>
                  </a:lnTo>
                  <a:lnTo>
                    <a:pt x="18409" y="9000"/>
                  </a:lnTo>
                  <a:lnTo>
                    <a:pt x="18409" y="8700"/>
                  </a:lnTo>
                  <a:lnTo>
                    <a:pt x="19145" y="7800"/>
                  </a:lnTo>
                  <a:lnTo>
                    <a:pt x="19145" y="7500"/>
                  </a:lnTo>
                  <a:lnTo>
                    <a:pt x="21600" y="45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66" name="Freeform 281"/>
            <p:cNvSpPr/>
            <p:nvPr/>
          </p:nvSpPr>
          <p:spPr>
            <a:xfrm>
              <a:off x="4141185" y="1641255"/>
              <a:ext cx="100126" cy="159153"/>
            </a:xfrm>
            <a:custGeom>
              <a:avLst/>
              <a:gdLst/>
              <a:ahLst/>
              <a:cxnLst>
                <a:cxn ang="0">
                  <a:pos x="wd2" y="hd2"/>
                </a:cxn>
                <a:cxn ang="5400000">
                  <a:pos x="wd2" y="hd2"/>
                </a:cxn>
                <a:cxn ang="10800000">
                  <a:pos x="wd2" y="hd2"/>
                </a:cxn>
                <a:cxn ang="16200000">
                  <a:pos x="wd2" y="hd2"/>
                </a:cxn>
              </a:cxnLst>
              <a:rect l="0" t="0" r="r" b="b"/>
              <a:pathLst>
                <a:path w="21600" h="21600" extrusionOk="0">
                  <a:moveTo>
                    <a:pt x="18144" y="18450"/>
                  </a:moveTo>
                  <a:lnTo>
                    <a:pt x="18144" y="13950"/>
                  </a:lnTo>
                  <a:lnTo>
                    <a:pt x="17280" y="13950"/>
                  </a:lnTo>
                  <a:lnTo>
                    <a:pt x="17280" y="13500"/>
                  </a:lnTo>
                  <a:lnTo>
                    <a:pt x="15552" y="13050"/>
                  </a:lnTo>
                  <a:lnTo>
                    <a:pt x="14688" y="12600"/>
                  </a:lnTo>
                  <a:lnTo>
                    <a:pt x="14688" y="11700"/>
                  </a:lnTo>
                  <a:lnTo>
                    <a:pt x="15552" y="11700"/>
                  </a:lnTo>
                  <a:lnTo>
                    <a:pt x="17280" y="10800"/>
                  </a:lnTo>
                  <a:lnTo>
                    <a:pt x="17280" y="9900"/>
                  </a:lnTo>
                  <a:lnTo>
                    <a:pt x="18144" y="9450"/>
                  </a:lnTo>
                  <a:lnTo>
                    <a:pt x="18144" y="5850"/>
                  </a:lnTo>
                  <a:lnTo>
                    <a:pt x="19008" y="5400"/>
                  </a:lnTo>
                  <a:lnTo>
                    <a:pt x="19008" y="4500"/>
                  </a:lnTo>
                  <a:lnTo>
                    <a:pt x="19872" y="4500"/>
                  </a:lnTo>
                  <a:lnTo>
                    <a:pt x="19872" y="4050"/>
                  </a:lnTo>
                  <a:lnTo>
                    <a:pt x="21600" y="3150"/>
                  </a:lnTo>
                  <a:lnTo>
                    <a:pt x="21600" y="1800"/>
                  </a:lnTo>
                  <a:lnTo>
                    <a:pt x="20736" y="1350"/>
                  </a:lnTo>
                  <a:lnTo>
                    <a:pt x="18144" y="1350"/>
                  </a:lnTo>
                  <a:lnTo>
                    <a:pt x="17280" y="1800"/>
                  </a:lnTo>
                  <a:lnTo>
                    <a:pt x="16416" y="1800"/>
                  </a:lnTo>
                  <a:lnTo>
                    <a:pt x="15552" y="2250"/>
                  </a:lnTo>
                  <a:lnTo>
                    <a:pt x="12960" y="2250"/>
                  </a:lnTo>
                  <a:lnTo>
                    <a:pt x="12096" y="2700"/>
                  </a:lnTo>
                  <a:lnTo>
                    <a:pt x="10368" y="2700"/>
                  </a:lnTo>
                  <a:lnTo>
                    <a:pt x="10368" y="2250"/>
                  </a:lnTo>
                  <a:lnTo>
                    <a:pt x="9504" y="2250"/>
                  </a:lnTo>
                  <a:lnTo>
                    <a:pt x="9504" y="1350"/>
                  </a:lnTo>
                  <a:lnTo>
                    <a:pt x="8640" y="450"/>
                  </a:lnTo>
                  <a:lnTo>
                    <a:pt x="8640" y="0"/>
                  </a:lnTo>
                  <a:lnTo>
                    <a:pt x="7776" y="1350"/>
                  </a:lnTo>
                  <a:lnTo>
                    <a:pt x="6912" y="2250"/>
                  </a:lnTo>
                  <a:lnTo>
                    <a:pt x="6048" y="2700"/>
                  </a:lnTo>
                  <a:lnTo>
                    <a:pt x="6048" y="6750"/>
                  </a:lnTo>
                  <a:lnTo>
                    <a:pt x="6912" y="7200"/>
                  </a:lnTo>
                  <a:lnTo>
                    <a:pt x="6912" y="8550"/>
                  </a:lnTo>
                  <a:lnTo>
                    <a:pt x="4320" y="9900"/>
                  </a:lnTo>
                  <a:lnTo>
                    <a:pt x="4320" y="10350"/>
                  </a:lnTo>
                  <a:lnTo>
                    <a:pt x="3456" y="10350"/>
                  </a:lnTo>
                  <a:lnTo>
                    <a:pt x="2592" y="10800"/>
                  </a:lnTo>
                  <a:lnTo>
                    <a:pt x="1728" y="10800"/>
                  </a:lnTo>
                  <a:lnTo>
                    <a:pt x="1728" y="11250"/>
                  </a:lnTo>
                  <a:lnTo>
                    <a:pt x="864" y="11250"/>
                  </a:lnTo>
                  <a:lnTo>
                    <a:pt x="864" y="11700"/>
                  </a:lnTo>
                  <a:lnTo>
                    <a:pt x="0" y="12150"/>
                  </a:lnTo>
                  <a:lnTo>
                    <a:pt x="0" y="14850"/>
                  </a:lnTo>
                  <a:lnTo>
                    <a:pt x="864" y="15300"/>
                  </a:lnTo>
                  <a:lnTo>
                    <a:pt x="2592" y="15300"/>
                  </a:lnTo>
                  <a:lnTo>
                    <a:pt x="2592" y="15750"/>
                  </a:lnTo>
                  <a:lnTo>
                    <a:pt x="4320" y="15750"/>
                  </a:lnTo>
                  <a:lnTo>
                    <a:pt x="4320" y="16200"/>
                  </a:lnTo>
                  <a:lnTo>
                    <a:pt x="5184" y="16200"/>
                  </a:lnTo>
                  <a:lnTo>
                    <a:pt x="5184" y="20250"/>
                  </a:lnTo>
                  <a:lnTo>
                    <a:pt x="6048" y="20700"/>
                  </a:lnTo>
                  <a:lnTo>
                    <a:pt x="6048" y="21150"/>
                  </a:lnTo>
                  <a:lnTo>
                    <a:pt x="8640" y="21150"/>
                  </a:lnTo>
                  <a:lnTo>
                    <a:pt x="10368" y="21600"/>
                  </a:lnTo>
                  <a:lnTo>
                    <a:pt x="14688" y="21600"/>
                  </a:lnTo>
                  <a:lnTo>
                    <a:pt x="15552" y="21150"/>
                  </a:lnTo>
                  <a:lnTo>
                    <a:pt x="15552" y="20700"/>
                  </a:lnTo>
                  <a:lnTo>
                    <a:pt x="17280" y="19800"/>
                  </a:lnTo>
                  <a:lnTo>
                    <a:pt x="18144" y="18900"/>
                  </a:lnTo>
                  <a:lnTo>
                    <a:pt x="18144" y="1845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67" name="Freeform 282"/>
            <p:cNvSpPr/>
            <p:nvPr/>
          </p:nvSpPr>
          <p:spPr>
            <a:xfrm>
              <a:off x="4141185" y="1641255"/>
              <a:ext cx="100126" cy="159153"/>
            </a:xfrm>
            <a:custGeom>
              <a:avLst/>
              <a:gdLst/>
              <a:ahLst/>
              <a:cxnLst>
                <a:cxn ang="0">
                  <a:pos x="wd2" y="hd2"/>
                </a:cxn>
                <a:cxn ang="5400000">
                  <a:pos x="wd2" y="hd2"/>
                </a:cxn>
                <a:cxn ang="10800000">
                  <a:pos x="wd2" y="hd2"/>
                </a:cxn>
                <a:cxn ang="16200000">
                  <a:pos x="wd2" y="hd2"/>
                </a:cxn>
              </a:cxnLst>
              <a:rect l="0" t="0" r="r" b="b"/>
              <a:pathLst>
                <a:path w="21600" h="21600" extrusionOk="0">
                  <a:moveTo>
                    <a:pt x="18144" y="18450"/>
                  </a:moveTo>
                  <a:lnTo>
                    <a:pt x="18144" y="13950"/>
                  </a:lnTo>
                  <a:lnTo>
                    <a:pt x="17280" y="13950"/>
                  </a:lnTo>
                  <a:lnTo>
                    <a:pt x="17280" y="13500"/>
                  </a:lnTo>
                  <a:lnTo>
                    <a:pt x="15552" y="13050"/>
                  </a:lnTo>
                  <a:lnTo>
                    <a:pt x="14688" y="12600"/>
                  </a:lnTo>
                  <a:lnTo>
                    <a:pt x="14688" y="11700"/>
                  </a:lnTo>
                  <a:lnTo>
                    <a:pt x="15552" y="11700"/>
                  </a:lnTo>
                  <a:lnTo>
                    <a:pt x="17280" y="10800"/>
                  </a:lnTo>
                  <a:lnTo>
                    <a:pt x="17280" y="9900"/>
                  </a:lnTo>
                  <a:lnTo>
                    <a:pt x="18144" y="9450"/>
                  </a:lnTo>
                  <a:lnTo>
                    <a:pt x="18144" y="5850"/>
                  </a:lnTo>
                  <a:lnTo>
                    <a:pt x="19008" y="5400"/>
                  </a:lnTo>
                  <a:lnTo>
                    <a:pt x="19008" y="4500"/>
                  </a:lnTo>
                  <a:lnTo>
                    <a:pt x="19872" y="4500"/>
                  </a:lnTo>
                  <a:lnTo>
                    <a:pt x="19872" y="4050"/>
                  </a:lnTo>
                  <a:lnTo>
                    <a:pt x="21600" y="3150"/>
                  </a:lnTo>
                  <a:lnTo>
                    <a:pt x="21600" y="1800"/>
                  </a:lnTo>
                  <a:lnTo>
                    <a:pt x="20736" y="1350"/>
                  </a:lnTo>
                  <a:lnTo>
                    <a:pt x="18144" y="1350"/>
                  </a:lnTo>
                  <a:lnTo>
                    <a:pt x="17280" y="1800"/>
                  </a:lnTo>
                  <a:lnTo>
                    <a:pt x="16416" y="1800"/>
                  </a:lnTo>
                  <a:lnTo>
                    <a:pt x="15552" y="2250"/>
                  </a:lnTo>
                  <a:lnTo>
                    <a:pt x="12960" y="2250"/>
                  </a:lnTo>
                  <a:lnTo>
                    <a:pt x="12096" y="2700"/>
                  </a:lnTo>
                  <a:lnTo>
                    <a:pt x="10368" y="2700"/>
                  </a:lnTo>
                  <a:lnTo>
                    <a:pt x="10368" y="2250"/>
                  </a:lnTo>
                  <a:lnTo>
                    <a:pt x="9504" y="2250"/>
                  </a:lnTo>
                  <a:lnTo>
                    <a:pt x="9504" y="1350"/>
                  </a:lnTo>
                  <a:lnTo>
                    <a:pt x="8640" y="450"/>
                  </a:lnTo>
                  <a:lnTo>
                    <a:pt x="8640" y="0"/>
                  </a:lnTo>
                  <a:lnTo>
                    <a:pt x="7776" y="1350"/>
                  </a:lnTo>
                  <a:lnTo>
                    <a:pt x="6912" y="2250"/>
                  </a:lnTo>
                  <a:lnTo>
                    <a:pt x="6048" y="2700"/>
                  </a:lnTo>
                  <a:lnTo>
                    <a:pt x="6048" y="6750"/>
                  </a:lnTo>
                  <a:lnTo>
                    <a:pt x="6912" y="7200"/>
                  </a:lnTo>
                  <a:lnTo>
                    <a:pt x="6912" y="8550"/>
                  </a:lnTo>
                  <a:lnTo>
                    <a:pt x="4320" y="9900"/>
                  </a:lnTo>
                  <a:lnTo>
                    <a:pt x="4320" y="10350"/>
                  </a:lnTo>
                  <a:lnTo>
                    <a:pt x="3456" y="10350"/>
                  </a:lnTo>
                  <a:lnTo>
                    <a:pt x="2592" y="10800"/>
                  </a:lnTo>
                  <a:lnTo>
                    <a:pt x="1728" y="10800"/>
                  </a:lnTo>
                  <a:lnTo>
                    <a:pt x="1728" y="11250"/>
                  </a:lnTo>
                  <a:lnTo>
                    <a:pt x="864" y="11250"/>
                  </a:lnTo>
                  <a:lnTo>
                    <a:pt x="864" y="11700"/>
                  </a:lnTo>
                  <a:lnTo>
                    <a:pt x="0" y="12150"/>
                  </a:lnTo>
                  <a:lnTo>
                    <a:pt x="0" y="14850"/>
                  </a:lnTo>
                  <a:lnTo>
                    <a:pt x="864" y="15300"/>
                  </a:lnTo>
                  <a:lnTo>
                    <a:pt x="2592" y="15300"/>
                  </a:lnTo>
                  <a:lnTo>
                    <a:pt x="2592" y="15750"/>
                  </a:lnTo>
                  <a:lnTo>
                    <a:pt x="4320" y="15750"/>
                  </a:lnTo>
                  <a:lnTo>
                    <a:pt x="4320" y="16200"/>
                  </a:lnTo>
                  <a:lnTo>
                    <a:pt x="5184" y="16200"/>
                  </a:lnTo>
                  <a:lnTo>
                    <a:pt x="5184" y="20250"/>
                  </a:lnTo>
                  <a:lnTo>
                    <a:pt x="6048" y="20700"/>
                  </a:lnTo>
                  <a:lnTo>
                    <a:pt x="6048" y="21150"/>
                  </a:lnTo>
                  <a:lnTo>
                    <a:pt x="8640" y="21150"/>
                  </a:lnTo>
                  <a:lnTo>
                    <a:pt x="10368" y="21600"/>
                  </a:lnTo>
                  <a:lnTo>
                    <a:pt x="14688" y="21600"/>
                  </a:lnTo>
                  <a:lnTo>
                    <a:pt x="15552" y="21150"/>
                  </a:lnTo>
                  <a:lnTo>
                    <a:pt x="15552" y="20700"/>
                  </a:lnTo>
                  <a:lnTo>
                    <a:pt x="17280" y="19800"/>
                  </a:lnTo>
                  <a:lnTo>
                    <a:pt x="18144" y="18900"/>
                  </a:lnTo>
                  <a:lnTo>
                    <a:pt x="18144" y="1845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68" name="Freeform 283"/>
            <p:cNvSpPr/>
            <p:nvPr/>
          </p:nvSpPr>
          <p:spPr>
            <a:xfrm>
              <a:off x="4297380" y="1339530"/>
              <a:ext cx="340428" cy="298410"/>
            </a:xfrm>
            <a:custGeom>
              <a:avLst/>
              <a:gdLst/>
              <a:ahLst/>
              <a:cxnLst>
                <a:cxn ang="0">
                  <a:pos x="wd2" y="hd2"/>
                </a:cxn>
                <a:cxn ang="5400000">
                  <a:pos x="wd2" y="hd2"/>
                </a:cxn>
                <a:cxn ang="10800000">
                  <a:pos x="wd2" y="hd2"/>
                </a:cxn>
                <a:cxn ang="16200000">
                  <a:pos x="wd2" y="hd2"/>
                </a:cxn>
              </a:cxnLst>
              <a:rect l="0" t="0" r="r" b="b"/>
              <a:pathLst>
                <a:path w="21600" h="21600" extrusionOk="0">
                  <a:moveTo>
                    <a:pt x="11435" y="480"/>
                  </a:moveTo>
                  <a:lnTo>
                    <a:pt x="11181" y="480"/>
                  </a:lnTo>
                  <a:lnTo>
                    <a:pt x="11181" y="1200"/>
                  </a:lnTo>
                  <a:lnTo>
                    <a:pt x="10927" y="1680"/>
                  </a:lnTo>
                  <a:lnTo>
                    <a:pt x="10927" y="2160"/>
                  </a:lnTo>
                  <a:lnTo>
                    <a:pt x="10673" y="2160"/>
                  </a:lnTo>
                  <a:lnTo>
                    <a:pt x="10165" y="2640"/>
                  </a:lnTo>
                  <a:lnTo>
                    <a:pt x="9911" y="2640"/>
                  </a:lnTo>
                  <a:lnTo>
                    <a:pt x="9911" y="3120"/>
                  </a:lnTo>
                  <a:lnTo>
                    <a:pt x="9656" y="3360"/>
                  </a:lnTo>
                  <a:lnTo>
                    <a:pt x="9656" y="3600"/>
                  </a:lnTo>
                  <a:lnTo>
                    <a:pt x="8640" y="3600"/>
                  </a:lnTo>
                  <a:lnTo>
                    <a:pt x="8386" y="3360"/>
                  </a:lnTo>
                  <a:lnTo>
                    <a:pt x="8132" y="3360"/>
                  </a:lnTo>
                  <a:lnTo>
                    <a:pt x="8132" y="3600"/>
                  </a:lnTo>
                  <a:lnTo>
                    <a:pt x="7878" y="3840"/>
                  </a:lnTo>
                  <a:lnTo>
                    <a:pt x="7878" y="4560"/>
                  </a:lnTo>
                  <a:lnTo>
                    <a:pt x="7624" y="4560"/>
                  </a:lnTo>
                  <a:lnTo>
                    <a:pt x="7369" y="4800"/>
                  </a:lnTo>
                  <a:lnTo>
                    <a:pt x="6353" y="4800"/>
                  </a:lnTo>
                  <a:lnTo>
                    <a:pt x="6353" y="4560"/>
                  </a:lnTo>
                  <a:lnTo>
                    <a:pt x="6099" y="4560"/>
                  </a:lnTo>
                  <a:lnTo>
                    <a:pt x="6099" y="4320"/>
                  </a:lnTo>
                  <a:lnTo>
                    <a:pt x="5845" y="4080"/>
                  </a:lnTo>
                  <a:lnTo>
                    <a:pt x="5845" y="3840"/>
                  </a:lnTo>
                  <a:lnTo>
                    <a:pt x="5591" y="3840"/>
                  </a:lnTo>
                  <a:lnTo>
                    <a:pt x="5591" y="3600"/>
                  </a:lnTo>
                  <a:lnTo>
                    <a:pt x="4828" y="3600"/>
                  </a:lnTo>
                  <a:lnTo>
                    <a:pt x="4574" y="3840"/>
                  </a:lnTo>
                  <a:lnTo>
                    <a:pt x="4574" y="4320"/>
                  </a:lnTo>
                  <a:lnTo>
                    <a:pt x="4828" y="4560"/>
                  </a:lnTo>
                  <a:lnTo>
                    <a:pt x="4828" y="5760"/>
                  </a:lnTo>
                  <a:lnTo>
                    <a:pt x="4574" y="5760"/>
                  </a:lnTo>
                  <a:lnTo>
                    <a:pt x="4574" y="6000"/>
                  </a:lnTo>
                  <a:lnTo>
                    <a:pt x="3049" y="6000"/>
                  </a:lnTo>
                  <a:lnTo>
                    <a:pt x="2795" y="6240"/>
                  </a:lnTo>
                  <a:lnTo>
                    <a:pt x="2541" y="6240"/>
                  </a:lnTo>
                  <a:lnTo>
                    <a:pt x="2033" y="6720"/>
                  </a:lnTo>
                  <a:lnTo>
                    <a:pt x="254" y="6720"/>
                  </a:lnTo>
                  <a:lnTo>
                    <a:pt x="254" y="6960"/>
                  </a:lnTo>
                  <a:lnTo>
                    <a:pt x="0" y="6960"/>
                  </a:lnTo>
                  <a:lnTo>
                    <a:pt x="0" y="8160"/>
                  </a:lnTo>
                  <a:lnTo>
                    <a:pt x="508" y="8640"/>
                  </a:lnTo>
                  <a:lnTo>
                    <a:pt x="762" y="8640"/>
                  </a:lnTo>
                  <a:lnTo>
                    <a:pt x="1016" y="8880"/>
                  </a:lnTo>
                  <a:lnTo>
                    <a:pt x="1779" y="9120"/>
                  </a:lnTo>
                  <a:lnTo>
                    <a:pt x="2287" y="9120"/>
                  </a:lnTo>
                  <a:lnTo>
                    <a:pt x="2795" y="9360"/>
                  </a:lnTo>
                  <a:lnTo>
                    <a:pt x="3049" y="9600"/>
                  </a:lnTo>
                  <a:lnTo>
                    <a:pt x="3304" y="9600"/>
                  </a:lnTo>
                  <a:lnTo>
                    <a:pt x="4574" y="10800"/>
                  </a:lnTo>
                  <a:lnTo>
                    <a:pt x="4574" y="11280"/>
                  </a:lnTo>
                  <a:lnTo>
                    <a:pt x="4828" y="11760"/>
                  </a:lnTo>
                  <a:lnTo>
                    <a:pt x="4828" y="12240"/>
                  </a:lnTo>
                  <a:lnTo>
                    <a:pt x="5082" y="12480"/>
                  </a:lnTo>
                  <a:lnTo>
                    <a:pt x="5082" y="12720"/>
                  </a:lnTo>
                  <a:lnTo>
                    <a:pt x="5336" y="12720"/>
                  </a:lnTo>
                  <a:lnTo>
                    <a:pt x="6099" y="13440"/>
                  </a:lnTo>
                  <a:lnTo>
                    <a:pt x="6099" y="13680"/>
                  </a:lnTo>
                  <a:lnTo>
                    <a:pt x="5845" y="13920"/>
                  </a:lnTo>
                  <a:lnTo>
                    <a:pt x="5336" y="13920"/>
                  </a:lnTo>
                  <a:lnTo>
                    <a:pt x="5336" y="14160"/>
                  </a:lnTo>
                  <a:lnTo>
                    <a:pt x="5082" y="14160"/>
                  </a:lnTo>
                  <a:lnTo>
                    <a:pt x="5082" y="14640"/>
                  </a:lnTo>
                  <a:lnTo>
                    <a:pt x="4828" y="15120"/>
                  </a:lnTo>
                  <a:lnTo>
                    <a:pt x="4828" y="18000"/>
                  </a:lnTo>
                  <a:lnTo>
                    <a:pt x="4574" y="18240"/>
                  </a:lnTo>
                  <a:lnTo>
                    <a:pt x="4574" y="18720"/>
                  </a:lnTo>
                  <a:lnTo>
                    <a:pt x="4320" y="19200"/>
                  </a:lnTo>
                  <a:lnTo>
                    <a:pt x="4066" y="19440"/>
                  </a:lnTo>
                  <a:lnTo>
                    <a:pt x="5082" y="19920"/>
                  </a:lnTo>
                  <a:lnTo>
                    <a:pt x="5845" y="20160"/>
                  </a:lnTo>
                  <a:lnTo>
                    <a:pt x="6099" y="20160"/>
                  </a:lnTo>
                  <a:lnTo>
                    <a:pt x="6353" y="20400"/>
                  </a:lnTo>
                  <a:lnTo>
                    <a:pt x="9148" y="20400"/>
                  </a:lnTo>
                  <a:lnTo>
                    <a:pt x="9148" y="20640"/>
                  </a:lnTo>
                  <a:lnTo>
                    <a:pt x="9656" y="20880"/>
                  </a:lnTo>
                  <a:lnTo>
                    <a:pt x="9656" y="21120"/>
                  </a:lnTo>
                  <a:lnTo>
                    <a:pt x="9911" y="21360"/>
                  </a:lnTo>
                  <a:lnTo>
                    <a:pt x="10165" y="21360"/>
                  </a:lnTo>
                  <a:lnTo>
                    <a:pt x="10165" y="21600"/>
                  </a:lnTo>
                  <a:lnTo>
                    <a:pt x="12198" y="21600"/>
                  </a:lnTo>
                  <a:lnTo>
                    <a:pt x="12960" y="21360"/>
                  </a:lnTo>
                  <a:lnTo>
                    <a:pt x="13722" y="21360"/>
                  </a:lnTo>
                  <a:lnTo>
                    <a:pt x="13722" y="20880"/>
                  </a:lnTo>
                  <a:lnTo>
                    <a:pt x="13468" y="20400"/>
                  </a:lnTo>
                  <a:lnTo>
                    <a:pt x="13468" y="19680"/>
                  </a:lnTo>
                  <a:lnTo>
                    <a:pt x="13722" y="19440"/>
                  </a:lnTo>
                  <a:lnTo>
                    <a:pt x="13722" y="18960"/>
                  </a:lnTo>
                  <a:lnTo>
                    <a:pt x="13976" y="18960"/>
                  </a:lnTo>
                  <a:lnTo>
                    <a:pt x="13976" y="18720"/>
                  </a:lnTo>
                  <a:lnTo>
                    <a:pt x="15501" y="18720"/>
                  </a:lnTo>
                  <a:lnTo>
                    <a:pt x="16264" y="18480"/>
                  </a:lnTo>
                  <a:lnTo>
                    <a:pt x="17026" y="18480"/>
                  </a:lnTo>
                  <a:lnTo>
                    <a:pt x="17026" y="18720"/>
                  </a:lnTo>
                  <a:lnTo>
                    <a:pt x="17280" y="18720"/>
                  </a:lnTo>
                  <a:lnTo>
                    <a:pt x="17788" y="18960"/>
                  </a:lnTo>
                  <a:lnTo>
                    <a:pt x="18042" y="19200"/>
                  </a:lnTo>
                  <a:lnTo>
                    <a:pt x="18042" y="19440"/>
                  </a:lnTo>
                  <a:lnTo>
                    <a:pt x="18296" y="19440"/>
                  </a:lnTo>
                  <a:lnTo>
                    <a:pt x="18551" y="19680"/>
                  </a:lnTo>
                  <a:lnTo>
                    <a:pt x="19313" y="19680"/>
                  </a:lnTo>
                  <a:lnTo>
                    <a:pt x="19313" y="19920"/>
                  </a:lnTo>
                  <a:lnTo>
                    <a:pt x="19821" y="19920"/>
                  </a:lnTo>
                  <a:lnTo>
                    <a:pt x="19821" y="19680"/>
                  </a:lnTo>
                  <a:lnTo>
                    <a:pt x="20075" y="19680"/>
                  </a:lnTo>
                  <a:lnTo>
                    <a:pt x="20075" y="19440"/>
                  </a:lnTo>
                  <a:lnTo>
                    <a:pt x="20329" y="19200"/>
                  </a:lnTo>
                  <a:lnTo>
                    <a:pt x="20329" y="18960"/>
                  </a:lnTo>
                  <a:lnTo>
                    <a:pt x="20584" y="18480"/>
                  </a:lnTo>
                  <a:lnTo>
                    <a:pt x="20584" y="18240"/>
                  </a:lnTo>
                  <a:lnTo>
                    <a:pt x="20838" y="18000"/>
                  </a:lnTo>
                  <a:lnTo>
                    <a:pt x="20838" y="16800"/>
                  </a:lnTo>
                  <a:lnTo>
                    <a:pt x="20584" y="16800"/>
                  </a:lnTo>
                  <a:lnTo>
                    <a:pt x="20329" y="16560"/>
                  </a:lnTo>
                  <a:lnTo>
                    <a:pt x="19567" y="16560"/>
                  </a:lnTo>
                  <a:lnTo>
                    <a:pt x="19313" y="16320"/>
                  </a:lnTo>
                  <a:lnTo>
                    <a:pt x="19313" y="16080"/>
                  </a:lnTo>
                  <a:lnTo>
                    <a:pt x="19059" y="15840"/>
                  </a:lnTo>
                  <a:lnTo>
                    <a:pt x="19059" y="14640"/>
                  </a:lnTo>
                  <a:lnTo>
                    <a:pt x="19821" y="13920"/>
                  </a:lnTo>
                  <a:lnTo>
                    <a:pt x="19821" y="13680"/>
                  </a:lnTo>
                  <a:lnTo>
                    <a:pt x="20075" y="13440"/>
                  </a:lnTo>
                  <a:lnTo>
                    <a:pt x="20075" y="12240"/>
                  </a:lnTo>
                  <a:lnTo>
                    <a:pt x="19821" y="12240"/>
                  </a:lnTo>
                  <a:lnTo>
                    <a:pt x="19313" y="11760"/>
                  </a:lnTo>
                  <a:lnTo>
                    <a:pt x="19059" y="11760"/>
                  </a:lnTo>
                  <a:lnTo>
                    <a:pt x="19059" y="11520"/>
                  </a:lnTo>
                  <a:lnTo>
                    <a:pt x="18805" y="11520"/>
                  </a:lnTo>
                  <a:lnTo>
                    <a:pt x="18805" y="11280"/>
                  </a:lnTo>
                  <a:lnTo>
                    <a:pt x="19059" y="11040"/>
                  </a:lnTo>
                  <a:lnTo>
                    <a:pt x="19059" y="10560"/>
                  </a:lnTo>
                  <a:lnTo>
                    <a:pt x="19313" y="10320"/>
                  </a:lnTo>
                  <a:lnTo>
                    <a:pt x="19313" y="10080"/>
                  </a:lnTo>
                  <a:lnTo>
                    <a:pt x="19567" y="9600"/>
                  </a:lnTo>
                  <a:lnTo>
                    <a:pt x="19821" y="9360"/>
                  </a:lnTo>
                  <a:lnTo>
                    <a:pt x="20075" y="9360"/>
                  </a:lnTo>
                  <a:lnTo>
                    <a:pt x="20075" y="9120"/>
                  </a:lnTo>
                  <a:lnTo>
                    <a:pt x="20329" y="9120"/>
                  </a:lnTo>
                  <a:lnTo>
                    <a:pt x="20838" y="8880"/>
                  </a:lnTo>
                  <a:lnTo>
                    <a:pt x="21346" y="8880"/>
                  </a:lnTo>
                  <a:lnTo>
                    <a:pt x="21092" y="8640"/>
                  </a:lnTo>
                  <a:lnTo>
                    <a:pt x="21092" y="7920"/>
                  </a:lnTo>
                  <a:lnTo>
                    <a:pt x="20838" y="7440"/>
                  </a:lnTo>
                  <a:lnTo>
                    <a:pt x="20838" y="6240"/>
                  </a:lnTo>
                  <a:lnTo>
                    <a:pt x="21346" y="5760"/>
                  </a:lnTo>
                  <a:lnTo>
                    <a:pt x="21600" y="5760"/>
                  </a:lnTo>
                  <a:lnTo>
                    <a:pt x="21600" y="5040"/>
                  </a:lnTo>
                  <a:lnTo>
                    <a:pt x="21346" y="5040"/>
                  </a:lnTo>
                  <a:lnTo>
                    <a:pt x="20329" y="4080"/>
                  </a:lnTo>
                  <a:lnTo>
                    <a:pt x="17026" y="4080"/>
                  </a:lnTo>
                  <a:lnTo>
                    <a:pt x="16518" y="3840"/>
                  </a:lnTo>
                  <a:lnTo>
                    <a:pt x="16264" y="3840"/>
                  </a:lnTo>
                  <a:lnTo>
                    <a:pt x="15755" y="3600"/>
                  </a:lnTo>
                  <a:lnTo>
                    <a:pt x="15501" y="3600"/>
                  </a:lnTo>
                  <a:lnTo>
                    <a:pt x="14993" y="3120"/>
                  </a:lnTo>
                  <a:lnTo>
                    <a:pt x="14993" y="2640"/>
                  </a:lnTo>
                  <a:lnTo>
                    <a:pt x="14739" y="2160"/>
                  </a:lnTo>
                  <a:lnTo>
                    <a:pt x="14231" y="1680"/>
                  </a:lnTo>
                  <a:lnTo>
                    <a:pt x="13722" y="1440"/>
                  </a:lnTo>
                  <a:lnTo>
                    <a:pt x="13214" y="1440"/>
                  </a:lnTo>
                  <a:lnTo>
                    <a:pt x="13214" y="1200"/>
                  </a:lnTo>
                  <a:lnTo>
                    <a:pt x="12960" y="1200"/>
                  </a:lnTo>
                  <a:lnTo>
                    <a:pt x="12960" y="480"/>
                  </a:lnTo>
                  <a:lnTo>
                    <a:pt x="13214" y="240"/>
                  </a:lnTo>
                  <a:lnTo>
                    <a:pt x="13214" y="0"/>
                  </a:lnTo>
                  <a:lnTo>
                    <a:pt x="12960" y="0"/>
                  </a:lnTo>
                  <a:lnTo>
                    <a:pt x="12452" y="240"/>
                  </a:lnTo>
                  <a:lnTo>
                    <a:pt x="11435" y="240"/>
                  </a:lnTo>
                  <a:lnTo>
                    <a:pt x="11435" y="48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69" name="Freeform 284"/>
            <p:cNvSpPr/>
            <p:nvPr/>
          </p:nvSpPr>
          <p:spPr>
            <a:xfrm>
              <a:off x="4297380" y="1339530"/>
              <a:ext cx="340428" cy="298410"/>
            </a:xfrm>
            <a:custGeom>
              <a:avLst/>
              <a:gdLst/>
              <a:ahLst/>
              <a:cxnLst>
                <a:cxn ang="0">
                  <a:pos x="wd2" y="hd2"/>
                </a:cxn>
                <a:cxn ang="5400000">
                  <a:pos x="wd2" y="hd2"/>
                </a:cxn>
                <a:cxn ang="10800000">
                  <a:pos x="wd2" y="hd2"/>
                </a:cxn>
                <a:cxn ang="16200000">
                  <a:pos x="wd2" y="hd2"/>
                </a:cxn>
              </a:cxnLst>
              <a:rect l="0" t="0" r="r" b="b"/>
              <a:pathLst>
                <a:path w="21600" h="21600" extrusionOk="0">
                  <a:moveTo>
                    <a:pt x="11435" y="480"/>
                  </a:moveTo>
                  <a:lnTo>
                    <a:pt x="11181" y="480"/>
                  </a:lnTo>
                  <a:lnTo>
                    <a:pt x="11181" y="1200"/>
                  </a:lnTo>
                  <a:lnTo>
                    <a:pt x="10927" y="1680"/>
                  </a:lnTo>
                  <a:lnTo>
                    <a:pt x="10927" y="2160"/>
                  </a:lnTo>
                  <a:lnTo>
                    <a:pt x="10673" y="2160"/>
                  </a:lnTo>
                  <a:lnTo>
                    <a:pt x="10165" y="2640"/>
                  </a:lnTo>
                  <a:lnTo>
                    <a:pt x="9911" y="2640"/>
                  </a:lnTo>
                  <a:lnTo>
                    <a:pt x="9911" y="3120"/>
                  </a:lnTo>
                  <a:lnTo>
                    <a:pt x="9656" y="3360"/>
                  </a:lnTo>
                  <a:lnTo>
                    <a:pt x="9656" y="3600"/>
                  </a:lnTo>
                  <a:lnTo>
                    <a:pt x="8640" y="3600"/>
                  </a:lnTo>
                  <a:lnTo>
                    <a:pt x="8386" y="3360"/>
                  </a:lnTo>
                  <a:lnTo>
                    <a:pt x="8132" y="3360"/>
                  </a:lnTo>
                  <a:lnTo>
                    <a:pt x="8132" y="3600"/>
                  </a:lnTo>
                  <a:lnTo>
                    <a:pt x="7878" y="3840"/>
                  </a:lnTo>
                  <a:lnTo>
                    <a:pt x="7878" y="4560"/>
                  </a:lnTo>
                  <a:lnTo>
                    <a:pt x="7624" y="4560"/>
                  </a:lnTo>
                  <a:lnTo>
                    <a:pt x="7369" y="4800"/>
                  </a:lnTo>
                  <a:lnTo>
                    <a:pt x="6353" y="4800"/>
                  </a:lnTo>
                  <a:lnTo>
                    <a:pt x="6353" y="4560"/>
                  </a:lnTo>
                  <a:lnTo>
                    <a:pt x="6099" y="4560"/>
                  </a:lnTo>
                  <a:lnTo>
                    <a:pt x="6099" y="4320"/>
                  </a:lnTo>
                  <a:lnTo>
                    <a:pt x="5845" y="4080"/>
                  </a:lnTo>
                  <a:lnTo>
                    <a:pt x="5845" y="3840"/>
                  </a:lnTo>
                  <a:lnTo>
                    <a:pt x="5591" y="3840"/>
                  </a:lnTo>
                  <a:lnTo>
                    <a:pt x="5591" y="3600"/>
                  </a:lnTo>
                  <a:lnTo>
                    <a:pt x="4828" y="3600"/>
                  </a:lnTo>
                  <a:lnTo>
                    <a:pt x="4574" y="3840"/>
                  </a:lnTo>
                  <a:lnTo>
                    <a:pt x="4574" y="4320"/>
                  </a:lnTo>
                  <a:lnTo>
                    <a:pt x="4828" y="4560"/>
                  </a:lnTo>
                  <a:lnTo>
                    <a:pt x="4828" y="5760"/>
                  </a:lnTo>
                  <a:lnTo>
                    <a:pt x="4574" y="5760"/>
                  </a:lnTo>
                  <a:lnTo>
                    <a:pt x="4574" y="6000"/>
                  </a:lnTo>
                  <a:lnTo>
                    <a:pt x="3049" y="6000"/>
                  </a:lnTo>
                  <a:lnTo>
                    <a:pt x="2795" y="6240"/>
                  </a:lnTo>
                  <a:lnTo>
                    <a:pt x="2541" y="6240"/>
                  </a:lnTo>
                  <a:lnTo>
                    <a:pt x="2033" y="6720"/>
                  </a:lnTo>
                  <a:lnTo>
                    <a:pt x="254" y="6720"/>
                  </a:lnTo>
                  <a:lnTo>
                    <a:pt x="254" y="6960"/>
                  </a:lnTo>
                  <a:lnTo>
                    <a:pt x="0" y="6960"/>
                  </a:lnTo>
                  <a:lnTo>
                    <a:pt x="0" y="8160"/>
                  </a:lnTo>
                  <a:lnTo>
                    <a:pt x="508" y="8640"/>
                  </a:lnTo>
                  <a:lnTo>
                    <a:pt x="762" y="8640"/>
                  </a:lnTo>
                  <a:lnTo>
                    <a:pt x="1016" y="8880"/>
                  </a:lnTo>
                  <a:lnTo>
                    <a:pt x="1779" y="9120"/>
                  </a:lnTo>
                  <a:lnTo>
                    <a:pt x="2287" y="9120"/>
                  </a:lnTo>
                  <a:lnTo>
                    <a:pt x="2795" y="9360"/>
                  </a:lnTo>
                  <a:lnTo>
                    <a:pt x="3049" y="9600"/>
                  </a:lnTo>
                  <a:lnTo>
                    <a:pt x="3304" y="9600"/>
                  </a:lnTo>
                  <a:lnTo>
                    <a:pt x="4574" y="10800"/>
                  </a:lnTo>
                  <a:lnTo>
                    <a:pt x="4574" y="11280"/>
                  </a:lnTo>
                  <a:lnTo>
                    <a:pt x="4828" y="11760"/>
                  </a:lnTo>
                  <a:lnTo>
                    <a:pt x="4828" y="12240"/>
                  </a:lnTo>
                  <a:lnTo>
                    <a:pt x="5082" y="12480"/>
                  </a:lnTo>
                  <a:lnTo>
                    <a:pt x="5082" y="12720"/>
                  </a:lnTo>
                  <a:lnTo>
                    <a:pt x="5336" y="12720"/>
                  </a:lnTo>
                  <a:lnTo>
                    <a:pt x="6099" y="13440"/>
                  </a:lnTo>
                  <a:lnTo>
                    <a:pt x="6099" y="13680"/>
                  </a:lnTo>
                  <a:lnTo>
                    <a:pt x="5845" y="13920"/>
                  </a:lnTo>
                  <a:lnTo>
                    <a:pt x="5336" y="13920"/>
                  </a:lnTo>
                  <a:lnTo>
                    <a:pt x="5336" y="14160"/>
                  </a:lnTo>
                  <a:lnTo>
                    <a:pt x="5082" y="14160"/>
                  </a:lnTo>
                  <a:lnTo>
                    <a:pt x="5082" y="14640"/>
                  </a:lnTo>
                  <a:lnTo>
                    <a:pt x="4828" y="15120"/>
                  </a:lnTo>
                  <a:lnTo>
                    <a:pt x="4828" y="18000"/>
                  </a:lnTo>
                  <a:lnTo>
                    <a:pt x="4574" y="18240"/>
                  </a:lnTo>
                  <a:lnTo>
                    <a:pt x="4574" y="18720"/>
                  </a:lnTo>
                  <a:lnTo>
                    <a:pt x="4320" y="19200"/>
                  </a:lnTo>
                  <a:lnTo>
                    <a:pt x="4066" y="19440"/>
                  </a:lnTo>
                  <a:lnTo>
                    <a:pt x="5082" y="19920"/>
                  </a:lnTo>
                  <a:lnTo>
                    <a:pt x="5845" y="20160"/>
                  </a:lnTo>
                  <a:lnTo>
                    <a:pt x="6099" y="20160"/>
                  </a:lnTo>
                  <a:lnTo>
                    <a:pt x="6353" y="20400"/>
                  </a:lnTo>
                  <a:lnTo>
                    <a:pt x="9148" y="20400"/>
                  </a:lnTo>
                  <a:lnTo>
                    <a:pt x="9148" y="20640"/>
                  </a:lnTo>
                  <a:lnTo>
                    <a:pt x="9656" y="20880"/>
                  </a:lnTo>
                  <a:lnTo>
                    <a:pt x="9656" y="21120"/>
                  </a:lnTo>
                  <a:lnTo>
                    <a:pt x="9911" y="21360"/>
                  </a:lnTo>
                  <a:lnTo>
                    <a:pt x="10165" y="21360"/>
                  </a:lnTo>
                  <a:lnTo>
                    <a:pt x="10165" y="21600"/>
                  </a:lnTo>
                  <a:lnTo>
                    <a:pt x="12198" y="21600"/>
                  </a:lnTo>
                  <a:lnTo>
                    <a:pt x="12960" y="21360"/>
                  </a:lnTo>
                  <a:lnTo>
                    <a:pt x="13722" y="21360"/>
                  </a:lnTo>
                  <a:lnTo>
                    <a:pt x="13722" y="20880"/>
                  </a:lnTo>
                  <a:lnTo>
                    <a:pt x="13468" y="20400"/>
                  </a:lnTo>
                  <a:lnTo>
                    <a:pt x="13468" y="19680"/>
                  </a:lnTo>
                  <a:lnTo>
                    <a:pt x="13722" y="19440"/>
                  </a:lnTo>
                  <a:lnTo>
                    <a:pt x="13722" y="18960"/>
                  </a:lnTo>
                  <a:lnTo>
                    <a:pt x="13976" y="18960"/>
                  </a:lnTo>
                  <a:lnTo>
                    <a:pt x="13976" y="18720"/>
                  </a:lnTo>
                  <a:lnTo>
                    <a:pt x="15501" y="18720"/>
                  </a:lnTo>
                  <a:lnTo>
                    <a:pt x="16264" y="18480"/>
                  </a:lnTo>
                  <a:lnTo>
                    <a:pt x="17026" y="18480"/>
                  </a:lnTo>
                  <a:lnTo>
                    <a:pt x="17026" y="18720"/>
                  </a:lnTo>
                  <a:lnTo>
                    <a:pt x="17280" y="18720"/>
                  </a:lnTo>
                  <a:lnTo>
                    <a:pt x="17788" y="18960"/>
                  </a:lnTo>
                  <a:lnTo>
                    <a:pt x="18042" y="19200"/>
                  </a:lnTo>
                  <a:lnTo>
                    <a:pt x="18042" y="19440"/>
                  </a:lnTo>
                  <a:lnTo>
                    <a:pt x="18296" y="19440"/>
                  </a:lnTo>
                  <a:lnTo>
                    <a:pt x="18551" y="19680"/>
                  </a:lnTo>
                  <a:lnTo>
                    <a:pt x="19313" y="19680"/>
                  </a:lnTo>
                  <a:lnTo>
                    <a:pt x="19313" y="19920"/>
                  </a:lnTo>
                  <a:lnTo>
                    <a:pt x="19821" y="19920"/>
                  </a:lnTo>
                  <a:lnTo>
                    <a:pt x="19821" y="19680"/>
                  </a:lnTo>
                  <a:lnTo>
                    <a:pt x="20075" y="19680"/>
                  </a:lnTo>
                  <a:lnTo>
                    <a:pt x="20075" y="19440"/>
                  </a:lnTo>
                  <a:lnTo>
                    <a:pt x="20329" y="19200"/>
                  </a:lnTo>
                  <a:lnTo>
                    <a:pt x="20329" y="18960"/>
                  </a:lnTo>
                  <a:lnTo>
                    <a:pt x="20584" y="18480"/>
                  </a:lnTo>
                  <a:lnTo>
                    <a:pt x="20584" y="18240"/>
                  </a:lnTo>
                  <a:lnTo>
                    <a:pt x="20838" y="18000"/>
                  </a:lnTo>
                  <a:lnTo>
                    <a:pt x="20838" y="16800"/>
                  </a:lnTo>
                  <a:lnTo>
                    <a:pt x="20584" y="16800"/>
                  </a:lnTo>
                  <a:lnTo>
                    <a:pt x="20329" y="16560"/>
                  </a:lnTo>
                  <a:lnTo>
                    <a:pt x="19567" y="16560"/>
                  </a:lnTo>
                  <a:lnTo>
                    <a:pt x="19313" y="16320"/>
                  </a:lnTo>
                  <a:lnTo>
                    <a:pt x="19313" y="16080"/>
                  </a:lnTo>
                  <a:lnTo>
                    <a:pt x="19059" y="15840"/>
                  </a:lnTo>
                  <a:lnTo>
                    <a:pt x="19059" y="14640"/>
                  </a:lnTo>
                  <a:lnTo>
                    <a:pt x="19821" y="13920"/>
                  </a:lnTo>
                  <a:lnTo>
                    <a:pt x="19821" y="13680"/>
                  </a:lnTo>
                  <a:lnTo>
                    <a:pt x="20075" y="13440"/>
                  </a:lnTo>
                  <a:lnTo>
                    <a:pt x="20075" y="12240"/>
                  </a:lnTo>
                  <a:lnTo>
                    <a:pt x="19821" y="12240"/>
                  </a:lnTo>
                  <a:lnTo>
                    <a:pt x="19313" y="11760"/>
                  </a:lnTo>
                  <a:lnTo>
                    <a:pt x="19059" y="11760"/>
                  </a:lnTo>
                  <a:lnTo>
                    <a:pt x="19059" y="11520"/>
                  </a:lnTo>
                  <a:lnTo>
                    <a:pt x="18805" y="11520"/>
                  </a:lnTo>
                  <a:lnTo>
                    <a:pt x="18805" y="11280"/>
                  </a:lnTo>
                  <a:lnTo>
                    <a:pt x="19059" y="11040"/>
                  </a:lnTo>
                  <a:lnTo>
                    <a:pt x="19059" y="10560"/>
                  </a:lnTo>
                  <a:lnTo>
                    <a:pt x="19313" y="10320"/>
                  </a:lnTo>
                  <a:lnTo>
                    <a:pt x="19313" y="10080"/>
                  </a:lnTo>
                  <a:lnTo>
                    <a:pt x="19567" y="9600"/>
                  </a:lnTo>
                  <a:lnTo>
                    <a:pt x="19821" y="9360"/>
                  </a:lnTo>
                  <a:lnTo>
                    <a:pt x="20075" y="9360"/>
                  </a:lnTo>
                  <a:lnTo>
                    <a:pt x="20075" y="9120"/>
                  </a:lnTo>
                  <a:lnTo>
                    <a:pt x="20329" y="9120"/>
                  </a:lnTo>
                  <a:lnTo>
                    <a:pt x="20838" y="8880"/>
                  </a:lnTo>
                  <a:lnTo>
                    <a:pt x="21346" y="8880"/>
                  </a:lnTo>
                  <a:lnTo>
                    <a:pt x="21092" y="8640"/>
                  </a:lnTo>
                  <a:lnTo>
                    <a:pt x="21092" y="7920"/>
                  </a:lnTo>
                  <a:lnTo>
                    <a:pt x="20838" y="7440"/>
                  </a:lnTo>
                  <a:lnTo>
                    <a:pt x="20838" y="6240"/>
                  </a:lnTo>
                  <a:lnTo>
                    <a:pt x="21346" y="5760"/>
                  </a:lnTo>
                  <a:lnTo>
                    <a:pt x="21600" y="5760"/>
                  </a:lnTo>
                  <a:lnTo>
                    <a:pt x="21600" y="5040"/>
                  </a:lnTo>
                  <a:lnTo>
                    <a:pt x="21346" y="5040"/>
                  </a:lnTo>
                  <a:lnTo>
                    <a:pt x="20329" y="4080"/>
                  </a:lnTo>
                  <a:lnTo>
                    <a:pt x="17026" y="4080"/>
                  </a:lnTo>
                  <a:lnTo>
                    <a:pt x="16518" y="3840"/>
                  </a:lnTo>
                  <a:lnTo>
                    <a:pt x="16264" y="3840"/>
                  </a:lnTo>
                  <a:lnTo>
                    <a:pt x="15755" y="3600"/>
                  </a:lnTo>
                  <a:lnTo>
                    <a:pt x="15501" y="3600"/>
                  </a:lnTo>
                  <a:lnTo>
                    <a:pt x="14993" y="3120"/>
                  </a:lnTo>
                  <a:lnTo>
                    <a:pt x="14993" y="2640"/>
                  </a:lnTo>
                  <a:lnTo>
                    <a:pt x="14739" y="2160"/>
                  </a:lnTo>
                  <a:lnTo>
                    <a:pt x="14231" y="1680"/>
                  </a:lnTo>
                  <a:lnTo>
                    <a:pt x="13722" y="1440"/>
                  </a:lnTo>
                  <a:lnTo>
                    <a:pt x="13214" y="1440"/>
                  </a:lnTo>
                  <a:lnTo>
                    <a:pt x="13214" y="1200"/>
                  </a:lnTo>
                  <a:lnTo>
                    <a:pt x="12960" y="1200"/>
                  </a:lnTo>
                  <a:lnTo>
                    <a:pt x="12960" y="480"/>
                  </a:lnTo>
                  <a:lnTo>
                    <a:pt x="13214" y="240"/>
                  </a:lnTo>
                  <a:lnTo>
                    <a:pt x="13214" y="0"/>
                  </a:lnTo>
                  <a:lnTo>
                    <a:pt x="12960" y="0"/>
                  </a:lnTo>
                  <a:lnTo>
                    <a:pt x="12452" y="240"/>
                  </a:lnTo>
                  <a:lnTo>
                    <a:pt x="11435" y="240"/>
                  </a:lnTo>
                  <a:lnTo>
                    <a:pt x="11435" y="48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70" name="Freeform 285"/>
            <p:cNvSpPr/>
            <p:nvPr/>
          </p:nvSpPr>
          <p:spPr>
            <a:xfrm>
              <a:off x="4665842" y="1621360"/>
              <a:ext cx="32040" cy="46420"/>
            </a:xfrm>
            <a:custGeom>
              <a:avLst/>
              <a:gdLst/>
              <a:ahLst/>
              <a:cxnLst>
                <a:cxn ang="0">
                  <a:pos x="wd2" y="hd2"/>
                </a:cxn>
                <a:cxn ang="5400000">
                  <a:pos x="wd2" y="hd2"/>
                </a:cxn>
                <a:cxn ang="10800000">
                  <a:pos x="wd2" y="hd2"/>
                </a:cxn>
                <a:cxn ang="16200000">
                  <a:pos x="wd2" y="hd2"/>
                </a:cxn>
              </a:cxnLst>
              <a:rect l="0" t="0" r="r" b="b"/>
              <a:pathLst>
                <a:path w="21600" h="21600" extrusionOk="0">
                  <a:moveTo>
                    <a:pt x="16200" y="0"/>
                  </a:moveTo>
                  <a:lnTo>
                    <a:pt x="16200" y="1543"/>
                  </a:lnTo>
                  <a:lnTo>
                    <a:pt x="13500" y="1543"/>
                  </a:lnTo>
                  <a:lnTo>
                    <a:pt x="13500" y="4629"/>
                  </a:lnTo>
                  <a:lnTo>
                    <a:pt x="10800" y="4629"/>
                  </a:lnTo>
                  <a:lnTo>
                    <a:pt x="5400" y="6171"/>
                  </a:lnTo>
                  <a:lnTo>
                    <a:pt x="0" y="9257"/>
                  </a:lnTo>
                  <a:lnTo>
                    <a:pt x="0" y="12343"/>
                  </a:lnTo>
                  <a:lnTo>
                    <a:pt x="2700" y="13886"/>
                  </a:lnTo>
                  <a:lnTo>
                    <a:pt x="2700" y="16971"/>
                  </a:lnTo>
                  <a:lnTo>
                    <a:pt x="5400" y="16971"/>
                  </a:lnTo>
                  <a:lnTo>
                    <a:pt x="8100" y="18514"/>
                  </a:lnTo>
                  <a:lnTo>
                    <a:pt x="8100" y="20057"/>
                  </a:lnTo>
                  <a:lnTo>
                    <a:pt x="10800" y="20057"/>
                  </a:lnTo>
                  <a:lnTo>
                    <a:pt x="10800" y="21600"/>
                  </a:lnTo>
                  <a:lnTo>
                    <a:pt x="13500" y="21600"/>
                  </a:lnTo>
                  <a:lnTo>
                    <a:pt x="18900" y="18514"/>
                  </a:lnTo>
                  <a:lnTo>
                    <a:pt x="18900" y="16971"/>
                  </a:lnTo>
                  <a:lnTo>
                    <a:pt x="21600" y="15429"/>
                  </a:lnTo>
                  <a:lnTo>
                    <a:pt x="21600" y="3086"/>
                  </a:lnTo>
                  <a:lnTo>
                    <a:pt x="18900" y="1543"/>
                  </a:lnTo>
                  <a:lnTo>
                    <a:pt x="18900" y="0"/>
                  </a:lnTo>
                  <a:lnTo>
                    <a:pt x="16200"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71" name="Freeform 286"/>
            <p:cNvSpPr/>
            <p:nvPr/>
          </p:nvSpPr>
          <p:spPr>
            <a:xfrm>
              <a:off x="4665842" y="1621360"/>
              <a:ext cx="32040" cy="46420"/>
            </a:xfrm>
            <a:custGeom>
              <a:avLst/>
              <a:gdLst/>
              <a:ahLst/>
              <a:cxnLst>
                <a:cxn ang="0">
                  <a:pos x="wd2" y="hd2"/>
                </a:cxn>
                <a:cxn ang="5400000">
                  <a:pos x="wd2" y="hd2"/>
                </a:cxn>
                <a:cxn ang="10800000">
                  <a:pos x="wd2" y="hd2"/>
                </a:cxn>
                <a:cxn ang="16200000">
                  <a:pos x="wd2" y="hd2"/>
                </a:cxn>
              </a:cxnLst>
              <a:rect l="0" t="0" r="r" b="b"/>
              <a:pathLst>
                <a:path w="21600" h="21600" extrusionOk="0">
                  <a:moveTo>
                    <a:pt x="16200" y="0"/>
                  </a:moveTo>
                  <a:lnTo>
                    <a:pt x="16200" y="1543"/>
                  </a:lnTo>
                  <a:lnTo>
                    <a:pt x="13500" y="1543"/>
                  </a:lnTo>
                  <a:lnTo>
                    <a:pt x="13500" y="4629"/>
                  </a:lnTo>
                  <a:lnTo>
                    <a:pt x="10800" y="4629"/>
                  </a:lnTo>
                  <a:lnTo>
                    <a:pt x="5400" y="6171"/>
                  </a:lnTo>
                  <a:lnTo>
                    <a:pt x="0" y="9257"/>
                  </a:lnTo>
                  <a:lnTo>
                    <a:pt x="0" y="12343"/>
                  </a:lnTo>
                  <a:lnTo>
                    <a:pt x="2700" y="13886"/>
                  </a:lnTo>
                  <a:lnTo>
                    <a:pt x="2700" y="16971"/>
                  </a:lnTo>
                  <a:lnTo>
                    <a:pt x="5400" y="16971"/>
                  </a:lnTo>
                  <a:lnTo>
                    <a:pt x="8100" y="18514"/>
                  </a:lnTo>
                  <a:lnTo>
                    <a:pt x="8100" y="20057"/>
                  </a:lnTo>
                  <a:lnTo>
                    <a:pt x="10800" y="20057"/>
                  </a:lnTo>
                  <a:lnTo>
                    <a:pt x="10800" y="21600"/>
                  </a:lnTo>
                  <a:lnTo>
                    <a:pt x="13500" y="21600"/>
                  </a:lnTo>
                  <a:lnTo>
                    <a:pt x="18900" y="18514"/>
                  </a:lnTo>
                  <a:lnTo>
                    <a:pt x="18900" y="16971"/>
                  </a:lnTo>
                  <a:lnTo>
                    <a:pt x="21600" y="15429"/>
                  </a:lnTo>
                  <a:lnTo>
                    <a:pt x="21600" y="3086"/>
                  </a:lnTo>
                  <a:lnTo>
                    <a:pt x="18900" y="1543"/>
                  </a:lnTo>
                  <a:lnTo>
                    <a:pt x="18900" y="0"/>
                  </a:lnTo>
                  <a:lnTo>
                    <a:pt x="16200" y="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72" name="Freeform 287"/>
            <p:cNvSpPr/>
            <p:nvPr/>
          </p:nvSpPr>
          <p:spPr>
            <a:xfrm>
              <a:off x="4798008" y="1763935"/>
              <a:ext cx="64081" cy="33157"/>
            </a:xfrm>
            <a:custGeom>
              <a:avLst/>
              <a:gdLst/>
              <a:ahLst/>
              <a:cxnLst>
                <a:cxn ang="0">
                  <a:pos x="wd2" y="hd2"/>
                </a:cxn>
                <a:cxn ang="5400000">
                  <a:pos x="wd2" y="hd2"/>
                </a:cxn>
                <a:cxn ang="10800000">
                  <a:pos x="wd2" y="hd2"/>
                </a:cxn>
                <a:cxn ang="16200000">
                  <a:pos x="wd2" y="hd2"/>
                </a:cxn>
              </a:cxnLst>
              <a:rect l="0" t="0" r="r" b="b"/>
              <a:pathLst>
                <a:path w="21600" h="21600" extrusionOk="0">
                  <a:moveTo>
                    <a:pt x="18900" y="2160"/>
                  </a:moveTo>
                  <a:lnTo>
                    <a:pt x="17550" y="0"/>
                  </a:lnTo>
                  <a:lnTo>
                    <a:pt x="16200" y="0"/>
                  </a:lnTo>
                  <a:lnTo>
                    <a:pt x="16200" y="2160"/>
                  </a:lnTo>
                  <a:lnTo>
                    <a:pt x="12150" y="2160"/>
                  </a:lnTo>
                  <a:lnTo>
                    <a:pt x="12150" y="4320"/>
                  </a:lnTo>
                  <a:lnTo>
                    <a:pt x="9450" y="4320"/>
                  </a:lnTo>
                  <a:lnTo>
                    <a:pt x="8100" y="2160"/>
                  </a:lnTo>
                  <a:lnTo>
                    <a:pt x="0" y="2160"/>
                  </a:lnTo>
                  <a:lnTo>
                    <a:pt x="0" y="4320"/>
                  </a:lnTo>
                  <a:lnTo>
                    <a:pt x="1350" y="4320"/>
                  </a:lnTo>
                  <a:lnTo>
                    <a:pt x="1350" y="6480"/>
                  </a:lnTo>
                  <a:lnTo>
                    <a:pt x="2700" y="6480"/>
                  </a:lnTo>
                  <a:lnTo>
                    <a:pt x="2700" y="10800"/>
                  </a:lnTo>
                  <a:lnTo>
                    <a:pt x="4050" y="12960"/>
                  </a:lnTo>
                  <a:lnTo>
                    <a:pt x="4050" y="15120"/>
                  </a:lnTo>
                  <a:lnTo>
                    <a:pt x="9450" y="15120"/>
                  </a:lnTo>
                  <a:lnTo>
                    <a:pt x="10800" y="17280"/>
                  </a:lnTo>
                  <a:lnTo>
                    <a:pt x="12150" y="17280"/>
                  </a:lnTo>
                  <a:lnTo>
                    <a:pt x="17550" y="21600"/>
                  </a:lnTo>
                  <a:lnTo>
                    <a:pt x="21600" y="21600"/>
                  </a:lnTo>
                  <a:lnTo>
                    <a:pt x="21600" y="19440"/>
                  </a:lnTo>
                  <a:lnTo>
                    <a:pt x="20250" y="17280"/>
                  </a:lnTo>
                  <a:lnTo>
                    <a:pt x="20250" y="6480"/>
                  </a:lnTo>
                  <a:lnTo>
                    <a:pt x="18900" y="4320"/>
                  </a:lnTo>
                  <a:lnTo>
                    <a:pt x="18900" y="216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73" name="Freeform 288"/>
            <p:cNvSpPr/>
            <p:nvPr/>
          </p:nvSpPr>
          <p:spPr>
            <a:xfrm>
              <a:off x="4798008" y="1763935"/>
              <a:ext cx="64081" cy="33157"/>
            </a:xfrm>
            <a:custGeom>
              <a:avLst/>
              <a:gdLst/>
              <a:ahLst/>
              <a:cxnLst>
                <a:cxn ang="0">
                  <a:pos x="wd2" y="hd2"/>
                </a:cxn>
                <a:cxn ang="5400000">
                  <a:pos x="wd2" y="hd2"/>
                </a:cxn>
                <a:cxn ang="10800000">
                  <a:pos x="wd2" y="hd2"/>
                </a:cxn>
                <a:cxn ang="16200000">
                  <a:pos x="wd2" y="hd2"/>
                </a:cxn>
              </a:cxnLst>
              <a:rect l="0" t="0" r="r" b="b"/>
              <a:pathLst>
                <a:path w="21600" h="21600" extrusionOk="0">
                  <a:moveTo>
                    <a:pt x="18900" y="2160"/>
                  </a:moveTo>
                  <a:lnTo>
                    <a:pt x="17550" y="0"/>
                  </a:lnTo>
                  <a:lnTo>
                    <a:pt x="16200" y="0"/>
                  </a:lnTo>
                  <a:lnTo>
                    <a:pt x="16200" y="2160"/>
                  </a:lnTo>
                  <a:lnTo>
                    <a:pt x="12150" y="2160"/>
                  </a:lnTo>
                  <a:lnTo>
                    <a:pt x="12150" y="4320"/>
                  </a:lnTo>
                  <a:lnTo>
                    <a:pt x="9450" y="4320"/>
                  </a:lnTo>
                  <a:lnTo>
                    <a:pt x="8100" y="2160"/>
                  </a:lnTo>
                  <a:lnTo>
                    <a:pt x="0" y="2160"/>
                  </a:lnTo>
                  <a:lnTo>
                    <a:pt x="0" y="4320"/>
                  </a:lnTo>
                  <a:lnTo>
                    <a:pt x="1350" y="4320"/>
                  </a:lnTo>
                  <a:lnTo>
                    <a:pt x="1350" y="6480"/>
                  </a:lnTo>
                  <a:lnTo>
                    <a:pt x="2700" y="6480"/>
                  </a:lnTo>
                  <a:lnTo>
                    <a:pt x="2700" y="10800"/>
                  </a:lnTo>
                  <a:lnTo>
                    <a:pt x="4050" y="12960"/>
                  </a:lnTo>
                  <a:lnTo>
                    <a:pt x="4050" y="15120"/>
                  </a:lnTo>
                  <a:lnTo>
                    <a:pt x="9450" y="15120"/>
                  </a:lnTo>
                  <a:lnTo>
                    <a:pt x="10800" y="17280"/>
                  </a:lnTo>
                  <a:lnTo>
                    <a:pt x="12150" y="17280"/>
                  </a:lnTo>
                  <a:lnTo>
                    <a:pt x="17550" y="21600"/>
                  </a:lnTo>
                  <a:lnTo>
                    <a:pt x="21600" y="21600"/>
                  </a:lnTo>
                  <a:lnTo>
                    <a:pt x="21600" y="19440"/>
                  </a:lnTo>
                  <a:lnTo>
                    <a:pt x="20250" y="17280"/>
                  </a:lnTo>
                  <a:lnTo>
                    <a:pt x="20250" y="6480"/>
                  </a:lnTo>
                  <a:lnTo>
                    <a:pt x="18900" y="4320"/>
                  </a:lnTo>
                  <a:lnTo>
                    <a:pt x="18900" y="216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74" name="Freeform 289"/>
            <p:cNvSpPr/>
            <p:nvPr/>
          </p:nvSpPr>
          <p:spPr>
            <a:xfrm>
              <a:off x="4597756" y="1482103"/>
              <a:ext cx="348437" cy="281833"/>
            </a:xfrm>
            <a:custGeom>
              <a:avLst/>
              <a:gdLst/>
              <a:ahLst/>
              <a:cxnLst>
                <a:cxn ang="0">
                  <a:pos x="wd2" y="hd2"/>
                </a:cxn>
                <a:cxn ang="5400000">
                  <a:pos x="wd2" y="hd2"/>
                </a:cxn>
                <a:cxn ang="10800000">
                  <a:pos x="wd2" y="hd2"/>
                </a:cxn>
                <a:cxn ang="16200000">
                  <a:pos x="wd2" y="hd2"/>
                </a:cxn>
              </a:cxnLst>
              <a:rect l="0" t="0" r="r" b="b"/>
              <a:pathLst>
                <a:path w="21600" h="21600" extrusionOk="0">
                  <a:moveTo>
                    <a:pt x="1490" y="8132"/>
                  </a:moveTo>
                  <a:lnTo>
                    <a:pt x="1490" y="7624"/>
                  </a:lnTo>
                  <a:lnTo>
                    <a:pt x="1738" y="7369"/>
                  </a:lnTo>
                  <a:lnTo>
                    <a:pt x="1490" y="7115"/>
                  </a:lnTo>
                  <a:lnTo>
                    <a:pt x="1490" y="6861"/>
                  </a:lnTo>
                  <a:lnTo>
                    <a:pt x="1241" y="6861"/>
                  </a:lnTo>
                  <a:lnTo>
                    <a:pt x="993" y="6607"/>
                  </a:lnTo>
                  <a:lnTo>
                    <a:pt x="497" y="6607"/>
                  </a:lnTo>
                  <a:lnTo>
                    <a:pt x="0" y="6099"/>
                  </a:lnTo>
                  <a:lnTo>
                    <a:pt x="0" y="4320"/>
                  </a:lnTo>
                  <a:lnTo>
                    <a:pt x="497" y="4066"/>
                  </a:lnTo>
                  <a:lnTo>
                    <a:pt x="497" y="3812"/>
                  </a:lnTo>
                  <a:lnTo>
                    <a:pt x="745" y="3558"/>
                  </a:lnTo>
                  <a:lnTo>
                    <a:pt x="745" y="2033"/>
                  </a:lnTo>
                  <a:lnTo>
                    <a:pt x="2483" y="2033"/>
                  </a:lnTo>
                  <a:lnTo>
                    <a:pt x="2731" y="1779"/>
                  </a:lnTo>
                  <a:lnTo>
                    <a:pt x="2731" y="1525"/>
                  </a:lnTo>
                  <a:lnTo>
                    <a:pt x="2979" y="1525"/>
                  </a:lnTo>
                  <a:lnTo>
                    <a:pt x="2979" y="1271"/>
                  </a:lnTo>
                  <a:lnTo>
                    <a:pt x="3228" y="1271"/>
                  </a:lnTo>
                  <a:lnTo>
                    <a:pt x="3476" y="1525"/>
                  </a:lnTo>
                  <a:lnTo>
                    <a:pt x="3476" y="1779"/>
                  </a:lnTo>
                  <a:lnTo>
                    <a:pt x="3724" y="2033"/>
                  </a:lnTo>
                  <a:lnTo>
                    <a:pt x="3972" y="2033"/>
                  </a:lnTo>
                  <a:lnTo>
                    <a:pt x="4221" y="1779"/>
                  </a:lnTo>
                  <a:lnTo>
                    <a:pt x="4221" y="1525"/>
                  </a:lnTo>
                  <a:lnTo>
                    <a:pt x="4717" y="1525"/>
                  </a:lnTo>
                  <a:lnTo>
                    <a:pt x="4966" y="1779"/>
                  </a:lnTo>
                  <a:lnTo>
                    <a:pt x="5214" y="1779"/>
                  </a:lnTo>
                  <a:lnTo>
                    <a:pt x="5214" y="1525"/>
                  </a:lnTo>
                  <a:lnTo>
                    <a:pt x="5462" y="1525"/>
                  </a:lnTo>
                  <a:lnTo>
                    <a:pt x="5462" y="1016"/>
                  </a:lnTo>
                  <a:lnTo>
                    <a:pt x="5710" y="508"/>
                  </a:lnTo>
                  <a:lnTo>
                    <a:pt x="5710" y="254"/>
                  </a:lnTo>
                  <a:lnTo>
                    <a:pt x="5959" y="508"/>
                  </a:lnTo>
                  <a:lnTo>
                    <a:pt x="6207" y="508"/>
                  </a:lnTo>
                  <a:lnTo>
                    <a:pt x="6455" y="762"/>
                  </a:lnTo>
                  <a:lnTo>
                    <a:pt x="8690" y="762"/>
                  </a:lnTo>
                  <a:lnTo>
                    <a:pt x="8690" y="508"/>
                  </a:lnTo>
                  <a:lnTo>
                    <a:pt x="9186" y="254"/>
                  </a:lnTo>
                  <a:lnTo>
                    <a:pt x="9434" y="0"/>
                  </a:lnTo>
                  <a:lnTo>
                    <a:pt x="10179" y="0"/>
                  </a:lnTo>
                  <a:lnTo>
                    <a:pt x="10676" y="508"/>
                  </a:lnTo>
                  <a:lnTo>
                    <a:pt x="10924" y="1016"/>
                  </a:lnTo>
                  <a:lnTo>
                    <a:pt x="11172" y="1271"/>
                  </a:lnTo>
                  <a:lnTo>
                    <a:pt x="11421" y="2541"/>
                  </a:lnTo>
                  <a:lnTo>
                    <a:pt x="11172" y="3049"/>
                  </a:lnTo>
                  <a:lnTo>
                    <a:pt x="10676" y="3304"/>
                  </a:lnTo>
                  <a:lnTo>
                    <a:pt x="10428" y="3558"/>
                  </a:lnTo>
                  <a:lnTo>
                    <a:pt x="10428" y="3812"/>
                  </a:lnTo>
                  <a:lnTo>
                    <a:pt x="10179" y="4320"/>
                  </a:lnTo>
                  <a:lnTo>
                    <a:pt x="10179" y="4828"/>
                  </a:lnTo>
                  <a:lnTo>
                    <a:pt x="9931" y="4828"/>
                  </a:lnTo>
                  <a:lnTo>
                    <a:pt x="9931" y="6099"/>
                  </a:lnTo>
                  <a:lnTo>
                    <a:pt x="10179" y="6353"/>
                  </a:lnTo>
                  <a:lnTo>
                    <a:pt x="10179" y="6607"/>
                  </a:lnTo>
                  <a:lnTo>
                    <a:pt x="10676" y="6607"/>
                  </a:lnTo>
                  <a:lnTo>
                    <a:pt x="11172" y="7115"/>
                  </a:lnTo>
                  <a:lnTo>
                    <a:pt x="11172" y="7369"/>
                  </a:lnTo>
                  <a:lnTo>
                    <a:pt x="11421" y="7624"/>
                  </a:lnTo>
                  <a:lnTo>
                    <a:pt x="11421" y="7878"/>
                  </a:lnTo>
                  <a:lnTo>
                    <a:pt x="11669" y="8386"/>
                  </a:lnTo>
                  <a:lnTo>
                    <a:pt x="11917" y="8640"/>
                  </a:lnTo>
                  <a:lnTo>
                    <a:pt x="12166" y="9148"/>
                  </a:lnTo>
                  <a:lnTo>
                    <a:pt x="12662" y="9656"/>
                  </a:lnTo>
                  <a:lnTo>
                    <a:pt x="12910" y="10165"/>
                  </a:lnTo>
                  <a:lnTo>
                    <a:pt x="13407" y="10673"/>
                  </a:lnTo>
                  <a:lnTo>
                    <a:pt x="13655" y="11181"/>
                  </a:lnTo>
                  <a:lnTo>
                    <a:pt x="15145" y="12706"/>
                  </a:lnTo>
                  <a:lnTo>
                    <a:pt x="15393" y="12706"/>
                  </a:lnTo>
                  <a:lnTo>
                    <a:pt x="15393" y="12960"/>
                  </a:lnTo>
                  <a:lnTo>
                    <a:pt x="16883" y="12960"/>
                  </a:lnTo>
                  <a:lnTo>
                    <a:pt x="17131" y="12706"/>
                  </a:lnTo>
                  <a:lnTo>
                    <a:pt x="17628" y="12706"/>
                  </a:lnTo>
                  <a:lnTo>
                    <a:pt x="17628" y="13468"/>
                  </a:lnTo>
                  <a:lnTo>
                    <a:pt x="17876" y="13468"/>
                  </a:lnTo>
                  <a:lnTo>
                    <a:pt x="17876" y="13722"/>
                  </a:lnTo>
                  <a:lnTo>
                    <a:pt x="18621" y="14485"/>
                  </a:lnTo>
                  <a:lnTo>
                    <a:pt x="18621" y="14993"/>
                  </a:lnTo>
                  <a:lnTo>
                    <a:pt x="18869" y="14993"/>
                  </a:lnTo>
                  <a:lnTo>
                    <a:pt x="18869" y="15247"/>
                  </a:lnTo>
                  <a:lnTo>
                    <a:pt x="19117" y="15501"/>
                  </a:lnTo>
                  <a:lnTo>
                    <a:pt x="19366" y="15501"/>
                  </a:lnTo>
                  <a:lnTo>
                    <a:pt x="19614" y="15755"/>
                  </a:lnTo>
                  <a:lnTo>
                    <a:pt x="20110" y="16009"/>
                  </a:lnTo>
                  <a:lnTo>
                    <a:pt x="21352" y="17280"/>
                  </a:lnTo>
                  <a:lnTo>
                    <a:pt x="21352" y="17534"/>
                  </a:lnTo>
                  <a:lnTo>
                    <a:pt x="21600" y="17534"/>
                  </a:lnTo>
                  <a:lnTo>
                    <a:pt x="21600" y="17788"/>
                  </a:lnTo>
                  <a:lnTo>
                    <a:pt x="21352" y="17788"/>
                  </a:lnTo>
                  <a:lnTo>
                    <a:pt x="21352" y="18042"/>
                  </a:lnTo>
                  <a:lnTo>
                    <a:pt x="20855" y="18042"/>
                  </a:lnTo>
                  <a:lnTo>
                    <a:pt x="20855" y="18296"/>
                  </a:lnTo>
                  <a:lnTo>
                    <a:pt x="20607" y="18042"/>
                  </a:lnTo>
                  <a:lnTo>
                    <a:pt x="20359" y="18042"/>
                  </a:lnTo>
                  <a:lnTo>
                    <a:pt x="20359" y="17788"/>
                  </a:lnTo>
                  <a:lnTo>
                    <a:pt x="20110" y="17788"/>
                  </a:lnTo>
                  <a:lnTo>
                    <a:pt x="19614" y="17280"/>
                  </a:lnTo>
                  <a:lnTo>
                    <a:pt x="19614" y="17026"/>
                  </a:lnTo>
                  <a:lnTo>
                    <a:pt x="18869" y="17026"/>
                  </a:lnTo>
                  <a:lnTo>
                    <a:pt x="18621" y="17280"/>
                  </a:lnTo>
                  <a:lnTo>
                    <a:pt x="18372" y="17280"/>
                  </a:lnTo>
                  <a:lnTo>
                    <a:pt x="18372" y="17534"/>
                  </a:lnTo>
                  <a:lnTo>
                    <a:pt x="18124" y="17534"/>
                  </a:lnTo>
                  <a:lnTo>
                    <a:pt x="18124" y="17788"/>
                  </a:lnTo>
                  <a:lnTo>
                    <a:pt x="17876" y="18042"/>
                  </a:lnTo>
                  <a:lnTo>
                    <a:pt x="17876" y="18551"/>
                  </a:lnTo>
                  <a:lnTo>
                    <a:pt x="18372" y="19059"/>
                  </a:lnTo>
                  <a:lnTo>
                    <a:pt x="18372" y="19567"/>
                  </a:lnTo>
                  <a:lnTo>
                    <a:pt x="18621" y="19567"/>
                  </a:lnTo>
                  <a:lnTo>
                    <a:pt x="18621" y="19821"/>
                  </a:lnTo>
                  <a:lnTo>
                    <a:pt x="18372" y="20075"/>
                  </a:lnTo>
                  <a:lnTo>
                    <a:pt x="18372" y="20329"/>
                  </a:lnTo>
                  <a:lnTo>
                    <a:pt x="18124" y="20329"/>
                  </a:lnTo>
                  <a:lnTo>
                    <a:pt x="17876" y="20584"/>
                  </a:lnTo>
                  <a:lnTo>
                    <a:pt x="17876" y="20838"/>
                  </a:lnTo>
                  <a:lnTo>
                    <a:pt x="17628" y="21092"/>
                  </a:lnTo>
                  <a:lnTo>
                    <a:pt x="17628" y="21346"/>
                  </a:lnTo>
                  <a:lnTo>
                    <a:pt x="17379" y="21600"/>
                  </a:lnTo>
                  <a:lnTo>
                    <a:pt x="16386" y="21600"/>
                  </a:lnTo>
                  <a:lnTo>
                    <a:pt x="16386" y="21346"/>
                  </a:lnTo>
                  <a:lnTo>
                    <a:pt x="16138" y="21346"/>
                  </a:lnTo>
                  <a:lnTo>
                    <a:pt x="16138" y="20838"/>
                  </a:lnTo>
                  <a:lnTo>
                    <a:pt x="16386" y="20584"/>
                  </a:lnTo>
                  <a:lnTo>
                    <a:pt x="16386" y="19059"/>
                  </a:lnTo>
                  <a:lnTo>
                    <a:pt x="16634" y="18805"/>
                  </a:lnTo>
                  <a:lnTo>
                    <a:pt x="16634" y="18296"/>
                  </a:lnTo>
                  <a:lnTo>
                    <a:pt x="16386" y="18296"/>
                  </a:lnTo>
                  <a:lnTo>
                    <a:pt x="16386" y="18042"/>
                  </a:lnTo>
                  <a:lnTo>
                    <a:pt x="16138" y="18042"/>
                  </a:lnTo>
                  <a:lnTo>
                    <a:pt x="15890" y="17788"/>
                  </a:lnTo>
                  <a:lnTo>
                    <a:pt x="15393" y="17788"/>
                  </a:lnTo>
                  <a:lnTo>
                    <a:pt x="15393" y="17534"/>
                  </a:lnTo>
                  <a:lnTo>
                    <a:pt x="15145" y="17534"/>
                  </a:lnTo>
                  <a:lnTo>
                    <a:pt x="15145" y="17280"/>
                  </a:lnTo>
                  <a:lnTo>
                    <a:pt x="14897" y="16772"/>
                  </a:lnTo>
                  <a:lnTo>
                    <a:pt x="14897" y="16518"/>
                  </a:lnTo>
                  <a:lnTo>
                    <a:pt x="14648" y="16264"/>
                  </a:lnTo>
                  <a:lnTo>
                    <a:pt x="13655" y="16264"/>
                  </a:lnTo>
                  <a:lnTo>
                    <a:pt x="13407" y="16009"/>
                  </a:lnTo>
                  <a:lnTo>
                    <a:pt x="13407" y="15755"/>
                  </a:lnTo>
                  <a:lnTo>
                    <a:pt x="13655" y="15501"/>
                  </a:lnTo>
                  <a:lnTo>
                    <a:pt x="13655" y="14993"/>
                  </a:lnTo>
                  <a:lnTo>
                    <a:pt x="13407" y="14993"/>
                  </a:lnTo>
                  <a:lnTo>
                    <a:pt x="13407" y="14739"/>
                  </a:lnTo>
                  <a:lnTo>
                    <a:pt x="13159" y="14739"/>
                  </a:lnTo>
                  <a:lnTo>
                    <a:pt x="12662" y="14485"/>
                  </a:lnTo>
                  <a:lnTo>
                    <a:pt x="12414" y="14485"/>
                  </a:lnTo>
                  <a:lnTo>
                    <a:pt x="11669" y="14231"/>
                  </a:lnTo>
                  <a:lnTo>
                    <a:pt x="10924" y="14231"/>
                  </a:lnTo>
                  <a:lnTo>
                    <a:pt x="10924" y="13976"/>
                  </a:lnTo>
                  <a:lnTo>
                    <a:pt x="10676" y="13722"/>
                  </a:lnTo>
                  <a:lnTo>
                    <a:pt x="10179" y="13468"/>
                  </a:lnTo>
                  <a:lnTo>
                    <a:pt x="9683" y="12960"/>
                  </a:lnTo>
                  <a:lnTo>
                    <a:pt x="9186" y="12706"/>
                  </a:lnTo>
                  <a:lnTo>
                    <a:pt x="8193" y="11689"/>
                  </a:lnTo>
                  <a:lnTo>
                    <a:pt x="7697" y="11435"/>
                  </a:lnTo>
                  <a:lnTo>
                    <a:pt x="7200" y="10927"/>
                  </a:lnTo>
                  <a:lnTo>
                    <a:pt x="7200" y="10673"/>
                  </a:lnTo>
                  <a:lnTo>
                    <a:pt x="6952" y="10419"/>
                  </a:lnTo>
                  <a:lnTo>
                    <a:pt x="6952" y="9911"/>
                  </a:lnTo>
                  <a:lnTo>
                    <a:pt x="6703" y="9402"/>
                  </a:lnTo>
                  <a:lnTo>
                    <a:pt x="6703" y="8386"/>
                  </a:lnTo>
                  <a:lnTo>
                    <a:pt x="6455" y="8132"/>
                  </a:lnTo>
                  <a:lnTo>
                    <a:pt x="6455" y="7878"/>
                  </a:lnTo>
                  <a:lnTo>
                    <a:pt x="6207" y="7624"/>
                  </a:lnTo>
                  <a:lnTo>
                    <a:pt x="6207" y="7369"/>
                  </a:lnTo>
                  <a:lnTo>
                    <a:pt x="5710" y="7369"/>
                  </a:lnTo>
                  <a:lnTo>
                    <a:pt x="5462" y="7115"/>
                  </a:lnTo>
                  <a:lnTo>
                    <a:pt x="3972" y="7115"/>
                  </a:lnTo>
                  <a:lnTo>
                    <a:pt x="3972" y="7878"/>
                  </a:lnTo>
                  <a:lnTo>
                    <a:pt x="3724" y="7878"/>
                  </a:lnTo>
                  <a:lnTo>
                    <a:pt x="3724" y="8132"/>
                  </a:lnTo>
                  <a:lnTo>
                    <a:pt x="3228" y="8132"/>
                  </a:lnTo>
                  <a:lnTo>
                    <a:pt x="3228" y="8386"/>
                  </a:lnTo>
                  <a:lnTo>
                    <a:pt x="2483" y="8386"/>
                  </a:lnTo>
                  <a:lnTo>
                    <a:pt x="1738" y="8132"/>
                  </a:lnTo>
                  <a:lnTo>
                    <a:pt x="1490" y="8132"/>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75" name="Freeform 290"/>
            <p:cNvSpPr/>
            <p:nvPr/>
          </p:nvSpPr>
          <p:spPr>
            <a:xfrm>
              <a:off x="4597756" y="1482103"/>
              <a:ext cx="348437" cy="281833"/>
            </a:xfrm>
            <a:custGeom>
              <a:avLst/>
              <a:gdLst/>
              <a:ahLst/>
              <a:cxnLst>
                <a:cxn ang="0">
                  <a:pos x="wd2" y="hd2"/>
                </a:cxn>
                <a:cxn ang="5400000">
                  <a:pos x="wd2" y="hd2"/>
                </a:cxn>
                <a:cxn ang="10800000">
                  <a:pos x="wd2" y="hd2"/>
                </a:cxn>
                <a:cxn ang="16200000">
                  <a:pos x="wd2" y="hd2"/>
                </a:cxn>
              </a:cxnLst>
              <a:rect l="0" t="0" r="r" b="b"/>
              <a:pathLst>
                <a:path w="21600" h="21600" extrusionOk="0">
                  <a:moveTo>
                    <a:pt x="1490" y="8132"/>
                  </a:moveTo>
                  <a:lnTo>
                    <a:pt x="1490" y="7624"/>
                  </a:lnTo>
                  <a:lnTo>
                    <a:pt x="1738" y="7369"/>
                  </a:lnTo>
                  <a:lnTo>
                    <a:pt x="1490" y="7115"/>
                  </a:lnTo>
                  <a:lnTo>
                    <a:pt x="1490" y="6861"/>
                  </a:lnTo>
                  <a:lnTo>
                    <a:pt x="1241" y="6861"/>
                  </a:lnTo>
                  <a:lnTo>
                    <a:pt x="993" y="6607"/>
                  </a:lnTo>
                  <a:lnTo>
                    <a:pt x="497" y="6607"/>
                  </a:lnTo>
                  <a:lnTo>
                    <a:pt x="0" y="6099"/>
                  </a:lnTo>
                  <a:lnTo>
                    <a:pt x="0" y="4320"/>
                  </a:lnTo>
                  <a:lnTo>
                    <a:pt x="497" y="4066"/>
                  </a:lnTo>
                  <a:lnTo>
                    <a:pt x="497" y="3812"/>
                  </a:lnTo>
                  <a:lnTo>
                    <a:pt x="745" y="3558"/>
                  </a:lnTo>
                  <a:lnTo>
                    <a:pt x="745" y="2033"/>
                  </a:lnTo>
                  <a:lnTo>
                    <a:pt x="2483" y="2033"/>
                  </a:lnTo>
                  <a:lnTo>
                    <a:pt x="2731" y="1779"/>
                  </a:lnTo>
                  <a:lnTo>
                    <a:pt x="2731" y="1525"/>
                  </a:lnTo>
                  <a:lnTo>
                    <a:pt x="2979" y="1525"/>
                  </a:lnTo>
                  <a:lnTo>
                    <a:pt x="2979" y="1271"/>
                  </a:lnTo>
                  <a:lnTo>
                    <a:pt x="3228" y="1271"/>
                  </a:lnTo>
                  <a:lnTo>
                    <a:pt x="3476" y="1525"/>
                  </a:lnTo>
                  <a:lnTo>
                    <a:pt x="3476" y="1779"/>
                  </a:lnTo>
                  <a:lnTo>
                    <a:pt x="3724" y="2033"/>
                  </a:lnTo>
                  <a:lnTo>
                    <a:pt x="3972" y="2033"/>
                  </a:lnTo>
                  <a:lnTo>
                    <a:pt x="4221" y="1779"/>
                  </a:lnTo>
                  <a:lnTo>
                    <a:pt x="4221" y="1525"/>
                  </a:lnTo>
                  <a:lnTo>
                    <a:pt x="4717" y="1525"/>
                  </a:lnTo>
                  <a:lnTo>
                    <a:pt x="4966" y="1779"/>
                  </a:lnTo>
                  <a:lnTo>
                    <a:pt x="5214" y="1779"/>
                  </a:lnTo>
                  <a:lnTo>
                    <a:pt x="5214" y="1525"/>
                  </a:lnTo>
                  <a:lnTo>
                    <a:pt x="5462" y="1525"/>
                  </a:lnTo>
                  <a:lnTo>
                    <a:pt x="5462" y="1016"/>
                  </a:lnTo>
                  <a:lnTo>
                    <a:pt x="5710" y="508"/>
                  </a:lnTo>
                  <a:lnTo>
                    <a:pt x="5710" y="254"/>
                  </a:lnTo>
                  <a:lnTo>
                    <a:pt x="5959" y="508"/>
                  </a:lnTo>
                  <a:lnTo>
                    <a:pt x="6207" y="508"/>
                  </a:lnTo>
                  <a:lnTo>
                    <a:pt x="6455" y="762"/>
                  </a:lnTo>
                  <a:lnTo>
                    <a:pt x="8690" y="762"/>
                  </a:lnTo>
                  <a:lnTo>
                    <a:pt x="8690" y="508"/>
                  </a:lnTo>
                  <a:lnTo>
                    <a:pt x="9186" y="254"/>
                  </a:lnTo>
                  <a:lnTo>
                    <a:pt x="9434" y="0"/>
                  </a:lnTo>
                  <a:lnTo>
                    <a:pt x="10179" y="0"/>
                  </a:lnTo>
                  <a:lnTo>
                    <a:pt x="10676" y="508"/>
                  </a:lnTo>
                  <a:lnTo>
                    <a:pt x="10924" y="1016"/>
                  </a:lnTo>
                  <a:lnTo>
                    <a:pt x="11172" y="1271"/>
                  </a:lnTo>
                  <a:lnTo>
                    <a:pt x="11421" y="2541"/>
                  </a:lnTo>
                  <a:lnTo>
                    <a:pt x="11172" y="3049"/>
                  </a:lnTo>
                  <a:lnTo>
                    <a:pt x="10676" y="3304"/>
                  </a:lnTo>
                  <a:lnTo>
                    <a:pt x="10428" y="3558"/>
                  </a:lnTo>
                  <a:lnTo>
                    <a:pt x="10428" y="3812"/>
                  </a:lnTo>
                  <a:lnTo>
                    <a:pt x="10179" y="4320"/>
                  </a:lnTo>
                  <a:lnTo>
                    <a:pt x="10179" y="4828"/>
                  </a:lnTo>
                  <a:lnTo>
                    <a:pt x="9931" y="4828"/>
                  </a:lnTo>
                  <a:lnTo>
                    <a:pt x="9931" y="6099"/>
                  </a:lnTo>
                  <a:lnTo>
                    <a:pt x="10179" y="6353"/>
                  </a:lnTo>
                  <a:lnTo>
                    <a:pt x="10179" y="6607"/>
                  </a:lnTo>
                  <a:lnTo>
                    <a:pt x="10676" y="6607"/>
                  </a:lnTo>
                  <a:lnTo>
                    <a:pt x="11172" y="7115"/>
                  </a:lnTo>
                  <a:lnTo>
                    <a:pt x="11172" y="7369"/>
                  </a:lnTo>
                  <a:lnTo>
                    <a:pt x="11421" y="7624"/>
                  </a:lnTo>
                  <a:lnTo>
                    <a:pt x="11421" y="7878"/>
                  </a:lnTo>
                  <a:lnTo>
                    <a:pt x="11669" y="8386"/>
                  </a:lnTo>
                  <a:lnTo>
                    <a:pt x="11917" y="8640"/>
                  </a:lnTo>
                  <a:lnTo>
                    <a:pt x="12166" y="9148"/>
                  </a:lnTo>
                  <a:lnTo>
                    <a:pt x="12662" y="9656"/>
                  </a:lnTo>
                  <a:lnTo>
                    <a:pt x="12910" y="10165"/>
                  </a:lnTo>
                  <a:lnTo>
                    <a:pt x="13407" y="10673"/>
                  </a:lnTo>
                  <a:lnTo>
                    <a:pt x="13655" y="11181"/>
                  </a:lnTo>
                  <a:lnTo>
                    <a:pt x="15145" y="12706"/>
                  </a:lnTo>
                  <a:lnTo>
                    <a:pt x="15393" y="12706"/>
                  </a:lnTo>
                  <a:lnTo>
                    <a:pt x="15393" y="12960"/>
                  </a:lnTo>
                  <a:lnTo>
                    <a:pt x="16883" y="12960"/>
                  </a:lnTo>
                  <a:lnTo>
                    <a:pt x="17131" y="12706"/>
                  </a:lnTo>
                  <a:lnTo>
                    <a:pt x="17628" y="12706"/>
                  </a:lnTo>
                  <a:lnTo>
                    <a:pt x="17628" y="13468"/>
                  </a:lnTo>
                  <a:lnTo>
                    <a:pt x="17876" y="13468"/>
                  </a:lnTo>
                  <a:lnTo>
                    <a:pt x="17876" y="13722"/>
                  </a:lnTo>
                  <a:lnTo>
                    <a:pt x="18621" y="14485"/>
                  </a:lnTo>
                  <a:lnTo>
                    <a:pt x="18621" y="14993"/>
                  </a:lnTo>
                  <a:lnTo>
                    <a:pt x="18869" y="14993"/>
                  </a:lnTo>
                  <a:lnTo>
                    <a:pt x="18869" y="15247"/>
                  </a:lnTo>
                  <a:lnTo>
                    <a:pt x="19117" y="15501"/>
                  </a:lnTo>
                  <a:lnTo>
                    <a:pt x="19366" y="15501"/>
                  </a:lnTo>
                  <a:lnTo>
                    <a:pt x="19614" y="15755"/>
                  </a:lnTo>
                  <a:lnTo>
                    <a:pt x="20110" y="16009"/>
                  </a:lnTo>
                  <a:lnTo>
                    <a:pt x="21352" y="17280"/>
                  </a:lnTo>
                  <a:lnTo>
                    <a:pt x="21352" y="17534"/>
                  </a:lnTo>
                  <a:lnTo>
                    <a:pt x="21600" y="17534"/>
                  </a:lnTo>
                  <a:lnTo>
                    <a:pt x="21600" y="17788"/>
                  </a:lnTo>
                  <a:lnTo>
                    <a:pt x="21352" y="17788"/>
                  </a:lnTo>
                  <a:lnTo>
                    <a:pt x="21352" y="18042"/>
                  </a:lnTo>
                  <a:lnTo>
                    <a:pt x="20855" y="18042"/>
                  </a:lnTo>
                  <a:lnTo>
                    <a:pt x="20855" y="18296"/>
                  </a:lnTo>
                  <a:lnTo>
                    <a:pt x="20607" y="18042"/>
                  </a:lnTo>
                  <a:lnTo>
                    <a:pt x="20359" y="18042"/>
                  </a:lnTo>
                  <a:lnTo>
                    <a:pt x="20359" y="17788"/>
                  </a:lnTo>
                  <a:lnTo>
                    <a:pt x="20110" y="17788"/>
                  </a:lnTo>
                  <a:lnTo>
                    <a:pt x="19614" y="17280"/>
                  </a:lnTo>
                  <a:lnTo>
                    <a:pt x="19614" y="17026"/>
                  </a:lnTo>
                  <a:lnTo>
                    <a:pt x="18869" y="17026"/>
                  </a:lnTo>
                  <a:lnTo>
                    <a:pt x="18621" y="17280"/>
                  </a:lnTo>
                  <a:lnTo>
                    <a:pt x="18372" y="17280"/>
                  </a:lnTo>
                  <a:lnTo>
                    <a:pt x="18372" y="17534"/>
                  </a:lnTo>
                  <a:lnTo>
                    <a:pt x="18124" y="17534"/>
                  </a:lnTo>
                  <a:lnTo>
                    <a:pt x="18124" y="17788"/>
                  </a:lnTo>
                  <a:lnTo>
                    <a:pt x="17876" y="18042"/>
                  </a:lnTo>
                  <a:lnTo>
                    <a:pt x="17876" y="18551"/>
                  </a:lnTo>
                  <a:lnTo>
                    <a:pt x="18372" y="19059"/>
                  </a:lnTo>
                  <a:lnTo>
                    <a:pt x="18372" y="19567"/>
                  </a:lnTo>
                  <a:lnTo>
                    <a:pt x="18621" y="19567"/>
                  </a:lnTo>
                  <a:lnTo>
                    <a:pt x="18621" y="19821"/>
                  </a:lnTo>
                  <a:lnTo>
                    <a:pt x="18372" y="20075"/>
                  </a:lnTo>
                  <a:lnTo>
                    <a:pt x="18372" y="20329"/>
                  </a:lnTo>
                  <a:lnTo>
                    <a:pt x="18124" y="20329"/>
                  </a:lnTo>
                  <a:lnTo>
                    <a:pt x="17876" y="20584"/>
                  </a:lnTo>
                  <a:lnTo>
                    <a:pt x="17876" y="20838"/>
                  </a:lnTo>
                  <a:lnTo>
                    <a:pt x="17628" y="21092"/>
                  </a:lnTo>
                  <a:lnTo>
                    <a:pt x="17628" y="21346"/>
                  </a:lnTo>
                  <a:lnTo>
                    <a:pt x="17379" y="21600"/>
                  </a:lnTo>
                  <a:lnTo>
                    <a:pt x="16386" y="21600"/>
                  </a:lnTo>
                  <a:lnTo>
                    <a:pt x="16386" y="21346"/>
                  </a:lnTo>
                  <a:lnTo>
                    <a:pt x="16138" y="21346"/>
                  </a:lnTo>
                  <a:lnTo>
                    <a:pt x="16138" y="20838"/>
                  </a:lnTo>
                  <a:lnTo>
                    <a:pt x="16386" y="20584"/>
                  </a:lnTo>
                  <a:lnTo>
                    <a:pt x="16386" y="19059"/>
                  </a:lnTo>
                  <a:lnTo>
                    <a:pt x="16634" y="18805"/>
                  </a:lnTo>
                  <a:lnTo>
                    <a:pt x="16634" y="18296"/>
                  </a:lnTo>
                  <a:lnTo>
                    <a:pt x="16386" y="18296"/>
                  </a:lnTo>
                  <a:lnTo>
                    <a:pt x="16386" y="18042"/>
                  </a:lnTo>
                  <a:lnTo>
                    <a:pt x="16138" y="18042"/>
                  </a:lnTo>
                  <a:lnTo>
                    <a:pt x="15890" y="17788"/>
                  </a:lnTo>
                  <a:lnTo>
                    <a:pt x="15393" y="17788"/>
                  </a:lnTo>
                  <a:lnTo>
                    <a:pt x="15393" y="17534"/>
                  </a:lnTo>
                  <a:lnTo>
                    <a:pt x="15145" y="17534"/>
                  </a:lnTo>
                  <a:lnTo>
                    <a:pt x="15145" y="17280"/>
                  </a:lnTo>
                  <a:lnTo>
                    <a:pt x="14897" y="16772"/>
                  </a:lnTo>
                  <a:lnTo>
                    <a:pt x="14897" y="16518"/>
                  </a:lnTo>
                  <a:lnTo>
                    <a:pt x="14648" y="16264"/>
                  </a:lnTo>
                  <a:lnTo>
                    <a:pt x="13655" y="16264"/>
                  </a:lnTo>
                  <a:lnTo>
                    <a:pt x="13407" y="16009"/>
                  </a:lnTo>
                  <a:lnTo>
                    <a:pt x="13407" y="15755"/>
                  </a:lnTo>
                  <a:lnTo>
                    <a:pt x="13655" y="15501"/>
                  </a:lnTo>
                  <a:lnTo>
                    <a:pt x="13655" y="14993"/>
                  </a:lnTo>
                  <a:lnTo>
                    <a:pt x="13407" y="14993"/>
                  </a:lnTo>
                  <a:lnTo>
                    <a:pt x="13407" y="14739"/>
                  </a:lnTo>
                  <a:lnTo>
                    <a:pt x="13159" y="14739"/>
                  </a:lnTo>
                  <a:lnTo>
                    <a:pt x="12662" y="14485"/>
                  </a:lnTo>
                  <a:lnTo>
                    <a:pt x="12414" y="14485"/>
                  </a:lnTo>
                  <a:lnTo>
                    <a:pt x="11669" y="14231"/>
                  </a:lnTo>
                  <a:lnTo>
                    <a:pt x="10924" y="14231"/>
                  </a:lnTo>
                  <a:lnTo>
                    <a:pt x="10924" y="13976"/>
                  </a:lnTo>
                  <a:lnTo>
                    <a:pt x="10676" y="13722"/>
                  </a:lnTo>
                  <a:lnTo>
                    <a:pt x="10179" y="13468"/>
                  </a:lnTo>
                  <a:lnTo>
                    <a:pt x="9683" y="12960"/>
                  </a:lnTo>
                  <a:lnTo>
                    <a:pt x="9186" y="12706"/>
                  </a:lnTo>
                  <a:lnTo>
                    <a:pt x="8193" y="11689"/>
                  </a:lnTo>
                  <a:lnTo>
                    <a:pt x="7697" y="11435"/>
                  </a:lnTo>
                  <a:lnTo>
                    <a:pt x="7200" y="10927"/>
                  </a:lnTo>
                  <a:lnTo>
                    <a:pt x="7200" y="10673"/>
                  </a:lnTo>
                  <a:lnTo>
                    <a:pt x="6952" y="10419"/>
                  </a:lnTo>
                  <a:lnTo>
                    <a:pt x="6952" y="9911"/>
                  </a:lnTo>
                  <a:lnTo>
                    <a:pt x="6703" y="9402"/>
                  </a:lnTo>
                  <a:lnTo>
                    <a:pt x="6703" y="8386"/>
                  </a:lnTo>
                  <a:lnTo>
                    <a:pt x="6455" y="8132"/>
                  </a:lnTo>
                  <a:lnTo>
                    <a:pt x="6455" y="7878"/>
                  </a:lnTo>
                  <a:lnTo>
                    <a:pt x="6207" y="7624"/>
                  </a:lnTo>
                  <a:lnTo>
                    <a:pt x="6207" y="7369"/>
                  </a:lnTo>
                  <a:lnTo>
                    <a:pt x="5710" y="7369"/>
                  </a:lnTo>
                  <a:lnTo>
                    <a:pt x="5462" y="7115"/>
                  </a:lnTo>
                  <a:lnTo>
                    <a:pt x="3972" y="7115"/>
                  </a:lnTo>
                  <a:lnTo>
                    <a:pt x="3972" y="7878"/>
                  </a:lnTo>
                  <a:lnTo>
                    <a:pt x="3724" y="7878"/>
                  </a:lnTo>
                  <a:lnTo>
                    <a:pt x="3724" y="8132"/>
                  </a:lnTo>
                  <a:lnTo>
                    <a:pt x="3228" y="8132"/>
                  </a:lnTo>
                  <a:lnTo>
                    <a:pt x="3228" y="8386"/>
                  </a:lnTo>
                  <a:lnTo>
                    <a:pt x="2483" y="8386"/>
                  </a:lnTo>
                  <a:lnTo>
                    <a:pt x="1738" y="8132"/>
                  </a:lnTo>
                  <a:lnTo>
                    <a:pt x="1490" y="8132"/>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76" name="Freeform 291"/>
            <p:cNvSpPr/>
            <p:nvPr/>
          </p:nvSpPr>
          <p:spPr>
            <a:xfrm>
              <a:off x="4653826" y="1681042"/>
              <a:ext cx="40052" cy="56368"/>
            </a:xfrm>
            <a:custGeom>
              <a:avLst/>
              <a:gdLst/>
              <a:ahLst/>
              <a:cxnLst>
                <a:cxn ang="0">
                  <a:pos x="wd2" y="hd2"/>
                </a:cxn>
                <a:cxn ang="5400000">
                  <a:pos x="wd2" y="hd2"/>
                </a:cxn>
                <a:cxn ang="10800000">
                  <a:pos x="wd2" y="hd2"/>
                </a:cxn>
                <a:cxn ang="16200000">
                  <a:pos x="wd2" y="hd2"/>
                </a:cxn>
              </a:cxnLst>
              <a:rect l="0" t="0" r="r" b="b"/>
              <a:pathLst>
                <a:path w="21600" h="21600" extrusionOk="0">
                  <a:moveTo>
                    <a:pt x="2160" y="2541"/>
                  </a:moveTo>
                  <a:lnTo>
                    <a:pt x="2160" y="1271"/>
                  </a:lnTo>
                  <a:lnTo>
                    <a:pt x="10800" y="1271"/>
                  </a:lnTo>
                  <a:lnTo>
                    <a:pt x="12960" y="0"/>
                  </a:lnTo>
                  <a:lnTo>
                    <a:pt x="19440" y="0"/>
                  </a:lnTo>
                  <a:lnTo>
                    <a:pt x="19440" y="2541"/>
                  </a:lnTo>
                  <a:lnTo>
                    <a:pt x="21600" y="2541"/>
                  </a:lnTo>
                  <a:lnTo>
                    <a:pt x="21600" y="11435"/>
                  </a:lnTo>
                  <a:lnTo>
                    <a:pt x="19440" y="13976"/>
                  </a:lnTo>
                  <a:lnTo>
                    <a:pt x="19440" y="20329"/>
                  </a:lnTo>
                  <a:lnTo>
                    <a:pt x="17280" y="21600"/>
                  </a:lnTo>
                  <a:lnTo>
                    <a:pt x="6480" y="21600"/>
                  </a:lnTo>
                  <a:lnTo>
                    <a:pt x="4320" y="20329"/>
                  </a:lnTo>
                  <a:lnTo>
                    <a:pt x="4320" y="8894"/>
                  </a:lnTo>
                  <a:lnTo>
                    <a:pt x="2160" y="7624"/>
                  </a:lnTo>
                  <a:lnTo>
                    <a:pt x="2160" y="6353"/>
                  </a:lnTo>
                  <a:lnTo>
                    <a:pt x="0" y="5082"/>
                  </a:lnTo>
                  <a:lnTo>
                    <a:pt x="0" y="3812"/>
                  </a:lnTo>
                  <a:lnTo>
                    <a:pt x="2160" y="3812"/>
                  </a:lnTo>
                  <a:lnTo>
                    <a:pt x="2160" y="2541"/>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77" name="Freeform 292"/>
            <p:cNvSpPr/>
            <p:nvPr/>
          </p:nvSpPr>
          <p:spPr>
            <a:xfrm>
              <a:off x="4653826" y="1681042"/>
              <a:ext cx="40052" cy="56368"/>
            </a:xfrm>
            <a:custGeom>
              <a:avLst/>
              <a:gdLst/>
              <a:ahLst/>
              <a:cxnLst>
                <a:cxn ang="0">
                  <a:pos x="wd2" y="hd2"/>
                </a:cxn>
                <a:cxn ang="5400000">
                  <a:pos x="wd2" y="hd2"/>
                </a:cxn>
                <a:cxn ang="10800000">
                  <a:pos x="wd2" y="hd2"/>
                </a:cxn>
                <a:cxn ang="16200000">
                  <a:pos x="wd2" y="hd2"/>
                </a:cxn>
              </a:cxnLst>
              <a:rect l="0" t="0" r="r" b="b"/>
              <a:pathLst>
                <a:path w="21600" h="21600" extrusionOk="0">
                  <a:moveTo>
                    <a:pt x="2160" y="2541"/>
                  </a:moveTo>
                  <a:lnTo>
                    <a:pt x="2160" y="1271"/>
                  </a:lnTo>
                  <a:lnTo>
                    <a:pt x="10800" y="1271"/>
                  </a:lnTo>
                  <a:lnTo>
                    <a:pt x="12960" y="0"/>
                  </a:lnTo>
                  <a:lnTo>
                    <a:pt x="19440" y="0"/>
                  </a:lnTo>
                  <a:lnTo>
                    <a:pt x="19440" y="2541"/>
                  </a:lnTo>
                  <a:lnTo>
                    <a:pt x="21600" y="2541"/>
                  </a:lnTo>
                  <a:lnTo>
                    <a:pt x="21600" y="11435"/>
                  </a:lnTo>
                  <a:lnTo>
                    <a:pt x="19440" y="13976"/>
                  </a:lnTo>
                  <a:lnTo>
                    <a:pt x="19440" y="20329"/>
                  </a:lnTo>
                  <a:lnTo>
                    <a:pt x="17280" y="21600"/>
                  </a:lnTo>
                  <a:lnTo>
                    <a:pt x="6480" y="21600"/>
                  </a:lnTo>
                  <a:lnTo>
                    <a:pt x="4320" y="20329"/>
                  </a:lnTo>
                  <a:lnTo>
                    <a:pt x="4320" y="8894"/>
                  </a:lnTo>
                  <a:lnTo>
                    <a:pt x="2160" y="7624"/>
                  </a:lnTo>
                  <a:lnTo>
                    <a:pt x="2160" y="6353"/>
                  </a:lnTo>
                  <a:lnTo>
                    <a:pt x="0" y="5082"/>
                  </a:lnTo>
                  <a:lnTo>
                    <a:pt x="0" y="3812"/>
                  </a:lnTo>
                  <a:lnTo>
                    <a:pt x="2160" y="3812"/>
                  </a:lnTo>
                  <a:lnTo>
                    <a:pt x="2160" y="2541"/>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78" name="Freeform 293"/>
            <p:cNvSpPr/>
            <p:nvPr/>
          </p:nvSpPr>
          <p:spPr>
            <a:xfrm>
              <a:off x="4573725" y="1223481"/>
              <a:ext cx="244306" cy="248676"/>
            </a:xfrm>
            <a:custGeom>
              <a:avLst/>
              <a:gdLst/>
              <a:ahLst/>
              <a:cxnLst>
                <a:cxn ang="0">
                  <a:pos x="wd2" y="hd2"/>
                </a:cxn>
                <a:cxn ang="5400000">
                  <a:pos x="wd2" y="hd2"/>
                </a:cxn>
                <a:cxn ang="10800000">
                  <a:pos x="wd2" y="hd2"/>
                </a:cxn>
                <a:cxn ang="16200000">
                  <a:pos x="wd2" y="hd2"/>
                </a:cxn>
              </a:cxnLst>
              <a:rect l="0" t="0" r="r" b="b"/>
              <a:pathLst>
                <a:path w="21600" h="21600" extrusionOk="0">
                  <a:moveTo>
                    <a:pt x="21600" y="10368"/>
                  </a:moveTo>
                  <a:lnTo>
                    <a:pt x="21246" y="10080"/>
                  </a:lnTo>
                  <a:lnTo>
                    <a:pt x="20892" y="8928"/>
                  </a:lnTo>
                  <a:lnTo>
                    <a:pt x="20184" y="7776"/>
                  </a:lnTo>
                  <a:lnTo>
                    <a:pt x="20184" y="7200"/>
                  </a:lnTo>
                  <a:lnTo>
                    <a:pt x="19830" y="6912"/>
                  </a:lnTo>
                  <a:lnTo>
                    <a:pt x="19830" y="4896"/>
                  </a:lnTo>
                  <a:lnTo>
                    <a:pt x="20184" y="4320"/>
                  </a:lnTo>
                  <a:lnTo>
                    <a:pt x="20184" y="2304"/>
                  </a:lnTo>
                  <a:lnTo>
                    <a:pt x="19475" y="1728"/>
                  </a:lnTo>
                  <a:lnTo>
                    <a:pt x="18059" y="1728"/>
                  </a:lnTo>
                  <a:lnTo>
                    <a:pt x="17705" y="2016"/>
                  </a:lnTo>
                  <a:lnTo>
                    <a:pt x="17351" y="2016"/>
                  </a:lnTo>
                  <a:lnTo>
                    <a:pt x="16289" y="2304"/>
                  </a:lnTo>
                  <a:lnTo>
                    <a:pt x="15580" y="2592"/>
                  </a:lnTo>
                  <a:lnTo>
                    <a:pt x="15226" y="2592"/>
                  </a:lnTo>
                  <a:lnTo>
                    <a:pt x="14872" y="2880"/>
                  </a:lnTo>
                  <a:lnTo>
                    <a:pt x="13456" y="2880"/>
                  </a:lnTo>
                  <a:lnTo>
                    <a:pt x="12748" y="2304"/>
                  </a:lnTo>
                  <a:lnTo>
                    <a:pt x="12393" y="1728"/>
                  </a:lnTo>
                  <a:lnTo>
                    <a:pt x="11685" y="1152"/>
                  </a:lnTo>
                  <a:lnTo>
                    <a:pt x="10977" y="0"/>
                  </a:lnTo>
                  <a:lnTo>
                    <a:pt x="8144" y="576"/>
                  </a:lnTo>
                  <a:lnTo>
                    <a:pt x="7790" y="1152"/>
                  </a:lnTo>
                  <a:lnTo>
                    <a:pt x="7790" y="2592"/>
                  </a:lnTo>
                  <a:lnTo>
                    <a:pt x="8144" y="2880"/>
                  </a:lnTo>
                  <a:lnTo>
                    <a:pt x="8144" y="3456"/>
                  </a:lnTo>
                  <a:lnTo>
                    <a:pt x="6374" y="3456"/>
                  </a:lnTo>
                  <a:lnTo>
                    <a:pt x="5311" y="3744"/>
                  </a:lnTo>
                  <a:lnTo>
                    <a:pt x="3895" y="4320"/>
                  </a:lnTo>
                  <a:lnTo>
                    <a:pt x="3895" y="6624"/>
                  </a:lnTo>
                  <a:lnTo>
                    <a:pt x="3541" y="6912"/>
                  </a:lnTo>
                  <a:lnTo>
                    <a:pt x="3541" y="7200"/>
                  </a:lnTo>
                  <a:lnTo>
                    <a:pt x="3187" y="7488"/>
                  </a:lnTo>
                  <a:lnTo>
                    <a:pt x="2833" y="8064"/>
                  </a:lnTo>
                  <a:lnTo>
                    <a:pt x="2125" y="8640"/>
                  </a:lnTo>
                  <a:lnTo>
                    <a:pt x="1770" y="8640"/>
                  </a:lnTo>
                  <a:lnTo>
                    <a:pt x="1416" y="8928"/>
                  </a:lnTo>
                  <a:lnTo>
                    <a:pt x="1062" y="8928"/>
                  </a:lnTo>
                  <a:lnTo>
                    <a:pt x="708" y="9216"/>
                  </a:lnTo>
                  <a:lnTo>
                    <a:pt x="354" y="9216"/>
                  </a:lnTo>
                  <a:lnTo>
                    <a:pt x="354" y="10080"/>
                  </a:lnTo>
                  <a:lnTo>
                    <a:pt x="0" y="10368"/>
                  </a:lnTo>
                  <a:lnTo>
                    <a:pt x="0" y="11808"/>
                  </a:lnTo>
                  <a:lnTo>
                    <a:pt x="1770" y="12672"/>
                  </a:lnTo>
                  <a:lnTo>
                    <a:pt x="1416" y="13248"/>
                  </a:lnTo>
                  <a:lnTo>
                    <a:pt x="1416" y="14112"/>
                  </a:lnTo>
                  <a:lnTo>
                    <a:pt x="1770" y="14400"/>
                  </a:lnTo>
                  <a:lnTo>
                    <a:pt x="2125" y="14400"/>
                  </a:lnTo>
                  <a:lnTo>
                    <a:pt x="2833" y="14976"/>
                  </a:lnTo>
                  <a:lnTo>
                    <a:pt x="3541" y="14976"/>
                  </a:lnTo>
                  <a:lnTo>
                    <a:pt x="3895" y="15264"/>
                  </a:lnTo>
                  <a:lnTo>
                    <a:pt x="4603" y="15552"/>
                  </a:lnTo>
                  <a:lnTo>
                    <a:pt x="5666" y="16416"/>
                  </a:lnTo>
                  <a:lnTo>
                    <a:pt x="5666" y="16704"/>
                  </a:lnTo>
                  <a:lnTo>
                    <a:pt x="4603" y="17568"/>
                  </a:lnTo>
                  <a:lnTo>
                    <a:pt x="4603" y="19584"/>
                  </a:lnTo>
                  <a:lnTo>
                    <a:pt x="4957" y="20448"/>
                  </a:lnTo>
                  <a:lnTo>
                    <a:pt x="4957" y="20736"/>
                  </a:lnTo>
                  <a:lnTo>
                    <a:pt x="5666" y="21024"/>
                  </a:lnTo>
                  <a:lnTo>
                    <a:pt x="7082" y="21024"/>
                  </a:lnTo>
                  <a:lnTo>
                    <a:pt x="7436" y="20736"/>
                  </a:lnTo>
                  <a:lnTo>
                    <a:pt x="8144" y="20736"/>
                  </a:lnTo>
                  <a:lnTo>
                    <a:pt x="8144" y="20448"/>
                  </a:lnTo>
                  <a:lnTo>
                    <a:pt x="8498" y="20448"/>
                  </a:lnTo>
                  <a:lnTo>
                    <a:pt x="8498" y="20736"/>
                  </a:lnTo>
                  <a:lnTo>
                    <a:pt x="8852" y="20736"/>
                  </a:lnTo>
                  <a:lnTo>
                    <a:pt x="9561" y="21312"/>
                  </a:lnTo>
                  <a:lnTo>
                    <a:pt x="10269" y="21312"/>
                  </a:lnTo>
                  <a:lnTo>
                    <a:pt x="10977" y="21600"/>
                  </a:lnTo>
                  <a:lnTo>
                    <a:pt x="12748" y="21600"/>
                  </a:lnTo>
                  <a:lnTo>
                    <a:pt x="13456" y="21024"/>
                  </a:lnTo>
                  <a:lnTo>
                    <a:pt x="14518" y="20736"/>
                  </a:lnTo>
                  <a:lnTo>
                    <a:pt x="14872" y="20448"/>
                  </a:lnTo>
                  <a:lnTo>
                    <a:pt x="15580" y="20448"/>
                  </a:lnTo>
                  <a:lnTo>
                    <a:pt x="16289" y="19872"/>
                  </a:lnTo>
                  <a:lnTo>
                    <a:pt x="16997" y="19584"/>
                  </a:lnTo>
                  <a:lnTo>
                    <a:pt x="17351" y="19296"/>
                  </a:lnTo>
                  <a:lnTo>
                    <a:pt x="18059" y="19008"/>
                  </a:lnTo>
                  <a:lnTo>
                    <a:pt x="18059" y="18720"/>
                  </a:lnTo>
                  <a:lnTo>
                    <a:pt x="18413" y="18720"/>
                  </a:lnTo>
                  <a:lnTo>
                    <a:pt x="18413" y="16416"/>
                  </a:lnTo>
                  <a:lnTo>
                    <a:pt x="17705" y="16128"/>
                  </a:lnTo>
                  <a:lnTo>
                    <a:pt x="14518" y="13536"/>
                  </a:lnTo>
                  <a:lnTo>
                    <a:pt x="14518" y="12384"/>
                  </a:lnTo>
                  <a:lnTo>
                    <a:pt x="14872" y="12096"/>
                  </a:lnTo>
                  <a:lnTo>
                    <a:pt x="15226" y="12096"/>
                  </a:lnTo>
                  <a:lnTo>
                    <a:pt x="15580" y="11808"/>
                  </a:lnTo>
                  <a:lnTo>
                    <a:pt x="16997" y="11232"/>
                  </a:lnTo>
                  <a:lnTo>
                    <a:pt x="17351" y="11232"/>
                  </a:lnTo>
                  <a:lnTo>
                    <a:pt x="18059" y="10944"/>
                  </a:lnTo>
                  <a:lnTo>
                    <a:pt x="18767" y="10944"/>
                  </a:lnTo>
                  <a:lnTo>
                    <a:pt x="19475" y="10656"/>
                  </a:lnTo>
                  <a:lnTo>
                    <a:pt x="20538" y="10656"/>
                  </a:lnTo>
                  <a:lnTo>
                    <a:pt x="21600" y="10368"/>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79" name="Freeform 294"/>
            <p:cNvSpPr/>
            <p:nvPr/>
          </p:nvSpPr>
          <p:spPr>
            <a:xfrm>
              <a:off x="4573725" y="1223481"/>
              <a:ext cx="244306" cy="248676"/>
            </a:xfrm>
            <a:custGeom>
              <a:avLst/>
              <a:gdLst/>
              <a:ahLst/>
              <a:cxnLst>
                <a:cxn ang="0">
                  <a:pos x="wd2" y="hd2"/>
                </a:cxn>
                <a:cxn ang="5400000">
                  <a:pos x="wd2" y="hd2"/>
                </a:cxn>
                <a:cxn ang="10800000">
                  <a:pos x="wd2" y="hd2"/>
                </a:cxn>
                <a:cxn ang="16200000">
                  <a:pos x="wd2" y="hd2"/>
                </a:cxn>
              </a:cxnLst>
              <a:rect l="0" t="0" r="r" b="b"/>
              <a:pathLst>
                <a:path w="21600" h="21600" extrusionOk="0">
                  <a:moveTo>
                    <a:pt x="21600" y="10368"/>
                  </a:moveTo>
                  <a:lnTo>
                    <a:pt x="21246" y="10080"/>
                  </a:lnTo>
                  <a:lnTo>
                    <a:pt x="20892" y="8928"/>
                  </a:lnTo>
                  <a:lnTo>
                    <a:pt x="20184" y="7776"/>
                  </a:lnTo>
                  <a:lnTo>
                    <a:pt x="20184" y="7200"/>
                  </a:lnTo>
                  <a:lnTo>
                    <a:pt x="19830" y="6912"/>
                  </a:lnTo>
                  <a:lnTo>
                    <a:pt x="19830" y="4896"/>
                  </a:lnTo>
                  <a:lnTo>
                    <a:pt x="20184" y="4320"/>
                  </a:lnTo>
                  <a:lnTo>
                    <a:pt x="20184" y="2304"/>
                  </a:lnTo>
                  <a:lnTo>
                    <a:pt x="19475" y="1728"/>
                  </a:lnTo>
                  <a:lnTo>
                    <a:pt x="18059" y="1728"/>
                  </a:lnTo>
                  <a:lnTo>
                    <a:pt x="17705" y="2016"/>
                  </a:lnTo>
                  <a:lnTo>
                    <a:pt x="17351" y="2016"/>
                  </a:lnTo>
                  <a:lnTo>
                    <a:pt x="16289" y="2304"/>
                  </a:lnTo>
                  <a:lnTo>
                    <a:pt x="15580" y="2592"/>
                  </a:lnTo>
                  <a:lnTo>
                    <a:pt x="15226" y="2592"/>
                  </a:lnTo>
                  <a:lnTo>
                    <a:pt x="14872" y="2880"/>
                  </a:lnTo>
                  <a:lnTo>
                    <a:pt x="13456" y="2880"/>
                  </a:lnTo>
                  <a:lnTo>
                    <a:pt x="12748" y="2304"/>
                  </a:lnTo>
                  <a:lnTo>
                    <a:pt x="12393" y="1728"/>
                  </a:lnTo>
                  <a:lnTo>
                    <a:pt x="11685" y="1152"/>
                  </a:lnTo>
                  <a:lnTo>
                    <a:pt x="10977" y="0"/>
                  </a:lnTo>
                  <a:lnTo>
                    <a:pt x="8144" y="576"/>
                  </a:lnTo>
                  <a:lnTo>
                    <a:pt x="7790" y="1152"/>
                  </a:lnTo>
                  <a:lnTo>
                    <a:pt x="7790" y="2592"/>
                  </a:lnTo>
                  <a:lnTo>
                    <a:pt x="8144" y="2880"/>
                  </a:lnTo>
                  <a:lnTo>
                    <a:pt x="8144" y="3456"/>
                  </a:lnTo>
                  <a:lnTo>
                    <a:pt x="6374" y="3456"/>
                  </a:lnTo>
                  <a:lnTo>
                    <a:pt x="5311" y="3744"/>
                  </a:lnTo>
                  <a:lnTo>
                    <a:pt x="3895" y="4320"/>
                  </a:lnTo>
                  <a:lnTo>
                    <a:pt x="3895" y="6624"/>
                  </a:lnTo>
                  <a:lnTo>
                    <a:pt x="3541" y="6912"/>
                  </a:lnTo>
                  <a:lnTo>
                    <a:pt x="3541" y="7200"/>
                  </a:lnTo>
                  <a:lnTo>
                    <a:pt x="3187" y="7488"/>
                  </a:lnTo>
                  <a:lnTo>
                    <a:pt x="2833" y="8064"/>
                  </a:lnTo>
                  <a:lnTo>
                    <a:pt x="2125" y="8640"/>
                  </a:lnTo>
                  <a:lnTo>
                    <a:pt x="1770" y="8640"/>
                  </a:lnTo>
                  <a:lnTo>
                    <a:pt x="1416" y="8928"/>
                  </a:lnTo>
                  <a:lnTo>
                    <a:pt x="1062" y="8928"/>
                  </a:lnTo>
                  <a:lnTo>
                    <a:pt x="708" y="9216"/>
                  </a:lnTo>
                  <a:lnTo>
                    <a:pt x="354" y="9216"/>
                  </a:lnTo>
                  <a:lnTo>
                    <a:pt x="354" y="10080"/>
                  </a:lnTo>
                  <a:lnTo>
                    <a:pt x="0" y="10368"/>
                  </a:lnTo>
                  <a:lnTo>
                    <a:pt x="0" y="11808"/>
                  </a:lnTo>
                  <a:lnTo>
                    <a:pt x="1770" y="12672"/>
                  </a:lnTo>
                  <a:lnTo>
                    <a:pt x="1416" y="13248"/>
                  </a:lnTo>
                  <a:lnTo>
                    <a:pt x="1416" y="14112"/>
                  </a:lnTo>
                  <a:lnTo>
                    <a:pt x="1770" y="14400"/>
                  </a:lnTo>
                  <a:lnTo>
                    <a:pt x="2125" y="14400"/>
                  </a:lnTo>
                  <a:lnTo>
                    <a:pt x="2833" y="14976"/>
                  </a:lnTo>
                  <a:lnTo>
                    <a:pt x="3541" y="14976"/>
                  </a:lnTo>
                  <a:lnTo>
                    <a:pt x="3895" y="15264"/>
                  </a:lnTo>
                  <a:lnTo>
                    <a:pt x="4603" y="15552"/>
                  </a:lnTo>
                  <a:lnTo>
                    <a:pt x="5666" y="16416"/>
                  </a:lnTo>
                  <a:lnTo>
                    <a:pt x="5666" y="16704"/>
                  </a:lnTo>
                  <a:lnTo>
                    <a:pt x="4603" y="17568"/>
                  </a:lnTo>
                  <a:lnTo>
                    <a:pt x="4603" y="19584"/>
                  </a:lnTo>
                  <a:lnTo>
                    <a:pt x="4957" y="20448"/>
                  </a:lnTo>
                  <a:lnTo>
                    <a:pt x="4957" y="20736"/>
                  </a:lnTo>
                  <a:lnTo>
                    <a:pt x="5666" y="21024"/>
                  </a:lnTo>
                  <a:lnTo>
                    <a:pt x="7082" y="21024"/>
                  </a:lnTo>
                  <a:lnTo>
                    <a:pt x="7436" y="20736"/>
                  </a:lnTo>
                  <a:lnTo>
                    <a:pt x="8144" y="20736"/>
                  </a:lnTo>
                  <a:lnTo>
                    <a:pt x="8144" y="20448"/>
                  </a:lnTo>
                  <a:lnTo>
                    <a:pt x="8498" y="20448"/>
                  </a:lnTo>
                  <a:lnTo>
                    <a:pt x="8498" y="20736"/>
                  </a:lnTo>
                  <a:lnTo>
                    <a:pt x="8852" y="20736"/>
                  </a:lnTo>
                  <a:lnTo>
                    <a:pt x="9561" y="21312"/>
                  </a:lnTo>
                  <a:lnTo>
                    <a:pt x="10269" y="21312"/>
                  </a:lnTo>
                  <a:lnTo>
                    <a:pt x="10977" y="21600"/>
                  </a:lnTo>
                  <a:lnTo>
                    <a:pt x="12748" y="21600"/>
                  </a:lnTo>
                  <a:lnTo>
                    <a:pt x="13456" y="21024"/>
                  </a:lnTo>
                  <a:lnTo>
                    <a:pt x="14518" y="20736"/>
                  </a:lnTo>
                  <a:lnTo>
                    <a:pt x="14872" y="20448"/>
                  </a:lnTo>
                  <a:lnTo>
                    <a:pt x="15580" y="20448"/>
                  </a:lnTo>
                  <a:lnTo>
                    <a:pt x="16289" y="19872"/>
                  </a:lnTo>
                  <a:lnTo>
                    <a:pt x="16997" y="19584"/>
                  </a:lnTo>
                  <a:lnTo>
                    <a:pt x="17351" y="19296"/>
                  </a:lnTo>
                  <a:lnTo>
                    <a:pt x="18059" y="19008"/>
                  </a:lnTo>
                  <a:lnTo>
                    <a:pt x="18059" y="18720"/>
                  </a:lnTo>
                  <a:lnTo>
                    <a:pt x="18413" y="18720"/>
                  </a:lnTo>
                  <a:lnTo>
                    <a:pt x="18413" y="16416"/>
                  </a:lnTo>
                  <a:lnTo>
                    <a:pt x="17705" y="16128"/>
                  </a:lnTo>
                  <a:lnTo>
                    <a:pt x="14518" y="13536"/>
                  </a:lnTo>
                  <a:lnTo>
                    <a:pt x="14518" y="12384"/>
                  </a:lnTo>
                  <a:lnTo>
                    <a:pt x="14872" y="12096"/>
                  </a:lnTo>
                  <a:lnTo>
                    <a:pt x="15226" y="12096"/>
                  </a:lnTo>
                  <a:lnTo>
                    <a:pt x="15580" y="11808"/>
                  </a:lnTo>
                  <a:lnTo>
                    <a:pt x="16997" y="11232"/>
                  </a:lnTo>
                  <a:lnTo>
                    <a:pt x="17351" y="11232"/>
                  </a:lnTo>
                  <a:lnTo>
                    <a:pt x="18059" y="10944"/>
                  </a:lnTo>
                  <a:lnTo>
                    <a:pt x="18767" y="10944"/>
                  </a:lnTo>
                  <a:lnTo>
                    <a:pt x="19475" y="10656"/>
                  </a:lnTo>
                  <a:lnTo>
                    <a:pt x="20538" y="10656"/>
                  </a:lnTo>
                  <a:lnTo>
                    <a:pt x="21600" y="10368"/>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80" name="Freeform 295"/>
            <p:cNvSpPr/>
            <p:nvPr/>
          </p:nvSpPr>
          <p:spPr>
            <a:xfrm>
              <a:off x="4798008" y="1220166"/>
              <a:ext cx="264332" cy="172416"/>
            </a:xfrm>
            <a:custGeom>
              <a:avLst/>
              <a:gdLst/>
              <a:ahLst/>
              <a:cxnLst>
                <a:cxn ang="0">
                  <a:pos x="wd2" y="hd2"/>
                </a:cxn>
                <a:cxn ang="5400000">
                  <a:pos x="wd2" y="hd2"/>
                </a:cxn>
                <a:cxn ang="10800000">
                  <a:pos x="wd2" y="hd2"/>
                </a:cxn>
                <a:cxn ang="16200000">
                  <a:pos x="wd2" y="hd2"/>
                </a:cxn>
              </a:cxnLst>
              <a:rect l="0" t="0" r="r" b="b"/>
              <a:pathLst>
                <a:path w="21600" h="21600" extrusionOk="0">
                  <a:moveTo>
                    <a:pt x="1636" y="15369"/>
                  </a:moveTo>
                  <a:lnTo>
                    <a:pt x="1309" y="14538"/>
                  </a:lnTo>
                  <a:lnTo>
                    <a:pt x="655" y="12046"/>
                  </a:lnTo>
                  <a:lnTo>
                    <a:pt x="327" y="11215"/>
                  </a:lnTo>
                  <a:lnTo>
                    <a:pt x="327" y="10385"/>
                  </a:lnTo>
                  <a:lnTo>
                    <a:pt x="0" y="9969"/>
                  </a:lnTo>
                  <a:lnTo>
                    <a:pt x="0" y="8308"/>
                  </a:lnTo>
                  <a:lnTo>
                    <a:pt x="327" y="7477"/>
                  </a:lnTo>
                  <a:lnTo>
                    <a:pt x="327" y="4569"/>
                  </a:lnTo>
                  <a:lnTo>
                    <a:pt x="655" y="3738"/>
                  </a:lnTo>
                  <a:lnTo>
                    <a:pt x="1309" y="3323"/>
                  </a:lnTo>
                  <a:lnTo>
                    <a:pt x="2291" y="2492"/>
                  </a:lnTo>
                  <a:lnTo>
                    <a:pt x="3273" y="2077"/>
                  </a:lnTo>
                  <a:lnTo>
                    <a:pt x="4255" y="1246"/>
                  </a:lnTo>
                  <a:lnTo>
                    <a:pt x="4909" y="831"/>
                  </a:lnTo>
                  <a:lnTo>
                    <a:pt x="5236" y="415"/>
                  </a:lnTo>
                  <a:lnTo>
                    <a:pt x="5891" y="415"/>
                  </a:lnTo>
                  <a:lnTo>
                    <a:pt x="6218" y="0"/>
                  </a:lnTo>
                  <a:lnTo>
                    <a:pt x="7527" y="0"/>
                  </a:lnTo>
                  <a:lnTo>
                    <a:pt x="7855" y="415"/>
                  </a:lnTo>
                  <a:lnTo>
                    <a:pt x="8182" y="415"/>
                  </a:lnTo>
                  <a:lnTo>
                    <a:pt x="8836" y="831"/>
                  </a:lnTo>
                  <a:lnTo>
                    <a:pt x="9164" y="1246"/>
                  </a:lnTo>
                  <a:lnTo>
                    <a:pt x="10800" y="1246"/>
                  </a:lnTo>
                  <a:lnTo>
                    <a:pt x="11455" y="831"/>
                  </a:lnTo>
                  <a:lnTo>
                    <a:pt x="13091" y="831"/>
                  </a:lnTo>
                  <a:lnTo>
                    <a:pt x="14400" y="1246"/>
                  </a:lnTo>
                  <a:lnTo>
                    <a:pt x="15709" y="2077"/>
                  </a:lnTo>
                  <a:lnTo>
                    <a:pt x="16036" y="2077"/>
                  </a:lnTo>
                  <a:lnTo>
                    <a:pt x="16691" y="2492"/>
                  </a:lnTo>
                  <a:lnTo>
                    <a:pt x="17345" y="3323"/>
                  </a:lnTo>
                  <a:lnTo>
                    <a:pt x="18000" y="3738"/>
                  </a:lnTo>
                  <a:lnTo>
                    <a:pt x="19964" y="6231"/>
                  </a:lnTo>
                  <a:lnTo>
                    <a:pt x="19636" y="6646"/>
                  </a:lnTo>
                  <a:lnTo>
                    <a:pt x="19636" y="9969"/>
                  </a:lnTo>
                  <a:lnTo>
                    <a:pt x="19964" y="10385"/>
                  </a:lnTo>
                  <a:lnTo>
                    <a:pt x="21273" y="10385"/>
                  </a:lnTo>
                  <a:lnTo>
                    <a:pt x="21600" y="10800"/>
                  </a:lnTo>
                  <a:lnTo>
                    <a:pt x="21600" y="13292"/>
                  </a:lnTo>
                  <a:lnTo>
                    <a:pt x="21273" y="13708"/>
                  </a:lnTo>
                  <a:lnTo>
                    <a:pt x="21600" y="14538"/>
                  </a:lnTo>
                  <a:lnTo>
                    <a:pt x="21600" y="19523"/>
                  </a:lnTo>
                  <a:lnTo>
                    <a:pt x="21273" y="19523"/>
                  </a:lnTo>
                  <a:lnTo>
                    <a:pt x="20618" y="20354"/>
                  </a:lnTo>
                  <a:lnTo>
                    <a:pt x="19964" y="20769"/>
                  </a:lnTo>
                  <a:lnTo>
                    <a:pt x="19636" y="20769"/>
                  </a:lnTo>
                  <a:lnTo>
                    <a:pt x="15709" y="21185"/>
                  </a:lnTo>
                  <a:lnTo>
                    <a:pt x="12109" y="21600"/>
                  </a:lnTo>
                  <a:lnTo>
                    <a:pt x="10145" y="19938"/>
                  </a:lnTo>
                  <a:lnTo>
                    <a:pt x="9491" y="19523"/>
                  </a:lnTo>
                  <a:lnTo>
                    <a:pt x="8836" y="19523"/>
                  </a:lnTo>
                  <a:lnTo>
                    <a:pt x="8182" y="19108"/>
                  </a:lnTo>
                  <a:lnTo>
                    <a:pt x="6545" y="18692"/>
                  </a:lnTo>
                  <a:lnTo>
                    <a:pt x="4909" y="17862"/>
                  </a:lnTo>
                  <a:lnTo>
                    <a:pt x="4255" y="17446"/>
                  </a:lnTo>
                  <a:lnTo>
                    <a:pt x="3927" y="17031"/>
                  </a:lnTo>
                  <a:lnTo>
                    <a:pt x="3600" y="17031"/>
                  </a:lnTo>
                  <a:lnTo>
                    <a:pt x="3273" y="16615"/>
                  </a:lnTo>
                  <a:lnTo>
                    <a:pt x="2618" y="16200"/>
                  </a:lnTo>
                  <a:lnTo>
                    <a:pt x="1636" y="15369"/>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81" name="Freeform 296"/>
            <p:cNvSpPr/>
            <p:nvPr/>
          </p:nvSpPr>
          <p:spPr>
            <a:xfrm>
              <a:off x="4798008" y="1220166"/>
              <a:ext cx="264332" cy="172416"/>
            </a:xfrm>
            <a:custGeom>
              <a:avLst/>
              <a:gdLst/>
              <a:ahLst/>
              <a:cxnLst>
                <a:cxn ang="0">
                  <a:pos x="wd2" y="hd2"/>
                </a:cxn>
                <a:cxn ang="5400000">
                  <a:pos x="wd2" y="hd2"/>
                </a:cxn>
                <a:cxn ang="10800000">
                  <a:pos x="wd2" y="hd2"/>
                </a:cxn>
                <a:cxn ang="16200000">
                  <a:pos x="wd2" y="hd2"/>
                </a:cxn>
              </a:cxnLst>
              <a:rect l="0" t="0" r="r" b="b"/>
              <a:pathLst>
                <a:path w="21600" h="21600" extrusionOk="0">
                  <a:moveTo>
                    <a:pt x="1636" y="15369"/>
                  </a:moveTo>
                  <a:lnTo>
                    <a:pt x="1309" y="14538"/>
                  </a:lnTo>
                  <a:lnTo>
                    <a:pt x="655" y="12046"/>
                  </a:lnTo>
                  <a:lnTo>
                    <a:pt x="327" y="11215"/>
                  </a:lnTo>
                  <a:lnTo>
                    <a:pt x="327" y="10385"/>
                  </a:lnTo>
                  <a:lnTo>
                    <a:pt x="0" y="9969"/>
                  </a:lnTo>
                  <a:lnTo>
                    <a:pt x="0" y="8308"/>
                  </a:lnTo>
                  <a:lnTo>
                    <a:pt x="327" y="7477"/>
                  </a:lnTo>
                  <a:lnTo>
                    <a:pt x="327" y="4569"/>
                  </a:lnTo>
                  <a:lnTo>
                    <a:pt x="655" y="3738"/>
                  </a:lnTo>
                  <a:lnTo>
                    <a:pt x="1309" y="3323"/>
                  </a:lnTo>
                  <a:lnTo>
                    <a:pt x="2291" y="2492"/>
                  </a:lnTo>
                  <a:lnTo>
                    <a:pt x="3273" y="2077"/>
                  </a:lnTo>
                  <a:lnTo>
                    <a:pt x="4255" y="1246"/>
                  </a:lnTo>
                  <a:lnTo>
                    <a:pt x="4909" y="831"/>
                  </a:lnTo>
                  <a:lnTo>
                    <a:pt x="5236" y="415"/>
                  </a:lnTo>
                  <a:lnTo>
                    <a:pt x="5891" y="415"/>
                  </a:lnTo>
                  <a:lnTo>
                    <a:pt x="6218" y="0"/>
                  </a:lnTo>
                  <a:lnTo>
                    <a:pt x="7527" y="0"/>
                  </a:lnTo>
                  <a:lnTo>
                    <a:pt x="7855" y="415"/>
                  </a:lnTo>
                  <a:lnTo>
                    <a:pt x="8182" y="415"/>
                  </a:lnTo>
                  <a:lnTo>
                    <a:pt x="8836" y="831"/>
                  </a:lnTo>
                  <a:lnTo>
                    <a:pt x="9164" y="1246"/>
                  </a:lnTo>
                  <a:lnTo>
                    <a:pt x="10800" y="1246"/>
                  </a:lnTo>
                  <a:lnTo>
                    <a:pt x="11455" y="831"/>
                  </a:lnTo>
                  <a:lnTo>
                    <a:pt x="13091" y="831"/>
                  </a:lnTo>
                  <a:lnTo>
                    <a:pt x="14400" y="1246"/>
                  </a:lnTo>
                  <a:lnTo>
                    <a:pt x="15709" y="2077"/>
                  </a:lnTo>
                  <a:lnTo>
                    <a:pt x="16036" y="2077"/>
                  </a:lnTo>
                  <a:lnTo>
                    <a:pt x="16691" y="2492"/>
                  </a:lnTo>
                  <a:lnTo>
                    <a:pt x="17345" y="3323"/>
                  </a:lnTo>
                  <a:lnTo>
                    <a:pt x="18000" y="3738"/>
                  </a:lnTo>
                  <a:lnTo>
                    <a:pt x="19964" y="6231"/>
                  </a:lnTo>
                  <a:lnTo>
                    <a:pt x="19636" y="6646"/>
                  </a:lnTo>
                  <a:lnTo>
                    <a:pt x="19636" y="9969"/>
                  </a:lnTo>
                  <a:lnTo>
                    <a:pt x="19964" y="10385"/>
                  </a:lnTo>
                  <a:lnTo>
                    <a:pt x="21273" y="10385"/>
                  </a:lnTo>
                  <a:lnTo>
                    <a:pt x="21600" y="10800"/>
                  </a:lnTo>
                  <a:lnTo>
                    <a:pt x="21600" y="13292"/>
                  </a:lnTo>
                  <a:lnTo>
                    <a:pt x="21273" y="13708"/>
                  </a:lnTo>
                  <a:lnTo>
                    <a:pt x="21600" y="14538"/>
                  </a:lnTo>
                  <a:lnTo>
                    <a:pt x="21600" y="19523"/>
                  </a:lnTo>
                  <a:lnTo>
                    <a:pt x="21273" y="19523"/>
                  </a:lnTo>
                  <a:lnTo>
                    <a:pt x="20618" y="20354"/>
                  </a:lnTo>
                  <a:lnTo>
                    <a:pt x="19964" y="20769"/>
                  </a:lnTo>
                  <a:lnTo>
                    <a:pt x="19636" y="20769"/>
                  </a:lnTo>
                  <a:lnTo>
                    <a:pt x="15709" y="21185"/>
                  </a:lnTo>
                  <a:lnTo>
                    <a:pt x="12109" y="21600"/>
                  </a:lnTo>
                  <a:lnTo>
                    <a:pt x="10145" y="19938"/>
                  </a:lnTo>
                  <a:lnTo>
                    <a:pt x="9491" y="19523"/>
                  </a:lnTo>
                  <a:lnTo>
                    <a:pt x="8836" y="19523"/>
                  </a:lnTo>
                  <a:lnTo>
                    <a:pt x="8182" y="19108"/>
                  </a:lnTo>
                  <a:lnTo>
                    <a:pt x="6545" y="18692"/>
                  </a:lnTo>
                  <a:lnTo>
                    <a:pt x="4909" y="17862"/>
                  </a:lnTo>
                  <a:lnTo>
                    <a:pt x="4255" y="17446"/>
                  </a:lnTo>
                  <a:lnTo>
                    <a:pt x="3927" y="17031"/>
                  </a:lnTo>
                  <a:lnTo>
                    <a:pt x="3600" y="17031"/>
                  </a:lnTo>
                  <a:lnTo>
                    <a:pt x="3273" y="16615"/>
                  </a:lnTo>
                  <a:lnTo>
                    <a:pt x="2618" y="16200"/>
                  </a:lnTo>
                  <a:lnTo>
                    <a:pt x="1636" y="15369"/>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82" name="Freeform 297"/>
            <p:cNvSpPr/>
            <p:nvPr/>
          </p:nvSpPr>
          <p:spPr>
            <a:xfrm>
              <a:off x="4798008" y="1220166"/>
              <a:ext cx="264332" cy="172416"/>
            </a:xfrm>
            <a:custGeom>
              <a:avLst/>
              <a:gdLst/>
              <a:ahLst/>
              <a:cxnLst>
                <a:cxn ang="0">
                  <a:pos x="wd2" y="hd2"/>
                </a:cxn>
                <a:cxn ang="5400000">
                  <a:pos x="wd2" y="hd2"/>
                </a:cxn>
                <a:cxn ang="10800000">
                  <a:pos x="wd2" y="hd2"/>
                </a:cxn>
                <a:cxn ang="16200000">
                  <a:pos x="wd2" y="hd2"/>
                </a:cxn>
              </a:cxnLst>
              <a:rect l="0" t="0" r="r" b="b"/>
              <a:pathLst>
                <a:path w="21600" h="21600" extrusionOk="0">
                  <a:moveTo>
                    <a:pt x="1636" y="15369"/>
                  </a:moveTo>
                  <a:lnTo>
                    <a:pt x="1309" y="14538"/>
                  </a:lnTo>
                  <a:lnTo>
                    <a:pt x="655" y="12046"/>
                  </a:lnTo>
                  <a:lnTo>
                    <a:pt x="327" y="11215"/>
                  </a:lnTo>
                  <a:lnTo>
                    <a:pt x="327" y="10385"/>
                  </a:lnTo>
                  <a:lnTo>
                    <a:pt x="0" y="9969"/>
                  </a:lnTo>
                  <a:lnTo>
                    <a:pt x="0" y="8308"/>
                  </a:lnTo>
                  <a:lnTo>
                    <a:pt x="327" y="7477"/>
                  </a:lnTo>
                  <a:lnTo>
                    <a:pt x="327" y="4569"/>
                  </a:lnTo>
                  <a:lnTo>
                    <a:pt x="655" y="3738"/>
                  </a:lnTo>
                  <a:lnTo>
                    <a:pt x="1309" y="3323"/>
                  </a:lnTo>
                  <a:lnTo>
                    <a:pt x="2291" y="2492"/>
                  </a:lnTo>
                  <a:lnTo>
                    <a:pt x="3273" y="2077"/>
                  </a:lnTo>
                  <a:lnTo>
                    <a:pt x="4255" y="1246"/>
                  </a:lnTo>
                  <a:lnTo>
                    <a:pt x="4909" y="831"/>
                  </a:lnTo>
                  <a:lnTo>
                    <a:pt x="5236" y="415"/>
                  </a:lnTo>
                  <a:lnTo>
                    <a:pt x="5891" y="415"/>
                  </a:lnTo>
                  <a:lnTo>
                    <a:pt x="6218" y="0"/>
                  </a:lnTo>
                  <a:lnTo>
                    <a:pt x="7527" y="0"/>
                  </a:lnTo>
                  <a:lnTo>
                    <a:pt x="7855" y="415"/>
                  </a:lnTo>
                  <a:lnTo>
                    <a:pt x="8182" y="415"/>
                  </a:lnTo>
                  <a:lnTo>
                    <a:pt x="8836" y="831"/>
                  </a:lnTo>
                  <a:lnTo>
                    <a:pt x="9164" y="1246"/>
                  </a:lnTo>
                  <a:lnTo>
                    <a:pt x="10800" y="1246"/>
                  </a:lnTo>
                  <a:lnTo>
                    <a:pt x="11455" y="831"/>
                  </a:lnTo>
                  <a:lnTo>
                    <a:pt x="13091" y="831"/>
                  </a:lnTo>
                  <a:lnTo>
                    <a:pt x="14400" y="1246"/>
                  </a:lnTo>
                  <a:lnTo>
                    <a:pt x="15709" y="2077"/>
                  </a:lnTo>
                  <a:lnTo>
                    <a:pt x="16036" y="2077"/>
                  </a:lnTo>
                  <a:lnTo>
                    <a:pt x="16691" y="2492"/>
                  </a:lnTo>
                  <a:lnTo>
                    <a:pt x="17345" y="3323"/>
                  </a:lnTo>
                  <a:lnTo>
                    <a:pt x="18000" y="3738"/>
                  </a:lnTo>
                  <a:lnTo>
                    <a:pt x="19964" y="6231"/>
                  </a:lnTo>
                  <a:lnTo>
                    <a:pt x="19636" y="6646"/>
                  </a:lnTo>
                  <a:lnTo>
                    <a:pt x="19636" y="9969"/>
                  </a:lnTo>
                  <a:lnTo>
                    <a:pt x="19964" y="10385"/>
                  </a:lnTo>
                  <a:lnTo>
                    <a:pt x="21273" y="10385"/>
                  </a:lnTo>
                  <a:lnTo>
                    <a:pt x="21600" y="10800"/>
                  </a:lnTo>
                  <a:lnTo>
                    <a:pt x="21600" y="13292"/>
                  </a:lnTo>
                  <a:lnTo>
                    <a:pt x="21273" y="13708"/>
                  </a:lnTo>
                  <a:lnTo>
                    <a:pt x="21600" y="14538"/>
                  </a:lnTo>
                  <a:lnTo>
                    <a:pt x="21600" y="19523"/>
                  </a:lnTo>
                  <a:lnTo>
                    <a:pt x="21273" y="19523"/>
                  </a:lnTo>
                  <a:lnTo>
                    <a:pt x="20618" y="20354"/>
                  </a:lnTo>
                  <a:lnTo>
                    <a:pt x="19964" y="20769"/>
                  </a:lnTo>
                  <a:lnTo>
                    <a:pt x="19636" y="20769"/>
                  </a:lnTo>
                  <a:lnTo>
                    <a:pt x="15709" y="21185"/>
                  </a:lnTo>
                  <a:lnTo>
                    <a:pt x="12109" y="21600"/>
                  </a:lnTo>
                  <a:lnTo>
                    <a:pt x="10145" y="19938"/>
                  </a:lnTo>
                  <a:lnTo>
                    <a:pt x="9491" y="19523"/>
                  </a:lnTo>
                  <a:lnTo>
                    <a:pt x="8836" y="19523"/>
                  </a:lnTo>
                  <a:lnTo>
                    <a:pt x="8182" y="19108"/>
                  </a:lnTo>
                  <a:lnTo>
                    <a:pt x="6545" y="18692"/>
                  </a:lnTo>
                  <a:lnTo>
                    <a:pt x="4909" y="17862"/>
                  </a:lnTo>
                  <a:lnTo>
                    <a:pt x="4255" y="17446"/>
                  </a:lnTo>
                  <a:lnTo>
                    <a:pt x="3927" y="17031"/>
                  </a:lnTo>
                  <a:lnTo>
                    <a:pt x="3600" y="17031"/>
                  </a:lnTo>
                  <a:lnTo>
                    <a:pt x="3273" y="16615"/>
                  </a:lnTo>
                  <a:lnTo>
                    <a:pt x="2618" y="16200"/>
                  </a:lnTo>
                  <a:lnTo>
                    <a:pt x="1636" y="15369"/>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83" name="Freeform 298"/>
            <p:cNvSpPr/>
            <p:nvPr/>
          </p:nvSpPr>
          <p:spPr>
            <a:xfrm>
              <a:off x="4798008" y="1220166"/>
              <a:ext cx="264332" cy="172416"/>
            </a:xfrm>
            <a:custGeom>
              <a:avLst/>
              <a:gdLst/>
              <a:ahLst/>
              <a:cxnLst>
                <a:cxn ang="0">
                  <a:pos x="wd2" y="hd2"/>
                </a:cxn>
                <a:cxn ang="5400000">
                  <a:pos x="wd2" y="hd2"/>
                </a:cxn>
                <a:cxn ang="10800000">
                  <a:pos x="wd2" y="hd2"/>
                </a:cxn>
                <a:cxn ang="16200000">
                  <a:pos x="wd2" y="hd2"/>
                </a:cxn>
              </a:cxnLst>
              <a:rect l="0" t="0" r="r" b="b"/>
              <a:pathLst>
                <a:path w="21600" h="21600" extrusionOk="0">
                  <a:moveTo>
                    <a:pt x="1636" y="15369"/>
                  </a:moveTo>
                  <a:lnTo>
                    <a:pt x="1309" y="14538"/>
                  </a:lnTo>
                  <a:lnTo>
                    <a:pt x="655" y="12046"/>
                  </a:lnTo>
                  <a:lnTo>
                    <a:pt x="327" y="11215"/>
                  </a:lnTo>
                  <a:lnTo>
                    <a:pt x="327" y="10385"/>
                  </a:lnTo>
                  <a:lnTo>
                    <a:pt x="0" y="9969"/>
                  </a:lnTo>
                  <a:lnTo>
                    <a:pt x="0" y="8308"/>
                  </a:lnTo>
                  <a:lnTo>
                    <a:pt x="327" y="7477"/>
                  </a:lnTo>
                  <a:lnTo>
                    <a:pt x="327" y="4569"/>
                  </a:lnTo>
                  <a:lnTo>
                    <a:pt x="655" y="3738"/>
                  </a:lnTo>
                  <a:lnTo>
                    <a:pt x="1309" y="3323"/>
                  </a:lnTo>
                  <a:lnTo>
                    <a:pt x="2291" y="2492"/>
                  </a:lnTo>
                  <a:lnTo>
                    <a:pt x="3273" y="2077"/>
                  </a:lnTo>
                  <a:lnTo>
                    <a:pt x="4255" y="1246"/>
                  </a:lnTo>
                  <a:lnTo>
                    <a:pt x="4909" y="831"/>
                  </a:lnTo>
                  <a:lnTo>
                    <a:pt x="5236" y="415"/>
                  </a:lnTo>
                  <a:lnTo>
                    <a:pt x="5891" y="415"/>
                  </a:lnTo>
                  <a:lnTo>
                    <a:pt x="6218" y="0"/>
                  </a:lnTo>
                  <a:lnTo>
                    <a:pt x="7527" y="0"/>
                  </a:lnTo>
                  <a:lnTo>
                    <a:pt x="7855" y="415"/>
                  </a:lnTo>
                  <a:lnTo>
                    <a:pt x="8182" y="415"/>
                  </a:lnTo>
                  <a:lnTo>
                    <a:pt x="8836" y="831"/>
                  </a:lnTo>
                  <a:lnTo>
                    <a:pt x="9164" y="1246"/>
                  </a:lnTo>
                  <a:lnTo>
                    <a:pt x="10800" y="1246"/>
                  </a:lnTo>
                  <a:lnTo>
                    <a:pt x="11455" y="831"/>
                  </a:lnTo>
                  <a:lnTo>
                    <a:pt x="13091" y="831"/>
                  </a:lnTo>
                  <a:lnTo>
                    <a:pt x="14400" y="1246"/>
                  </a:lnTo>
                  <a:lnTo>
                    <a:pt x="15709" y="2077"/>
                  </a:lnTo>
                  <a:lnTo>
                    <a:pt x="16036" y="2077"/>
                  </a:lnTo>
                  <a:lnTo>
                    <a:pt x="16691" y="2492"/>
                  </a:lnTo>
                  <a:lnTo>
                    <a:pt x="17345" y="3323"/>
                  </a:lnTo>
                  <a:lnTo>
                    <a:pt x="18000" y="3738"/>
                  </a:lnTo>
                  <a:lnTo>
                    <a:pt x="19964" y="6231"/>
                  </a:lnTo>
                  <a:lnTo>
                    <a:pt x="19636" y="6646"/>
                  </a:lnTo>
                  <a:lnTo>
                    <a:pt x="19636" y="9969"/>
                  </a:lnTo>
                  <a:lnTo>
                    <a:pt x="19964" y="10385"/>
                  </a:lnTo>
                  <a:lnTo>
                    <a:pt x="21273" y="10385"/>
                  </a:lnTo>
                  <a:lnTo>
                    <a:pt x="21600" y="10800"/>
                  </a:lnTo>
                  <a:lnTo>
                    <a:pt x="21600" y="13292"/>
                  </a:lnTo>
                  <a:lnTo>
                    <a:pt x="21273" y="13708"/>
                  </a:lnTo>
                  <a:lnTo>
                    <a:pt x="21600" y="14538"/>
                  </a:lnTo>
                  <a:lnTo>
                    <a:pt x="21600" y="19523"/>
                  </a:lnTo>
                  <a:lnTo>
                    <a:pt x="21273" y="19523"/>
                  </a:lnTo>
                  <a:lnTo>
                    <a:pt x="20618" y="20354"/>
                  </a:lnTo>
                  <a:lnTo>
                    <a:pt x="19964" y="20769"/>
                  </a:lnTo>
                  <a:lnTo>
                    <a:pt x="19636" y="20769"/>
                  </a:lnTo>
                  <a:lnTo>
                    <a:pt x="15709" y="21185"/>
                  </a:lnTo>
                  <a:lnTo>
                    <a:pt x="12109" y="21600"/>
                  </a:lnTo>
                  <a:lnTo>
                    <a:pt x="10145" y="19938"/>
                  </a:lnTo>
                  <a:lnTo>
                    <a:pt x="9491" y="19523"/>
                  </a:lnTo>
                  <a:lnTo>
                    <a:pt x="8836" y="19523"/>
                  </a:lnTo>
                  <a:lnTo>
                    <a:pt x="8182" y="19108"/>
                  </a:lnTo>
                  <a:lnTo>
                    <a:pt x="6545" y="18692"/>
                  </a:lnTo>
                  <a:lnTo>
                    <a:pt x="4909" y="17862"/>
                  </a:lnTo>
                  <a:lnTo>
                    <a:pt x="4255" y="17446"/>
                  </a:lnTo>
                  <a:lnTo>
                    <a:pt x="3927" y="17031"/>
                  </a:lnTo>
                  <a:lnTo>
                    <a:pt x="3600" y="17031"/>
                  </a:lnTo>
                  <a:lnTo>
                    <a:pt x="3273" y="16615"/>
                  </a:lnTo>
                  <a:lnTo>
                    <a:pt x="2618" y="16200"/>
                  </a:lnTo>
                  <a:lnTo>
                    <a:pt x="1636" y="15369"/>
                  </a:lnTo>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84" name="Freeform 299"/>
            <p:cNvSpPr/>
            <p:nvPr/>
          </p:nvSpPr>
          <p:spPr>
            <a:xfrm>
              <a:off x="4798008" y="1220166"/>
              <a:ext cx="264332" cy="172416"/>
            </a:xfrm>
            <a:custGeom>
              <a:avLst/>
              <a:gdLst/>
              <a:ahLst/>
              <a:cxnLst>
                <a:cxn ang="0">
                  <a:pos x="wd2" y="hd2"/>
                </a:cxn>
                <a:cxn ang="5400000">
                  <a:pos x="wd2" y="hd2"/>
                </a:cxn>
                <a:cxn ang="10800000">
                  <a:pos x="wd2" y="hd2"/>
                </a:cxn>
                <a:cxn ang="16200000">
                  <a:pos x="wd2" y="hd2"/>
                </a:cxn>
              </a:cxnLst>
              <a:rect l="0" t="0" r="r" b="b"/>
              <a:pathLst>
                <a:path w="21600" h="21600" extrusionOk="0">
                  <a:moveTo>
                    <a:pt x="1636" y="15369"/>
                  </a:moveTo>
                  <a:lnTo>
                    <a:pt x="1309" y="14538"/>
                  </a:lnTo>
                  <a:lnTo>
                    <a:pt x="655" y="12046"/>
                  </a:lnTo>
                  <a:lnTo>
                    <a:pt x="327" y="11215"/>
                  </a:lnTo>
                  <a:lnTo>
                    <a:pt x="327" y="10385"/>
                  </a:lnTo>
                  <a:lnTo>
                    <a:pt x="0" y="9969"/>
                  </a:lnTo>
                  <a:lnTo>
                    <a:pt x="0" y="8308"/>
                  </a:lnTo>
                  <a:lnTo>
                    <a:pt x="327" y="7477"/>
                  </a:lnTo>
                  <a:lnTo>
                    <a:pt x="327" y="4569"/>
                  </a:lnTo>
                  <a:lnTo>
                    <a:pt x="655" y="3738"/>
                  </a:lnTo>
                  <a:lnTo>
                    <a:pt x="1309" y="3323"/>
                  </a:lnTo>
                  <a:lnTo>
                    <a:pt x="2291" y="2492"/>
                  </a:lnTo>
                  <a:lnTo>
                    <a:pt x="3273" y="2077"/>
                  </a:lnTo>
                  <a:lnTo>
                    <a:pt x="4255" y="1246"/>
                  </a:lnTo>
                  <a:lnTo>
                    <a:pt x="4909" y="831"/>
                  </a:lnTo>
                  <a:lnTo>
                    <a:pt x="5236" y="415"/>
                  </a:lnTo>
                  <a:lnTo>
                    <a:pt x="5891" y="415"/>
                  </a:lnTo>
                  <a:lnTo>
                    <a:pt x="6218" y="0"/>
                  </a:lnTo>
                  <a:lnTo>
                    <a:pt x="7527" y="0"/>
                  </a:lnTo>
                  <a:lnTo>
                    <a:pt x="7855" y="415"/>
                  </a:lnTo>
                  <a:lnTo>
                    <a:pt x="8182" y="415"/>
                  </a:lnTo>
                  <a:lnTo>
                    <a:pt x="8836" y="831"/>
                  </a:lnTo>
                  <a:lnTo>
                    <a:pt x="9164" y="1246"/>
                  </a:lnTo>
                  <a:lnTo>
                    <a:pt x="10800" y="1246"/>
                  </a:lnTo>
                  <a:lnTo>
                    <a:pt x="11455" y="831"/>
                  </a:lnTo>
                  <a:lnTo>
                    <a:pt x="13091" y="831"/>
                  </a:lnTo>
                  <a:lnTo>
                    <a:pt x="14400" y="1246"/>
                  </a:lnTo>
                  <a:lnTo>
                    <a:pt x="15709" y="2077"/>
                  </a:lnTo>
                  <a:lnTo>
                    <a:pt x="16036" y="2077"/>
                  </a:lnTo>
                  <a:lnTo>
                    <a:pt x="16691" y="2492"/>
                  </a:lnTo>
                  <a:lnTo>
                    <a:pt x="17345" y="3323"/>
                  </a:lnTo>
                  <a:lnTo>
                    <a:pt x="18000" y="3738"/>
                  </a:lnTo>
                  <a:lnTo>
                    <a:pt x="19964" y="6231"/>
                  </a:lnTo>
                  <a:lnTo>
                    <a:pt x="19636" y="6646"/>
                  </a:lnTo>
                  <a:lnTo>
                    <a:pt x="19636" y="9969"/>
                  </a:lnTo>
                  <a:lnTo>
                    <a:pt x="19964" y="10385"/>
                  </a:lnTo>
                  <a:lnTo>
                    <a:pt x="21273" y="10385"/>
                  </a:lnTo>
                  <a:lnTo>
                    <a:pt x="21600" y="10800"/>
                  </a:lnTo>
                  <a:lnTo>
                    <a:pt x="21600" y="13292"/>
                  </a:lnTo>
                  <a:lnTo>
                    <a:pt x="21273" y="13708"/>
                  </a:lnTo>
                  <a:lnTo>
                    <a:pt x="21600" y="14538"/>
                  </a:lnTo>
                  <a:lnTo>
                    <a:pt x="21600" y="19523"/>
                  </a:lnTo>
                  <a:lnTo>
                    <a:pt x="21273" y="19523"/>
                  </a:lnTo>
                  <a:lnTo>
                    <a:pt x="20618" y="20354"/>
                  </a:lnTo>
                  <a:lnTo>
                    <a:pt x="19964" y="20769"/>
                  </a:lnTo>
                  <a:lnTo>
                    <a:pt x="19636" y="20769"/>
                  </a:lnTo>
                  <a:lnTo>
                    <a:pt x="15709" y="21185"/>
                  </a:lnTo>
                  <a:lnTo>
                    <a:pt x="12109" y="21600"/>
                  </a:lnTo>
                  <a:lnTo>
                    <a:pt x="10145" y="19938"/>
                  </a:lnTo>
                  <a:lnTo>
                    <a:pt x="9491" y="19523"/>
                  </a:lnTo>
                  <a:lnTo>
                    <a:pt x="8836" y="19523"/>
                  </a:lnTo>
                  <a:lnTo>
                    <a:pt x="8182" y="19108"/>
                  </a:lnTo>
                  <a:lnTo>
                    <a:pt x="6545" y="18692"/>
                  </a:lnTo>
                  <a:lnTo>
                    <a:pt x="4909" y="17862"/>
                  </a:lnTo>
                  <a:lnTo>
                    <a:pt x="4255" y="17446"/>
                  </a:lnTo>
                  <a:lnTo>
                    <a:pt x="3927" y="17031"/>
                  </a:lnTo>
                  <a:lnTo>
                    <a:pt x="3600" y="17031"/>
                  </a:lnTo>
                  <a:lnTo>
                    <a:pt x="3273" y="16615"/>
                  </a:lnTo>
                  <a:lnTo>
                    <a:pt x="2618" y="16200"/>
                  </a:lnTo>
                  <a:lnTo>
                    <a:pt x="1636" y="15369"/>
                  </a:lnTo>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85" name="Freeform 300"/>
            <p:cNvSpPr/>
            <p:nvPr/>
          </p:nvSpPr>
          <p:spPr>
            <a:xfrm>
              <a:off x="4725918" y="696289"/>
              <a:ext cx="308387" cy="503983"/>
            </a:xfrm>
            <a:custGeom>
              <a:avLst/>
              <a:gdLst/>
              <a:ahLst/>
              <a:cxnLst>
                <a:cxn ang="0">
                  <a:pos x="wd2" y="hd2"/>
                </a:cxn>
                <a:cxn ang="5400000">
                  <a:pos x="wd2" y="hd2"/>
                </a:cxn>
                <a:cxn ang="10800000">
                  <a:pos x="wd2" y="hd2"/>
                </a:cxn>
                <a:cxn ang="16200000">
                  <a:pos x="wd2" y="hd2"/>
                </a:cxn>
              </a:cxnLst>
              <a:rect l="0" t="0" r="r" b="b"/>
              <a:pathLst>
                <a:path w="21600" h="21600" extrusionOk="0">
                  <a:moveTo>
                    <a:pt x="0" y="16768"/>
                  </a:moveTo>
                  <a:lnTo>
                    <a:pt x="281" y="16484"/>
                  </a:lnTo>
                  <a:lnTo>
                    <a:pt x="561" y="16342"/>
                  </a:lnTo>
                  <a:lnTo>
                    <a:pt x="842" y="16058"/>
                  </a:lnTo>
                  <a:lnTo>
                    <a:pt x="842" y="15489"/>
                  </a:lnTo>
                  <a:lnTo>
                    <a:pt x="1122" y="15347"/>
                  </a:lnTo>
                  <a:lnTo>
                    <a:pt x="1122" y="15063"/>
                  </a:lnTo>
                  <a:lnTo>
                    <a:pt x="1403" y="14921"/>
                  </a:lnTo>
                  <a:lnTo>
                    <a:pt x="1403" y="14779"/>
                  </a:lnTo>
                  <a:lnTo>
                    <a:pt x="1683" y="14779"/>
                  </a:lnTo>
                  <a:lnTo>
                    <a:pt x="2244" y="14637"/>
                  </a:lnTo>
                  <a:lnTo>
                    <a:pt x="2525" y="14637"/>
                  </a:lnTo>
                  <a:lnTo>
                    <a:pt x="2805" y="14495"/>
                  </a:lnTo>
                  <a:lnTo>
                    <a:pt x="3086" y="14495"/>
                  </a:lnTo>
                  <a:lnTo>
                    <a:pt x="3086" y="14353"/>
                  </a:lnTo>
                  <a:lnTo>
                    <a:pt x="3366" y="14353"/>
                  </a:lnTo>
                  <a:lnTo>
                    <a:pt x="3366" y="13642"/>
                  </a:lnTo>
                  <a:lnTo>
                    <a:pt x="3086" y="13500"/>
                  </a:lnTo>
                  <a:lnTo>
                    <a:pt x="3086" y="13358"/>
                  </a:lnTo>
                  <a:lnTo>
                    <a:pt x="2805" y="13074"/>
                  </a:lnTo>
                  <a:lnTo>
                    <a:pt x="2805" y="12932"/>
                  </a:lnTo>
                  <a:lnTo>
                    <a:pt x="2525" y="12789"/>
                  </a:lnTo>
                  <a:lnTo>
                    <a:pt x="1964" y="12221"/>
                  </a:lnTo>
                  <a:lnTo>
                    <a:pt x="1964" y="12079"/>
                  </a:lnTo>
                  <a:lnTo>
                    <a:pt x="1683" y="11937"/>
                  </a:lnTo>
                  <a:lnTo>
                    <a:pt x="1683" y="11368"/>
                  </a:lnTo>
                  <a:lnTo>
                    <a:pt x="1403" y="10800"/>
                  </a:lnTo>
                  <a:lnTo>
                    <a:pt x="1122" y="10374"/>
                  </a:lnTo>
                  <a:lnTo>
                    <a:pt x="1122" y="9805"/>
                  </a:lnTo>
                  <a:lnTo>
                    <a:pt x="842" y="9521"/>
                  </a:lnTo>
                  <a:lnTo>
                    <a:pt x="842" y="8668"/>
                  </a:lnTo>
                  <a:lnTo>
                    <a:pt x="1122" y="8526"/>
                  </a:lnTo>
                  <a:lnTo>
                    <a:pt x="1122" y="8242"/>
                  </a:lnTo>
                  <a:lnTo>
                    <a:pt x="1403" y="8242"/>
                  </a:lnTo>
                  <a:lnTo>
                    <a:pt x="1403" y="8100"/>
                  </a:lnTo>
                  <a:lnTo>
                    <a:pt x="1683" y="8100"/>
                  </a:lnTo>
                  <a:lnTo>
                    <a:pt x="1964" y="8242"/>
                  </a:lnTo>
                  <a:lnTo>
                    <a:pt x="2525" y="8242"/>
                  </a:lnTo>
                  <a:lnTo>
                    <a:pt x="2805" y="8384"/>
                  </a:lnTo>
                  <a:lnTo>
                    <a:pt x="3366" y="8384"/>
                  </a:lnTo>
                  <a:lnTo>
                    <a:pt x="3647" y="8242"/>
                  </a:lnTo>
                  <a:lnTo>
                    <a:pt x="3927" y="8242"/>
                  </a:lnTo>
                  <a:lnTo>
                    <a:pt x="3927" y="8100"/>
                  </a:lnTo>
                  <a:lnTo>
                    <a:pt x="4208" y="8100"/>
                  </a:lnTo>
                  <a:lnTo>
                    <a:pt x="4208" y="7816"/>
                  </a:lnTo>
                  <a:lnTo>
                    <a:pt x="3927" y="7816"/>
                  </a:lnTo>
                  <a:lnTo>
                    <a:pt x="3647" y="7674"/>
                  </a:lnTo>
                  <a:lnTo>
                    <a:pt x="3366" y="7674"/>
                  </a:lnTo>
                  <a:lnTo>
                    <a:pt x="3086" y="7532"/>
                  </a:lnTo>
                  <a:lnTo>
                    <a:pt x="3086" y="7105"/>
                  </a:lnTo>
                  <a:lnTo>
                    <a:pt x="3927" y="6679"/>
                  </a:lnTo>
                  <a:lnTo>
                    <a:pt x="3927" y="5400"/>
                  </a:lnTo>
                  <a:lnTo>
                    <a:pt x="4208" y="5258"/>
                  </a:lnTo>
                  <a:lnTo>
                    <a:pt x="4208" y="5116"/>
                  </a:lnTo>
                  <a:lnTo>
                    <a:pt x="4769" y="5116"/>
                  </a:lnTo>
                  <a:lnTo>
                    <a:pt x="5049" y="4974"/>
                  </a:lnTo>
                  <a:lnTo>
                    <a:pt x="5330" y="4974"/>
                  </a:lnTo>
                  <a:lnTo>
                    <a:pt x="5330" y="4832"/>
                  </a:lnTo>
                  <a:lnTo>
                    <a:pt x="5610" y="4547"/>
                  </a:lnTo>
                  <a:lnTo>
                    <a:pt x="5610" y="4263"/>
                  </a:lnTo>
                  <a:lnTo>
                    <a:pt x="5891" y="4121"/>
                  </a:lnTo>
                  <a:lnTo>
                    <a:pt x="7294" y="4121"/>
                  </a:lnTo>
                  <a:lnTo>
                    <a:pt x="7294" y="3695"/>
                  </a:lnTo>
                  <a:lnTo>
                    <a:pt x="7574" y="3553"/>
                  </a:lnTo>
                  <a:lnTo>
                    <a:pt x="7574" y="3126"/>
                  </a:lnTo>
                  <a:lnTo>
                    <a:pt x="7855" y="3126"/>
                  </a:lnTo>
                  <a:lnTo>
                    <a:pt x="8416" y="2842"/>
                  </a:lnTo>
                  <a:lnTo>
                    <a:pt x="8696" y="2842"/>
                  </a:lnTo>
                  <a:lnTo>
                    <a:pt x="8696" y="1847"/>
                  </a:lnTo>
                  <a:lnTo>
                    <a:pt x="8977" y="1847"/>
                  </a:lnTo>
                  <a:lnTo>
                    <a:pt x="9257" y="1989"/>
                  </a:lnTo>
                  <a:lnTo>
                    <a:pt x="9818" y="1989"/>
                  </a:lnTo>
                  <a:lnTo>
                    <a:pt x="9818" y="2132"/>
                  </a:lnTo>
                  <a:lnTo>
                    <a:pt x="10099" y="2132"/>
                  </a:lnTo>
                  <a:lnTo>
                    <a:pt x="10379" y="1989"/>
                  </a:lnTo>
                  <a:lnTo>
                    <a:pt x="10660" y="1989"/>
                  </a:lnTo>
                  <a:lnTo>
                    <a:pt x="10940" y="1847"/>
                  </a:lnTo>
                  <a:lnTo>
                    <a:pt x="11221" y="1847"/>
                  </a:lnTo>
                  <a:lnTo>
                    <a:pt x="11221" y="1705"/>
                  </a:lnTo>
                  <a:lnTo>
                    <a:pt x="11501" y="1705"/>
                  </a:lnTo>
                  <a:lnTo>
                    <a:pt x="11501" y="1563"/>
                  </a:lnTo>
                  <a:lnTo>
                    <a:pt x="12062" y="1279"/>
                  </a:lnTo>
                  <a:lnTo>
                    <a:pt x="12904" y="1279"/>
                  </a:lnTo>
                  <a:lnTo>
                    <a:pt x="13465" y="1137"/>
                  </a:lnTo>
                  <a:lnTo>
                    <a:pt x="14026" y="1137"/>
                  </a:lnTo>
                  <a:lnTo>
                    <a:pt x="14587" y="1279"/>
                  </a:lnTo>
                  <a:lnTo>
                    <a:pt x="15429" y="1279"/>
                  </a:lnTo>
                  <a:lnTo>
                    <a:pt x="15429" y="1137"/>
                  </a:lnTo>
                  <a:lnTo>
                    <a:pt x="15709" y="1137"/>
                  </a:lnTo>
                  <a:lnTo>
                    <a:pt x="15990" y="995"/>
                  </a:lnTo>
                  <a:lnTo>
                    <a:pt x="15990" y="853"/>
                  </a:lnTo>
                  <a:lnTo>
                    <a:pt x="16831" y="426"/>
                  </a:lnTo>
                  <a:lnTo>
                    <a:pt x="17392" y="284"/>
                  </a:lnTo>
                  <a:lnTo>
                    <a:pt x="17953" y="0"/>
                  </a:lnTo>
                  <a:lnTo>
                    <a:pt x="18514" y="426"/>
                  </a:lnTo>
                  <a:lnTo>
                    <a:pt x="19075" y="711"/>
                  </a:lnTo>
                  <a:lnTo>
                    <a:pt x="19356" y="995"/>
                  </a:lnTo>
                  <a:lnTo>
                    <a:pt x="19636" y="995"/>
                  </a:lnTo>
                  <a:lnTo>
                    <a:pt x="20478" y="1421"/>
                  </a:lnTo>
                  <a:lnTo>
                    <a:pt x="20758" y="1421"/>
                  </a:lnTo>
                  <a:lnTo>
                    <a:pt x="20758" y="1563"/>
                  </a:lnTo>
                  <a:lnTo>
                    <a:pt x="21039" y="1705"/>
                  </a:lnTo>
                  <a:lnTo>
                    <a:pt x="21039" y="2416"/>
                  </a:lnTo>
                  <a:lnTo>
                    <a:pt x="21319" y="2558"/>
                  </a:lnTo>
                  <a:lnTo>
                    <a:pt x="21319" y="3126"/>
                  </a:lnTo>
                  <a:lnTo>
                    <a:pt x="21600" y="3553"/>
                  </a:lnTo>
                  <a:lnTo>
                    <a:pt x="21600" y="4405"/>
                  </a:lnTo>
                  <a:lnTo>
                    <a:pt x="21319" y="4547"/>
                  </a:lnTo>
                  <a:lnTo>
                    <a:pt x="21319" y="4689"/>
                  </a:lnTo>
                  <a:lnTo>
                    <a:pt x="21039" y="4689"/>
                  </a:lnTo>
                  <a:lnTo>
                    <a:pt x="20758" y="4832"/>
                  </a:lnTo>
                  <a:lnTo>
                    <a:pt x="20478" y="4832"/>
                  </a:lnTo>
                  <a:lnTo>
                    <a:pt x="20197" y="4974"/>
                  </a:lnTo>
                  <a:lnTo>
                    <a:pt x="19917" y="4974"/>
                  </a:lnTo>
                  <a:lnTo>
                    <a:pt x="19075" y="5400"/>
                  </a:lnTo>
                  <a:lnTo>
                    <a:pt x="18795" y="5400"/>
                  </a:lnTo>
                  <a:lnTo>
                    <a:pt x="18234" y="5684"/>
                  </a:lnTo>
                  <a:lnTo>
                    <a:pt x="18234" y="5968"/>
                  </a:lnTo>
                  <a:lnTo>
                    <a:pt x="17953" y="6111"/>
                  </a:lnTo>
                  <a:lnTo>
                    <a:pt x="17953" y="7816"/>
                  </a:lnTo>
                  <a:lnTo>
                    <a:pt x="17673" y="7816"/>
                  </a:lnTo>
                  <a:lnTo>
                    <a:pt x="17673" y="7958"/>
                  </a:lnTo>
                  <a:lnTo>
                    <a:pt x="17392" y="7958"/>
                  </a:lnTo>
                  <a:lnTo>
                    <a:pt x="17112" y="8100"/>
                  </a:lnTo>
                  <a:lnTo>
                    <a:pt x="16270" y="8242"/>
                  </a:lnTo>
                  <a:lnTo>
                    <a:pt x="15709" y="8526"/>
                  </a:lnTo>
                  <a:lnTo>
                    <a:pt x="15709" y="8668"/>
                  </a:lnTo>
                  <a:lnTo>
                    <a:pt x="15148" y="8811"/>
                  </a:lnTo>
                  <a:lnTo>
                    <a:pt x="15148" y="8953"/>
                  </a:lnTo>
                  <a:lnTo>
                    <a:pt x="14868" y="9095"/>
                  </a:lnTo>
                  <a:lnTo>
                    <a:pt x="14868" y="9237"/>
                  </a:lnTo>
                  <a:lnTo>
                    <a:pt x="14306" y="9237"/>
                  </a:lnTo>
                  <a:lnTo>
                    <a:pt x="14026" y="9379"/>
                  </a:lnTo>
                  <a:lnTo>
                    <a:pt x="12062" y="9379"/>
                  </a:lnTo>
                  <a:lnTo>
                    <a:pt x="12062" y="9521"/>
                  </a:lnTo>
                  <a:lnTo>
                    <a:pt x="11782" y="9521"/>
                  </a:lnTo>
                  <a:lnTo>
                    <a:pt x="11221" y="9805"/>
                  </a:lnTo>
                  <a:lnTo>
                    <a:pt x="11221" y="10089"/>
                  </a:lnTo>
                  <a:lnTo>
                    <a:pt x="10940" y="10232"/>
                  </a:lnTo>
                  <a:lnTo>
                    <a:pt x="10940" y="10374"/>
                  </a:lnTo>
                  <a:lnTo>
                    <a:pt x="10660" y="10658"/>
                  </a:lnTo>
                  <a:lnTo>
                    <a:pt x="10660" y="12647"/>
                  </a:lnTo>
                  <a:lnTo>
                    <a:pt x="10940" y="12647"/>
                  </a:lnTo>
                  <a:lnTo>
                    <a:pt x="10940" y="12932"/>
                  </a:lnTo>
                  <a:lnTo>
                    <a:pt x="11221" y="12932"/>
                  </a:lnTo>
                  <a:lnTo>
                    <a:pt x="12343" y="13500"/>
                  </a:lnTo>
                  <a:lnTo>
                    <a:pt x="12343" y="13642"/>
                  </a:lnTo>
                  <a:lnTo>
                    <a:pt x="12623" y="13784"/>
                  </a:lnTo>
                  <a:lnTo>
                    <a:pt x="12904" y="14068"/>
                  </a:lnTo>
                  <a:lnTo>
                    <a:pt x="12904" y="14211"/>
                  </a:lnTo>
                  <a:lnTo>
                    <a:pt x="13184" y="14353"/>
                  </a:lnTo>
                  <a:lnTo>
                    <a:pt x="12623" y="14637"/>
                  </a:lnTo>
                  <a:lnTo>
                    <a:pt x="12062" y="14637"/>
                  </a:lnTo>
                  <a:lnTo>
                    <a:pt x="11782" y="14779"/>
                  </a:lnTo>
                  <a:lnTo>
                    <a:pt x="11221" y="14779"/>
                  </a:lnTo>
                  <a:lnTo>
                    <a:pt x="10660" y="14921"/>
                  </a:lnTo>
                  <a:lnTo>
                    <a:pt x="10099" y="14921"/>
                  </a:lnTo>
                  <a:lnTo>
                    <a:pt x="9818" y="15063"/>
                  </a:lnTo>
                  <a:lnTo>
                    <a:pt x="9818" y="15347"/>
                  </a:lnTo>
                  <a:lnTo>
                    <a:pt x="10099" y="15347"/>
                  </a:lnTo>
                  <a:lnTo>
                    <a:pt x="10379" y="15205"/>
                  </a:lnTo>
                  <a:lnTo>
                    <a:pt x="11501" y="15205"/>
                  </a:lnTo>
                  <a:lnTo>
                    <a:pt x="11501" y="15347"/>
                  </a:lnTo>
                  <a:lnTo>
                    <a:pt x="11782" y="15347"/>
                  </a:lnTo>
                  <a:lnTo>
                    <a:pt x="12062" y="15489"/>
                  </a:lnTo>
                  <a:lnTo>
                    <a:pt x="12062" y="15632"/>
                  </a:lnTo>
                  <a:lnTo>
                    <a:pt x="12343" y="15774"/>
                  </a:lnTo>
                  <a:lnTo>
                    <a:pt x="12623" y="16058"/>
                  </a:lnTo>
                  <a:lnTo>
                    <a:pt x="12623" y="16484"/>
                  </a:lnTo>
                  <a:lnTo>
                    <a:pt x="12343" y="16626"/>
                  </a:lnTo>
                  <a:lnTo>
                    <a:pt x="12062" y="16626"/>
                  </a:lnTo>
                  <a:lnTo>
                    <a:pt x="11782" y="16768"/>
                  </a:lnTo>
                  <a:lnTo>
                    <a:pt x="11501" y="16768"/>
                  </a:lnTo>
                  <a:lnTo>
                    <a:pt x="11221" y="17053"/>
                  </a:lnTo>
                  <a:lnTo>
                    <a:pt x="10660" y="17195"/>
                  </a:lnTo>
                  <a:lnTo>
                    <a:pt x="10379" y="17337"/>
                  </a:lnTo>
                  <a:lnTo>
                    <a:pt x="10379" y="17479"/>
                  </a:lnTo>
                  <a:lnTo>
                    <a:pt x="10099" y="17479"/>
                  </a:lnTo>
                  <a:lnTo>
                    <a:pt x="10099" y="19042"/>
                  </a:lnTo>
                  <a:lnTo>
                    <a:pt x="9818" y="19042"/>
                  </a:lnTo>
                  <a:lnTo>
                    <a:pt x="9818" y="19184"/>
                  </a:lnTo>
                  <a:lnTo>
                    <a:pt x="9538" y="19184"/>
                  </a:lnTo>
                  <a:lnTo>
                    <a:pt x="9257" y="19326"/>
                  </a:lnTo>
                  <a:lnTo>
                    <a:pt x="8696" y="19468"/>
                  </a:lnTo>
                  <a:lnTo>
                    <a:pt x="8416" y="19611"/>
                  </a:lnTo>
                  <a:lnTo>
                    <a:pt x="8416" y="19753"/>
                  </a:lnTo>
                  <a:lnTo>
                    <a:pt x="8135" y="19895"/>
                  </a:lnTo>
                  <a:lnTo>
                    <a:pt x="8135" y="20179"/>
                  </a:lnTo>
                  <a:lnTo>
                    <a:pt x="7574" y="20463"/>
                  </a:lnTo>
                  <a:lnTo>
                    <a:pt x="7013" y="20605"/>
                  </a:lnTo>
                  <a:lnTo>
                    <a:pt x="6732" y="20747"/>
                  </a:lnTo>
                  <a:lnTo>
                    <a:pt x="6452" y="20747"/>
                  </a:lnTo>
                  <a:lnTo>
                    <a:pt x="6452" y="20889"/>
                  </a:lnTo>
                  <a:lnTo>
                    <a:pt x="6171" y="20889"/>
                  </a:lnTo>
                  <a:lnTo>
                    <a:pt x="6171" y="21032"/>
                  </a:lnTo>
                  <a:lnTo>
                    <a:pt x="5891" y="21174"/>
                  </a:lnTo>
                  <a:lnTo>
                    <a:pt x="5891" y="21316"/>
                  </a:lnTo>
                  <a:lnTo>
                    <a:pt x="5610" y="21458"/>
                  </a:lnTo>
                  <a:lnTo>
                    <a:pt x="5610" y="21600"/>
                  </a:lnTo>
                  <a:lnTo>
                    <a:pt x="4769" y="21600"/>
                  </a:lnTo>
                  <a:lnTo>
                    <a:pt x="4488" y="21458"/>
                  </a:lnTo>
                  <a:lnTo>
                    <a:pt x="3927" y="21458"/>
                  </a:lnTo>
                  <a:lnTo>
                    <a:pt x="3366" y="21174"/>
                  </a:lnTo>
                  <a:lnTo>
                    <a:pt x="3086" y="21174"/>
                  </a:lnTo>
                  <a:lnTo>
                    <a:pt x="3086" y="20605"/>
                  </a:lnTo>
                  <a:lnTo>
                    <a:pt x="3366" y="20463"/>
                  </a:lnTo>
                  <a:lnTo>
                    <a:pt x="3366" y="19753"/>
                  </a:lnTo>
                  <a:lnTo>
                    <a:pt x="3086" y="19753"/>
                  </a:lnTo>
                  <a:lnTo>
                    <a:pt x="2805" y="19611"/>
                  </a:lnTo>
                  <a:lnTo>
                    <a:pt x="1964" y="19611"/>
                  </a:lnTo>
                  <a:lnTo>
                    <a:pt x="1964" y="19184"/>
                  </a:lnTo>
                  <a:lnTo>
                    <a:pt x="1683" y="19042"/>
                  </a:lnTo>
                  <a:lnTo>
                    <a:pt x="1683" y="18474"/>
                  </a:lnTo>
                  <a:lnTo>
                    <a:pt x="1403" y="18189"/>
                  </a:lnTo>
                  <a:lnTo>
                    <a:pt x="842" y="17763"/>
                  </a:lnTo>
                  <a:lnTo>
                    <a:pt x="281" y="17195"/>
                  </a:lnTo>
                  <a:lnTo>
                    <a:pt x="0" y="16768"/>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86" name="Freeform 301"/>
            <p:cNvSpPr/>
            <p:nvPr/>
          </p:nvSpPr>
          <p:spPr>
            <a:xfrm>
              <a:off x="4725918" y="696289"/>
              <a:ext cx="308387" cy="503983"/>
            </a:xfrm>
            <a:custGeom>
              <a:avLst/>
              <a:gdLst/>
              <a:ahLst/>
              <a:cxnLst>
                <a:cxn ang="0">
                  <a:pos x="wd2" y="hd2"/>
                </a:cxn>
                <a:cxn ang="5400000">
                  <a:pos x="wd2" y="hd2"/>
                </a:cxn>
                <a:cxn ang="10800000">
                  <a:pos x="wd2" y="hd2"/>
                </a:cxn>
                <a:cxn ang="16200000">
                  <a:pos x="wd2" y="hd2"/>
                </a:cxn>
              </a:cxnLst>
              <a:rect l="0" t="0" r="r" b="b"/>
              <a:pathLst>
                <a:path w="21600" h="21600" extrusionOk="0">
                  <a:moveTo>
                    <a:pt x="0" y="16768"/>
                  </a:moveTo>
                  <a:lnTo>
                    <a:pt x="281" y="16484"/>
                  </a:lnTo>
                  <a:lnTo>
                    <a:pt x="561" y="16342"/>
                  </a:lnTo>
                  <a:lnTo>
                    <a:pt x="842" y="16058"/>
                  </a:lnTo>
                  <a:lnTo>
                    <a:pt x="842" y="15489"/>
                  </a:lnTo>
                  <a:lnTo>
                    <a:pt x="1122" y="15347"/>
                  </a:lnTo>
                  <a:lnTo>
                    <a:pt x="1122" y="15063"/>
                  </a:lnTo>
                  <a:lnTo>
                    <a:pt x="1403" y="14921"/>
                  </a:lnTo>
                  <a:lnTo>
                    <a:pt x="1403" y="14779"/>
                  </a:lnTo>
                  <a:lnTo>
                    <a:pt x="1683" y="14779"/>
                  </a:lnTo>
                  <a:lnTo>
                    <a:pt x="2244" y="14637"/>
                  </a:lnTo>
                  <a:lnTo>
                    <a:pt x="2525" y="14637"/>
                  </a:lnTo>
                  <a:lnTo>
                    <a:pt x="2805" y="14495"/>
                  </a:lnTo>
                  <a:lnTo>
                    <a:pt x="3086" y="14495"/>
                  </a:lnTo>
                  <a:lnTo>
                    <a:pt x="3086" y="14353"/>
                  </a:lnTo>
                  <a:lnTo>
                    <a:pt x="3366" y="14353"/>
                  </a:lnTo>
                  <a:lnTo>
                    <a:pt x="3366" y="13642"/>
                  </a:lnTo>
                  <a:lnTo>
                    <a:pt x="3086" y="13500"/>
                  </a:lnTo>
                  <a:lnTo>
                    <a:pt x="3086" y="13358"/>
                  </a:lnTo>
                  <a:lnTo>
                    <a:pt x="2805" y="13074"/>
                  </a:lnTo>
                  <a:lnTo>
                    <a:pt x="2805" y="12932"/>
                  </a:lnTo>
                  <a:lnTo>
                    <a:pt x="2525" y="12789"/>
                  </a:lnTo>
                  <a:lnTo>
                    <a:pt x="1964" y="12221"/>
                  </a:lnTo>
                  <a:lnTo>
                    <a:pt x="1964" y="12079"/>
                  </a:lnTo>
                  <a:lnTo>
                    <a:pt x="1683" y="11937"/>
                  </a:lnTo>
                  <a:lnTo>
                    <a:pt x="1683" y="11368"/>
                  </a:lnTo>
                  <a:lnTo>
                    <a:pt x="1403" y="10800"/>
                  </a:lnTo>
                  <a:lnTo>
                    <a:pt x="1122" y="10374"/>
                  </a:lnTo>
                  <a:lnTo>
                    <a:pt x="1122" y="9805"/>
                  </a:lnTo>
                  <a:lnTo>
                    <a:pt x="842" y="9521"/>
                  </a:lnTo>
                  <a:lnTo>
                    <a:pt x="842" y="8668"/>
                  </a:lnTo>
                  <a:lnTo>
                    <a:pt x="1122" y="8526"/>
                  </a:lnTo>
                  <a:lnTo>
                    <a:pt x="1122" y="8242"/>
                  </a:lnTo>
                  <a:lnTo>
                    <a:pt x="1403" y="8242"/>
                  </a:lnTo>
                  <a:lnTo>
                    <a:pt x="1403" y="8100"/>
                  </a:lnTo>
                  <a:lnTo>
                    <a:pt x="1683" y="8100"/>
                  </a:lnTo>
                  <a:lnTo>
                    <a:pt x="1964" y="8242"/>
                  </a:lnTo>
                  <a:lnTo>
                    <a:pt x="2525" y="8242"/>
                  </a:lnTo>
                  <a:lnTo>
                    <a:pt x="2805" y="8384"/>
                  </a:lnTo>
                  <a:lnTo>
                    <a:pt x="3366" y="8384"/>
                  </a:lnTo>
                  <a:lnTo>
                    <a:pt x="3647" y="8242"/>
                  </a:lnTo>
                  <a:lnTo>
                    <a:pt x="3927" y="8242"/>
                  </a:lnTo>
                  <a:lnTo>
                    <a:pt x="3927" y="8100"/>
                  </a:lnTo>
                  <a:lnTo>
                    <a:pt x="4208" y="8100"/>
                  </a:lnTo>
                  <a:lnTo>
                    <a:pt x="4208" y="7816"/>
                  </a:lnTo>
                  <a:lnTo>
                    <a:pt x="3927" y="7816"/>
                  </a:lnTo>
                  <a:lnTo>
                    <a:pt x="3647" y="7674"/>
                  </a:lnTo>
                  <a:lnTo>
                    <a:pt x="3366" y="7674"/>
                  </a:lnTo>
                  <a:lnTo>
                    <a:pt x="3086" y="7532"/>
                  </a:lnTo>
                  <a:lnTo>
                    <a:pt x="3086" y="7105"/>
                  </a:lnTo>
                  <a:lnTo>
                    <a:pt x="3927" y="6679"/>
                  </a:lnTo>
                  <a:lnTo>
                    <a:pt x="3927" y="5400"/>
                  </a:lnTo>
                  <a:lnTo>
                    <a:pt x="4208" y="5258"/>
                  </a:lnTo>
                  <a:lnTo>
                    <a:pt x="4208" y="5116"/>
                  </a:lnTo>
                  <a:lnTo>
                    <a:pt x="4769" y="5116"/>
                  </a:lnTo>
                  <a:lnTo>
                    <a:pt x="5049" y="4974"/>
                  </a:lnTo>
                  <a:lnTo>
                    <a:pt x="5330" y="4974"/>
                  </a:lnTo>
                  <a:lnTo>
                    <a:pt x="5330" y="4832"/>
                  </a:lnTo>
                  <a:lnTo>
                    <a:pt x="5610" y="4547"/>
                  </a:lnTo>
                  <a:lnTo>
                    <a:pt x="5610" y="4263"/>
                  </a:lnTo>
                  <a:lnTo>
                    <a:pt x="5891" y="4121"/>
                  </a:lnTo>
                  <a:lnTo>
                    <a:pt x="7294" y="4121"/>
                  </a:lnTo>
                  <a:lnTo>
                    <a:pt x="7294" y="3695"/>
                  </a:lnTo>
                  <a:lnTo>
                    <a:pt x="7574" y="3553"/>
                  </a:lnTo>
                  <a:lnTo>
                    <a:pt x="7574" y="3126"/>
                  </a:lnTo>
                  <a:lnTo>
                    <a:pt x="7855" y="3126"/>
                  </a:lnTo>
                  <a:lnTo>
                    <a:pt x="8416" y="2842"/>
                  </a:lnTo>
                  <a:lnTo>
                    <a:pt x="8696" y="2842"/>
                  </a:lnTo>
                  <a:lnTo>
                    <a:pt x="8696" y="1847"/>
                  </a:lnTo>
                  <a:lnTo>
                    <a:pt x="8977" y="1847"/>
                  </a:lnTo>
                  <a:lnTo>
                    <a:pt x="9257" y="1989"/>
                  </a:lnTo>
                  <a:lnTo>
                    <a:pt x="9818" y="1989"/>
                  </a:lnTo>
                  <a:lnTo>
                    <a:pt x="9818" y="2132"/>
                  </a:lnTo>
                  <a:lnTo>
                    <a:pt x="10099" y="2132"/>
                  </a:lnTo>
                  <a:lnTo>
                    <a:pt x="10379" y="1989"/>
                  </a:lnTo>
                  <a:lnTo>
                    <a:pt x="10660" y="1989"/>
                  </a:lnTo>
                  <a:lnTo>
                    <a:pt x="10940" y="1847"/>
                  </a:lnTo>
                  <a:lnTo>
                    <a:pt x="11221" y="1847"/>
                  </a:lnTo>
                  <a:lnTo>
                    <a:pt x="11221" y="1705"/>
                  </a:lnTo>
                  <a:lnTo>
                    <a:pt x="11501" y="1705"/>
                  </a:lnTo>
                  <a:lnTo>
                    <a:pt x="11501" y="1563"/>
                  </a:lnTo>
                  <a:lnTo>
                    <a:pt x="12062" y="1279"/>
                  </a:lnTo>
                  <a:lnTo>
                    <a:pt x="12904" y="1279"/>
                  </a:lnTo>
                  <a:lnTo>
                    <a:pt x="13465" y="1137"/>
                  </a:lnTo>
                  <a:lnTo>
                    <a:pt x="14026" y="1137"/>
                  </a:lnTo>
                  <a:lnTo>
                    <a:pt x="14587" y="1279"/>
                  </a:lnTo>
                  <a:lnTo>
                    <a:pt x="15429" y="1279"/>
                  </a:lnTo>
                  <a:lnTo>
                    <a:pt x="15429" y="1137"/>
                  </a:lnTo>
                  <a:lnTo>
                    <a:pt x="15709" y="1137"/>
                  </a:lnTo>
                  <a:lnTo>
                    <a:pt x="15990" y="995"/>
                  </a:lnTo>
                  <a:lnTo>
                    <a:pt x="15990" y="853"/>
                  </a:lnTo>
                  <a:lnTo>
                    <a:pt x="16831" y="426"/>
                  </a:lnTo>
                  <a:lnTo>
                    <a:pt x="17392" y="284"/>
                  </a:lnTo>
                  <a:lnTo>
                    <a:pt x="17953" y="0"/>
                  </a:lnTo>
                  <a:lnTo>
                    <a:pt x="18514" y="426"/>
                  </a:lnTo>
                  <a:lnTo>
                    <a:pt x="19075" y="711"/>
                  </a:lnTo>
                  <a:lnTo>
                    <a:pt x="19356" y="995"/>
                  </a:lnTo>
                  <a:lnTo>
                    <a:pt x="19636" y="995"/>
                  </a:lnTo>
                  <a:lnTo>
                    <a:pt x="20478" y="1421"/>
                  </a:lnTo>
                  <a:lnTo>
                    <a:pt x="20758" y="1421"/>
                  </a:lnTo>
                  <a:lnTo>
                    <a:pt x="20758" y="1563"/>
                  </a:lnTo>
                  <a:lnTo>
                    <a:pt x="21039" y="1705"/>
                  </a:lnTo>
                  <a:lnTo>
                    <a:pt x="21039" y="2416"/>
                  </a:lnTo>
                  <a:lnTo>
                    <a:pt x="21319" y="2558"/>
                  </a:lnTo>
                  <a:lnTo>
                    <a:pt x="21319" y="3126"/>
                  </a:lnTo>
                  <a:lnTo>
                    <a:pt x="21600" y="3553"/>
                  </a:lnTo>
                  <a:lnTo>
                    <a:pt x="21600" y="4405"/>
                  </a:lnTo>
                  <a:lnTo>
                    <a:pt x="21319" y="4547"/>
                  </a:lnTo>
                  <a:lnTo>
                    <a:pt x="21319" y="4689"/>
                  </a:lnTo>
                  <a:lnTo>
                    <a:pt x="21039" y="4689"/>
                  </a:lnTo>
                  <a:lnTo>
                    <a:pt x="20758" y="4832"/>
                  </a:lnTo>
                  <a:lnTo>
                    <a:pt x="20478" y="4832"/>
                  </a:lnTo>
                  <a:lnTo>
                    <a:pt x="20197" y="4974"/>
                  </a:lnTo>
                  <a:lnTo>
                    <a:pt x="19917" y="4974"/>
                  </a:lnTo>
                  <a:lnTo>
                    <a:pt x="19075" y="5400"/>
                  </a:lnTo>
                  <a:lnTo>
                    <a:pt x="18795" y="5400"/>
                  </a:lnTo>
                  <a:lnTo>
                    <a:pt x="18234" y="5684"/>
                  </a:lnTo>
                  <a:lnTo>
                    <a:pt x="18234" y="5968"/>
                  </a:lnTo>
                  <a:lnTo>
                    <a:pt x="17953" y="6111"/>
                  </a:lnTo>
                  <a:lnTo>
                    <a:pt x="17953" y="7816"/>
                  </a:lnTo>
                  <a:lnTo>
                    <a:pt x="17673" y="7816"/>
                  </a:lnTo>
                  <a:lnTo>
                    <a:pt x="17673" y="7958"/>
                  </a:lnTo>
                  <a:lnTo>
                    <a:pt x="17392" y="7958"/>
                  </a:lnTo>
                  <a:lnTo>
                    <a:pt x="17112" y="8100"/>
                  </a:lnTo>
                  <a:lnTo>
                    <a:pt x="16270" y="8242"/>
                  </a:lnTo>
                  <a:lnTo>
                    <a:pt x="15709" y="8526"/>
                  </a:lnTo>
                  <a:lnTo>
                    <a:pt x="15709" y="8668"/>
                  </a:lnTo>
                  <a:lnTo>
                    <a:pt x="15148" y="8811"/>
                  </a:lnTo>
                  <a:lnTo>
                    <a:pt x="15148" y="8953"/>
                  </a:lnTo>
                  <a:lnTo>
                    <a:pt x="14868" y="9095"/>
                  </a:lnTo>
                  <a:lnTo>
                    <a:pt x="14868" y="9237"/>
                  </a:lnTo>
                  <a:lnTo>
                    <a:pt x="14306" y="9237"/>
                  </a:lnTo>
                  <a:lnTo>
                    <a:pt x="14026" y="9379"/>
                  </a:lnTo>
                  <a:lnTo>
                    <a:pt x="12062" y="9379"/>
                  </a:lnTo>
                  <a:lnTo>
                    <a:pt x="12062" y="9521"/>
                  </a:lnTo>
                  <a:lnTo>
                    <a:pt x="11782" y="9521"/>
                  </a:lnTo>
                  <a:lnTo>
                    <a:pt x="11221" y="9805"/>
                  </a:lnTo>
                  <a:lnTo>
                    <a:pt x="11221" y="10089"/>
                  </a:lnTo>
                  <a:lnTo>
                    <a:pt x="10940" y="10232"/>
                  </a:lnTo>
                  <a:lnTo>
                    <a:pt x="10940" y="10374"/>
                  </a:lnTo>
                  <a:lnTo>
                    <a:pt x="10660" y="10658"/>
                  </a:lnTo>
                  <a:lnTo>
                    <a:pt x="10660" y="12647"/>
                  </a:lnTo>
                  <a:lnTo>
                    <a:pt x="10940" y="12647"/>
                  </a:lnTo>
                  <a:lnTo>
                    <a:pt x="10940" y="12932"/>
                  </a:lnTo>
                  <a:lnTo>
                    <a:pt x="11221" y="12932"/>
                  </a:lnTo>
                  <a:lnTo>
                    <a:pt x="12343" y="13500"/>
                  </a:lnTo>
                  <a:lnTo>
                    <a:pt x="12343" y="13642"/>
                  </a:lnTo>
                  <a:lnTo>
                    <a:pt x="12623" y="13784"/>
                  </a:lnTo>
                  <a:lnTo>
                    <a:pt x="12904" y="14068"/>
                  </a:lnTo>
                  <a:lnTo>
                    <a:pt x="12904" y="14211"/>
                  </a:lnTo>
                  <a:lnTo>
                    <a:pt x="13184" y="14353"/>
                  </a:lnTo>
                  <a:lnTo>
                    <a:pt x="12623" y="14637"/>
                  </a:lnTo>
                  <a:lnTo>
                    <a:pt x="12062" y="14637"/>
                  </a:lnTo>
                  <a:lnTo>
                    <a:pt x="11782" y="14779"/>
                  </a:lnTo>
                  <a:lnTo>
                    <a:pt x="11221" y="14779"/>
                  </a:lnTo>
                  <a:lnTo>
                    <a:pt x="10660" y="14921"/>
                  </a:lnTo>
                  <a:lnTo>
                    <a:pt x="10099" y="14921"/>
                  </a:lnTo>
                  <a:lnTo>
                    <a:pt x="9818" y="15063"/>
                  </a:lnTo>
                  <a:lnTo>
                    <a:pt x="9818" y="15347"/>
                  </a:lnTo>
                  <a:lnTo>
                    <a:pt x="10099" y="15347"/>
                  </a:lnTo>
                  <a:lnTo>
                    <a:pt x="10379" y="15205"/>
                  </a:lnTo>
                  <a:lnTo>
                    <a:pt x="11501" y="15205"/>
                  </a:lnTo>
                  <a:lnTo>
                    <a:pt x="11501" y="15347"/>
                  </a:lnTo>
                  <a:lnTo>
                    <a:pt x="11782" y="15347"/>
                  </a:lnTo>
                  <a:lnTo>
                    <a:pt x="12062" y="15489"/>
                  </a:lnTo>
                  <a:lnTo>
                    <a:pt x="12062" y="15632"/>
                  </a:lnTo>
                  <a:lnTo>
                    <a:pt x="12343" y="15774"/>
                  </a:lnTo>
                  <a:lnTo>
                    <a:pt x="12623" y="16058"/>
                  </a:lnTo>
                  <a:lnTo>
                    <a:pt x="12623" y="16484"/>
                  </a:lnTo>
                  <a:lnTo>
                    <a:pt x="12343" y="16626"/>
                  </a:lnTo>
                  <a:lnTo>
                    <a:pt x="12062" y="16626"/>
                  </a:lnTo>
                  <a:lnTo>
                    <a:pt x="11782" y="16768"/>
                  </a:lnTo>
                  <a:lnTo>
                    <a:pt x="11501" y="16768"/>
                  </a:lnTo>
                  <a:lnTo>
                    <a:pt x="11221" y="17053"/>
                  </a:lnTo>
                  <a:lnTo>
                    <a:pt x="10660" y="17195"/>
                  </a:lnTo>
                  <a:lnTo>
                    <a:pt x="10379" y="17337"/>
                  </a:lnTo>
                  <a:lnTo>
                    <a:pt x="10379" y="17479"/>
                  </a:lnTo>
                  <a:lnTo>
                    <a:pt x="10099" y="17479"/>
                  </a:lnTo>
                  <a:lnTo>
                    <a:pt x="10099" y="19042"/>
                  </a:lnTo>
                  <a:lnTo>
                    <a:pt x="9818" y="19042"/>
                  </a:lnTo>
                  <a:lnTo>
                    <a:pt x="9818" y="19184"/>
                  </a:lnTo>
                  <a:lnTo>
                    <a:pt x="9538" y="19184"/>
                  </a:lnTo>
                  <a:lnTo>
                    <a:pt x="9257" y="19326"/>
                  </a:lnTo>
                  <a:lnTo>
                    <a:pt x="8696" y="19468"/>
                  </a:lnTo>
                  <a:lnTo>
                    <a:pt x="8416" y="19611"/>
                  </a:lnTo>
                  <a:lnTo>
                    <a:pt x="8416" y="19753"/>
                  </a:lnTo>
                  <a:lnTo>
                    <a:pt x="8135" y="19895"/>
                  </a:lnTo>
                  <a:lnTo>
                    <a:pt x="8135" y="20179"/>
                  </a:lnTo>
                  <a:lnTo>
                    <a:pt x="7574" y="20463"/>
                  </a:lnTo>
                  <a:lnTo>
                    <a:pt x="7013" y="20605"/>
                  </a:lnTo>
                  <a:lnTo>
                    <a:pt x="6732" y="20747"/>
                  </a:lnTo>
                  <a:lnTo>
                    <a:pt x="6452" y="20747"/>
                  </a:lnTo>
                  <a:lnTo>
                    <a:pt x="6452" y="20889"/>
                  </a:lnTo>
                  <a:lnTo>
                    <a:pt x="6171" y="20889"/>
                  </a:lnTo>
                  <a:lnTo>
                    <a:pt x="6171" y="21032"/>
                  </a:lnTo>
                  <a:lnTo>
                    <a:pt x="5891" y="21174"/>
                  </a:lnTo>
                  <a:lnTo>
                    <a:pt x="5891" y="21316"/>
                  </a:lnTo>
                  <a:lnTo>
                    <a:pt x="5610" y="21458"/>
                  </a:lnTo>
                  <a:lnTo>
                    <a:pt x="5610" y="21600"/>
                  </a:lnTo>
                  <a:lnTo>
                    <a:pt x="4769" y="21600"/>
                  </a:lnTo>
                  <a:lnTo>
                    <a:pt x="4488" y="21458"/>
                  </a:lnTo>
                  <a:lnTo>
                    <a:pt x="3927" y="21458"/>
                  </a:lnTo>
                  <a:lnTo>
                    <a:pt x="3366" y="21174"/>
                  </a:lnTo>
                  <a:lnTo>
                    <a:pt x="3086" y="21174"/>
                  </a:lnTo>
                  <a:lnTo>
                    <a:pt x="3086" y="20605"/>
                  </a:lnTo>
                  <a:lnTo>
                    <a:pt x="3366" y="20463"/>
                  </a:lnTo>
                  <a:lnTo>
                    <a:pt x="3366" y="19753"/>
                  </a:lnTo>
                  <a:lnTo>
                    <a:pt x="3086" y="19753"/>
                  </a:lnTo>
                  <a:lnTo>
                    <a:pt x="2805" y="19611"/>
                  </a:lnTo>
                  <a:lnTo>
                    <a:pt x="1964" y="19611"/>
                  </a:lnTo>
                  <a:lnTo>
                    <a:pt x="1964" y="19184"/>
                  </a:lnTo>
                  <a:lnTo>
                    <a:pt x="1683" y="19042"/>
                  </a:lnTo>
                  <a:lnTo>
                    <a:pt x="1683" y="18474"/>
                  </a:lnTo>
                  <a:lnTo>
                    <a:pt x="1403" y="18189"/>
                  </a:lnTo>
                  <a:lnTo>
                    <a:pt x="842" y="17763"/>
                  </a:lnTo>
                  <a:lnTo>
                    <a:pt x="281" y="17195"/>
                  </a:lnTo>
                  <a:lnTo>
                    <a:pt x="0" y="16768"/>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87" name="Freeform 302"/>
            <p:cNvSpPr/>
            <p:nvPr/>
          </p:nvSpPr>
          <p:spPr>
            <a:xfrm>
              <a:off x="4177230" y="596820"/>
              <a:ext cx="48062" cy="46419"/>
            </a:xfrm>
            <a:custGeom>
              <a:avLst/>
              <a:gdLst/>
              <a:ahLst/>
              <a:cxnLst>
                <a:cxn ang="0">
                  <a:pos x="wd2" y="hd2"/>
                </a:cxn>
                <a:cxn ang="5400000">
                  <a:pos x="wd2" y="hd2"/>
                </a:cxn>
                <a:cxn ang="10800000">
                  <a:pos x="wd2" y="hd2"/>
                </a:cxn>
                <a:cxn ang="16200000">
                  <a:pos x="wd2" y="hd2"/>
                </a:cxn>
              </a:cxnLst>
              <a:rect l="0" t="0" r="r" b="b"/>
              <a:pathLst>
                <a:path w="21600" h="21600" extrusionOk="0">
                  <a:moveTo>
                    <a:pt x="9000" y="0"/>
                  </a:moveTo>
                  <a:lnTo>
                    <a:pt x="7200" y="0"/>
                  </a:lnTo>
                  <a:lnTo>
                    <a:pt x="5400" y="1543"/>
                  </a:lnTo>
                  <a:lnTo>
                    <a:pt x="5400" y="3086"/>
                  </a:lnTo>
                  <a:lnTo>
                    <a:pt x="3600" y="3086"/>
                  </a:lnTo>
                  <a:lnTo>
                    <a:pt x="3600" y="4629"/>
                  </a:lnTo>
                  <a:lnTo>
                    <a:pt x="1800" y="6171"/>
                  </a:lnTo>
                  <a:lnTo>
                    <a:pt x="1800" y="9257"/>
                  </a:lnTo>
                  <a:lnTo>
                    <a:pt x="0" y="10800"/>
                  </a:lnTo>
                  <a:lnTo>
                    <a:pt x="0" y="21600"/>
                  </a:lnTo>
                  <a:lnTo>
                    <a:pt x="7200" y="21600"/>
                  </a:lnTo>
                  <a:lnTo>
                    <a:pt x="9000" y="20057"/>
                  </a:lnTo>
                  <a:lnTo>
                    <a:pt x="10800" y="20057"/>
                  </a:lnTo>
                  <a:lnTo>
                    <a:pt x="14400" y="16971"/>
                  </a:lnTo>
                  <a:lnTo>
                    <a:pt x="16200" y="16971"/>
                  </a:lnTo>
                  <a:lnTo>
                    <a:pt x="18000" y="15429"/>
                  </a:lnTo>
                  <a:lnTo>
                    <a:pt x="18000" y="13886"/>
                  </a:lnTo>
                  <a:lnTo>
                    <a:pt x="21600" y="10800"/>
                  </a:lnTo>
                  <a:lnTo>
                    <a:pt x="21600" y="6171"/>
                  </a:lnTo>
                  <a:lnTo>
                    <a:pt x="16200" y="1543"/>
                  </a:lnTo>
                  <a:lnTo>
                    <a:pt x="14400" y="1543"/>
                  </a:lnTo>
                  <a:lnTo>
                    <a:pt x="12600" y="0"/>
                  </a:lnTo>
                  <a:lnTo>
                    <a:pt x="9000"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88" name="Freeform 303"/>
            <p:cNvSpPr/>
            <p:nvPr/>
          </p:nvSpPr>
          <p:spPr>
            <a:xfrm>
              <a:off x="4177230" y="596820"/>
              <a:ext cx="48062" cy="46419"/>
            </a:xfrm>
            <a:custGeom>
              <a:avLst/>
              <a:gdLst/>
              <a:ahLst/>
              <a:cxnLst>
                <a:cxn ang="0">
                  <a:pos x="wd2" y="hd2"/>
                </a:cxn>
                <a:cxn ang="5400000">
                  <a:pos x="wd2" y="hd2"/>
                </a:cxn>
                <a:cxn ang="10800000">
                  <a:pos x="wd2" y="hd2"/>
                </a:cxn>
                <a:cxn ang="16200000">
                  <a:pos x="wd2" y="hd2"/>
                </a:cxn>
              </a:cxnLst>
              <a:rect l="0" t="0" r="r" b="b"/>
              <a:pathLst>
                <a:path w="21600" h="21600" extrusionOk="0">
                  <a:moveTo>
                    <a:pt x="9000" y="0"/>
                  </a:moveTo>
                  <a:lnTo>
                    <a:pt x="7200" y="0"/>
                  </a:lnTo>
                  <a:lnTo>
                    <a:pt x="5400" y="1543"/>
                  </a:lnTo>
                  <a:lnTo>
                    <a:pt x="5400" y="3086"/>
                  </a:lnTo>
                  <a:lnTo>
                    <a:pt x="3600" y="3086"/>
                  </a:lnTo>
                  <a:lnTo>
                    <a:pt x="3600" y="4629"/>
                  </a:lnTo>
                  <a:lnTo>
                    <a:pt x="1800" y="6171"/>
                  </a:lnTo>
                  <a:lnTo>
                    <a:pt x="1800" y="9257"/>
                  </a:lnTo>
                  <a:lnTo>
                    <a:pt x="0" y="10800"/>
                  </a:lnTo>
                  <a:lnTo>
                    <a:pt x="0" y="21600"/>
                  </a:lnTo>
                  <a:lnTo>
                    <a:pt x="7200" y="21600"/>
                  </a:lnTo>
                  <a:lnTo>
                    <a:pt x="9000" y="20057"/>
                  </a:lnTo>
                  <a:lnTo>
                    <a:pt x="10800" y="20057"/>
                  </a:lnTo>
                  <a:lnTo>
                    <a:pt x="14400" y="16971"/>
                  </a:lnTo>
                  <a:lnTo>
                    <a:pt x="16200" y="16971"/>
                  </a:lnTo>
                  <a:lnTo>
                    <a:pt x="18000" y="15429"/>
                  </a:lnTo>
                  <a:lnTo>
                    <a:pt x="18000" y="13886"/>
                  </a:lnTo>
                  <a:lnTo>
                    <a:pt x="21600" y="10800"/>
                  </a:lnTo>
                  <a:lnTo>
                    <a:pt x="21600" y="6171"/>
                  </a:lnTo>
                  <a:lnTo>
                    <a:pt x="16200" y="1543"/>
                  </a:lnTo>
                  <a:lnTo>
                    <a:pt x="14400" y="1543"/>
                  </a:lnTo>
                  <a:lnTo>
                    <a:pt x="12600" y="0"/>
                  </a:lnTo>
                  <a:lnTo>
                    <a:pt x="9000" y="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89" name="Freeform 304"/>
            <p:cNvSpPr/>
            <p:nvPr/>
          </p:nvSpPr>
          <p:spPr>
            <a:xfrm>
              <a:off x="4970222" y="1455577"/>
              <a:ext cx="236298" cy="139258"/>
            </a:xfrm>
            <a:custGeom>
              <a:avLst/>
              <a:gdLst/>
              <a:ahLst/>
              <a:cxnLst>
                <a:cxn ang="0">
                  <a:pos x="wd2" y="hd2"/>
                </a:cxn>
                <a:cxn ang="5400000">
                  <a:pos x="wd2" y="hd2"/>
                </a:cxn>
                <a:cxn ang="10800000">
                  <a:pos x="wd2" y="hd2"/>
                </a:cxn>
                <a:cxn ang="16200000">
                  <a:pos x="wd2" y="hd2"/>
                </a:cxn>
              </a:cxnLst>
              <a:rect l="0" t="0" r="r" b="b"/>
              <a:pathLst>
                <a:path w="21600" h="21600" extrusionOk="0">
                  <a:moveTo>
                    <a:pt x="7322" y="17486"/>
                  </a:moveTo>
                  <a:lnTo>
                    <a:pt x="6956" y="16457"/>
                  </a:lnTo>
                  <a:lnTo>
                    <a:pt x="6224" y="15943"/>
                  </a:lnTo>
                  <a:lnTo>
                    <a:pt x="5492" y="14914"/>
                  </a:lnTo>
                  <a:lnTo>
                    <a:pt x="4759" y="14400"/>
                  </a:lnTo>
                  <a:lnTo>
                    <a:pt x="3295" y="13886"/>
                  </a:lnTo>
                  <a:lnTo>
                    <a:pt x="1098" y="11829"/>
                  </a:lnTo>
                  <a:lnTo>
                    <a:pt x="732" y="11829"/>
                  </a:lnTo>
                  <a:lnTo>
                    <a:pt x="732" y="11314"/>
                  </a:lnTo>
                  <a:lnTo>
                    <a:pt x="366" y="11314"/>
                  </a:lnTo>
                  <a:lnTo>
                    <a:pt x="366" y="9771"/>
                  </a:lnTo>
                  <a:lnTo>
                    <a:pt x="0" y="9257"/>
                  </a:lnTo>
                  <a:lnTo>
                    <a:pt x="0" y="7714"/>
                  </a:lnTo>
                  <a:lnTo>
                    <a:pt x="1098" y="7714"/>
                  </a:lnTo>
                  <a:lnTo>
                    <a:pt x="1464" y="7200"/>
                  </a:lnTo>
                  <a:lnTo>
                    <a:pt x="2197" y="7200"/>
                  </a:lnTo>
                  <a:lnTo>
                    <a:pt x="3295" y="5657"/>
                  </a:lnTo>
                  <a:lnTo>
                    <a:pt x="3295" y="4629"/>
                  </a:lnTo>
                  <a:lnTo>
                    <a:pt x="4027" y="3600"/>
                  </a:lnTo>
                  <a:lnTo>
                    <a:pt x="4027" y="3086"/>
                  </a:lnTo>
                  <a:lnTo>
                    <a:pt x="4393" y="2571"/>
                  </a:lnTo>
                  <a:lnTo>
                    <a:pt x="5492" y="0"/>
                  </a:lnTo>
                  <a:lnTo>
                    <a:pt x="9519" y="0"/>
                  </a:lnTo>
                  <a:lnTo>
                    <a:pt x="9519" y="514"/>
                  </a:lnTo>
                  <a:lnTo>
                    <a:pt x="9885" y="514"/>
                  </a:lnTo>
                  <a:lnTo>
                    <a:pt x="10617" y="1543"/>
                  </a:lnTo>
                  <a:lnTo>
                    <a:pt x="11715" y="1543"/>
                  </a:lnTo>
                  <a:lnTo>
                    <a:pt x="12081" y="2057"/>
                  </a:lnTo>
                  <a:lnTo>
                    <a:pt x="15010" y="2057"/>
                  </a:lnTo>
                  <a:lnTo>
                    <a:pt x="15010" y="1543"/>
                  </a:lnTo>
                  <a:lnTo>
                    <a:pt x="15742" y="1543"/>
                  </a:lnTo>
                  <a:lnTo>
                    <a:pt x="16108" y="1029"/>
                  </a:lnTo>
                  <a:lnTo>
                    <a:pt x="16841" y="1543"/>
                  </a:lnTo>
                  <a:lnTo>
                    <a:pt x="17939" y="3086"/>
                  </a:lnTo>
                  <a:lnTo>
                    <a:pt x="18305" y="4114"/>
                  </a:lnTo>
                  <a:lnTo>
                    <a:pt x="19037" y="4629"/>
                  </a:lnTo>
                  <a:lnTo>
                    <a:pt x="19403" y="5657"/>
                  </a:lnTo>
                  <a:lnTo>
                    <a:pt x="19769" y="5657"/>
                  </a:lnTo>
                  <a:lnTo>
                    <a:pt x="19769" y="6686"/>
                  </a:lnTo>
                  <a:lnTo>
                    <a:pt x="20136" y="7200"/>
                  </a:lnTo>
                  <a:lnTo>
                    <a:pt x="20136" y="10800"/>
                  </a:lnTo>
                  <a:lnTo>
                    <a:pt x="20502" y="11829"/>
                  </a:lnTo>
                  <a:lnTo>
                    <a:pt x="20868" y="13371"/>
                  </a:lnTo>
                  <a:lnTo>
                    <a:pt x="21600" y="14914"/>
                  </a:lnTo>
                  <a:lnTo>
                    <a:pt x="21600" y="16457"/>
                  </a:lnTo>
                  <a:lnTo>
                    <a:pt x="21234" y="16971"/>
                  </a:lnTo>
                  <a:lnTo>
                    <a:pt x="21234" y="18000"/>
                  </a:lnTo>
                  <a:lnTo>
                    <a:pt x="20868" y="18000"/>
                  </a:lnTo>
                  <a:lnTo>
                    <a:pt x="20868" y="18514"/>
                  </a:lnTo>
                  <a:lnTo>
                    <a:pt x="20136" y="19543"/>
                  </a:lnTo>
                  <a:lnTo>
                    <a:pt x="19403" y="20057"/>
                  </a:lnTo>
                  <a:lnTo>
                    <a:pt x="19037" y="20571"/>
                  </a:lnTo>
                  <a:lnTo>
                    <a:pt x="16841" y="20571"/>
                  </a:lnTo>
                  <a:lnTo>
                    <a:pt x="16475" y="21086"/>
                  </a:lnTo>
                  <a:lnTo>
                    <a:pt x="15742" y="21086"/>
                  </a:lnTo>
                  <a:lnTo>
                    <a:pt x="14644" y="21600"/>
                  </a:lnTo>
                  <a:lnTo>
                    <a:pt x="12814" y="21600"/>
                  </a:lnTo>
                  <a:lnTo>
                    <a:pt x="12814" y="21086"/>
                  </a:lnTo>
                  <a:lnTo>
                    <a:pt x="12447" y="21086"/>
                  </a:lnTo>
                  <a:lnTo>
                    <a:pt x="12447" y="19029"/>
                  </a:lnTo>
                  <a:lnTo>
                    <a:pt x="12081" y="18514"/>
                  </a:lnTo>
                  <a:lnTo>
                    <a:pt x="12081" y="18000"/>
                  </a:lnTo>
                  <a:lnTo>
                    <a:pt x="11715" y="18000"/>
                  </a:lnTo>
                  <a:lnTo>
                    <a:pt x="11349" y="17486"/>
                  </a:lnTo>
                  <a:lnTo>
                    <a:pt x="10983" y="17486"/>
                  </a:lnTo>
                  <a:lnTo>
                    <a:pt x="10617" y="16971"/>
                  </a:lnTo>
                  <a:lnTo>
                    <a:pt x="9885" y="16971"/>
                  </a:lnTo>
                  <a:lnTo>
                    <a:pt x="9519" y="16457"/>
                  </a:lnTo>
                  <a:lnTo>
                    <a:pt x="9153" y="16971"/>
                  </a:lnTo>
                  <a:lnTo>
                    <a:pt x="8786" y="16971"/>
                  </a:lnTo>
                  <a:lnTo>
                    <a:pt x="8786" y="17486"/>
                  </a:lnTo>
                  <a:lnTo>
                    <a:pt x="8420" y="18000"/>
                  </a:lnTo>
                  <a:lnTo>
                    <a:pt x="8054" y="18000"/>
                  </a:lnTo>
                  <a:lnTo>
                    <a:pt x="7688" y="17486"/>
                  </a:lnTo>
                  <a:lnTo>
                    <a:pt x="7322" y="17486"/>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90" name="Freeform 305"/>
            <p:cNvSpPr/>
            <p:nvPr/>
          </p:nvSpPr>
          <p:spPr>
            <a:xfrm>
              <a:off x="4970222" y="1455577"/>
              <a:ext cx="236298" cy="139258"/>
            </a:xfrm>
            <a:custGeom>
              <a:avLst/>
              <a:gdLst/>
              <a:ahLst/>
              <a:cxnLst>
                <a:cxn ang="0">
                  <a:pos x="wd2" y="hd2"/>
                </a:cxn>
                <a:cxn ang="5400000">
                  <a:pos x="wd2" y="hd2"/>
                </a:cxn>
                <a:cxn ang="10800000">
                  <a:pos x="wd2" y="hd2"/>
                </a:cxn>
                <a:cxn ang="16200000">
                  <a:pos x="wd2" y="hd2"/>
                </a:cxn>
              </a:cxnLst>
              <a:rect l="0" t="0" r="r" b="b"/>
              <a:pathLst>
                <a:path w="21600" h="21600" extrusionOk="0">
                  <a:moveTo>
                    <a:pt x="7322" y="17486"/>
                  </a:moveTo>
                  <a:lnTo>
                    <a:pt x="6956" y="16457"/>
                  </a:lnTo>
                  <a:lnTo>
                    <a:pt x="6224" y="15943"/>
                  </a:lnTo>
                  <a:lnTo>
                    <a:pt x="5492" y="14914"/>
                  </a:lnTo>
                  <a:lnTo>
                    <a:pt x="4759" y="14400"/>
                  </a:lnTo>
                  <a:lnTo>
                    <a:pt x="3295" y="13886"/>
                  </a:lnTo>
                  <a:lnTo>
                    <a:pt x="1098" y="11829"/>
                  </a:lnTo>
                  <a:lnTo>
                    <a:pt x="732" y="11829"/>
                  </a:lnTo>
                  <a:lnTo>
                    <a:pt x="732" y="11314"/>
                  </a:lnTo>
                  <a:lnTo>
                    <a:pt x="366" y="11314"/>
                  </a:lnTo>
                  <a:lnTo>
                    <a:pt x="366" y="9771"/>
                  </a:lnTo>
                  <a:lnTo>
                    <a:pt x="0" y="9257"/>
                  </a:lnTo>
                  <a:lnTo>
                    <a:pt x="0" y="7714"/>
                  </a:lnTo>
                  <a:lnTo>
                    <a:pt x="1098" y="7714"/>
                  </a:lnTo>
                  <a:lnTo>
                    <a:pt x="1464" y="7200"/>
                  </a:lnTo>
                  <a:lnTo>
                    <a:pt x="2197" y="7200"/>
                  </a:lnTo>
                  <a:lnTo>
                    <a:pt x="3295" y="5657"/>
                  </a:lnTo>
                  <a:lnTo>
                    <a:pt x="3295" y="4629"/>
                  </a:lnTo>
                  <a:lnTo>
                    <a:pt x="4027" y="3600"/>
                  </a:lnTo>
                  <a:lnTo>
                    <a:pt x="4027" y="3086"/>
                  </a:lnTo>
                  <a:lnTo>
                    <a:pt x="4393" y="2571"/>
                  </a:lnTo>
                  <a:lnTo>
                    <a:pt x="5492" y="0"/>
                  </a:lnTo>
                  <a:lnTo>
                    <a:pt x="9519" y="0"/>
                  </a:lnTo>
                  <a:lnTo>
                    <a:pt x="9519" y="514"/>
                  </a:lnTo>
                  <a:lnTo>
                    <a:pt x="9885" y="514"/>
                  </a:lnTo>
                  <a:lnTo>
                    <a:pt x="10617" y="1543"/>
                  </a:lnTo>
                  <a:lnTo>
                    <a:pt x="11715" y="1543"/>
                  </a:lnTo>
                  <a:lnTo>
                    <a:pt x="12081" y="2057"/>
                  </a:lnTo>
                  <a:lnTo>
                    <a:pt x="15010" y="2057"/>
                  </a:lnTo>
                  <a:lnTo>
                    <a:pt x="15010" y="1543"/>
                  </a:lnTo>
                  <a:lnTo>
                    <a:pt x="15742" y="1543"/>
                  </a:lnTo>
                  <a:lnTo>
                    <a:pt x="16108" y="1029"/>
                  </a:lnTo>
                  <a:lnTo>
                    <a:pt x="16841" y="1543"/>
                  </a:lnTo>
                  <a:lnTo>
                    <a:pt x="17939" y="3086"/>
                  </a:lnTo>
                  <a:lnTo>
                    <a:pt x="18305" y="4114"/>
                  </a:lnTo>
                  <a:lnTo>
                    <a:pt x="19037" y="4629"/>
                  </a:lnTo>
                  <a:lnTo>
                    <a:pt x="19403" y="5657"/>
                  </a:lnTo>
                  <a:lnTo>
                    <a:pt x="19769" y="5657"/>
                  </a:lnTo>
                  <a:lnTo>
                    <a:pt x="19769" y="6686"/>
                  </a:lnTo>
                  <a:lnTo>
                    <a:pt x="20136" y="7200"/>
                  </a:lnTo>
                  <a:lnTo>
                    <a:pt x="20136" y="10800"/>
                  </a:lnTo>
                  <a:lnTo>
                    <a:pt x="20502" y="11829"/>
                  </a:lnTo>
                  <a:lnTo>
                    <a:pt x="20868" y="13371"/>
                  </a:lnTo>
                  <a:lnTo>
                    <a:pt x="21600" y="14914"/>
                  </a:lnTo>
                  <a:lnTo>
                    <a:pt x="21600" y="16457"/>
                  </a:lnTo>
                  <a:lnTo>
                    <a:pt x="21234" y="16971"/>
                  </a:lnTo>
                  <a:lnTo>
                    <a:pt x="21234" y="18000"/>
                  </a:lnTo>
                  <a:lnTo>
                    <a:pt x="20868" y="18000"/>
                  </a:lnTo>
                  <a:lnTo>
                    <a:pt x="20868" y="18514"/>
                  </a:lnTo>
                  <a:lnTo>
                    <a:pt x="20136" y="19543"/>
                  </a:lnTo>
                  <a:lnTo>
                    <a:pt x="19403" y="20057"/>
                  </a:lnTo>
                  <a:lnTo>
                    <a:pt x="19037" y="20571"/>
                  </a:lnTo>
                  <a:lnTo>
                    <a:pt x="16841" y="20571"/>
                  </a:lnTo>
                  <a:lnTo>
                    <a:pt x="16475" y="21086"/>
                  </a:lnTo>
                  <a:lnTo>
                    <a:pt x="15742" y="21086"/>
                  </a:lnTo>
                  <a:lnTo>
                    <a:pt x="14644" y="21600"/>
                  </a:lnTo>
                  <a:lnTo>
                    <a:pt x="12814" y="21600"/>
                  </a:lnTo>
                  <a:lnTo>
                    <a:pt x="12814" y="21086"/>
                  </a:lnTo>
                  <a:lnTo>
                    <a:pt x="12447" y="21086"/>
                  </a:lnTo>
                  <a:lnTo>
                    <a:pt x="12447" y="19029"/>
                  </a:lnTo>
                  <a:lnTo>
                    <a:pt x="12081" y="18514"/>
                  </a:lnTo>
                  <a:lnTo>
                    <a:pt x="12081" y="18000"/>
                  </a:lnTo>
                  <a:lnTo>
                    <a:pt x="11715" y="18000"/>
                  </a:lnTo>
                  <a:lnTo>
                    <a:pt x="11349" y="17486"/>
                  </a:lnTo>
                  <a:lnTo>
                    <a:pt x="10983" y="17486"/>
                  </a:lnTo>
                  <a:lnTo>
                    <a:pt x="10617" y="16971"/>
                  </a:lnTo>
                  <a:lnTo>
                    <a:pt x="9885" y="16971"/>
                  </a:lnTo>
                  <a:lnTo>
                    <a:pt x="9519" y="16457"/>
                  </a:lnTo>
                  <a:lnTo>
                    <a:pt x="9153" y="16971"/>
                  </a:lnTo>
                  <a:lnTo>
                    <a:pt x="8786" y="16971"/>
                  </a:lnTo>
                  <a:lnTo>
                    <a:pt x="8786" y="17486"/>
                  </a:lnTo>
                  <a:lnTo>
                    <a:pt x="8420" y="18000"/>
                  </a:lnTo>
                  <a:lnTo>
                    <a:pt x="8054" y="18000"/>
                  </a:lnTo>
                  <a:lnTo>
                    <a:pt x="7688" y="17486"/>
                  </a:lnTo>
                  <a:lnTo>
                    <a:pt x="7322" y="17486"/>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91" name="Freeform 306"/>
            <p:cNvSpPr/>
            <p:nvPr/>
          </p:nvSpPr>
          <p:spPr>
            <a:xfrm>
              <a:off x="4954204" y="1127327"/>
              <a:ext cx="208263" cy="139258"/>
            </a:xfrm>
            <a:custGeom>
              <a:avLst/>
              <a:gdLst/>
              <a:ahLst/>
              <a:cxnLst>
                <a:cxn ang="0">
                  <a:pos x="wd2" y="hd2"/>
                </a:cxn>
                <a:cxn ang="5400000">
                  <a:pos x="wd2" y="hd2"/>
                </a:cxn>
                <a:cxn ang="10800000">
                  <a:pos x="wd2" y="hd2"/>
                </a:cxn>
                <a:cxn ang="16200000">
                  <a:pos x="wd2" y="hd2"/>
                </a:cxn>
              </a:cxnLst>
              <a:rect l="0" t="0" r="r" b="b"/>
              <a:pathLst>
                <a:path w="21600" h="21600" extrusionOk="0">
                  <a:moveTo>
                    <a:pt x="2492" y="9257"/>
                  </a:moveTo>
                  <a:lnTo>
                    <a:pt x="2492" y="10286"/>
                  </a:lnTo>
                  <a:lnTo>
                    <a:pt x="2077" y="10286"/>
                  </a:lnTo>
                  <a:lnTo>
                    <a:pt x="2077" y="10800"/>
                  </a:lnTo>
                  <a:lnTo>
                    <a:pt x="831" y="13886"/>
                  </a:lnTo>
                  <a:lnTo>
                    <a:pt x="0" y="14914"/>
                  </a:lnTo>
                  <a:lnTo>
                    <a:pt x="415" y="15429"/>
                  </a:lnTo>
                  <a:lnTo>
                    <a:pt x="2077" y="15943"/>
                  </a:lnTo>
                  <a:lnTo>
                    <a:pt x="3738" y="16971"/>
                  </a:lnTo>
                  <a:lnTo>
                    <a:pt x="4154" y="16971"/>
                  </a:lnTo>
                  <a:lnTo>
                    <a:pt x="4985" y="17486"/>
                  </a:lnTo>
                  <a:lnTo>
                    <a:pt x="5815" y="18514"/>
                  </a:lnTo>
                  <a:lnTo>
                    <a:pt x="6646" y="19029"/>
                  </a:lnTo>
                  <a:lnTo>
                    <a:pt x="8723" y="21600"/>
                  </a:lnTo>
                  <a:lnTo>
                    <a:pt x="8723" y="18000"/>
                  </a:lnTo>
                  <a:lnTo>
                    <a:pt x="9138" y="18000"/>
                  </a:lnTo>
                  <a:lnTo>
                    <a:pt x="9554" y="17486"/>
                  </a:lnTo>
                  <a:lnTo>
                    <a:pt x="9969" y="17486"/>
                  </a:lnTo>
                  <a:lnTo>
                    <a:pt x="10385" y="16971"/>
                  </a:lnTo>
                  <a:lnTo>
                    <a:pt x="12877" y="16971"/>
                  </a:lnTo>
                  <a:lnTo>
                    <a:pt x="13708" y="17486"/>
                  </a:lnTo>
                  <a:lnTo>
                    <a:pt x="15785" y="17486"/>
                  </a:lnTo>
                  <a:lnTo>
                    <a:pt x="15785" y="16457"/>
                  </a:lnTo>
                  <a:lnTo>
                    <a:pt x="16200" y="15943"/>
                  </a:lnTo>
                  <a:lnTo>
                    <a:pt x="16200" y="14400"/>
                  </a:lnTo>
                  <a:lnTo>
                    <a:pt x="16615" y="14400"/>
                  </a:lnTo>
                  <a:lnTo>
                    <a:pt x="16615" y="13886"/>
                  </a:lnTo>
                  <a:lnTo>
                    <a:pt x="17862" y="13886"/>
                  </a:lnTo>
                  <a:lnTo>
                    <a:pt x="18692" y="13371"/>
                  </a:lnTo>
                  <a:lnTo>
                    <a:pt x="19523" y="13371"/>
                  </a:lnTo>
                  <a:lnTo>
                    <a:pt x="19938" y="12857"/>
                  </a:lnTo>
                  <a:lnTo>
                    <a:pt x="20354" y="12857"/>
                  </a:lnTo>
                  <a:lnTo>
                    <a:pt x="20354" y="11829"/>
                  </a:lnTo>
                  <a:lnTo>
                    <a:pt x="19938" y="11314"/>
                  </a:lnTo>
                  <a:lnTo>
                    <a:pt x="19523" y="11314"/>
                  </a:lnTo>
                  <a:lnTo>
                    <a:pt x="19523" y="10800"/>
                  </a:lnTo>
                  <a:lnTo>
                    <a:pt x="19108" y="10286"/>
                  </a:lnTo>
                  <a:lnTo>
                    <a:pt x="19108" y="9771"/>
                  </a:lnTo>
                  <a:lnTo>
                    <a:pt x="18692" y="9771"/>
                  </a:lnTo>
                  <a:lnTo>
                    <a:pt x="18692" y="9257"/>
                  </a:lnTo>
                  <a:lnTo>
                    <a:pt x="19108" y="9257"/>
                  </a:lnTo>
                  <a:lnTo>
                    <a:pt x="19108" y="7714"/>
                  </a:lnTo>
                  <a:lnTo>
                    <a:pt x="19523" y="6686"/>
                  </a:lnTo>
                  <a:lnTo>
                    <a:pt x="19938" y="6171"/>
                  </a:lnTo>
                  <a:lnTo>
                    <a:pt x="19938" y="5657"/>
                  </a:lnTo>
                  <a:lnTo>
                    <a:pt x="20354" y="5143"/>
                  </a:lnTo>
                  <a:lnTo>
                    <a:pt x="20769" y="5143"/>
                  </a:lnTo>
                  <a:lnTo>
                    <a:pt x="20769" y="4629"/>
                  </a:lnTo>
                  <a:lnTo>
                    <a:pt x="21185" y="4629"/>
                  </a:lnTo>
                  <a:lnTo>
                    <a:pt x="21185" y="5143"/>
                  </a:lnTo>
                  <a:lnTo>
                    <a:pt x="21600" y="5143"/>
                  </a:lnTo>
                  <a:lnTo>
                    <a:pt x="21600" y="3086"/>
                  </a:lnTo>
                  <a:lnTo>
                    <a:pt x="20354" y="1543"/>
                  </a:lnTo>
                  <a:lnTo>
                    <a:pt x="19938" y="1543"/>
                  </a:lnTo>
                  <a:lnTo>
                    <a:pt x="19523" y="1029"/>
                  </a:lnTo>
                  <a:lnTo>
                    <a:pt x="18692" y="514"/>
                  </a:lnTo>
                  <a:lnTo>
                    <a:pt x="17862" y="514"/>
                  </a:lnTo>
                  <a:lnTo>
                    <a:pt x="17031" y="0"/>
                  </a:lnTo>
                  <a:lnTo>
                    <a:pt x="14538" y="0"/>
                  </a:lnTo>
                  <a:lnTo>
                    <a:pt x="14123" y="514"/>
                  </a:lnTo>
                  <a:lnTo>
                    <a:pt x="13708" y="514"/>
                  </a:lnTo>
                  <a:lnTo>
                    <a:pt x="13292" y="1029"/>
                  </a:lnTo>
                  <a:lnTo>
                    <a:pt x="12877" y="1029"/>
                  </a:lnTo>
                  <a:lnTo>
                    <a:pt x="12046" y="2057"/>
                  </a:lnTo>
                  <a:lnTo>
                    <a:pt x="11215" y="2571"/>
                  </a:lnTo>
                  <a:lnTo>
                    <a:pt x="10385" y="3600"/>
                  </a:lnTo>
                  <a:lnTo>
                    <a:pt x="9969" y="3600"/>
                  </a:lnTo>
                  <a:lnTo>
                    <a:pt x="9969" y="4114"/>
                  </a:lnTo>
                  <a:lnTo>
                    <a:pt x="9554" y="4114"/>
                  </a:lnTo>
                  <a:lnTo>
                    <a:pt x="9138" y="4629"/>
                  </a:lnTo>
                  <a:lnTo>
                    <a:pt x="4154" y="4629"/>
                  </a:lnTo>
                  <a:lnTo>
                    <a:pt x="3738" y="5143"/>
                  </a:lnTo>
                  <a:lnTo>
                    <a:pt x="3323" y="6686"/>
                  </a:lnTo>
                  <a:lnTo>
                    <a:pt x="2908" y="7200"/>
                  </a:lnTo>
                  <a:lnTo>
                    <a:pt x="2492" y="8229"/>
                  </a:lnTo>
                  <a:lnTo>
                    <a:pt x="2492" y="9257"/>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92" name="Freeform 307"/>
            <p:cNvSpPr/>
            <p:nvPr/>
          </p:nvSpPr>
          <p:spPr>
            <a:xfrm>
              <a:off x="4954204" y="1127327"/>
              <a:ext cx="208263" cy="139258"/>
            </a:xfrm>
            <a:custGeom>
              <a:avLst/>
              <a:gdLst/>
              <a:ahLst/>
              <a:cxnLst>
                <a:cxn ang="0">
                  <a:pos x="wd2" y="hd2"/>
                </a:cxn>
                <a:cxn ang="5400000">
                  <a:pos x="wd2" y="hd2"/>
                </a:cxn>
                <a:cxn ang="10800000">
                  <a:pos x="wd2" y="hd2"/>
                </a:cxn>
                <a:cxn ang="16200000">
                  <a:pos x="wd2" y="hd2"/>
                </a:cxn>
              </a:cxnLst>
              <a:rect l="0" t="0" r="r" b="b"/>
              <a:pathLst>
                <a:path w="21600" h="21600" extrusionOk="0">
                  <a:moveTo>
                    <a:pt x="2492" y="9257"/>
                  </a:moveTo>
                  <a:lnTo>
                    <a:pt x="2492" y="10286"/>
                  </a:lnTo>
                  <a:lnTo>
                    <a:pt x="2077" y="10286"/>
                  </a:lnTo>
                  <a:lnTo>
                    <a:pt x="2077" y="10800"/>
                  </a:lnTo>
                  <a:lnTo>
                    <a:pt x="831" y="13886"/>
                  </a:lnTo>
                  <a:lnTo>
                    <a:pt x="0" y="14914"/>
                  </a:lnTo>
                  <a:lnTo>
                    <a:pt x="415" y="15429"/>
                  </a:lnTo>
                  <a:lnTo>
                    <a:pt x="2077" y="15943"/>
                  </a:lnTo>
                  <a:lnTo>
                    <a:pt x="3738" y="16971"/>
                  </a:lnTo>
                  <a:lnTo>
                    <a:pt x="4154" y="16971"/>
                  </a:lnTo>
                  <a:lnTo>
                    <a:pt x="4985" y="17486"/>
                  </a:lnTo>
                  <a:lnTo>
                    <a:pt x="5815" y="18514"/>
                  </a:lnTo>
                  <a:lnTo>
                    <a:pt x="6646" y="19029"/>
                  </a:lnTo>
                  <a:lnTo>
                    <a:pt x="8723" y="21600"/>
                  </a:lnTo>
                  <a:lnTo>
                    <a:pt x="8723" y="18000"/>
                  </a:lnTo>
                  <a:lnTo>
                    <a:pt x="9138" y="18000"/>
                  </a:lnTo>
                  <a:lnTo>
                    <a:pt x="9554" y="17486"/>
                  </a:lnTo>
                  <a:lnTo>
                    <a:pt x="9969" y="17486"/>
                  </a:lnTo>
                  <a:lnTo>
                    <a:pt x="10385" y="16971"/>
                  </a:lnTo>
                  <a:lnTo>
                    <a:pt x="12877" y="16971"/>
                  </a:lnTo>
                  <a:lnTo>
                    <a:pt x="13708" y="17486"/>
                  </a:lnTo>
                  <a:lnTo>
                    <a:pt x="15785" y="17486"/>
                  </a:lnTo>
                  <a:lnTo>
                    <a:pt x="15785" y="16457"/>
                  </a:lnTo>
                  <a:lnTo>
                    <a:pt x="16200" y="15943"/>
                  </a:lnTo>
                  <a:lnTo>
                    <a:pt x="16200" y="14400"/>
                  </a:lnTo>
                  <a:lnTo>
                    <a:pt x="16615" y="14400"/>
                  </a:lnTo>
                  <a:lnTo>
                    <a:pt x="16615" y="13886"/>
                  </a:lnTo>
                  <a:lnTo>
                    <a:pt x="17862" y="13886"/>
                  </a:lnTo>
                  <a:lnTo>
                    <a:pt x="18692" y="13371"/>
                  </a:lnTo>
                  <a:lnTo>
                    <a:pt x="19523" y="13371"/>
                  </a:lnTo>
                  <a:lnTo>
                    <a:pt x="19938" y="12857"/>
                  </a:lnTo>
                  <a:lnTo>
                    <a:pt x="20354" y="12857"/>
                  </a:lnTo>
                  <a:lnTo>
                    <a:pt x="20354" y="11829"/>
                  </a:lnTo>
                  <a:lnTo>
                    <a:pt x="19938" y="11314"/>
                  </a:lnTo>
                  <a:lnTo>
                    <a:pt x="19523" y="11314"/>
                  </a:lnTo>
                  <a:lnTo>
                    <a:pt x="19523" y="10800"/>
                  </a:lnTo>
                  <a:lnTo>
                    <a:pt x="19108" y="10286"/>
                  </a:lnTo>
                  <a:lnTo>
                    <a:pt x="19108" y="9771"/>
                  </a:lnTo>
                  <a:lnTo>
                    <a:pt x="18692" y="9771"/>
                  </a:lnTo>
                  <a:lnTo>
                    <a:pt x="18692" y="9257"/>
                  </a:lnTo>
                  <a:lnTo>
                    <a:pt x="19108" y="9257"/>
                  </a:lnTo>
                  <a:lnTo>
                    <a:pt x="19108" y="7714"/>
                  </a:lnTo>
                  <a:lnTo>
                    <a:pt x="19523" y="6686"/>
                  </a:lnTo>
                  <a:lnTo>
                    <a:pt x="19938" y="6171"/>
                  </a:lnTo>
                  <a:lnTo>
                    <a:pt x="19938" y="5657"/>
                  </a:lnTo>
                  <a:lnTo>
                    <a:pt x="20354" y="5143"/>
                  </a:lnTo>
                  <a:lnTo>
                    <a:pt x="20769" y="5143"/>
                  </a:lnTo>
                  <a:lnTo>
                    <a:pt x="20769" y="4629"/>
                  </a:lnTo>
                  <a:lnTo>
                    <a:pt x="21185" y="4629"/>
                  </a:lnTo>
                  <a:lnTo>
                    <a:pt x="21185" y="5143"/>
                  </a:lnTo>
                  <a:lnTo>
                    <a:pt x="21600" y="5143"/>
                  </a:lnTo>
                  <a:lnTo>
                    <a:pt x="21600" y="3086"/>
                  </a:lnTo>
                  <a:lnTo>
                    <a:pt x="20354" y="1543"/>
                  </a:lnTo>
                  <a:lnTo>
                    <a:pt x="19938" y="1543"/>
                  </a:lnTo>
                  <a:lnTo>
                    <a:pt x="19523" y="1029"/>
                  </a:lnTo>
                  <a:lnTo>
                    <a:pt x="18692" y="514"/>
                  </a:lnTo>
                  <a:lnTo>
                    <a:pt x="17862" y="514"/>
                  </a:lnTo>
                  <a:lnTo>
                    <a:pt x="17031" y="0"/>
                  </a:lnTo>
                  <a:lnTo>
                    <a:pt x="14538" y="0"/>
                  </a:lnTo>
                  <a:lnTo>
                    <a:pt x="14123" y="514"/>
                  </a:lnTo>
                  <a:lnTo>
                    <a:pt x="13708" y="514"/>
                  </a:lnTo>
                  <a:lnTo>
                    <a:pt x="13292" y="1029"/>
                  </a:lnTo>
                  <a:lnTo>
                    <a:pt x="12877" y="1029"/>
                  </a:lnTo>
                  <a:lnTo>
                    <a:pt x="12046" y="2057"/>
                  </a:lnTo>
                  <a:lnTo>
                    <a:pt x="11215" y="2571"/>
                  </a:lnTo>
                  <a:lnTo>
                    <a:pt x="10385" y="3600"/>
                  </a:lnTo>
                  <a:lnTo>
                    <a:pt x="9969" y="3600"/>
                  </a:lnTo>
                  <a:lnTo>
                    <a:pt x="9969" y="4114"/>
                  </a:lnTo>
                  <a:lnTo>
                    <a:pt x="9554" y="4114"/>
                  </a:lnTo>
                  <a:lnTo>
                    <a:pt x="9138" y="4629"/>
                  </a:lnTo>
                  <a:lnTo>
                    <a:pt x="4154" y="4629"/>
                  </a:lnTo>
                  <a:lnTo>
                    <a:pt x="3738" y="5143"/>
                  </a:lnTo>
                  <a:lnTo>
                    <a:pt x="3323" y="6686"/>
                  </a:lnTo>
                  <a:lnTo>
                    <a:pt x="2908" y="7200"/>
                  </a:lnTo>
                  <a:lnTo>
                    <a:pt x="2492" y="8229"/>
                  </a:lnTo>
                  <a:lnTo>
                    <a:pt x="2492" y="9257"/>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93" name="Freeform 308"/>
            <p:cNvSpPr/>
            <p:nvPr/>
          </p:nvSpPr>
          <p:spPr>
            <a:xfrm>
              <a:off x="4954204" y="1127327"/>
              <a:ext cx="208263" cy="139258"/>
            </a:xfrm>
            <a:custGeom>
              <a:avLst/>
              <a:gdLst/>
              <a:ahLst/>
              <a:cxnLst>
                <a:cxn ang="0">
                  <a:pos x="wd2" y="hd2"/>
                </a:cxn>
                <a:cxn ang="5400000">
                  <a:pos x="wd2" y="hd2"/>
                </a:cxn>
                <a:cxn ang="10800000">
                  <a:pos x="wd2" y="hd2"/>
                </a:cxn>
                <a:cxn ang="16200000">
                  <a:pos x="wd2" y="hd2"/>
                </a:cxn>
              </a:cxnLst>
              <a:rect l="0" t="0" r="r" b="b"/>
              <a:pathLst>
                <a:path w="21600" h="21600" extrusionOk="0">
                  <a:moveTo>
                    <a:pt x="2492" y="9257"/>
                  </a:moveTo>
                  <a:lnTo>
                    <a:pt x="2492" y="10286"/>
                  </a:lnTo>
                  <a:lnTo>
                    <a:pt x="2077" y="10286"/>
                  </a:lnTo>
                  <a:lnTo>
                    <a:pt x="2077" y="10800"/>
                  </a:lnTo>
                  <a:lnTo>
                    <a:pt x="831" y="13886"/>
                  </a:lnTo>
                  <a:lnTo>
                    <a:pt x="0" y="14914"/>
                  </a:lnTo>
                  <a:lnTo>
                    <a:pt x="415" y="15429"/>
                  </a:lnTo>
                  <a:lnTo>
                    <a:pt x="2077" y="15943"/>
                  </a:lnTo>
                  <a:lnTo>
                    <a:pt x="3738" y="16971"/>
                  </a:lnTo>
                  <a:lnTo>
                    <a:pt x="4154" y="16971"/>
                  </a:lnTo>
                  <a:lnTo>
                    <a:pt x="4985" y="17486"/>
                  </a:lnTo>
                  <a:lnTo>
                    <a:pt x="5815" y="18514"/>
                  </a:lnTo>
                  <a:lnTo>
                    <a:pt x="6646" y="19029"/>
                  </a:lnTo>
                  <a:lnTo>
                    <a:pt x="8723" y="21600"/>
                  </a:lnTo>
                  <a:lnTo>
                    <a:pt x="8723" y="18000"/>
                  </a:lnTo>
                  <a:lnTo>
                    <a:pt x="9138" y="18000"/>
                  </a:lnTo>
                  <a:lnTo>
                    <a:pt x="9554" y="17486"/>
                  </a:lnTo>
                  <a:lnTo>
                    <a:pt x="9969" y="17486"/>
                  </a:lnTo>
                  <a:lnTo>
                    <a:pt x="10385" y="16971"/>
                  </a:lnTo>
                  <a:lnTo>
                    <a:pt x="12877" y="16971"/>
                  </a:lnTo>
                  <a:lnTo>
                    <a:pt x="13708" y="17486"/>
                  </a:lnTo>
                  <a:lnTo>
                    <a:pt x="15785" y="17486"/>
                  </a:lnTo>
                  <a:lnTo>
                    <a:pt x="15785" y="16457"/>
                  </a:lnTo>
                  <a:lnTo>
                    <a:pt x="16200" y="15943"/>
                  </a:lnTo>
                  <a:lnTo>
                    <a:pt x="16200" y="14400"/>
                  </a:lnTo>
                  <a:lnTo>
                    <a:pt x="16615" y="14400"/>
                  </a:lnTo>
                  <a:lnTo>
                    <a:pt x="16615" y="13886"/>
                  </a:lnTo>
                  <a:lnTo>
                    <a:pt x="17862" y="13886"/>
                  </a:lnTo>
                  <a:lnTo>
                    <a:pt x="18692" y="13371"/>
                  </a:lnTo>
                  <a:lnTo>
                    <a:pt x="19523" y="13371"/>
                  </a:lnTo>
                  <a:lnTo>
                    <a:pt x="19938" y="12857"/>
                  </a:lnTo>
                  <a:lnTo>
                    <a:pt x="20354" y="12857"/>
                  </a:lnTo>
                  <a:lnTo>
                    <a:pt x="20354" y="11829"/>
                  </a:lnTo>
                  <a:lnTo>
                    <a:pt x="19938" y="11314"/>
                  </a:lnTo>
                  <a:lnTo>
                    <a:pt x="19523" y="11314"/>
                  </a:lnTo>
                  <a:lnTo>
                    <a:pt x="19523" y="10800"/>
                  </a:lnTo>
                  <a:lnTo>
                    <a:pt x="19108" y="10286"/>
                  </a:lnTo>
                  <a:lnTo>
                    <a:pt x="19108" y="9771"/>
                  </a:lnTo>
                  <a:lnTo>
                    <a:pt x="18692" y="9771"/>
                  </a:lnTo>
                  <a:lnTo>
                    <a:pt x="18692" y="9257"/>
                  </a:lnTo>
                  <a:lnTo>
                    <a:pt x="19108" y="9257"/>
                  </a:lnTo>
                  <a:lnTo>
                    <a:pt x="19108" y="7714"/>
                  </a:lnTo>
                  <a:lnTo>
                    <a:pt x="19523" y="6686"/>
                  </a:lnTo>
                  <a:lnTo>
                    <a:pt x="19938" y="6171"/>
                  </a:lnTo>
                  <a:lnTo>
                    <a:pt x="19938" y="5657"/>
                  </a:lnTo>
                  <a:lnTo>
                    <a:pt x="20354" y="5143"/>
                  </a:lnTo>
                  <a:lnTo>
                    <a:pt x="20769" y="5143"/>
                  </a:lnTo>
                  <a:lnTo>
                    <a:pt x="20769" y="4629"/>
                  </a:lnTo>
                  <a:lnTo>
                    <a:pt x="21185" y="4629"/>
                  </a:lnTo>
                  <a:lnTo>
                    <a:pt x="21185" y="5143"/>
                  </a:lnTo>
                  <a:lnTo>
                    <a:pt x="21600" y="5143"/>
                  </a:lnTo>
                  <a:lnTo>
                    <a:pt x="21600" y="3086"/>
                  </a:lnTo>
                  <a:lnTo>
                    <a:pt x="20354" y="1543"/>
                  </a:lnTo>
                  <a:lnTo>
                    <a:pt x="19938" y="1543"/>
                  </a:lnTo>
                  <a:lnTo>
                    <a:pt x="19523" y="1029"/>
                  </a:lnTo>
                  <a:lnTo>
                    <a:pt x="18692" y="514"/>
                  </a:lnTo>
                  <a:lnTo>
                    <a:pt x="17862" y="514"/>
                  </a:lnTo>
                  <a:lnTo>
                    <a:pt x="17031" y="0"/>
                  </a:lnTo>
                  <a:lnTo>
                    <a:pt x="14538" y="0"/>
                  </a:lnTo>
                  <a:lnTo>
                    <a:pt x="14123" y="514"/>
                  </a:lnTo>
                  <a:lnTo>
                    <a:pt x="13708" y="514"/>
                  </a:lnTo>
                  <a:lnTo>
                    <a:pt x="13292" y="1029"/>
                  </a:lnTo>
                  <a:lnTo>
                    <a:pt x="12877" y="1029"/>
                  </a:lnTo>
                  <a:lnTo>
                    <a:pt x="12046" y="2057"/>
                  </a:lnTo>
                  <a:lnTo>
                    <a:pt x="11215" y="2571"/>
                  </a:lnTo>
                  <a:lnTo>
                    <a:pt x="10385" y="3600"/>
                  </a:lnTo>
                  <a:lnTo>
                    <a:pt x="9969" y="3600"/>
                  </a:lnTo>
                  <a:lnTo>
                    <a:pt x="9969" y="4114"/>
                  </a:lnTo>
                  <a:lnTo>
                    <a:pt x="9554" y="4114"/>
                  </a:lnTo>
                  <a:lnTo>
                    <a:pt x="9138" y="4629"/>
                  </a:lnTo>
                  <a:lnTo>
                    <a:pt x="4154" y="4629"/>
                  </a:lnTo>
                  <a:lnTo>
                    <a:pt x="3738" y="5143"/>
                  </a:lnTo>
                  <a:lnTo>
                    <a:pt x="3323" y="6686"/>
                  </a:lnTo>
                  <a:lnTo>
                    <a:pt x="2908" y="7200"/>
                  </a:lnTo>
                  <a:lnTo>
                    <a:pt x="2492" y="8229"/>
                  </a:lnTo>
                  <a:lnTo>
                    <a:pt x="2492" y="9257"/>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94" name="Freeform 309"/>
            <p:cNvSpPr/>
            <p:nvPr/>
          </p:nvSpPr>
          <p:spPr>
            <a:xfrm>
              <a:off x="4954204" y="1127327"/>
              <a:ext cx="208263" cy="139258"/>
            </a:xfrm>
            <a:custGeom>
              <a:avLst/>
              <a:gdLst/>
              <a:ahLst/>
              <a:cxnLst>
                <a:cxn ang="0">
                  <a:pos x="wd2" y="hd2"/>
                </a:cxn>
                <a:cxn ang="5400000">
                  <a:pos x="wd2" y="hd2"/>
                </a:cxn>
                <a:cxn ang="10800000">
                  <a:pos x="wd2" y="hd2"/>
                </a:cxn>
                <a:cxn ang="16200000">
                  <a:pos x="wd2" y="hd2"/>
                </a:cxn>
              </a:cxnLst>
              <a:rect l="0" t="0" r="r" b="b"/>
              <a:pathLst>
                <a:path w="21600" h="21600" extrusionOk="0">
                  <a:moveTo>
                    <a:pt x="2492" y="9257"/>
                  </a:moveTo>
                  <a:lnTo>
                    <a:pt x="2492" y="10286"/>
                  </a:lnTo>
                  <a:lnTo>
                    <a:pt x="2077" y="10286"/>
                  </a:lnTo>
                  <a:lnTo>
                    <a:pt x="2077" y="10800"/>
                  </a:lnTo>
                  <a:lnTo>
                    <a:pt x="831" y="13886"/>
                  </a:lnTo>
                  <a:lnTo>
                    <a:pt x="0" y="14914"/>
                  </a:lnTo>
                  <a:lnTo>
                    <a:pt x="415" y="15429"/>
                  </a:lnTo>
                  <a:lnTo>
                    <a:pt x="2077" y="15943"/>
                  </a:lnTo>
                  <a:lnTo>
                    <a:pt x="3738" y="16971"/>
                  </a:lnTo>
                  <a:lnTo>
                    <a:pt x="4154" y="16971"/>
                  </a:lnTo>
                  <a:lnTo>
                    <a:pt x="4985" y="17486"/>
                  </a:lnTo>
                  <a:lnTo>
                    <a:pt x="5815" y="18514"/>
                  </a:lnTo>
                  <a:lnTo>
                    <a:pt x="6646" y="19029"/>
                  </a:lnTo>
                  <a:lnTo>
                    <a:pt x="8723" y="21600"/>
                  </a:lnTo>
                  <a:lnTo>
                    <a:pt x="8723" y="18000"/>
                  </a:lnTo>
                  <a:lnTo>
                    <a:pt x="9138" y="18000"/>
                  </a:lnTo>
                  <a:lnTo>
                    <a:pt x="9554" y="17486"/>
                  </a:lnTo>
                  <a:lnTo>
                    <a:pt x="9969" y="17486"/>
                  </a:lnTo>
                  <a:lnTo>
                    <a:pt x="10385" y="16971"/>
                  </a:lnTo>
                  <a:lnTo>
                    <a:pt x="12877" y="16971"/>
                  </a:lnTo>
                  <a:lnTo>
                    <a:pt x="13708" y="17486"/>
                  </a:lnTo>
                  <a:lnTo>
                    <a:pt x="15785" y="17486"/>
                  </a:lnTo>
                  <a:lnTo>
                    <a:pt x="15785" y="16457"/>
                  </a:lnTo>
                  <a:lnTo>
                    <a:pt x="16200" y="15943"/>
                  </a:lnTo>
                  <a:lnTo>
                    <a:pt x="16200" y="14400"/>
                  </a:lnTo>
                  <a:lnTo>
                    <a:pt x="16615" y="14400"/>
                  </a:lnTo>
                  <a:lnTo>
                    <a:pt x="16615" y="13886"/>
                  </a:lnTo>
                  <a:lnTo>
                    <a:pt x="17862" y="13886"/>
                  </a:lnTo>
                  <a:lnTo>
                    <a:pt x="18692" y="13371"/>
                  </a:lnTo>
                  <a:lnTo>
                    <a:pt x="19523" y="13371"/>
                  </a:lnTo>
                  <a:lnTo>
                    <a:pt x="19938" y="12857"/>
                  </a:lnTo>
                  <a:lnTo>
                    <a:pt x="20354" y="12857"/>
                  </a:lnTo>
                  <a:lnTo>
                    <a:pt x="20354" y="11829"/>
                  </a:lnTo>
                  <a:lnTo>
                    <a:pt x="19938" y="11314"/>
                  </a:lnTo>
                  <a:lnTo>
                    <a:pt x="19523" y="11314"/>
                  </a:lnTo>
                  <a:lnTo>
                    <a:pt x="19523" y="10800"/>
                  </a:lnTo>
                  <a:lnTo>
                    <a:pt x="19108" y="10286"/>
                  </a:lnTo>
                  <a:lnTo>
                    <a:pt x="19108" y="9771"/>
                  </a:lnTo>
                  <a:lnTo>
                    <a:pt x="18692" y="9771"/>
                  </a:lnTo>
                  <a:lnTo>
                    <a:pt x="18692" y="9257"/>
                  </a:lnTo>
                  <a:lnTo>
                    <a:pt x="19108" y="9257"/>
                  </a:lnTo>
                  <a:lnTo>
                    <a:pt x="19108" y="7714"/>
                  </a:lnTo>
                  <a:lnTo>
                    <a:pt x="19523" y="6686"/>
                  </a:lnTo>
                  <a:lnTo>
                    <a:pt x="19938" y="6171"/>
                  </a:lnTo>
                  <a:lnTo>
                    <a:pt x="19938" y="5657"/>
                  </a:lnTo>
                  <a:lnTo>
                    <a:pt x="20354" y="5143"/>
                  </a:lnTo>
                  <a:lnTo>
                    <a:pt x="20769" y="5143"/>
                  </a:lnTo>
                  <a:lnTo>
                    <a:pt x="20769" y="4629"/>
                  </a:lnTo>
                  <a:lnTo>
                    <a:pt x="21185" y="4629"/>
                  </a:lnTo>
                  <a:lnTo>
                    <a:pt x="21185" y="5143"/>
                  </a:lnTo>
                  <a:lnTo>
                    <a:pt x="21600" y="5143"/>
                  </a:lnTo>
                  <a:lnTo>
                    <a:pt x="21600" y="3086"/>
                  </a:lnTo>
                  <a:lnTo>
                    <a:pt x="20354" y="1543"/>
                  </a:lnTo>
                  <a:lnTo>
                    <a:pt x="19938" y="1543"/>
                  </a:lnTo>
                  <a:lnTo>
                    <a:pt x="19523" y="1029"/>
                  </a:lnTo>
                  <a:lnTo>
                    <a:pt x="18692" y="514"/>
                  </a:lnTo>
                  <a:lnTo>
                    <a:pt x="17862" y="514"/>
                  </a:lnTo>
                  <a:lnTo>
                    <a:pt x="17031" y="0"/>
                  </a:lnTo>
                  <a:lnTo>
                    <a:pt x="14538" y="0"/>
                  </a:lnTo>
                  <a:lnTo>
                    <a:pt x="14123" y="514"/>
                  </a:lnTo>
                  <a:lnTo>
                    <a:pt x="13708" y="514"/>
                  </a:lnTo>
                  <a:lnTo>
                    <a:pt x="13292" y="1029"/>
                  </a:lnTo>
                  <a:lnTo>
                    <a:pt x="12877" y="1029"/>
                  </a:lnTo>
                  <a:lnTo>
                    <a:pt x="12046" y="2057"/>
                  </a:lnTo>
                  <a:lnTo>
                    <a:pt x="11215" y="2571"/>
                  </a:lnTo>
                  <a:lnTo>
                    <a:pt x="10385" y="3600"/>
                  </a:lnTo>
                  <a:lnTo>
                    <a:pt x="9969" y="3600"/>
                  </a:lnTo>
                  <a:lnTo>
                    <a:pt x="9969" y="4114"/>
                  </a:lnTo>
                  <a:lnTo>
                    <a:pt x="9554" y="4114"/>
                  </a:lnTo>
                  <a:lnTo>
                    <a:pt x="9138" y="4629"/>
                  </a:lnTo>
                  <a:lnTo>
                    <a:pt x="4154" y="4629"/>
                  </a:lnTo>
                  <a:lnTo>
                    <a:pt x="3738" y="5143"/>
                  </a:lnTo>
                  <a:lnTo>
                    <a:pt x="3323" y="6686"/>
                  </a:lnTo>
                  <a:lnTo>
                    <a:pt x="2908" y="7200"/>
                  </a:lnTo>
                  <a:lnTo>
                    <a:pt x="2492" y="8229"/>
                  </a:lnTo>
                  <a:lnTo>
                    <a:pt x="2492" y="9257"/>
                  </a:lnTo>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95" name="Freeform 310"/>
            <p:cNvSpPr/>
            <p:nvPr/>
          </p:nvSpPr>
          <p:spPr>
            <a:xfrm>
              <a:off x="4954204" y="1127327"/>
              <a:ext cx="208263" cy="139258"/>
            </a:xfrm>
            <a:custGeom>
              <a:avLst/>
              <a:gdLst/>
              <a:ahLst/>
              <a:cxnLst>
                <a:cxn ang="0">
                  <a:pos x="wd2" y="hd2"/>
                </a:cxn>
                <a:cxn ang="5400000">
                  <a:pos x="wd2" y="hd2"/>
                </a:cxn>
                <a:cxn ang="10800000">
                  <a:pos x="wd2" y="hd2"/>
                </a:cxn>
                <a:cxn ang="16200000">
                  <a:pos x="wd2" y="hd2"/>
                </a:cxn>
              </a:cxnLst>
              <a:rect l="0" t="0" r="r" b="b"/>
              <a:pathLst>
                <a:path w="21600" h="21600" extrusionOk="0">
                  <a:moveTo>
                    <a:pt x="2492" y="9257"/>
                  </a:moveTo>
                  <a:lnTo>
                    <a:pt x="2492" y="10286"/>
                  </a:lnTo>
                  <a:lnTo>
                    <a:pt x="2077" y="10286"/>
                  </a:lnTo>
                  <a:lnTo>
                    <a:pt x="2077" y="10800"/>
                  </a:lnTo>
                  <a:lnTo>
                    <a:pt x="831" y="13886"/>
                  </a:lnTo>
                  <a:lnTo>
                    <a:pt x="0" y="14914"/>
                  </a:lnTo>
                  <a:lnTo>
                    <a:pt x="415" y="15429"/>
                  </a:lnTo>
                  <a:lnTo>
                    <a:pt x="2077" y="15943"/>
                  </a:lnTo>
                  <a:lnTo>
                    <a:pt x="3738" y="16971"/>
                  </a:lnTo>
                  <a:lnTo>
                    <a:pt x="4154" y="16971"/>
                  </a:lnTo>
                  <a:lnTo>
                    <a:pt x="4985" y="17486"/>
                  </a:lnTo>
                  <a:lnTo>
                    <a:pt x="5815" y="18514"/>
                  </a:lnTo>
                  <a:lnTo>
                    <a:pt x="6646" y="19029"/>
                  </a:lnTo>
                  <a:lnTo>
                    <a:pt x="8723" y="21600"/>
                  </a:lnTo>
                  <a:lnTo>
                    <a:pt x="8723" y="18000"/>
                  </a:lnTo>
                  <a:lnTo>
                    <a:pt x="9138" y="18000"/>
                  </a:lnTo>
                  <a:lnTo>
                    <a:pt x="9554" y="17486"/>
                  </a:lnTo>
                  <a:lnTo>
                    <a:pt x="9969" y="17486"/>
                  </a:lnTo>
                  <a:lnTo>
                    <a:pt x="10385" y="16971"/>
                  </a:lnTo>
                  <a:lnTo>
                    <a:pt x="12877" y="16971"/>
                  </a:lnTo>
                  <a:lnTo>
                    <a:pt x="13708" y="17486"/>
                  </a:lnTo>
                  <a:lnTo>
                    <a:pt x="15785" y="17486"/>
                  </a:lnTo>
                  <a:lnTo>
                    <a:pt x="15785" y="16457"/>
                  </a:lnTo>
                  <a:lnTo>
                    <a:pt x="16200" y="15943"/>
                  </a:lnTo>
                  <a:lnTo>
                    <a:pt x="16200" y="14400"/>
                  </a:lnTo>
                  <a:lnTo>
                    <a:pt x="16615" y="14400"/>
                  </a:lnTo>
                  <a:lnTo>
                    <a:pt x="16615" y="13886"/>
                  </a:lnTo>
                  <a:lnTo>
                    <a:pt x="17862" y="13886"/>
                  </a:lnTo>
                  <a:lnTo>
                    <a:pt x="18692" y="13371"/>
                  </a:lnTo>
                  <a:lnTo>
                    <a:pt x="19523" y="13371"/>
                  </a:lnTo>
                  <a:lnTo>
                    <a:pt x="19938" y="12857"/>
                  </a:lnTo>
                  <a:lnTo>
                    <a:pt x="20354" y="12857"/>
                  </a:lnTo>
                  <a:lnTo>
                    <a:pt x="20354" y="11829"/>
                  </a:lnTo>
                  <a:lnTo>
                    <a:pt x="19938" y="11314"/>
                  </a:lnTo>
                  <a:lnTo>
                    <a:pt x="19523" y="11314"/>
                  </a:lnTo>
                  <a:lnTo>
                    <a:pt x="19523" y="10800"/>
                  </a:lnTo>
                  <a:lnTo>
                    <a:pt x="19108" y="10286"/>
                  </a:lnTo>
                  <a:lnTo>
                    <a:pt x="19108" y="9771"/>
                  </a:lnTo>
                  <a:lnTo>
                    <a:pt x="18692" y="9771"/>
                  </a:lnTo>
                  <a:lnTo>
                    <a:pt x="18692" y="9257"/>
                  </a:lnTo>
                  <a:lnTo>
                    <a:pt x="19108" y="9257"/>
                  </a:lnTo>
                  <a:lnTo>
                    <a:pt x="19108" y="7714"/>
                  </a:lnTo>
                  <a:lnTo>
                    <a:pt x="19523" y="6686"/>
                  </a:lnTo>
                  <a:lnTo>
                    <a:pt x="19938" y="6171"/>
                  </a:lnTo>
                  <a:lnTo>
                    <a:pt x="19938" y="5657"/>
                  </a:lnTo>
                  <a:lnTo>
                    <a:pt x="20354" y="5143"/>
                  </a:lnTo>
                  <a:lnTo>
                    <a:pt x="20769" y="5143"/>
                  </a:lnTo>
                  <a:lnTo>
                    <a:pt x="20769" y="4629"/>
                  </a:lnTo>
                  <a:lnTo>
                    <a:pt x="21185" y="4629"/>
                  </a:lnTo>
                  <a:lnTo>
                    <a:pt x="21185" y="5143"/>
                  </a:lnTo>
                  <a:lnTo>
                    <a:pt x="21600" y="5143"/>
                  </a:lnTo>
                  <a:lnTo>
                    <a:pt x="21600" y="3086"/>
                  </a:lnTo>
                  <a:lnTo>
                    <a:pt x="20354" y="1543"/>
                  </a:lnTo>
                  <a:lnTo>
                    <a:pt x="19938" y="1543"/>
                  </a:lnTo>
                  <a:lnTo>
                    <a:pt x="19523" y="1029"/>
                  </a:lnTo>
                  <a:lnTo>
                    <a:pt x="18692" y="514"/>
                  </a:lnTo>
                  <a:lnTo>
                    <a:pt x="17862" y="514"/>
                  </a:lnTo>
                  <a:lnTo>
                    <a:pt x="17031" y="0"/>
                  </a:lnTo>
                  <a:lnTo>
                    <a:pt x="14538" y="0"/>
                  </a:lnTo>
                  <a:lnTo>
                    <a:pt x="14123" y="514"/>
                  </a:lnTo>
                  <a:lnTo>
                    <a:pt x="13708" y="514"/>
                  </a:lnTo>
                  <a:lnTo>
                    <a:pt x="13292" y="1029"/>
                  </a:lnTo>
                  <a:lnTo>
                    <a:pt x="12877" y="1029"/>
                  </a:lnTo>
                  <a:lnTo>
                    <a:pt x="12046" y="2057"/>
                  </a:lnTo>
                  <a:lnTo>
                    <a:pt x="11215" y="2571"/>
                  </a:lnTo>
                  <a:lnTo>
                    <a:pt x="10385" y="3600"/>
                  </a:lnTo>
                  <a:lnTo>
                    <a:pt x="9969" y="3600"/>
                  </a:lnTo>
                  <a:lnTo>
                    <a:pt x="9969" y="4114"/>
                  </a:lnTo>
                  <a:lnTo>
                    <a:pt x="9554" y="4114"/>
                  </a:lnTo>
                  <a:lnTo>
                    <a:pt x="9138" y="4629"/>
                  </a:lnTo>
                  <a:lnTo>
                    <a:pt x="4154" y="4629"/>
                  </a:lnTo>
                  <a:lnTo>
                    <a:pt x="3738" y="5143"/>
                  </a:lnTo>
                  <a:lnTo>
                    <a:pt x="3323" y="6686"/>
                  </a:lnTo>
                  <a:lnTo>
                    <a:pt x="2908" y="7200"/>
                  </a:lnTo>
                  <a:lnTo>
                    <a:pt x="2492" y="8229"/>
                  </a:lnTo>
                  <a:lnTo>
                    <a:pt x="2492" y="9257"/>
                  </a:lnTo>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96" name="Freeform 311"/>
            <p:cNvSpPr/>
            <p:nvPr/>
          </p:nvSpPr>
          <p:spPr>
            <a:xfrm>
              <a:off x="5034304" y="1127327"/>
              <a:ext cx="284357" cy="205571"/>
            </a:xfrm>
            <a:custGeom>
              <a:avLst/>
              <a:gdLst/>
              <a:ahLst/>
              <a:cxnLst>
                <a:cxn ang="0">
                  <a:pos x="wd2" y="hd2"/>
                </a:cxn>
                <a:cxn ang="5400000">
                  <a:pos x="wd2" y="hd2"/>
                </a:cxn>
                <a:cxn ang="10800000">
                  <a:pos x="wd2" y="hd2"/>
                </a:cxn>
                <a:cxn ang="16200000">
                  <a:pos x="wd2" y="hd2"/>
                </a:cxn>
              </a:cxnLst>
              <a:rect l="0" t="0" r="r" b="b"/>
              <a:pathLst>
                <a:path w="21600" h="21600" extrusionOk="0">
                  <a:moveTo>
                    <a:pt x="1825" y="21600"/>
                  </a:moveTo>
                  <a:lnTo>
                    <a:pt x="6085" y="21600"/>
                  </a:lnTo>
                  <a:lnTo>
                    <a:pt x="7301" y="21252"/>
                  </a:lnTo>
                  <a:lnTo>
                    <a:pt x="11256" y="21252"/>
                  </a:lnTo>
                  <a:lnTo>
                    <a:pt x="12473" y="20903"/>
                  </a:lnTo>
                  <a:lnTo>
                    <a:pt x="13690" y="20903"/>
                  </a:lnTo>
                  <a:lnTo>
                    <a:pt x="14299" y="20555"/>
                  </a:lnTo>
                  <a:lnTo>
                    <a:pt x="14907" y="20555"/>
                  </a:lnTo>
                  <a:lnTo>
                    <a:pt x="15515" y="20206"/>
                  </a:lnTo>
                  <a:lnTo>
                    <a:pt x="16428" y="20206"/>
                  </a:lnTo>
                  <a:lnTo>
                    <a:pt x="17037" y="19858"/>
                  </a:lnTo>
                  <a:lnTo>
                    <a:pt x="17341" y="19510"/>
                  </a:lnTo>
                  <a:lnTo>
                    <a:pt x="17645" y="19510"/>
                  </a:lnTo>
                  <a:lnTo>
                    <a:pt x="18558" y="18465"/>
                  </a:lnTo>
                  <a:lnTo>
                    <a:pt x="18558" y="17768"/>
                  </a:lnTo>
                  <a:lnTo>
                    <a:pt x="19166" y="17071"/>
                  </a:lnTo>
                  <a:lnTo>
                    <a:pt x="19166" y="16723"/>
                  </a:lnTo>
                  <a:lnTo>
                    <a:pt x="19470" y="16026"/>
                  </a:lnTo>
                  <a:lnTo>
                    <a:pt x="19470" y="14981"/>
                  </a:lnTo>
                  <a:lnTo>
                    <a:pt x="19775" y="14632"/>
                  </a:lnTo>
                  <a:lnTo>
                    <a:pt x="19775" y="13935"/>
                  </a:lnTo>
                  <a:lnTo>
                    <a:pt x="20079" y="13239"/>
                  </a:lnTo>
                  <a:lnTo>
                    <a:pt x="21296" y="11845"/>
                  </a:lnTo>
                  <a:lnTo>
                    <a:pt x="21296" y="11148"/>
                  </a:lnTo>
                  <a:lnTo>
                    <a:pt x="21600" y="10452"/>
                  </a:lnTo>
                  <a:lnTo>
                    <a:pt x="21600" y="5226"/>
                  </a:lnTo>
                  <a:lnTo>
                    <a:pt x="21296" y="4877"/>
                  </a:lnTo>
                  <a:lnTo>
                    <a:pt x="21296" y="4181"/>
                  </a:lnTo>
                  <a:lnTo>
                    <a:pt x="20992" y="3832"/>
                  </a:lnTo>
                  <a:lnTo>
                    <a:pt x="20992" y="3135"/>
                  </a:lnTo>
                  <a:lnTo>
                    <a:pt x="20383" y="2439"/>
                  </a:lnTo>
                  <a:lnTo>
                    <a:pt x="20079" y="2439"/>
                  </a:lnTo>
                  <a:lnTo>
                    <a:pt x="19470" y="1742"/>
                  </a:lnTo>
                  <a:lnTo>
                    <a:pt x="18862" y="1742"/>
                  </a:lnTo>
                  <a:lnTo>
                    <a:pt x="18254" y="1394"/>
                  </a:lnTo>
                  <a:lnTo>
                    <a:pt x="14603" y="0"/>
                  </a:lnTo>
                  <a:lnTo>
                    <a:pt x="13690" y="1045"/>
                  </a:lnTo>
                  <a:lnTo>
                    <a:pt x="13386" y="1045"/>
                  </a:lnTo>
                  <a:lnTo>
                    <a:pt x="13082" y="1394"/>
                  </a:lnTo>
                  <a:lnTo>
                    <a:pt x="12473" y="1394"/>
                  </a:lnTo>
                  <a:lnTo>
                    <a:pt x="11865" y="697"/>
                  </a:lnTo>
                  <a:lnTo>
                    <a:pt x="11561" y="697"/>
                  </a:lnTo>
                  <a:lnTo>
                    <a:pt x="11256" y="348"/>
                  </a:lnTo>
                  <a:lnTo>
                    <a:pt x="10648" y="348"/>
                  </a:lnTo>
                  <a:lnTo>
                    <a:pt x="10648" y="697"/>
                  </a:lnTo>
                  <a:lnTo>
                    <a:pt x="10344" y="1045"/>
                  </a:lnTo>
                  <a:lnTo>
                    <a:pt x="10344" y="1394"/>
                  </a:lnTo>
                  <a:lnTo>
                    <a:pt x="10039" y="1742"/>
                  </a:lnTo>
                  <a:lnTo>
                    <a:pt x="10039" y="2787"/>
                  </a:lnTo>
                  <a:lnTo>
                    <a:pt x="9735" y="3484"/>
                  </a:lnTo>
                  <a:lnTo>
                    <a:pt x="9735" y="3832"/>
                  </a:lnTo>
                  <a:lnTo>
                    <a:pt x="9735" y="3484"/>
                  </a:lnTo>
                  <a:lnTo>
                    <a:pt x="8823" y="3484"/>
                  </a:lnTo>
                  <a:lnTo>
                    <a:pt x="8823" y="3832"/>
                  </a:lnTo>
                  <a:lnTo>
                    <a:pt x="8518" y="4181"/>
                  </a:lnTo>
                  <a:lnTo>
                    <a:pt x="8518" y="4529"/>
                  </a:lnTo>
                  <a:lnTo>
                    <a:pt x="7910" y="5226"/>
                  </a:lnTo>
                  <a:lnTo>
                    <a:pt x="7910" y="7316"/>
                  </a:lnTo>
                  <a:lnTo>
                    <a:pt x="8214" y="7316"/>
                  </a:lnTo>
                  <a:lnTo>
                    <a:pt x="8518" y="7665"/>
                  </a:lnTo>
                  <a:lnTo>
                    <a:pt x="8518" y="8013"/>
                  </a:lnTo>
                  <a:lnTo>
                    <a:pt x="8823" y="8361"/>
                  </a:lnTo>
                  <a:lnTo>
                    <a:pt x="8823" y="9058"/>
                  </a:lnTo>
                  <a:lnTo>
                    <a:pt x="8214" y="9058"/>
                  </a:lnTo>
                  <a:lnTo>
                    <a:pt x="7910" y="9406"/>
                  </a:lnTo>
                  <a:lnTo>
                    <a:pt x="6997" y="9406"/>
                  </a:lnTo>
                  <a:lnTo>
                    <a:pt x="6693" y="9755"/>
                  </a:lnTo>
                  <a:lnTo>
                    <a:pt x="6085" y="9755"/>
                  </a:lnTo>
                  <a:lnTo>
                    <a:pt x="5780" y="10103"/>
                  </a:lnTo>
                  <a:lnTo>
                    <a:pt x="5780" y="11497"/>
                  </a:lnTo>
                  <a:lnTo>
                    <a:pt x="5476" y="11497"/>
                  </a:lnTo>
                  <a:lnTo>
                    <a:pt x="5476" y="11845"/>
                  </a:lnTo>
                  <a:lnTo>
                    <a:pt x="5172" y="12194"/>
                  </a:lnTo>
                  <a:lnTo>
                    <a:pt x="4259" y="12194"/>
                  </a:lnTo>
                  <a:lnTo>
                    <a:pt x="3955" y="11845"/>
                  </a:lnTo>
                  <a:lnTo>
                    <a:pt x="3346" y="11845"/>
                  </a:lnTo>
                  <a:lnTo>
                    <a:pt x="3042" y="11497"/>
                  </a:lnTo>
                  <a:lnTo>
                    <a:pt x="2738" y="11497"/>
                  </a:lnTo>
                  <a:lnTo>
                    <a:pt x="2130" y="11845"/>
                  </a:lnTo>
                  <a:lnTo>
                    <a:pt x="1217" y="11845"/>
                  </a:lnTo>
                  <a:lnTo>
                    <a:pt x="913" y="12194"/>
                  </a:lnTo>
                  <a:lnTo>
                    <a:pt x="608" y="12194"/>
                  </a:lnTo>
                  <a:lnTo>
                    <a:pt x="304" y="12542"/>
                  </a:lnTo>
                  <a:lnTo>
                    <a:pt x="304" y="12890"/>
                  </a:lnTo>
                  <a:lnTo>
                    <a:pt x="0" y="12890"/>
                  </a:lnTo>
                  <a:lnTo>
                    <a:pt x="0" y="13239"/>
                  </a:lnTo>
                  <a:lnTo>
                    <a:pt x="304" y="13587"/>
                  </a:lnTo>
                  <a:lnTo>
                    <a:pt x="304" y="14632"/>
                  </a:lnTo>
                  <a:lnTo>
                    <a:pt x="608" y="14981"/>
                  </a:lnTo>
                  <a:lnTo>
                    <a:pt x="304" y="15329"/>
                  </a:lnTo>
                  <a:lnTo>
                    <a:pt x="304" y="18465"/>
                  </a:lnTo>
                  <a:lnTo>
                    <a:pt x="1825" y="18465"/>
                  </a:lnTo>
                  <a:lnTo>
                    <a:pt x="1825" y="18813"/>
                  </a:lnTo>
                  <a:lnTo>
                    <a:pt x="2130" y="18813"/>
                  </a:lnTo>
                  <a:lnTo>
                    <a:pt x="2130" y="20903"/>
                  </a:lnTo>
                  <a:lnTo>
                    <a:pt x="1825" y="216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97" name="Freeform 312"/>
            <p:cNvSpPr/>
            <p:nvPr/>
          </p:nvSpPr>
          <p:spPr>
            <a:xfrm>
              <a:off x="5034304" y="1127327"/>
              <a:ext cx="284357" cy="205571"/>
            </a:xfrm>
            <a:custGeom>
              <a:avLst/>
              <a:gdLst/>
              <a:ahLst/>
              <a:cxnLst>
                <a:cxn ang="0">
                  <a:pos x="wd2" y="hd2"/>
                </a:cxn>
                <a:cxn ang="5400000">
                  <a:pos x="wd2" y="hd2"/>
                </a:cxn>
                <a:cxn ang="10800000">
                  <a:pos x="wd2" y="hd2"/>
                </a:cxn>
                <a:cxn ang="16200000">
                  <a:pos x="wd2" y="hd2"/>
                </a:cxn>
              </a:cxnLst>
              <a:rect l="0" t="0" r="r" b="b"/>
              <a:pathLst>
                <a:path w="21600" h="21600" extrusionOk="0">
                  <a:moveTo>
                    <a:pt x="1825" y="21600"/>
                  </a:moveTo>
                  <a:lnTo>
                    <a:pt x="6085" y="21600"/>
                  </a:lnTo>
                  <a:lnTo>
                    <a:pt x="7301" y="21252"/>
                  </a:lnTo>
                  <a:lnTo>
                    <a:pt x="11256" y="21252"/>
                  </a:lnTo>
                  <a:lnTo>
                    <a:pt x="12473" y="20903"/>
                  </a:lnTo>
                  <a:lnTo>
                    <a:pt x="13690" y="20903"/>
                  </a:lnTo>
                  <a:lnTo>
                    <a:pt x="14299" y="20555"/>
                  </a:lnTo>
                  <a:lnTo>
                    <a:pt x="14907" y="20555"/>
                  </a:lnTo>
                  <a:lnTo>
                    <a:pt x="15515" y="20206"/>
                  </a:lnTo>
                  <a:lnTo>
                    <a:pt x="16428" y="20206"/>
                  </a:lnTo>
                  <a:lnTo>
                    <a:pt x="17037" y="19858"/>
                  </a:lnTo>
                  <a:lnTo>
                    <a:pt x="17341" y="19510"/>
                  </a:lnTo>
                  <a:lnTo>
                    <a:pt x="17645" y="19510"/>
                  </a:lnTo>
                  <a:lnTo>
                    <a:pt x="18558" y="18465"/>
                  </a:lnTo>
                  <a:lnTo>
                    <a:pt x="18558" y="17768"/>
                  </a:lnTo>
                  <a:lnTo>
                    <a:pt x="19166" y="17071"/>
                  </a:lnTo>
                  <a:lnTo>
                    <a:pt x="19166" y="16723"/>
                  </a:lnTo>
                  <a:lnTo>
                    <a:pt x="19470" y="16026"/>
                  </a:lnTo>
                  <a:lnTo>
                    <a:pt x="19470" y="14981"/>
                  </a:lnTo>
                  <a:lnTo>
                    <a:pt x="19775" y="14632"/>
                  </a:lnTo>
                  <a:lnTo>
                    <a:pt x="19775" y="13935"/>
                  </a:lnTo>
                  <a:lnTo>
                    <a:pt x="20079" y="13239"/>
                  </a:lnTo>
                  <a:lnTo>
                    <a:pt x="21296" y="11845"/>
                  </a:lnTo>
                  <a:lnTo>
                    <a:pt x="21296" y="11148"/>
                  </a:lnTo>
                  <a:lnTo>
                    <a:pt x="21600" y="10452"/>
                  </a:lnTo>
                  <a:lnTo>
                    <a:pt x="21600" y="5226"/>
                  </a:lnTo>
                  <a:lnTo>
                    <a:pt x="21296" y="4877"/>
                  </a:lnTo>
                  <a:lnTo>
                    <a:pt x="21296" y="4181"/>
                  </a:lnTo>
                  <a:lnTo>
                    <a:pt x="20992" y="3832"/>
                  </a:lnTo>
                  <a:lnTo>
                    <a:pt x="20992" y="3135"/>
                  </a:lnTo>
                  <a:lnTo>
                    <a:pt x="20383" y="2439"/>
                  </a:lnTo>
                  <a:lnTo>
                    <a:pt x="20079" y="2439"/>
                  </a:lnTo>
                  <a:lnTo>
                    <a:pt x="19470" y="1742"/>
                  </a:lnTo>
                  <a:lnTo>
                    <a:pt x="18862" y="1742"/>
                  </a:lnTo>
                  <a:lnTo>
                    <a:pt x="18254" y="1394"/>
                  </a:lnTo>
                  <a:lnTo>
                    <a:pt x="14603" y="0"/>
                  </a:lnTo>
                  <a:lnTo>
                    <a:pt x="13690" y="1045"/>
                  </a:lnTo>
                  <a:lnTo>
                    <a:pt x="13386" y="1045"/>
                  </a:lnTo>
                  <a:lnTo>
                    <a:pt x="13082" y="1394"/>
                  </a:lnTo>
                  <a:lnTo>
                    <a:pt x="12473" y="1394"/>
                  </a:lnTo>
                  <a:lnTo>
                    <a:pt x="11865" y="697"/>
                  </a:lnTo>
                  <a:lnTo>
                    <a:pt x="11561" y="697"/>
                  </a:lnTo>
                  <a:lnTo>
                    <a:pt x="11256" y="348"/>
                  </a:lnTo>
                  <a:lnTo>
                    <a:pt x="10648" y="348"/>
                  </a:lnTo>
                  <a:lnTo>
                    <a:pt x="10648" y="697"/>
                  </a:lnTo>
                  <a:lnTo>
                    <a:pt x="10344" y="1045"/>
                  </a:lnTo>
                  <a:lnTo>
                    <a:pt x="10344" y="1394"/>
                  </a:lnTo>
                  <a:lnTo>
                    <a:pt x="10039" y="1742"/>
                  </a:lnTo>
                  <a:lnTo>
                    <a:pt x="10039" y="2787"/>
                  </a:lnTo>
                  <a:lnTo>
                    <a:pt x="9735" y="3484"/>
                  </a:lnTo>
                  <a:lnTo>
                    <a:pt x="9735" y="3832"/>
                  </a:lnTo>
                  <a:lnTo>
                    <a:pt x="9735" y="3484"/>
                  </a:lnTo>
                  <a:lnTo>
                    <a:pt x="8823" y="3484"/>
                  </a:lnTo>
                  <a:lnTo>
                    <a:pt x="8823" y="3832"/>
                  </a:lnTo>
                  <a:lnTo>
                    <a:pt x="8518" y="4181"/>
                  </a:lnTo>
                  <a:lnTo>
                    <a:pt x="8518" y="4529"/>
                  </a:lnTo>
                  <a:lnTo>
                    <a:pt x="7910" y="5226"/>
                  </a:lnTo>
                  <a:lnTo>
                    <a:pt x="7910" y="7316"/>
                  </a:lnTo>
                  <a:lnTo>
                    <a:pt x="8214" y="7316"/>
                  </a:lnTo>
                  <a:lnTo>
                    <a:pt x="8518" y="7665"/>
                  </a:lnTo>
                  <a:lnTo>
                    <a:pt x="8518" y="8013"/>
                  </a:lnTo>
                  <a:lnTo>
                    <a:pt x="8823" y="8361"/>
                  </a:lnTo>
                  <a:lnTo>
                    <a:pt x="8823" y="9058"/>
                  </a:lnTo>
                  <a:lnTo>
                    <a:pt x="8214" y="9058"/>
                  </a:lnTo>
                  <a:lnTo>
                    <a:pt x="7910" y="9406"/>
                  </a:lnTo>
                  <a:lnTo>
                    <a:pt x="6997" y="9406"/>
                  </a:lnTo>
                  <a:lnTo>
                    <a:pt x="6693" y="9755"/>
                  </a:lnTo>
                  <a:lnTo>
                    <a:pt x="6085" y="9755"/>
                  </a:lnTo>
                  <a:lnTo>
                    <a:pt x="5780" y="10103"/>
                  </a:lnTo>
                  <a:lnTo>
                    <a:pt x="5780" y="11497"/>
                  </a:lnTo>
                  <a:lnTo>
                    <a:pt x="5476" y="11497"/>
                  </a:lnTo>
                  <a:lnTo>
                    <a:pt x="5476" y="11845"/>
                  </a:lnTo>
                  <a:lnTo>
                    <a:pt x="5172" y="12194"/>
                  </a:lnTo>
                  <a:lnTo>
                    <a:pt x="4259" y="12194"/>
                  </a:lnTo>
                  <a:lnTo>
                    <a:pt x="3955" y="11845"/>
                  </a:lnTo>
                  <a:lnTo>
                    <a:pt x="3346" y="11845"/>
                  </a:lnTo>
                  <a:lnTo>
                    <a:pt x="3042" y="11497"/>
                  </a:lnTo>
                  <a:lnTo>
                    <a:pt x="2738" y="11497"/>
                  </a:lnTo>
                  <a:lnTo>
                    <a:pt x="2130" y="11845"/>
                  </a:lnTo>
                  <a:lnTo>
                    <a:pt x="1217" y="11845"/>
                  </a:lnTo>
                  <a:lnTo>
                    <a:pt x="913" y="12194"/>
                  </a:lnTo>
                  <a:lnTo>
                    <a:pt x="608" y="12194"/>
                  </a:lnTo>
                  <a:lnTo>
                    <a:pt x="304" y="12542"/>
                  </a:lnTo>
                  <a:lnTo>
                    <a:pt x="304" y="12890"/>
                  </a:lnTo>
                  <a:lnTo>
                    <a:pt x="0" y="12890"/>
                  </a:lnTo>
                  <a:lnTo>
                    <a:pt x="0" y="13239"/>
                  </a:lnTo>
                  <a:lnTo>
                    <a:pt x="304" y="13587"/>
                  </a:lnTo>
                  <a:lnTo>
                    <a:pt x="304" y="14632"/>
                  </a:lnTo>
                  <a:lnTo>
                    <a:pt x="608" y="14981"/>
                  </a:lnTo>
                  <a:lnTo>
                    <a:pt x="304" y="15329"/>
                  </a:lnTo>
                  <a:lnTo>
                    <a:pt x="304" y="18465"/>
                  </a:lnTo>
                  <a:lnTo>
                    <a:pt x="1825" y="18465"/>
                  </a:lnTo>
                  <a:lnTo>
                    <a:pt x="1825" y="18813"/>
                  </a:lnTo>
                  <a:lnTo>
                    <a:pt x="2130" y="18813"/>
                  </a:lnTo>
                  <a:lnTo>
                    <a:pt x="2130" y="20903"/>
                  </a:lnTo>
                  <a:lnTo>
                    <a:pt x="1825" y="216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98" name="Freeform 313"/>
            <p:cNvSpPr/>
            <p:nvPr/>
          </p:nvSpPr>
          <p:spPr>
            <a:xfrm>
              <a:off x="4573725" y="1366054"/>
              <a:ext cx="40052" cy="2984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14400"/>
                  </a:lnTo>
                  <a:lnTo>
                    <a:pt x="2160" y="14400"/>
                  </a:lnTo>
                  <a:lnTo>
                    <a:pt x="2160" y="12000"/>
                  </a:lnTo>
                  <a:lnTo>
                    <a:pt x="4320" y="9600"/>
                  </a:lnTo>
                  <a:lnTo>
                    <a:pt x="6480" y="4800"/>
                  </a:lnTo>
                  <a:lnTo>
                    <a:pt x="10800" y="0"/>
                  </a:lnTo>
                  <a:lnTo>
                    <a:pt x="10800" y="7200"/>
                  </a:lnTo>
                  <a:lnTo>
                    <a:pt x="8640" y="9600"/>
                  </a:lnTo>
                  <a:lnTo>
                    <a:pt x="8640" y="12000"/>
                  </a:lnTo>
                  <a:lnTo>
                    <a:pt x="10800" y="12000"/>
                  </a:lnTo>
                  <a:lnTo>
                    <a:pt x="10800" y="14400"/>
                  </a:lnTo>
                  <a:lnTo>
                    <a:pt x="12960" y="14400"/>
                  </a:lnTo>
                  <a:lnTo>
                    <a:pt x="12960" y="16800"/>
                  </a:lnTo>
                  <a:lnTo>
                    <a:pt x="15120" y="16800"/>
                  </a:lnTo>
                  <a:lnTo>
                    <a:pt x="19440" y="19200"/>
                  </a:lnTo>
                  <a:lnTo>
                    <a:pt x="21600" y="216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999" name="Freeform 314"/>
            <p:cNvSpPr/>
            <p:nvPr/>
          </p:nvSpPr>
          <p:spPr>
            <a:xfrm>
              <a:off x="4573725" y="1366054"/>
              <a:ext cx="40052" cy="2984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14400"/>
                  </a:lnTo>
                  <a:lnTo>
                    <a:pt x="2160" y="14400"/>
                  </a:lnTo>
                  <a:lnTo>
                    <a:pt x="2160" y="12000"/>
                  </a:lnTo>
                  <a:lnTo>
                    <a:pt x="4320" y="9600"/>
                  </a:lnTo>
                  <a:lnTo>
                    <a:pt x="6480" y="4800"/>
                  </a:lnTo>
                  <a:lnTo>
                    <a:pt x="10800" y="0"/>
                  </a:lnTo>
                  <a:lnTo>
                    <a:pt x="10800" y="7200"/>
                  </a:lnTo>
                  <a:lnTo>
                    <a:pt x="8640" y="9600"/>
                  </a:lnTo>
                  <a:lnTo>
                    <a:pt x="8640" y="12000"/>
                  </a:lnTo>
                  <a:lnTo>
                    <a:pt x="10800" y="12000"/>
                  </a:lnTo>
                  <a:lnTo>
                    <a:pt x="10800" y="14400"/>
                  </a:lnTo>
                  <a:lnTo>
                    <a:pt x="12960" y="14400"/>
                  </a:lnTo>
                  <a:lnTo>
                    <a:pt x="12960" y="16800"/>
                  </a:lnTo>
                  <a:lnTo>
                    <a:pt x="15120" y="16800"/>
                  </a:lnTo>
                  <a:lnTo>
                    <a:pt x="19440" y="19200"/>
                  </a:lnTo>
                  <a:lnTo>
                    <a:pt x="21600" y="216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00" name="Freeform 315"/>
            <p:cNvSpPr/>
            <p:nvPr/>
          </p:nvSpPr>
          <p:spPr>
            <a:xfrm>
              <a:off x="4737932" y="1342845"/>
              <a:ext cx="208263" cy="96156"/>
            </a:xfrm>
            <a:custGeom>
              <a:avLst/>
              <a:gdLst/>
              <a:ahLst/>
              <a:cxnLst>
                <a:cxn ang="0">
                  <a:pos x="wd2" y="hd2"/>
                </a:cxn>
                <a:cxn ang="5400000">
                  <a:pos x="wd2" y="hd2"/>
                </a:cxn>
                <a:cxn ang="10800000">
                  <a:pos x="wd2" y="hd2"/>
                </a:cxn>
                <a:cxn ang="16200000">
                  <a:pos x="wd2" y="hd2"/>
                </a:cxn>
              </a:cxnLst>
              <a:rect l="0" t="0" r="r" b="b"/>
              <a:pathLst>
                <a:path w="21600" h="21600" extrusionOk="0">
                  <a:moveTo>
                    <a:pt x="0" y="5959"/>
                  </a:moveTo>
                  <a:lnTo>
                    <a:pt x="0" y="4469"/>
                  </a:lnTo>
                  <a:lnTo>
                    <a:pt x="415" y="4469"/>
                  </a:lnTo>
                  <a:lnTo>
                    <a:pt x="1246" y="2979"/>
                  </a:lnTo>
                  <a:lnTo>
                    <a:pt x="2077" y="2979"/>
                  </a:lnTo>
                  <a:lnTo>
                    <a:pt x="2908" y="2234"/>
                  </a:lnTo>
                  <a:lnTo>
                    <a:pt x="3323" y="1490"/>
                  </a:lnTo>
                  <a:lnTo>
                    <a:pt x="4985" y="1490"/>
                  </a:lnTo>
                  <a:lnTo>
                    <a:pt x="5815" y="745"/>
                  </a:lnTo>
                  <a:lnTo>
                    <a:pt x="7062" y="0"/>
                  </a:lnTo>
                  <a:lnTo>
                    <a:pt x="8308" y="0"/>
                  </a:lnTo>
                  <a:lnTo>
                    <a:pt x="9138" y="1490"/>
                  </a:lnTo>
                  <a:lnTo>
                    <a:pt x="10385" y="2234"/>
                  </a:lnTo>
                  <a:lnTo>
                    <a:pt x="10800" y="2979"/>
                  </a:lnTo>
                  <a:lnTo>
                    <a:pt x="11215" y="2979"/>
                  </a:lnTo>
                  <a:lnTo>
                    <a:pt x="11631" y="3724"/>
                  </a:lnTo>
                  <a:lnTo>
                    <a:pt x="12462" y="4469"/>
                  </a:lnTo>
                  <a:lnTo>
                    <a:pt x="14538" y="5214"/>
                  </a:lnTo>
                  <a:lnTo>
                    <a:pt x="16615" y="6703"/>
                  </a:lnTo>
                  <a:lnTo>
                    <a:pt x="17446" y="7448"/>
                  </a:lnTo>
                  <a:lnTo>
                    <a:pt x="18277" y="7448"/>
                  </a:lnTo>
                  <a:lnTo>
                    <a:pt x="19108" y="8193"/>
                  </a:lnTo>
                  <a:lnTo>
                    <a:pt x="19938" y="9683"/>
                  </a:lnTo>
                  <a:lnTo>
                    <a:pt x="21600" y="11172"/>
                  </a:lnTo>
                  <a:lnTo>
                    <a:pt x="19108" y="13407"/>
                  </a:lnTo>
                  <a:lnTo>
                    <a:pt x="18277" y="14897"/>
                  </a:lnTo>
                  <a:lnTo>
                    <a:pt x="17031" y="15641"/>
                  </a:lnTo>
                  <a:lnTo>
                    <a:pt x="15785" y="17876"/>
                  </a:lnTo>
                  <a:lnTo>
                    <a:pt x="15369" y="17876"/>
                  </a:lnTo>
                  <a:lnTo>
                    <a:pt x="15369" y="18621"/>
                  </a:lnTo>
                  <a:lnTo>
                    <a:pt x="13708" y="21600"/>
                  </a:lnTo>
                  <a:lnTo>
                    <a:pt x="12877" y="20855"/>
                  </a:lnTo>
                  <a:lnTo>
                    <a:pt x="12462" y="20855"/>
                  </a:lnTo>
                  <a:lnTo>
                    <a:pt x="12462" y="20110"/>
                  </a:lnTo>
                  <a:lnTo>
                    <a:pt x="12046" y="20110"/>
                  </a:lnTo>
                  <a:lnTo>
                    <a:pt x="12046" y="17131"/>
                  </a:lnTo>
                  <a:lnTo>
                    <a:pt x="12462" y="16386"/>
                  </a:lnTo>
                  <a:lnTo>
                    <a:pt x="12046" y="16386"/>
                  </a:lnTo>
                  <a:lnTo>
                    <a:pt x="12046" y="15641"/>
                  </a:lnTo>
                  <a:lnTo>
                    <a:pt x="9554" y="15641"/>
                  </a:lnTo>
                  <a:lnTo>
                    <a:pt x="9554" y="16386"/>
                  </a:lnTo>
                  <a:lnTo>
                    <a:pt x="9138" y="16386"/>
                  </a:lnTo>
                  <a:lnTo>
                    <a:pt x="9138" y="18621"/>
                  </a:lnTo>
                  <a:lnTo>
                    <a:pt x="8723" y="18621"/>
                  </a:lnTo>
                  <a:lnTo>
                    <a:pt x="8308" y="19366"/>
                  </a:lnTo>
                  <a:lnTo>
                    <a:pt x="6646" y="19366"/>
                  </a:lnTo>
                  <a:lnTo>
                    <a:pt x="6646" y="18621"/>
                  </a:lnTo>
                  <a:lnTo>
                    <a:pt x="6231" y="18621"/>
                  </a:lnTo>
                  <a:lnTo>
                    <a:pt x="3738" y="14152"/>
                  </a:lnTo>
                  <a:lnTo>
                    <a:pt x="2908" y="13407"/>
                  </a:lnTo>
                  <a:lnTo>
                    <a:pt x="0" y="8193"/>
                  </a:lnTo>
                  <a:lnTo>
                    <a:pt x="0" y="5959"/>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01" name="Freeform 316"/>
            <p:cNvSpPr/>
            <p:nvPr/>
          </p:nvSpPr>
          <p:spPr>
            <a:xfrm>
              <a:off x="4737932" y="1342845"/>
              <a:ext cx="208263" cy="96156"/>
            </a:xfrm>
            <a:custGeom>
              <a:avLst/>
              <a:gdLst/>
              <a:ahLst/>
              <a:cxnLst>
                <a:cxn ang="0">
                  <a:pos x="wd2" y="hd2"/>
                </a:cxn>
                <a:cxn ang="5400000">
                  <a:pos x="wd2" y="hd2"/>
                </a:cxn>
                <a:cxn ang="10800000">
                  <a:pos x="wd2" y="hd2"/>
                </a:cxn>
                <a:cxn ang="16200000">
                  <a:pos x="wd2" y="hd2"/>
                </a:cxn>
              </a:cxnLst>
              <a:rect l="0" t="0" r="r" b="b"/>
              <a:pathLst>
                <a:path w="21600" h="21600" extrusionOk="0">
                  <a:moveTo>
                    <a:pt x="0" y="5959"/>
                  </a:moveTo>
                  <a:lnTo>
                    <a:pt x="0" y="4469"/>
                  </a:lnTo>
                  <a:lnTo>
                    <a:pt x="415" y="4469"/>
                  </a:lnTo>
                  <a:lnTo>
                    <a:pt x="1246" y="2979"/>
                  </a:lnTo>
                  <a:lnTo>
                    <a:pt x="2077" y="2979"/>
                  </a:lnTo>
                  <a:lnTo>
                    <a:pt x="2908" y="2234"/>
                  </a:lnTo>
                  <a:lnTo>
                    <a:pt x="3323" y="1490"/>
                  </a:lnTo>
                  <a:lnTo>
                    <a:pt x="4985" y="1490"/>
                  </a:lnTo>
                  <a:lnTo>
                    <a:pt x="5815" y="745"/>
                  </a:lnTo>
                  <a:lnTo>
                    <a:pt x="7062" y="0"/>
                  </a:lnTo>
                  <a:lnTo>
                    <a:pt x="8308" y="0"/>
                  </a:lnTo>
                  <a:lnTo>
                    <a:pt x="9138" y="1490"/>
                  </a:lnTo>
                  <a:lnTo>
                    <a:pt x="10385" y="2234"/>
                  </a:lnTo>
                  <a:lnTo>
                    <a:pt x="10800" y="2979"/>
                  </a:lnTo>
                  <a:lnTo>
                    <a:pt x="11215" y="2979"/>
                  </a:lnTo>
                  <a:lnTo>
                    <a:pt x="11631" y="3724"/>
                  </a:lnTo>
                  <a:lnTo>
                    <a:pt x="12462" y="4469"/>
                  </a:lnTo>
                  <a:lnTo>
                    <a:pt x="14538" y="5214"/>
                  </a:lnTo>
                  <a:lnTo>
                    <a:pt x="16615" y="6703"/>
                  </a:lnTo>
                  <a:lnTo>
                    <a:pt x="17446" y="7448"/>
                  </a:lnTo>
                  <a:lnTo>
                    <a:pt x="18277" y="7448"/>
                  </a:lnTo>
                  <a:lnTo>
                    <a:pt x="19108" y="8193"/>
                  </a:lnTo>
                  <a:lnTo>
                    <a:pt x="19938" y="9683"/>
                  </a:lnTo>
                  <a:lnTo>
                    <a:pt x="21600" y="11172"/>
                  </a:lnTo>
                  <a:lnTo>
                    <a:pt x="19108" y="13407"/>
                  </a:lnTo>
                  <a:lnTo>
                    <a:pt x="18277" y="14897"/>
                  </a:lnTo>
                  <a:lnTo>
                    <a:pt x="17031" y="15641"/>
                  </a:lnTo>
                  <a:lnTo>
                    <a:pt x="15785" y="17876"/>
                  </a:lnTo>
                  <a:lnTo>
                    <a:pt x="15369" y="17876"/>
                  </a:lnTo>
                  <a:lnTo>
                    <a:pt x="15369" y="18621"/>
                  </a:lnTo>
                  <a:lnTo>
                    <a:pt x="13708" y="21600"/>
                  </a:lnTo>
                  <a:lnTo>
                    <a:pt x="12877" y="20855"/>
                  </a:lnTo>
                  <a:lnTo>
                    <a:pt x="12462" y="20855"/>
                  </a:lnTo>
                  <a:lnTo>
                    <a:pt x="12462" y="20110"/>
                  </a:lnTo>
                  <a:lnTo>
                    <a:pt x="12046" y="20110"/>
                  </a:lnTo>
                  <a:lnTo>
                    <a:pt x="12046" y="17131"/>
                  </a:lnTo>
                  <a:lnTo>
                    <a:pt x="12462" y="16386"/>
                  </a:lnTo>
                  <a:lnTo>
                    <a:pt x="12046" y="16386"/>
                  </a:lnTo>
                  <a:lnTo>
                    <a:pt x="12046" y="15641"/>
                  </a:lnTo>
                  <a:lnTo>
                    <a:pt x="9554" y="15641"/>
                  </a:lnTo>
                  <a:lnTo>
                    <a:pt x="9554" y="16386"/>
                  </a:lnTo>
                  <a:lnTo>
                    <a:pt x="9138" y="16386"/>
                  </a:lnTo>
                  <a:lnTo>
                    <a:pt x="9138" y="18621"/>
                  </a:lnTo>
                  <a:lnTo>
                    <a:pt x="8723" y="18621"/>
                  </a:lnTo>
                  <a:lnTo>
                    <a:pt x="8308" y="19366"/>
                  </a:lnTo>
                  <a:lnTo>
                    <a:pt x="6646" y="19366"/>
                  </a:lnTo>
                  <a:lnTo>
                    <a:pt x="6646" y="18621"/>
                  </a:lnTo>
                  <a:lnTo>
                    <a:pt x="6231" y="18621"/>
                  </a:lnTo>
                  <a:lnTo>
                    <a:pt x="3738" y="14152"/>
                  </a:lnTo>
                  <a:lnTo>
                    <a:pt x="2908" y="13407"/>
                  </a:lnTo>
                  <a:lnTo>
                    <a:pt x="0" y="8193"/>
                  </a:lnTo>
                  <a:lnTo>
                    <a:pt x="0" y="5959"/>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02" name="Freeform 317"/>
            <p:cNvSpPr/>
            <p:nvPr/>
          </p:nvSpPr>
          <p:spPr>
            <a:xfrm>
              <a:off x="4870098" y="1385949"/>
              <a:ext cx="172215" cy="69629"/>
            </a:xfrm>
            <a:custGeom>
              <a:avLst/>
              <a:gdLst/>
              <a:ahLst/>
              <a:cxnLst>
                <a:cxn ang="0">
                  <a:pos x="wd2" y="hd2"/>
                </a:cxn>
                <a:cxn ang="5400000">
                  <a:pos x="wd2" y="hd2"/>
                </a:cxn>
                <a:cxn ang="10800000">
                  <a:pos x="wd2" y="hd2"/>
                </a:cxn>
                <a:cxn ang="16200000">
                  <a:pos x="wd2" y="hd2"/>
                </a:cxn>
              </a:cxnLst>
              <a:rect l="0" t="0" r="r" b="b"/>
              <a:pathLst>
                <a:path w="21600" h="21600" extrusionOk="0">
                  <a:moveTo>
                    <a:pt x="9544" y="2057"/>
                  </a:moveTo>
                  <a:lnTo>
                    <a:pt x="21600" y="0"/>
                  </a:lnTo>
                  <a:lnTo>
                    <a:pt x="20093" y="21600"/>
                  </a:lnTo>
                  <a:lnTo>
                    <a:pt x="19088" y="19543"/>
                  </a:lnTo>
                  <a:lnTo>
                    <a:pt x="18084" y="18514"/>
                  </a:lnTo>
                  <a:lnTo>
                    <a:pt x="17581" y="17486"/>
                  </a:lnTo>
                  <a:lnTo>
                    <a:pt x="17581" y="16457"/>
                  </a:lnTo>
                  <a:lnTo>
                    <a:pt x="16577" y="16457"/>
                  </a:lnTo>
                  <a:lnTo>
                    <a:pt x="16074" y="15429"/>
                  </a:lnTo>
                  <a:lnTo>
                    <a:pt x="14567" y="15429"/>
                  </a:lnTo>
                  <a:lnTo>
                    <a:pt x="14065" y="16457"/>
                  </a:lnTo>
                  <a:lnTo>
                    <a:pt x="12558" y="16457"/>
                  </a:lnTo>
                  <a:lnTo>
                    <a:pt x="10549" y="17486"/>
                  </a:lnTo>
                  <a:lnTo>
                    <a:pt x="10047" y="18514"/>
                  </a:lnTo>
                  <a:lnTo>
                    <a:pt x="5023" y="18514"/>
                  </a:lnTo>
                  <a:lnTo>
                    <a:pt x="4019" y="17486"/>
                  </a:lnTo>
                  <a:lnTo>
                    <a:pt x="2009" y="17486"/>
                  </a:lnTo>
                  <a:lnTo>
                    <a:pt x="0" y="16457"/>
                  </a:lnTo>
                  <a:lnTo>
                    <a:pt x="2009" y="12343"/>
                  </a:lnTo>
                  <a:lnTo>
                    <a:pt x="2512" y="12343"/>
                  </a:lnTo>
                  <a:lnTo>
                    <a:pt x="2512" y="11314"/>
                  </a:lnTo>
                  <a:lnTo>
                    <a:pt x="3516" y="10286"/>
                  </a:lnTo>
                  <a:lnTo>
                    <a:pt x="4521" y="8229"/>
                  </a:lnTo>
                  <a:lnTo>
                    <a:pt x="5526" y="7200"/>
                  </a:lnTo>
                  <a:lnTo>
                    <a:pt x="6530" y="5143"/>
                  </a:lnTo>
                  <a:lnTo>
                    <a:pt x="9544" y="2057"/>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03" name="Freeform 318"/>
            <p:cNvSpPr/>
            <p:nvPr/>
          </p:nvSpPr>
          <p:spPr>
            <a:xfrm>
              <a:off x="4870098" y="1385949"/>
              <a:ext cx="172215" cy="69629"/>
            </a:xfrm>
            <a:custGeom>
              <a:avLst/>
              <a:gdLst/>
              <a:ahLst/>
              <a:cxnLst>
                <a:cxn ang="0">
                  <a:pos x="wd2" y="hd2"/>
                </a:cxn>
                <a:cxn ang="5400000">
                  <a:pos x="wd2" y="hd2"/>
                </a:cxn>
                <a:cxn ang="10800000">
                  <a:pos x="wd2" y="hd2"/>
                </a:cxn>
                <a:cxn ang="16200000">
                  <a:pos x="wd2" y="hd2"/>
                </a:cxn>
              </a:cxnLst>
              <a:rect l="0" t="0" r="r" b="b"/>
              <a:pathLst>
                <a:path w="21600" h="21600" extrusionOk="0">
                  <a:moveTo>
                    <a:pt x="9544" y="2057"/>
                  </a:moveTo>
                  <a:lnTo>
                    <a:pt x="21600" y="0"/>
                  </a:lnTo>
                  <a:lnTo>
                    <a:pt x="20093" y="21600"/>
                  </a:lnTo>
                  <a:lnTo>
                    <a:pt x="19088" y="19543"/>
                  </a:lnTo>
                  <a:lnTo>
                    <a:pt x="18084" y="18514"/>
                  </a:lnTo>
                  <a:lnTo>
                    <a:pt x="17581" y="17486"/>
                  </a:lnTo>
                  <a:lnTo>
                    <a:pt x="17581" y="16457"/>
                  </a:lnTo>
                  <a:lnTo>
                    <a:pt x="16577" y="16457"/>
                  </a:lnTo>
                  <a:lnTo>
                    <a:pt x="16074" y="15429"/>
                  </a:lnTo>
                  <a:lnTo>
                    <a:pt x="14567" y="15429"/>
                  </a:lnTo>
                  <a:lnTo>
                    <a:pt x="14065" y="16457"/>
                  </a:lnTo>
                  <a:lnTo>
                    <a:pt x="12558" y="16457"/>
                  </a:lnTo>
                  <a:lnTo>
                    <a:pt x="10549" y="17486"/>
                  </a:lnTo>
                  <a:lnTo>
                    <a:pt x="10047" y="18514"/>
                  </a:lnTo>
                  <a:lnTo>
                    <a:pt x="5023" y="18514"/>
                  </a:lnTo>
                  <a:lnTo>
                    <a:pt x="4019" y="17486"/>
                  </a:lnTo>
                  <a:lnTo>
                    <a:pt x="2009" y="17486"/>
                  </a:lnTo>
                  <a:lnTo>
                    <a:pt x="0" y="16457"/>
                  </a:lnTo>
                  <a:lnTo>
                    <a:pt x="2009" y="12343"/>
                  </a:lnTo>
                  <a:lnTo>
                    <a:pt x="2512" y="12343"/>
                  </a:lnTo>
                  <a:lnTo>
                    <a:pt x="2512" y="11314"/>
                  </a:lnTo>
                  <a:lnTo>
                    <a:pt x="3516" y="10286"/>
                  </a:lnTo>
                  <a:lnTo>
                    <a:pt x="4521" y="8229"/>
                  </a:lnTo>
                  <a:lnTo>
                    <a:pt x="5526" y="7200"/>
                  </a:lnTo>
                  <a:lnTo>
                    <a:pt x="6530" y="5143"/>
                  </a:lnTo>
                  <a:lnTo>
                    <a:pt x="9544" y="2057"/>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04" name="Freeform 319"/>
            <p:cNvSpPr/>
            <p:nvPr/>
          </p:nvSpPr>
          <p:spPr>
            <a:xfrm>
              <a:off x="4345441" y="1066268"/>
              <a:ext cx="20025" cy="12701"/>
            </a:xfrm>
            <a:custGeom>
              <a:avLst/>
              <a:gdLst/>
              <a:ahLst/>
              <a:cxnLst>
                <a:cxn ang="0">
                  <a:pos x="wd2" y="hd2"/>
                </a:cxn>
                <a:cxn ang="5400000">
                  <a:pos x="wd2" y="hd2"/>
                </a:cxn>
                <a:cxn ang="10800000">
                  <a:pos x="wd2" y="hd2"/>
                </a:cxn>
                <a:cxn ang="16200000">
                  <a:pos x="wd2" y="hd2"/>
                </a:cxn>
              </a:cxnLst>
              <a:rect l="0" t="0" r="r" b="b"/>
              <a:pathLst>
                <a:path w="21600" h="21600" extrusionOk="0">
                  <a:moveTo>
                    <a:pt x="0" y="7200"/>
                  </a:moveTo>
                  <a:lnTo>
                    <a:pt x="0" y="21600"/>
                  </a:lnTo>
                  <a:lnTo>
                    <a:pt x="12960" y="21600"/>
                  </a:lnTo>
                  <a:lnTo>
                    <a:pt x="21600" y="7200"/>
                  </a:lnTo>
                  <a:lnTo>
                    <a:pt x="17280" y="0"/>
                  </a:lnTo>
                  <a:lnTo>
                    <a:pt x="4320" y="0"/>
                  </a:lnTo>
                  <a:lnTo>
                    <a:pt x="4320" y="7200"/>
                  </a:lnTo>
                  <a:lnTo>
                    <a:pt x="0" y="72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05" name="Freeform 320"/>
            <p:cNvSpPr/>
            <p:nvPr/>
          </p:nvSpPr>
          <p:spPr>
            <a:xfrm>
              <a:off x="4345441" y="1066268"/>
              <a:ext cx="20025" cy="12701"/>
            </a:xfrm>
            <a:custGeom>
              <a:avLst/>
              <a:gdLst/>
              <a:ahLst/>
              <a:cxnLst>
                <a:cxn ang="0">
                  <a:pos x="wd2" y="hd2"/>
                </a:cxn>
                <a:cxn ang="5400000">
                  <a:pos x="wd2" y="hd2"/>
                </a:cxn>
                <a:cxn ang="10800000">
                  <a:pos x="wd2" y="hd2"/>
                </a:cxn>
                <a:cxn ang="16200000">
                  <a:pos x="wd2" y="hd2"/>
                </a:cxn>
              </a:cxnLst>
              <a:rect l="0" t="0" r="r" b="b"/>
              <a:pathLst>
                <a:path w="21600" h="21600" extrusionOk="0">
                  <a:moveTo>
                    <a:pt x="0" y="7200"/>
                  </a:moveTo>
                  <a:lnTo>
                    <a:pt x="0" y="21600"/>
                  </a:lnTo>
                  <a:lnTo>
                    <a:pt x="12960" y="21600"/>
                  </a:lnTo>
                  <a:lnTo>
                    <a:pt x="21600" y="7200"/>
                  </a:lnTo>
                  <a:lnTo>
                    <a:pt x="17280" y="0"/>
                  </a:lnTo>
                  <a:lnTo>
                    <a:pt x="4320" y="0"/>
                  </a:lnTo>
                  <a:lnTo>
                    <a:pt x="4320" y="7200"/>
                  </a:lnTo>
                  <a:lnTo>
                    <a:pt x="0" y="72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06" name="Freeform 321"/>
            <p:cNvSpPr/>
            <p:nvPr/>
          </p:nvSpPr>
          <p:spPr>
            <a:xfrm>
              <a:off x="4209271" y="1210219"/>
              <a:ext cx="60077" cy="46420"/>
            </a:xfrm>
            <a:custGeom>
              <a:avLst/>
              <a:gdLst/>
              <a:ahLst/>
              <a:cxnLst>
                <a:cxn ang="0">
                  <a:pos x="wd2" y="hd2"/>
                </a:cxn>
                <a:cxn ang="5400000">
                  <a:pos x="wd2" y="hd2"/>
                </a:cxn>
                <a:cxn ang="10800000">
                  <a:pos x="wd2" y="hd2"/>
                </a:cxn>
                <a:cxn ang="16200000">
                  <a:pos x="wd2" y="hd2"/>
                </a:cxn>
              </a:cxnLst>
              <a:rect l="0" t="0" r="r" b="b"/>
              <a:pathLst>
                <a:path w="21600" h="21600" extrusionOk="0">
                  <a:moveTo>
                    <a:pt x="14400" y="20057"/>
                  </a:moveTo>
                  <a:lnTo>
                    <a:pt x="11520" y="20057"/>
                  </a:lnTo>
                  <a:lnTo>
                    <a:pt x="8640" y="21600"/>
                  </a:lnTo>
                  <a:lnTo>
                    <a:pt x="2880" y="21600"/>
                  </a:lnTo>
                  <a:lnTo>
                    <a:pt x="2880" y="20057"/>
                  </a:lnTo>
                  <a:lnTo>
                    <a:pt x="1440" y="20057"/>
                  </a:lnTo>
                  <a:lnTo>
                    <a:pt x="1440" y="16971"/>
                  </a:lnTo>
                  <a:lnTo>
                    <a:pt x="0" y="15429"/>
                  </a:lnTo>
                  <a:lnTo>
                    <a:pt x="0" y="12343"/>
                  </a:lnTo>
                  <a:lnTo>
                    <a:pt x="1440" y="10800"/>
                  </a:lnTo>
                  <a:lnTo>
                    <a:pt x="1440" y="7714"/>
                  </a:lnTo>
                  <a:lnTo>
                    <a:pt x="2880" y="6171"/>
                  </a:lnTo>
                  <a:lnTo>
                    <a:pt x="2880" y="4629"/>
                  </a:lnTo>
                  <a:lnTo>
                    <a:pt x="4320" y="4629"/>
                  </a:lnTo>
                  <a:lnTo>
                    <a:pt x="5760" y="3086"/>
                  </a:lnTo>
                  <a:lnTo>
                    <a:pt x="5760" y="1543"/>
                  </a:lnTo>
                  <a:lnTo>
                    <a:pt x="7200" y="1543"/>
                  </a:lnTo>
                  <a:lnTo>
                    <a:pt x="8640" y="0"/>
                  </a:lnTo>
                  <a:lnTo>
                    <a:pt x="11520" y="0"/>
                  </a:lnTo>
                  <a:lnTo>
                    <a:pt x="12960" y="1543"/>
                  </a:lnTo>
                  <a:lnTo>
                    <a:pt x="15840" y="1543"/>
                  </a:lnTo>
                  <a:lnTo>
                    <a:pt x="15840" y="3086"/>
                  </a:lnTo>
                  <a:lnTo>
                    <a:pt x="20160" y="7714"/>
                  </a:lnTo>
                  <a:lnTo>
                    <a:pt x="20160" y="9257"/>
                  </a:lnTo>
                  <a:lnTo>
                    <a:pt x="21600" y="10800"/>
                  </a:lnTo>
                  <a:lnTo>
                    <a:pt x="21600" y="15429"/>
                  </a:lnTo>
                  <a:lnTo>
                    <a:pt x="20160" y="16971"/>
                  </a:lnTo>
                  <a:lnTo>
                    <a:pt x="18720" y="16971"/>
                  </a:lnTo>
                  <a:lnTo>
                    <a:pt x="17280" y="18514"/>
                  </a:lnTo>
                  <a:lnTo>
                    <a:pt x="14400" y="20057"/>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07" name="Freeform 322"/>
            <p:cNvSpPr/>
            <p:nvPr/>
          </p:nvSpPr>
          <p:spPr>
            <a:xfrm>
              <a:off x="4209271" y="1210219"/>
              <a:ext cx="60077" cy="46420"/>
            </a:xfrm>
            <a:custGeom>
              <a:avLst/>
              <a:gdLst/>
              <a:ahLst/>
              <a:cxnLst>
                <a:cxn ang="0">
                  <a:pos x="wd2" y="hd2"/>
                </a:cxn>
                <a:cxn ang="5400000">
                  <a:pos x="wd2" y="hd2"/>
                </a:cxn>
                <a:cxn ang="10800000">
                  <a:pos x="wd2" y="hd2"/>
                </a:cxn>
                <a:cxn ang="16200000">
                  <a:pos x="wd2" y="hd2"/>
                </a:cxn>
              </a:cxnLst>
              <a:rect l="0" t="0" r="r" b="b"/>
              <a:pathLst>
                <a:path w="21600" h="21600" extrusionOk="0">
                  <a:moveTo>
                    <a:pt x="14400" y="20057"/>
                  </a:moveTo>
                  <a:lnTo>
                    <a:pt x="11520" y="20057"/>
                  </a:lnTo>
                  <a:lnTo>
                    <a:pt x="8640" y="21600"/>
                  </a:lnTo>
                  <a:lnTo>
                    <a:pt x="2880" y="21600"/>
                  </a:lnTo>
                  <a:lnTo>
                    <a:pt x="2880" y="20057"/>
                  </a:lnTo>
                  <a:lnTo>
                    <a:pt x="1440" y="20057"/>
                  </a:lnTo>
                  <a:lnTo>
                    <a:pt x="1440" y="16971"/>
                  </a:lnTo>
                  <a:lnTo>
                    <a:pt x="0" y="15429"/>
                  </a:lnTo>
                  <a:lnTo>
                    <a:pt x="0" y="12343"/>
                  </a:lnTo>
                  <a:lnTo>
                    <a:pt x="1440" y="10800"/>
                  </a:lnTo>
                  <a:lnTo>
                    <a:pt x="1440" y="7714"/>
                  </a:lnTo>
                  <a:lnTo>
                    <a:pt x="2880" y="6171"/>
                  </a:lnTo>
                  <a:lnTo>
                    <a:pt x="2880" y="4629"/>
                  </a:lnTo>
                  <a:lnTo>
                    <a:pt x="4320" y="4629"/>
                  </a:lnTo>
                  <a:lnTo>
                    <a:pt x="5760" y="3086"/>
                  </a:lnTo>
                  <a:lnTo>
                    <a:pt x="5760" y="1543"/>
                  </a:lnTo>
                  <a:lnTo>
                    <a:pt x="7200" y="1543"/>
                  </a:lnTo>
                  <a:lnTo>
                    <a:pt x="8640" y="0"/>
                  </a:lnTo>
                  <a:lnTo>
                    <a:pt x="11520" y="0"/>
                  </a:lnTo>
                  <a:lnTo>
                    <a:pt x="12960" y="1543"/>
                  </a:lnTo>
                  <a:lnTo>
                    <a:pt x="15840" y="1543"/>
                  </a:lnTo>
                  <a:lnTo>
                    <a:pt x="15840" y="3086"/>
                  </a:lnTo>
                  <a:lnTo>
                    <a:pt x="20160" y="7714"/>
                  </a:lnTo>
                  <a:lnTo>
                    <a:pt x="20160" y="9257"/>
                  </a:lnTo>
                  <a:lnTo>
                    <a:pt x="21600" y="10800"/>
                  </a:lnTo>
                  <a:lnTo>
                    <a:pt x="21600" y="15429"/>
                  </a:lnTo>
                  <a:lnTo>
                    <a:pt x="20160" y="16971"/>
                  </a:lnTo>
                  <a:lnTo>
                    <a:pt x="18720" y="16971"/>
                  </a:lnTo>
                  <a:lnTo>
                    <a:pt x="17280" y="18514"/>
                  </a:lnTo>
                  <a:lnTo>
                    <a:pt x="14400" y="20057"/>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08" name="Freeform 323"/>
            <p:cNvSpPr/>
            <p:nvPr/>
          </p:nvSpPr>
          <p:spPr>
            <a:xfrm>
              <a:off x="4225290" y="1097486"/>
              <a:ext cx="24031" cy="36473"/>
            </a:xfrm>
            <a:custGeom>
              <a:avLst/>
              <a:gdLst/>
              <a:ahLst/>
              <a:cxnLst>
                <a:cxn ang="0">
                  <a:pos x="wd2" y="hd2"/>
                </a:cxn>
                <a:cxn ang="5400000">
                  <a:pos x="wd2" y="hd2"/>
                </a:cxn>
                <a:cxn ang="10800000">
                  <a:pos x="wd2" y="hd2"/>
                </a:cxn>
                <a:cxn ang="16200000">
                  <a:pos x="wd2" y="hd2"/>
                </a:cxn>
              </a:cxnLst>
              <a:rect l="0" t="0" r="r" b="b"/>
              <a:pathLst>
                <a:path w="21600" h="21600" extrusionOk="0">
                  <a:moveTo>
                    <a:pt x="18000" y="0"/>
                  </a:moveTo>
                  <a:lnTo>
                    <a:pt x="14400" y="0"/>
                  </a:lnTo>
                  <a:lnTo>
                    <a:pt x="10800" y="1964"/>
                  </a:lnTo>
                  <a:lnTo>
                    <a:pt x="7200" y="1964"/>
                  </a:lnTo>
                  <a:lnTo>
                    <a:pt x="3600" y="3927"/>
                  </a:lnTo>
                  <a:lnTo>
                    <a:pt x="3600" y="5891"/>
                  </a:lnTo>
                  <a:lnTo>
                    <a:pt x="0" y="5891"/>
                  </a:lnTo>
                  <a:lnTo>
                    <a:pt x="0" y="17673"/>
                  </a:lnTo>
                  <a:lnTo>
                    <a:pt x="3600" y="19636"/>
                  </a:lnTo>
                  <a:lnTo>
                    <a:pt x="7200" y="19636"/>
                  </a:lnTo>
                  <a:lnTo>
                    <a:pt x="7200" y="21600"/>
                  </a:lnTo>
                  <a:lnTo>
                    <a:pt x="10800" y="21600"/>
                  </a:lnTo>
                  <a:lnTo>
                    <a:pt x="10800" y="19636"/>
                  </a:lnTo>
                  <a:lnTo>
                    <a:pt x="14400" y="19636"/>
                  </a:lnTo>
                  <a:lnTo>
                    <a:pt x="14400" y="17673"/>
                  </a:lnTo>
                  <a:lnTo>
                    <a:pt x="18000" y="17673"/>
                  </a:lnTo>
                  <a:lnTo>
                    <a:pt x="18000" y="15709"/>
                  </a:lnTo>
                  <a:lnTo>
                    <a:pt x="21600" y="13745"/>
                  </a:lnTo>
                  <a:lnTo>
                    <a:pt x="21600" y="0"/>
                  </a:lnTo>
                  <a:lnTo>
                    <a:pt x="18000"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09" name="Freeform 324"/>
            <p:cNvSpPr/>
            <p:nvPr/>
          </p:nvSpPr>
          <p:spPr>
            <a:xfrm>
              <a:off x="4225290" y="1097486"/>
              <a:ext cx="24031" cy="36473"/>
            </a:xfrm>
            <a:custGeom>
              <a:avLst/>
              <a:gdLst/>
              <a:ahLst/>
              <a:cxnLst>
                <a:cxn ang="0">
                  <a:pos x="wd2" y="hd2"/>
                </a:cxn>
                <a:cxn ang="5400000">
                  <a:pos x="wd2" y="hd2"/>
                </a:cxn>
                <a:cxn ang="10800000">
                  <a:pos x="wd2" y="hd2"/>
                </a:cxn>
                <a:cxn ang="16200000">
                  <a:pos x="wd2" y="hd2"/>
                </a:cxn>
              </a:cxnLst>
              <a:rect l="0" t="0" r="r" b="b"/>
              <a:pathLst>
                <a:path w="21600" h="21600" extrusionOk="0">
                  <a:moveTo>
                    <a:pt x="18000" y="0"/>
                  </a:moveTo>
                  <a:lnTo>
                    <a:pt x="14400" y="0"/>
                  </a:lnTo>
                  <a:lnTo>
                    <a:pt x="10800" y="1964"/>
                  </a:lnTo>
                  <a:lnTo>
                    <a:pt x="7200" y="1964"/>
                  </a:lnTo>
                  <a:lnTo>
                    <a:pt x="3600" y="3927"/>
                  </a:lnTo>
                  <a:lnTo>
                    <a:pt x="3600" y="5891"/>
                  </a:lnTo>
                  <a:lnTo>
                    <a:pt x="0" y="5891"/>
                  </a:lnTo>
                  <a:lnTo>
                    <a:pt x="0" y="17673"/>
                  </a:lnTo>
                  <a:lnTo>
                    <a:pt x="3600" y="19636"/>
                  </a:lnTo>
                  <a:lnTo>
                    <a:pt x="7200" y="19636"/>
                  </a:lnTo>
                  <a:lnTo>
                    <a:pt x="7200" y="21600"/>
                  </a:lnTo>
                  <a:lnTo>
                    <a:pt x="10800" y="21600"/>
                  </a:lnTo>
                  <a:lnTo>
                    <a:pt x="10800" y="19636"/>
                  </a:lnTo>
                  <a:lnTo>
                    <a:pt x="14400" y="19636"/>
                  </a:lnTo>
                  <a:lnTo>
                    <a:pt x="14400" y="17673"/>
                  </a:lnTo>
                  <a:lnTo>
                    <a:pt x="18000" y="17673"/>
                  </a:lnTo>
                  <a:lnTo>
                    <a:pt x="18000" y="15709"/>
                  </a:lnTo>
                  <a:lnTo>
                    <a:pt x="21600" y="13745"/>
                  </a:lnTo>
                  <a:lnTo>
                    <a:pt x="21600" y="0"/>
                  </a:lnTo>
                  <a:lnTo>
                    <a:pt x="18000" y="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10" name="Freeform 325"/>
            <p:cNvSpPr/>
            <p:nvPr/>
          </p:nvSpPr>
          <p:spPr>
            <a:xfrm>
              <a:off x="4373476" y="1011278"/>
              <a:ext cx="20026" cy="33157"/>
            </a:xfrm>
            <a:custGeom>
              <a:avLst/>
              <a:gdLst/>
              <a:ahLst/>
              <a:cxnLst>
                <a:cxn ang="0">
                  <a:pos x="wd2" y="hd2"/>
                </a:cxn>
                <a:cxn ang="5400000">
                  <a:pos x="wd2" y="hd2"/>
                </a:cxn>
                <a:cxn ang="10800000">
                  <a:pos x="wd2" y="hd2"/>
                </a:cxn>
                <a:cxn ang="16200000">
                  <a:pos x="wd2" y="hd2"/>
                </a:cxn>
              </a:cxnLst>
              <a:rect l="0" t="0" r="r" b="b"/>
              <a:pathLst>
                <a:path w="21600" h="21600" extrusionOk="0">
                  <a:moveTo>
                    <a:pt x="12960" y="0"/>
                  </a:moveTo>
                  <a:lnTo>
                    <a:pt x="0" y="6480"/>
                  </a:lnTo>
                  <a:lnTo>
                    <a:pt x="0" y="17280"/>
                  </a:lnTo>
                  <a:lnTo>
                    <a:pt x="8640" y="21600"/>
                  </a:lnTo>
                  <a:lnTo>
                    <a:pt x="17280" y="21600"/>
                  </a:lnTo>
                  <a:lnTo>
                    <a:pt x="17280" y="19440"/>
                  </a:lnTo>
                  <a:lnTo>
                    <a:pt x="21600" y="19440"/>
                  </a:lnTo>
                  <a:lnTo>
                    <a:pt x="21600" y="4320"/>
                  </a:lnTo>
                  <a:lnTo>
                    <a:pt x="17280" y="2160"/>
                  </a:lnTo>
                  <a:lnTo>
                    <a:pt x="17280" y="0"/>
                  </a:lnTo>
                  <a:lnTo>
                    <a:pt x="12960"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11" name="Freeform 326"/>
            <p:cNvSpPr/>
            <p:nvPr/>
          </p:nvSpPr>
          <p:spPr>
            <a:xfrm>
              <a:off x="4373476" y="1011278"/>
              <a:ext cx="20026" cy="33157"/>
            </a:xfrm>
            <a:custGeom>
              <a:avLst/>
              <a:gdLst/>
              <a:ahLst/>
              <a:cxnLst>
                <a:cxn ang="0">
                  <a:pos x="wd2" y="hd2"/>
                </a:cxn>
                <a:cxn ang="5400000">
                  <a:pos x="wd2" y="hd2"/>
                </a:cxn>
                <a:cxn ang="10800000">
                  <a:pos x="wd2" y="hd2"/>
                </a:cxn>
                <a:cxn ang="16200000">
                  <a:pos x="wd2" y="hd2"/>
                </a:cxn>
              </a:cxnLst>
              <a:rect l="0" t="0" r="r" b="b"/>
              <a:pathLst>
                <a:path w="21600" h="21600" extrusionOk="0">
                  <a:moveTo>
                    <a:pt x="12960" y="0"/>
                  </a:moveTo>
                  <a:lnTo>
                    <a:pt x="0" y="6480"/>
                  </a:lnTo>
                  <a:lnTo>
                    <a:pt x="0" y="17280"/>
                  </a:lnTo>
                  <a:lnTo>
                    <a:pt x="8640" y="21600"/>
                  </a:lnTo>
                  <a:lnTo>
                    <a:pt x="17280" y="21600"/>
                  </a:lnTo>
                  <a:lnTo>
                    <a:pt x="17280" y="19440"/>
                  </a:lnTo>
                  <a:lnTo>
                    <a:pt x="21600" y="19440"/>
                  </a:lnTo>
                  <a:lnTo>
                    <a:pt x="21600" y="4320"/>
                  </a:lnTo>
                  <a:lnTo>
                    <a:pt x="17280" y="2160"/>
                  </a:lnTo>
                  <a:lnTo>
                    <a:pt x="17280" y="0"/>
                  </a:lnTo>
                  <a:lnTo>
                    <a:pt x="12960" y="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12" name="Freeform 327"/>
            <p:cNvSpPr/>
            <p:nvPr/>
          </p:nvSpPr>
          <p:spPr>
            <a:xfrm>
              <a:off x="4253324" y="1087538"/>
              <a:ext cx="216272" cy="305043"/>
            </a:xfrm>
            <a:custGeom>
              <a:avLst/>
              <a:gdLst/>
              <a:ahLst/>
              <a:cxnLst>
                <a:cxn ang="0">
                  <a:pos x="wd2" y="hd2"/>
                </a:cxn>
                <a:cxn ang="5400000">
                  <a:pos x="wd2" y="hd2"/>
                </a:cxn>
                <a:cxn ang="10800000">
                  <a:pos x="wd2" y="hd2"/>
                </a:cxn>
                <a:cxn ang="16200000">
                  <a:pos x="wd2" y="hd2"/>
                </a:cxn>
              </a:cxnLst>
              <a:rect l="0" t="0" r="r" b="b"/>
              <a:pathLst>
                <a:path w="21600" h="21600" extrusionOk="0">
                  <a:moveTo>
                    <a:pt x="3200" y="470"/>
                  </a:moveTo>
                  <a:lnTo>
                    <a:pt x="2800" y="704"/>
                  </a:lnTo>
                  <a:lnTo>
                    <a:pt x="2800" y="1174"/>
                  </a:lnTo>
                  <a:lnTo>
                    <a:pt x="2400" y="1409"/>
                  </a:lnTo>
                  <a:lnTo>
                    <a:pt x="2400" y="1643"/>
                  </a:lnTo>
                  <a:lnTo>
                    <a:pt x="1600" y="2113"/>
                  </a:lnTo>
                  <a:lnTo>
                    <a:pt x="800" y="2348"/>
                  </a:lnTo>
                  <a:lnTo>
                    <a:pt x="400" y="2583"/>
                  </a:lnTo>
                  <a:lnTo>
                    <a:pt x="400" y="2817"/>
                  </a:lnTo>
                  <a:lnTo>
                    <a:pt x="0" y="2817"/>
                  </a:lnTo>
                  <a:lnTo>
                    <a:pt x="0" y="3287"/>
                  </a:lnTo>
                  <a:lnTo>
                    <a:pt x="800" y="3287"/>
                  </a:lnTo>
                  <a:lnTo>
                    <a:pt x="1200" y="3522"/>
                  </a:lnTo>
                  <a:lnTo>
                    <a:pt x="1600" y="3522"/>
                  </a:lnTo>
                  <a:lnTo>
                    <a:pt x="1600" y="3757"/>
                  </a:lnTo>
                  <a:lnTo>
                    <a:pt x="2000" y="3991"/>
                  </a:lnTo>
                  <a:lnTo>
                    <a:pt x="2000" y="5165"/>
                  </a:lnTo>
                  <a:lnTo>
                    <a:pt x="2400" y="5165"/>
                  </a:lnTo>
                  <a:lnTo>
                    <a:pt x="2000" y="5400"/>
                  </a:lnTo>
                  <a:lnTo>
                    <a:pt x="2000" y="5635"/>
                  </a:lnTo>
                  <a:lnTo>
                    <a:pt x="1600" y="5870"/>
                  </a:lnTo>
                  <a:lnTo>
                    <a:pt x="1200" y="5870"/>
                  </a:lnTo>
                  <a:lnTo>
                    <a:pt x="800" y="6104"/>
                  </a:lnTo>
                  <a:lnTo>
                    <a:pt x="400" y="6104"/>
                  </a:lnTo>
                  <a:lnTo>
                    <a:pt x="400" y="6809"/>
                  </a:lnTo>
                  <a:lnTo>
                    <a:pt x="800" y="7043"/>
                  </a:lnTo>
                  <a:lnTo>
                    <a:pt x="800" y="7278"/>
                  </a:lnTo>
                  <a:lnTo>
                    <a:pt x="2800" y="7278"/>
                  </a:lnTo>
                  <a:lnTo>
                    <a:pt x="2800" y="7513"/>
                  </a:lnTo>
                  <a:lnTo>
                    <a:pt x="3200" y="7513"/>
                  </a:lnTo>
                  <a:lnTo>
                    <a:pt x="3200" y="8452"/>
                  </a:lnTo>
                  <a:lnTo>
                    <a:pt x="2800" y="8687"/>
                  </a:lnTo>
                  <a:lnTo>
                    <a:pt x="2800" y="8922"/>
                  </a:lnTo>
                  <a:lnTo>
                    <a:pt x="2400" y="8922"/>
                  </a:lnTo>
                  <a:lnTo>
                    <a:pt x="2400" y="9157"/>
                  </a:lnTo>
                  <a:lnTo>
                    <a:pt x="2800" y="9391"/>
                  </a:lnTo>
                  <a:lnTo>
                    <a:pt x="3200" y="9391"/>
                  </a:lnTo>
                  <a:lnTo>
                    <a:pt x="3600" y="9626"/>
                  </a:lnTo>
                  <a:lnTo>
                    <a:pt x="7200" y="9626"/>
                  </a:lnTo>
                  <a:lnTo>
                    <a:pt x="7200" y="9861"/>
                  </a:lnTo>
                  <a:lnTo>
                    <a:pt x="7600" y="9861"/>
                  </a:lnTo>
                  <a:lnTo>
                    <a:pt x="7600" y="10096"/>
                  </a:lnTo>
                  <a:lnTo>
                    <a:pt x="8000" y="10330"/>
                  </a:lnTo>
                  <a:lnTo>
                    <a:pt x="8000" y="10565"/>
                  </a:lnTo>
                  <a:lnTo>
                    <a:pt x="8400" y="10800"/>
                  </a:lnTo>
                  <a:lnTo>
                    <a:pt x="8800" y="10800"/>
                  </a:lnTo>
                  <a:lnTo>
                    <a:pt x="9200" y="11035"/>
                  </a:lnTo>
                  <a:lnTo>
                    <a:pt x="10000" y="11035"/>
                  </a:lnTo>
                  <a:lnTo>
                    <a:pt x="10000" y="11504"/>
                  </a:lnTo>
                  <a:lnTo>
                    <a:pt x="9600" y="11739"/>
                  </a:lnTo>
                  <a:lnTo>
                    <a:pt x="9600" y="11974"/>
                  </a:lnTo>
                  <a:lnTo>
                    <a:pt x="9200" y="12209"/>
                  </a:lnTo>
                  <a:lnTo>
                    <a:pt x="8800" y="12209"/>
                  </a:lnTo>
                  <a:lnTo>
                    <a:pt x="8800" y="12443"/>
                  </a:lnTo>
                  <a:lnTo>
                    <a:pt x="8400" y="12443"/>
                  </a:lnTo>
                  <a:lnTo>
                    <a:pt x="8000" y="12678"/>
                  </a:lnTo>
                  <a:lnTo>
                    <a:pt x="7600" y="12678"/>
                  </a:lnTo>
                  <a:lnTo>
                    <a:pt x="7200" y="12913"/>
                  </a:lnTo>
                  <a:lnTo>
                    <a:pt x="4800" y="12913"/>
                  </a:lnTo>
                  <a:lnTo>
                    <a:pt x="4800" y="13148"/>
                  </a:lnTo>
                  <a:lnTo>
                    <a:pt x="4400" y="13383"/>
                  </a:lnTo>
                  <a:lnTo>
                    <a:pt x="4400" y="13852"/>
                  </a:lnTo>
                  <a:lnTo>
                    <a:pt x="4800" y="14322"/>
                  </a:lnTo>
                  <a:lnTo>
                    <a:pt x="4800" y="14557"/>
                  </a:lnTo>
                  <a:lnTo>
                    <a:pt x="5200" y="14791"/>
                  </a:lnTo>
                  <a:lnTo>
                    <a:pt x="5200" y="15026"/>
                  </a:lnTo>
                  <a:lnTo>
                    <a:pt x="5600" y="15026"/>
                  </a:lnTo>
                  <a:lnTo>
                    <a:pt x="5200" y="15261"/>
                  </a:lnTo>
                  <a:lnTo>
                    <a:pt x="5200" y="15965"/>
                  </a:lnTo>
                  <a:lnTo>
                    <a:pt x="4800" y="15965"/>
                  </a:lnTo>
                  <a:lnTo>
                    <a:pt x="4800" y="16200"/>
                  </a:lnTo>
                  <a:lnTo>
                    <a:pt x="4400" y="16200"/>
                  </a:lnTo>
                  <a:lnTo>
                    <a:pt x="4000" y="16435"/>
                  </a:lnTo>
                  <a:lnTo>
                    <a:pt x="3600" y="16435"/>
                  </a:lnTo>
                  <a:lnTo>
                    <a:pt x="3600" y="16670"/>
                  </a:lnTo>
                  <a:lnTo>
                    <a:pt x="3200" y="16670"/>
                  </a:lnTo>
                  <a:lnTo>
                    <a:pt x="3200" y="16904"/>
                  </a:lnTo>
                  <a:lnTo>
                    <a:pt x="3600" y="16904"/>
                  </a:lnTo>
                  <a:lnTo>
                    <a:pt x="4000" y="17139"/>
                  </a:lnTo>
                  <a:lnTo>
                    <a:pt x="7600" y="17139"/>
                  </a:lnTo>
                  <a:lnTo>
                    <a:pt x="8000" y="17374"/>
                  </a:lnTo>
                  <a:lnTo>
                    <a:pt x="8000" y="17609"/>
                  </a:lnTo>
                  <a:lnTo>
                    <a:pt x="7600" y="17609"/>
                  </a:lnTo>
                  <a:lnTo>
                    <a:pt x="7600" y="17843"/>
                  </a:lnTo>
                  <a:lnTo>
                    <a:pt x="6000" y="17843"/>
                  </a:lnTo>
                  <a:lnTo>
                    <a:pt x="3600" y="19252"/>
                  </a:lnTo>
                  <a:lnTo>
                    <a:pt x="3200" y="19722"/>
                  </a:lnTo>
                  <a:lnTo>
                    <a:pt x="2400" y="20191"/>
                  </a:lnTo>
                  <a:lnTo>
                    <a:pt x="2000" y="20661"/>
                  </a:lnTo>
                  <a:lnTo>
                    <a:pt x="2000" y="21365"/>
                  </a:lnTo>
                  <a:lnTo>
                    <a:pt x="2400" y="21600"/>
                  </a:lnTo>
                  <a:lnTo>
                    <a:pt x="2800" y="21600"/>
                  </a:lnTo>
                  <a:lnTo>
                    <a:pt x="3200" y="21365"/>
                  </a:lnTo>
                  <a:lnTo>
                    <a:pt x="3600" y="21365"/>
                  </a:lnTo>
                  <a:lnTo>
                    <a:pt x="4000" y="21130"/>
                  </a:lnTo>
                  <a:lnTo>
                    <a:pt x="5600" y="20661"/>
                  </a:lnTo>
                  <a:lnTo>
                    <a:pt x="6000" y="20661"/>
                  </a:lnTo>
                  <a:lnTo>
                    <a:pt x="6400" y="20426"/>
                  </a:lnTo>
                  <a:lnTo>
                    <a:pt x="6800" y="20426"/>
                  </a:lnTo>
                  <a:lnTo>
                    <a:pt x="8000" y="19722"/>
                  </a:lnTo>
                  <a:lnTo>
                    <a:pt x="8400" y="19722"/>
                  </a:lnTo>
                  <a:lnTo>
                    <a:pt x="8800" y="19487"/>
                  </a:lnTo>
                  <a:lnTo>
                    <a:pt x="9600" y="19487"/>
                  </a:lnTo>
                  <a:lnTo>
                    <a:pt x="10000" y="19722"/>
                  </a:lnTo>
                  <a:lnTo>
                    <a:pt x="10400" y="19722"/>
                  </a:lnTo>
                  <a:lnTo>
                    <a:pt x="11200" y="19957"/>
                  </a:lnTo>
                  <a:lnTo>
                    <a:pt x="12000" y="19957"/>
                  </a:lnTo>
                  <a:lnTo>
                    <a:pt x="12400" y="20191"/>
                  </a:lnTo>
                  <a:lnTo>
                    <a:pt x="13200" y="20191"/>
                  </a:lnTo>
                  <a:lnTo>
                    <a:pt x="13200" y="19957"/>
                  </a:lnTo>
                  <a:lnTo>
                    <a:pt x="13600" y="19957"/>
                  </a:lnTo>
                  <a:lnTo>
                    <a:pt x="14400" y="19487"/>
                  </a:lnTo>
                  <a:lnTo>
                    <a:pt x="15200" y="19252"/>
                  </a:lnTo>
                  <a:lnTo>
                    <a:pt x="15600" y="19017"/>
                  </a:lnTo>
                  <a:lnTo>
                    <a:pt x="16400" y="19017"/>
                  </a:lnTo>
                  <a:lnTo>
                    <a:pt x="16400" y="18783"/>
                  </a:lnTo>
                  <a:lnTo>
                    <a:pt x="19200" y="18783"/>
                  </a:lnTo>
                  <a:lnTo>
                    <a:pt x="19200" y="18548"/>
                  </a:lnTo>
                  <a:lnTo>
                    <a:pt x="20000" y="18548"/>
                  </a:lnTo>
                  <a:lnTo>
                    <a:pt x="20000" y="18313"/>
                  </a:lnTo>
                  <a:lnTo>
                    <a:pt x="19600" y="18078"/>
                  </a:lnTo>
                  <a:lnTo>
                    <a:pt x="19200" y="18078"/>
                  </a:lnTo>
                  <a:lnTo>
                    <a:pt x="18800" y="17843"/>
                  </a:lnTo>
                  <a:lnTo>
                    <a:pt x="18400" y="17843"/>
                  </a:lnTo>
                  <a:lnTo>
                    <a:pt x="17600" y="17374"/>
                  </a:lnTo>
                  <a:lnTo>
                    <a:pt x="17600" y="17139"/>
                  </a:lnTo>
                  <a:lnTo>
                    <a:pt x="18000" y="17139"/>
                  </a:lnTo>
                  <a:lnTo>
                    <a:pt x="18000" y="16904"/>
                  </a:lnTo>
                  <a:lnTo>
                    <a:pt x="18400" y="16904"/>
                  </a:lnTo>
                  <a:lnTo>
                    <a:pt x="18800" y="16670"/>
                  </a:lnTo>
                  <a:lnTo>
                    <a:pt x="19200" y="16670"/>
                  </a:lnTo>
                  <a:lnTo>
                    <a:pt x="20000" y="16904"/>
                  </a:lnTo>
                  <a:lnTo>
                    <a:pt x="20800" y="16904"/>
                  </a:lnTo>
                  <a:lnTo>
                    <a:pt x="21200" y="16670"/>
                  </a:lnTo>
                  <a:lnTo>
                    <a:pt x="21200" y="16435"/>
                  </a:lnTo>
                  <a:lnTo>
                    <a:pt x="21600" y="16200"/>
                  </a:lnTo>
                  <a:lnTo>
                    <a:pt x="21600" y="14557"/>
                  </a:lnTo>
                  <a:lnTo>
                    <a:pt x="21200" y="14557"/>
                  </a:lnTo>
                  <a:lnTo>
                    <a:pt x="21200" y="14087"/>
                  </a:lnTo>
                  <a:lnTo>
                    <a:pt x="20800" y="14087"/>
                  </a:lnTo>
                  <a:lnTo>
                    <a:pt x="20400" y="13852"/>
                  </a:lnTo>
                  <a:lnTo>
                    <a:pt x="18800" y="13852"/>
                  </a:lnTo>
                  <a:lnTo>
                    <a:pt x="18000" y="13617"/>
                  </a:lnTo>
                  <a:lnTo>
                    <a:pt x="17600" y="13617"/>
                  </a:lnTo>
                  <a:lnTo>
                    <a:pt x="17200" y="13383"/>
                  </a:lnTo>
                  <a:lnTo>
                    <a:pt x="17200" y="11739"/>
                  </a:lnTo>
                  <a:lnTo>
                    <a:pt x="16800" y="11504"/>
                  </a:lnTo>
                  <a:lnTo>
                    <a:pt x="16800" y="10800"/>
                  </a:lnTo>
                  <a:lnTo>
                    <a:pt x="16400" y="10565"/>
                  </a:lnTo>
                  <a:lnTo>
                    <a:pt x="15600" y="10565"/>
                  </a:lnTo>
                  <a:lnTo>
                    <a:pt x="15200" y="10330"/>
                  </a:lnTo>
                  <a:lnTo>
                    <a:pt x="14400" y="10330"/>
                  </a:lnTo>
                  <a:lnTo>
                    <a:pt x="14400" y="9626"/>
                  </a:lnTo>
                  <a:lnTo>
                    <a:pt x="14800" y="9391"/>
                  </a:lnTo>
                  <a:lnTo>
                    <a:pt x="14800" y="8687"/>
                  </a:lnTo>
                  <a:lnTo>
                    <a:pt x="13600" y="8687"/>
                  </a:lnTo>
                  <a:lnTo>
                    <a:pt x="13200" y="8452"/>
                  </a:lnTo>
                  <a:lnTo>
                    <a:pt x="12800" y="8452"/>
                  </a:lnTo>
                  <a:lnTo>
                    <a:pt x="12800" y="7983"/>
                  </a:lnTo>
                  <a:lnTo>
                    <a:pt x="13200" y="7748"/>
                  </a:lnTo>
                  <a:lnTo>
                    <a:pt x="13200" y="7043"/>
                  </a:lnTo>
                  <a:lnTo>
                    <a:pt x="13600" y="6809"/>
                  </a:lnTo>
                  <a:lnTo>
                    <a:pt x="13600" y="6339"/>
                  </a:lnTo>
                  <a:lnTo>
                    <a:pt x="13200" y="6339"/>
                  </a:lnTo>
                  <a:lnTo>
                    <a:pt x="13200" y="6104"/>
                  </a:lnTo>
                  <a:lnTo>
                    <a:pt x="12800" y="5870"/>
                  </a:lnTo>
                  <a:lnTo>
                    <a:pt x="12400" y="5870"/>
                  </a:lnTo>
                  <a:lnTo>
                    <a:pt x="12000" y="5635"/>
                  </a:lnTo>
                  <a:lnTo>
                    <a:pt x="11600" y="5635"/>
                  </a:lnTo>
                  <a:lnTo>
                    <a:pt x="10000" y="5165"/>
                  </a:lnTo>
                  <a:lnTo>
                    <a:pt x="9600" y="4930"/>
                  </a:lnTo>
                  <a:lnTo>
                    <a:pt x="9200" y="4930"/>
                  </a:lnTo>
                  <a:lnTo>
                    <a:pt x="8800" y="4696"/>
                  </a:lnTo>
                  <a:lnTo>
                    <a:pt x="8800" y="4226"/>
                  </a:lnTo>
                  <a:lnTo>
                    <a:pt x="9200" y="4226"/>
                  </a:lnTo>
                  <a:lnTo>
                    <a:pt x="9600" y="3991"/>
                  </a:lnTo>
                  <a:lnTo>
                    <a:pt x="11200" y="3991"/>
                  </a:lnTo>
                  <a:lnTo>
                    <a:pt x="11200" y="3757"/>
                  </a:lnTo>
                  <a:lnTo>
                    <a:pt x="11600" y="3522"/>
                  </a:lnTo>
                  <a:lnTo>
                    <a:pt x="11600" y="2113"/>
                  </a:lnTo>
                  <a:lnTo>
                    <a:pt x="11200" y="2113"/>
                  </a:lnTo>
                  <a:lnTo>
                    <a:pt x="11200" y="1878"/>
                  </a:lnTo>
                  <a:lnTo>
                    <a:pt x="10400" y="1878"/>
                  </a:lnTo>
                  <a:lnTo>
                    <a:pt x="10000" y="2113"/>
                  </a:lnTo>
                  <a:lnTo>
                    <a:pt x="8000" y="2113"/>
                  </a:lnTo>
                  <a:lnTo>
                    <a:pt x="8000" y="2348"/>
                  </a:lnTo>
                  <a:lnTo>
                    <a:pt x="7600" y="2348"/>
                  </a:lnTo>
                  <a:lnTo>
                    <a:pt x="7200" y="2113"/>
                  </a:lnTo>
                  <a:lnTo>
                    <a:pt x="6800" y="2113"/>
                  </a:lnTo>
                  <a:lnTo>
                    <a:pt x="6800" y="1174"/>
                  </a:lnTo>
                  <a:lnTo>
                    <a:pt x="7200" y="939"/>
                  </a:lnTo>
                  <a:lnTo>
                    <a:pt x="7200" y="235"/>
                  </a:lnTo>
                  <a:lnTo>
                    <a:pt x="6800" y="235"/>
                  </a:lnTo>
                  <a:lnTo>
                    <a:pt x="6800" y="0"/>
                  </a:lnTo>
                  <a:lnTo>
                    <a:pt x="5200" y="0"/>
                  </a:lnTo>
                  <a:lnTo>
                    <a:pt x="4800" y="235"/>
                  </a:lnTo>
                  <a:lnTo>
                    <a:pt x="4000" y="235"/>
                  </a:lnTo>
                  <a:lnTo>
                    <a:pt x="3600" y="470"/>
                  </a:lnTo>
                  <a:lnTo>
                    <a:pt x="3200" y="47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13" name="Freeform 328"/>
            <p:cNvSpPr/>
            <p:nvPr/>
          </p:nvSpPr>
          <p:spPr>
            <a:xfrm>
              <a:off x="4253324" y="1087538"/>
              <a:ext cx="216272" cy="305043"/>
            </a:xfrm>
            <a:custGeom>
              <a:avLst/>
              <a:gdLst/>
              <a:ahLst/>
              <a:cxnLst>
                <a:cxn ang="0">
                  <a:pos x="wd2" y="hd2"/>
                </a:cxn>
                <a:cxn ang="5400000">
                  <a:pos x="wd2" y="hd2"/>
                </a:cxn>
                <a:cxn ang="10800000">
                  <a:pos x="wd2" y="hd2"/>
                </a:cxn>
                <a:cxn ang="16200000">
                  <a:pos x="wd2" y="hd2"/>
                </a:cxn>
              </a:cxnLst>
              <a:rect l="0" t="0" r="r" b="b"/>
              <a:pathLst>
                <a:path w="21600" h="21600" extrusionOk="0">
                  <a:moveTo>
                    <a:pt x="3200" y="470"/>
                  </a:moveTo>
                  <a:lnTo>
                    <a:pt x="2800" y="704"/>
                  </a:lnTo>
                  <a:lnTo>
                    <a:pt x="2800" y="1174"/>
                  </a:lnTo>
                  <a:lnTo>
                    <a:pt x="2400" y="1409"/>
                  </a:lnTo>
                  <a:lnTo>
                    <a:pt x="2400" y="1643"/>
                  </a:lnTo>
                  <a:lnTo>
                    <a:pt x="1600" y="2113"/>
                  </a:lnTo>
                  <a:lnTo>
                    <a:pt x="800" y="2348"/>
                  </a:lnTo>
                  <a:lnTo>
                    <a:pt x="400" y="2583"/>
                  </a:lnTo>
                  <a:lnTo>
                    <a:pt x="400" y="2817"/>
                  </a:lnTo>
                  <a:lnTo>
                    <a:pt x="0" y="2817"/>
                  </a:lnTo>
                  <a:lnTo>
                    <a:pt x="0" y="3287"/>
                  </a:lnTo>
                  <a:lnTo>
                    <a:pt x="800" y="3287"/>
                  </a:lnTo>
                  <a:lnTo>
                    <a:pt x="1200" y="3522"/>
                  </a:lnTo>
                  <a:lnTo>
                    <a:pt x="1600" y="3522"/>
                  </a:lnTo>
                  <a:lnTo>
                    <a:pt x="1600" y="3757"/>
                  </a:lnTo>
                  <a:lnTo>
                    <a:pt x="2000" y="3991"/>
                  </a:lnTo>
                  <a:lnTo>
                    <a:pt x="2000" y="5165"/>
                  </a:lnTo>
                  <a:lnTo>
                    <a:pt x="2400" y="5165"/>
                  </a:lnTo>
                  <a:lnTo>
                    <a:pt x="2000" y="5400"/>
                  </a:lnTo>
                  <a:lnTo>
                    <a:pt x="2000" y="5635"/>
                  </a:lnTo>
                  <a:lnTo>
                    <a:pt x="1600" y="5870"/>
                  </a:lnTo>
                  <a:lnTo>
                    <a:pt x="1200" y="5870"/>
                  </a:lnTo>
                  <a:lnTo>
                    <a:pt x="800" y="6104"/>
                  </a:lnTo>
                  <a:lnTo>
                    <a:pt x="400" y="6104"/>
                  </a:lnTo>
                  <a:lnTo>
                    <a:pt x="400" y="6809"/>
                  </a:lnTo>
                  <a:lnTo>
                    <a:pt x="800" y="7043"/>
                  </a:lnTo>
                  <a:lnTo>
                    <a:pt x="800" y="7278"/>
                  </a:lnTo>
                  <a:lnTo>
                    <a:pt x="2800" y="7278"/>
                  </a:lnTo>
                  <a:lnTo>
                    <a:pt x="2800" y="7513"/>
                  </a:lnTo>
                  <a:lnTo>
                    <a:pt x="3200" y="7513"/>
                  </a:lnTo>
                  <a:lnTo>
                    <a:pt x="3200" y="8452"/>
                  </a:lnTo>
                  <a:lnTo>
                    <a:pt x="2800" y="8687"/>
                  </a:lnTo>
                  <a:lnTo>
                    <a:pt x="2800" y="8922"/>
                  </a:lnTo>
                  <a:lnTo>
                    <a:pt x="2400" y="8922"/>
                  </a:lnTo>
                  <a:lnTo>
                    <a:pt x="2400" y="9157"/>
                  </a:lnTo>
                  <a:lnTo>
                    <a:pt x="2800" y="9391"/>
                  </a:lnTo>
                  <a:lnTo>
                    <a:pt x="3200" y="9391"/>
                  </a:lnTo>
                  <a:lnTo>
                    <a:pt x="3600" y="9626"/>
                  </a:lnTo>
                  <a:lnTo>
                    <a:pt x="7200" y="9626"/>
                  </a:lnTo>
                  <a:lnTo>
                    <a:pt x="7200" y="9861"/>
                  </a:lnTo>
                  <a:lnTo>
                    <a:pt x="7600" y="9861"/>
                  </a:lnTo>
                  <a:lnTo>
                    <a:pt x="7600" y="10096"/>
                  </a:lnTo>
                  <a:lnTo>
                    <a:pt x="8000" y="10330"/>
                  </a:lnTo>
                  <a:lnTo>
                    <a:pt x="8000" y="10565"/>
                  </a:lnTo>
                  <a:lnTo>
                    <a:pt x="8400" y="10800"/>
                  </a:lnTo>
                  <a:lnTo>
                    <a:pt x="8800" y="10800"/>
                  </a:lnTo>
                  <a:lnTo>
                    <a:pt x="9200" y="11035"/>
                  </a:lnTo>
                  <a:lnTo>
                    <a:pt x="10000" y="11035"/>
                  </a:lnTo>
                  <a:lnTo>
                    <a:pt x="10000" y="11504"/>
                  </a:lnTo>
                  <a:lnTo>
                    <a:pt x="9600" y="11739"/>
                  </a:lnTo>
                  <a:lnTo>
                    <a:pt x="9600" y="11974"/>
                  </a:lnTo>
                  <a:lnTo>
                    <a:pt x="9200" y="12209"/>
                  </a:lnTo>
                  <a:lnTo>
                    <a:pt x="8800" y="12209"/>
                  </a:lnTo>
                  <a:lnTo>
                    <a:pt x="8800" y="12443"/>
                  </a:lnTo>
                  <a:lnTo>
                    <a:pt x="8400" y="12443"/>
                  </a:lnTo>
                  <a:lnTo>
                    <a:pt x="8000" y="12678"/>
                  </a:lnTo>
                  <a:lnTo>
                    <a:pt x="7600" y="12678"/>
                  </a:lnTo>
                  <a:lnTo>
                    <a:pt x="7200" y="12913"/>
                  </a:lnTo>
                  <a:lnTo>
                    <a:pt x="4800" y="12913"/>
                  </a:lnTo>
                  <a:lnTo>
                    <a:pt x="4800" y="13148"/>
                  </a:lnTo>
                  <a:lnTo>
                    <a:pt x="4400" y="13383"/>
                  </a:lnTo>
                  <a:lnTo>
                    <a:pt x="4400" y="13852"/>
                  </a:lnTo>
                  <a:lnTo>
                    <a:pt x="4800" y="14322"/>
                  </a:lnTo>
                  <a:lnTo>
                    <a:pt x="4800" y="14557"/>
                  </a:lnTo>
                  <a:lnTo>
                    <a:pt x="5200" y="14791"/>
                  </a:lnTo>
                  <a:lnTo>
                    <a:pt x="5200" y="15026"/>
                  </a:lnTo>
                  <a:lnTo>
                    <a:pt x="5600" y="15026"/>
                  </a:lnTo>
                  <a:lnTo>
                    <a:pt x="5200" y="15261"/>
                  </a:lnTo>
                  <a:lnTo>
                    <a:pt x="5200" y="15965"/>
                  </a:lnTo>
                  <a:lnTo>
                    <a:pt x="4800" y="15965"/>
                  </a:lnTo>
                  <a:lnTo>
                    <a:pt x="4800" y="16200"/>
                  </a:lnTo>
                  <a:lnTo>
                    <a:pt x="4400" y="16200"/>
                  </a:lnTo>
                  <a:lnTo>
                    <a:pt x="4000" y="16435"/>
                  </a:lnTo>
                  <a:lnTo>
                    <a:pt x="3600" y="16435"/>
                  </a:lnTo>
                  <a:lnTo>
                    <a:pt x="3600" y="16670"/>
                  </a:lnTo>
                  <a:lnTo>
                    <a:pt x="3200" y="16670"/>
                  </a:lnTo>
                  <a:lnTo>
                    <a:pt x="3200" y="16904"/>
                  </a:lnTo>
                  <a:lnTo>
                    <a:pt x="3600" y="16904"/>
                  </a:lnTo>
                  <a:lnTo>
                    <a:pt x="4000" y="17139"/>
                  </a:lnTo>
                  <a:lnTo>
                    <a:pt x="7600" y="17139"/>
                  </a:lnTo>
                  <a:lnTo>
                    <a:pt x="8000" y="17374"/>
                  </a:lnTo>
                  <a:lnTo>
                    <a:pt x="8000" y="17609"/>
                  </a:lnTo>
                  <a:lnTo>
                    <a:pt x="7600" y="17609"/>
                  </a:lnTo>
                  <a:lnTo>
                    <a:pt x="7600" y="17843"/>
                  </a:lnTo>
                  <a:lnTo>
                    <a:pt x="6000" y="17843"/>
                  </a:lnTo>
                  <a:lnTo>
                    <a:pt x="3600" y="19252"/>
                  </a:lnTo>
                  <a:lnTo>
                    <a:pt x="3200" y="19722"/>
                  </a:lnTo>
                  <a:lnTo>
                    <a:pt x="2400" y="20191"/>
                  </a:lnTo>
                  <a:lnTo>
                    <a:pt x="2000" y="20661"/>
                  </a:lnTo>
                  <a:lnTo>
                    <a:pt x="2000" y="21365"/>
                  </a:lnTo>
                  <a:lnTo>
                    <a:pt x="2400" y="21600"/>
                  </a:lnTo>
                  <a:lnTo>
                    <a:pt x="2800" y="21600"/>
                  </a:lnTo>
                  <a:lnTo>
                    <a:pt x="3200" y="21365"/>
                  </a:lnTo>
                  <a:lnTo>
                    <a:pt x="3600" y="21365"/>
                  </a:lnTo>
                  <a:lnTo>
                    <a:pt x="4000" y="21130"/>
                  </a:lnTo>
                  <a:lnTo>
                    <a:pt x="5600" y="20661"/>
                  </a:lnTo>
                  <a:lnTo>
                    <a:pt x="6000" y="20661"/>
                  </a:lnTo>
                  <a:lnTo>
                    <a:pt x="6400" y="20426"/>
                  </a:lnTo>
                  <a:lnTo>
                    <a:pt x="6800" y="20426"/>
                  </a:lnTo>
                  <a:lnTo>
                    <a:pt x="8000" y="19722"/>
                  </a:lnTo>
                  <a:lnTo>
                    <a:pt x="8400" y="19722"/>
                  </a:lnTo>
                  <a:lnTo>
                    <a:pt x="8800" y="19487"/>
                  </a:lnTo>
                  <a:lnTo>
                    <a:pt x="9600" y="19487"/>
                  </a:lnTo>
                  <a:lnTo>
                    <a:pt x="10000" y="19722"/>
                  </a:lnTo>
                  <a:lnTo>
                    <a:pt x="10400" y="19722"/>
                  </a:lnTo>
                  <a:lnTo>
                    <a:pt x="11200" y="19957"/>
                  </a:lnTo>
                  <a:lnTo>
                    <a:pt x="12000" y="19957"/>
                  </a:lnTo>
                  <a:lnTo>
                    <a:pt x="12400" y="20191"/>
                  </a:lnTo>
                  <a:lnTo>
                    <a:pt x="13200" y="20191"/>
                  </a:lnTo>
                  <a:lnTo>
                    <a:pt x="13200" y="19957"/>
                  </a:lnTo>
                  <a:lnTo>
                    <a:pt x="13600" y="19957"/>
                  </a:lnTo>
                  <a:lnTo>
                    <a:pt x="14400" y="19487"/>
                  </a:lnTo>
                  <a:lnTo>
                    <a:pt x="15200" y="19252"/>
                  </a:lnTo>
                  <a:lnTo>
                    <a:pt x="15600" y="19017"/>
                  </a:lnTo>
                  <a:lnTo>
                    <a:pt x="16400" y="19017"/>
                  </a:lnTo>
                  <a:lnTo>
                    <a:pt x="16400" y="18783"/>
                  </a:lnTo>
                  <a:lnTo>
                    <a:pt x="19200" y="18783"/>
                  </a:lnTo>
                  <a:lnTo>
                    <a:pt x="19200" y="18548"/>
                  </a:lnTo>
                  <a:lnTo>
                    <a:pt x="20000" y="18548"/>
                  </a:lnTo>
                  <a:lnTo>
                    <a:pt x="20000" y="18313"/>
                  </a:lnTo>
                  <a:lnTo>
                    <a:pt x="19600" y="18078"/>
                  </a:lnTo>
                  <a:lnTo>
                    <a:pt x="19200" y="18078"/>
                  </a:lnTo>
                  <a:lnTo>
                    <a:pt x="18800" y="17843"/>
                  </a:lnTo>
                  <a:lnTo>
                    <a:pt x="18400" y="17843"/>
                  </a:lnTo>
                  <a:lnTo>
                    <a:pt x="17600" y="17374"/>
                  </a:lnTo>
                  <a:lnTo>
                    <a:pt x="17600" y="17139"/>
                  </a:lnTo>
                  <a:lnTo>
                    <a:pt x="18000" y="17139"/>
                  </a:lnTo>
                  <a:lnTo>
                    <a:pt x="18000" y="16904"/>
                  </a:lnTo>
                  <a:lnTo>
                    <a:pt x="18400" y="16904"/>
                  </a:lnTo>
                  <a:lnTo>
                    <a:pt x="18800" y="16670"/>
                  </a:lnTo>
                  <a:lnTo>
                    <a:pt x="19200" y="16670"/>
                  </a:lnTo>
                  <a:lnTo>
                    <a:pt x="20000" y="16904"/>
                  </a:lnTo>
                  <a:lnTo>
                    <a:pt x="20800" y="16904"/>
                  </a:lnTo>
                  <a:lnTo>
                    <a:pt x="21200" y="16670"/>
                  </a:lnTo>
                  <a:lnTo>
                    <a:pt x="21200" y="16435"/>
                  </a:lnTo>
                  <a:lnTo>
                    <a:pt x="21600" y="16200"/>
                  </a:lnTo>
                  <a:lnTo>
                    <a:pt x="21600" y="14557"/>
                  </a:lnTo>
                  <a:lnTo>
                    <a:pt x="21200" y="14557"/>
                  </a:lnTo>
                  <a:lnTo>
                    <a:pt x="21200" y="14087"/>
                  </a:lnTo>
                  <a:lnTo>
                    <a:pt x="20800" y="14087"/>
                  </a:lnTo>
                  <a:lnTo>
                    <a:pt x="20400" y="13852"/>
                  </a:lnTo>
                  <a:lnTo>
                    <a:pt x="18800" y="13852"/>
                  </a:lnTo>
                  <a:lnTo>
                    <a:pt x="18000" y="13617"/>
                  </a:lnTo>
                  <a:lnTo>
                    <a:pt x="17600" y="13617"/>
                  </a:lnTo>
                  <a:lnTo>
                    <a:pt x="17200" y="13383"/>
                  </a:lnTo>
                  <a:lnTo>
                    <a:pt x="17200" y="11739"/>
                  </a:lnTo>
                  <a:lnTo>
                    <a:pt x="16800" y="11504"/>
                  </a:lnTo>
                  <a:lnTo>
                    <a:pt x="16800" y="10800"/>
                  </a:lnTo>
                  <a:lnTo>
                    <a:pt x="16400" y="10565"/>
                  </a:lnTo>
                  <a:lnTo>
                    <a:pt x="15600" y="10565"/>
                  </a:lnTo>
                  <a:lnTo>
                    <a:pt x="15200" y="10330"/>
                  </a:lnTo>
                  <a:lnTo>
                    <a:pt x="14400" y="10330"/>
                  </a:lnTo>
                  <a:lnTo>
                    <a:pt x="14400" y="9626"/>
                  </a:lnTo>
                  <a:lnTo>
                    <a:pt x="14800" y="9391"/>
                  </a:lnTo>
                  <a:lnTo>
                    <a:pt x="14800" y="8687"/>
                  </a:lnTo>
                  <a:lnTo>
                    <a:pt x="13600" y="8687"/>
                  </a:lnTo>
                  <a:lnTo>
                    <a:pt x="13200" y="8452"/>
                  </a:lnTo>
                  <a:lnTo>
                    <a:pt x="12800" y="8452"/>
                  </a:lnTo>
                  <a:lnTo>
                    <a:pt x="12800" y="7983"/>
                  </a:lnTo>
                  <a:lnTo>
                    <a:pt x="13200" y="7748"/>
                  </a:lnTo>
                  <a:lnTo>
                    <a:pt x="13200" y="7043"/>
                  </a:lnTo>
                  <a:lnTo>
                    <a:pt x="13600" y="6809"/>
                  </a:lnTo>
                  <a:lnTo>
                    <a:pt x="13600" y="6339"/>
                  </a:lnTo>
                  <a:lnTo>
                    <a:pt x="13200" y="6339"/>
                  </a:lnTo>
                  <a:lnTo>
                    <a:pt x="13200" y="6104"/>
                  </a:lnTo>
                  <a:lnTo>
                    <a:pt x="12800" y="5870"/>
                  </a:lnTo>
                  <a:lnTo>
                    <a:pt x="12400" y="5870"/>
                  </a:lnTo>
                  <a:lnTo>
                    <a:pt x="12000" y="5635"/>
                  </a:lnTo>
                  <a:lnTo>
                    <a:pt x="11600" y="5635"/>
                  </a:lnTo>
                  <a:lnTo>
                    <a:pt x="10000" y="5165"/>
                  </a:lnTo>
                  <a:lnTo>
                    <a:pt x="9600" y="4930"/>
                  </a:lnTo>
                  <a:lnTo>
                    <a:pt x="9200" y="4930"/>
                  </a:lnTo>
                  <a:lnTo>
                    <a:pt x="8800" y="4696"/>
                  </a:lnTo>
                  <a:lnTo>
                    <a:pt x="8800" y="4226"/>
                  </a:lnTo>
                  <a:lnTo>
                    <a:pt x="9200" y="4226"/>
                  </a:lnTo>
                  <a:lnTo>
                    <a:pt x="9600" y="3991"/>
                  </a:lnTo>
                  <a:lnTo>
                    <a:pt x="11200" y="3991"/>
                  </a:lnTo>
                  <a:lnTo>
                    <a:pt x="11200" y="3757"/>
                  </a:lnTo>
                  <a:lnTo>
                    <a:pt x="11600" y="3522"/>
                  </a:lnTo>
                  <a:lnTo>
                    <a:pt x="11600" y="2113"/>
                  </a:lnTo>
                  <a:lnTo>
                    <a:pt x="11200" y="2113"/>
                  </a:lnTo>
                  <a:lnTo>
                    <a:pt x="11200" y="1878"/>
                  </a:lnTo>
                  <a:lnTo>
                    <a:pt x="10400" y="1878"/>
                  </a:lnTo>
                  <a:lnTo>
                    <a:pt x="10000" y="2113"/>
                  </a:lnTo>
                  <a:lnTo>
                    <a:pt x="8000" y="2113"/>
                  </a:lnTo>
                  <a:lnTo>
                    <a:pt x="8000" y="2348"/>
                  </a:lnTo>
                  <a:lnTo>
                    <a:pt x="7600" y="2348"/>
                  </a:lnTo>
                  <a:lnTo>
                    <a:pt x="7200" y="2113"/>
                  </a:lnTo>
                  <a:lnTo>
                    <a:pt x="6800" y="2113"/>
                  </a:lnTo>
                  <a:lnTo>
                    <a:pt x="6800" y="1174"/>
                  </a:lnTo>
                  <a:lnTo>
                    <a:pt x="7200" y="939"/>
                  </a:lnTo>
                  <a:lnTo>
                    <a:pt x="7200" y="235"/>
                  </a:lnTo>
                  <a:lnTo>
                    <a:pt x="6800" y="235"/>
                  </a:lnTo>
                  <a:lnTo>
                    <a:pt x="6800" y="0"/>
                  </a:lnTo>
                  <a:lnTo>
                    <a:pt x="5200" y="0"/>
                  </a:lnTo>
                  <a:lnTo>
                    <a:pt x="4800" y="235"/>
                  </a:lnTo>
                  <a:lnTo>
                    <a:pt x="4000" y="235"/>
                  </a:lnTo>
                  <a:lnTo>
                    <a:pt x="3600" y="470"/>
                  </a:lnTo>
                  <a:lnTo>
                    <a:pt x="3200" y="47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14" name="Freeform 329"/>
            <p:cNvSpPr/>
            <p:nvPr/>
          </p:nvSpPr>
          <p:spPr>
            <a:xfrm>
              <a:off x="5146444" y="1462208"/>
              <a:ext cx="96121" cy="961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00" y="0"/>
                  </a:lnTo>
                  <a:lnTo>
                    <a:pt x="9900" y="745"/>
                  </a:lnTo>
                  <a:lnTo>
                    <a:pt x="10800" y="745"/>
                  </a:lnTo>
                  <a:lnTo>
                    <a:pt x="11700" y="1490"/>
                  </a:lnTo>
                  <a:lnTo>
                    <a:pt x="12600" y="1490"/>
                  </a:lnTo>
                  <a:lnTo>
                    <a:pt x="16200" y="4469"/>
                  </a:lnTo>
                  <a:lnTo>
                    <a:pt x="17100" y="5959"/>
                  </a:lnTo>
                  <a:lnTo>
                    <a:pt x="18900" y="7448"/>
                  </a:lnTo>
                  <a:lnTo>
                    <a:pt x="20700" y="10428"/>
                  </a:lnTo>
                  <a:lnTo>
                    <a:pt x="21600" y="11172"/>
                  </a:lnTo>
                  <a:lnTo>
                    <a:pt x="21600" y="14897"/>
                  </a:lnTo>
                  <a:lnTo>
                    <a:pt x="20700" y="15641"/>
                  </a:lnTo>
                  <a:lnTo>
                    <a:pt x="20700" y="17131"/>
                  </a:lnTo>
                  <a:lnTo>
                    <a:pt x="19800" y="17876"/>
                  </a:lnTo>
                  <a:lnTo>
                    <a:pt x="18900" y="19366"/>
                  </a:lnTo>
                  <a:lnTo>
                    <a:pt x="18000" y="21600"/>
                  </a:lnTo>
                  <a:lnTo>
                    <a:pt x="18000" y="20855"/>
                  </a:lnTo>
                  <a:lnTo>
                    <a:pt x="17100" y="20110"/>
                  </a:lnTo>
                  <a:lnTo>
                    <a:pt x="17100" y="19366"/>
                  </a:lnTo>
                  <a:lnTo>
                    <a:pt x="16200" y="18621"/>
                  </a:lnTo>
                  <a:lnTo>
                    <a:pt x="16200" y="17876"/>
                  </a:lnTo>
                  <a:lnTo>
                    <a:pt x="14400" y="17876"/>
                  </a:lnTo>
                  <a:lnTo>
                    <a:pt x="13500" y="18621"/>
                  </a:lnTo>
                  <a:lnTo>
                    <a:pt x="13500" y="20855"/>
                  </a:lnTo>
                  <a:lnTo>
                    <a:pt x="11700" y="17876"/>
                  </a:lnTo>
                  <a:lnTo>
                    <a:pt x="10800" y="15641"/>
                  </a:lnTo>
                  <a:lnTo>
                    <a:pt x="9900" y="14897"/>
                  </a:lnTo>
                  <a:lnTo>
                    <a:pt x="9900" y="10428"/>
                  </a:lnTo>
                  <a:lnTo>
                    <a:pt x="9000" y="9683"/>
                  </a:lnTo>
                  <a:lnTo>
                    <a:pt x="9000" y="7448"/>
                  </a:lnTo>
                  <a:lnTo>
                    <a:pt x="3600" y="2979"/>
                  </a:lnTo>
                  <a:lnTo>
                    <a:pt x="900" y="1490"/>
                  </a:lnTo>
                  <a:lnTo>
                    <a:pt x="0"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15" name="Freeform 330"/>
            <p:cNvSpPr/>
            <p:nvPr/>
          </p:nvSpPr>
          <p:spPr>
            <a:xfrm>
              <a:off x="5146444" y="1462208"/>
              <a:ext cx="96121" cy="961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00" y="0"/>
                  </a:lnTo>
                  <a:lnTo>
                    <a:pt x="9900" y="745"/>
                  </a:lnTo>
                  <a:lnTo>
                    <a:pt x="10800" y="745"/>
                  </a:lnTo>
                  <a:lnTo>
                    <a:pt x="11700" y="1490"/>
                  </a:lnTo>
                  <a:lnTo>
                    <a:pt x="12600" y="1490"/>
                  </a:lnTo>
                  <a:lnTo>
                    <a:pt x="16200" y="4469"/>
                  </a:lnTo>
                  <a:lnTo>
                    <a:pt x="17100" y="5959"/>
                  </a:lnTo>
                  <a:lnTo>
                    <a:pt x="18900" y="7448"/>
                  </a:lnTo>
                  <a:lnTo>
                    <a:pt x="20700" y="10428"/>
                  </a:lnTo>
                  <a:lnTo>
                    <a:pt x="21600" y="11172"/>
                  </a:lnTo>
                  <a:lnTo>
                    <a:pt x="21600" y="14897"/>
                  </a:lnTo>
                  <a:lnTo>
                    <a:pt x="20700" y="15641"/>
                  </a:lnTo>
                  <a:lnTo>
                    <a:pt x="20700" y="17131"/>
                  </a:lnTo>
                  <a:lnTo>
                    <a:pt x="19800" y="17876"/>
                  </a:lnTo>
                  <a:lnTo>
                    <a:pt x="18900" y="19366"/>
                  </a:lnTo>
                  <a:lnTo>
                    <a:pt x="18000" y="21600"/>
                  </a:lnTo>
                  <a:lnTo>
                    <a:pt x="18000" y="20855"/>
                  </a:lnTo>
                  <a:lnTo>
                    <a:pt x="17100" y="20110"/>
                  </a:lnTo>
                  <a:lnTo>
                    <a:pt x="17100" y="19366"/>
                  </a:lnTo>
                  <a:lnTo>
                    <a:pt x="16200" y="18621"/>
                  </a:lnTo>
                  <a:lnTo>
                    <a:pt x="16200" y="17876"/>
                  </a:lnTo>
                  <a:lnTo>
                    <a:pt x="14400" y="17876"/>
                  </a:lnTo>
                  <a:lnTo>
                    <a:pt x="13500" y="18621"/>
                  </a:lnTo>
                  <a:lnTo>
                    <a:pt x="13500" y="20855"/>
                  </a:lnTo>
                  <a:lnTo>
                    <a:pt x="11700" y="17876"/>
                  </a:lnTo>
                  <a:lnTo>
                    <a:pt x="10800" y="15641"/>
                  </a:lnTo>
                  <a:lnTo>
                    <a:pt x="9900" y="14897"/>
                  </a:lnTo>
                  <a:lnTo>
                    <a:pt x="9900" y="10428"/>
                  </a:lnTo>
                  <a:lnTo>
                    <a:pt x="9000" y="9683"/>
                  </a:lnTo>
                  <a:lnTo>
                    <a:pt x="9000" y="7448"/>
                  </a:lnTo>
                  <a:lnTo>
                    <a:pt x="3600" y="2979"/>
                  </a:lnTo>
                  <a:lnTo>
                    <a:pt x="900" y="1490"/>
                  </a:lnTo>
                  <a:lnTo>
                    <a:pt x="0" y="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16" name="Freeform 331"/>
            <p:cNvSpPr/>
            <p:nvPr/>
          </p:nvSpPr>
          <p:spPr>
            <a:xfrm>
              <a:off x="5122413" y="1651203"/>
              <a:ext cx="64081" cy="36473"/>
            </a:xfrm>
            <a:custGeom>
              <a:avLst/>
              <a:gdLst/>
              <a:ahLst/>
              <a:cxnLst>
                <a:cxn ang="0">
                  <a:pos x="wd2" y="hd2"/>
                </a:cxn>
                <a:cxn ang="5400000">
                  <a:pos x="wd2" y="hd2"/>
                </a:cxn>
                <a:cxn ang="10800000">
                  <a:pos x="wd2" y="hd2"/>
                </a:cxn>
                <a:cxn ang="16200000">
                  <a:pos x="wd2" y="hd2"/>
                </a:cxn>
              </a:cxnLst>
              <a:rect l="0" t="0" r="r" b="b"/>
              <a:pathLst>
                <a:path w="21600" h="21600" extrusionOk="0">
                  <a:moveTo>
                    <a:pt x="4050" y="19636"/>
                  </a:moveTo>
                  <a:lnTo>
                    <a:pt x="5400" y="19636"/>
                  </a:lnTo>
                  <a:lnTo>
                    <a:pt x="6750" y="21600"/>
                  </a:lnTo>
                  <a:lnTo>
                    <a:pt x="12150" y="21600"/>
                  </a:lnTo>
                  <a:lnTo>
                    <a:pt x="13500" y="19636"/>
                  </a:lnTo>
                  <a:lnTo>
                    <a:pt x="14850" y="19636"/>
                  </a:lnTo>
                  <a:lnTo>
                    <a:pt x="18900" y="13745"/>
                  </a:lnTo>
                  <a:lnTo>
                    <a:pt x="20250" y="13745"/>
                  </a:lnTo>
                  <a:lnTo>
                    <a:pt x="20250" y="9818"/>
                  </a:lnTo>
                  <a:lnTo>
                    <a:pt x="21600" y="9818"/>
                  </a:lnTo>
                  <a:lnTo>
                    <a:pt x="20250" y="9818"/>
                  </a:lnTo>
                  <a:lnTo>
                    <a:pt x="20250" y="7855"/>
                  </a:lnTo>
                  <a:lnTo>
                    <a:pt x="18900" y="5891"/>
                  </a:lnTo>
                  <a:lnTo>
                    <a:pt x="17550" y="5891"/>
                  </a:lnTo>
                  <a:lnTo>
                    <a:pt x="17550" y="3927"/>
                  </a:lnTo>
                  <a:lnTo>
                    <a:pt x="14850" y="3927"/>
                  </a:lnTo>
                  <a:lnTo>
                    <a:pt x="13500" y="1964"/>
                  </a:lnTo>
                  <a:lnTo>
                    <a:pt x="10800" y="0"/>
                  </a:lnTo>
                  <a:lnTo>
                    <a:pt x="9450" y="0"/>
                  </a:lnTo>
                  <a:lnTo>
                    <a:pt x="0" y="1964"/>
                  </a:lnTo>
                  <a:lnTo>
                    <a:pt x="0" y="13745"/>
                  </a:lnTo>
                  <a:lnTo>
                    <a:pt x="4050" y="19636"/>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17" name="Freeform 332"/>
            <p:cNvSpPr/>
            <p:nvPr/>
          </p:nvSpPr>
          <p:spPr>
            <a:xfrm>
              <a:off x="5122413" y="1651203"/>
              <a:ext cx="64081" cy="36473"/>
            </a:xfrm>
            <a:custGeom>
              <a:avLst/>
              <a:gdLst/>
              <a:ahLst/>
              <a:cxnLst>
                <a:cxn ang="0">
                  <a:pos x="wd2" y="hd2"/>
                </a:cxn>
                <a:cxn ang="5400000">
                  <a:pos x="wd2" y="hd2"/>
                </a:cxn>
                <a:cxn ang="10800000">
                  <a:pos x="wd2" y="hd2"/>
                </a:cxn>
                <a:cxn ang="16200000">
                  <a:pos x="wd2" y="hd2"/>
                </a:cxn>
              </a:cxnLst>
              <a:rect l="0" t="0" r="r" b="b"/>
              <a:pathLst>
                <a:path w="21600" h="21600" extrusionOk="0">
                  <a:moveTo>
                    <a:pt x="4050" y="19636"/>
                  </a:moveTo>
                  <a:lnTo>
                    <a:pt x="5400" y="19636"/>
                  </a:lnTo>
                  <a:lnTo>
                    <a:pt x="6750" y="21600"/>
                  </a:lnTo>
                  <a:lnTo>
                    <a:pt x="12150" y="21600"/>
                  </a:lnTo>
                  <a:lnTo>
                    <a:pt x="13500" y="19636"/>
                  </a:lnTo>
                  <a:lnTo>
                    <a:pt x="14850" y="19636"/>
                  </a:lnTo>
                  <a:lnTo>
                    <a:pt x="18900" y="13745"/>
                  </a:lnTo>
                  <a:lnTo>
                    <a:pt x="20250" y="13745"/>
                  </a:lnTo>
                  <a:lnTo>
                    <a:pt x="20250" y="9818"/>
                  </a:lnTo>
                  <a:lnTo>
                    <a:pt x="21600" y="9818"/>
                  </a:lnTo>
                  <a:lnTo>
                    <a:pt x="20250" y="9818"/>
                  </a:lnTo>
                  <a:lnTo>
                    <a:pt x="20250" y="7855"/>
                  </a:lnTo>
                  <a:lnTo>
                    <a:pt x="18900" y="5891"/>
                  </a:lnTo>
                  <a:lnTo>
                    <a:pt x="17550" y="5891"/>
                  </a:lnTo>
                  <a:lnTo>
                    <a:pt x="17550" y="3927"/>
                  </a:lnTo>
                  <a:lnTo>
                    <a:pt x="14850" y="3927"/>
                  </a:lnTo>
                  <a:lnTo>
                    <a:pt x="13500" y="1964"/>
                  </a:lnTo>
                  <a:lnTo>
                    <a:pt x="10800" y="0"/>
                  </a:lnTo>
                  <a:lnTo>
                    <a:pt x="9450" y="0"/>
                  </a:lnTo>
                  <a:lnTo>
                    <a:pt x="0" y="1964"/>
                  </a:lnTo>
                  <a:lnTo>
                    <a:pt x="0" y="13745"/>
                  </a:lnTo>
                  <a:lnTo>
                    <a:pt x="4050" y="19636"/>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18" name="Freeform 333"/>
            <p:cNvSpPr/>
            <p:nvPr/>
          </p:nvSpPr>
          <p:spPr>
            <a:xfrm>
              <a:off x="4970222" y="1654518"/>
              <a:ext cx="152192" cy="135943"/>
            </a:xfrm>
            <a:custGeom>
              <a:avLst/>
              <a:gdLst/>
              <a:ahLst/>
              <a:cxnLst>
                <a:cxn ang="0">
                  <a:pos x="wd2" y="hd2"/>
                </a:cxn>
                <a:cxn ang="5400000">
                  <a:pos x="wd2" y="hd2"/>
                </a:cxn>
                <a:cxn ang="10800000">
                  <a:pos x="wd2" y="hd2"/>
                </a:cxn>
                <a:cxn ang="16200000">
                  <a:pos x="wd2" y="hd2"/>
                </a:cxn>
              </a:cxnLst>
              <a:rect l="0" t="0" r="r" b="b"/>
              <a:pathLst>
                <a:path w="21600" h="21600" extrusionOk="0">
                  <a:moveTo>
                    <a:pt x="9663" y="15278"/>
                  </a:moveTo>
                  <a:lnTo>
                    <a:pt x="9095" y="14751"/>
                  </a:lnTo>
                  <a:lnTo>
                    <a:pt x="5116" y="14751"/>
                  </a:lnTo>
                  <a:lnTo>
                    <a:pt x="4547" y="14224"/>
                  </a:lnTo>
                  <a:lnTo>
                    <a:pt x="4547" y="12117"/>
                  </a:lnTo>
                  <a:lnTo>
                    <a:pt x="2842" y="10537"/>
                  </a:lnTo>
                  <a:lnTo>
                    <a:pt x="2274" y="10537"/>
                  </a:lnTo>
                  <a:lnTo>
                    <a:pt x="568" y="8956"/>
                  </a:lnTo>
                  <a:lnTo>
                    <a:pt x="568" y="7902"/>
                  </a:lnTo>
                  <a:lnTo>
                    <a:pt x="0" y="6849"/>
                  </a:lnTo>
                  <a:lnTo>
                    <a:pt x="0" y="5795"/>
                  </a:lnTo>
                  <a:lnTo>
                    <a:pt x="3979" y="3161"/>
                  </a:lnTo>
                  <a:lnTo>
                    <a:pt x="4547" y="3161"/>
                  </a:lnTo>
                  <a:lnTo>
                    <a:pt x="5116" y="3688"/>
                  </a:lnTo>
                  <a:lnTo>
                    <a:pt x="7389" y="3688"/>
                  </a:lnTo>
                  <a:lnTo>
                    <a:pt x="7958" y="3161"/>
                  </a:lnTo>
                  <a:lnTo>
                    <a:pt x="9095" y="2634"/>
                  </a:lnTo>
                  <a:lnTo>
                    <a:pt x="10800" y="1054"/>
                  </a:lnTo>
                  <a:lnTo>
                    <a:pt x="11937" y="1054"/>
                  </a:lnTo>
                  <a:lnTo>
                    <a:pt x="12505" y="527"/>
                  </a:lnTo>
                  <a:lnTo>
                    <a:pt x="13074" y="1054"/>
                  </a:lnTo>
                  <a:lnTo>
                    <a:pt x="14211" y="1054"/>
                  </a:lnTo>
                  <a:lnTo>
                    <a:pt x="14779" y="1580"/>
                  </a:lnTo>
                  <a:lnTo>
                    <a:pt x="15916" y="1580"/>
                  </a:lnTo>
                  <a:lnTo>
                    <a:pt x="16484" y="2107"/>
                  </a:lnTo>
                  <a:lnTo>
                    <a:pt x="17053" y="1580"/>
                  </a:lnTo>
                  <a:lnTo>
                    <a:pt x="17621" y="1580"/>
                  </a:lnTo>
                  <a:lnTo>
                    <a:pt x="18758" y="527"/>
                  </a:lnTo>
                  <a:lnTo>
                    <a:pt x="19326" y="527"/>
                  </a:lnTo>
                  <a:lnTo>
                    <a:pt x="19326" y="0"/>
                  </a:lnTo>
                  <a:lnTo>
                    <a:pt x="21600" y="0"/>
                  </a:lnTo>
                  <a:lnTo>
                    <a:pt x="21600" y="3161"/>
                  </a:lnTo>
                  <a:lnTo>
                    <a:pt x="20463" y="3688"/>
                  </a:lnTo>
                  <a:lnTo>
                    <a:pt x="19326" y="3688"/>
                  </a:lnTo>
                  <a:lnTo>
                    <a:pt x="18758" y="4215"/>
                  </a:lnTo>
                  <a:lnTo>
                    <a:pt x="18189" y="4215"/>
                  </a:lnTo>
                  <a:lnTo>
                    <a:pt x="17621" y="5268"/>
                  </a:lnTo>
                  <a:lnTo>
                    <a:pt x="17053" y="5795"/>
                  </a:lnTo>
                  <a:lnTo>
                    <a:pt x="16484" y="5795"/>
                  </a:lnTo>
                  <a:lnTo>
                    <a:pt x="16484" y="6849"/>
                  </a:lnTo>
                  <a:lnTo>
                    <a:pt x="17053" y="7376"/>
                  </a:lnTo>
                  <a:lnTo>
                    <a:pt x="17053" y="8429"/>
                  </a:lnTo>
                  <a:lnTo>
                    <a:pt x="16484" y="8429"/>
                  </a:lnTo>
                  <a:lnTo>
                    <a:pt x="16484" y="8956"/>
                  </a:lnTo>
                  <a:lnTo>
                    <a:pt x="14211" y="8956"/>
                  </a:lnTo>
                  <a:lnTo>
                    <a:pt x="13074" y="7902"/>
                  </a:lnTo>
                  <a:lnTo>
                    <a:pt x="11937" y="7902"/>
                  </a:lnTo>
                  <a:lnTo>
                    <a:pt x="11368" y="8429"/>
                  </a:lnTo>
                  <a:lnTo>
                    <a:pt x="11937" y="8429"/>
                  </a:lnTo>
                  <a:lnTo>
                    <a:pt x="11937" y="8956"/>
                  </a:lnTo>
                  <a:lnTo>
                    <a:pt x="12505" y="8956"/>
                  </a:lnTo>
                  <a:lnTo>
                    <a:pt x="12505" y="9483"/>
                  </a:lnTo>
                  <a:lnTo>
                    <a:pt x="13074" y="9483"/>
                  </a:lnTo>
                  <a:lnTo>
                    <a:pt x="13074" y="10537"/>
                  </a:lnTo>
                  <a:lnTo>
                    <a:pt x="12505" y="10537"/>
                  </a:lnTo>
                  <a:lnTo>
                    <a:pt x="11368" y="11590"/>
                  </a:lnTo>
                  <a:lnTo>
                    <a:pt x="11368" y="12644"/>
                  </a:lnTo>
                  <a:lnTo>
                    <a:pt x="12505" y="12644"/>
                  </a:lnTo>
                  <a:lnTo>
                    <a:pt x="13074" y="13171"/>
                  </a:lnTo>
                  <a:lnTo>
                    <a:pt x="13642" y="13171"/>
                  </a:lnTo>
                  <a:lnTo>
                    <a:pt x="15916" y="14224"/>
                  </a:lnTo>
                  <a:lnTo>
                    <a:pt x="16484" y="14751"/>
                  </a:lnTo>
                  <a:lnTo>
                    <a:pt x="17053" y="14751"/>
                  </a:lnTo>
                  <a:lnTo>
                    <a:pt x="18189" y="15805"/>
                  </a:lnTo>
                  <a:lnTo>
                    <a:pt x="18189" y="16332"/>
                  </a:lnTo>
                  <a:lnTo>
                    <a:pt x="18758" y="16859"/>
                  </a:lnTo>
                  <a:lnTo>
                    <a:pt x="18758" y="17385"/>
                  </a:lnTo>
                  <a:lnTo>
                    <a:pt x="17621" y="17385"/>
                  </a:lnTo>
                  <a:lnTo>
                    <a:pt x="17621" y="16859"/>
                  </a:lnTo>
                  <a:lnTo>
                    <a:pt x="15916" y="16859"/>
                  </a:lnTo>
                  <a:lnTo>
                    <a:pt x="15347" y="17385"/>
                  </a:lnTo>
                  <a:lnTo>
                    <a:pt x="14211" y="17385"/>
                  </a:lnTo>
                  <a:lnTo>
                    <a:pt x="13642" y="17912"/>
                  </a:lnTo>
                  <a:lnTo>
                    <a:pt x="13642" y="18439"/>
                  </a:lnTo>
                  <a:lnTo>
                    <a:pt x="13074" y="18439"/>
                  </a:lnTo>
                  <a:lnTo>
                    <a:pt x="13074" y="18966"/>
                  </a:lnTo>
                  <a:lnTo>
                    <a:pt x="13642" y="18966"/>
                  </a:lnTo>
                  <a:lnTo>
                    <a:pt x="13642" y="19493"/>
                  </a:lnTo>
                  <a:lnTo>
                    <a:pt x="14211" y="19493"/>
                  </a:lnTo>
                  <a:lnTo>
                    <a:pt x="14211" y="20020"/>
                  </a:lnTo>
                  <a:lnTo>
                    <a:pt x="14779" y="20020"/>
                  </a:lnTo>
                  <a:lnTo>
                    <a:pt x="14779" y="21073"/>
                  </a:lnTo>
                  <a:lnTo>
                    <a:pt x="13642" y="21073"/>
                  </a:lnTo>
                  <a:lnTo>
                    <a:pt x="13642" y="21600"/>
                  </a:lnTo>
                  <a:lnTo>
                    <a:pt x="7958" y="21600"/>
                  </a:lnTo>
                  <a:lnTo>
                    <a:pt x="7958" y="21073"/>
                  </a:lnTo>
                  <a:lnTo>
                    <a:pt x="7389" y="21073"/>
                  </a:lnTo>
                  <a:lnTo>
                    <a:pt x="7389" y="18439"/>
                  </a:lnTo>
                  <a:lnTo>
                    <a:pt x="6821" y="17912"/>
                  </a:lnTo>
                  <a:lnTo>
                    <a:pt x="5116" y="17912"/>
                  </a:lnTo>
                  <a:lnTo>
                    <a:pt x="5116" y="16859"/>
                  </a:lnTo>
                  <a:lnTo>
                    <a:pt x="5684" y="16859"/>
                  </a:lnTo>
                  <a:lnTo>
                    <a:pt x="6253" y="16332"/>
                  </a:lnTo>
                  <a:lnTo>
                    <a:pt x="9095" y="16332"/>
                  </a:lnTo>
                  <a:lnTo>
                    <a:pt x="9095" y="15805"/>
                  </a:lnTo>
                  <a:lnTo>
                    <a:pt x="9663" y="15805"/>
                  </a:lnTo>
                  <a:lnTo>
                    <a:pt x="9663" y="15278"/>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19" name="Freeform 334"/>
            <p:cNvSpPr/>
            <p:nvPr/>
          </p:nvSpPr>
          <p:spPr>
            <a:xfrm>
              <a:off x="4970222" y="1654518"/>
              <a:ext cx="152192" cy="135943"/>
            </a:xfrm>
            <a:custGeom>
              <a:avLst/>
              <a:gdLst/>
              <a:ahLst/>
              <a:cxnLst>
                <a:cxn ang="0">
                  <a:pos x="wd2" y="hd2"/>
                </a:cxn>
                <a:cxn ang="5400000">
                  <a:pos x="wd2" y="hd2"/>
                </a:cxn>
                <a:cxn ang="10800000">
                  <a:pos x="wd2" y="hd2"/>
                </a:cxn>
                <a:cxn ang="16200000">
                  <a:pos x="wd2" y="hd2"/>
                </a:cxn>
              </a:cxnLst>
              <a:rect l="0" t="0" r="r" b="b"/>
              <a:pathLst>
                <a:path w="21600" h="21600" extrusionOk="0">
                  <a:moveTo>
                    <a:pt x="9663" y="15278"/>
                  </a:moveTo>
                  <a:lnTo>
                    <a:pt x="9095" y="14751"/>
                  </a:lnTo>
                  <a:lnTo>
                    <a:pt x="5116" y="14751"/>
                  </a:lnTo>
                  <a:lnTo>
                    <a:pt x="4547" y="14224"/>
                  </a:lnTo>
                  <a:lnTo>
                    <a:pt x="4547" y="12117"/>
                  </a:lnTo>
                  <a:lnTo>
                    <a:pt x="2842" y="10537"/>
                  </a:lnTo>
                  <a:lnTo>
                    <a:pt x="2274" y="10537"/>
                  </a:lnTo>
                  <a:lnTo>
                    <a:pt x="568" y="8956"/>
                  </a:lnTo>
                  <a:lnTo>
                    <a:pt x="568" y="7902"/>
                  </a:lnTo>
                  <a:lnTo>
                    <a:pt x="0" y="6849"/>
                  </a:lnTo>
                  <a:lnTo>
                    <a:pt x="0" y="5795"/>
                  </a:lnTo>
                  <a:lnTo>
                    <a:pt x="3979" y="3161"/>
                  </a:lnTo>
                  <a:lnTo>
                    <a:pt x="4547" y="3161"/>
                  </a:lnTo>
                  <a:lnTo>
                    <a:pt x="5116" y="3688"/>
                  </a:lnTo>
                  <a:lnTo>
                    <a:pt x="7389" y="3688"/>
                  </a:lnTo>
                  <a:lnTo>
                    <a:pt x="7958" y="3161"/>
                  </a:lnTo>
                  <a:lnTo>
                    <a:pt x="9095" y="2634"/>
                  </a:lnTo>
                  <a:lnTo>
                    <a:pt x="10800" y="1054"/>
                  </a:lnTo>
                  <a:lnTo>
                    <a:pt x="11937" y="1054"/>
                  </a:lnTo>
                  <a:lnTo>
                    <a:pt x="12505" y="527"/>
                  </a:lnTo>
                  <a:lnTo>
                    <a:pt x="13074" y="1054"/>
                  </a:lnTo>
                  <a:lnTo>
                    <a:pt x="14211" y="1054"/>
                  </a:lnTo>
                  <a:lnTo>
                    <a:pt x="14779" y="1580"/>
                  </a:lnTo>
                  <a:lnTo>
                    <a:pt x="15916" y="1580"/>
                  </a:lnTo>
                  <a:lnTo>
                    <a:pt x="16484" y="2107"/>
                  </a:lnTo>
                  <a:lnTo>
                    <a:pt x="17053" y="1580"/>
                  </a:lnTo>
                  <a:lnTo>
                    <a:pt x="17621" y="1580"/>
                  </a:lnTo>
                  <a:lnTo>
                    <a:pt x="18758" y="527"/>
                  </a:lnTo>
                  <a:lnTo>
                    <a:pt x="19326" y="527"/>
                  </a:lnTo>
                  <a:lnTo>
                    <a:pt x="19326" y="0"/>
                  </a:lnTo>
                  <a:lnTo>
                    <a:pt x="21600" y="0"/>
                  </a:lnTo>
                  <a:lnTo>
                    <a:pt x="21600" y="3161"/>
                  </a:lnTo>
                  <a:lnTo>
                    <a:pt x="20463" y="3688"/>
                  </a:lnTo>
                  <a:lnTo>
                    <a:pt x="19326" y="3688"/>
                  </a:lnTo>
                  <a:lnTo>
                    <a:pt x="18758" y="4215"/>
                  </a:lnTo>
                  <a:lnTo>
                    <a:pt x="18189" y="4215"/>
                  </a:lnTo>
                  <a:lnTo>
                    <a:pt x="17621" y="5268"/>
                  </a:lnTo>
                  <a:lnTo>
                    <a:pt x="17053" y="5795"/>
                  </a:lnTo>
                  <a:lnTo>
                    <a:pt x="16484" y="5795"/>
                  </a:lnTo>
                  <a:lnTo>
                    <a:pt x="16484" y="6849"/>
                  </a:lnTo>
                  <a:lnTo>
                    <a:pt x="17053" y="7376"/>
                  </a:lnTo>
                  <a:lnTo>
                    <a:pt x="17053" y="8429"/>
                  </a:lnTo>
                  <a:lnTo>
                    <a:pt x="16484" y="8429"/>
                  </a:lnTo>
                  <a:lnTo>
                    <a:pt x="16484" y="8956"/>
                  </a:lnTo>
                  <a:lnTo>
                    <a:pt x="14211" y="8956"/>
                  </a:lnTo>
                  <a:lnTo>
                    <a:pt x="13074" y="7902"/>
                  </a:lnTo>
                  <a:lnTo>
                    <a:pt x="11937" y="7902"/>
                  </a:lnTo>
                  <a:lnTo>
                    <a:pt x="11368" y="8429"/>
                  </a:lnTo>
                  <a:lnTo>
                    <a:pt x="11937" y="8429"/>
                  </a:lnTo>
                  <a:lnTo>
                    <a:pt x="11937" y="8956"/>
                  </a:lnTo>
                  <a:lnTo>
                    <a:pt x="12505" y="8956"/>
                  </a:lnTo>
                  <a:lnTo>
                    <a:pt x="12505" y="9483"/>
                  </a:lnTo>
                  <a:lnTo>
                    <a:pt x="13074" y="9483"/>
                  </a:lnTo>
                  <a:lnTo>
                    <a:pt x="13074" y="10537"/>
                  </a:lnTo>
                  <a:lnTo>
                    <a:pt x="12505" y="10537"/>
                  </a:lnTo>
                  <a:lnTo>
                    <a:pt x="11368" y="11590"/>
                  </a:lnTo>
                  <a:lnTo>
                    <a:pt x="11368" y="12644"/>
                  </a:lnTo>
                  <a:lnTo>
                    <a:pt x="12505" y="12644"/>
                  </a:lnTo>
                  <a:lnTo>
                    <a:pt x="13074" y="13171"/>
                  </a:lnTo>
                  <a:lnTo>
                    <a:pt x="13642" y="13171"/>
                  </a:lnTo>
                  <a:lnTo>
                    <a:pt x="15916" y="14224"/>
                  </a:lnTo>
                  <a:lnTo>
                    <a:pt x="16484" y="14751"/>
                  </a:lnTo>
                  <a:lnTo>
                    <a:pt x="17053" y="14751"/>
                  </a:lnTo>
                  <a:lnTo>
                    <a:pt x="18189" y="15805"/>
                  </a:lnTo>
                  <a:lnTo>
                    <a:pt x="18189" y="16332"/>
                  </a:lnTo>
                  <a:lnTo>
                    <a:pt x="18758" y="16859"/>
                  </a:lnTo>
                  <a:lnTo>
                    <a:pt x="18758" y="17385"/>
                  </a:lnTo>
                  <a:lnTo>
                    <a:pt x="17621" y="17385"/>
                  </a:lnTo>
                  <a:lnTo>
                    <a:pt x="17621" y="16859"/>
                  </a:lnTo>
                  <a:lnTo>
                    <a:pt x="15916" y="16859"/>
                  </a:lnTo>
                  <a:lnTo>
                    <a:pt x="15347" y="17385"/>
                  </a:lnTo>
                  <a:lnTo>
                    <a:pt x="14211" y="17385"/>
                  </a:lnTo>
                  <a:lnTo>
                    <a:pt x="13642" y="17912"/>
                  </a:lnTo>
                  <a:lnTo>
                    <a:pt x="13642" y="18439"/>
                  </a:lnTo>
                  <a:lnTo>
                    <a:pt x="13074" y="18439"/>
                  </a:lnTo>
                  <a:lnTo>
                    <a:pt x="13074" y="18966"/>
                  </a:lnTo>
                  <a:lnTo>
                    <a:pt x="13642" y="18966"/>
                  </a:lnTo>
                  <a:lnTo>
                    <a:pt x="13642" y="19493"/>
                  </a:lnTo>
                  <a:lnTo>
                    <a:pt x="14211" y="19493"/>
                  </a:lnTo>
                  <a:lnTo>
                    <a:pt x="14211" y="20020"/>
                  </a:lnTo>
                  <a:lnTo>
                    <a:pt x="14779" y="20020"/>
                  </a:lnTo>
                  <a:lnTo>
                    <a:pt x="14779" y="21073"/>
                  </a:lnTo>
                  <a:lnTo>
                    <a:pt x="13642" y="21073"/>
                  </a:lnTo>
                  <a:lnTo>
                    <a:pt x="13642" y="21600"/>
                  </a:lnTo>
                  <a:lnTo>
                    <a:pt x="7958" y="21600"/>
                  </a:lnTo>
                  <a:lnTo>
                    <a:pt x="7958" y="21073"/>
                  </a:lnTo>
                  <a:lnTo>
                    <a:pt x="7389" y="21073"/>
                  </a:lnTo>
                  <a:lnTo>
                    <a:pt x="7389" y="18439"/>
                  </a:lnTo>
                  <a:lnTo>
                    <a:pt x="6821" y="17912"/>
                  </a:lnTo>
                  <a:lnTo>
                    <a:pt x="5116" y="17912"/>
                  </a:lnTo>
                  <a:lnTo>
                    <a:pt x="5116" y="16859"/>
                  </a:lnTo>
                  <a:lnTo>
                    <a:pt x="5684" y="16859"/>
                  </a:lnTo>
                  <a:lnTo>
                    <a:pt x="6253" y="16332"/>
                  </a:lnTo>
                  <a:lnTo>
                    <a:pt x="9095" y="16332"/>
                  </a:lnTo>
                  <a:lnTo>
                    <a:pt x="9095" y="15805"/>
                  </a:lnTo>
                  <a:lnTo>
                    <a:pt x="9663" y="15805"/>
                  </a:lnTo>
                  <a:lnTo>
                    <a:pt x="9663" y="15278"/>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20" name="Freeform 335"/>
            <p:cNvSpPr/>
            <p:nvPr/>
          </p:nvSpPr>
          <p:spPr>
            <a:xfrm>
              <a:off x="5082364" y="1793776"/>
              <a:ext cx="68087" cy="16580"/>
            </a:xfrm>
            <a:custGeom>
              <a:avLst/>
              <a:gdLst/>
              <a:ahLst/>
              <a:cxnLst>
                <a:cxn ang="0">
                  <a:pos x="wd2" y="hd2"/>
                </a:cxn>
                <a:cxn ang="5400000">
                  <a:pos x="wd2" y="hd2"/>
                </a:cxn>
                <a:cxn ang="10800000">
                  <a:pos x="wd2" y="hd2"/>
                </a:cxn>
                <a:cxn ang="16200000">
                  <a:pos x="wd2" y="hd2"/>
                </a:cxn>
              </a:cxnLst>
              <a:rect l="0" t="0" r="r" b="b"/>
              <a:pathLst>
                <a:path w="21600" h="21600" extrusionOk="0">
                  <a:moveTo>
                    <a:pt x="8894" y="21600"/>
                  </a:moveTo>
                  <a:lnTo>
                    <a:pt x="6353" y="21600"/>
                  </a:lnTo>
                  <a:lnTo>
                    <a:pt x="3812" y="17280"/>
                  </a:lnTo>
                  <a:lnTo>
                    <a:pt x="0" y="17280"/>
                  </a:lnTo>
                  <a:lnTo>
                    <a:pt x="0" y="8640"/>
                  </a:lnTo>
                  <a:lnTo>
                    <a:pt x="8894" y="8640"/>
                  </a:lnTo>
                  <a:lnTo>
                    <a:pt x="10165" y="4320"/>
                  </a:lnTo>
                  <a:lnTo>
                    <a:pt x="12706" y="4320"/>
                  </a:lnTo>
                  <a:lnTo>
                    <a:pt x="16518" y="0"/>
                  </a:lnTo>
                  <a:lnTo>
                    <a:pt x="19059" y="0"/>
                  </a:lnTo>
                  <a:lnTo>
                    <a:pt x="19059" y="4320"/>
                  </a:lnTo>
                  <a:lnTo>
                    <a:pt x="20329" y="4320"/>
                  </a:lnTo>
                  <a:lnTo>
                    <a:pt x="20329" y="8640"/>
                  </a:lnTo>
                  <a:lnTo>
                    <a:pt x="21600" y="12960"/>
                  </a:lnTo>
                  <a:lnTo>
                    <a:pt x="21600" y="17280"/>
                  </a:lnTo>
                  <a:lnTo>
                    <a:pt x="19059" y="17280"/>
                  </a:lnTo>
                  <a:lnTo>
                    <a:pt x="17788" y="21600"/>
                  </a:lnTo>
                  <a:lnTo>
                    <a:pt x="8894" y="216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21" name="Freeform 336"/>
            <p:cNvSpPr/>
            <p:nvPr/>
          </p:nvSpPr>
          <p:spPr>
            <a:xfrm>
              <a:off x="5082364" y="1793776"/>
              <a:ext cx="68087" cy="16580"/>
            </a:xfrm>
            <a:custGeom>
              <a:avLst/>
              <a:gdLst/>
              <a:ahLst/>
              <a:cxnLst>
                <a:cxn ang="0">
                  <a:pos x="wd2" y="hd2"/>
                </a:cxn>
                <a:cxn ang="5400000">
                  <a:pos x="wd2" y="hd2"/>
                </a:cxn>
                <a:cxn ang="10800000">
                  <a:pos x="wd2" y="hd2"/>
                </a:cxn>
                <a:cxn ang="16200000">
                  <a:pos x="wd2" y="hd2"/>
                </a:cxn>
              </a:cxnLst>
              <a:rect l="0" t="0" r="r" b="b"/>
              <a:pathLst>
                <a:path w="21600" h="21600" extrusionOk="0">
                  <a:moveTo>
                    <a:pt x="8894" y="21600"/>
                  </a:moveTo>
                  <a:lnTo>
                    <a:pt x="6353" y="21600"/>
                  </a:lnTo>
                  <a:lnTo>
                    <a:pt x="3812" y="17280"/>
                  </a:lnTo>
                  <a:lnTo>
                    <a:pt x="0" y="17280"/>
                  </a:lnTo>
                  <a:lnTo>
                    <a:pt x="0" y="8640"/>
                  </a:lnTo>
                  <a:lnTo>
                    <a:pt x="8894" y="8640"/>
                  </a:lnTo>
                  <a:lnTo>
                    <a:pt x="10165" y="4320"/>
                  </a:lnTo>
                  <a:lnTo>
                    <a:pt x="12706" y="4320"/>
                  </a:lnTo>
                  <a:lnTo>
                    <a:pt x="16518" y="0"/>
                  </a:lnTo>
                  <a:lnTo>
                    <a:pt x="19059" y="0"/>
                  </a:lnTo>
                  <a:lnTo>
                    <a:pt x="19059" y="4320"/>
                  </a:lnTo>
                  <a:lnTo>
                    <a:pt x="20329" y="4320"/>
                  </a:lnTo>
                  <a:lnTo>
                    <a:pt x="20329" y="8640"/>
                  </a:lnTo>
                  <a:lnTo>
                    <a:pt x="21600" y="12960"/>
                  </a:lnTo>
                  <a:lnTo>
                    <a:pt x="21600" y="17280"/>
                  </a:lnTo>
                  <a:lnTo>
                    <a:pt x="19059" y="17280"/>
                  </a:lnTo>
                  <a:lnTo>
                    <a:pt x="17788" y="21600"/>
                  </a:lnTo>
                  <a:lnTo>
                    <a:pt x="8894" y="216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22" name="Freeform 337"/>
            <p:cNvSpPr/>
            <p:nvPr/>
          </p:nvSpPr>
          <p:spPr>
            <a:xfrm>
              <a:off x="5318659" y="1843510"/>
              <a:ext cx="56070" cy="23211"/>
            </a:xfrm>
            <a:custGeom>
              <a:avLst/>
              <a:gdLst/>
              <a:ahLst/>
              <a:cxnLst>
                <a:cxn ang="0">
                  <a:pos x="wd2" y="hd2"/>
                </a:cxn>
                <a:cxn ang="5400000">
                  <a:pos x="wd2" y="hd2"/>
                </a:cxn>
                <a:cxn ang="10800000">
                  <a:pos x="wd2" y="hd2"/>
                </a:cxn>
                <a:cxn ang="16200000">
                  <a:pos x="wd2" y="hd2"/>
                </a:cxn>
              </a:cxnLst>
              <a:rect l="0" t="0" r="r" b="b"/>
              <a:pathLst>
                <a:path w="21600" h="21600" extrusionOk="0">
                  <a:moveTo>
                    <a:pt x="10800" y="15429"/>
                  </a:moveTo>
                  <a:lnTo>
                    <a:pt x="9257" y="15429"/>
                  </a:lnTo>
                  <a:lnTo>
                    <a:pt x="6171" y="18514"/>
                  </a:lnTo>
                  <a:lnTo>
                    <a:pt x="3086" y="18514"/>
                  </a:lnTo>
                  <a:lnTo>
                    <a:pt x="1543" y="21600"/>
                  </a:lnTo>
                  <a:lnTo>
                    <a:pt x="0" y="18514"/>
                  </a:lnTo>
                  <a:lnTo>
                    <a:pt x="0" y="6171"/>
                  </a:lnTo>
                  <a:lnTo>
                    <a:pt x="1543" y="6171"/>
                  </a:lnTo>
                  <a:lnTo>
                    <a:pt x="4629" y="3086"/>
                  </a:lnTo>
                  <a:lnTo>
                    <a:pt x="15429" y="3086"/>
                  </a:lnTo>
                  <a:lnTo>
                    <a:pt x="18514" y="0"/>
                  </a:lnTo>
                  <a:lnTo>
                    <a:pt x="21600" y="0"/>
                  </a:lnTo>
                  <a:lnTo>
                    <a:pt x="21600" y="3086"/>
                  </a:lnTo>
                  <a:lnTo>
                    <a:pt x="18514" y="9257"/>
                  </a:lnTo>
                  <a:lnTo>
                    <a:pt x="18514" y="12343"/>
                  </a:lnTo>
                  <a:lnTo>
                    <a:pt x="16971" y="15429"/>
                  </a:lnTo>
                  <a:lnTo>
                    <a:pt x="10800" y="15429"/>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23" name="Freeform 338"/>
            <p:cNvSpPr/>
            <p:nvPr/>
          </p:nvSpPr>
          <p:spPr>
            <a:xfrm>
              <a:off x="5318659" y="1843510"/>
              <a:ext cx="56070" cy="23211"/>
            </a:xfrm>
            <a:custGeom>
              <a:avLst/>
              <a:gdLst/>
              <a:ahLst/>
              <a:cxnLst>
                <a:cxn ang="0">
                  <a:pos x="wd2" y="hd2"/>
                </a:cxn>
                <a:cxn ang="5400000">
                  <a:pos x="wd2" y="hd2"/>
                </a:cxn>
                <a:cxn ang="10800000">
                  <a:pos x="wd2" y="hd2"/>
                </a:cxn>
                <a:cxn ang="16200000">
                  <a:pos x="wd2" y="hd2"/>
                </a:cxn>
              </a:cxnLst>
              <a:rect l="0" t="0" r="r" b="b"/>
              <a:pathLst>
                <a:path w="21600" h="21600" extrusionOk="0">
                  <a:moveTo>
                    <a:pt x="10800" y="15429"/>
                  </a:moveTo>
                  <a:lnTo>
                    <a:pt x="9257" y="15429"/>
                  </a:lnTo>
                  <a:lnTo>
                    <a:pt x="6171" y="18514"/>
                  </a:lnTo>
                  <a:lnTo>
                    <a:pt x="3086" y="18514"/>
                  </a:lnTo>
                  <a:lnTo>
                    <a:pt x="1543" y="21600"/>
                  </a:lnTo>
                  <a:lnTo>
                    <a:pt x="0" y="18514"/>
                  </a:lnTo>
                  <a:lnTo>
                    <a:pt x="0" y="6171"/>
                  </a:lnTo>
                  <a:lnTo>
                    <a:pt x="1543" y="6171"/>
                  </a:lnTo>
                  <a:lnTo>
                    <a:pt x="4629" y="3086"/>
                  </a:lnTo>
                  <a:lnTo>
                    <a:pt x="15429" y="3086"/>
                  </a:lnTo>
                  <a:lnTo>
                    <a:pt x="18514" y="0"/>
                  </a:lnTo>
                  <a:lnTo>
                    <a:pt x="21600" y="0"/>
                  </a:lnTo>
                  <a:lnTo>
                    <a:pt x="21600" y="3086"/>
                  </a:lnTo>
                  <a:lnTo>
                    <a:pt x="18514" y="9257"/>
                  </a:lnTo>
                  <a:lnTo>
                    <a:pt x="18514" y="12343"/>
                  </a:lnTo>
                  <a:lnTo>
                    <a:pt x="16971" y="15429"/>
                  </a:lnTo>
                  <a:lnTo>
                    <a:pt x="10800" y="15429"/>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24" name="Freeform 339"/>
            <p:cNvSpPr/>
            <p:nvPr/>
          </p:nvSpPr>
          <p:spPr>
            <a:xfrm>
              <a:off x="4777983" y="1495366"/>
              <a:ext cx="104132" cy="56368"/>
            </a:xfrm>
            <a:custGeom>
              <a:avLst/>
              <a:gdLst/>
              <a:ahLst/>
              <a:cxnLst>
                <a:cxn ang="0">
                  <a:pos x="wd2" y="hd2"/>
                </a:cxn>
                <a:cxn ang="5400000">
                  <a:pos x="wd2" y="hd2"/>
                </a:cxn>
                <a:cxn ang="10800000">
                  <a:pos x="wd2" y="hd2"/>
                </a:cxn>
                <a:cxn ang="16200000">
                  <a:pos x="wd2" y="hd2"/>
                </a:cxn>
              </a:cxnLst>
              <a:rect l="0" t="0" r="r" b="b"/>
              <a:pathLst>
                <a:path w="21600" h="21600" extrusionOk="0">
                  <a:moveTo>
                    <a:pt x="21600" y="5082"/>
                  </a:moveTo>
                  <a:lnTo>
                    <a:pt x="19938" y="7624"/>
                  </a:lnTo>
                  <a:lnTo>
                    <a:pt x="19108" y="10165"/>
                  </a:lnTo>
                  <a:lnTo>
                    <a:pt x="18277" y="10165"/>
                  </a:lnTo>
                  <a:lnTo>
                    <a:pt x="18277" y="11435"/>
                  </a:lnTo>
                  <a:lnTo>
                    <a:pt x="17446" y="11435"/>
                  </a:lnTo>
                  <a:lnTo>
                    <a:pt x="14123" y="13976"/>
                  </a:lnTo>
                  <a:lnTo>
                    <a:pt x="13292" y="13976"/>
                  </a:lnTo>
                  <a:lnTo>
                    <a:pt x="12462" y="15247"/>
                  </a:lnTo>
                  <a:lnTo>
                    <a:pt x="11631" y="15247"/>
                  </a:lnTo>
                  <a:lnTo>
                    <a:pt x="10800" y="17788"/>
                  </a:lnTo>
                  <a:lnTo>
                    <a:pt x="9969" y="19059"/>
                  </a:lnTo>
                  <a:lnTo>
                    <a:pt x="9969" y="20329"/>
                  </a:lnTo>
                  <a:lnTo>
                    <a:pt x="8308" y="21600"/>
                  </a:lnTo>
                  <a:lnTo>
                    <a:pt x="8308" y="17788"/>
                  </a:lnTo>
                  <a:lnTo>
                    <a:pt x="7477" y="16518"/>
                  </a:lnTo>
                  <a:lnTo>
                    <a:pt x="7477" y="12706"/>
                  </a:lnTo>
                  <a:lnTo>
                    <a:pt x="6646" y="12706"/>
                  </a:lnTo>
                  <a:lnTo>
                    <a:pt x="5815" y="11435"/>
                  </a:lnTo>
                  <a:lnTo>
                    <a:pt x="4985" y="11435"/>
                  </a:lnTo>
                  <a:lnTo>
                    <a:pt x="1662" y="7624"/>
                  </a:lnTo>
                  <a:lnTo>
                    <a:pt x="0" y="0"/>
                  </a:lnTo>
                  <a:lnTo>
                    <a:pt x="831" y="0"/>
                  </a:lnTo>
                  <a:lnTo>
                    <a:pt x="4154" y="1271"/>
                  </a:lnTo>
                  <a:lnTo>
                    <a:pt x="5815" y="2541"/>
                  </a:lnTo>
                  <a:lnTo>
                    <a:pt x="6646" y="2541"/>
                  </a:lnTo>
                  <a:lnTo>
                    <a:pt x="8308" y="3812"/>
                  </a:lnTo>
                  <a:lnTo>
                    <a:pt x="9969" y="3812"/>
                  </a:lnTo>
                  <a:lnTo>
                    <a:pt x="9969" y="2541"/>
                  </a:lnTo>
                  <a:lnTo>
                    <a:pt x="12462" y="2541"/>
                  </a:lnTo>
                  <a:lnTo>
                    <a:pt x="13292" y="1271"/>
                  </a:lnTo>
                  <a:lnTo>
                    <a:pt x="14954" y="0"/>
                  </a:lnTo>
                  <a:lnTo>
                    <a:pt x="17446" y="0"/>
                  </a:lnTo>
                  <a:lnTo>
                    <a:pt x="17446" y="1271"/>
                  </a:lnTo>
                  <a:lnTo>
                    <a:pt x="19108" y="1271"/>
                  </a:lnTo>
                  <a:lnTo>
                    <a:pt x="19938" y="2541"/>
                  </a:lnTo>
                  <a:lnTo>
                    <a:pt x="21600" y="3812"/>
                  </a:lnTo>
                  <a:lnTo>
                    <a:pt x="21600" y="5082"/>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25" name="Freeform 340"/>
            <p:cNvSpPr/>
            <p:nvPr/>
          </p:nvSpPr>
          <p:spPr>
            <a:xfrm>
              <a:off x="4777983" y="1495366"/>
              <a:ext cx="104132" cy="56368"/>
            </a:xfrm>
            <a:custGeom>
              <a:avLst/>
              <a:gdLst/>
              <a:ahLst/>
              <a:cxnLst>
                <a:cxn ang="0">
                  <a:pos x="wd2" y="hd2"/>
                </a:cxn>
                <a:cxn ang="5400000">
                  <a:pos x="wd2" y="hd2"/>
                </a:cxn>
                <a:cxn ang="10800000">
                  <a:pos x="wd2" y="hd2"/>
                </a:cxn>
                <a:cxn ang="16200000">
                  <a:pos x="wd2" y="hd2"/>
                </a:cxn>
              </a:cxnLst>
              <a:rect l="0" t="0" r="r" b="b"/>
              <a:pathLst>
                <a:path w="21600" h="21600" extrusionOk="0">
                  <a:moveTo>
                    <a:pt x="21600" y="5082"/>
                  </a:moveTo>
                  <a:lnTo>
                    <a:pt x="19938" y="7624"/>
                  </a:lnTo>
                  <a:lnTo>
                    <a:pt x="19108" y="10165"/>
                  </a:lnTo>
                  <a:lnTo>
                    <a:pt x="18277" y="10165"/>
                  </a:lnTo>
                  <a:lnTo>
                    <a:pt x="18277" y="11435"/>
                  </a:lnTo>
                  <a:lnTo>
                    <a:pt x="17446" y="11435"/>
                  </a:lnTo>
                  <a:lnTo>
                    <a:pt x="14123" y="13976"/>
                  </a:lnTo>
                  <a:lnTo>
                    <a:pt x="13292" y="13976"/>
                  </a:lnTo>
                  <a:lnTo>
                    <a:pt x="12462" y="15247"/>
                  </a:lnTo>
                  <a:lnTo>
                    <a:pt x="11631" y="15247"/>
                  </a:lnTo>
                  <a:lnTo>
                    <a:pt x="10800" y="17788"/>
                  </a:lnTo>
                  <a:lnTo>
                    <a:pt x="9969" y="19059"/>
                  </a:lnTo>
                  <a:lnTo>
                    <a:pt x="9969" y="20329"/>
                  </a:lnTo>
                  <a:lnTo>
                    <a:pt x="8308" y="21600"/>
                  </a:lnTo>
                  <a:lnTo>
                    <a:pt x="8308" y="17788"/>
                  </a:lnTo>
                  <a:lnTo>
                    <a:pt x="7477" y="16518"/>
                  </a:lnTo>
                  <a:lnTo>
                    <a:pt x="7477" y="12706"/>
                  </a:lnTo>
                  <a:lnTo>
                    <a:pt x="6646" y="12706"/>
                  </a:lnTo>
                  <a:lnTo>
                    <a:pt x="5815" y="11435"/>
                  </a:lnTo>
                  <a:lnTo>
                    <a:pt x="4985" y="11435"/>
                  </a:lnTo>
                  <a:lnTo>
                    <a:pt x="1662" y="7624"/>
                  </a:lnTo>
                  <a:lnTo>
                    <a:pt x="0" y="0"/>
                  </a:lnTo>
                  <a:lnTo>
                    <a:pt x="831" y="0"/>
                  </a:lnTo>
                  <a:lnTo>
                    <a:pt x="4154" y="1271"/>
                  </a:lnTo>
                  <a:lnTo>
                    <a:pt x="5815" y="2541"/>
                  </a:lnTo>
                  <a:lnTo>
                    <a:pt x="6646" y="2541"/>
                  </a:lnTo>
                  <a:lnTo>
                    <a:pt x="8308" y="3812"/>
                  </a:lnTo>
                  <a:lnTo>
                    <a:pt x="9969" y="3812"/>
                  </a:lnTo>
                  <a:lnTo>
                    <a:pt x="9969" y="2541"/>
                  </a:lnTo>
                  <a:lnTo>
                    <a:pt x="12462" y="2541"/>
                  </a:lnTo>
                  <a:lnTo>
                    <a:pt x="13292" y="1271"/>
                  </a:lnTo>
                  <a:lnTo>
                    <a:pt x="14954" y="0"/>
                  </a:lnTo>
                  <a:lnTo>
                    <a:pt x="17446" y="0"/>
                  </a:lnTo>
                  <a:lnTo>
                    <a:pt x="17446" y="1271"/>
                  </a:lnTo>
                  <a:lnTo>
                    <a:pt x="19108" y="1271"/>
                  </a:lnTo>
                  <a:lnTo>
                    <a:pt x="19938" y="2541"/>
                  </a:lnTo>
                  <a:lnTo>
                    <a:pt x="21600" y="3812"/>
                  </a:lnTo>
                  <a:lnTo>
                    <a:pt x="21600" y="5082"/>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26" name="Freeform 341"/>
            <p:cNvSpPr/>
            <p:nvPr/>
          </p:nvSpPr>
          <p:spPr>
            <a:xfrm>
              <a:off x="4818032" y="1505313"/>
              <a:ext cx="112142" cy="129312"/>
            </a:xfrm>
            <a:custGeom>
              <a:avLst/>
              <a:gdLst/>
              <a:ahLst/>
              <a:cxnLst>
                <a:cxn ang="0">
                  <a:pos x="wd2" y="hd2"/>
                </a:cxn>
                <a:cxn ang="5400000">
                  <a:pos x="wd2" y="hd2"/>
                </a:cxn>
                <a:cxn ang="10800000">
                  <a:pos x="wd2" y="hd2"/>
                </a:cxn>
                <a:cxn ang="16200000">
                  <a:pos x="wd2" y="hd2"/>
                </a:cxn>
              </a:cxnLst>
              <a:rect l="0" t="0" r="r" b="b"/>
              <a:pathLst>
                <a:path w="21600" h="21600" extrusionOk="0">
                  <a:moveTo>
                    <a:pt x="21600" y="2215"/>
                  </a:moveTo>
                  <a:lnTo>
                    <a:pt x="21600" y="4985"/>
                  </a:lnTo>
                  <a:lnTo>
                    <a:pt x="20829" y="4985"/>
                  </a:lnTo>
                  <a:lnTo>
                    <a:pt x="17743" y="5538"/>
                  </a:lnTo>
                  <a:lnTo>
                    <a:pt x="15429" y="5538"/>
                  </a:lnTo>
                  <a:lnTo>
                    <a:pt x="13886" y="6092"/>
                  </a:lnTo>
                  <a:lnTo>
                    <a:pt x="13114" y="6092"/>
                  </a:lnTo>
                  <a:lnTo>
                    <a:pt x="11571" y="6646"/>
                  </a:lnTo>
                  <a:lnTo>
                    <a:pt x="10800" y="6646"/>
                  </a:lnTo>
                  <a:lnTo>
                    <a:pt x="10029" y="7200"/>
                  </a:lnTo>
                  <a:lnTo>
                    <a:pt x="9257" y="7200"/>
                  </a:lnTo>
                  <a:lnTo>
                    <a:pt x="8486" y="7754"/>
                  </a:lnTo>
                  <a:lnTo>
                    <a:pt x="8486" y="8308"/>
                  </a:lnTo>
                  <a:lnTo>
                    <a:pt x="7714" y="8308"/>
                  </a:lnTo>
                  <a:lnTo>
                    <a:pt x="7714" y="9415"/>
                  </a:lnTo>
                  <a:lnTo>
                    <a:pt x="8486" y="9969"/>
                  </a:lnTo>
                  <a:lnTo>
                    <a:pt x="8486" y="10523"/>
                  </a:lnTo>
                  <a:lnTo>
                    <a:pt x="9257" y="11077"/>
                  </a:lnTo>
                  <a:lnTo>
                    <a:pt x="9257" y="12185"/>
                  </a:lnTo>
                  <a:lnTo>
                    <a:pt x="10029" y="12738"/>
                  </a:lnTo>
                  <a:lnTo>
                    <a:pt x="10800" y="13846"/>
                  </a:lnTo>
                  <a:lnTo>
                    <a:pt x="11571" y="13846"/>
                  </a:lnTo>
                  <a:lnTo>
                    <a:pt x="11571" y="14400"/>
                  </a:lnTo>
                  <a:lnTo>
                    <a:pt x="12343" y="14400"/>
                  </a:lnTo>
                  <a:lnTo>
                    <a:pt x="13114" y="14954"/>
                  </a:lnTo>
                  <a:lnTo>
                    <a:pt x="14657" y="15508"/>
                  </a:lnTo>
                  <a:lnTo>
                    <a:pt x="16200" y="15508"/>
                  </a:lnTo>
                  <a:lnTo>
                    <a:pt x="16200" y="16062"/>
                  </a:lnTo>
                  <a:lnTo>
                    <a:pt x="16971" y="16062"/>
                  </a:lnTo>
                  <a:lnTo>
                    <a:pt x="17743" y="16615"/>
                  </a:lnTo>
                  <a:lnTo>
                    <a:pt x="17743" y="17169"/>
                  </a:lnTo>
                  <a:lnTo>
                    <a:pt x="18514" y="17723"/>
                  </a:lnTo>
                  <a:lnTo>
                    <a:pt x="18514" y="18277"/>
                  </a:lnTo>
                  <a:lnTo>
                    <a:pt x="19286" y="18831"/>
                  </a:lnTo>
                  <a:lnTo>
                    <a:pt x="19286" y="19938"/>
                  </a:lnTo>
                  <a:lnTo>
                    <a:pt x="20057" y="20492"/>
                  </a:lnTo>
                  <a:lnTo>
                    <a:pt x="20057" y="21046"/>
                  </a:lnTo>
                  <a:lnTo>
                    <a:pt x="19286" y="21600"/>
                  </a:lnTo>
                  <a:lnTo>
                    <a:pt x="19286" y="21046"/>
                  </a:lnTo>
                  <a:lnTo>
                    <a:pt x="18514" y="21046"/>
                  </a:lnTo>
                  <a:lnTo>
                    <a:pt x="17743" y="20492"/>
                  </a:lnTo>
                  <a:lnTo>
                    <a:pt x="17743" y="19938"/>
                  </a:lnTo>
                  <a:lnTo>
                    <a:pt x="16971" y="18831"/>
                  </a:lnTo>
                  <a:lnTo>
                    <a:pt x="13886" y="16615"/>
                  </a:lnTo>
                  <a:lnTo>
                    <a:pt x="13114" y="16615"/>
                  </a:lnTo>
                  <a:lnTo>
                    <a:pt x="12343" y="16062"/>
                  </a:lnTo>
                  <a:lnTo>
                    <a:pt x="10800" y="15508"/>
                  </a:lnTo>
                  <a:lnTo>
                    <a:pt x="10029" y="15508"/>
                  </a:lnTo>
                  <a:lnTo>
                    <a:pt x="7714" y="14954"/>
                  </a:lnTo>
                  <a:lnTo>
                    <a:pt x="6943" y="14400"/>
                  </a:lnTo>
                  <a:lnTo>
                    <a:pt x="5400" y="14400"/>
                  </a:lnTo>
                  <a:lnTo>
                    <a:pt x="5400" y="13846"/>
                  </a:lnTo>
                  <a:lnTo>
                    <a:pt x="4629" y="13292"/>
                  </a:lnTo>
                  <a:lnTo>
                    <a:pt x="5400" y="12738"/>
                  </a:lnTo>
                  <a:lnTo>
                    <a:pt x="5400" y="11077"/>
                  </a:lnTo>
                  <a:lnTo>
                    <a:pt x="4629" y="11077"/>
                  </a:lnTo>
                  <a:lnTo>
                    <a:pt x="4629" y="10523"/>
                  </a:lnTo>
                  <a:lnTo>
                    <a:pt x="3857" y="10523"/>
                  </a:lnTo>
                  <a:lnTo>
                    <a:pt x="3857" y="9969"/>
                  </a:lnTo>
                  <a:lnTo>
                    <a:pt x="2314" y="9969"/>
                  </a:lnTo>
                  <a:lnTo>
                    <a:pt x="1543" y="9415"/>
                  </a:lnTo>
                  <a:lnTo>
                    <a:pt x="771" y="9415"/>
                  </a:lnTo>
                  <a:lnTo>
                    <a:pt x="771" y="8862"/>
                  </a:lnTo>
                  <a:lnTo>
                    <a:pt x="0" y="8862"/>
                  </a:lnTo>
                  <a:lnTo>
                    <a:pt x="0" y="7754"/>
                  </a:lnTo>
                  <a:lnTo>
                    <a:pt x="2314" y="6092"/>
                  </a:lnTo>
                  <a:lnTo>
                    <a:pt x="3086" y="4985"/>
                  </a:lnTo>
                  <a:lnTo>
                    <a:pt x="3857" y="4985"/>
                  </a:lnTo>
                  <a:lnTo>
                    <a:pt x="4629" y="4431"/>
                  </a:lnTo>
                  <a:lnTo>
                    <a:pt x="5400" y="4431"/>
                  </a:lnTo>
                  <a:lnTo>
                    <a:pt x="8486" y="3323"/>
                  </a:lnTo>
                  <a:lnTo>
                    <a:pt x="9257" y="3323"/>
                  </a:lnTo>
                  <a:lnTo>
                    <a:pt x="9257" y="2769"/>
                  </a:lnTo>
                  <a:lnTo>
                    <a:pt x="10029" y="2769"/>
                  </a:lnTo>
                  <a:lnTo>
                    <a:pt x="10800" y="2215"/>
                  </a:lnTo>
                  <a:lnTo>
                    <a:pt x="11571" y="1108"/>
                  </a:lnTo>
                  <a:lnTo>
                    <a:pt x="12343" y="554"/>
                  </a:lnTo>
                  <a:lnTo>
                    <a:pt x="12343" y="0"/>
                  </a:lnTo>
                  <a:lnTo>
                    <a:pt x="13114" y="554"/>
                  </a:lnTo>
                  <a:lnTo>
                    <a:pt x="14657" y="554"/>
                  </a:lnTo>
                  <a:lnTo>
                    <a:pt x="14657" y="1108"/>
                  </a:lnTo>
                  <a:lnTo>
                    <a:pt x="16971" y="1108"/>
                  </a:lnTo>
                  <a:lnTo>
                    <a:pt x="18514" y="1662"/>
                  </a:lnTo>
                  <a:lnTo>
                    <a:pt x="21600" y="2215"/>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27" name="Freeform 342"/>
            <p:cNvSpPr/>
            <p:nvPr/>
          </p:nvSpPr>
          <p:spPr>
            <a:xfrm>
              <a:off x="4818032" y="1505313"/>
              <a:ext cx="112142" cy="129312"/>
            </a:xfrm>
            <a:custGeom>
              <a:avLst/>
              <a:gdLst/>
              <a:ahLst/>
              <a:cxnLst>
                <a:cxn ang="0">
                  <a:pos x="wd2" y="hd2"/>
                </a:cxn>
                <a:cxn ang="5400000">
                  <a:pos x="wd2" y="hd2"/>
                </a:cxn>
                <a:cxn ang="10800000">
                  <a:pos x="wd2" y="hd2"/>
                </a:cxn>
                <a:cxn ang="16200000">
                  <a:pos x="wd2" y="hd2"/>
                </a:cxn>
              </a:cxnLst>
              <a:rect l="0" t="0" r="r" b="b"/>
              <a:pathLst>
                <a:path w="21600" h="21600" extrusionOk="0">
                  <a:moveTo>
                    <a:pt x="21600" y="2215"/>
                  </a:moveTo>
                  <a:lnTo>
                    <a:pt x="21600" y="4985"/>
                  </a:lnTo>
                  <a:lnTo>
                    <a:pt x="20829" y="4985"/>
                  </a:lnTo>
                  <a:lnTo>
                    <a:pt x="17743" y="5538"/>
                  </a:lnTo>
                  <a:lnTo>
                    <a:pt x="15429" y="5538"/>
                  </a:lnTo>
                  <a:lnTo>
                    <a:pt x="13886" y="6092"/>
                  </a:lnTo>
                  <a:lnTo>
                    <a:pt x="13114" y="6092"/>
                  </a:lnTo>
                  <a:lnTo>
                    <a:pt x="11571" y="6646"/>
                  </a:lnTo>
                  <a:lnTo>
                    <a:pt x="10800" y="6646"/>
                  </a:lnTo>
                  <a:lnTo>
                    <a:pt x="10029" y="7200"/>
                  </a:lnTo>
                  <a:lnTo>
                    <a:pt x="9257" y="7200"/>
                  </a:lnTo>
                  <a:lnTo>
                    <a:pt x="8486" y="7754"/>
                  </a:lnTo>
                  <a:lnTo>
                    <a:pt x="8486" y="8308"/>
                  </a:lnTo>
                  <a:lnTo>
                    <a:pt x="7714" y="8308"/>
                  </a:lnTo>
                  <a:lnTo>
                    <a:pt x="7714" y="9415"/>
                  </a:lnTo>
                  <a:lnTo>
                    <a:pt x="8486" y="9969"/>
                  </a:lnTo>
                  <a:lnTo>
                    <a:pt x="8486" y="10523"/>
                  </a:lnTo>
                  <a:lnTo>
                    <a:pt x="9257" y="11077"/>
                  </a:lnTo>
                  <a:lnTo>
                    <a:pt x="9257" y="12185"/>
                  </a:lnTo>
                  <a:lnTo>
                    <a:pt x="10029" y="12738"/>
                  </a:lnTo>
                  <a:lnTo>
                    <a:pt x="10800" y="13846"/>
                  </a:lnTo>
                  <a:lnTo>
                    <a:pt x="11571" y="13846"/>
                  </a:lnTo>
                  <a:lnTo>
                    <a:pt x="11571" y="14400"/>
                  </a:lnTo>
                  <a:lnTo>
                    <a:pt x="12343" y="14400"/>
                  </a:lnTo>
                  <a:lnTo>
                    <a:pt x="13114" y="14954"/>
                  </a:lnTo>
                  <a:lnTo>
                    <a:pt x="14657" y="15508"/>
                  </a:lnTo>
                  <a:lnTo>
                    <a:pt x="16200" y="15508"/>
                  </a:lnTo>
                  <a:lnTo>
                    <a:pt x="16200" y="16062"/>
                  </a:lnTo>
                  <a:lnTo>
                    <a:pt x="16971" y="16062"/>
                  </a:lnTo>
                  <a:lnTo>
                    <a:pt x="17743" y="16615"/>
                  </a:lnTo>
                  <a:lnTo>
                    <a:pt x="17743" y="17169"/>
                  </a:lnTo>
                  <a:lnTo>
                    <a:pt x="18514" y="17723"/>
                  </a:lnTo>
                  <a:lnTo>
                    <a:pt x="18514" y="18277"/>
                  </a:lnTo>
                  <a:lnTo>
                    <a:pt x="19286" y="18831"/>
                  </a:lnTo>
                  <a:lnTo>
                    <a:pt x="19286" y="19938"/>
                  </a:lnTo>
                  <a:lnTo>
                    <a:pt x="20057" y="20492"/>
                  </a:lnTo>
                  <a:lnTo>
                    <a:pt x="20057" y="21046"/>
                  </a:lnTo>
                  <a:lnTo>
                    <a:pt x="19286" y="21600"/>
                  </a:lnTo>
                  <a:lnTo>
                    <a:pt x="19286" y="21046"/>
                  </a:lnTo>
                  <a:lnTo>
                    <a:pt x="18514" y="21046"/>
                  </a:lnTo>
                  <a:lnTo>
                    <a:pt x="17743" y="20492"/>
                  </a:lnTo>
                  <a:lnTo>
                    <a:pt x="17743" y="19938"/>
                  </a:lnTo>
                  <a:lnTo>
                    <a:pt x="16971" y="18831"/>
                  </a:lnTo>
                  <a:lnTo>
                    <a:pt x="13886" y="16615"/>
                  </a:lnTo>
                  <a:lnTo>
                    <a:pt x="13114" y="16615"/>
                  </a:lnTo>
                  <a:lnTo>
                    <a:pt x="12343" y="16062"/>
                  </a:lnTo>
                  <a:lnTo>
                    <a:pt x="10800" y="15508"/>
                  </a:lnTo>
                  <a:lnTo>
                    <a:pt x="10029" y="15508"/>
                  </a:lnTo>
                  <a:lnTo>
                    <a:pt x="7714" y="14954"/>
                  </a:lnTo>
                  <a:lnTo>
                    <a:pt x="6943" y="14400"/>
                  </a:lnTo>
                  <a:lnTo>
                    <a:pt x="5400" y="14400"/>
                  </a:lnTo>
                  <a:lnTo>
                    <a:pt x="5400" y="13846"/>
                  </a:lnTo>
                  <a:lnTo>
                    <a:pt x="4629" y="13292"/>
                  </a:lnTo>
                  <a:lnTo>
                    <a:pt x="5400" y="12738"/>
                  </a:lnTo>
                  <a:lnTo>
                    <a:pt x="5400" y="11077"/>
                  </a:lnTo>
                  <a:lnTo>
                    <a:pt x="4629" y="11077"/>
                  </a:lnTo>
                  <a:lnTo>
                    <a:pt x="4629" y="10523"/>
                  </a:lnTo>
                  <a:lnTo>
                    <a:pt x="3857" y="10523"/>
                  </a:lnTo>
                  <a:lnTo>
                    <a:pt x="3857" y="9969"/>
                  </a:lnTo>
                  <a:lnTo>
                    <a:pt x="2314" y="9969"/>
                  </a:lnTo>
                  <a:lnTo>
                    <a:pt x="1543" y="9415"/>
                  </a:lnTo>
                  <a:lnTo>
                    <a:pt x="771" y="9415"/>
                  </a:lnTo>
                  <a:lnTo>
                    <a:pt x="771" y="8862"/>
                  </a:lnTo>
                  <a:lnTo>
                    <a:pt x="0" y="8862"/>
                  </a:lnTo>
                  <a:lnTo>
                    <a:pt x="0" y="7754"/>
                  </a:lnTo>
                  <a:lnTo>
                    <a:pt x="2314" y="6092"/>
                  </a:lnTo>
                  <a:lnTo>
                    <a:pt x="3086" y="4985"/>
                  </a:lnTo>
                  <a:lnTo>
                    <a:pt x="3857" y="4985"/>
                  </a:lnTo>
                  <a:lnTo>
                    <a:pt x="4629" y="4431"/>
                  </a:lnTo>
                  <a:lnTo>
                    <a:pt x="5400" y="4431"/>
                  </a:lnTo>
                  <a:lnTo>
                    <a:pt x="8486" y="3323"/>
                  </a:lnTo>
                  <a:lnTo>
                    <a:pt x="9257" y="3323"/>
                  </a:lnTo>
                  <a:lnTo>
                    <a:pt x="9257" y="2769"/>
                  </a:lnTo>
                  <a:lnTo>
                    <a:pt x="10029" y="2769"/>
                  </a:lnTo>
                  <a:lnTo>
                    <a:pt x="10800" y="2215"/>
                  </a:lnTo>
                  <a:lnTo>
                    <a:pt x="11571" y="1108"/>
                  </a:lnTo>
                  <a:lnTo>
                    <a:pt x="12343" y="554"/>
                  </a:lnTo>
                  <a:lnTo>
                    <a:pt x="12343" y="0"/>
                  </a:lnTo>
                  <a:lnTo>
                    <a:pt x="13114" y="554"/>
                  </a:lnTo>
                  <a:lnTo>
                    <a:pt x="14657" y="554"/>
                  </a:lnTo>
                  <a:lnTo>
                    <a:pt x="14657" y="1108"/>
                  </a:lnTo>
                  <a:lnTo>
                    <a:pt x="16971" y="1108"/>
                  </a:lnTo>
                  <a:lnTo>
                    <a:pt x="18514" y="1662"/>
                  </a:lnTo>
                  <a:lnTo>
                    <a:pt x="21600" y="2215"/>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28" name="Freeform 343"/>
            <p:cNvSpPr/>
            <p:nvPr/>
          </p:nvSpPr>
          <p:spPr>
            <a:xfrm>
              <a:off x="4994253" y="1641255"/>
              <a:ext cx="52067" cy="3647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9818"/>
                  </a:lnTo>
                  <a:lnTo>
                    <a:pt x="19938" y="11782"/>
                  </a:lnTo>
                  <a:lnTo>
                    <a:pt x="18277" y="15709"/>
                  </a:lnTo>
                  <a:lnTo>
                    <a:pt x="14954" y="17673"/>
                  </a:lnTo>
                  <a:lnTo>
                    <a:pt x="11631" y="21600"/>
                  </a:lnTo>
                  <a:lnTo>
                    <a:pt x="6646" y="21600"/>
                  </a:lnTo>
                  <a:lnTo>
                    <a:pt x="4985" y="19636"/>
                  </a:lnTo>
                  <a:lnTo>
                    <a:pt x="1662" y="19636"/>
                  </a:lnTo>
                  <a:lnTo>
                    <a:pt x="1662" y="17673"/>
                  </a:lnTo>
                  <a:lnTo>
                    <a:pt x="0" y="7855"/>
                  </a:lnTo>
                  <a:lnTo>
                    <a:pt x="9969" y="5891"/>
                  </a:lnTo>
                  <a:lnTo>
                    <a:pt x="13292" y="1964"/>
                  </a:lnTo>
                  <a:lnTo>
                    <a:pt x="14954" y="1964"/>
                  </a:lnTo>
                  <a:lnTo>
                    <a:pt x="16615" y="0"/>
                  </a:lnTo>
                  <a:lnTo>
                    <a:pt x="21600"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29" name="Freeform 344"/>
            <p:cNvSpPr/>
            <p:nvPr/>
          </p:nvSpPr>
          <p:spPr>
            <a:xfrm>
              <a:off x="4994253" y="1641255"/>
              <a:ext cx="52067" cy="3647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9818"/>
                  </a:lnTo>
                  <a:lnTo>
                    <a:pt x="19938" y="11782"/>
                  </a:lnTo>
                  <a:lnTo>
                    <a:pt x="18277" y="15709"/>
                  </a:lnTo>
                  <a:lnTo>
                    <a:pt x="14954" y="17673"/>
                  </a:lnTo>
                  <a:lnTo>
                    <a:pt x="11631" y="21600"/>
                  </a:lnTo>
                  <a:lnTo>
                    <a:pt x="6646" y="21600"/>
                  </a:lnTo>
                  <a:lnTo>
                    <a:pt x="4985" y="19636"/>
                  </a:lnTo>
                  <a:lnTo>
                    <a:pt x="1662" y="19636"/>
                  </a:lnTo>
                  <a:lnTo>
                    <a:pt x="1662" y="17673"/>
                  </a:lnTo>
                  <a:lnTo>
                    <a:pt x="0" y="7855"/>
                  </a:lnTo>
                  <a:lnTo>
                    <a:pt x="9969" y="5891"/>
                  </a:lnTo>
                  <a:lnTo>
                    <a:pt x="13292" y="1964"/>
                  </a:lnTo>
                  <a:lnTo>
                    <a:pt x="14954" y="1964"/>
                  </a:lnTo>
                  <a:lnTo>
                    <a:pt x="16615" y="0"/>
                  </a:lnTo>
                  <a:lnTo>
                    <a:pt x="21600" y="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30" name="Freeform 345"/>
            <p:cNvSpPr/>
            <p:nvPr/>
          </p:nvSpPr>
          <p:spPr>
            <a:xfrm>
              <a:off x="4978233" y="1621360"/>
              <a:ext cx="40052" cy="33158"/>
            </a:xfrm>
            <a:custGeom>
              <a:avLst/>
              <a:gdLst/>
              <a:ahLst/>
              <a:cxnLst>
                <a:cxn ang="0">
                  <a:pos x="wd2" y="hd2"/>
                </a:cxn>
                <a:cxn ang="5400000">
                  <a:pos x="wd2" y="hd2"/>
                </a:cxn>
                <a:cxn ang="10800000">
                  <a:pos x="wd2" y="hd2"/>
                </a:cxn>
                <a:cxn ang="16200000">
                  <a:pos x="wd2" y="hd2"/>
                </a:cxn>
              </a:cxnLst>
              <a:rect l="0" t="0" r="r" b="b"/>
              <a:pathLst>
                <a:path w="21600" h="21600" extrusionOk="0">
                  <a:moveTo>
                    <a:pt x="0" y="2160"/>
                  </a:moveTo>
                  <a:lnTo>
                    <a:pt x="4320" y="0"/>
                  </a:lnTo>
                  <a:lnTo>
                    <a:pt x="6480" y="0"/>
                  </a:lnTo>
                  <a:lnTo>
                    <a:pt x="10800" y="4320"/>
                  </a:lnTo>
                  <a:lnTo>
                    <a:pt x="12960" y="4320"/>
                  </a:lnTo>
                  <a:lnTo>
                    <a:pt x="15120" y="6480"/>
                  </a:lnTo>
                  <a:lnTo>
                    <a:pt x="17280" y="6480"/>
                  </a:lnTo>
                  <a:lnTo>
                    <a:pt x="17280" y="8640"/>
                  </a:lnTo>
                  <a:lnTo>
                    <a:pt x="19440" y="10800"/>
                  </a:lnTo>
                  <a:lnTo>
                    <a:pt x="19440" y="15120"/>
                  </a:lnTo>
                  <a:lnTo>
                    <a:pt x="21600" y="15120"/>
                  </a:lnTo>
                  <a:lnTo>
                    <a:pt x="21600" y="19440"/>
                  </a:lnTo>
                  <a:lnTo>
                    <a:pt x="8640" y="21600"/>
                  </a:lnTo>
                  <a:lnTo>
                    <a:pt x="8640" y="19440"/>
                  </a:lnTo>
                  <a:lnTo>
                    <a:pt x="6480" y="17280"/>
                  </a:lnTo>
                  <a:lnTo>
                    <a:pt x="6480" y="12960"/>
                  </a:lnTo>
                  <a:lnTo>
                    <a:pt x="2160" y="8640"/>
                  </a:lnTo>
                  <a:lnTo>
                    <a:pt x="0" y="216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31" name="Freeform 346"/>
            <p:cNvSpPr/>
            <p:nvPr/>
          </p:nvSpPr>
          <p:spPr>
            <a:xfrm>
              <a:off x="4978233" y="1621360"/>
              <a:ext cx="40052" cy="33158"/>
            </a:xfrm>
            <a:custGeom>
              <a:avLst/>
              <a:gdLst/>
              <a:ahLst/>
              <a:cxnLst>
                <a:cxn ang="0">
                  <a:pos x="wd2" y="hd2"/>
                </a:cxn>
                <a:cxn ang="5400000">
                  <a:pos x="wd2" y="hd2"/>
                </a:cxn>
                <a:cxn ang="10800000">
                  <a:pos x="wd2" y="hd2"/>
                </a:cxn>
                <a:cxn ang="16200000">
                  <a:pos x="wd2" y="hd2"/>
                </a:cxn>
              </a:cxnLst>
              <a:rect l="0" t="0" r="r" b="b"/>
              <a:pathLst>
                <a:path w="21600" h="21600" extrusionOk="0">
                  <a:moveTo>
                    <a:pt x="0" y="2160"/>
                  </a:moveTo>
                  <a:lnTo>
                    <a:pt x="4320" y="0"/>
                  </a:lnTo>
                  <a:lnTo>
                    <a:pt x="6480" y="0"/>
                  </a:lnTo>
                  <a:lnTo>
                    <a:pt x="10800" y="4320"/>
                  </a:lnTo>
                  <a:lnTo>
                    <a:pt x="12960" y="4320"/>
                  </a:lnTo>
                  <a:lnTo>
                    <a:pt x="15120" y="6480"/>
                  </a:lnTo>
                  <a:lnTo>
                    <a:pt x="17280" y="6480"/>
                  </a:lnTo>
                  <a:lnTo>
                    <a:pt x="17280" y="8640"/>
                  </a:lnTo>
                  <a:lnTo>
                    <a:pt x="19440" y="10800"/>
                  </a:lnTo>
                  <a:lnTo>
                    <a:pt x="19440" y="15120"/>
                  </a:lnTo>
                  <a:lnTo>
                    <a:pt x="21600" y="15120"/>
                  </a:lnTo>
                  <a:lnTo>
                    <a:pt x="21600" y="19440"/>
                  </a:lnTo>
                  <a:lnTo>
                    <a:pt x="8640" y="21600"/>
                  </a:lnTo>
                  <a:lnTo>
                    <a:pt x="8640" y="19440"/>
                  </a:lnTo>
                  <a:lnTo>
                    <a:pt x="6480" y="17280"/>
                  </a:lnTo>
                  <a:lnTo>
                    <a:pt x="6480" y="12960"/>
                  </a:lnTo>
                  <a:lnTo>
                    <a:pt x="2160" y="8640"/>
                  </a:lnTo>
                  <a:lnTo>
                    <a:pt x="0" y="216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32" name="Freeform 347"/>
            <p:cNvSpPr/>
            <p:nvPr/>
          </p:nvSpPr>
          <p:spPr>
            <a:xfrm>
              <a:off x="4930173" y="1604783"/>
              <a:ext cx="56071" cy="43104"/>
            </a:xfrm>
            <a:custGeom>
              <a:avLst/>
              <a:gdLst/>
              <a:ahLst/>
              <a:cxnLst>
                <a:cxn ang="0">
                  <a:pos x="wd2" y="hd2"/>
                </a:cxn>
                <a:cxn ang="5400000">
                  <a:pos x="wd2" y="hd2"/>
                </a:cxn>
                <a:cxn ang="10800000">
                  <a:pos x="wd2" y="hd2"/>
                </a:cxn>
                <a:cxn ang="16200000">
                  <a:pos x="wd2" y="hd2"/>
                </a:cxn>
              </a:cxnLst>
              <a:rect l="0" t="0" r="r" b="b"/>
              <a:pathLst>
                <a:path w="21600" h="21600" extrusionOk="0">
                  <a:moveTo>
                    <a:pt x="0" y="16615"/>
                  </a:moveTo>
                  <a:lnTo>
                    <a:pt x="0" y="13292"/>
                  </a:lnTo>
                  <a:lnTo>
                    <a:pt x="1543" y="13292"/>
                  </a:lnTo>
                  <a:lnTo>
                    <a:pt x="1543" y="11631"/>
                  </a:lnTo>
                  <a:lnTo>
                    <a:pt x="4629" y="4985"/>
                  </a:lnTo>
                  <a:lnTo>
                    <a:pt x="4629" y="3323"/>
                  </a:lnTo>
                  <a:lnTo>
                    <a:pt x="6171" y="3323"/>
                  </a:lnTo>
                  <a:lnTo>
                    <a:pt x="9257" y="0"/>
                  </a:lnTo>
                  <a:lnTo>
                    <a:pt x="9257" y="1662"/>
                  </a:lnTo>
                  <a:lnTo>
                    <a:pt x="13886" y="1662"/>
                  </a:lnTo>
                  <a:lnTo>
                    <a:pt x="16971" y="3323"/>
                  </a:lnTo>
                  <a:lnTo>
                    <a:pt x="18514" y="3323"/>
                  </a:lnTo>
                  <a:lnTo>
                    <a:pt x="20057" y="4985"/>
                  </a:lnTo>
                  <a:lnTo>
                    <a:pt x="20057" y="6646"/>
                  </a:lnTo>
                  <a:lnTo>
                    <a:pt x="21600" y="8308"/>
                  </a:lnTo>
                  <a:lnTo>
                    <a:pt x="16971" y="9969"/>
                  </a:lnTo>
                  <a:lnTo>
                    <a:pt x="13886" y="9969"/>
                  </a:lnTo>
                  <a:lnTo>
                    <a:pt x="12343" y="11631"/>
                  </a:lnTo>
                  <a:lnTo>
                    <a:pt x="10800" y="11631"/>
                  </a:lnTo>
                  <a:lnTo>
                    <a:pt x="10800" y="18277"/>
                  </a:lnTo>
                  <a:lnTo>
                    <a:pt x="12343" y="21600"/>
                  </a:lnTo>
                  <a:lnTo>
                    <a:pt x="7714" y="21600"/>
                  </a:lnTo>
                  <a:lnTo>
                    <a:pt x="4629" y="19938"/>
                  </a:lnTo>
                  <a:lnTo>
                    <a:pt x="3086" y="19938"/>
                  </a:lnTo>
                  <a:lnTo>
                    <a:pt x="1543" y="18277"/>
                  </a:lnTo>
                  <a:lnTo>
                    <a:pt x="0" y="18277"/>
                  </a:lnTo>
                  <a:lnTo>
                    <a:pt x="0" y="16615"/>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33" name="Freeform 348"/>
            <p:cNvSpPr/>
            <p:nvPr/>
          </p:nvSpPr>
          <p:spPr>
            <a:xfrm>
              <a:off x="4930173" y="1604783"/>
              <a:ext cx="56071" cy="43104"/>
            </a:xfrm>
            <a:custGeom>
              <a:avLst/>
              <a:gdLst/>
              <a:ahLst/>
              <a:cxnLst>
                <a:cxn ang="0">
                  <a:pos x="wd2" y="hd2"/>
                </a:cxn>
                <a:cxn ang="5400000">
                  <a:pos x="wd2" y="hd2"/>
                </a:cxn>
                <a:cxn ang="10800000">
                  <a:pos x="wd2" y="hd2"/>
                </a:cxn>
                <a:cxn ang="16200000">
                  <a:pos x="wd2" y="hd2"/>
                </a:cxn>
              </a:cxnLst>
              <a:rect l="0" t="0" r="r" b="b"/>
              <a:pathLst>
                <a:path w="21600" h="21600" extrusionOk="0">
                  <a:moveTo>
                    <a:pt x="0" y="16615"/>
                  </a:moveTo>
                  <a:lnTo>
                    <a:pt x="0" y="13292"/>
                  </a:lnTo>
                  <a:lnTo>
                    <a:pt x="1543" y="13292"/>
                  </a:lnTo>
                  <a:lnTo>
                    <a:pt x="1543" y="11631"/>
                  </a:lnTo>
                  <a:lnTo>
                    <a:pt x="4629" y="4985"/>
                  </a:lnTo>
                  <a:lnTo>
                    <a:pt x="4629" y="3323"/>
                  </a:lnTo>
                  <a:lnTo>
                    <a:pt x="6171" y="3323"/>
                  </a:lnTo>
                  <a:lnTo>
                    <a:pt x="9257" y="0"/>
                  </a:lnTo>
                  <a:lnTo>
                    <a:pt x="9257" y="1662"/>
                  </a:lnTo>
                  <a:lnTo>
                    <a:pt x="13886" y="1662"/>
                  </a:lnTo>
                  <a:lnTo>
                    <a:pt x="16971" y="3323"/>
                  </a:lnTo>
                  <a:lnTo>
                    <a:pt x="18514" y="3323"/>
                  </a:lnTo>
                  <a:lnTo>
                    <a:pt x="20057" y="4985"/>
                  </a:lnTo>
                  <a:lnTo>
                    <a:pt x="20057" y="6646"/>
                  </a:lnTo>
                  <a:lnTo>
                    <a:pt x="21600" y="8308"/>
                  </a:lnTo>
                  <a:lnTo>
                    <a:pt x="16971" y="9969"/>
                  </a:lnTo>
                  <a:lnTo>
                    <a:pt x="13886" y="9969"/>
                  </a:lnTo>
                  <a:lnTo>
                    <a:pt x="12343" y="11631"/>
                  </a:lnTo>
                  <a:lnTo>
                    <a:pt x="10800" y="11631"/>
                  </a:lnTo>
                  <a:lnTo>
                    <a:pt x="10800" y="18277"/>
                  </a:lnTo>
                  <a:lnTo>
                    <a:pt x="12343" y="21600"/>
                  </a:lnTo>
                  <a:lnTo>
                    <a:pt x="7714" y="21600"/>
                  </a:lnTo>
                  <a:lnTo>
                    <a:pt x="4629" y="19938"/>
                  </a:lnTo>
                  <a:lnTo>
                    <a:pt x="3086" y="19938"/>
                  </a:lnTo>
                  <a:lnTo>
                    <a:pt x="1543" y="18277"/>
                  </a:lnTo>
                  <a:lnTo>
                    <a:pt x="0" y="18277"/>
                  </a:lnTo>
                  <a:lnTo>
                    <a:pt x="0" y="16615"/>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34" name="Freeform 349"/>
            <p:cNvSpPr/>
            <p:nvPr/>
          </p:nvSpPr>
          <p:spPr>
            <a:xfrm>
              <a:off x="4858083" y="1538469"/>
              <a:ext cx="108136" cy="102787"/>
            </a:xfrm>
            <a:custGeom>
              <a:avLst/>
              <a:gdLst/>
              <a:ahLst/>
              <a:cxnLst>
                <a:cxn ang="0">
                  <a:pos x="wd2" y="hd2"/>
                </a:cxn>
                <a:cxn ang="5400000">
                  <a:pos x="wd2" y="hd2"/>
                </a:cxn>
                <a:cxn ang="10800000">
                  <a:pos x="wd2" y="hd2"/>
                </a:cxn>
                <a:cxn ang="16200000">
                  <a:pos x="wd2" y="hd2"/>
                </a:cxn>
              </a:cxnLst>
              <a:rect l="0" t="0" r="r" b="b"/>
              <a:pathLst>
                <a:path w="21600" h="21600" extrusionOk="0">
                  <a:moveTo>
                    <a:pt x="18400" y="4181"/>
                  </a:moveTo>
                  <a:lnTo>
                    <a:pt x="20000" y="6968"/>
                  </a:lnTo>
                  <a:lnTo>
                    <a:pt x="20000" y="7665"/>
                  </a:lnTo>
                  <a:lnTo>
                    <a:pt x="20800" y="9058"/>
                  </a:lnTo>
                  <a:lnTo>
                    <a:pt x="20800" y="9755"/>
                  </a:lnTo>
                  <a:lnTo>
                    <a:pt x="21600" y="10452"/>
                  </a:lnTo>
                  <a:lnTo>
                    <a:pt x="21600" y="13239"/>
                  </a:lnTo>
                  <a:lnTo>
                    <a:pt x="20800" y="13935"/>
                  </a:lnTo>
                  <a:lnTo>
                    <a:pt x="20800" y="15329"/>
                  </a:lnTo>
                  <a:lnTo>
                    <a:pt x="20000" y="14632"/>
                  </a:lnTo>
                  <a:lnTo>
                    <a:pt x="18400" y="14632"/>
                  </a:lnTo>
                  <a:lnTo>
                    <a:pt x="17600" y="15329"/>
                  </a:lnTo>
                  <a:lnTo>
                    <a:pt x="17600" y="16026"/>
                  </a:lnTo>
                  <a:lnTo>
                    <a:pt x="16800" y="16723"/>
                  </a:lnTo>
                  <a:lnTo>
                    <a:pt x="16000" y="18116"/>
                  </a:lnTo>
                  <a:lnTo>
                    <a:pt x="15200" y="18813"/>
                  </a:lnTo>
                  <a:lnTo>
                    <a:pt x="15200" y="19510"/>
                  </a:lnTo>
                  <a:lnTo>
                    <a:pt x="14400" y="20206"/>
                  </a:lnTo>
                  <a:lnTo>
                    <a:pt x="14400" y="21600"/>
                  </a:lnTo>
                  <a:lnTo>
                    <a:pt x="12000" y="20206"/>
                  </a:lnTo>
                  <a:lnTo>
                    <a:pt x="12800" y="20206"/>
                  </a:lnTo>
                  <a:lnTo>
                    <a:pt x="12800" y="18813"/>
                  </a:lnTo>
                  <a:lnTo>
                    <a:pt x="12000" y="18116"/>
                  </a:lnTo>
                  <a:lnTo>
                    <a:pt x="12000" y="17419"/>
                  </a:lnTo>
                  <a:lnTo>
                    <a:pt x="11200" y="16723"/>
                  </a:lnTo>
                  <a:lnTo>
                    <a:pt x="11200" y="16026"/>
                  </a:lnTo>
                  <a:lnTo>
                    <a:pt x="9600" y="14632"/>
                  </a:lnTo>
                  <a:lnTo>
                    <a:pt x="9600" y="13935"/>
                  </a:lnTo>
                  <a:lnTo>
                    <a:pt x="8800" y="13239"/>
                  </a:lnTo>
                  <a:lnTo>
                    <a:pt x="8000" y="13239"/>
                  </a:lnTo>
                  <a:lnTo>
                    <a:pt x="8000" y="12542"/>
                  </a:lnTo>
                  <a:lnTo>
                    <a:pt x="7200" y="12542"/>
                  </a:lnTo>
                  <a:lnTo>
                    <a:pt x="5600" y="11845"/>
                  </a:lnTo>
                  <a:lnTo>
                    <a:pt x="4800" y="11845"/>
                  </a:lnTo>
                  <a:lnTo>
                    <a:pt x="2400" y="9755"/>
                  </a:lnTo>
                  <a:lnTo>
                    <a:pt x="1600" y="8361"/>
                  </a:lnTo>
                  <a:lnTo>
                    <a:pt x="1600" y="7665"/>
                  </a:lnTo>
                  <a:lnTo>
                    <a:pt x="800" y="6271"/>
                  </a:lnTo>
                  <a:lnTo>
                    <a:pt x="800" y="5574"/>
                  </a:lnTo>
                  <a:lnTo>
                    <a:pt x="0" y="4877"/>
                  </a:lnTo>
                  <a:lnTo>
                    <a:pt x="0" y="3484"/>
                  </a:lnTo>
                  <a:lnTo>
                    <a:pt x="800" y="3484"/>
                  </a:lnTo>
                  <a:lnTo>
                    <a:pt x="800" y="2787"/>
                  </a:lnTo>
                  <a:lnTo>
                    <a:pt x="1600" y="2090"/>
                  </a:lnTo>
                  <a:lnTo>
                    <a:pt x="2400" y="2090"/>
                  </a:lnTo>
                  <a:lnTo>
                    <a:pt x="3200" y="1394"/>
                  </a:lnTo>
                  <a:lnTo>
                    <a:pt x="4000" y="1394"/>
                  </a:lnTo>
                  <a:lnTo>
                    <a:pt x="5600" y="697"/>
                  </a:lnTo>
                  <a:lnTo>
                    <a:pt x="6400" y="697"/>
                  </a:lnTo>
                  <a:lnTo>
                    <a:pt x="8000" y="0"/>
                  </a:lnTo>
                  <a:lnTo>
                    <a:pt x="14400" y="0"/>
                  </a:lnTo>
                  <a:lnTo>
                    <a:pt x="18400" y="3484"/>
                  </a:lnTo>
                  <a:lnTo>
                    <a:pt x="18400" y="4181"/>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35" name="Freeform 350"/>
            <p:cNvSpPr/>
            <p:nvPr/>
          </p:nvSpPr>
          <p:spPr>
            <a:xfrm>
              <a:off x="4858083" y="1538469"/>
              <a:ext cx="108136" cy="102787"/>
            </a:xfrm>
            <a:custGeom>
              <a:avLst/>
              <a:gdLst/>
              <a:ahLst/>
              <a:cxnLst>
                <a:cxn ang="0">
                  <a:pos x="wd2" y="hd2"/>
                </a:cxn>
                <a:cxn ang="5400000">
                  <a:pos x="wd2" y="hd2"/>
                </a:cxn>
                <a:cxn ang="10800000">
                  <a:pos x="wd2" y="hd2"/>
                </a:cxn>
                <a:cxn ang="16200000">
                  <a:pos x="wd2" y="hd2"/>
                </a:cxn>
              </a:cxnLst>
              <a:rect l="0" t="0" r="r" b="b"/>
              <a:pathLst>
                <a:path w="21600" h="21600" extrusionOk="0">
                  <a:moveTo>
                    <a:pt x="18400" y="4181"/>
                  </a:moveTo>
                  <a:lnTo>
                    <a:pt x="20000" y="6968"/>
                  </a:lnTo>
                  <a:lnTo>
                    <a:pt x="20000" y="7665"/>
                  </a:lnTo>
                  <a:lnTo>
                    <a:pt x="20800" y="9058"/>
                  </a:lnTo>
                  <a:lnTo>
                    <a:pt x="20800" y="9755"/>
                  </a:lnTo>
                  <a:lnTo>
                    <a:pt x="21600" y="10452"/>
                  </a:lnTo>
                  <a:lnTo>
                    <a:pt x="21600" y="13239"/>
                  </a:lnTo>
                  <a:lnTo>
                    <a:pt x="20800" y="13935"/>
                  </a:lnTo>
                  <a:lnTo>
                    <a:pt x="20800" y="15329"/>
                  </a:lnTo>
                  <a:lnTo>
                    <a:pt x="20000" y="14632"/>
                  </a:lnTo>
                  <a:lnTo>
                    <a:pt x="18400" y="14632"/>
                  </a:lnTo>
                  <a:lnTo>
                    <a:pt x="17600" y="15329"/>
                  </a:lnTo>
                  <a:lnTo>
                    <a:pt x="17600" y="16026"/>
                  </a:lnTo>
                  <a:lnTo>
                    <a:pt x="16800" y="16723"/>
                  </a:lnTo>
                  <a:lnTo>
                    <a:pt x="16000" y="18116"/>
                  </a:lnTo>
                  <a:lnTo>
                    <a:pt x="15200" y="18813"/>
                  </a:lnTo>
                  <a:lnTo>
                    <a:pt x="15200" y="19510"/>
                  </a:lnTo>
                  <a:lnTo>
                    <a:pt x="14400" y="20206"/>
                  </a:lnTo>
                  <a:lnTo>
                    <a:pt x="14400" y="21600"/>
                  </a:lnTo>
                  <a:lnTo>
                    <a:pt x="12000" y="20206"/>
                  </a:lnTo>
                  <a:lnTo>
                    <a:pt x="12800" y="20206"/>
                  </a:lnTo>
                  <a:lnTo>
                    <a:pt x="12800" y="18813"/>
                  </a:lnTo>
                  <a:lnTo>
                    <a:pt x="12000" y="18116"/>
                  </a:lnTo>
                  <a:lnTo>
                    <a:pt x="12000" y="17419"/>
                  </a:lnTo>
                  <a:lnTo>
                    <a:pt x="11200" y="16723"/>
                  </a:lnTo>
                  <a:lnTo>
                    <a:pt x="11200" y="16026"/>
                  </a:lnTo>
                  <a:lnTo>
                    <a:pt x="9600" y="14632"/>
                  </a:lnTo>
                  <a:lnTo>
                    <a:pt x="9600" y="13935"/>
                  </a:lnTo>
                  <a:lnTo>
                    <a:pt x="8800" y="13239"/>
                  </a:lnTo>
                  <a:lnTo>
                    <a:pt x="8000" y="13239"/>
                  </a:lnTo>
                  <a:lnTo>
                    <a:pt x="8000" y="12542"/>
                  </a:lnTo>
                  <a:lnTo>
                    <a:pt x="7200" y="12542"/>
                  </a:lnTo>
                  <a:lnTo>
                    <a:pt x="5600" y="11845"/>
                  </a:lnTo>
                  <a:lnTo>
                    <a:pt x="4800" y="11845"/>
                  </a:lnTo>
                  <a:lnTo>
                    <a:pt x="2400" y="9755"/>
                  </a:lnTo>
                  <a:lnTo>
                    <a:pt x="1600" y="8361"/>
                  </a:lnTo>
                  <a:lnTo>
                    <a:pt x="1600" y="7665"/>
                  </a:lnTo>
                  <a:lnTo>
                    <a:pt x="800" y="6271"/>
                  </a:lnTo>
                  <a:lnTo>
                    <a:pt x="800" y="5574"/>
                  </a:lnTo>
                  <a:lnTo>
                    <a:pt x="0" y="4877"/>
                  </a:lnTo>
                  <a:lnTo>
                    <a:pt x="0" y="3484"/>
                  </a:lnTo>
                  <a:lnTo>
                    <a:pt x="800" y="3484"/>
                  </a:lnTo>
                  <a:lnTo>
                    <a:pt x="800" y="2787"/>
                  </a:lnTo>
                  <a:lnTo>
                    <a:pt x="1600" y="2090"/>
                  </a:lnTo>
                  <a:lnTo>
                    <a:pt x="2400" y="2090"/>
                  </a:lnTo>
                  <a:lnTo>
                    <a:pt x="3200" y="1394"/>
                  </a:lnTo>
                  <a:lnTo>
                    <a:pt x="4000" y="1394"/>
                  </a:lnTo>
                  <a:lnTo>
                    <a:pt x="5600" y="697"/>
                  </a:lnTo>
                  <a:lnTo>
                    <a:pt x="6400" y="697"/>
                  </a:lnTo>
                  <a:lnTo>
                    <a:pt x="8000" y="0"/>
                  </a:lnTo>
                  <a:lnTo>
                    <a:pt x="14400" y="0"/>
                  </a:lnTo>
                  <a:lnTo>
                    <a:pt x="18400" y="3484"/>
                  </a:lnTo>
                  <a:lnTo>
                    <a:pt x="18400" y="4181"/>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36" name="Freeform 351"/>
            <p:cNvSpPr/>
            <p:nvPr/>
          </p:nvSpPr>
          <p:spPr>
            <a:xfrm>
              <a:off x="4942188" y="1531837"/>
              <a:ext cx="108136" cy="119365"/>
            </a:xfrm>
            <a:custGeom>
              <a:avLst/>
              <a:gdLst/>
              <a:ahLst/>
              <a:cxnLst>
                <a:cxn ang="0">
                  <a:pos x="wd2" y="hd2"/>
                </a:cxn>
                <a:cxn ang="5400000">
                  <a:pos x="wd2" y="hd2"/>
                </a:cxn>
                <a:cxn ang="10800000">
                  <a:pos x="wd2" y="hd2"/>
                </a:cxn>
                <a:cxn ang="16200000">
                  <a:pos x="wd2" y="hd2"/>
                </a:cxn>
              </a:cxnLst>
              <a:rect l="0" t="0" r="r" b="b"/>
              <a:pathLst>
                <a:path w="21600" h="21600" extrusionOk="0">
                  <a:moveTo>
                    <a:pt x="8000" y="600"/>
                  </a:moveTo>
                  <a:lnTo>
                    <a:pt x="4800" y="600"/>
                  </a:lnTo>
                  <a:lnTo>
                    <a:pt x="4800" y="1200"/>
                  </a:lnTo>
                  <a:lnTo>
                    <a:pt x="4000" y="1200"/>
                  </a:lnTo>
                  <a:lnTo>
                    <a:pt x="2400" y="1800"/>
                  </a:lnTo>
                  <a:lnTo>
                    <a:pt x="1600" y="2400"/>
                  </a:lnTo>
                  <a:lnTo>
                    <a:pt x="800" y="2400"/>
                  </a:lnTo>
                  <a:lnTo>
                    <a:pt x="0" y="3000"/>
                  </a:lnTo>
                  <a:lnTo>
                    <a:pt x="1600" y="4200"/>
                  </a:lnTo>
                  <a:lnTo>
                    <a:pt x="1600" y="4800"/>
                  </a:lnTo>
                  <a:lnTo>
                    <a:pt x="3200" y="7200"/>
                  </a:lnTo>
                  <a:lnTo>
                    <a:pt x="4000" y="7800"/>
                  </a:lnTo>
                  <a:lnTo>
                    <a:pt x="4000" y="9000"/>
                  </a:lnTo>
                  <a:lnTo>
                    <a:pt x="4800" y="9600"/>
                  </a:lnTo>
                  <a:lnTo>
                    <a:pt x="4800" y="12000"/>
                  </a:lnTo>
                  <a:lnTo>
                    <a:pt x="4000" y="13200"/>
                  </a:lnTo>
                  <a:lnTo>
                    <a:pt x="4000" y="14400"/>
                  </a:lnTo>
                  <a:lnTo>
                    <a:pt x="7200" y="14400"/>
                  </a:lnTo>
                  <a:lnTo>
                    <a:pt x="8800" y="15600"/>
                  </a:lnTo>
                  <a:lnTo>
                    <a:pt x="8800" y="16200"/>
                  </a:lnTo>
                  <a:lnTo>
                    <a:pt x="9600" y="16200"/>
                  </a:lnTo>
                  <a:lnTo>
                    <a:pt x="11200" y="16800"/>
                  </a:lnTo>
                  <a:lnTo>
                    <a:pt x="12000" y="16800"/>
                  </a:lnTo>
                  <a:lnTo>
                    <a:pt x="12000" y="17400"/>
                  </a:lnTo>
                  <a:lnTo>
                    <a:pt x="12800" y="18000"/>
                  </a:lnTo>
                  <a:lnTo>
                    <a:pt x="13600" y="18000"/>
                  </a:lnTo>
                  <a:lnTo>
                    <a:pt x="13600" y="18600"/>
                  </a:lnTo>
                  <a:lnTo>
                    <a:pt x="14400" y="19200"/>
                  </a:lnTo>
                  <a:lnTo>
                    <a:pt x="14400" y="20400"/>
                  </a:lnTo>
                  <a:lnTo>
                    <a:pt x="15200" y="20400"/>
                  </a:lnTo>
                  <a:lnTo>
                    <a:pt x="15200" y="21000"/>
                  </a:lnTo>
                  <a:lnTo>
                    <a:pt x="16000" y="21600"/>
                  </a:lnTo>
                  <a:lnTo>
                    <a:pt x="17600" y="20400"/>
                  </a:lnTo>
                  <a:lnTo>
                    <a:pt x="18400" y="20400"/>
                  </a:lnTo>
                  <a:lnTo>
                    <a:pt x="19200" y="19800"/>
                  </a:lnTo>
                  <a:lnTo>
                    <a:pt x="20800" y="19800"/>
                  </a:lnTo>
                  <a:lnTo>
                    <a:pt x="20800" y="16200"/>
                  </a:lnTo>
                  <a:lnTo>
                    <a:pt x="20000" y="16200"/>
                  </a:lnTo>
                  <a:lnTo>
                    <a:pt x="20000" y="15600"/>
                  </a:lnTo>
                  <a:lnTo>
                    <a:pt x="18400" y="13200"/>
                  </a:lnTo>
                  <a:lnTo>
                    <a:pt x="17600" y="12600"/>
                  </a:lnTo>
                  <a:lnTo>
                    <a:pt x="17600" y="12000"/>
                  </a:lnTo>
                  <a:lnTo>
                    <a:pt x="16800" y="11400"/>
                  </a:lnTo>
                  <a:lnTo>
                    <a:pt x="16800" y="9600"/>
                  </a:lnTo>
                  <a:lnTo>
                    <a:pt x="17600" y="9000"/>
                  </a:lnTo>
                  <a:lnTo>
                    <a:pt x="17600" y="8400"/>
                  </a:lnTo>
                  <a:lnTo>
                    <a:pt x="19200" y="7800"/>
                  </a:lnTo>
                  <a:lnTo>
                    <a:pt x="20000" y="7800"/>
                  </a:lnTo>
                  <a:lnTo>
                    <a:pt x="21600" y="6600"/>
                  </a:lnTo>
                  <a:lnTo>
                    <a:pt x="20800" y="5400"/>
                  </a:lnTo>
                  <a:lnTo>
                    <a:pt x="19200" y="4800"/>
                  </a:lnTo>
                  <a:lnTo>
                    <a:pt x="17600" y="3600"/>
                  </a:lnTo>
                  <a:lnTo>
                    <a:pt x="16000" y="3000"/>
                  </a:lnTo>
                  <a:lnTo>
                    <a:pt x="12800" y="2400"/>
                  </a:lnTo>
                  <a:lnTo>
                    <a:pt x="8800" y="0"/>
                  </a:lnTo>
                  <a:lnTo>
                    <a:pt x="8800" y="600"/>
                  </a:lnTo>
                  <a:lnTo>
                    <a:pt x="8000" y="6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37" name="Freeform 352"/>
            <p:cNvSpPr/>
            <p:nvPr/>
          </p:nvSpPr>
          <p:spPr>
            <a:xfrm>
              <a:off x="4942188" y="1531837"/>
              <a:ext cx="108136" cy="119365"/>
            </a:xfrm>
            <a:custGeom>
              <a:avLst/>
              <a:gdLst/>
              <a:ahLst/>
              <a:cxnLst>
                <a:cxn ang="0">
                  <a:pos x="wd2" y="hd2"/>
                </a:cxn>
                <a:cxn ang="5400000">
                  <a:pos x="wd2" y="hd2"/>
                </a:cxn>
                <a:cxn ang="10800000">
                  <a:pos x="wd2" y="hd2"/>
                </a:cxn>
                <a:cxn ang="16200000">
                  <a:pos x="wd2" y="hd2"/>
                </a:cxn>
              </a:cxnLst>
              <a:rect l="0" t="0" r="r" b="b"/>
              <a:pathLst>
                <a:path w="21600" h="21600" extrusionOk="0">
                  <a:moveTo>
                    <a:pt x="8000" y="600"/>
                  </a:moveTo>
                  <a:lnTo>
                    <a:pt x="4800" y="600"/>
                  </a:lnTo>
                  <a:lnTo>
                    <a:pt x="4800" y="1200"/>
                  </a:lnTo>
                  <a:lnTo>
                    <a:pt x="4000" y="1200"/>
                  </a:lnTo>
                  <a:lnTo>
                    <a:pt x="2400" y="1800"/>
                  </a:lnTo>
                  <a:lnTo>
                    <a:pt x="1600" y="2400"/>
                  </a:lnTo>
                  <a:lnTo>
                    <a:pt x="800" y="2400"/>
                  </a:lnTo>
                  <a:lnTo>
                    <a:pt x="0" y="3000"/>
                  </a:lnTo>
                  <a:lnTo>
                    <a:pt x="1600" y="4200"/>
                  </a:lnTo>
                  <a:lnTo>
                    <a:pt x="1600" y="4800"/>
                  </a:lnTo>
                  <a:lnTo>
                    <a:pt x="3200" y="7200"/>
                  </a:lnTo>
                  <a:lnTo>
                    <a:pt x="4000" y="7800"/>
                  </a:lnTo>
                  <a:lnTo>
                    <a:pt x="4000" y="9000"/>
                  </a:lnTo>
                  <a:lnTo>
                    <a:pt x="4800" y="9600"/>
                  </a:lnTo>
                  <a:lnTo>
                    <a:pt x="4800" y="12000"/>
                  </a:lnTo>
                  <a:lnTo>
                    <a:pt x="4000" y="13200"/>
                  </a:lnTo>
                  <a:lnTo>
                    <a:pt x="4000" y="14400"/>
                  </a:lnTo>
                  <a:lnTo>
                    <a:pt x="7200" y="14400"/>
                  </a:lnTo>
                  <a:lnTo>
                    <a:pt x="8800" y="15600"/>
                  </a:lnTo>
                  <a:lnTo>
                    <a:pt x="8800" y="16200"/>
                  </a:lnTo>
                  <a:lnTo>
                    <a:pt x="9600" y="16200"/>
                  </a:lnTo>
                  <a:lnTo>
                    <a:pt x="11200" y="16800"/>
                  </a:lnTo>
                  <a:lnTo>
                    <a:pt x="12000" y="16800"/>
                  </a:lnTo>
                  <a:lnTo>
                    <a:pt x="12000" y="17400"/>
                  </a:lnTo>
                  <a:lnTo>
                    <a:pt x="12800" y="18000"/>
                  </a:lnTo>
                  <a:lnTo>
                    <a:pt x="13600" y="18000"/>
                  </a:lnTo>
                  <a:lnTo>
                    <a:pt x="13600" y="18600"/>
                  </a:lnTo>
                  <a:lnTo>
                    <a:pt x="14400" y="19200"/>
                  </a:lnTo>
                  <a:lnTo>
                    <a:pt x="14400" y="20400"/>
                  </a:lnTo>
                  <a:lnTo>
                    <a:pt x="15200" y="20400"/>
                  </a:lnTo>
                  <a:lnTo>
                    <a:pt x="15200" y="21000"/>
                  </a:lnTo>
                  <a:lnTo>
                    <a:pt x="16000" y="21600"/>
                  </a:lnTo>
                  <a:lnTo>
                    <a:pt x="17600" y="20400"/>
                  </a:lnTo>
                  <a:lnTo>
                    <a:pt x="18400" y="20400"/>
                  </a:lnTo>
                  <a:lnTo>
                    <a:pt x="19200" y="19800"/>
                  </a:lnTo>
                  <a:lnTo>
                    <a:pt x="20800" y="19800"/>
                  </a:lnTo>
                  <a:lnTo>
                    <a:pt x="20800" y="16200"/>
                  </a:lnTo>
                  <a:lnTo>
                    <a:pt x="20000" y="16200"/>
                  </a:lnTo>
                  <a:lnTo>
                    <a:pt x="20000" y="15600"/>
                  </a:lnTo>
                  <a:lnTo>
                    <a:pt x="18400" y="13200"/>
                  </a:lnTo>
                  <a:lnTo>
                    <a:pt x="17600" y="12600"/>
                  </a:lnTo>
                  <a:lnTo>
                    <a:pt x="17600" y="12000"/>
                  </a:lnTo>
                  <a:lnTo>
                    <a:pt x="16800" y="11400"/>
                  </a:lnTo>
                  <a:lnTo>
                    <a:pt x="16800" y="9600"/>
                  </a:lnTo>
                  <a:lnTo>
                    <a:pt x="17600" y="9000"/>
                  </a:lnTo>
                  <a:lnTo>
                    <a:pt x="17600" y="8400"/>
                  </a:lnTo>
                  <a:lnTo>
                    <a:pt x="19200" y="7800"/>
                  </a:lnTo>
                  <a:lnTo>
                    <a:pt x="20000" y="7800"/>
                  </a:lnTo>
                  <a:lnTo>
                    <a:pt x="21600" y="6600"/>
                  </a:lnTo>
                  <a:lnTo>
                    <a:pt x="20800" y="5400"/>
                  </a:lnTo>
                  <a:lnTo>
                    <a:pt x="19200" y="4800"/>
                  </a:lnTo>
                  <a:lnTo>
                    <a:pt x="17600" y="3600"/>
                  </a:lnTo>
                  <a:lnTo>
                    <a:pt x="16000" y="3000"/>
                  </a:lnTo>
                  <a:lnTo>
                    <a:pt x="12800" y="2400"/>
                  </a:lnTo>
                  <a:lnTo>
                    <a:pt x="8800" y="0"/>
                  </a:lnTo>
                  <a:lnTo>
                    <a:pt x="8800" y="600"/>
                  </a:lnTo>
                  <a:lnTo>
                    <a:pt x="8000" y="6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38" name="Freeform 353"/>
            <p:cNvSpPr/>
            <p:nvPr/>
          </p:nvSpPr>
          <p:spPr>
            <a:xfrm>
              <a:off x="4930173" y="1505313"/>
              <a:ext cx="56071" cy="43104"/>
            </a:xfrm>
            <a:custGeom>
              <a:avLst/>
              <a:gdLst/>
              <a:ahLst/>
              <a:cxnLst>
                <a:cxn ang="0">
                  <a:pos x="wd2" y="hd2"/>
                </a:cxn>
                <a:cxn ang="5400000">
                  <a:pos x="wd2" y="hd2"/>
                </a:cxn>
                <a:cxn ang="10800000">
                  <a:pos x="wd2" y="hd2"/>
                </a:cxn>
                <a:cxn ang="16200000">
                  <a:pos x="wd2" y="hd2"/>
                </a:cxn>
              </a:cxnLst>
              <a:rect l="0" t="0" r="r" b="b"/>
              <a:pathLst>
                <a:path w="21600" h="21600" extrusionOk="0">
                  <a:moveTo>
                    <a:pt x="20057" y="16615"/>
                  </a:moveTo>
                  <a:lnTo>
                    <a:pt x="12343" y="16615"/>
                  </a:lnTo>
                  <a:lnTo>
                    <a:pt x="12343" y="18277"/>
                  </a:lnTo>
                  <a:lnTo>
                    <a:pt x="9257" y="18277"/>
                  </a:lnTo>
                  <a:lnTo>
                    <a:pt x="6171" y="21600"/>
                  </a:lnTo>
                  <a:lnTo>
                    <a:pt x="4629" y="21600"/>
                  </a:lnTo>
                  <a:lnTo>
                    <a:pt x="0" y="16615"/>
                  </a:lnTo>
                  <a:lnTo>
                    <a:pt x="0" y="4985"/>
                  </a:lnTo>
                  <a:lnTo>
                    <a:pt x="1543" y="3323"/>
                  </a:lnTo>
                  <a:lnTo>
                    <a:pt x="3086" y="3323"/>
                  </a:lnTo>
                  <a:lnTo>
                    <a:pt x="6171" y="0"/>
                  </a:lnTo>
                  <a:lnTo>
                    <a:pt x="10800" y="0"/>
                  </a:lnTo>
                  <a:lnTo>
                    <a:pt x="13886" y="1662"/>
                  </a:lnTo>
                  <a:lnTo>
                    <a:pt x="15429" y="1662"/>
                  </a:lnTo>
                  <a:lnTo>
                    <a:pt x="15429" y="6646"/>
                  </a:lnTo>
                  <a:lnTo>
                    <a:pt x="16971" y="8308"/>
                  </a:lnTo>
                  <a:lnTo>
                    <a:pt x="16971" y="11631"/>
                  </a:lnTo>
                  <a:lnTo>
                    <a:pt x="18514" y="11631"/>
                  </a:lnTo>
                  <a:lnTo>
                    <a:pt x="18514" y="13292"/>
                  </a:lnTo>
                  <a:lnTo>
                    <a:pt x="20057" y="13292"/>
                  </a:lnTo>
                  <a:lnTo>
                    <a:pt x="21600" y="14954"/>
                  </a:lnTo>
                  <a:lnTo>
                    <a:pt x="20057" y="14954"/>
                  </a:lnTo>
                  <a:lnTo>
                    <a:pt x="20057" y="16615"/>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39" name="Freeform 354"/>
            <p:cNvSpPr/>
            <p:nvPr/>
          </p:nvSpPr>
          <p:spPr>
            <a:xfrm>
              <a:off x="4930173" y="1505313"/>
              <a:ext cx="56071" cy="43104"/>
            </a:xfrm>
            <a:custGeom>
              <a:avLst/>
              <a:gdLst/>
              <a:ahLst/>
              <a:cxnLst>
                <a:cxn ang="0">
                  <a:pos x="wd2" y="hd2"/>
                </a:cxn>
                <a:cxn ang="5400000">
                  <a:pos x="wd2" y="hd2"/>
                </a:cxn>
                <a:cxn ang="10800000">
                  <a:pos x="wd2" y="hd2"/>
                </a:cxn>
                <a:cxn ang="16200000">
                  <a:pos x="wd2" y="hd2"/>
                </a:cxn>
              </a:cxnLst>
              <a:rect l="0" t="0" r="r" b="b"/>
              <a:pathLst>
                <a:path w="21600" h="21600" extrusionOk="0">
                  <a:moveTo>
                    <a:pt x="20057" y="16615"/>
                  </a:moveTo>
                  <a:lnTo>
                    <a:pt x="12343" y="16615"/>
                  </a:lnTo>
                  <a:lnTo>
                    <a:pt x="12343" y="18277"/>
                  </a:lnTo>
                  <a:lnTo>
                    <a:pt x="9257" y="18277"/>
                  </a:lnTo>
                  <a:lnTo>
                    <a:pt x="6171" y="21600"/>
                  </a:lnTo>
                  <a:lnTo>
                    <a:pt x="4629" y="21600"/>
                  </a:lnTo>
                  <a:lnTo>
                    <a:pt x="0" y="16615"/>
                  </a:lnTo>
                  <a:lnTo>
                    <a:pt x="0" y="4985"/>
                  </a:lnTo>
                  <a:lnTo>
                    <a:pt x="1543" y="3323"/>
                  </a:lnTo>
                  <a:lnTo>
                    <a:pt x="3086" y="3323"/>
                  </a:lnTo>
                  <a:lnTo>
                    <a:pt x="6171" y="0"/>
                  </a:lnTo>
                  <a:lnTo>
                    <a:pt x="10800" y="0"/>
                  </a:lnTo>
                  <a:lnTo>
                    <a:pt x="13886" y="1662"/>
                  </a:lnTo>
                  <a:lnTo>
                    <a:pt x="15429" y="1662"/>
                  </a:lnTo>
                  <a:lnTo>
                    <a:pt x="15429" y="6646"/>
                  </a:lnTo>
                  <a:lnTo>
                    <a:pt x="16971" y="8308"/>
                  </a:lnTo>
                  <a:lnTo>
                    <a:pt x="16971" y="11631"/>
                  </a:lnTo>
                  <a:lnTo>
                    <a:pt x="18514" y="11631"/>
                  </a:lnTo>
                  <a:lnTo>
                    <a:pt x="18514" y="13292"/>
                  </a:lnTo>
                  <a:lnTo>
                    <a:pt x="20057" y="13292"/>
                  </a:lnTo>
                  <a:lnTo>
                    <a:pt x="21600" y="14954"/>
                  </a:lnTo>
                  <a:lnTo>
                    <a:pt x="20057" y="14954"/>
                  </a:lnTo>
                  <a:lnTo>
                    <a:pt x="20057" y="16615"/>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40" name="Freeform 355"/>
            <p:cNvSpPr/>
            <p:nvPr/>
          </p:nvSpPr>
          <p:spPr>
            <a:xfrm>
              <a:off x="4954204" y="1210219"/>
              <a:ext cx="32040" cy="26527"/>
            </a:xfrm>
            <a:custGeom>
              <a:avLst/>
              <a:gdLst/>
              <a:ahLst/>
              <a:cxnLst>
                <a:cxn ang="0">
                  <a:pos x="wd2" y="hd2"/>
                </a:cxn>
                <a:cxn ang="5400000">
                  <a:pos x="wd2" y="hd2"/>
                </a:cxn>
                <a:cxn ang="10800000">
                  <a:pos x="wd2" y="hd2"/>
                </a:cxn>
                <a:cxn ang="16200000">
                  <a:pos x="wd2" y="hd2"/>
                </a:cxn>
              </a:cxnLst>
              <a:rect l="0" t="0" r="r" b="b"/>
              <a:pathLst>
                <a:path w="21600" h="21600" extrusionOk="0">
                  <a:moveTo>
                    <a:pt x="0" y="13500"/>
                  </a:moveTo>
                  <a:lnTo>
                    <a:pt x="21600" y="21600"/>
                  </a:lnTo>
                  <a:lnTo>
                    <a:pt x="21600" y="10800"/>
                  </a:lnTo>
                  <a:lnTo>
                    <a:pt x="18900" y="10800"/>
                  </a:lnTo>
                  <a:lnTo>
                    <a:pt x="18900" y="8100"/>
                  </a:lnTo>
                  <a:lnTo>
                    <a:pt x="16200" y="5400"/>
                  </a:lnTo>
                  <a:lnTo>
                    <a:pt x="13500" y="5400"/>
                  </a:lnTo>
                  <a:lnTo>
                    <a:pt x="8100" y="0"/>
                  </a:lnTo>
                  <a:lnTo>
                    <a:pt x="0" y="135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41" name="Freeform 356"/>
            <p:cNvSpPr/>
            <p:nvPr/>
          </p:nvSpPr>
          <p:spPr>
            <a:xfrm>
              <a:off x="4954204" y="1210219"/>
              <a:ext cx="32040" cy="26527"/>
            </a:xfrm>
            <a:custGeom>
              <a:avLst/>
              <a:gdLst/>
              <a:ahLst/>
              <a:cxnLst>
                <a:cxn ang="0">
                  <a:pos x="wd2" y="hd2"/>
                </a:cxn>
                <a:cxn ang="5400000">
                  <a:pos x="wd2" y="hd2"/>
                </a:cxn>
                <a:cxn ang="10800000">
                  <a:pos x="wd2" y="hd2"/>
                </a:cxn>
                <a:cxn ang="16200000">
                  <a:pos x="wd2" y="hd2"/>
                </a:cxn>
              </a:cxnLst>
              <a:rect l="0" t="0" r="r" b="b"/>
              <a:pathLst>
                <a:path w="21600" h="21600" extrusionOk="0">
                  <a:moveTo>
                    <a:pt x="0" y="13500"/>
                  </a:moveTo>
                  <a:lnTo>
                    <a:pt x="21600" y="21600"/>
                  </a:lnTo>
                  <a:lnTo>
                    <a:pt x="21600" y="10800"/>
                  </a:lnTo>
                  <a:lnTo>
                    <a:pt x="18900" y="10800"/>
                  </a:lnTo>
                  <a:lnTo>
                    <a:pt x="18900" y="8100"/>
                  </a:lnTo>
                  <a:lnTo>
                    <a:pt x="16200" y="5400"/>
                  </a:lnTo>
                  <a:lnTo>
                    <a:pt x="13500" y="5400"/>
                  </a:lnTo>
                  <a:lnTo>
                    <a:pt x="8100" y="0"/>
                  </a:lnTo>
                  <a:lnTo>
                    <a:pt x="0" y="135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42" name="Freeform 357"/>
            <p:cNvSpPr/>
            <p:nvPr/>
          </p:nvSpPr>
          <p:spPr>
            <a:xfrm>
              <a:off x="5030298" y="1276532"/>
              <a:ext cx="464582" cy="295095"/>
            </a:xfrm>
            <a:custGeom>
              <a:avLst/>
              <a:gdLst/>
              <a:ahLst/>
              <a:cxnLst>
                <a:cxn ang="0">
                  <a:pos x="wd2" y="hd2"/>
                </a:cxn>
                <a:cxn ang="5400000">
                  <a:pos x="wd2" y="hd2"/>
                </a:cxn>
                <a:cxn ang="10800000">
                  <a:pos x="wd2" y="hd2"/>
                </a:cxn>
                <a:cxn ang="16200000">
                  <a:pos x="wd2" y="hd2"/>
                </a:cxn>
              </a:cxnLst>
              <a:rect l="0" t="0" r="r" b="b"/>
              <a:pathLst>
                <a:path w="21600" h="21600" extrusionOk="0">
                  <a:moveTo>
                    <a:pt x="21600" y="8737"/>
                  </a:moveTo>
                  <a:lnTo>
                    <a:pt x="21414" y="8494"/>
                  </a:lnTo>
                  <a:lnTo>
                    <a:pt x="21414" y="8252"/>
                  </a:lnTo>
                  <a:lnTo>
                    <a:pt x="21228" y="8252"/>
                  </a:lnTo>
                  <a:lnTo>
                    <a:pt x="21228" y="8009"/>
                  </a:lnTo>
                  <a:lnTo>
                    <a:pt x="20297" y="6796"/>
                  </a:lnTo>
                  <a:lnTo>
                    <a:pt x="19924" y="6553"/>
                  </a:lnTo>
                  <a:lnTo>
                    <a:pt x="19552" y="6067"/>
                  </a:lnTo>
                  <a:lnTo>
                    <a:pt x="18993" y="5825"/>
                  </a:lnTo>
                  <a:lnTo>
                    <a:pt x="18248" y="5097"/>
                  </a:lnTo>
                  <a:lnTo>
                    <a:pt x="17690" y="4611"/>
                  </a:lnTo>
                  <a:lnTo>
                    <a:pt x="17317" y="4369"/>
                  </a:lnTo>
                  <a:lnTo>
                    <a:pt x="16572" y="3398"/>
                  </a:lnTo>
                  <a:lnTo>
                    <a:pt x="16386" y="3398"/>
                  </a:lnTo>
                  <a:lnTo>
                    <a:pt x="16386" y="3155"/>
                  </a:lnTo>
                  <a:lnTo>
                    <a:pt x="16014" y="2670"/>
                  </a:lnTo>
                  <a:lnTo>
                    <a:pt x="16014" y="1942"/>
                  </a:lnTo>
                  <a:lnTo>
                    <a:pt x="15828" y="1456"/>
                  </a:lnTo>
                  <a:lnTo>
                    <a:pt x="15828" y="1213"/>
                  </a:lnTo>
                  <a:lnTo>
                    <a:pt x="15641" y="728"/>
                  </a:lnTo>
                  <a:lnTo>
                    <a:pt x="15641" y="485"/>
                  </a:lnTo>
                  <a:lnTo>
                    <a:pt x="15455" y="485"/>
                  </a:lnTo>
                  <a:lnTo>
                    <a:pt x="15455" y="243"/>
                  </a:lnTo>
                  <a:lnTo>
                    <a:pt x="14897" y="243"/>
                  </a:lnTo>
                  <a:lnTo>
                    <a:pt x="14524" y="0"/>
                  </a:lnTo>
                  <a:lnTo>
                    <a:pt x="14338" y="243"/>
                  </a:lnTo>
                  <a:lnTo>
                    <a:pt x="12848" y="243"/>
                  </a:lnTo>
                  <a:lnTo>
                    <a:pt x="12290" y="485"/>
                  </a:lnTo>
                  <a:lnTo>
                    <a:pt x="11917" y="728"/>
                  </a:lnTo>
                  <a:lnTo>
                    <a:pt x="11731" y="971"/>
                  </a:lnTo>
                  <a:lnTo>
                    <a:pt x="11359" y="1942"/>
                  </a:lnTo>
                  <a:lnTo>
                    <a:pt x="11172" y="2184"/>
                  </a:lnTo>
                  <a:lnTo>
                    <a:pt x="11172" y="2427"/>
                  </a:lnTo>
                  <a:lnTo>
                    <a:pt x="10986" y="2427"/>
                  </a:lnTo>
                  <a:lnTo>
                    <a:pt x="10986" y="2670"/>
                  </a:lnTo>
                  <a:lnTo>
                    <a:pt x="10800" y="2670"/>
                  </a:lnTo>
                  <a:lnTo>
                    <a:pt x="10428" y="2912"/>
                  </a:lnTo>
                  <a:lnTo>
                    <a:pt x="10241" y="2912"/>
                  </a:lnTo>
                  <a:lnTo>
                    <a:pt x="9869" y="3155"/>
                  </a:lnTo>
                  <a:lnTo>
                    <a:pt x="9683" y="3155"/>
                  </a:lnTo>
                  <a:lnTo>
                    <a:pt x="9310" y="3398"/>
                  </a:lnTo>
                  <a:lnTo>
                    <a:pt x="8938" y="3398"/>
                  </a:lnTo>
                  <a:lnTo>
                    <a:pt x="8566" y="3640"/>
                  </a:lnTo>
                  <a:lnTo>
                    <a:pt x="7821" y="3640"/>
                  </a:lnTo>
                  <a:lnTo>
                    <a:pt x="7076" y="3883"/>
                  </a:lnTo>
                  <a:lnTo>
                    <a:pt x="1490" y="3883"/>
                  </a:lnTo>
                  <a:lnTo>
                    <a:pt x="1490" y="7281"/>
                  </a:lnTo>
                  <a:lnTo>
                    <a:pt x="1303" y="7524"/>
                  </a:lnTo>
                  <a:lnTo>
                    <a:pt x="1117" y="7524"/>
                  </a:lnTo>
                  <a:lnTo>
                    <a:pt x="931" y="7766"/>
                  </a:lnTo>
                  <a:lnTo>
                    <a:pt x="559" y="8009"/>
                  </a:lnTo>
                  <a:lnTo>
                    <a:pt x="559" y="8252"/>
                  </a:lnTo>
                  <a:lnTo>
                    <a:pt x="0" y="13106"/>
                  </a:lnTo>
                  <a:lnTo>
                    <a:pt x="2048" y="13106"/>
                  </a:lnTo>
                  <a:lnTo>
                    <a:pt x="2048" y="13348"/>
                  </a:lnTo>
                  <a:lnTo>
                    <a:pt x="2234" y="13348"/>
                  </a:lnTo>
                  <a:lnTo>
                    <a:pt x="2607" y="13834"/>
                  </a:lnTo>
                  <a:lnTo>
                    <a:pt x="2793" y="13834"/>
                  </a:lnTo>
                  <a:lnTo>
                    <a:pt x="3166" y="14076"/>
                  </a:lnTo>
                  <a:lnTo>
                    <a:pt x="4841" y="14076"/>
                  </a:lnTo>
                  <a:lnTo>
                    <a:pt x="5214" y="13834"/>
                  </a:lnTo>
                  <a:lnTo>
                    <a:pt x="5400" y="13591"/>
                  </a:lnTo>
                  <a:lnTo>
                    <a:pt x="6145" y="13591"/>
                  </a:lnTo>
                  <a:lnTo>
                    <a:pt x="6331" y="13348"/>
                  </a:lnTo>
                  <a:lnTo>
                    <a:pt x="7076" y="13348"/>
                  </a:lnTo>
                  <a:lnTo>
                    <a:pt x="7262" y="13591"/>
                  </a:lnTo>
                  <a:lnTo>
                    <a:pt x="7634" y="13591"/>
                  </a:lnTo>
                  <a:lnTo>
                    <a:pt x="7634" y="13834"/>
                  </a:lnTo>
                  <a:lnTo>
                    <a:pt x="7821" y="13834"/>
                  </a:lnTo>
                  <a:lnTo>
                    <a:pt x="8007" y="14076"/>
                  </a:lnTo>
                  <a:lnTo>
                    <a:pt x="8193" y="14076"/>
                  </a:lnTo>
                  <a:lnTo>
                    <a:pt x="8566" y="14562"/>
                  </a:lnTo>
                  <a:lnTo>
                    <a:pt x="8752" y="15047"/>
                  </a:lnTo>
                  <a:lnTo>
                    <a:pt x="9310" y="15775"/>
                  </a:lnTo>
                  <a:lnTo>
                    <a:pt x="9683" y="16746"/>
                  </a:lnTo>
                  <a:lnTo>
                    <a:pt x="9683" y="16989"/>
                  </a:lnTo>
                  <a:lnTo>
                    <a:pt x="9869" y="17231"/>
                  </a:lnTo>
                  <a:lnTo>
                    <a:pt x="9869" y="18445"/>
                  </a:lnTo>
                  <a:lnTo>
                    <a:pt x="9683" y="18688"/>
                  </a:lnTo>
                  <a:lnTo>
                    <a:pt x="9683" y="18930"/>
                  </a:lnTo>
                  <a:lnTo>
                    <a:pt x="9310" y="19901"/>
                  </a:lnTo>
                  <a:lnTo>
                    <a:pt x="9124" y="20629"/>
                  </a:lnTo>
                  <a:lnTo>
                    <a:pt x="10055" y="19416"/>
                  </a:lnTo>
                  <a:lnTo>
                    <a:pt x="10241" y="19416"/>
                  </a:lnTo>
                  <a:lnTo>
                    <a:pt x="10241" y="18930"/>
                  </a:lnTo>
                  <a:lnTo>
                    <a:pt x="10428" y="18688"/>
                  </a:lnTo>
                  <a:lnTo>
                    <a:pt x="10428" y="18202"/>
                  </a:lnTo>
                  <a:lnTo>
                    <a:pt x="10614" y="17717"/>
                  </a:lnTo>
                  <a:lnTo>
                    <a:pt x="10614" y="16018"/>
                  </a:lnTo>
                  <a:lnTo>
                    <a:pt x="10800" y="15775"/>
                  </a:lnTo>
                  <a:lnTo>
                    <a:pt x="10800" y="15290"/>
                  </a:lnTo>
                  <a:lnTo>
                    <a:pt x="10986" y="15290"/>
                  </a:lnTo>
                  <a:lnTo>
                    <a:pt x="10986" y="15047"/>
                  </a:lnTo>
                  <a:lnTo>
                    <a:pt x="11172" y="15047"/>
                  </a:lnTo>
                  <a:lnTo>
                    <a:pt x="11545" y="14804"/>
                  </a:lnTo>
                  <a:lnTo>
                    <a:pt x="12290" y="14804"/>
                  </a:lnTo>
                  <a:lnTo>
                    <a:pt x="12476" y="15047"/>
                  </a:lnTo>
                  <a:lnTo>
                    <a:pt x="12476" y="15290"/>
                  </a:lnTo>
                  <a:lnTo>
                    <a:pt x="12662" y="15775"/>
                  </a:lnTo>
                  <a:lnTo>
                    <a:pt x="12662" y="16989"/>
                  </a:lnTo>
                  <a:lnTo>
                    <a:pt x="12848" y="16989"/>
                  </a:lnTo>
                  <a:lnTo>
                    <a:pt x="12848" y="17231"/>
                  </a:lnTo>
                  <a:lnTo>
                    <a:pt x="13034" y="17231"/>
                  </a:lnTo>
                  <a:lnTo>
                    <a:pt x="13221" y="17474"/>
                  </a:lnTo>
                  <a:lnTo>
                    <a:pt x="13966" y="17474"/>
                  </a:lnTo>
                  <a:lnTo>
                    <a:pt x="13966" y="18930"/>
                  </a:lnTo>
                  <a:lnTo>
                    <a:pt x="13593" y="19416"/>
                  </a:lnTo>
                  <a:lnTo>
                    <a:pt x="13593" y="19658"/>
                  </a:lnTo>
                  <a:lnTo>
                    <a:pt x="13407" y="19658"/>
                  </a:lnTo>
                  <a:lnTo>
                    <a:pt x="13034" y="19901"/>
                  </a:lnTo>
                  <a:lnTo>
                    <a:pt x="12662" y="19901"/>
                  </a:lnTo>
                  <a:lnTo>
                    <a:pt x="12662" y="20144"/>
                  </a:lnTo>
                  <a:lnTo>
                    <a:pt x="12476" y="20144"/>
                  </a:lnTo>
                  <a:lnTo>
                    <a:pt x="12290" y="20629"/>
                  </a:lnTo>
                  <a:lnTo>
                    <a:pt x="12290" y="20872"/>
                  </a:lnTo>
                  <a:lnTo>
                    <a:pt x="12103" y="21115"/>
                  </a:lnTo>
                  <a:lnTo>
                    <a:pt x="12290" y="21357"/>
                  </a:lnTo>
                  <a:lnTo>
                    <a:pt x="12662" y="21357"/>
                  </a:lnTo>
                  <a:lnTo>
                    <a:pt x="12848" y="21600"/>
                  </a:lnTo>
                  <a:lnTo>
                    <a:pt x="13221" y="21600"/>
                  </a:lnTo>
                  <a:lnTo>
                    <a:pt x="13407" y="21357"/>
                  </a:lnTo>
                  <a:lnTo>
                    <a:pt x="15455" y="21357"/>
                  </a:lnTo>
                  <a:lnTo>
                    <a:pt x="15641" y="21115"/>
                  </a:lnTo>
                  <a:lnTo>
                    <a:pt x="16014" y="20872"/>
                  </a:lnTo>
                  <a:lnTo>
                    <a:pt x="16200" y="20872"/>
                  </a:lnTo>
                  <a:lnTo>
                    <a:pt x="16572" y="20629"/>
                  </a:lnTo>
                  <a:lnTo>
                    <a:pt x="17131" y="20144"/>
                  </a:lnTo>
                  <a:lnTo>
                    <a:pt x="17690" y="20144"/>
                  </a:lnTo>
                  <a:lnTo>
                    <a:pt x="17690" y="19901"/>
                  </a:lnTo>
                  <a:lnTo>
                    <a:pt x="17876" y="19901"/>
                  </a:lnTo>
                  <a:lnTo>
                    <a:pt x="17876" y="19658"/>
                  </a:lnTo>
                  <a:lnTo>
                    <a:pt x="17690" y="19658"/>
                  </a:lnTo>
                  <a:lnTo>
                    <a:pt x="17690" y="19416"/>
                  </a:lnTo>
                  <a:lnTo>
                    <a:pt x="17503" y="19416"/>
                  </a:lnTo>
                  <a:lnTo>
                    <a:pt x="17503" y="19173"/>
                  </a:lnTo>
                  <a:lnTo>
                    <a:pt x="16200" y="19173"/>
                  </a:lnTo>
                  <a:lnTo>
                    <a:pt x="16014" y="18930"/>
                  </a:lnTo>
                  <a:lnTo>
                    <a:pt x="15641" y="18688"/>
                  </a:lnTo>
                  <a:lnTo>
                    <a:pt x="15455" y="18688"/>
                  </a:lnTo>
                  <a:lnTo>
                    <a:pt x="15455" y="18445"/>
                  </a:lnTo>
                  <a:lnTo>
                    <a:pt x="15269" y="18445"/>
                  </a:lnTo>
                  <a:lnTo>
                    <a:pt x="15269" y="18202"/>
                  </a:lnTo>
                  <a:lnTo>
                    <a:pt x="15083" y="17960"/>
                  </a:lnTo>
                  <a:lnTo>
                    <a:pt x="15269" y="17717"/>
                  </a:lnTo>
                  <a:lnTo>
                    <a:pt x="15269" y="17474"/>
                  </a:lnTo>
                  <a:lnTo>
                    <a:pt x="15641" y="17231"/>
                  </a:lnTo>
                  <a:lnTo>
                    <a:pt x="15828" y="17231"/>
                  </a:lnTo>
                  <a:lnTo>
                    <a:pt x="16200" y="16989"/>
                  </a:lnTo>
                  <a:lnTo>
                    <a:pt x="16759" y="16261"/>
                  </a:lnTo>
                  <a:lnTo>
                    <a:pt x="16759" y="16018"/>
                  </a:lnTo>
                  <a:lnTo>
                    <a:pt x="16945" y="15775"/>
                  </a:lnTo>
                  <a:lnTo>
                    <a:pt x="16945" y="15533"/>
                  </a:lnTo>
                  <a:lnTo>
                    <a:pt x="18807" y="15533"/>
                  </a:lnTo>
                  <a:lnTo>
                    <a:pt x="20297" y="14562"/>
                  </a:lnTo>
                  <a:lnTo>
                    <a:pt x="20483" y="14319"/>
                  </a:lnTo>
                  <a:lnTo>
                    <a:pt x="20669" y="14319"/>
                  </a:lnTo>
                  <a:lnTo>
                    <a:pt x="20669" y="12863"/>
                  </a:lnTo>
                  <a:lnTo>
                    <a:pt x="20855" y="12378"/>
                  </a:lnTo>
                  <a:lnTo>
                    <a:pt x="20855" y="12135"/>
                  </a:lnTo>
                  <a:lnTo>
                    <a:pt x="21228" y="11407"/>
                  </a:lnTo>
                  <a:lnTo>
                    <a:pt x="21414" y="10679"/>
                  </a:lnTo>
                  <a:lnTo>
                    <a:pt x="21414" y="10193"/>
                  </a:lnTo>
                  <a:lnTo>
                    <a:pt x="21600" y="9951"/>
                  </a:lnTo>
                  <a:lnTo>
                    <a:pt x="21600" y="8737"/>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43" name="Freeform 358"/>
            <p:cNvSpPr/>
            <p:nvPr/>
          </p:nvSpPr>
          <p:spPr>
            <a:xfrm>
              <a:off x="5030298" y="1276532"/>
              <a:ext cx="464582" cy="295095"/>
            </a:xfrm>
            <a:custGeom>
              <a:avLst/>
              <a:gdLst/>
              <a:ahLst/>
              <a:cxnLst>
                <a:cxn ang="0">
                  <a:pos x="wd2" y="hd2"/>
                </a:cxn>
                <a:cxn ang="5400000">
                  <a:pos x="wd2" y="hd2"/>
                </a:cxn>
                <a:cxn ang="10800000">
                  <a:pos x="wd2" y="hd2"/>
                </a:cxn>
                <a:cxn ang="16200000">
                  <a:pos x="wd2" y="hd2"/>
                </a:cxn>
              </a:cxnLst>
              <a:rect l="0" t="0" r="r" b="b"/>
              <a:pathLst>
                <a:path w="21600" h="21600" extrusionOk="0">
                  <a:moveTo>
                    <a:pt x="21600" y="8737"/>
                  </a:moveTo>
                  <a:lnTo>
                    <a:pt x="21414" y="8494"/>
                  </a:lnTo>
                  <a:lnTo>
                    <a:pt x="21414" y="8252"/>
                  </a:lnTo>
                  <a:lnTo>
                    <a:pt x="21228" y="8252"/>
                  </a:lnTo>
                  <a:lnTo>
                    <a:pt x="21228" y="8009"/>
                  </a:lnTo>
                  <a:lnTo>
                    <a:pt x="20297" y="6796"/>
                  </a:lnTo>
                  <a:lnTo>
                    <a:pt x="19924" y="6553"/>
                  </a:lnTo>
                  <a:lnTo>
                    <a:pt x="19552" y="6067"/>
                  </a:lnTo>
                  <a:lnTo>
                    <a:pt x="18993" y="5825"/>
                  </a:lnTo>
                  <a:lnTo>
                    <a:pt x="18248" y="5097"/>
                  </a:lnTo>
                  <a:lnTo>
                    <a:pt x="17690" y="4611"/>
                  </a:lnTo>
                  <a:lnTo>
                    <a:pt x="17317" y="4369"/>
                  </a:lnTo>
                  <a:lnTo>
                    <a:pt x="16572" y="3398"/>
                  </a:lnTo>
                  <a:lnTo>
                    <a:pt x="16386" y="3398"/>
                  </a:lnTo>
                  <a:lnTo>
                    <a:pt x="16386" y="3155"/>
                  </a:lnTo>
                  <a:lnTo>
                    <a:pt x="16014" y="2670"/>
                  </a:lnTo>
                  <a:lnTo>
                    <a:pt x="16014" y="1942"/>
                  </a:lnTo>
                  <a:lnTo>
                    <a:pt x="15828" y="1456"/>
                  </a:lnTo>
                  <a:lnTo>
                    <a:pt x="15828" y="1213"/>
                  </a:lnTo>
                  <a:lnTo>
                    <a:pt x="15641" y="728"/>
                  </a:lnTo>
                  <a:lnTo>
                    <a:pt x="15641" y="485"/>
                  </a:lnTo>
                  <a:lnTo>
                    <a:pt x="15455" y="485"/>
                  </a:lnTo>
                  <a:lnTo>
                    <a:pt x="15455" y="243"/>
                  </a:lnTo>
                  <a:lnTo>
                    <a:pt x="14897" y="243"/>
                  </a:lnTo>
                  <a:lnTo>
                    <a:pt x="14524" y="0"/>
                  </a:lnTo>
                  <a:lnTo>
                    <a:pt x="14338" y="243"/>
                  </a:lnTo>
                  <a:lnTo>
                    <a:pt x="12848" y="243"/>
                  </a:lnTo>
                  <a:lnTo>
                    <a:pt x="12290" y="485"/>
                  </a:lnTo>
                  <a:lnTo>
                    <a:pt x="11917" y="728"/>
                  </a:lnTo>
                  <a:lnTo>
                    <a:pt x="11731" y="971"/>
                  </a:lnTo>
                  <a:lnTo>
                    <a:pt x="11359" y="1942"/>
                  </a:lnTo>
                  <a:lnTo>
                    <a:pt x="11172" y="2184"/>
                  </a:lnTo>
                  <a:lnTo>
                    <a:pt x="11172" y="2427"/>
                  </a:lnTo>
                  <a:lnTo>
                    <a:pt x="10986" y="2427"/>
                  </a:lnTo>
                  <a:lnTo>
                    <a:pt x="10986" y="2670"/>
                  </a:lnTo>
                  <a:lnTo>
                    <a:pt x="10800" y="2670"/>
                  </a:lnTo>
                  <a:lnTo>
                    <a:pt x="10428" y="2912"/>
                  </a:lnTo>
                  <a:lnTo>
                    <a:pt x="10241" y="2912"/>
                  </a:lnTo>
                  <a:lnTo>
                    <a:pt x="9869" y="3155"/>
                  </a:lnTo>
                  <a:lnTo>
                    <a:pt x="9683" y="3155"/>
                  </a:lnTo>
                  <a:lnTo>
                    <a:pt x="9310" y="3398"/>
                  </a:lnTo>
                  <a:lnTo>
                    <a:pt x="8938" y="3398"/>
                  </a:lnTo>
                  <a:lnTo>
                    <a:pt x="8566" y="3640"/>
                  </a:lnTo>
                  <a:lnTo>
                    <a:pt x="7821" y="3640"/>
                  </a:lnTo>
                  <a:lnTo>
                    <a:pt x="7076" y="3883"/>
                  </a:lnTo>
                  <a:lnTo>
                    <a:pt x="1490" y="3883"/>
                  </a:lnTo>
                  <a:lnTo>
                    <a:pt x="1490" y="7281"/>
                  </a:lnTo>
                  <a:lnTo>
                    <a:pt x="1303" y="7524"/>
                  </a:lnTo>
                  <a:lnTo>
                    <a:pt x="1117" y="7524"/>
                  </a:lnTo>
                  <a:lnTo>
                    <a:pt x="931" y="7766"/>
                  </a:lnTo>
                  <a:lnTo>
                    <a:pt x="559" y="8009"/>
                  </a:lnTo>
                  <a:lnTo>
                    <a:pt x="559" y="8252"/>
                  </a:lnTo>
                  <a:lnTo>
                    <a:pt x="0" y="13106"/>
                  </a:lnTo>
                  <a:lnTo>
                    <a:pt x="2048" y="13106"/>
                  </a:lnTo>
                  <a:lnTo>
                    <a:pt x="2048" y="13348"/>
                  </a:lnTo>
                  <a:lnTo>
                    <a:pt x="2234" y="13348"/>
                  </a:lnTo>
                  <a:lnTo>
                    <a:pt x="2607" y="13834"/>
                  </a:lnTo>
                  <a:lnTo>
                    <a:pt x="2793" y="13834"/>
                  </a:lnTo>
                  <a:lnTo>
                    <a:pt x="3166" y="14076"/>
                  </a:lnTo>
                  <a:lnTo>
                    <a:pt x="4841" y="14076"/>
                  </a:lnTo>
                  <a:lnTo>
                    <a:pt x="5214" y="13834"/>
                  </a:lnTo>
                  <a:lnTo>
                    <a:pt x="5400" y="13591"/>
                  </a:lnTo>
                  <a:lnTo>
                    <a:pt x="6145" y="13591"/>
                  </a:lnTo>
                  <a:lnTo>
                    <a:pt x="6331" y="13348"/>
                  </a:lnTo>
                  <a:lnTo>
                    <a:pt x="7076" y="13348"/>
                  </a:lnTo>
                  <a:lnTo>
                    <a:pt x="7262" y="13591"/>
                  </a:lnTo>
                  <a:lnTo>
                    <a:pt x="7634" y="13591"/>
                  </a:lnTo>
                  <a:lnTo>
                    <a:pt x="7634" y="13834"/>
                  </a:lnTo>
                  <a:lnTo>
                    <a:pt x="7821" y="13834"/>
                  </a:lnTo>
                  <a:lnTo>
                    <a:pt x="8007" y="14076"/>
                  </a:lnTo>
                  <a:lnTo>
                    <a:pt x="8193" y="14076"/>
                  </a:lnTo>
                  <a:lnTo>
                    <a:pt x="8566" y="14562"/>
                  </a:lnTo>
                  <a:lnTo>
                    <a:pt x="8752" y="15047"/>
                  </a:lnTo>
                  <a:lnTo>
                    <a:pt x="9310" y="15775"/>
                  </a:lnTo>
                  <a:lnTo>
                    <a:pt x="9683" y="16746"/>
                  </a:lnTo>
                  <a:lnTo>
                    <a:pt x="9683" y="16989"/>
                  </a:lnTo>
                  <a:lnTo>
                    <a:pt x="9869" y="17231"/>
                  </a:lnTo>
                  <a:lnTo>
                    <a:pt x="9869" y="18445"/>
                  </a:lnTo>
                  <a:lnTo>
                    <a:pt x="9683" y="18688"/>
                  </a:lnTo>
                  <a:lnTo>
                    <a:pt x="9683" y="18930"/>
                  </a:lnTo>
                  <a:lnTo>
                    <a:pt x="9310" y="19901"/>
                  </a:lnTo>
                  <a:lnTo>
                    <a:pt x="9124" y="20629"/>
                  </a:lnTo>
                  <a:lnTo>
                    <a:pt x="10055" y="19416"/>
                  </a:lnTo>
                  <a:lnTo>
                    <a:pt x="10241" y="19416"/>
                  </a:lnTo>
                  <a:lnTo>
                    <a:pt x="10241" y="18930"/>
                  </a:lnTo>
                  <a:lnTo>
                    <a:pt x="10428" y="18688"/>
                  </a:lnTo>
                  <a:lnTo>
                    <a:pt x="10428" y="18202"/>
                  </a:lnTo>
                  <a:lnTo>
                    <a:pt x="10614" y="17717"/>
                  </a:lnTo>
                  <a:lnTo>
                    <a:pt x="10614" y="16018"/>
                  </a:lnTo>
                  <a:lnTo>
                    <a:pt x="10800" y="15775"/>
                  </a:lnTo>
                  <a:lnTo>
                    <a:pt x="10800" y="15290"/>
                  </a:lnTo>
                  <a:lnTo>
                    <a:pt x="10986" y="15290"/>
                  </a:lnTo>
                  <a:lnTo>
                    <a:pt x="10986" y="15047"/>
                  </a:lnTo>
                  <a:lnTo>
                    <a:pt x="11172" y="15047"/>
                  </a:lnTo>
                  <a:lnTo>
                    <a:pt x="11545" y="14804"/>
                  </a:lnTo>
                  <a:lnTo>
                    <a:pt x="12290" y="14804"/>
                  </a:lnTo>
                  <a:lnTo>
                    <a:pt x="12476" y="15047"/>
                  </a:lnTo>
                  <a:lnTo>
                    <a:pt x="12476" y="15290"/>
                  </a:lnTo>
                  <a:lnTo>
                    <a:pt x="12662" y="15775"/>
                  </a:lnTo>
                  <a:lnTo>
                    <a:pt x="12662" y="16989"/>
                  </a:lnTo>
                  <a:lnTo>
                    <a:pt x="12848" y="16989"/>
                  </a:lnTo>
                  <a:lnTo>
                    <a:pt x="12848" y="17231"/>
                  </a:lnTo>
                  <a:lnTo>
                    <a:pt x="13034" y="17231"/>
                  </a:lnTo>
                  <a:lnTo>
                    <a:pt x="13221" y="17474"/>
                  </a:lnTo>
                  <a:lnTo>
                    <a:pt x="13966" y="17474"/>
                  </a:lnTo>
                  <a:lnTo>
                    <a:pt x="13966" y="18930"/>
                  </a:lnTo>
                  <a:lnTo>
                    <a:pt x="13593" y="19416"/>
                  </a:lnTo>
                  <a:lnTo>
                    <a:pt x="13593" y="19658"/>
                  </a:lnTo>
                  <a:lnTo>
                    <a:pt x="13407" y="19658"/>
                  </a:lnTo>
                  <a:lnTo>
                    <a:pt x="13034" y="19901"/>
                  </a:lnTo>
                  <a:lnTo>
                    <a:pt x="12662" y="19901"/>
                  </a:lnTo>
                  <a:lnTo>
                    <a:pt x="12662" y="20144"/>
                  </a:lnTo>
                  <a:lnTo>
                    <a:pt x="12476" y="20144"/>
                  </a:lnTo>
                  <a:lnTo>
                    <a:pt x="12290" y="20629"/>
                  </a:lnTo>
                  <a:lnTo>
                    <a:pt x="12290" y="20872"/>
                  </a:lnTo>
                  <a:lnTo>
                    <a:pt x="12103" y="21115"/>
                  </a:lnTo>
                  <a:lnTo>
                    <a:pt x="12290" y="21357"/>
                  </a:lnTo>
                  <a:lnTo>
                    <a:pt x="12662" y="21357"/>
                  </a:lnTo>
                  <a:lnTo>
                    <a:pt x="12848" y="21600"/>
                  </a:lnTo>
                  <a:lnTo>
                    <a:pt x="13221" y="21600"/>
                  </a:lnTo>
                  <a:lnTo>
                    <a:pt x="13407" y="21357"/>
                  </a:lnTo>
                  <a:lnTo>
                    <a:pt x="15455" y="21357"/>
                  </a:lnTo>
                  <a:lnTo>
                    <a:pt x="15641" y="21115"/>
                  </a:lnTo>
                  <a:lnTo>
                    <a:pt x="16014" y="20872"/>
                  </a:lnTo>
                  <a:lnTo>
                    <a:pt x="16200" y="20872"/>
                  </a:lnTo>
                  <a:lnTo>
                    <a:pt x="16572" y="20629"/>
                  </a:lnTo>
                  <a:lnTo>
                    <a:pt x="17131" y="20144"/>
                  </a:lnTo>
                  <a:lnTo>
                    <a:pt x="17690" y="20144"/>
                  </a:lnTo>
                  <a:lnTo>
                    <a:pt x="17690" y="19901"/>
                  </a:lnTo>
                  <a:lnTo>
                    <a:pt x="17876" y="19901"/>
                  </a:lnTo>
                  <a:lnTo>
                    <a:pt x="17876" y="19658"/>
                  </a:lnTo>
                  <a:lnTo>
                    <a:pt x="17690" y="19658"/>
                  </a:lnTo>
                  <a:lnTo>
                    <a:pt x="17690" y="19416"/>
                  </a:lnTo>
                  <a:lnTo>
                    <a:pt x="17503" y="19416"/>
                  </a:lnTo>
                  <a:lnTo>
                    <a:pt x="17503" y="19173"/>
                  </a:lnTo>
                  <a:lnTo>
                    <a:pt x="16200" y="19173"/>
                  </a:lnTo>
                  <a:lnTo>
                    <a:pt x="16014" y="18930"/>
                  </a:lnTo>
                  <a:lnTo>
                    <a:pt x="15641" y="18688"/>
                  </a:lnTo>
                  <a:lnTo>
                    <a:pt x="15455" y="18688"/>
                  </a:lnTo>
                  <a:lnTo>
                    <a:pt x="15455" y="18445"/>
                  </a:lnTo>
                  <a:lnTo>
                    <a:pt x="15269" y="18445"/>
                  </a:lnTo>
                  <a:lnTo>
                    <a:pt x="15269" y="18202"/>
                  </a:lnTo>
                  <a:lnTo>
                    <a:pt x="15083" y="17960"/>
                  </a:lnTo>
                  <a:lnTo>
                    <a:pt x="15269" y="17717"/>
                  </a:lnTo>
                  <a:lnTo>
                    <a:pt x="15269" y="17474"/>
                  </a:lnTo>
                  <a:lnTo>
                    <a:pt x="15641" y="17231"/>
                  </a:lnTo>
                  <a:lnTo>
                    <a:pt x="15828" y="17231"/>
                  </a:lnTo>
                  <a:lnTo>
                    <a:pt x="16200" y="16989"/>
                  </a:lnTo>
                  <a:lnTo>
                    <a:pt x="16759" y="16261"/>
                  </a:lnTo>
                  <a:lnTo>
                    <a:pt x="16759" y="16018"/>
                  </a:lnTo>
                  <a:lnTo>
                    <a:pt x="16945" y="15775"/>
                  </a:lnTo>
                  <a:lnTo>
                    <a:pt x="16945" y="15533"/>
                  </a:lnTo>
                  <a:lnTo>
                    <a:pt x="18807" y="15533"/>
                  </a:lnTo>
                  <a:lnTo>
                    <a:pt x="20297" y="14562"/>
                  </a:lnTo>
                  <a:lnTo>
                    <a:pt x="20483" y="14319"/>
                  </a:lnTo>
                  <a:lnTo>
                    <a:pt x="20669" y="14319"/>
                  </a:lnTo>
                  <a:lnTo>
                    <a:pt x="20669" y="12863"/>
                  </a:lnTo>
                  <a:lnTo>
                    <a:pt x="20855" y="12378"/>
                  </a:lnTo>
                  <a:lnTo>
                    <a:pt x="20855" y="12135"/>
                  </a:lnTo>
                  <a:lnTo>
                    <a:pt x="21228" y="11407"/>
                  </a:lnTo>
                  <a:lnTo>
                    <a:pt x="21414" y="10679"/>
                  </a:lnTo>
                  <a:lnTo>
                    <a:pt x="21414" y="10193"/>
                  </a:lnTo>
                  <a:lnTo>
                    <a:pt x="21600" y="9951"/>
                  </a:lnTo>
                  <a:lnTo>
                    <a:pt x="21600" y="8737"/>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44" name="Freeform 359"/>
            <p:cNvSpPr/>
            <p:nvPr/>
          </p:nvSpPr>
          <p:spPr>
            <a:xfrm>
              <a:off x="3952950" y="2059028"/>
              <a:ext cx="232292" cy="212205"/>
            </a:xfrm>
            <a:custGeom>
              <a:avLst/>
              <a:gdLst/>
              <a:ahLst/>
              <a:cxnLst>
                <a:cxn ang="0">
                  <a:pos x="wd2" y="hd2"/>
                </a:cxn>
                <a:cxn ang="5400000">
                  <a:pos x="wd2" y="hd2"/>
                </a:cxn>
                <a:cxn ang="10800000">
                  <a:pos x="wd2" y="hd2"/>
                </a:cxn>
                <a:cxn ang="16200000">
                  <a:pos x="wd2" y="hd2"/>
                </a:cxn>
              </a:cxnLst>
              <a:rect l="0" t="0" r="r" b="b"/>
              <a:pathLst>
                <a:path w="21600" h="21600" extrusionOk="0">
                  <a:moveTo>
                    <a:pt x="21600" y="1350"/>
                  </a:moveTo>
                  <a:lnTo>
                    <a:pt x="21600" y="0"/>
                  </a:lnTo>
                  <a:lnTo>
                    <a:pt x="20855" y="0"/>
                  </a:lnTo>
                  <a:lnTo>
                    <a:pt x="20110" y="338"/>
                  </a:lnTo>
                  <a:lnTo>
                    <a:pt x="12662" y="338"/>
                  </a:lnTo>
                  <a:lnTo>
                    <a:pt x="12290" y="1013"/>
                  </a:lnTo>
                  <a:lnTo>
                    <a:pt x="11917" y="1350"/>
                  </a:lnTo>
                  <a:lnTo>
                    <a:pt x="11917" y="1688"/>
                  </a:lnTo>
                  <a:lnTo>
                    <a:pt x="10428" y="1688"/>
                  </a:lnTo>
                  <a:lnTo>
                    <a:pt x="10055" y="1350"/>
                  </a:lnTo>
                  <a:lnTo>
                    <a:pt x="8193" y="1350"/>
                  </a:lnTo>
                  <a:lnTo>
                    <a:pt x="8193" y="4050"/>
                  </a:lnTo>
                  <a:lnTo>
                    <a:pt x="7821" y="4388"/>
                  </a:lnTo>
                  <a:lnTo>
                    <a:pt x="7821" y="4725"/>
                  </a:lnTo>
                  <a:lnTo>
                    <a:pt x="7448" y="5400"/>
                  </a:lnTo>
                  <a:lnTo>
                    <a:pt x="7076" y="5738"/>
                  </a:lnTo>
                  <a:lnTo>
                    <a:pt x="7076" y="6075"/>
                  </a:lnTo>
                  <a:lnTo>
                    <a:pt x="6703" y="6075"/>
                  </a:lnTo>
                  <a:lnTo>
                    <a:pt x="6703" y="6413"/>
                  </a:lnTo>
                  <a:lnTo>
                    <a:pt x="6331" y="6413"/>
                  </a:lnTo>
                  <a:lnTo>
                    <a:pt x="5586" y="6750"/>
                  </a:lnTo>
                  <a:lnTo>
                    <a:pt x="4469" y="6750"/>
                  </a:lnTo>
                  <a:lnTo>
                    <a:pt x="4469" y="7088"/>
                  </a:lnTo>
                  <a:lnTo>
                    <a:pt x="4097" y="7088"/>
                  </a:lnTo>
                  <a:lnTo>
                    <a:pt x="3352" y="7763"/>
                  </a:lnTo>
                  <a:lnTo>
                    <a:pt x="3352" y="10463"/>
                  </a:lnTo>
                  <a:lnTo>
                    <a:pt x="3724" y="11138"/>
                  </a:lnTo>
                  <a:lnTo>
                    <a:pt x="3724" y="11475"/>
                  </a:lnTo>
                  <a:lnTo>
                    <a:pt x="3352" y="11475"/>
                  </a:lnTo>
                  <a:lnTo>
                    <a:pt x="3352" y="11813"/>
                  </a:lnTo>
                  <a:lnTo>
                    <a:pt x="2234" y="11813"/>
                  </a:lnTo>
                  <a:lnTo>
                    <a:pt x="2234" y="12150"/>
                  </a:lnTo>
                  <a:lnTo>
                    <a:pt x="1862" y="12150"/>
                  </a:lnTo>
                  <a:lnTo>
                    <a:pt x="1862" y="12825"/>
                  </a:lnTo>
                  <a:lnTo>
                    <a:pt x="2234" y="13163"/>
                  </a:lnTo>
                  <a:lnTo>
                    <a:pt x="2234" y="14175"/>
                  </a:lnTo>
                  <a:lnTo>
                    <a:pt x="1862" y="14175"/>
                  </a:lnTo>
                  <a:lnTo>
                    <a:pt x="1490" y="14512"/>
                  </a:lnTo>
                  <a:lnTo>
                    <a:pt x="1117" y="14512"/>
                  </a:lnTo>
                  <a:lnTo>
                    <a:pt x="1117" y="14850"/>
                  </a:lnTo>
                  <a:lnTo>
                    <a:pt x="745" y="15188"/>
                  </a:lnTo>
                  <a:lnTo>
                    <a:pt x="745" y="15525"/>
                  </a:lnTo>
                  <a:lnTo>
                    <a:pt x="372" y="15863"/>
                  </a:lnTo>
                  <a:lnTo>
                    <a:pt x="372" y="16538"/>
                  </a:lnTo>
                  <a:lnTo>
                    <a:pt x="0" y="17213"/>
                  </a:lnTo>
                  <a:lnTo>
                    <a:pt x="0" y="18225"/>
                  </a:lnTo>
                  <a:lnTo>
                    <a:pt x="372" y="19238"/>
                  </a:lnTo>
                  <a:lnTo>
                    <a:pt x="372" y="20588"/>
                  </a:lnTo>
                  <a:lnTo>
                    <a:pt x="745" y="20925"/>
                  </a:lnTo>
                  <a:lnTo>
                    <a:pt x="1117" y="20925"/>
                  </a:lnTo>
                  <a:lnTo>
                    <a:pt x="1490" y="21263"/>
                  </a:lnTo>
                  <a:lnTo>
                    <a:pt x="3352" y="21263"/>
                  </a:lnTo>
                  <a:lnTo>
                    <a:pt x="4469" y="21600"/>
                  </a:lnTo>
                  <a:lnTo>
                    <a:pt x="7821" y="21600"/>
                  </a:lnTo>
                  <a:lnTo>
                    <a:pt x="7821" y="20925"/>
                  </a:lnTo>
                  <a:lnTo>
                    <a:pt x="8193" y="20925"/>
                  </a:lnTo>
                  <a:lnTo>
                    <a:pt x="8193" y="19913"/>
                  </a:lnTo>
                  <a:lnTo>
                    <a:pt x="7821" y="18900"/>
                  </a:lnTo>
                  <a:lnTo>
                    <a:pt x="7821" y="17888"/>
                  </a:lnTo>
                  <a:lnTo>
                    <a:pt x="8193" y="17550"/>
                  </a:lnTo>
                  <a:lnTo>
                    <a:pt x="8193" y="16875"/>
                  </a:lnTo>
                  <a:lnTo>
                    <a:pt x="8566" y="16200"/>
                  </a:lnTo>
                  <a:lnTo>
                    <a:pt x="8566" y="15863"/>
                  </a:lnTo>
                  <a:lnTo>
                    <a:pt x="8938" y="15525"/>
                  </a:lnTo>
                  <a:lnTo>
                    <a:pt x="9310" y="14850"/>
                  </a:lnTo>
                  <a:lnTo>
                    <a:pt x="10055" y="14850"/>
                  </a:lnTo>
                  <a:lnTo>
                    <a:pt x="10055" y="14512"/>
                  </a:lnTo>
                  <a:lnTo>
                    <a:pt x="10800" y="14512"/>
                  </a:lnTo>
                  <a:lnTo>
                    <a:pt x="11172" y="14850"/>
                  </a:lnTo>
                  <a:lnTo>
                    <a:pt x="11545" y="14850"/>
                  </a:lnTo>
                  <a:lnTo>
                    <a:pt x="11917" y="15188"/>
                  </a:lnTo>
                  <a:lnTo>
                    <a:pt x="12662" y="15188"/>
                  </a:lnTo>
                  <a:lnTo>
                    <a:pt x="12662" y="14850"/>
                  </a:lnTo>
                  <a:lnTo>
                    <a:pt x="13034" y="14850"/>
                  </a:lnTo>
                  <a:lnTo>
                    <a:pt x="13034" y="14175"/>
                  </a:lnTo>
                  <a:lnTo>
                    <a:pt x="13407" y="13838"/>
                  </a:lnTo>
                  <a:lnTo>
                    <a:pt x="13407" y="13500"/>
                  </a:lnTo>
                  <a:lnTo>
                    <a:pt x="13034" y="12825"/>
                  </a:lnTo>
                  <a:lnTo>
                    <a:pt x="13034" y="11813"/>
                  </a:lnTo>
                  <a:lnTo>
                    <a:pt x="12662" y="11138"/>
                  </a:lnTo>
                  <a:lnTo>
                    <a:pt x="12290" y="9788"/>
                  </a:lnTo>
                  <a:lnTo>
                    <a:pt x="12290" y="7088"/>
                  </a:lnTo>
                  <a:lnTo>
                    <a:pt x="12662" y="7088"/>
                  </a:lnTo>
                  <a:lnTo>
                    <a:pt x="12662" y="6750"/>
                  </a:lnTo>
                  <a:lnTo>
                    <a:pt x="13034" y="6750"/>
                  </a:lnTo>
                  <a:lnTo>
                    <a:pt x="13034" y="6413"/>
                  </a:lnTo>
                  <a:lnTo>
                    <a:pt x="16759" y="6413"/>
                  </a:lnTo>
                  <a:lnTo>
                    <a:pt x="17503" y="6750"/>
                  </a:lnTo>
                  <a:lnTo>
                    <a:pt x="18248" y="6750"/>
                  </a:lnTo>
                  <a:lnTo>
                    <a:pt x="18621" y="6413"/>
                  </a:lnTo>
                  <a:lnTo>
                    <a:pt x="19366" y="6413"/>
                  </a:lnTo>
                  <a:lnTo>
                    <a:pt x="20110" y="5738"/>
                  </a:lnTo>
                  <a:lnTo>
                    <a:pt x="20110" y="5400"/>
                  </a:lnTo>
                  <a:lnTo>
                    <a:pt x="20483" y="4725"/>
                  </a:lnTo>
                  <a:lnTo>
                    <a:pt x="20483" y="4388"/>
                  </a:lnTo>
                  <a:lnTo>
                    <a:pt x="20855" y="4050"/>
                  </a:lnTo>
                  <a:lnTo>
                    <a:pt x="21228" y="2700"/>
                  </a:lnTo>
                  <a:lnTo>
                    <a:pt x="21228" y="2025"/>
                  </a:lnTo>
                  <a:lnTo>
                    <a:pt x="21600" y="135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45" name="Freeform 360"/>
            <p:cNvSpPr/>
            <p:nvPr/>
          </p:nvSpPr>
          <p:spPr>
            <a:xfrm>
              <a:off x="3952950" y="2059028"/>
              <a:ext cx="232292" cy="212205"/>
            </a:xfrm>
            <a:custGeom>
              <a:avLst/>
              <a:gdLst/>
              <a:ahLst/>
              <a:cxnLst>
                <a:cxn ang="0">
                  <a:pos x="wd2" y="hd2"/>
                </a:cxn>
                <a:cxn ang="5400000">
                  <a:pos x="wd2" y="hd2"/>
                </a:cxn>
                <a:cxn ang="10800000">
                  <a:pos x="wd2" y="hd2"/>
                </a:cxn>
                <a:cxn ang="16200000">
                  <a:pos x="wd2" y="hd2"/>
                </a:cxn>
              </a:cxnLst>
              <a:rect l="0" t="0" r="r" b="b"/>
              <a:pathLst>
                <a:path w="21600" h="21600" extrusionOk="0">
                  <a:moveTo>
                    <a:pt x="21600" y="1350"/>
                  </a:moveTo>
                  <a:lnTo>
                    <a:pt x="21600" y="0"/>
                  </a:lnTo>
                  <a:lnTo>
                    <a:pt x="20855" y="0"/>
                  </a:lnTo>
                  <a:lnTo>
                    <a:pt x="20110" y="338"/>
                  </a:lnTo>
                  <a:lnTo>
                    <a:pt x="12662" y="338"/>
                  </a:lnTo>
                  <a:lnTo>
                    <a:pt x="12290" y="1013"/>
                  </a:lnTo>
                  <a:lnTo>
                    <a:pt x="11917" y="1350"/>
                  </a:lnTo>
                  <a:lnTo>
                    <a:pt x="11917" y="1688"/>
                  </a:lnTo>
                  <a:lnTo>
                    <a:pt x="10428" y="1688"/>
                  </a:lnTo>
                  <a:lnTo>
                    <a:pt x="10055" y="1350"/>
                  </a:lnTo>
                  <a:lnTo>
                    <a:pt x="8193" y="1350"/>
                  </a:lnTo>
                  <a:lnTo>
                    <a:pt x="8193" y="4050"/>
                  </a:lnTo>
                  <a:lnTo>
                    <a:pt x="7821" y="4388"/>
                  </a:lnTo>
                  <a:lnTo>
                    <a:pt x="7821" y="4725"/>
                  </a:lnTo>
                  <a:lnTo>
                    <a:pt x="7448" y="5400"/>
                  </a:lnTo>
                  <a:lnTo>
                    <a:pt x="7076" y="5738"/>
                  </a:lnTo>
                  <a:lnTo>
                    <a:pt x="7076" y="6075"/>
                  </a:lnTo>
                  <a:lnTo>
                    <a:pt x="6703" y="6075"/>
                  </a:lnTo>
                  <a:lnTo>
                    <a:pt x="6703" y="6413"/>
                  </a:lnTo>
                  <a:lnTo>
                    <a:pt x="6331" y="6413"/>
                  </a:lnTo>
                  <a:lnTo>
                    <a:pt x="5586" y="6750"/>
                  </a:lnTo>
                  <a:lnTo>
                    <a:pt x="4469" y="6750"/>
                  </a:lnTo>
                  <a:lnTo>
                    <a:pt x="4469" y="7088"/>
                  </a:lnTo>
                  <a:lnTo>
                    <a:pt x="4097" y="7088"/>
                  </a:lnTo>
                  <a:lnTo>
                    <a:pt x="3352" y="7763"/>
                  </a:lnTo>
                  <a:lnTo>
                    <a:pt x="3352" y="10463"/>
                  </a:lnTo>
                  <a:lnTo>
                    <a:pt x="3724" y="11138"/>
                  </a:lnTo>
                  <a:lnTo>
                    <a:pt x="3724" y="11475"/>
                  </a:lnTo>
                  <a:lnTo>
                    <a:pt x="3352" y="11475"/>
                  </a:lnTo>
                  <a:lnTo>
                    <a:pt x="3352" y="11813"/>
                  </a:lnTo>
                  <a:lnTo>
                    <a:pt x="2234" y="11813"/>
                  </a:lnTo>
                  <a:lnTo>
                    <a:pt x="2234" y="12150"/>
                  </a:lnTo>
                  <a:lnTo>
                    <a:pt x="1862" y="12150"/>
                  </a:lnTo>
                  <a:lnTo>
                    <a:pt x="1862" y="12825"/>
                  </a:lnTo>
                  <a:lnTo>
                    <a:pt x="2234" y="13163"/>
                  </a:lnTo>
                  <a:lnTo>
                    <a:pt x="2234" y="14175"/>
                  </a:lnTo>
                  <a:lnTo>
                    <a:pt x="1862" y="14175"/>
                  </a:lnTo>
                  <a:lnTo>
                    <a:pt x="1490" y="14512"/>
                  </a:lnTo>
                  <a:lnTo>
                    <a:pt x="1117" y="14512"/>
                  </a:lnTo>
                  <a:lnTo>
                    <a:pt x="1117" y="14850"/>
                  </a:lnTo>
                  <a:lnTo>
                    <a:pt x="745" y="15188"/>
                  </a:lnTo>
                  <a:lnTo>
                    <a:pt x="745" y="15525"/>
                  </a:lnTo>
                  <a:lnTo>
                    <a:pt x="372" y="15863"/>
                  </a:lnTo>
                  <a:lnTo>
                    <a:pt x="372" y="16538"/>
                  </a:lnTo>
                  <a:lnTo>
                    <a:pt x="0" y="17213"/>
                  </a:lnTo>
                  <a:lnTo>
                    <a:pt x="0" y="18225"/>
                  </a:lnTo>
                  <a:lnTo>
                    <a:pt x="372" y="19238"/>
                  </a:lnTo>
                  <a:lnTo>
                    <a:pt x="372" y="20588"/>
                  </a:lnTo>
                  <a:lnTo>
                    <a:pt x="745" y="20925"/>
                  </a:lnTo>
                  <a:lnTo>
                    <a:pt x="1117" y="20925"/>
                  </a:lnTo>
                  <a:lnTo>
                    <a:pt x="1490" y="21263"/>
                  </a:lnTo>
                  <a:lnTo>
                    <a:pt x="3352" y="21263"/>
                  </a:lnTo>
                  <a:lnTo>
                    <a:pt x="4469" y="21600"/>
                  </a:lnTo>
                  <a:lnTo>
                    <a:pt x="7821" y="21600"/>
                  </a:lnTo>
                  <a:lnTo>
                    <a:pt x="7821" y="20925"/>
                  </a:lnTo>
                  <a:lnTo>
                    <a:pt x="8193" y="20925"/>
                  </a:lnTo>
                  <a:lnTo>
                    <a:pt x="8193" y="19913"/>
                  </a:lnTo>
                  <a:lnTo>
                    <a:pt x="7821" y="18900"/>
                  </a:lnTo>
                  <a:lnTo>
                    <a:pt x="7821" y="17888"/>
                  </a:lnTo>
                  <a:lnTo>
                    <a:pt x="8193" y="17550"/>
                  </a:lnTo>
                  <a:lnTo>
                    <a:pt x="8193" y="16875"/>
                  </a:lnTo>
                  <a:lnTo>
                    <a:pt x="8566" y="16200"/>
                  </a:lnTo>
                  <a:lnTo>
                    <a:pt x="8566" y="15863"/>
                  </a:lnTo>
                  <a:lnTo>
                    <a:pt x="8938" y="15525"/>
                  </a:lnTo>
                  <a:lnTo>
                    <a:pt x="9310" y="14850"/>
                  </a:lnTo>
                  <a:lnTo>
                    <a:pt x="10055" y="14850"/>
                  </a:lnTo>
                  <a:lnTo>
                    <a:pt x="10055" y="14512"/>
                  </a:lnTo>
                  <a:lnTo>
                    <a:pt x="10800" y="14512"/>
                  </a:lnTo>
                  <a:lnTo>
                    <a:pt x="11172" y="14850"/>
                  </a:lnTo>
                  <a:lnTo>
                    <a:pt x="11545" y="14850"/>
                  </a:lnTo>
                  <a:lnTo>
                    <a:pt x="11917" y="15188"/>
                  </a:lnTo>
                  <a:lnTo>
                    <a:pt x="12662" y="15188"/>
                  </a:lnTo>
                  <a:lnTo>
                    <a:pt x="12662" y="14850"/>
                  </a:lnTo>
                  <a:lnTo>
                    <a:pt x="13034" y="14850"/>
                  </a:lnTo>
                  <a:lnTo>
                    <a:pt x="13034" y="14175"/>
                  </a:lnTo>
                  <a:lnTo>
                    <a:pt x="13407" y="13838"/>
                  </a:lnTo>
                  <a:lnTo>
                    <a:pt x="13407" y="13500"/>
                  </a:lnTo>
                  <a:lnTo>
                    <a:pt x="13034" y="12825"/>
                  </a:lnTo>
                  <a:lnTo>
                    <a:pt x="13034" y="11813"/>
                  </a:lnTo>
                  <a:lnTo>
                    <a:pt x="12662" y="11138"/>
                  </a:lnTo>
                  <a:lnTo>
                    <a:pt x="12290" y="9788"/>
                  </a:lnTo>
                  <a:lnTo>
                    <a:pt x="12290" y="7088"/>
                  </a:lnTo>
                  <a:lnTo>
                    <a:pt x="12662" y="7088"/>
                  </a:lnTo>
                  <a:lnTo>
                    <a:pt x="12662" y="6750"/>
                  </a:lnTo>
                  <a:lnTo>
                    <a:pt x="13034" y="6750"/>
                  </a:lnTo>
                  <a:lnTo>
                    <a:pt x="13034" y="6413"/>
                  </a:lnTo>
                  <a:lnTo>
                    <a:pt x="16759" y="6413"/>
                  </a:lnTo>
                  <a:lnTo>
                    <a:pt x="17503" y="6750"/>
                  </a:lnTo>
                  <a:lnTo>
                    <a:pt x="18248" y="6750"/>
                  </a:lnTo>
                  <a:lnTo>
                    <a:pt x="18621" y="6413"/>
                  </a:lnTo>
                  <a:lnTo>
                    <a:pt x="19366" y="6413"/>
                  </a:lnTo>
                  <a:lnTo>
                    <a:pt x="20110" y="5738"/>
                  </a:lnTo>
                  <a:lnTo>
                    <a:pt x="20110" y="5400"/>
                  </a:lnTo>
                  <a:lnTo>
                    <a:pt x="20483" y="4725"/>
                  </a:lnTo>
                  <a:lnTo>
                    <a:pt x="20483" y="4388"/>
                  </a:lnTo>
                  <a:lnTo>
                    <a:pt x="20855" y="4050"/>
                  </a:lnTo>
                  <a:lnTo>
                    <a:pt x="21228" y="2700"/>
                  </a:lnTo>
                  <a:lnTo>
                    <a:pt x="21228" y="2025"/>
                  </a:lnTo>
                  <a:lnTo>
                    <a:pt x="21600" y="135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46" name="Freeform 361"/>
            <p:cNvSpPr/>
            <p:nvPr/>
          </p:nvSpPr>
          <p:spPr>
            <a:xfrm>
              <a:off x="4425541" y="2513276"/>
              <a:ext cx="96122" cy="172416"/>
            </a:xfrm>
            <a:custGeom>
              <a:avLst/>
              <a:gdLst/>
              <a:ahLst/>
              <a:cxnLst>
                <a:cxn ang="0">
                  <a:pos x="wd2" y="hd2"/>
                </a:cxn>
                <a:cxn ang="5400000">
                  <a:pos x="wd2" y="hd2"/>
                </a:cxn>
                <a:cxn ang="10800000">
                  <a:pos x="wd2" y="hd2"/>
                </a:cxn>
                <a:cxn ang="16200000">
                  <a:pos x="wd2" y="hd2"/>
                </a:cxn>
              </a:cxnLst>
              <a:rect l="0" t="0" r="r" b="b"/>
              <a:pathLst>
                <a:path w="21600" h="21600" extrusionOk="0">
                  <a:moveTo>
                    <a:pt x="0" y="7477"/>
                  </a:moveTo>
                  <a:lnTo>
                    <a:pt x="1800" y="9138"/>
                  </a:lnTo>
                  <a:lnTo>
                    <a:pt x="1800" y="9554"/>
                  </a:lnTo>
                  <a:lnTo>
                    <a:pt x="2700" y="9554"/>
                  </a:lnTo>
                  <a:lnTo>
                    <a:pt x="2700" y="10385"/>
                  </a:lnTo>
                  <a:lnTo>
                    <a:pt x="3600" y="11631"/>
                  </a:lnTo>
                  <a:lnTo>
                    <a:pt x="3600" y="12877"/>
                  </a:lnTo>
                  <a:lnTo>
                    <a:pt x="4500" y="13708"/>
                  </a:lnTo>
                  <a:lnTo>
                    <a:pt x="4500" y="17862"/>
                  </a:lnTo>
                  <a:lnTo>
                    <a:pt x="5400" y="18277"/>
                  </a:lnTo>
                  <a:lnTo>
                    <a:pt x="5400" y="18692"/>
                  </a:lnTo>
                  <a:lnTo>
                    <a:pt x="6300" y="19938"/>
                  </a:lnTo>
                  <a:lnTo>
                    <a:pt x="7200" y="21600"/>
                  </a:lnTo>
                  <a:lnTo>
                    <a:pt x="15300" y="19938"/>
                  </a:lnTo>
                  <a:lnTo>
                    <a:pt x="15300" y="19108"/>
                  </a:lnTo>
                  <a:lnTo>
                    <a:pt x="14400" y="17862"/>
                  </a:lnTo>
                  <a:lnTo>
                    <a:pt x="14400" y="15785"/>
                  </a:lnTo>
                  <a:lnTo>
                    <a:pt x="13500" y="14954"/>
                  </a:lnTo>
                  <a:lnTo>
                    <a:pt x="13500" y="13292"/>
                  </a:lnTo>
                  <a:lnTo>
                    <a:pt x="14400" y="12877"/>
                  </a:lnTo>
                  <a:lnTo>
                    <a:pt x="14400" y="12462"/>
                  </a:lnTo>
                  <a:lnTo>
                    <a:pt x="18000" y="10800"/>
                  </a:lnTo>
                  <a:lnTo>
                    <a:pt x="18900" y="9969"/>
                  </a:lnTo>
                  <a:lnTo>
                    <a:pt x="18900" y="9138"/>
                  </a:lnTo>
                  <a:lnTo>
                    <a:pt x="19800" y="8308"/>
                  </a:lnTo>
                  <a:lnTo>
                    <a:pt x="19800" y="7477"/>
                  </a:lnTo>
                  <a:lnTo>
                    <a:pt x="20700" y="6231"/>
                  </a:lnTo>
                  <a:lnTo>
                    <a:pt x="20700" y="5400"/>
                  </a:lnTo>
                  <a:lnTo>
                    <a:pt x="21600" y="4569"/>
                  </a:lnTo>
                  <a:lnTo>
                    <a:pt x="21600" y="2908"/>
                  </a:lnTo>
                  <a:lnTo>
                    <a:pt x="20700" y="1662"/>
                  </a:lnTo>
                  <a:lnTo>
                    <a:pt x="20700" y="0"/>
                  </a:lnTo>
                  <a:lnTo>
                    <a:pt x="14400" y="415"/>
                  </a:lnTo>
                  <a:lnTo>
                    <a:pt x="14400" y="831"/>
                  </a:lnTo>
                  <a:lnTo>
                    <a:pt x="13500" y="1662"/>
                  </a:lnTo>
                  <a:lnTo>
                    <a:pt x="13500" y="2077"/>
                  </a:lnTo>
                  <a:lnTo>
                    <a:pt x="12600" y="2492"/>
                  </a:lnTo>
                  <a:lnTo>
                    <a:pt x="12600" y="3323"/>
                  </a:lnTo>
                  <a:lnTo>
                    <a:pt x="11700" y="3323"/>
                  </a:lnTo>
                  <a:lnTo>
                    <a:pt x="11700" y="3738"/>
                  </a:lnTo>
                  <a:lnTo>
                    <a:pt x="9900" y="3738"/>
                  </a:lnTo>
                  <a:lnTo>
                    <a:pt x="9000" y="4154"/>
                  </a:lnTo>
                  <a:lnTo>
                    <a:pt x="5400" y="4154"/>
                  </a:lnTo>
                  <a:lnTo>
                    <a:pt x="3600" y="4985"/>
                  </a:lnTo>
                  <a:lnTo>
                    <a:pt x="2700" y="5815"/>
                  </a:lnTo>
                  <a:lnTo>
                    <a:pt x="0" y="7062"/>
                  </a:lnTo>
                  <a:lnTo>
                    <a:pt x="0" y="7477"/>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47" name="Freeform 362"/>
            <p:cNvSpPr/>
            <p:nvPr/>
          </p:nvSpPr>
          <p:spPr>
            <a:xfrm>
              <a:off x="4425541" y="2513276"/>
              <a:ext cx="96122" cy="172416"/>
            </a:xfrm>
            <a:custGeom>
              <a:avLst/>
              <a:gdLst/>
              <a:ahLst/>
              <a:cxnLst>
                <a:cxn ang="0">
                  <a:pos x="wd2" y="hd2"/>
                </a:cxn>
                <a:cxn ang="5400000">
                  <a:pos x="wd2" y="hd2"/>
                </a:cxn>
                <a:cxn ang="10800000">
                  <a:pos x="wd2" y="hd2"/>
                </a:cxn>
                <a:cxn ang="16200000">
                  <a:pos x="wd2" y="hd2"/>
                </a:cxn>
              </a:cxnLst>
              <a:rect l="0" t="0" r="r" b="b"/>
              <a:pathLst>
                <a:path w="21600" h="21600" extrusionOk="0">
                  <a:moveTo>
                    <a:pt x="0" y="7477"/>
                  </a:moveTo>
                  <a:lnTo>
                    <a:pt x="1800" y="9138"/>
                  </a:lnTo>
                  <a:lnTo>
                    <a:pt x="1800" y="9554"/>
                  </a:lnTo>
                  <a:lnTo>
                    <a:pt x="2700" y="9554"/>
                  </a:lnTo>
                  <a:lnTo>
                    <a:pt x="2700" y="10385"/>
                  </a:lnTo>
                  <a:lnTo>
                    <a:pt x="3600" y="11631"/>
                  </a:lnTo>
                  <a:lnTo>
                    <a:pt x="3600" y="12877"/>
                  </a:lnTo>
                  <a:lnTo>
                    <a:pt x="4500" y="13708"/>
                  </a:lnTo>
                  <a:lnTo>
                    <a:pt x="4500" y="17862"/>
                  </a:lnTo>
                  <a:lnTo>
                    <a:pt x="5400" y="18277"/>
                  </a:lnTo>
                  <a:lnTo>
                    <a:pt x="5400" y="18692"/>
                  </a:lnTo>
                  <a:lnTo>
                    <a:pt x="6300" y="19938"/>
                  </a:lnTo>
                  <a:lnTo>
                    <a:pt x="7200" y="21600"/>
                  </a:lnTo>
                  <a:lnTo>
                    <a:pt x="15300" y="19938"/>
                  </a:lnTo>
                  <a:lnTo>
                    <a:pt x="15300" y="19108"/>
                  </a:lnTo>
                  <a:lnTo>
                    <a:pt x="14400" y="17862"/>
                  </a:lnTo>
                  <a:lnTo>
                    <a:pt x="14400" y="15785"/>
                  </a:lnTo>
                  <a:lnTo>
                    <a:pt x="13500" y="14954"/>
                  </a:lnTo>
                  <a:lnTo>
                    <a:pt x="13500" y="13292"/>
                  </a:lnTo>
                  <a:lnTo>
                    <a:pt x="14400" y="12877"/>
                  </a:lnTo>
                  <a:lnTo>
                    <a:pt x="14400" y="12462"/>
                  </a:lnTo>
                  <a:lnTo>
                    <a:pt x="18000" y="10800"/>
                  </a:lnTo>
                  <a:lnTo>
                    <a:pt x="18900" y="9969"/>
                  </a:lnTo>
                  <a:lnTo>
                    <a:pt x="18900" y="9138"/>
                  </a:lnTo>
                  <a:lnTo>
                    <a:pt x="19800" y="8308"/>
                  </a:lnTo>
                  <a:lnTo>
                    <a:pt x="19800" y="7477"/>
                  </a:lnTo>
                  <a:lnTo>
                    <a:pt x="20700" y="6231"/>
                  </a:lnTo>
                  <a:lnTo>
                    <a:pt x="20700" y="5400"/>
                  </a:lnTo>
                  <a:lnTo>
                    <a:pt x="21600" y="4569"/>
                  </a:lnTo>
                  <a:lnTo>
                    <a:pt x="21600" y="2908"/>
                  </a:lnTo>
                  <a:lnTo>
                    <a:pt x="20700" y="1662"/>
                  </a:lnTo>
                  <a:lnTo>
                    <a:pt x="20700" y="0"/>
                  </a:lnTo>
                  <a:lnTo>
                    <a:pt x="14400" y="415"/>
                  </a:lnTo>
                  <a:lnTo>
                    <a:pt x="14400" y="831"/>
                  </a:lnTo>
                  <a:lnTo>
                    <a:pt x="13500" y="1662"/>
                  </a:lnTo>
                  <a:lnTo>
                    <a:pt x="13500" y="2077"/>
                  </a:lnTo>
                  <a:lnTo>
                    <a:pt x="12600" y="2492"/>
                  </a:lnTo>
                  <a:lnTo>
                    <a:pt x="12600" y="3323"/>
                  </a:lnTo>
                  <a:lnTo>
                    <a:pt x="11700" y="3323"/>
                  </a:lnTo>
                  <a:lnTo>
                    <a:pt x="11700" y="3738"/>
                  </a:lnTo>
                  <a:lnTo>
                    <a:pt x="9900" y="3738"/>
                  </a:lnTo>
                  <a:lnTo>
                    <a:pt x="9000" y="4154"/>
                  </a:lnTo>
                  <a:lnTo>
                    <a:pt x="5400" y="4154"/>
                  </a:lnTo>
                  <a:lnTo>
                    <a:pt x="3600" y="4985"/>
                  </a:lnTo>
                  <a:lnTo>
                    <a:pt x="2700" y="5815"/>
                  </a:lnTo>
                  <a:lnTo>
                    <a:pt x="0" y="7062"/>
                  </a:lnTo>
                  <a:lnTo>
                    <a:pt x="0" y="7477"/>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48" name="Freeform 363"/>
            <p:cNvSpPr/>
            <p:nvPr/>
          </p:nvSpPr>
          <p:spPr>
            <a:xfrm>
              <a:off x="4749946" y="3315666"/>
              <a:ext cx="284357" cy="354777"/>
            </a:xfrm>
            <a:custGeom>
              <a:avLst/>
              <a:gdLst/>
              <a:ahLst/>
              <a:cxnLst>
                <a:cxn ang="0">
                  <a:pos x="wd2" y="hd2"/>
                </a:cxn>
                <a:cxn ang="5400000">
                  <a:pos x="wd2" y="hd2"/>
                </a:cxn>
                <a:cxn ang="10800000">
                  <a:pos x="wd2" y="hd2"/>
                </a:cxn>
                <a:cxn ang="16200000">
                  <a:pos x="wd2" y="hd2"/>
                </a:cxn>
              </a:cxnLst>
              <a:rect l="0" t="0" r="r" b="b"/>
              <a:pathLst>
                <a:path w="21600" h="21600" extrusionOk="0">
                  <a:moveTo>
                    <a:pt x="304" y="606"/>
                  </a:moveTo>
                  <a:lnTo>
                    <a:pt x="608" y="404"/>
                  </a:lnTo>
                  <a:lnTo>
                    <a:pt x="1217" y="202"/>
                  </a:lnTo>
                  <a:lnTo>
                    <a:pt x="1521" y="202"/>
                  </a:lnTo>
                  <a:lnTo>
                    <a:pt x="1825" y="0"/>
                  </a:lnTo>
                  <a:lnTo>
                    <a:pt x="3042" y="0"/>
                  </a:lnTo>
                  <a:lnTo>
                    <a:pt x="3346" y="202"/>
                  </a:lnTo>
                  <a:lnTo>
                    <a:pt x="3651" y="202"/>
                  </a:lnTo>
                  <a:lnTo>
                    <a:pt x="4259" y="606"/>
                  </a:lnTo>
                  <a:lnTo>
                    <a:pt x="4868" y="606"/>
                  </a:lnTo>
                  <a:lnTo>
                    <a:pt x="5172" y="807"/>
                  </a:lnTo>
                  <a:lnTo>
                    <a:pt x="7910" y="807"/>
                  </a:lnTo>
                  <a:lnTo>
                    <a:pt x="8823" y="1009"/>
                  </a:lnTo>
                  <a:lnTo>
                    <a:pt x="9431" y="1009"/>
                  </a:lnTo>
                  <a:lnTo>
                    <a:pt x="10039" y="807"/>
                  </a:lnTo>
                  <a:lnTo>
                    <a:pt x="11561" y="807"/>
                  </a:lnTo>
                  <a:lnTo>
                    <a:pt x="12473" y="606"/>
                  </a:lnTo>
                  <a:lnTo>
                    <a:pt x="13994" y="606"/>
                  </a:lnTo>
                  <a:lnTo>
                    <a:pt x="14299" y="807"/>
                  </a:lnTo>
                  <a:lnTo>
                    <a:pt x="14603" y="807"/>
                  </a:lnTo>
                  <a:lnTo>
                    <a:pt x="14603" y="1009"/>
                  </a:lnTo>
                  <a:lnTo>
                    <a:pt x="14907" y="1211"/>
                  </a:lnTo>
                  <a:lnTo>
                    <a:pt x="14907" y="1413"/>
                  </a:lnTo>
                  <a:lnTo>
                    <a:pt x="15211" y="1615"/>
                  </a:lnTo>
                  <a:lnTo>
                    <a:pt x="15515" y="1615"/>
                  </a:lnTo>
                  <a:lnTo>
                    <a:pt x="15515" y="1817"/>
                  </a:lnTo>
                  <a:lnTo>
                    <a:pt x="16732" y="1817"/>
                  </a:lnTo>
                  <a:lnTo>
                    <a:pt x="17645" y="2019"/>
                  </a:lnTo>
                  <a:lnTo>
                    <a:pt x="19775" y="2019"/>
                  </a:lnTo>
                  <a:lnTo>
                    <a:pt x="20992" y="2221"/>
                  </a:lnTo>
                  <a:lnTo>
                    <a:pt x="21600" y="2221"/>
                  </a:lnTo>
                  <a:lnTo>
                    <a:pt x="21600" y="2422"/>
                  </a:lnTo>
                  <a:lnTo>
                    <a:pt x="20992" y="3230"/>
                  </a:lnTo>
                  <a:lnTo>
                    <a:pt x="20687" y="3432"/>
                  </a:lnTo>
                  <a:lnTo>
                    <a:pt x="20687" y="3634"/>
                  </a:lnTo>
                  <a:lnTo>
                    <a:pt x="20383" y="3836"/>
                  </a:lnTo>
                  <a:lnTo>
                    <a:pt x="20383" y="4845"/>
                  </a:lnTo>
                  <a:lnTo>
                    <a:pt x="20687" y="5450"/>
                  </a:lnTo>
                  <a:lnTo>
                    <a:pt x="20687" y="7065"/>
                  </a:lnTo>
                  <a:lnTo>
                    <a:pt x="20992" y="7267"/>
                  </a:lnTo>
                  <a:lnTo>
                    <a:pt x="20992" y="7671"/>
                  </a:lnTo>
                  <a:lnTo>
                    <a:pt x="20687" y="8075"/>
                  </a:lnTo>
                  <a:lnTo>
                    <a:pt x="20687" y="8680"/>
                  </a:lnTo>
                  <a:lnTo>
                    <a:pt x="20079" y="9084"/>
                  </a:lnTo>
                  <a:lnTo>
                    <a:pt x="19470" y="9286"/>
                  </a:lnTo>
                  <a:lnTo>
                    <a:pt x="19166" y="9286"/>
                  </a:lnTo>
                  <a:lnTo>
                    <a:pt x="19166" y="9488"/>
                  </a:lnTo>
                  <a:lnTo>
                    <a:pt x="18254" y="9488"/>
                  </a:lnTo>
                  <a:lnTo>
                    <a:pt x="18254" y="9690"/>
                  </a:lnTo>
                  <a:lnTo>
                    <a:pt x="17949" y="9690"/>
                  </a:lnTo>
                  <a:lnTo>
                    <a:pt x="17949" y="10093"/>
                  </a:lnTo>
                  <a:lnTo>
                    <a:pt x="17645" y="10497"/>
                  </a:lnTo>
                  <a:lnTo>
                    <a:pt x="17645" y="12314"/>
                  </a:lnTo>
                  <a:lnTo>
                    <a:pt x="17949" y="12718"/>
                  </a:lnTo>
                  <a:lnTo>
                    <a:pt x="17949" y="13525"/>
                  </a:lnTo>
                  <a:lnTo>
                    <a:pt x="18254" y="14333"/>
                  </a:lnTo>
                  <a:lnTo>
                    <a:pt x="18254" y="15544"/>
                  </a:lnTo>
                  <a:lnTo>
                    <a:pt x="18558" y="16351"/>
                  </a:lnTo>
                  <a:lnTo>
                    <a:pt x="18558" y="17361"/>
                  </a:lnTo>
                  <a:lnTo>
                    <a:pt x="18254" y="18168"/>
                  </a:lnTo>
                  <a:lnTo>
                    <a:pt x="18254" y="19581"/>
                  </a:lnTo>
                  <a:lnTo>
                    <a:pt x="17949" y="19985"/>
                  </a:lnTo>
                  <a:lnTo>
                    <a:pt x="17949" y="20591"/>
                  </a:lnTo>
                  <a:lnTo>
                    <a:pt x="17645" y="20591"/>
                  </a:lnTo>
                  <a:lnTo>
                    <a:pt x="17645" y="20793"/>
                  </a:lnTo>
                  <a:lnTo>
                    <a:pt x="17341" y="20994"/>
                  </a:lnTo>
                  <a:lnTo>
                    <a:pt x="17341" y="21196"/>
                  </a:lnTo>
                  <a:lnTo>
                    <a:pt x="17037" y="21196"/>
                  </a:lnTo>
                  <a:lnTo>
                    <a:pt x="16428" y="21600"/>
                  </a:lnTo>
                  <a:lnTo>
                    <a:pt x="14603" y="21600"/>
                  </a:lnTo>
                  <a:lnTo>
                    <a:pt x="14299" y="21398"/>
                  </a:lnTo>
                  <a:lnTo>
                    <a:pt x="13386" y="21398"/>
                  </a:lnTo>
                  <a:lnTo>
                    <a:pt x="13386" y="20994"/>
                  </a:lnTo>
                  <a:lnTo>
                    <a:pt x="13082" y="20793"/>
                  </a:lnTo>
                  <a:lnTo>
                    <a:pt x="13082" y="20591"/>
                  </a:lnTo>
                  <a:lnTo>
                    <a:pt x="12777" y="20389"/>
                  </a:lnTo>
                  <a:lnTo>
                    <a:pt x="12777" y="20187"/>
                  </a:lnTo>
                  <a:lnTo>
                    <a:pt x="12473" y="20187"/>
                  </a:lnTo>
                  <a:lnTo>
                    <a:pt x="12169" y="20389"/>
                  </a:lnTo>
                  <a:lnTo>
                    <a:pt x="12169" y="20591"/>
                  </a:lnTo>
                  <a:lnTo>
                    <a:pt x="10952" y="20591"/>
                  </a:lnTo>
                  <a:lnTo>
                    <a:pt x="10648" y="20793"/>
                  </a:lnTo>
                  <a:lnTo>
                    <a:pt x="10344" y="20793"/>
                  </a:lnTo>
                  <a:lnTo>
                    <a:pt x="10039" y="20187"/>
                  </a:lnTo>
                  <a:lnTo>
                    <a:pt x="10039" y="19783"/>
                  </a:lnTo>
                  <a:lnTo>
                    <a:pt x="9735" y="19581"/>
                  </a:lnTo>
                  <a:lnTo>
                    <a:pt x="9735" y="19379"/>
                  </a:lnTo>
                  <a:lnTo>
                    <a:pt x="9127" y="18976"/>
                  </a:lnTo>
                  <a:lnTo>
                    <a:pt x="8823" y="18572"/>
                  </a:lnTo>
                  <a:lnTo>
                    <a:pt x="8518" y="18572"/>
                  </a:lnTo>
                  <a:lnTo>
                    <a:pt x="8518" y="18370"/>
                  </a:lnTo>
                  <a:lnTo>
                    <a:pt x="6997" y="18370"/>
                  </a:lnTo>
                  <a:lnTo>
                    <a:pt x="6997" y="15746"/>
                  </a:lnTo>
                  <a:lnTo>
                    <a:pt x="6693" y="15140"/>
                  </a:lnTo>
                  <a:lnTo>
                    <a:pt x="6693" y="14535"/>
                  </a:lnTo>
                  <a:lnTo>
                    <a:pt x="6389" y="14333"/>
                  </a:lnTo>
                  <a:lnTo>
                    <a:pt x="6389" y="10901"/>
                  </a:lnTo>
                  <a:lnTo>
                    <a:pt x="6085" y="10699"/>
                  </a:lnTo>
                  <a:lnTo>
                    <a:pt x="6085" y="10093"/>
                  </a:lnTo>
                  <a:lnTo>
                    <a:pt x="5780" y="9690"/>
                  </a:lnTo>
                  <a:lnTo>
                    <a:pt x="5476" y="9084"/>
                  </a:lnTo>
                  <a:lnTo>
                    <a:pt x="5172" y="8680"/>
                  </a:lnTo>
                  <a:lnTo>
                    <a:pt x="5172" y="8479"/>
                  </a:lnTo>
                  <a:lnTo>
                    <a:pt x="4563" y="7873"/>
                  </a:lnTo>
                  <a:lnTo>
                    <a:pt x="4259" y="7469"/>
                  </a:lnTo>
                  <a:lnTo>
                    <a:pt x="3955" y="6864"/>
                  </a:lnTo>
                  <a:lnTo>
                    <a:pt x="3651" y="6460"/>
                  </a:lnTo>
                  <a:lnTo>
                    <a:pt x="3346" y="5854"/>
                  </a:lnTo>
                  <a:lnTo>
                    <a:pt x="2738" y="5450"/>
                  </a:lnTo>
                  <a:lnTo>
                    <a:pt x="2130" y="4643"/>
                  </a:lnTo>
                  <a:lnTo>
                    <a:pt x="2130" y="4239"/>
                  </a:lnTo>
                  <a:lnTo>
                    <a:pt x="1521" y="3836"/>
                  </a:lnTo>
                  <a:lnTo>
                    <a:pt x="1521" y="3634"/>
                  </a:lnTo>
                  <a:lnTo>
                    <a:pt x="913" y="3432"/>
                  </a:lnTo>
                  <a:lnTo>
                    <a:pt x="608" y="3028"/>
                  </a:lnTo>
                  <a:lnTo>
                    <a:pt x="0" y="2624"/>
                  </a:lnTo>
                  <a:lnTo>
                    <a:pt x="0" y="1413"/>
                  </a:lnTo>
                  <a:lnTo>
                    <a:pt x="304" y="807"/>
                  </a:lnTo>
                  <a:lnTo>
                    <a:pt x="304" y="606"/>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49" name="Freeform 364"/>
            <p:cNvSpPr/>
            <p:nvPr/>
          </p:nvSpPr>
          <p:spPr>
            <a:xfrm>
              <a:off x="4749946" y="3315666"/>
              <a:ext cx="284357" cy="354777"/>
            </a:xfrm>
            <a:custGeom>
              <a:avLst/>
              <a:gdLst/>
              <a:ahLst/>
              <a:cxnLst>
                <a:cxn ang="0">
                  <a:pos x="wd2" y="hd2"/>
                </a:cxn>
                <a:cxn ang="5400000">
                  <a:pos x="wd2" y="hd2"/>
                </a:cxn>
                <a:cxn ang="10800000">
                  <a:pos x="wd2" y="hd2"/>
                </a:cxn>
                <a:cxn ang="16200000">
                  <a:pos x="wd2" y="hd2"/>
                </a:cxn>
              </a:cxnLst>
              <a:rect l="0" t="0" r="r" b="b"/>
              <a:pathLst>
                <a:path w="21600" h="21600" extrusionOk="0">
                  <a:moveTo>
                    <a:pt x="304" y="606"/>
                  </a:moveTo>
                  <a:lnTo>
                    <a:pt x="608" y="404"/>
                  </a:lnTo>
                  <a:lnTo>
                    <a:pt x="1217" y="202"/>
                  </a:lnTo>
                  <a:lnTo>
                    <a:pt x="1521" y="202"/>
                  </a:lnTo>
                  <a:lnTo>
                    <a:pt x="1825" y="0"/>
                  </a:lnTo>
                  <a:lnTo>
                    <a:pt x="3042" y="0"/>
                  </a:lnTo>
                  <a:lnTo>
                    <a:pt x="3346" y="202"/>
                  </a:lnTo>
                  <a:lnTo>
                    <a:pt x="3651" y="202"/>
                  </a:lnTo>
                  <a:lnTo>
                    <a:pt x="4259" y="606"/>
                  </a:lnTo>
                  <a:lnTo>
                    <a:pt x="4868" y="606"/>
                  </a:lnTo>
                  <a:lnTo>
                    <a:pt x="5172" y="807"/>
                  </a:lnTo>
                  <a:lnTo>
                    <a:pt x="7910" y="807"/>
                  </a:lnTo>
                  <a:lnTo>
                    <a:pt x="8823" y="1009"/>
                  </a:lnTo>
                  <a:lnTo>
                    <a:pt x="9431" y="1009"/>
                  </a:lnTo>
                  <a:lnTo>
                    <a:pt x="10039" y="807"/>
                  </a:lnTo>
                  <a:lnTo>
                    <a:pt x="11561" y="807"/>
                  </a:lnTo>
                  <a:lnTo>
                    <a:pt x="12473" y="606"/>
                  </a:lnTo>
                  <a:lnTo>
                    <a:pt x="13994" y="606"/>
                  </a:lnTo>
                  <a:lnTo>
                    <a:pt x="14299" y="807"/>
                  </a:lnTo>
                  <a:lnTo>
                    <a:pt x="14603" y="807"/>
                  </a:lnTo>
                  <a:lnTo>
                    <a:pt x="14603" y="1009"/>
                  </a:lnTo>
                  <a:lnTo>
                    <a:pt x="14907" y="1211"/>
                  </a:lnTo>
                  <a:lnTo>
                    <a:pt x="14907" y="1413"/>
                  </a:lnTo>
                  <a:lnTo>
                    <a:pt x="15211" y="1615"/>
                  </a:lnTo>
                  <a:lnTo>
                    <a:pt x="15515" y="1615"/>
                  </a:lnTo>
                  <a:lnTo>
                    <a:pt x="15515" y="1817"/>
                  </a:lnTo>
                  <a:lnTo>
                    <a:pt x="16732" y="1817"/>
                  </a:lnTo>
                  <a:lnTo>
                    <a:pt x="17645" y="2019"/>
                  </a:lnTo>
                  <a:lnTo>
                    <a:pt x="19775" y="2019"/>
                  </a:lnTo>
                  <a:lnTo>
                    <a:pt x="20992" y="2221"/>
                  </a:lnTo>
                  <a:lnTo>
                    <a:pt x="21600" y="2221"/>
                  </a:lnTo>
                  <a:lnTo>
                    <a:pt x="21600" y="2422"/>
                  </a:lnTo>
                  <a:lnTo>
                    <a:pt x="20992" y="3230"/>
                  </a:lnTo>
                  <a:lnTo>
                    <a:pt x="20687" y="3432"/>
                  </a:lnTo>
                  <a:lnTo>
                    <a:pt x="20687" y="3634"/>
                  </a:lnTo>
                  <a:lnTo>
                    <a:pt x="20383" y="3836"/>
                  </a:lnTo>
                  <a:lnTo>
                    <a:pt x="20383" y="4845"/>
                  </a:lnTo>
                  <a:lnTo>
                    <a:pt x="20687" y="5450"/>
                  </a:lnTo>
                  <a:lnTo>
                    <a:pt x="20687" y="7065"/>
                  </a:lnTo>
                  <a:lnTo>
                    <a:pt x="20992" y="7267"/>
                  </a:lnTo>
                  <a:lnTo>
                    <a:pt x="20992" y="7671"/>
                  </a:lnTo>
                  <a:lnTo>
                    <a:pt x="20687" y="8075"/>
                  </a:lnTo>
                  <a:lnTo>
                    <a:pt x="20687" y="8680"/>
                  </a:lnTo>
                  <a:lnTo>
                    <a:pt x="20079" y="9084"/>
                  </a:lnTo>
                  <a:lnTo>
                    <a:pt x="19470" y="9286"/>
                  </a:lnTo>
                  <a:lnTo>
                    <a:pt x="19166" y="9286"/>
                  </a:lnTo>
                  <a:lnTo>
                    <a:pt x="19166" y="9488"/>
                  </a:lnTo>
                  <a:lnTo>
                    <a:pt x="18254" y="9488"/>
                  </a:lnTo>
                  <a:lnTo>
                    <a:pt x="18254" y="9690"/>
                  </a:lnTo>
                  <a:lnTo>
                    <a:pt x="17949" y="9690"/>
                  </a:lnTo>
                  <a:lnTo>
                    <a:pt x="17949" y="10093"/>
                  </a:lnTo>
                  <a:lnTo>
                    <a:pt x="17645" y="10497"/>
                  </a:lnTo>
                  <a:lnTo>
                    <a:pt x="17645" y="12314"/>
                  </a:lnTo>
                  <a:lnTo>
                    <a:pt x="17949" y="12718"/>
                  </a:lnTo>
                  <a:lnTo>
                    <a:pt x="17949" y="13525"/>
                  </a:lnTo>
                  <a:lnTo>
                    <a:pt x="18254" y="14333"/>
                  </a:lnTo>
                  <a:lnTo>
                    <a:pt x="18254" y="15544"/>
                  </a:lnTo>
                  <a:lnTo>
                    <a:pt x="18558" y="16351"/>
                  </a:lnTo>
                  <a:lnTo>
                    <a:pt x="18558" y="17361"/>
                  </a:lnTo>
                  <a:lnTo>
                    <a:pt x="18254" y="18168"/>
                  </a:lnTo>
                  <a:lnTo>
                    <a:pt x="18254" y="19581"/>
                  </a:lnTo>
                  <a:lnTo>
                    <a:pt x="17949" y="19985"/>
                  </a:lnTo>
                  <a:lnTo>
                    <a:pt x="17949" y="20591"/>
                  </a:lnTo>
                  <a:lnTo>
                    <a:pt x="17645" y="20591"/>
                  </a:lnTo>
                  <a:lnTo>
                    <a:pt x="17645" y="20793"/>
                  </a:lnTo>
                  <a:lnTo>
                    <a:pt x="17341" y="20994"/>
                  </a:lnTo>
                  <a:lnTo>
                    <a:pt x="17341" y="21196"/>
                  </a:lnTo>
                  <a:lnTo>
                    <a:pt x="17037" y="21196"/>
                  </a:lnTo>
                  <a:lnTo>
                    <a:pt x="16428" y="21600"/>
                  </a:lnTo>
                  <a:lnTo>
                    <a:pt x="14603" y="21600"/>
                  </a:lnTo>
                  <a:lnTo>
                    <a:pt x="14299" y="21398"/>
                  </a:lnTo>
                  <a:lnTo>
                    <a:pt x="13386" y="21398"/>
                  </a:lnTo>
                  <a:lnTo>
                    <a:pt x="13386" y="20994"/>
                  </a:lnTo>
                  <a:lnTo>
                    <a:pt x="13082" y="20793"/>
                  </a:lnTo>
                  <a:lnTo>
                    <a:pt x="13082" y="20591"/>
                  </a:lnTo>
                  <a:lnTo>
                    <a:pt x="12777" y="20389"/>
                  </a:lnTo>
                  <a:lnTo>
                    <a:pt x="12777" y="20187"/>
                  </a:lnTo>
                  <a:lnTo>
                    <a:pt x="12473" y="20187"/>
                  </a:lnTo>
                  <a:lnTo>
                    <a:pt x="12169" y="20389"/>
                  </a:lnTo>
                  <a:lnTo>
                    <a:pt x="12169" y="20591"/>
                  </a:lnTo>
                  <a:lnTo>
                    <a:pt x="10952" y="20591"/>
                  </a:lnTo>
                  <a:lnTo>
                    <a:pt x="10648" y="20793"/>
                  </a:lnTo>
                  <a:lnTo>
                    <a:pt x="10344" y="20793"/>
                  </a:lnTo>
                  <a:lnTo>
                    <a:pt x="10039" y="20187"/>
                  </a:lnTo>
                  <a:lnTo>
                    <a:pt x="10039" y="19783"/>
                  </a:lnTo>
                  <a:lnTo>
                    <a:pt x="9735" y="19581"/>
                  </a:lnTo>
                  <a:lnTo>
                    <a:pt x="9735" y="19379"/>
                  </a:lnTo>
                  <a:lnTo>
                    <a:pt x="9127" y="18976"/>
                  </a:lnTo>
                  <a:lnTo>
                    <a:pt x="8823" y="18572"/>
                  </a:lnTo>
                  <a:lnTo>
                    <a:pt x="8518" y="18572"/>
                  </a:lnTo>
                  <a:lnTo>
                    <a:pt x="8518" y="18370"/>
                  </a:lnTo>
                  <a:lnTo>
                    <a:pt x="6997" y="18370"/>
                  </a:lnTo>
                  <a:lnTo>
                    <a:pt x="6997" y="15746"/>
                  </a:lnTo>
                  <a:lnTo>
                    <a:pt x="6693" y="15140"/>
                  </a:lnTo>
                  <a:lnTo>
                    <a:pt x="6693" y="14535"/>
                  </a:lnTo>
                  <a:lnTo>
                    <a:pt x="6389" y="14333"/>
                  </a:lnTo>
                  <a:lnTo>
                    <a:pt x="6389" y="10901"/>
                  </a:lnTo>
                  <a:lnTo>
                    <a:pt x="6085" y="10699"/>
                  </a:lnTo>
                  <a:lnTo>
                    <a:pt x="6085" y="10093"/>
                  </a:lnTo>
                  <a:lnTo>
                    <a:pt x="5780" y="9690"/>
                  </a:lnTo>
                  <a:lnTo>
                    <a:pt x="5476" y="9084"/>
                  </a:lnTo>
                  <a:lnTo>
                    <a:pt x="5172" y="8680"/>
                  </a:lnTo>
                  <a:lnTo>
                    <a:pt x="5172" y="8479"/>
                  </a:lnTo>
                  <a:lnTo>
                    <a:pt x="4563" y="7873"/>
                  </a:lnTo>
                  <a:lnTo>
                    <a:pt x="4259" y="7469"/>
                  </a:lnTo>
                  <a:lnTo>
                    <a:pt x="3955" y="6864"/>
                  </a:lnTo>
                  <a:lnTo>
                    <a:pt x="3651" y="6460"/>
                  </a:lnTo>
                  <a:lnTo>
                    <a:pt x="3346" y="5854"/>
                  </a:lnTo>
                  <a:lnTo>
                    <a:pt x="2738" y="5450"/>
                  </a:lnTo>
                  <a:lnTo>
                    <a:pt x="2130" y="4643"/>
                  </a:lnTo>
                  <a:lnTo>
                    <a:pt x="2130" y="4239"/>
                  </a:lnTo>
                  <a:lnTo>
                    <a:pt x="1521" y="3836"/>
                  </a:lnTo>
                  <a:lnTo>
                    <a:pt x="1521" y="3634"/>
                  </a:lnTo>
                  <a:lnTo>
                    <a:pt x="913" y="3432"/>
                  </a:lnTo>
                  <a:lnTo>
                    <a:pt x="608" y="3028"/>
                  </a:lnTo>
                  <a:lnTo>
                    <a:pt x="0" y="2624"/>
                  </a:lnTo>
                  <a:lnTo>
                    <a:pt x="0" y="1413"/>
                  </a:lnTo>
                  <a:lnTo>
                    <a:pt x="304" y="807"/>
                  </a:lnTo>
                  <a:lnTo>
                    <a:pt x="304" y="606"/>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50" name="Freeform 365"/>
            <p:cNvSpPr/>
            <p:nvPr/>
          </p:nvSpPr>
          <p:spPr>
            <a:xfrm>
              <a:off x="3908893" y="2393912"/>
              <a:ext cx="196247" cy="139258"/>
            </a:xfrm>
            <a:custGeom>
              <a:avLst/>
              <a:gdLst/>
              <a:ahLst/>
              <a:cxnLst>
                <a:cxn ang="0">
                  <a:pos x="wd2" y="hd2"/>
                </a:cxn>
                <a:cxn ang="5400000">
                  <a:pos x="wd2" y="hd2"/>
                </a:cxn>
                <a:cxn ang="10800000">
                  <a:pos x="wd2" y="hd2"/>
                </a:cxn>
                <a:cxn ang="16200000">
                  <a:pos x="wd2" y="hd2"/>
                </a:cxn>
              </a:cxnLst>
              <a:rect l="0" t="0" r="r" b="b"/>
              <a:pathLst>
                <a:path w="21600" h="21600" extrusionOk="0">
                  <a:moveTo>
                    <a:pt x="3967" y="16971"/>
                  </a:moveTo>
                  <a:lnTo>
                    <a:pt x="3527" y="17486"/>
                  </a:lnTo>
                  <a:lnTo>
                    <a:pt x="3527" y="19543"/>
                  </a:lnTo>
                  <a:lnTo>
                    <a:pt x="3967" y="20057"/>
                  </a:lnTo>
                  <a:lnTo>
                    <a:pt x="7053" y="20057"/>
                  </a:lnTo>
                  <a:lnTo>
                    <a:pt x="7494" y="21086"/>
                  </a:lnTo>
                  <a:lnTo>
                    <a:pt x="7935" y="21600"/>
                  </a:lnTo>
                  <a:lnTo>
                    <a:pt x="7935" y="21086"/>
                  </a:lnTo>
                  <a:lnTo>
                    <a:pt x="9257" y="19543"/>
                  </a:lnTo>
                  <a:lnTo>
                    <a:pt x="9257" y="19029"/>
                  </a:lnTo>
                  <a:lnTo>
                    <a:pt x="10139" y="19029"/>
                  </a:lnTo>
                  <a:lnTo>
                    <a:pt x="11020" y="18000"/>
                  </a:lnTo>
                  <a:lnTo>
                    <a:pt x="11902" y="18000"/>
                  </a:lnTo>
                  <a:lnTo>
                    <a:pt x="13224" y="17486"/>
                  </a:lnTo>
                  <a:lnTo>
                    <a:pt x="13665" y="17486"/>
                  </a:lnTo>
                  <a:lnTo>
                    <a:pt x="15429" y="18000"/>
                  </a:lnTo>
                  <a:lnTo>
                    <a:pt x="16751" y="18000"/>
                  </a:lnTo>
                  <a:lnTo>
                    <a:pt x="17633" y="18514"/>
                  </a:lnTo>
                  <a:lnTo>
                    <a:pt x="21600" y="18514"/>
                  </a:lnTo>
                  <a:lnTo>
                    <a:pt x="21600" y="18000"/>
                  </a:lnTo>
                  <a:lnTo>
                    <a:pt x="21159" y="16457"/>
                  </a:lnTo>
                  <a:lnTo>
                    <a:pt x="20718" y="15943"/>
                  </a:lnTo>
                  <a:lnTo>
                    <a:pt x="20718" y="15429"/>
                  </a:lnTo>
                  <a:lnTo>
                    <a:pt x="20278" y="14400"/>
                  </a:lnTo>
                  <a:lnTo>
                    <a:pt x="19837" y="13886"/>
                  </a:lnTo>
                  <a:lnTo>
                    <a:pt x="19396" y="13886"/>
                  </a:lnTo>
                  <a:lnTo>
                    <a:pt x="18514" y="12857"/>
                  </a:lnTo>
                  <a:lnTo>
                    <a:pt x="18073" y="12857"/>
                  </a:lnTo>
                  <a:lnTo>
                    <a:pt x="18073" y="12343"/>
                  </a:lnTo>
                  <a:lnTo>
                    <a:pt x="17633" y="11829"/>
                  </a:lnTo>
                  <a:lnTo>
                    <a:pt x="17633" y="9257"/>
                  </a:lnTo>
                  <a:lnTo>
                    <a:pt x="16310" y="8743"/>
                  </a:lnTo>
                  <a:lnTo>
                    <a:pt x="15869" y="7714"/>
                  </a:lnTo>
                  <a:lnTo>
                    <a:pt x="15429" y="7714"/>
                  </a:lnTo>
                  <a:lnTo>
                    <a:pt x="15429" y="7200"/>
                  </a:lnTo>
                  <a:lnTo>
                    <a:pt x="14547" y="6171"/>
                  </a:lnTo>
                  <a:lnTo>
                    <a:pt x="14106" y="5143"/>
                  </a:lnTo>
                  <a:lnTo>
                    <a:pt x="13224" y="4114"/>
                  </a:lnTo>
                  <a:lnTo>
                    <a:pt x="13224" y="3600"/>
                  </a:lnTo>
                  <a:lnTo>
                    <a:pt x="12784" y="3086"/>
                  </a:lnTo>
                  <a:lnTo>
                    <a:pt x="12343" y="3086"/>
                  </a:lnTo>
                  <a:lnTo>
                    <a:pt x="12343" y="2571"/>
                  </a:lnTo>
                  <a:lnTo>
                    <a:pt x="11020" y="2571"/>
                  </a:lnTo>
                  <a:lnTo>
                    <a:pt x="10580" y="2057"/>
                  </a:lnTo>
                  <a:lnTo>
                    <a:pt x="10139" y="2057"/>
                  </a:lnTo>
                  <a:lnTo>
                    <a:pt x="10139" y="1543"/>
                  </a:lnTo>
                  <a:lnTo>
                    <a:pt x="9698" y="1029"/>
                  </a:lnTo>
                  <a:lnTo>
                    <a:pt x="9698" y="514"/>
                  </a:lnTo>
                  <a:lnTo>
                    <a:pt x="9257" y="514"/>
                  </a:lnTo>
                  <a:lnTo>
                    <a:pt x="9257" y="0"/>
                  </a:lnTo>
                  <a:lnTo>
                    <a:pt x="7494" y="0"/>
                  </a:lnTo>
                  <a:lnTo>
                    <a:pt x="6612" y="514"/>
                  </a:lnTo>
                  <a:lnTo>
                    <a:pt x="6171" y="514"/>
                  </a:lnTo>
                  <a:lnTo>
                    <a:pt x="5731" y="1029"/>
                  </a:lnTo>
                  <a:lnTo>
                    <a:pt x="4849" y="2571"/>
                  </a:lnTo>
                  <a:lnTo>
                    <a:pt x="3967" y="3600"/>
                  </a:lnTo>
                  <a:lnTo>
                    <a:pt x="3527" y="4629"/>
                  </a:lnTo>
                  <a:lnTo>
                    <a:pt x="2645" y="5143"/>
                  </a:lnTo>
                  <a:lnTo>
                    <a:pt x="2204" y="5657"/>
                  </a:lnTo>
                  <a:lnTo>
                    <a:pt x="2204" y="6171"/>
                  </a:lnTo>
                  <a:lnTo>
                    <a:pt x="1763" y="6171"/>
                  </a:lnTo>
                  <a:lnTo>
                    <a:pt x="882" y="6686"/>
                  </a:lnTo>
                  <a:lnTo>
                    <a:pt x="0" y="6686"/>
                  </a:lnTo>
                  <a:lnTo>
                    <a:pt x="0" y="7714"/>
                  </a:lnTo>
                  <a:lnTo>
                    <a:pt x="1763" y="7714"/>
                  </a:lnTo>
                  <a:lnTo>
                    <a:pt x="2204" y="8229"/>
                  </a:lnTo>
                  <a:lnTo>
                    <a:pt x="2645" y="8229"/>
                  </a:lnTo>
                  <a:lnTo>
                    <a:pt x="2645" y="8743"/>
                  </a:lnTo>
                  <a:lnTo>
                    <a:pt x="3086" y="9257"/>
                  </a:lnTo>
                  <a:lnTo>
                    <a:pt x="3527" y="9257"/>
                  </a:lnTo>
                  <a:lnTo>
                    <a:pt x="3967" y="10286"/>
                  </a:lnTo>
                  <a:lnTo>
                    <a:pt x="4849" y="11314"/>
                  </a:lnTo>
                  <a:lnTo>
                    <a:pt x="4849" y="11829"/>
                  </a:lnTo>
                  <a:lnTo>
                    <a:pt x="5290" y="11829"/>
                  </a:lnTo>
                  <a:lnTo>
                    <a:pt x="6171" y="12857"/>
                  </a:lnTo>
                  <a:lnTo>
                    <a:pt x="5731" y="13371"/>
                  </a:lnTo>
                  <a:lnTo>
                    <a:pt x="5290" y="13371"/>
                  </a:lnTo>
                  <a:lnTo>
                    <a:pt x="5290" y="13886"/>
                  </a:lnTo>
                  <a:lnTo>
                    <a:pt x="4408" y="13886"/>
                  </a:lnTo>
                  <a:lnTo>
                    <a:pt x="4408" y="14400"/>
                  </a:lnTo>
                  <a:lnTo>
                    <a:pt x="3967" y="14400"/>
                  </a:lnTo>
                  <a:lnTo>
                    <a:pt x="3967" y="16971"/>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51" name="Freeform 366"/>
            <p:cNvSpPr/>
            <p:nvPr/>
          </p:nvSpPr>
          <p:spPr>
            <a:xfrm>
              <a:off x="3908893" y="2393912"/>
              <a:ext cx="196247" cy="139258"/>
            </a:xfrm>
            <a:custGeom>
              <a:avLst/>
              <a:gdLst/>
              <a:ahLst/>
              <a:cxnLst>
                <a:cxn ang="0">
                  <a:pos x="wd2" y="hd2"/>
                </a:cxn>
                <a:cxn ang="5400000">
                  <a:pos x="wd2" y="hd2"/>
                </a:cxn>
                <a:cxn ang="10800000">
                  <a:pos x="wd2" y="hd2"/>
                </a:cxn>
                <a:cxn ang="16200000">
                  <a:pos x="wd2" y="hd2"/>
                </a:cxn>
              </a:cxnLst>
              <a:rect l="0" t="0" r="r" b="b"/>
              <a:pathLst>
                <a:path w="21600" h="21600" extrusionOk="0">
                  <a:moveTo>
                    <a:pt x="3967" y="16971"/>
                  </a:moveTo>
                  <a:lnTo>
                    <a:pt x="3527" y="17486"/>
                  </a:lnTo>
                  <a:lnTo>
                    <a:pt x="3527" y="19543"/>
                  </a:lnTo>
                  <a:lnTo>
                    <a:pt x="3967" y="20057"/>
                  </a:lnTo>
                  <a:lnTo>
                    <a:pt x="7053" y="20057"/>
                  </a:lnTo>
                  <a:lnTo>
                    <a:pt x="7494" y="21086"/>
                  </a:lnTo>
                  <a:lnTo>
                    <a:pt x="7935" y="21600"/>
                  </a:lnTo>
                  <a:lnTo>
                    <a:pt x="7935" y="21086"/>
                  </a:lnTo>
                  <a:lnTo>
                    <a:pt x="9257" y="19543"/>
                  </a:lnTo>
                  <a:lnTo>
                    <a:pt x="9257" y="19029"/>
                  </a:lnTo>
                  <a:lnTo>
                    <a:pt x="10139" y="19029"/>
                  </a:lnTo>
                  <a:lnTo>
                    <a:pt x="11020" y="18000"/>
                  </a:lnTo>
                  <a:lnTo>
                    <a:pt x="11902" y="18000"/>
                  </a:lnTo>
                  <a:lnTo>
                    <a:pt x="13224" y="17486"/>
                  </a:lnTo>
                  <a:lnTo>
                    <a:pt x="13665" y="17486"/>
                  </a:lnTo>
                  <a:lnTo>
                    <a:pt x="15429" y="18000"/>
                  </a:lnTo>
                  <a:lnTo>
                    <a:pt x="16751" y="18000"/>
                  </a:lnTo>
                  <a:lnTo>
                    <a:pt x="17633" y="18514"/>
                  </a:lnTo>
                  <a:lnTo>
                    <a:pt x="21600" y="18514"/>
                  </a:lnTo>
                  <a:lnTo>
                    <a:pt x="21600" y="18000"/>
                  </a:lnTo>
                  <a:lnTo>
                    <a:pt x="21159" y="16457"/>
                  </a:lnTo>
                  <a:lnTo>
                    <a:pt x="20718" y="15943"/>
                  </a:lnTo>
                  <a:lnTo>
                    <a:pt x="20718" y="15429"/>
                  </a:lnTo>
                  <a:lnTo>
                    <a:pt x="20278" y="14400"/>
                  </a:lnTo>
                  <a:lnTo>
                    <a:pt x="19837" y="13886"/>
                  </a:lnTo>
                  <a:lnTo>
                    <a:pt x="19396" y="13886"/>
                  </a:lnTo>
                  <a:lnTo>
                    <a:pt x="18514" y="12857"/>
                  </a:lnTo>
                  <a:lnTo>
                    <a:pt x="18073" y="12857"/>
                  </a:lnTo>
                  <a:lnTo>
                    <a:pt x="18073" y="12343"/>
                  </a:lnTo>
                  <a:lnTo>
                    <a:pt x="17633" y="11829"/>
                  </a:lnTo>
                  <a:lnTo>
                    <a:pt x="17633" y="9257"/>
                  </a:lnTo>
                  <a:lnTo>
                    <a:pt x="16310" y="8743"/>
                  </a:lnTo>
                  <a:lnTo>
                    <a:pt x="15869" y="7714"/>
                  </a:lnTo>
                  <a:lnTo>
                    <a:pt x="15429" y="7714"/>
                  </a:lnTo>
                  <a:lnTo>
                    <a:pt x="15429" y="7200"/>
                  </a:lnTo>
                  <a:lnTo>
                    <a:pt x="14547" y="6171"/>
                  </a:lnTo>
                  <a:lnTo>
                    <a:pt x="14106" y="5143"/>
                  </a:lnTo>
                  <a:lnTo>
                    <a:pt x="13224" y="4114"/>
                  </a:lnTo>
                  <a:lnTo>
                    <a:pt x="13224" y="3600"/>
                  </a:lnTo>
                  <a:lnTo>
                    <a:pt x="12784" y="3086"/>
                  </a:lnTo>
                  <a:lnTo>
                    <a:pt x="12343" y="3086"/>
                  </a:lnTo>
                  <a:lnTo>
                    <a:pt x="12343" y="2571"/>
                  </a:lnTo>
                  <a:lnTo>
                    <a:pt x="11020" y="2571"/>
                  </a:lnTo>
                  <a:lnTo>
                    <a:pt x="10580" y="2057"/>
                  </a:lnTo>
                  <a:lnTo>
                    <a:pt x="10139" y="2057"/>
                  </a:lnTo>
                  <a:lnTo>
                    <a:pt x="10139" y="1543"/>
                  </a:lnTo>
                  <a:lnTo>
                    <a:pt x="9698" y="1029"/>
                  </a:lnTo>
                  <a:lnTo>
                    <a:pt x="9698" y="514"/>
                  </a:lnTo>
                  <a:lnTo>
                    <a:pt x="9257" y="514"/>
                  </a:lnTo>
                  <a:lnTo>
                    <a:pt x="9257" y="0"/>
                  </a:lnTo>
                  <a:lnTo>
                    <a:pt x="7494" y="0"/>
                  </a:lnTo>
                  <a:lnTo>
                    <a:pt x="6612" y="514"/>
                  </a:lnTo>
                  <a:lnTo>
                    <a:pt x="6171" y="514"/>
                  </a:lnTo>
                  <a:lnTo>
                    <a:pt x="5731" y="1029"/>
                  </a:lnTo>
                  <a:lnTo>
                    <a:pt x="4849" y="2571"/>
                  </a:lnTo>
                  <a:lnTo>
                    <a:pt x="3967" y="3600"/>
                  </a:lnTo>
                  <a:lnTo>
                    <a:pt x="3527" y="4629"/>
                  </a:lnTo>
                  <a:lnTo>
                    <a:pt x="2645" y="5143"/>
                  </a:lnTo>
                  <a:lnTo>
                    <a:pt x="2204" y="5657"/>
                  </a:lnTo>
                  <a:lnTo>
                    <a:pt x="2204" y="6171"/>
                  </a:lnTo>
                  <a:lnTo>
                    <a:pt x="1763" y="6171"/>
                  </a:lnTo>
                  <a:lnTo>
                    <a:pt x="882" y="6686"/>
                  </a:lnTo>
                  <a:lnTo>
                    <a:pt x="0" y="6686"/>
                  </a:lnTo>
                  <a:lnTo>
                    <a:pt x="0" y="7714"/>
                  </a:lnTo>
                  <a:lnTo>
                    <a:pt x="1763" y="7714"/>
                  </a:lnTo>
                  <a:lnTo>
                    <a:pt x="2204" y="8229"/>
                  </a:lnTo>
                  <a:lnTo>
                    <a:pt x="2645" y="8229"/>
                  </a:lnTo>
                  <a:lnTo>
                    <a:pt x="2645" y="8743"/>
                  </a:lnTo>
                  <a:lnTo>
                    <a:pt x="3086" y="9257"/>
                  </a:lnTo>
                  <a:lnTo>
                    <a:pt x="3527" y="9257"/>
                  </a:lnTo>
                  <a:lnTo>
                    <a:pt x="3967" y="10286"/>
                  </a:lnTo>
                  <a:lnTo>
                    <a:pt x="4849" y="11314"/>
                  </a:lnTo>
                  <a:lnTo>
                    <a:pt x="4849" y="11829"/>
                  </a:lnTo>
                  <a:lnTo>
                    <a:pt x="5290" y="11829"/>
                  </a:lnTo>
                  <a:lnTo>
                    <a:pt x="6171" y="12857"/>
                  </a:lnTo>
                  <a:lnTo>
                    <a:pt x="5731" y="13371"/>
                  </a:lnTo>
                  <a:lnTo>
                    <a:pt x="5290" y="13371"/>
                  </a:lnTo>
                  <a:lnTo>
                    <a:pt x="5290" y="13886"/>
                  </a:lnTo>
                  <a:lnTo>
                    <a:pt x="4408" y="13886"/>
                  </a:lnTo>
                  <a:lnTo>
                    <a:pt x="4408" y="14400"/>
                  </a:lnTo>
                  <a:lnTo>
                    <a:pt x="3967" y="14400"/>
                  </a:lnTo>
                  <a:lnTo>
                    <a:pt x="3967" y="16971"/>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52" name="Freeform 367"/>
            <p:cNvSpPr/>
            <p:nvPr/>
          </p:nvSpPr>
          <p:spPr>
            <a:xfrm>
              <a:off x="3908893" y="2393912"/>
              <a:ext cx="196247" cy="139258"/>
            </a:xfrm>
            <a:custGeom>
              <a:avLst/>
              <a:gdLst/>
              <a:ahLst/>
              <a:cxnLst>
                <a:cxn ang="0">
                  <a:pos x="wd2" y="hd2"/>
                </a:cxn>
                <a:cxn ang="5400000">
                  <a:pos x="wd2" y="hd2"/>
                </a:cxn>
                <a:cxn ang="10800000">
                  <a:pos x="wd2" y="hd2"/>
                </a:cxn>
                <a:cxn ang="16200000">
                  <a:pos x="wd2" y="hd2"/>
                </a:cxn>
              </a:cxnLst>
              <a:rect l="0" t="0" r="r" b="b"/>
              <a:pathLst>
                <a:path w="21600" h="21600" extrusionOk="0">
                  <a:moveTo>
                    <a:pt x="3967" y="16971"/>
                  </a:moveTo>
                  <a:lnTo>
                    <a:pt x="3527" y="17486"/>
                  </a:lnTo>
                  <a:lnTo>
                    <a:pt x="3527" y="19543"/>
                  </a:lnTo>
                  <a:lnTo>
                    <a:pt x="3967" y="20057"/>
                  </a:lnTo>
                  <a:lnTo>
                    <a:pt x="7053" y="20057"/>
                  </a:lnTo>
                  <a:lnTo>
                    <a:pt x="7494" y="21086"/>
                  </a:lnTo>
                  <a:lnTo>
                    <a:pt x="7935" y="21600"/>
                  </a:lnTo>
                  <a:lnTo>
                    <a:pt x="7935" y="21086"/>
                  </a:lnTo>
                  <a:lnTo>
                    <a:pt x="9257" y="19543"/>
                  </a:lnTo>
                  <a:lnTo>
                    <a:pt x="9257" y="19029"/>
                  </a:lnTo>
                  <a:lnTo>
                    <a:pt x="10139" y="19029"/>
                  </a:lnTo>
                  <a:lnTo>
                    <a:pt x="11020" y="18000"/>
                  </a:lnTo>
                  <a:lnTo>
                    <a:pt x="11902" y="18000"/>
                  </a:lnTo>
                  <a:lnTo>
                    <a:pt x="13224" y="17486"/>
                  </a:lnTo>
                  <a:lnTo>
                    <a:pt x="13665" y="17486"/>
                  </a:lnTo>
                  <a:lnTo>
                    <a:pt x="15429" y="18000"/>
                  </a:lnTo>
                  <a:lnTo>
                    <a:pt x="16751" y="18000"/>
                  </a:lnTo>
                  <a:lnTo>
                    <a:pt x="17633" y="18514"/>
                  </a:lnTo>
                  <a:lnTo>
                    <a:pt x="21600" y="18514"/>
                  </a:lnTo>
                  <a:lnTo>
                    <a:pt x="21600" y="18000"/>
                  </a:lnTo>
                  <a:lnTo>
                    <a:pt x="21159" y="16457"/>
                  </a:lnTo>
                  <a:lnTo>
                    <a:pt x="20718" y="15943"/>
                  </a:lnTo>
                  <a:lnTo>
                    <a:pt x="20718" y="15429"/>
                  </a:lnTo>
                  <a:lnTo>
                    <a:pt x="20278" y="14400"/>
                  </a:lnTo>
                  <a:lnTo>
                    <a:pt x="19837" y="13886"/>
                  </a:lnTo>
                  <a:lnTo>
                    <a:pt x="19396" y="13886"/>
                  </a:lnTo>
                  <a:lnTo>
                    <a:pt x="18514" y="12857"/>
                  </a:lnTo>
                  <a:lnTo>
                    <a:pt x="18073" y="12857"/>
                  </a:lnTo>
                  <a:lnTo>
                    <a:pt x="18073" y="12343"/>
                  </a:lnTo>
                  <a:lnTo>
                    <a:pt x="17633" y="11829"/>
                  </a:lnTo>
                  <a:lnTo>
                    <a:pt x="17633" y="9257"/>
                  </a:lnTo>
                  <a:lnTo>
                    <a:pt x="16310" y="8743"/>
                  </a:lnTo>
                  <a:lnTo>
                    <a:pt x="15869" y="7714"/>
                  </a:lnTo>
                  <a:lnTo>
                    <a:pt x="15429" y="7714"/>
                  </a:lnTo>
                  <a:lnTo>
                    <a:pt x="15429" y="7200"/>
                  </a:lnTo>
                  <a:lnTo>
                    <a:pt x="14547" y="6171"/>
                  </a:lnTo>
                  <a:lnTo>
                    <a:pt x="14106" y="5143"/>
                  </a:lnTo>
                  <a:lnTo>
                    <a:pt x="13224" y="4114"/>
                  </a:lnTo>
                  <a:lnTo>
                    <a:pt x="13224" y="3600"/>
                  </a:lnTo>
                  <a:lnTo>
                    <a:pt x="12784" y="3086"/>
                  </a:lnTo>
                  <a:lnTo>
                    <a:pt x="12343" y="3086"/>
                  </a:lnTo>
                  <a:lnTo>
                    <a:pt x="12343" y="2571"/>
                  </a:lnTo>
                  <a:lnTo>
                    <a:pt x="11020" y="2571"/>
                  </a:lnTo>
                  <a:lnTo>
                    <a:pt x="10580" y="2057"/>
                  </a:lnTo>
                  <a:lnTo>
                    <a:pt x="10139" y="2057"/>
                  </a:lnTo>
                  <a:lnTo>
                    <a:pt x="10139" y="1543"/>
                  </a:lnTo>
                  <a:lnTo>
                    <a:pt x="9698" y="1029"/>
                  </a:lnTo>
                  <a:lnTo>
                    <a:pt x="9698" y="514"/>
                  </a:lnTo>
                  <a:lnTo>
                    <a:pt x="9257" y="514"/>
                  </a:lnTo>
                  <a:lnTo>
                    <a:pt x="9257" y="0"/>
                  </a:lnTo>
                  <a:lnTo>
                    <a:pt x="7494" y="0"/>
                  </a:lnTo>
                  <a:lnTo>
                    <a:pt x="6612" y="514"/>
                  </a:lnTo>
                  <a:lnTo>
                    <a:pt x="6171" y="514"/>
                  </a:lnTo>
                  <a:lnTo>
                    <a:pt x="5731" y="1029"/>
                  </a:lnTo>
                  <a:lnTo>
                    <a:pt x="4849" y="2571"/>
                  </a:lnTo>
                  <a:lnTo>
                    <a:pt x="3967" y="3600"/>
                  </a:lnTo>
                  <a:lnTo>
                    <a:pt x="3527" y="4629"/>
                  </a:lnTo>
                  <a:lnTo>
                    <a:pt x="2645" y="5143"/>
                  </a:lnTo>
                  <a:lnTo>
                    <a:pt x="2204" y="5657"/>
                  </a:lnTo>
                  <a:lnTo>
                    <a:pt x="2204" y="6171"/>
                  </a:lnTo>
                  <a:lnTo>
                    <a:pt x="1763" y="6171"/>
                  </a:lnTo>
                  <a:lnTo>
                    <a:pt x="882" y="6686"/>
                  </a:lnTo>
                  <a:lnTo>
                    <a:pt x="0" y="6686"/>
                  </a:lnTo>
                  <a:lnTo>
                    <a:pt x="0" y="7714"/>
                  </a:lnTo>
                  <a:lnTo>
                    <a:pt x="1763" y="7714"/>
                  </a:lnTo>
                  <a:lnTo>
                    <a:pt x="2204" y="8229"/>
                  </a:lnTo>
                  <a:lnTo>
                    <a:pt x="2645" y="8229"/>
                  </a:lnTo>
                  <a:lnTo>
                    <a:pt x="2645" y="8743"/>
                  </a:lnTo>
                  <a:lnTo>
                    <a:pt x="3086" y="9257"/>
                  </a:lnTo>
                  <a:lnTo>
                    <a:pt x="3527" y="9257"/>
                  </a:lnTo>
                  <a:lnTo>
                    <a:pt x="3967" y="10286"/>
                  </a:lnTo>
                  <a:lnTo>
                    <a:pt x="4849" y="11314"/>
                  </a:lnTo>
                  <a:lnTo>
                    <a:pt x="4849" y="11829"/>
                  </a:lnTo>
                  <a:lnTo>
                    <a:pt x="5290" y="11829"/>
                  </a:lnTo>
                  <a:lnTo>
                    <a:pt x="6171" y="12857"/>
                  </a:lnTo>
                  <a:lnTo>
                    <a:pt x="5731" y="13371"/>
                  </a:lnTo>
                  <a:lnTo>
                    <a:pt x="5290" y="13371"/>
                  </a:lnTo>
                  <a:lnTo>
                    <a:pt x="5290" y="13886"/>
                  </a:lnTo>
                  <a:lnTo>
                    <a:pt x="4408" y="13886"/>
                  </a:lnTo>
                  <a:lnTo>
                    <a:pt x="4408" y="14400"/>
                  </a:lnTo>
                  <a:lnTo>
                    <a:pt x="3967" y="14400"/>
                  </a:lnTo>
                  <a:lnTo>
                    <a:pt x="3967" y="16971"/>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53" name="Freeform 368"/>
            <p:cNvSpPr/>
            <p:nvPr/>
          </p:nvSpPr>
          <p:spPr>
            <a:xfrm>
              <a:off x="3908893" y="2393912"/>
              <a:ext cx="196247" cy="139258"/>
            </a:xfrm>
            <a:custGeom>
              <a:avLst/>
              <a:gdLst/>
              <a:ahLst/>
              <a:cxnLst>
                <a:cxn ang="0">
                  <a:pos x="wd2" y="hd2"/>
                </a:cxn>
                <a:cxn ang="5400000">
                  <a:pos x="wd2" y="hd2"/>
                </a:cxn>
                <a:cxn ang="10800000">
                  <a:pos x="wd2" y="hd2"/>
                </a:cxn>
                <a:cxn ang="16200000">
                  <a:pos x="wd2" y="hd2"/>
                </a:cxn>
              </a:cxnLst>
              <a:rect l="0" t="0" r="r" b="b"/>
              <a:pathLst>
                <a:path w="21600" h="21600" extrusionOk="0">
                  <a:moveTo>
                    <a:pt x="3967" y="16971"/>
                  </a:moveTo>
                  <a:lnTo>
                    <a:pt x="3527" y="17486"/>
                  </a:lnTo>
                  <a:lnTo>
                    <a:pt x="3527" y="19543"/>
                  </a:lnTo>
                  <a:lnTo>
                    <a:pt x="3967" y="20057"/>
                  </a:lnTo>
                  <a:lnTo>
                    <a:pt x="7053" y="20057"/>
                  </a:lnTo>
                  <a:lnTo>
                    <a:pt x="7494" y="21086"/>
                  </a:lnTo>
                  <a:lnTo>
                    <a:pt x="7935" y="21600"/>
                  </a:lnTo>
                  <a:lnTo>
                    <a:pt x="7935" y="21086"/>
                  </a:lnTo>
                  <a:lnTo>
                    <a:pt x="9257" y="19543"/>
                  </a:lnTo>
                  <a:lnTo>
                    <a:pt x="9257" y="19029"/>
                  </a:lnTo>
                  <a:lnTo>
                    <a:pt x="10139" y="19029"/>
                  </a:lnTo>
                  <a:lnTo>
                    <a:pt x="11020" y="18000"/>
                  </a:lnTo>
                  <a:lnTo>
                    <a:pt x="11902" y="18000"/>
                  </a:lnTo>
                  <a:lnTo>
                    <a:pt x="13224" y="17486"/>
                  </a:lnTo>
                  <a:lnTo>
                    <a:pt x="13665" y="17486"/>
                  </a:lnTo>
                  <a:lnTo>
                    <a:pt x="15429" y="18000"/>
                  </a:lnTo>
                  <a:lnTo>
                    <a:pt x="16751" y="18000"/>
                  </a:lnTo>
                  <a:lnTo>
                    <a:pt x="17633" y="18514"/>
                  </a:lnTo>
                  <a:lnTo>
                    <a:pt x="21600" y="18514"/>
                  </a:lnTo>
                  <a:lnTo>
                    <a:pt x="21600" y="18000"/>
                  </a:lnTo>
                  <a:lnTo>
                    <a:pt x="21159" y="16457"/>
                  </a:lnTo>
                  <a:lnTo>
                    <a:pt x="20718" y="15943"/>
                  </a:lnTo>
                  <a:lnTo>
                    <a:pt x="20718" y="15429"/>
                  </a:lnTo>
                  <a:lnTo>
                    <a:pt x="20278" y="14400"/>
                  </a:lnTo>
                  <a:lnTo>
                    <a:pt x="19837" y="13886"/>
                  </a:lnTo>
                  <a:lnTo>
                    <a:pt x="19396" y="13886"/>
                  </a:lnTo>
                  <a:lnTo>
                    <a:pt x="18514" y="12857"/>
                  </a:lnTo>
                  <a:lnTo>
                    <a:pt x="18073" y="12857"/>
                  </a:lnTo>
                  <a:lnTo>
                    <a:pt x="18073" y="12343"/>
                  </a:lnTo>
                  <a:lnTo>
                    <a:pt x="17633" y="11829"/>
                  </a:lnTo>
                  <a:lnTo>
                    <a:pt x="17633" y="9257"/>
                  </a:lnTo>
                  <a:lnTo>
                    <a:pt x="16310" y="8743"/>
                  </a:lnTo>
                  <a:lnTo>
                    <a:pt x="15869" y="7714"/>
                  </a:lnTo>
                  <a:lnTo>
                    <a:pt x="15429" y="7714"/>
                  </a:lnTo>
                  <a:lnTo>
                    <a:pt x="15429" y="7200"/>
                  </a:lnTo>
                  <a:lnTo>
                    <a:pt x="14547" y="6171"/>
                  </a:lnTo>
                  <a:lnTo>
                    <a:pt x="14106" y="5143"/>
                  </a:lnTo>
                  <a:lnTo>
                    <a:pt x="13224" y="4114"/>
                  </a:lnTo>
                  <a:lnTo>
                    <a:pt x="13224" y="3600"/>
                  </a:lnTo>
                  <a:lnTo>
                    <a:pt x="12784" y="3086"/>
                  </a:lnTo>
                  <a:lnTo>
                    <a:pt x="12343" y="3086"/>
                  </a:lnTo>
                  <a:lnTo>
                    <a:pt x="12343" y="2571"/>
                  </a:lnTo>
                  <a:lnTo>
                    <a:pt x="11020" y="2571"/>
                  </a:lnTo>
                  <a:lnTo>
                    <a:pt x="10580" y="2057"/>
                  </a:lnTo>
                  <a:lnTo>
                    <a:pt x="10139" y="2057"/>
                  </a:lnTo>
                  <a:lnTo>
                    <a:pt x="10139" y="1543"/>
                  </a:lnTo>
                  <a:lnTo>
                    <a:pt x="9698" y="1029"/>
                  </a:lnTo>
                  <a:lnTo>
                    <a:pt x="9698" y="514"/>
                  </a:lnTo>
                  <a:lnTo>
                    <a:pt x="9257" y="514"/>
                  </a:lnTo>
                  <a:lnTo>
                    <a:pt x="9257" y="0"/>
                  </a:lnTo>
                  <a:lnTo>
                    <a:pt x="7494" y="0"/>
                  </a:lnTo>
                  <a:lnTo>
                    <a:pt x="6612" y="514"/>
                  </a:lnTo>
                  <a:lnTo>
                    <a:pt x="6171" y="514"/>
                  </a:lnTo>
                  <a:lnTo>
                    <a:pt x="5731" y="1029"/>
                  </a:lnTo>
                  <a:lnTo>
                    <a:pt x="4849" y="2571"/>
                  </a:lnTo>
                  <a:lnTo>
                    <a:pt x="3967" y="3600"/>
                  </a:lnTo>
                  <a:lnTo>
                    <a:pt x="3527" y="4629"/>
                  </a:lnTo>
                  <a:lnTo>
                    <a:pt x="2645" y="5143"/>
                  </a:lnTo>
                  <a:lnTo>
                    <a:pt x="2204" y="5657"/>
                  </a:lnTo>
                  <a:lnTo>
                    <a:pt x="2204" y="6171"/>
                  </a:lnTo>
                  <a:lnTo>
                    <a:pt x="1763" y="6171"/>
                  </a:lnTo>
                  <a:lnTo>
                    <a:pt x="882" y="6686"/>
                  </a:lnTo>
                  <a:lnTo>
                    <a:pt x="0" y="6686"/>
                  </a:lnTo>
                  <a:lnTo>
                    <a:pt x="0" y="7714"/>
                  </a:lnTo>
                  <a:lnTo>
                    <a:pt x="1763" y="7714"/>
                  </a:lnTo>
                  <a:lnTo>
                    <a:pt x="2204" y="8229"/>
                  </a:lnTo>
                  <a:lnTo>
                    <a:pt x="2645" y="8229"/>
                  </a:lnTo>
                  <a:lnTo>
                    <a:pt x="2645" y="8743"/>
                  </a:lnTo>
                  <a:lnTo>
                    <a:pt x="3086" y="9257"/>
                  </a:lnTo>
                  <a:lnTo>
                    <a:pt x="3527" y="9257"/>
                  </a:lnTo>
                  <a:lnTo>
                    <a:pt x="3967" y="10286"/>
                  </a:lnTo>
                  <a:lnTo>
                    <a:pt x="4849" y="11314"/>
                  </a:lnTo>
                  <a:lnTo>
                    <a:pt x="4849" y="11829"/>
                  </a:lnTo>
                  <a:lnTo>
                    <a:pt x="5290" y="11829"/>
                  </a:lnTo>
                  <a:lnTo>
                    <a:pt x="6171" y="12857"/>
                  </a:lnTo>
                  <a:lnTo>
                    <a:pt x="5731" y="13371"/>
                  </a:lnTo>
                  <a:lnTo>
                    <a:pt x="5290" y="13371"/>
                  </a:lnTo>
                  <a:lnTo>
                    <a:pt x="5290" y="13886"/>
                  </a:lnTo>
                  <a:lnTo>
                    <a:pt x="4408" y="13886"/>
                  </a:lnTo>
                  <a:lnTo>
                    <a:pt x="4408" y="14400"/>
                  </a:lnTo>
                  <a:lnTo>
                    <a:pt x="3967" y="14400"/>
                  </a:lnTo>
                  <a:lnTo>
                    <a:pt x="3967" y="16971"/>
                  </a:lnTo>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54" name="Freeform 369"/>
            <p:cNvSpPr/>
            <p:nvPr/>
          </p:nvSpPr>
          <p:spPr>
            <a:xfrm>
              <a:off x="3908893" y="2393912"/>
              <a:ext cx="196247" cy="139258"/>
            </a:xfrm>
            <a:custGeom>
              <a:avLst/>
              <a:gdLst/>
              <a:ahLst/>
              <a:cxnLst>
                <a:cxn ang="0">
                  <a:pos x="wd2" y="hd2"/>
                </a:cxn>
                <a:cxn ang="5400000">
                  <a:pos x="wd2" y="hd2"/>
                </a:cxn>
                <a:cxn ang="10800000">
                  <a:pos x="wd2" y="hd2"/>
                </a:cxn>
                <a:cxn ang="16200000">
                  <a:pos x="wd2" y="hd2"/>
                </a:cxn>
              </a:cxnLst>
              <a:rect l="0" t="0" r="r" b="b"/>
              <a:pathLst>
                <a:path w="21600" h="21600" extrusionOk="0">
                  <a:moveTo>
                    <a:pt x="3967" y="16971"/>
                  </a:moveTo>
                  <a:lnTo>
                    <a:pt x="3527" y="17486"/>
                  </a:lnTo>
                  <a:lnTo>
                    <a:pt x="3527" y="19543"/>
                  </a:lnTo>
                  <a:lnTo>
                    <a:pt x="3967" y="20057"/>
                  </a:lnTo>
                  <a:lnTo>
                    <a:pt x="7053" y="20057"/>
                  </a:lnTo>
                  <a:lnTo>
                    <a:pt x="7494" y="21086"/>
                  </a:lnTo>
                  <a:lnTo>
                    <a:pt x="7935" y="21600"/>
                  </a:lnTo>
                  <a:lnTo>
                    <a:pt x="7935" y="21086"/>
                  </a:lnTo>
                  <a:lnTo>
                    <a:pt x="9257" y="19543"/>
                  </a:lnTo>
                  <a:lnTo>
                    <a:pt x="9257" y="19029"/>
                  </a:lnTo>
                  <a:lnTo>
                    <a:pt x="10139" y="19029"/>
                  </a:lnTo>
                  <a:lnTo>
                    <a:pt x="11020" y="18000"/>
                  </a:lnTo>
                  <a:lnTo>
                    <a:pt x="11902" y="18000"/>
                  </a:lnTo>
                  <a:lnTo>
                    <a:pt x="13224" y="17486"/>
                  </a:lnTo>
                  <a:lnTo>
                    <a:pt x="13665" y="17486"/>
                  </a:lnTo>
                  <a:lnTo>
                    <a:pt x="15429" y="18000"/>
                  </a:lnTo>
                  <a:lnTo>
                    <a:pt x="16751" y="18000"/>
                  </a:lnTo>
                  <a:lnTo>
                    <a:pt x="17633" y="18514"/>
                  </a:lnTo>
                  <a:lnTo>
                    <a:pt x="21600" y="18514"/>
                  </a:lnTo>
                  <a:lnTo>
                    <a:pt x="21600" y="18000"/>
                  </a:lnTo>
                  <a:lnTo>
                    <a:pt x="21159" y="16457"/>
                  </a:lnTo>
                  <a:lnTo>
                    <a:pt x="20718" y="15943"/>
                  </a:lnTo>
                  <a:lnTo>
                    <a:pt x="20718" y="15429"/>
                  </a:lnTo>
                  <a:lnTo>
                    <a:pt x="20278" y="14400"/>
                  </a:lnTo>
                  <a:lnTo>
                    <a:pt x="19837" y="13886"/>
                  </a:lnTo>
                  <a:lnTo>
                    <a:pt x="19396" y="13886"/>
                  </a:lnTo>
                  <a:lnTo>
                    <a:pt x="18514" y="12857"/>
                  </a:lnTo>
                  <a:lnTo>
                    <a:pt x="18073" y="12857"/>
                  </a:lnTo>
                  <a:lnTo>
                    <a:pt x="18073" y="12343"/>
                  </a:lnTo>
                  <a:lnTo>
                    <a:pt x="17633" y="11829"/>
                  </a:lnTo>
                  <a:lnTo>
                    <a:pt x="17633" y="9257"/>
                  </a:lnTo>
                  <a:lnTo>
                    <a:pt x="16310" y="8743"/>
                  </a:lnTo>
                  <a:lnTo>
                    <a:pt x="15869" y="7714"/>
                  </a:lnTo>
                  <a:lnTo>
                    <a:pt x="15429" y="7714"/>
                  </a:lnTo>
                  <a:lnTo>
                    <a:pt x="15429" y="7200"/>
                  </a:lnTo>
                  <a:lnTo>
                    <a:pt x="14547" y="6171"/>
                  </a:lnTo>
                  <a:lnTo>
                    <a:pt x="14106" y="5143"/>
                  </a:lnTo>
                  <a:lnTo>
                    <a:pt x="13224" y="4114"/>
                  </a:lnTo>
                  <a:lnTo>
                    <a:pt x="13224" y="3600"/>
                  </a:lnTo>
                  <a:lnTo>
                    <a:pt x="12784" y="3086"/>
                  </a:lnTo>
                  <a:lnTo>
                    <a:pt x="12343" y="3086"/>
                  </a:lnTo>
                  <a:lnTo>
                    <a:pt x="12343" y="2571"/>
                  </a:lnTo>
                  <a:lnTo>
                    <a:pt x="11020" y="2571"/>
                  </a:lnTo>
                  <a:lnTo>
                    <a:pt x="10580" y="2057"/>
                  </a:lnTo>
                  <a:lnTo>
                    <a:pt x="10139" y="2057"/>
                  </a:lnTo>
                  <a:lnTo>
                    <a:pt x="10139" y="1543"/>
                  </a:lnTo>
                  <a:lnTo>
                    <a:pt x="9698" y="1029"/>
                  </a:lnTo>
                  <a:lnTo>
                    <a:pt x="9698" y="514"/>
                  </a:lnTo>
                  <a:lnTo>
                    <a:pt x="9257" y="514"/>
                  </a:lnTo>
                  <a:lnTo>
                    <a:pt x="9257" y="0"/>
                  </a:lnTo>
                  <a:lnTo>
                    <a:pt x="7494" y="0"/>
                  </a:lnTo>
                  <a:lnTo>
                    <a:pt x="6612" y="514"/>
                  </a:lnTo>
                  <a:lnTo>
                    <a:pt x="6171" y="514"/>
                  </a:lnTo>
                  <a:lnTo>
                    <a:pt x="5731" y="1029"/>
                  </a:lnTo>
                  <a:lnTo>
                    <a:pt x="4849" y="2571"/>
                  </a:lnTo>
                  <a:lnTo>
                    <a:pt x="3967" y="3600"/>
                  </a:lnTo>
                  <a:lnTo>
                    <a:pt x="3527" y="4629"/>
                  </a:lnTo>
                  <a:lnTo>
                    <a:pt x="2645" y="5143"/>
                  </a:lnTo>
                  <a:lnTo>
                    <a:pt x="2204" y="5657"/>
                  </a:lnTo>
                  <a:lnTo>
                    <a:pt x="2204" y="6171"/>
                  </a:lnTo>
                  <a:lnTo>
                    <a:pt x="1763" y="6171"/>
                  </a:lnTo>
                  <a:lnTo>
                    <a:pt x="882" y="6686"/>
                  </a:lnTo>
                  <a:lnTo>
                    <a:pt x="0" y="6686"/>
                  </a:lnTo>
                  <a:lnTo>
                    <a:pt x="0" y="7714"/>
                  </a:lnTo>
                  <a:lnTo>
                    <a:pt x="1763" y="7714"/>
                  </a:lnTo>
                  <a:lnTo>
                    <a:pt x="2204" y="8229"/>
                  </a:lnTo>
                  <a:lnTo>
                    <a:pt x="2645" y="8229"/>
                  </a:lnTo>
                  <a:lnTo>
                    <a:pt x="2645" y="8743"/>
                  </a:lnTo>
                  <a:lnTo>
                    <a:pt x="3086" y="9257"/>
                  </a:lnTo>
                  <a:lnTo>
                    <a:pt x="3527" y="9257"/>
                  </a:lnTo>
                  <a:lnTo>
                    <a:pt x="3967" y="10286"/>
                  </a:lnTo>
                  <a:lnTo>
                    <a:pt x="4849" y="11314"/>
                  </a:lnTo>
                  <a:lnTo>
                    <a:pt x="4849" y="11829"/>
                  </a:lnTo>
                  <a:lnTo>
                    <a:pt x="5290" y="11829"/>
                  </a:lnTo>
                  <a:lnTo>
                    <a:pt x="6171" y="12857"/>
                  </a:lnTo>
                  <a:lnTo>
                    <a:pt x="5731" y="13371"/>
                  </a:lnTo>
                  <a:lnTo>
                    <a:pt x="5290" y="13371"/>
                  </a:lnTo>
                  <a:lnTo>
                    <a:pt x="5290" y="13886"/>
                  </a:lnTo>
                  <a:lnTo>
                    <a:pt x="4408" y="13886"/>
                  </a:lnTo>
                  <a:lnTo>
                    <a:pt x="4408" y="14400"/>
                  </a:lnTo>
                  <a:lnTo>
                    <a:pt x="3967" y="14400"/>
                  </a:lnTo>
                  <a:lnTo>
                    <a:pt x="3967" y="16971"/>
                  </a:lnTo>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55" name="Freeform 370"/>
            <p:cNvSpPr/>
            <p:nvPr/>
          </p:nvSpPr>
          <p:spPr>
            <a:xfrm>
              <a:off x="4069093" y="2131972"/>
              <a:ext cx="480603" cy="447616"/>
            </a:xfrm>
            <a:custGeom>
              <a:avLst/>
              <a:gdLst/>
              <a:ahLst/>
              <a:cxnLst>
                <a:cxn ang="0">
                  <a:pos x="wd2" y="hd2"/>
                </a:cxn>
                <a:cxn ang="5400000">
                  <a:pos x="wd2" y="hd2"/>
                </a:cxn>
                <a:cxn ang="10800000">
                  <a:pos x="wd2" y="hd2"/>
                </a:cxn>
                <a:cxn ang="16200000">
                  <a:pos x="wd2" y="hd2"/>
                </a:cxn>
              </a:cxnLst>
              <a:rect l="0" t="0" r="r" b="b"/>
              <a:pathLst>
                <a:path w="21600" h="21600" extrusionOk="0">
                  <a:moveTo>
                    <a:pt x="0" y="15520"/>
                  </a:moveTo>
                  <a:lnTo>
                    <a:pt x="0" y="15360"/>
                  </a:lnTo>
                  <a:lnTo>
                    <a:pt x="180" y="15040"/>
                  </a:lnTo>
                  <a:lnTo>
                    <a:pt x="360" y="14880"/>
                  </a:lnTo>
                  <a:lnTo>
                    <a:pt x="540" y="14560"/>
                  </a:lnTo>
                  <a:lnTo>
                    <a:pt x="1260" y="13920"/>
                  </a:lnTo>
                  <a:lnTo>
                    <a:pt x="1440" y="13920"/>
                  </a:lnTo>
                  <a:lnTo>
                    <a:pt x="1440" y="14080"/>
                  </a:lnTo>
                  <a:lnTo>
                    <a:pt x="1620" y="14080"/>
                  </a:lnTo>
                  <a:lnTo>
                    <a:pt x="1980" y="14400"/>
                  </a:lnTo>
                  <a:lnTo>
                    <a:pt x="2160" y="14400"/>
                  </a:lnTo>
                  <a:lnTo>
                    <a:pt x="2340" y="14560"/>
                  </a:lnTo>
                  <a:lnTo>
                    <a:pt x="3060" y="14560"/>
                  </a:lnTo>
                  <a:lnTo>
                    <a:pt x="3240" y="14720"/>
                  </a:lnTo>
                  <a:lnTo>
                    <a:pt x="8640" y="14720"/>
                  </a:lnTo>
                  <a:lnTo>
                    <a:pt x="8640" y="14400"/>
                  </a:lnTo>
                  <a:lnTo>
                    <a:pt x="8820" y="14400"/>
                  </a:lnTo>
                  <a:lnTo>
                    <a:pt x="8820" y="13760"/>
                  </a:lnTo>
                  <a:lnTo>
                    <a:pt x="8640" y="13440"/>
                  </a:lnTo>
                  <a:lnTo>
                    <a:pt x="8640" y="13280"/>
                  </a:lnTo>
                  <a:lnTo>
                    <a:pt x="8460" y="13120"/>
                  </a:lnTo>
                  <a:lnTo>
                    <a:pt x="8100" y="13120"/>
                  </a:lnTo>
                  <a:lnTo>
                    <a:pt x="8100" y="12960"/>
                  </a:lnTo>
                  <a:lnTo>
                    <a:pt x="7560" y="12960"/>
                  </a:lnTo>
                  <a:lnTo>
                    <a:pt x="7380" y="12640"/>
                  </a:lnTo>
                  <a:lnTo>
                    <a:pt x="7200" y="12480"/>
                  </a:lnTo>
                  <a:lnTo>
                    <a:pt x="7200" y="12000"/>
                  </a:lnTo>
                  <a:lnTo>
                    <a:pt x="7020" y="11840"/>
                  </a:lnTo>
                  <a:lnTo>
                    <a:pt x="7020" y="9760"/>
                  </a:lnTo>
                  <a:lnTo>
                    <a:pt x="7380" y="8480"/>
                  </a:lnTo>
                  <a:lnTo>
                    <a:pt x="7560" y="7200"/>
                  </a:lnTo>
                  <a:lnTo>
                    <a:pt x="7560" y="6560"/>
                  </a:lnTo>
                  <a:lnTo>
                    <a:pt x="7740" y="5920"/>
                  </a:lnTo>
                  <a:lnTo>
                    <a:pt x="7740" y="4160"/>
                  </a:lnTo>
                  <a:lnTo>
                    <a:pt x="7560" y="4000"/>
                  </a:lnTo>
                  <a:lnTo>
                    <a:pt x="7560" y="3680"/>
                  </a:lnTo>
                  <a:lnTo>
                    <a:pt x="7200" y="3520"/>
                  </a:lnTo>
                  <a:lnTo>
                    <a:pt x="7020" y="3360"/>
                  </a:lnTo>
                  <a:lnTo>
                    <a:pt x="7020" y="3040"/>
                  </a:lnTo>
                  <a:lnTo>
                    <a:pt x="6840" y="2880"/>
                  </a:lnTo>
                  <a:lnTo>
                    <a:pt x="6840" y="1440"/>
                  </a:lnTo>
                  <a:lnTo>
                    <a:pt x="7020" y="1440"/>
                  </a:lnTo>
                  <a:lnTo>
                    <a:pt x="7020" y="1280"/>
                  </a:lnTo>
                  <a:lnTo>
                    <a:pt x="7920" y="1280"/>
                  </a:lnTo>
                  <a:lnTo>
                    <a:pt x="7920" y="0"/>
                  </a:lnTo>
                  <a:lnTo>
                    <a:pt x="8460" y="320"/>
                  </a:lnTo>
                  <a:lnTo>
                    <a:pt x="8820" y="640"/>
                  </a:lnTo>
                  <a:lnTo>
                    <a:pt x="9180" y="800"/>
                  </a:lnTo>
                  <a:lnTo>
                    <a:pt x="9720" y="1120"/>
                  </a:lnTo>
                  <a:lnTo>
                    <a:pt x="10260" y="1600"/>
                  </a:lnTo>
                  <a:lnTo>
                    <a:pt x="10800" y="1920"/>
                  </a:lnTo>
                  <a:lnTo>
                    <a:pt x="11340" y="2400"/>
                  </a:lnTo>
                  <a:lnTo>
                    <a:pt x="12420" y="3200"/>
                  </a:lnTo>
                  <a:lnTo>
                    <a:pt x="14940" y="5120"/>
                  </a:lnTo>
                  <a:lnTo>
                    <a:pt x="15660" y="5600"/>
                  </a:lnTo>
                  <a:lnTo>
                    <a:pt x="16200" y="5920"/>
                  </a:lnTo>
                  <a:lnTo>
                    <a:pt x="16740" y="6400"/>
                  </a:lnTo>
                  <a:lnTo>
                    <a:pt x="18360" y="7360"/>
                  </a:lnTo>
                  <a:lnTo>
                    <a:pt x="18540" y="7360"/>
                  </a:lnTo>
                  <a:lnTo>
                    <a:pt x="18900" y="7520"/>
                  </a:lnTo>
                  <a:lnTo>
                    <a:pt x="19080" y="7520"/>
                  </a:lnTo>
                  <a:lnTo>
                    <a:pt x="19260" y="7680"/>
                  </a:lnTo>
                  <a:lnTo>
                    <a:pt x="19440" y="7680"/>
                  </a:lnTo>
                  <a:lnTo>
                    <a:pt x="19440" y="7840"/>
                  </a:lnTo>
                  <a:lnTo>
                    <a:pt x="19620" y="7840"/>
                  </a:lnTo>
                  <a:lnTo>
                    <a:pt x="19620" y="9440"/>
                  </a:lnTo>
                  <a:lnTo>
                    <a:pt x="19800" y="9440"/>
                  </a:lnTo>
                  <a:lnTo>
                    <a:pt x="19800" y="9760"/>
                  </a:lnTo>
                  <a:lnTo>
                    <a:pt x="20520" y="9760"/>
                  </a:lnTo>
                  <a:lnTo>
                    <a:pt x="20880" y="9600"/>
                  </a:lnTo>
                  <a:lnTo>
                    <a:pt x="21060" y="9600"/>
                  </a:lnTo>
                  <a:lnTo>
                    <a:pt x="21240" y="10080"/>
                  </a:lnTo>
                  <a:lnTo>
                    <a:pt x="21240" y="10560"/>
                  </a:lnTo>
                  <a:lnTo>
                    <a:pt x="21420" y="11200"/>
                  </a:lnTo>
                  <a:lnTo>
                    <a:pt x="21420" y="11840"/>
                  </a:lnTo>
                  <a:lnTo>
                    <a:pt x="21600" y="12160"/>
                  </a:lnTo>
                  <a:lnTo>
                    <a:pt x="21600" y="12480"/>
                  </a:lnTo>
                  <a:lnTo>
                    <a:pt x="21420" y="12800"/>
                  </a:lnTo>
                  <a:lnTo>
                    <a:pt x="21420" y="13120"/>
                  </a:lnTo>
                  <a:lnTo>
                    <a:pt x="21240" y="13280"/>
                  </a:lnTo>
                  <a:lnTo>
                    <a:pt x="21240" y="13440"/>
                  </a:lnTo>
                  <a:lnTo>
                    <a:pt x="20340" y="13440"/>
                  </a:lnTo>
                  <a:lnTo>
                    <a:pt x="20340" y="14240"/>
                  </a:lnTo>
                  <a:lnTo>
                    <a:pt x="20160" y="14240"/>
                  </a:lnTo>
                  <a:lnTo>
                    <a:pt x="20160" y="14400"/>
                  </a:lnTo>
                  <a:lnTo>
                    <a:pt x="17460" y="14400"/>
                  </a:lnTo>
                  <a:lnTo>
                    <a:pt x="17280" y="14560"/>
                  </a:lnTo>
                  <a:lnTo>
                    <a:pt x="16740" y="14560"/>
                  </a:lnTo>
                  <a:lnTo>
                    <a:pt x="16740" y="14720"/>
                  </a:lnTo>
                  <a:lnTo>
                    <a:pt x="16380" y="14880"/>
                  </a:lnTo>
                  <a:lnTo>
                    <a:pt x="15840" y="15200"/>
                  </a:lnTo>
                  <a:lnTo>
                    <a:pt x="15660" y="15200"/>
                  </a:lnTo>
                  <a:lnTo>
                    <a:pt x="15300" y="15040"/>
                  </a:lnTo>
                  <a:lnTo>
                    <a:pt x="13680" y="15040"/>
                  </a:lnTo>
                  <a:lnTo>
                    <a:pt x="13680" y="15200"/>
                  </a:lnTo>
                  <a:lnTo>
                    <a:pt x="13500" y="15200"/>
                  </a:lnTo>
                  <a:lnTo>
                    <a:pt x="13500" y="15360"/>
                  </a:lnTo>
                  <a:lnTo>
                    <a:pt x="13140" y="15680"/>
                  </a:lnTo>
                  <a:lnTo>
                    <a:pt x="13140" y="15840"/>
                  </a:lnTo>
                  <a:lnTo>
                    <a:pt x="12960" y="15840"/>
                  </a:lnTo>
                  <a:lnTo>
                    <a:pt x="12780" y="16160"/>
                  </a:lnTo>
                  <a:lnTo>
                    <a:pt x="12420" y="16480"/>
                  </a:lnTo>
                  <a:lnTo>
                    <a:pt x="12240" y="16480"/>
                  </a:lnTo>
                  <a:lnTo>
                    <a:pt x="12240" y="16640"/>
                  </a:lnTo>
                  <a:lnTo>
                    <a:pt x="12060" y="16640"/>
                  </a:lnTo>
                  <a:lnTo>
                    <a:pt x="11520" y="16800"/>
                  </a:lnTo>
                  <a:lnTo>
                    <a:pt x="10980" y="16800"/>
                  </a:lnTo>
                  <a:lnTo>
                    <a:pt x="10800" y="16960"/>
                  </a:lnTo>
                  <a:lnTo>
                    <a:pt x="10620" y="16960"/>
                  </a:lnTo>
                  <a:lnTo>
                    <a:pt x="10620" y="17120"/>
                  </a:lnTo>
                  <a:lnTo>
                    <a:pt x="10440" y="17280"/>
                  </a:lnTo>
                  <a:lnTo>
                    <a:pt x="10260" y="17600"/>
                  </a:lnTo>
                  <a:lnTo>
                    <a:pt x="10080" y="18080"/>
                  </a:lnTo>
                  <a:lnTo>
                    <a:pt x="10080" y="18240"/>
                  </a:lnTo>
                  <a:lnTo>
                    <a:pt x="9900" y="18560"/>
                  </a:lnTo>
                  <a:lnTo>
                    <a:pt x="9720" y="18560"/>
                  </a:lnTo>
                  <a:lnTo>
                    <a:pt x="9720" y="18720"/>
                  </a:lnTo>
                  <a:lnTo>
                    <a:pt x="9360" y="19040"/>
                  </a:lnTo>
                  <a:lnTo>
                    <a:pt x="9180" y="19360"/>
                  </a:lnTo>
                  <a:lnTo>
                    <a:pt x="9000" y="19520"/>
                  </a:lnTo>
                  <a:lnTo>
                    <a:pt x="9000" y="19680"/>
                  </a:lnTo>
                  <a:lnTo>
                    <a:pt x="8820" y="19840"/>
                  </a:lnTo>
                  <a:lnTo>
                    <a:pt x="8820" y="20000"/>
                  </a:lnTo>
                  <a:lnTo>
                    <a:pt x="8640" y="20480"/>
                  </a:lnTo>
                  <a:lnTo>
                    <a:pt x="8640" y="20960"/>
                  </a:lnTo>
                  <a:lnTo>
                    <a:pt x="8460" y="21280"/>
                  </a:lnTo>
                  <a:lnTo>
                    <a:pt x="7020" y="21440"/>
                  </a:lnTo>
                  <a:lnTo>
                    <a:pt x="5760" y="21600"/>
                  </a:lnTo>
                  <a:lnTo>
                    <a:pt x="5760" y="20640"/>
                  </a:lnTo>
                  <a:lnTo>
                    <a:pt x="5580" y="20320"/>
                  </a:lnTo>
                  <a:lnTo>
                    <a:pt x="5580" y="20000"/>
                  </a:lnTo>
                  <a:lnTo>
                    <a:pt x="5400" y="20000"/>
                  </a:lnTo>
                  <a:lnTo>
                    <a:pt x="5400" y="19840"/>
                  </a:lnTo>
                  <a:lnTo>
                    <a:pt x="5220" y="19680"/>
                  </a:lnTo>
                  <a:lnTo>
                    <a:pt x="5220" y="19520"/>
                  </a:lnTo>
                  <a:lnTo>
                    <a:pt x="5040" y="19360"/>
                  </a:lnTo>
                  <a:lnTo>
                    <a:pt x="4860" y="19360"/>
                  </a:lnTo>
                  <a:lnTo>
                    <a:pt x="4500" y="19040"/>
                  </a:lnTo>
                  <a:lnTo>
                    <a:pt x="4320" y="19040"/>
                  </a:lnTo>
                  <a:lnTo>
                    <a:pt x="4140" y="18880"/>
                  </a:lnTo>
                  <a:lnTo>
                    <a:pt x="3780" y="18880"/>
                  </a:lnTo>
                  <a:lnTo>
                    <a:pt x="3240" y="18720"/>
                  </a:lnTo>
                  <a:lnTo>
                    <a:pt x="3060" y="18720"/>
                  </a:lnTo>
                  <a:lnTo>
                    <a:pt x="2160" y="18560"/>
                  </a:lnTo>
                  <a:lnTo>
                    <a:pt x="1620" y="18400"/>
                  </a:lnTo>
                  <a:lnTo>
                    <a:pt x="1620" y="18240"/>
                  </a:lnTo>
                  <a:lnTo>
                    <a:pt x="1260" y="17600"/>
                  </a:lnTo>
                  <a:lnTo>
                    <a:pt x="1260" y="17440"/>
                  </a:lnTo>
                  <a:lnTo>
                    <a:pt x="900" y="17120"/>
                  </a:lnTo>
                  <a:lnTo>
                    <a:pt x="900" y="16960"/>
                  </a:lnTo>
                  <a:lnTo>
                    <a:pt x="720" y="16960"/>
                  </a:lnTo>
                  <a:lnTo>
                    <a:pt x="360" y="16640"/>
                  </a:lnTo>
                  <a:lnTo>
                    <a:pt x="180" y="16640"/>
                  </a:lnTo>
                  <a:lnTo>
                    <a:pt x="180" y="16480"/>
                  </a:lnTo>
                  <a:lnTo>
                    <a:pt x="0" y="16320"/>
                  </a:lnTo>
                  <a:lnTo>
                    <a:pt x="0" y="1552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56" name="Freeform 371"/>
            <p:cNvSpPr/>
            <p:nvPr/>
          </p:nvSpPr>
          <p:spPr>
            <a:xfrm>
              <a:off x="4069093" y="2131972"/>
              <a:ext cx="480603" cy="447616"/>
            </a:xfrm>
            <a:custGeom>
              <a:avLst/>
              <a:gdLst/>
              <a:ahLst/>
              <a:cxnLst>
                <a:cxn ang="0">
                  <a:pos x="wd2" y="hd2"/>
                </a:cxn>
                <a:cxn ang="5400000">
                  <a:pos x="wd2" y="hd2"/>
                </a:cxn>
                <a:cxn ang="10800000">
                  <a:pos x="wd2" y="hd2"/>
                </a:cxn>
                <a:cxn ang="16200000">
                  <a:pos x="wd2" y="hd2"/>
                </a:cxn>
              </a:cxnLst>
              <a:rect l="0" t="0" r="r" b="b"/>
              <a:pathLst>
                <a:path w="21600" h="21600" extrusionOk="0">
                  <a:moveTo>
                    <a:pt x="0" y="15520"/>
                  </a:moveTo>
                  <a:lnTo>
                    <a:pt x="0" y="15360"/>
                  </a:lnTo>
                  <a:lnTo>
                    <a:pt x="180" y="15040"/>
                  </a:lnTo>
                  <a:lnTo>
                    <a:pt x="360" y="14880"/>
                  </a:lnTo>
                  <a:lnTo>
                    <a:pt x="540" y="14560"/>
                  </a:lnTo>
                  <a:lnTo>
                    <a:pt x="1260" y="13920"/>
                  </a:lnTo>
                  <a:lnTo>
                    <a:pt x="1440" y="13920"/>
                  </a:lnTo>
                  <a:lnTo>
                    <a:pt x="1440" y="14080"/>
                  </a:lnTo>
                  <a:lnTo>
                    <a:pt x="1620" y="14080"/>
                  </a:lnTo>
                  <a:lnTo>
                    <a:pt x="1980" y="14400"/>
                  </a:lnTo>
                  <a:lnTo>
                    <a:pt x="2160" y="14400"/>
                  </a:lnTo>
                  <a:lnTo>
                    <a:pt x="2340" y="14560"/>
                  </a:lnTo>
                  <a:lnTo>
                    <a:pt x="3060" y="14560"/>
                  </a:lnTo>
                  <a:lnTo>
                    <a:pt x="3240" y="14720"/>
                  </a:lnTo>
                  <a:lnTo>
                    <a:pt x="8640" y="14720"/>
                  </a:lnTo>
                  <a:lnTo>
                    <a:pt x="8640" y="14400"/>
                  </a:lnTo>
                  <a:lnTo>
                    <a:pt x="8820" y="14400"/>
                  </a:lnTo>
                  <a:lnTo>
                    <a:pt x="8820" y="13760"/>
                  </a:lnTo>
                  <a:lnTo>
                    <a:pt x="8640" y="13440"/>
                  </a:lnTo>
                  <a:lnTo>
                    <a:pt x="8640" y="13280"/>
                  </a:lnTo>
                  <a:lnTo>
                    <a:pt x="8460" y="13120"/>
                  </a:lnTo>
                  <a:lnTo>
                    <a:pt x="8100" y="13120"/>
                  </a:lnTo>
                  <a:lnTo>
                    <a:pt x="8100" y="12960"/>
                  </a:lnTo>
                  <a:lnTo>
                    <a:pt x="7560" y="12960"/>
                  </a:lnTo>
                  <a:lnTo>
                    <a:pt x="7380" y="12640"/>
                  </a:lnTo>
                  <a:lnTo>
                    <a:pt x="7200" y="12480"/>
                  </a:lnTo>
                  <a:lnTo>
                    <a:pt x="7200" y="12000"/>
                  </a:lnTo>
                  <a:lnTo>
                    <a:pt x="7020" y="11840"/>
                  </a:lnTo>
                  <a:lnTo>
                    <a:pt x="7020" y="9760"/>
                  </a:lnTo>
                  <a:lnTo>
                    <a:pt x="7380" y="8480"/>
                  </a:lnTo>
                  <a:lnTo>
                    <a:pt x="7560" y="7200"/>
                  </a:lnTo>
                  <a:lnTo>
                    <a:pt x="7560" y="6560"/>
                  </a:lnTo>
                  <a:lnTo>
                    <a:pt x="7740" y="5920"/>
                  </a:lnTo>
                  <a:lnTo>
                    <a:pt x="7740" y="4160"/>
                  </a:lnTo>
                  <a:lnTo>
                    <a:pt x="7560" y="4000"/>
                  </a:lnTo>
                  <a:lnTo>
                    <a:pt x="7560" y="3680"/>
                  </a:lnTo>
                  <a:lnTo>
                    <a:pt x="7200" y="3520"/>
                  </a:lnTo>
                  <a:lnTo>
                    <a:pt x="7020" y="3360"/>
                  </a:lnTo>
                  <a:lnTo>
                    <a:pt x="7020" y="3040"/>
                  </a:lnTo>
                  <a:lnTo>
                    <a:pt x="6840" y="2880"/>
                  </a:lnTo>
                  <a:lnTo>
                    <a:pt x="6840" y="1440"/>
                  </a:lnTo>
                  <a:lnTo>
                    <a:pt x="7020" y="1440"/>
                  </a:lnTo>
                  <a:lnTo>
                    <a:pt x="7020" y="1280"/>
                  </a:lnTo>
                  <a:lnTo>
                    <a:pt x="7920" y="1280"/>
                  </a:lnTo>
                  <a:lnTo>
                    <a:pt x="7920" y="0"/>
                  </a:lnTo>
                  <a:lnTo>
                    <a:pt x="8460" y="320"/>
                  </a:lnTo>
                  <a:lnTo>
                    <a:pt x="8820" y="640"/>
                  </a:lnTo>
                  <a:lnTo>
                    <a:pt x="9180" y="800"/>
                  </a:lnTo>
                  <a:lnTo>
                    <a:pt x="9720" y="1120"/>
                  </a:lnTo>
                  <a:lnTo>
                    <a:pt x="10260" y="1600"/>
                  </a:lnTo>
                  <a:lnTo>
                    <a:pt x="10800" y="1920"/>
                  </a:lnTo>
                  <a:lnTo>
                    <a:pt x="11340" y="2400"/>
                  </a:lnTo>
                  <a:lnTo>
                    <a:pt x="12420" y="3200"/>
                  </a:lnTo>
                  <a:lnTo>
                    <a:pt x="14940" y="5120"/>
                  </a:lnTo>
                  <a:lnTo>
                    <a:pt x="15660" y="5600"/>
                  </a:lnTo>
                  <a:lnTo>
                    <a:pt x="16200" y="5920"/>
                  </a:lnTo>
                  <a:lnTo>
                    <a:pt x="16740" y="6400"/>
                  </a:lnTo>
                  <a:lnTo>
                    <a:pt x="18360" y="7360"/>
                  </a:lnTo>
                  <a:lnTo>
                    <a:pt x="18540" y="7360"/>
                  </a:lnTo>
                  <a:lnTo>
                    <a:pt x="18900" y="7520"/>
                  </a:lnTo>
                  <a:lnTo>
                    <a:pt x="19080" y="7520"/>
                  </a:lnTo>
                  <a:lnTo>
                    <a:pt x="19260" y="7680"/>
                  </a:lnTo>
                  <a:lnTo>
                    <a:pt x="19440" y="7680"/>
                  </a:lnTo>
                  <a:lnTo>
                    <a:pt x="19440" y="7840"/>
                  </a:lnTo>
                  <a:lnTo>
                    <a:pt x="19620" y="7840"/>
                  </a:lnTo>
                  <a:lnTo>
                    <a:pt x="19620" y="9440"/>
                  </a:lnTo>
                  <a:lnTo>
                    <a:pt x="19800" y="9440"/>
                  </a:lnTo>
                  <a:lnTo>
                    <a:pt x="19800" y="9760"/>
                  </a:lnTo>
                  <a:lnTo>
                    <a:pt x="20520" y="9760"/>
                  </a:lnTo>
                  <a:lnTo>
                    <a:pt x="20880" y="9600"/>
                  </a:lnTo>
                  <a:lnTo>
                    <a:pt x="21060" y="9600"/>
                  </a:lnTo>
                  <a:lnTo>
                    <a:pt x="21240" y="10080"/>
                  </a:lnTo>
                  <a:lnTo>
                    <a:pt x="21240" y="10560"/>
                  </a:lnTo>
                  <a:lnTo>
                    <a:pt x="21420" y="11200"/>
                  </a:lnTo>
                  <a:lnTo>
                    <a:pt x="21420" y="11840"/>
                  </a:lnTo>
                  <a:lnTo>
                    <a:pt x="21600" y="12160"/>
                  </a:lnTo>
                  <a:lnTo>
                    <a:pt x="21600" y="12480"/>
                  </a:lnTo>
                  <a:lnTo>
                    <a:pt x="21420" y="12800"/>
                  </a:lnTo>
                  <a:lnTo>
                    <a:pt x="21420" y="13120"/>
                  </a:lnTo>
                  <a:lnTo>
                    <a:pt x="21240" y="13280"/>
                  </a:lnTo>
                  <a:lnTo>
                    <a:pt x="21240" y="13440"/>
                  </a:lnTo>
                  <a:lnTo>
                    <a:pt x="20340" y="13440"/>
                  </a:lnTo>
                  <a:lnTo>
                    <a:pt x="20340" y="14240"/>
                  </a:lnTo>
                  <a:lnTo>
                    <a:pt x="20160" y="14240"/>
                  </a:lnTo>
                  <a:lnTo>
                    <a:pt x="20160" y="14400"/>
                  </a:lnTo>
                  <a:lnTo>
                    <a:pt x="17460" y="14400"/>
                  </a:lnTo>
                  <a:lnTo>
                    <a:pt x="17280" y="14560"/>
                  </a:lnTo>
                  <a:lnTo>
                    <a:pt x="16740" y="14560"/>
                  </a:lnTo>
                  <a:lnTo>
                    <a:pt x="16740" y="14720"/>
                  </a:lnTo>
                  <a:lnTo>
                    <a:pt x="16380" y="14880"/>
                  </a:lnTo>
                  <a:lnTo>
                    <a:pt x="15840" y="15200"/>
                  </a:lnTo>
                  <a:lnTo>
                    <a:pt x="15660" y="15200"/>
                  </a:lnTo>
                  <a:lnTo>
                    <a:pt x="15300" y="15040"/>
                  </a:lnTo>
                  <a:lnTo>
                    <a:pt x="13680" y="15040"/>
                  </a:lnTo>
                  <a:lnTo>
                    <a:pt x="13680" y="15200"/>
                  </a:lnTo>
                  <a:lnTo>
                    <a:pt x="13500" y="15200"/>
                  </a:lnTo>
                  <a:lnTo>
                    <a:pt x="13500" y="15360"/>
                  </a:lnTo>
                  <a:lnTo>
                    <a:pt x="13140" y="15680"/>
                  </a:lnTo>
                  <a:lnTo>
                    <a:pt x="13140" y="15840"/>
                  </a:lnTo>
                  <a:lnTo>
                    <a:pt x="12960" y="15840"/>
                  </a:lnTo>
                  <a:lnTo>
                    <a:pt x="12780" y="16160"/>
                  </a:lnTo>
                  <a:lnTo>
                    <a:pt x="12420" y="16480"/>
                  </a:lnTo>
                  <a:lnTo>
                    <a:pt x="12240" y="16480"/>
                  </a:lnTo>
                  <a:lnTo>
                    <a:pt x="12240" y="16640"/>
                  </a:lnTo>
                  <a:lnTo>
                    <a:pt x="12060" y="16640"/>
                  </a:lnTo>
                  <a:lnTo>
                    <a:pt x="11520" y="16800"/>
                  </a:lnTo>
                  <a:lnTo>
                    <a:pt x="10980" y="16800"/>
                  </a:lnTo>
                  <a:lnTo>
                    <a:pt x="10800" y="16960"/>
                  </a:lnTo>
                  <a:lnTo>
                    <a:pt x="10620" y="16960"/>
                  </a:lnTo>
                  <a:lnTo>
                    <a:pt x="10620" y="17120"/>
                  </a:lnTo>
                  <a:lnTo>
                    <a:pt x="10440" y="17280"/>
                  </a:lnTo>
                  <a:lnTo>
                    <a:pt x="10260" y="17600"/>
                  </a:lnTo>
                  <a:lnTo>
                    <a:pt x="10080" y="18080"/>
                  </a:lnTo>
                  <a:lnTo>
                    <a:pt x="10080" y="18240"/>
                  </a:lnTo>
                  <a:lnTo>
                    <a:pt x="9900" y="18560"/>
                  </a:lnTo>
                  <a:lnTo>
                    <a:pt x="9720" y="18560"/>
                  </a:lnTo>
                  <a:lnTo>
                    <a:pt x="9720" y="18720"/>
                  </a:lnTo>
                  <a:lnTo>
                    <a:pt x="9360" y="19040"/>
                  </a:lnTo>
                  <a:lnTo>
                    <a:pt x="9180" y="19360"/>
                  </a:lnTo>
                  <a:lnTo>
                    <a:pt x="9000" y="19520"/>
                  </a:lnTo>
                  <a:lnTo>
                    <a:pt x="9000" y="19680"/>
                  </a:lnTo>
                  <a:lnTo>
                    <a:pt x="8820" y="19840"/>
                  </a:lnTo>
                  <a:lnTo>
                    <a:pt x="8820" y="20000"/>
                  </a:lnTo>
                  <a:lnTo>
                    <a:pt x="8640" y="20480"/>
                  </a:lnTo>
                  <a:lnTo>
                    <a:pt x="8640" y="20960"/>
                  </a:lnTo>
                  <a:lnTo>
                    <a:pt x="8460" y="21280"/>
                  </a:lnTo>
                  <a:lnTo>
                    <a:pt x="7020" y="21440"/>
                  </a:lnTo>
                  <a:lnTo>
                    <a:pt x="5760" y="21600"/>
                  </a:lnTo>
                  <a:lnTo>
                    <a:pt x="5760" y="20640"/>
                  </a:lnTo>
                  <a:lnTo>
                    <a:pt x="5580" y="20320"/>
                  </a:lnTo>
                  <a:lnTo>
                    <a:pt x="5580" y="20000"/>
                  </a:lnTo>
                  <a:lnTo>
                    <a:pt x="5400" y="20000"/>
                  </a:lnTo>
                  <a:lnTo>
                    <a:pt x="5400" y="19840"/>
                  </a:lnTo>
                  <a:lnTo>
                    <a:pt x="5220" y="19680"/>
                  </a:lnTo>
                  <a:lnTo>
                    <a:pt x="5220" y="19520"/>
                  </a:lnTo>
                  <a:lnTo>
                    <a:pt x="5040" y="19360"/>
                  </a:lnTo>
                  <a:lnTo>
                    <a:pt x="4860" y="19360"/>
                  </a:lnTo>
                  <a:lnTo>
                    <a:pt x="4500" y="19040"/>
                  </a:lnTo>
                  <a:lnTo>
                    <a:pt x="4320" y="19040"/>
                  </a:lnTo>
                  <a:lnTo>
                    <a:pt x="4140" y="18880"/>
                  </a:lnTo>
                  <a:lnTo>
                    <a:pt x="3780" y="18880"/>
                  </a:lnTo>
                  <a:lnTo>
                    <a:pt x="3240" y="18720"/>
                  </a:lnTo>
                  <a:lnTo>
                    <a:pt x="3060" y="18720"/>
                  </a:lnTo>
                  <a:lnTo>
                    <a:pt x="2160" y="18560"/>
                  </a:lnTo>
                  <a:lnTo>
                    <a:pt x="1620" y="18400"/>
                  </a:lnTo>
                  <a:lnTo>
                    <a:pt x="1620" y="18240"/>
                  </a:lnTo>
                  <a:lnTo>
                    <a:pt x="1260" y="17600"/>
                  </a:lnTo>
                  <a:lnTo>
                    <a:pt x="1260" y="17440"/>
                  </a:lnTo>
                  <a:lnTo>
                    <a:pt x="900" y="17120"/>
                  </a:lnTo>
                  <a:lnTo>
                    <a:pt x="900" y="16960"/>
                  </a:lnTo>
                  <a:lnTo>
                    <a:pt x="720" y="16960"/>
                  </a:lnTo>
                  <a:lnTo>
                    <a:pt x="360" y="16640"/>
                  </a:lnTo>
                  <a:lnTo>
                    <a:pt x="180" y="16640"/>
                  </a:lnTo>
                  <a:lnTo>
                    <a:pt x="180" y="16480"/>
                  </a:lnTo>
                  <a:lnTo>
                    <a:pt x="0" y="16320"/>
                  </a:lnTo>
                  <a:lnTo>
                    <a:pt x="0" y="1552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57" name="Freeform 372"/>
            <p:cNvSpPr/>
            <p:nvPr/>
          </p:nvSpPr>
          <p:spPr>
            <a:xfrm>
              <a:off x="4033050" y="2586220"/>
              <a:ext cx="92116" cy="82893"/>
            </a:xfrm>
            <a:custGeom>
              <a:avLst/>
              <a:gdLst/>
              <a:ahLst/>
              <a:cxnLst>
                <a:cxn ang="0">
                  <a:pos x="wd2" y="hd2"/>
                </a:cxn>
                <a:cxn ang="5400000">
                  <a:pos x="wd2" y="hd2"/>
                </a:cxn>
                <a:cxn ang="10800000">
                  <a:pos x="wd2" y="hd2"/>
                </a:cxn>
                <a:cxn ang="16200000">
                  <a:pos x="wd2" y="hd2"/>
                </a:cxn>
              </a:cxnLst>
              <a:rect l="0" t="0" r="r" b="b"/>
              <a:pathLst>
                <a:path w="21600" h="21600" extrusionOk="0">
                  <a:moveTo>
                    <a:pt x="21600" y="10368"/>
                  </a:moveTo>
                  <a:lnTo>
                    <a:pt x="21600" y="6048"/>
                  </a:lnTo>
                  <a:lnTo>
                    <a:pt x="20661" y="5184"/>
                  </a:lnTo>
                  <a:lnTo>
                    <a:pt x="20661" y="3456"/>
                  </a:lnTo>
                  <a:lnTo>
                    <a:pt x="19722" y="2592"/>
                  </a:lnTo>
                  <a:lnTo>
                    <a:pt x="18783" y="2592"/>
                  </a:lnTo>
                  <a:lnTo>
                    <a:pt x="16904" y="864"/>
                  </a:lnTo>
                  <a:lnTo>
                    <a:pt x="15965" y="864"/>
                  </a:lnTo>
                  <a:lnTo>
                    <a:pt x="14087" y="0"/>
                  </a:lnTo>
                  <a:lnTo>
                    <a:pt x="10330" y="0"/>
                  </a:lnTo>
                  <a:lnTo>
                    <a:pt x="8452" y="1728"/>
                  </a:lnTo>
                  <a:lnTo>
                    <a:pt x="7513" y="1728"/>
                  </a:lnTo>
                  <a:lnTo>
                    <a:pt x="6574" y="2592"/>
                  </a:lnTo>
                  <a:lnTo>
                    <a:pt x="4696" y="2592"/>
                  </a:lnTo>
                  <a:lnTo>
                    <a:pt x="2817" y="3456"/>
                  </a:lnTo>
                  <a:lnTo>
                    <a:pt x="0" y="4320"/>
                  </a:lnTo>
                  <a:lnTo>
                    <a:pt x="0" y="7776"/>
                  </a:lnTo>
                  <a:lnTo>
                    <a:pt x="939" y="8640"/>
                  </a:lnTo>
                  <a:lnTo>
                    <a:pt x="939" y="9504"/>
                  </a:lnTo>
                  <a:lnTo>
                    <a:pt x="1878" y="9504"/>
                  </a:lnTo>
                  <a:lnTo>
                    <a:pt x="1878" y="10368"/>
                  </a:lnTo>
                  <a:lnTo>
                    <a:pt x="3757" y="10368"/>
                  </a:lnTo>
                  <a:lnTo>
                    <a:pt x="4696" y="11232"/>
                  </a:lnTo>
                  <a:lnTo>
                    <a:pt x="6574" y="11232"/>
                  </a:lnTo>
                  <a:lnTo>
                    <a:pt x="6574" y="15552"/>
                  </a:lnTo>
                  <a:lnTo>
                    <a:pt x="7513" y="16416"/>
                  </a:lnTo>
                  <a:lnTo>
                    <a:pt x="7513" y="17280"/>
                  </a:lnTo>
                  <a:lnTo>
                    <a:pt x="9391" y="17280"/>
                  </a:lnTo>
                  <a:lnTo>
                    <a:pt x="10330" y="18144"/>
                  </a:lnTo>
                  <a:lnTo>
                    <a:pt x="14087" y="18144"/>
                  </a:lnTo>
                  <a:lnTo>
                    <a:pt x="14087" y="19008"/>
                  </a:lnTo>
                  <a:lnTo>
                    <a:pt x="15026" y="20736"/>
                  </a:lnTo>
                  <a:lnTo>
                    <a:pt x="15026" y="21600"/>
                  </a:lnTo>
                  <a:lnTo>
                    <a:pt x="15965" y="21600"/>
                  </a:lnTo>
                  <a:lnTo>
                    <a:pt x="21600" y="10368"/>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58" name="Freeform 373"/>
            <p:cNvSpPr/>
            <p:nvPr/>
          </p:nvSpPr>
          <p:spPr>
            <a:xfrm>
              <a:off x="4033050" y="2586220"/>
              <a:ext cx="92116" cy="82893"/>
            </a:xfrm>
            <a:custGeom>
              <a:avLst/>
              <a:gdLst/>
              <a:ahLst/>
              <a:cxnLst>
                <a:cxn ang="0">
                  <a:pos x="wd2" y="hd2"/>
                </a:cxn>
                <a:cxn ang="5400000">
                  <a:pos x="wd2" y="hd2"/>
                </a:cxn>
                <a:cxn ang="10800000">
                  <a:pos x="wd2" y="hd2"/>
                </a:cxn>
                <a:cxn ang="16200000">
                  <a:pos x="wd2" y="hd2"/>
                </a:cxn>
              </a:cxnLst>
              <a:rect l="0" t="0" r="r" b="b"/>
              <a:pathLst>
                <a:path w="21600" h="21600" extrusionOk="0">
                  <a:moveTo>
                    <a:pt x="21600" y="10368"/>
                  </a:moveTo>
                  <a:lnTo>
                    <a:pt x="21600" y="6048"/>
                  </a:lnTo>
                  <a:lnTo>
                    <a:pt x="20661" y="5184"/>
                  </a:lnTo>
                  <a:lnTo>
                    <a:pt x="20661" y="3456"/>
                  </a:lnTo>
                  <a:lnTo>
                    <a:pt x="19722" y="2592"/>
                  </a:lnTo>
                  <a:lnTo>
                    <a:pt x="18783" y="2592"/>
                  </a:lnTo>
                  <a:lnTo>
                    <a:pt x="16904" y="864"/>
                  </a:lnTo>
                  <a:lnTo>
                    <a:pt x="15965" y="864"/>
                  </a:lnTo>
                  <a:lnTo>
                    <a:pt x="14087" y="0"/>
                  </a:lnTo>
                  <a:lnTo>
                    <a:pt x="10330" y="0"/>
                  </a:lnTo>
                  <a:lnTo>
                    <a:pt x="8452" y="1728"/>
                  </a:lnTo>
                  <a:lnTo>
                    <a:pt x="7513" y="1728"/>
                  </a:lnTo>
                  <a:lnTo>
                    <a:pt x="6574" y="2592"/>
                  </a:lnTo>
                  <a:lnTo>
                    <a:pt x="4696" y="2592"/>
                  </a:lnTo>
                  <a:lnTo>
                    <a:pt x="2817" y="3456"/>
                  </a:lnTo>
                  <a:lnTo>
                    <a:pt x="0" y="4320"/>
                  </a:lnTo>
                  <a:lnTo>
                    <a:pt x="0" y="7776"/>
                  </a:lnTo>
                  <a:lnTo>
                    <a:pt x="939" y="8640"/>
                  </a:lnTo>
                  <a:lnTo>
                    <a:pt x="939" y="9504"/>
                  </a:lnTo>
                  <a:lnTo>
                    <a:pt x="1878" y="9504"/>
                  </a:lnTo>
                  <a:lnTo>
                    <a:pt x="1878" y="10368"/>
                  </a:lnTo>
                  <a:lnTo>
                    <a:pt x="3757" y="10368"/>
                  </a:lnTo>
                  <a:lnTo>
                    <a:pt x="4696" y="11232"/>
                  </a:lnTo>
                  <a:lnTo>
                    <a:pt x="6574" y="11232"/>
                  </a:lnTo>
                  <a:lnTo>
                    <a:pt x="6574" y="15552"/>
                  </a:lnTo>
                  <a:lnTo>
                    <a:pt x="7513" y="16416"/>
                  </a:lnTo>
                  <a:lnTo>
                    <a:pt x="7513" y="17280"/>
                  </a:lnTo>
                  <a:lnTo>
                    <a:pt x="9391" y="17280"/>
                  </a:lnTo>
                  <a:lnTo>
                    <a:pt x="10330" y="18144"/>
                  </a:lnTo>
                  <a:lnTo>
                    <a:pt x="14087" y="18144"/>
                  </a:lnTo>
                  <a:lnTo>
                    <a:pt x="14087" y="19008"/>
                  </a:lnTo>
                  <a:lnTo>
                    <a:pt x="15026" y="20736"/>
                  </a:lnTo>
                  <a:lnTo>
                    <a:pt x="15026" y="21600"/>
                  </a:lnTo>
                  <a:lnTo>
                    <a:pt x="15965" y="21600"/>
                  </a:lnTo>
                  <a:lnTo>
                    <a:pt x="21600" y="10368"/>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59" name="Freeform 374"/>
            <p:cNvSpPr/>
            <p:nvPr/>
          </p:nvSpPr>
          <p:spPr>
            <a:xfrm>
              <a:off x="4489621" y="2473487"/>
              <a:ext cx="316398" cy="261938"/>
            </a:xfrm>
            <a:custGeom>
              <a:avLst/>
              <a:gdLst/>
              <a:ahLst/>
              <a:cxnLst>
                <a:cxn ang="0">
                  <a:pos x="wd2" y="hd2"/>
                </a:cxn>
                <a:cxn ang="5400000">
                  <a:pos x="wd2" y="hd2"/>
                </a:cxn>
                <a:cxn ang="10800000">
                  <a:pos x="wd2" y="hd2"/>
                </a:cxn>
                <a:cxn ang="16200000">
                  <a:pos x="wd2" y="hd2"/>
                </a:cxn>
              </a:cxnLst>
              <a:rect l="0" t="0" r="r" b="b"/>
              <a:pathLst>
                <a:path w="21600" h="21600" extrusionOk="0">
                  <a:moveTo>
                    <a:pt x="17225" y="13944"/>
                  </a:moveTo>
                  <a:lnTo>
                    <a:pt x="17772" y="13397"/>
                  </a:lnTo>
                  <a:lnTo>
                    <a:pt x="17772" y="13124"/>
                  </a:lnTo>
                  <a:lnTo>
                    <a:pt x="18046" y="12851"/>
                  </a:lnTo>
                  <a:lnTo>
                    <a:pt x="18866" y="11210"/>
                  </a:lnTo>
                  <a:lnTo>
                    <a:pt x="18866" y="10937"/>
                  </a:lnTo>
                  <a:lnTo>
                    <a:pt x="19139" y="9843"/>
                  </a:lnTo>
                  <a:lnTo>
                    <a:pt x="19139" y="9296"/>
                  </a:lnTo>
                  <a:lnTo>
                    <a:pt x="19413" y="8749"/>
                  </a:lnTo>
                  <a:lnTo>
                    <a:pt x="19413" y="8203"/>
                  </a:lnTo>
                  <a:lnTo>
                    <a:pt x="19686" y="7929"/>
                  </a:lnTo>
                  <a:lnTo>
                    <a:pt x="19686" y="7656"/>
                  </a:lnTo>
                  <a:lnTo>
                    <a:pt x="19959" y="7382"/>
                  </a:lnTo>
                  <a:lnTo>
                    <a:pt x="19959" y="7109"/>
                  </a:lnTo>
                  <a:lnTo>
                    <a:pt x="20506" y="6562"/>
                  </a:lnTo>
                  <a:lnTo>
                    <a:pt x="20780" y="6562"/>
                  </a:lnTo>
                  <a:lnTo>
                    <a:pt x="21327" y="6015"/>
                  </a:lnTo>
                  <a:lnTo>
                    <a:pt x="21327" y="5742"/>
                  </a:lnTo>
                  <a:lnTo>
                    <a:pt x="21600" y="5468"/>
                  </a:lnTo>
                  <a:lnTo>
                    <a:pt x="21600" y="2461"/>
                  </a:lnTo>
                  <a:lnTo>
                    <a:pt x="21327" y="1367"/>
                  </a:lnTo>
                  <a:lnTo>
                    <a:pt x="21327" y="0"/>
                  </a:lnTo>
                  <a:lnTo>
                    <a:pt x="20233" y="547"/>
                  </a:lnTo>
                  <a:lnTo>
                    <a:pt x="19959" y="547"/>
                  </a:lnTo>
                  <a:lnTo>
                    <a:pt x="19686" y="820"/>
                  </a:lnTo>
                  <a:lnTo>
                    <a:pt x="19686" y="1094"/>
                  </a:lnTo>
                  <a:lnTo>
                    <a:pt x="19139" y="1641"/>
                  </a:lnTo>
                  <a:lnTo>
                    <a:pt x="19139" y="1914"/>
                  </a:lnTo>
                  <a:lnTo>
                    <a:pt x="18592" y="1914"/>
                  </a:lnTo>
                  <a:lnTo>
                    <a:pt x="18592" y="1641"/>
                  </a:lnTo>
                  <a:lnTo>
                    <a:pt x="18046" y="1094"/>
                  </a:lnTo>
                  <a:lnTo>
                    <a:pt x="18046" y="820"/>
                  </a:lnTo>
                  <a:lnTo>
                    <a:pt x="17772" y="820"/>
                  </a:lnTo>
                  <a:lnTo>
                    <a:pt x="17225" y="547"/>
                  </a:lnTo>
                  <a:lnTo>
                    <a:pt x="15311" y="547"/>
                  </a:lnTo>
                  <a:lnTo>
                    <a:pt x="15311" y="820"/>
                  </a:lnTo>
                  <a:lnTo>
                    <a:pt x="15038" y="1094"/>
                  </a:lnTo>
                  <a:lnTo>
                    <a:pt x="15038" y="1914"/>
                  </a:lnTo>
                  <a:lnTo>
                    <a:pt x="13671" y="1914"/>
                  </a:lnTo>
                  <a:lnTo>
                    <a:pt x="13671" y="1641"/>
                  </a:lnTo>
                  <a:lnTo>
                    <a:pt x="13124" y="1641"/>
                  </a:lnTo>
                  <a:lnTo>
                    <a:pt x="13124" y="1367"/>
                  </a:lnTo>
                  <a:lnTo>
                    <a:pt x="12304" y="547"/>
                  </a:lnTo>
                  <a:lnTo>
                    <a:pt x="11210" y="547"/>
                  </a:lnTo>
                  <a:lnTo>
                    <a:pt x="10663" y="820"/>
                  </a:lnTo>
                  <a:lnTo>
                    <a:pt x="8203" y="820"/>
                  </a:lnTo>
                  <a:lnTo>
                    <a:pt x="8203" y="1914"/>
                  </a:lnTo>
                  <a:lnTo>
                    <a:pt x="7929" y="1914"/>
                  </a:lnTo>
                  <a:lnTo>
                    <a:pt x="7929" y="1641"/>
                  </a:lnTo>
                  <a:lnTo>
                    <a:pt x="7656" y="1367"/>
                  </a:lnTo>
                  <a:lnTo>
                    <a:pt x="7382" y="820"/>
                  </a:lnTo>
                  <a:lnTo>
                    <a:pt x="7382" y="547"/>
                  </a:lnTo>
                  <a:lnTo>
                    <a:pt x="7109" y="273"/>
                  </a:lnTo>
                  <a:lnTo>
                    <a:pt x="4648" y="273"/>
                  </a:lnTo>
                  <a:lnTo>
                    <a:pt x="4375" y="547"/>
                  </a:lnTo>
                  <a:lnTo>
                    <a:pt x="4101" y="547"/>
                  </a:lnTo>
                  <a:lnTo>
                    <a:pt x="3281" y="1367"/>
                  </a:lnTo>
                  <a:lnTo>
                    <a:pt x="3281" y="1914"/>
                  </a:lnTo>
                  <a:lnTo>
                    <a:pt x="3008" y="2187"/>
                  </a:lnTo>
                  <a:lnTo>
                    <a:pt x="3008" y="2461"/>
                  </a:lnTo>
                  <a:lnTo>
                    <a:pt x="2734" y="2734"/>
                  </a:lnTo>
                  <a:lnTo>
                    <a:pt x="2734" y="3008"/>
                  </a:lnTo>
                  <a:lnTo>
                    <a:pt x="2461" y="3008"/>
                  </a:lnTo>
                  <a:lnTo>
                    <a:pt x="2461" y="3281"/>
                  </a:lnTo>
                  <a:lnTo>
                    <a:pt x="1914" y="3281"/>
                  </a:lnTo>
                  <a:lnTo>
                    <a:pt x="1914" y="4375"/>
                  </a:lnTo>
                  <a:lnTo>
                    <a:pt x="2187" y="5195"/>
                  </a:lnTo>
                  <a:lnTo>
                    <a:pt x="2187" y="6835"/>
                  </a:lnTo>
                  <a:lnTo>
                    <a:pt x="1914" y="7382"/>
                  </a:lnTo>
                  <a:lnTo>
                    <a:pt x="1914" y="8203"/>
                  </a:lnTo>
                  <a:lnTo>
                    <a:pt x="1641" y="8749"/>
                  </a:lnTo>
                  <a:lnTo>
                    <a:pt x="1641" y="9296"/>
                  </a:lnTo>
                  <a:lnTo>
                    <a:pt x="1094" y="10390"/>
                  </a:lnTo>
                  <a:lnTo>
                    <a:pt x="273" y="11210"/>
                  </a:lnTo>
                  <a:lnTo>
                    <a:pt x="273" y="11484"/>
                  </a:lnTo>
                  <a:lnTo>
                    <a:pt x="0" y="11757"/>
                  </a:lnTo>
                  <a:lnTo>
                    <a:pt x="0" y="14491"/>
                  </a:lnTo>
                  <a:lnTo>
                    <a:pt x="273" y="15311"/>
                  </a:lnTo>
                  <a:lnTo>
                    <a:pt x="273" y="15858"/>
                  </a:lnTo>
                  <a:lnTo>
                    <a:pt x="547" y="16405"/>
                  </a:lnTo>
                  <a:lnTo>
                    <a:pt x="1094" y="16405"/>
                  </a:lnTo>
                  <a:lnTo>
                    <a:pt x="1641" y="16678"/>
                  </a:lnTo>
                  <a:lnTo>
                    <a:pt x="2461" y="16678"/>
                  </a:lnTo>
                  <a:lnTo>
                    <a:pt x="3008" y="16405"/>
                  </a:lnTo>
                  <a:lnTo>
                    <a:pt x="3828" y="16405"/>
                  </a:lnTo>
                  <a:lnTo>
                    <a:pt x="4375" y="16952"/>
                  </a:lnTo>
                  <a:lnTo>
                    <a:pt x="4375" y="17225"/>
                  </a:lnTo>
                  <a:lnTo>
                    <a:pt x="5195" y="18046"/>
                  </a:lnTo>
                  <a:lnTo>
                    <a:pt x="5195" y="18319"/>
                  </a:lnTo>
                  <a:lnTo>
                    <a:pt x="5468" y="18319"/>
                  </a:lnTo>
                  <a:lnTo>
                    <a:pt x="5468" y="20506"/>
                  </a:lnTo>
                  <a:lnTo>
                    <a:pt x="5742" y="20780"/>
                  </a:lnTo>
                  <a:lnTo>
                    <a:pt x="5742" y="21053"/>
                  </a:lnTo>
                  <a:lnTo>
                    <a:pt x="6015" y="21053"/>
                  </a:lnTo>
                  <a:lnTo>
                    <a:pt x="6289" y="21327"/>
                  </a:lnTo>
                  <a:lnTo>
                    <a:pt x="6562" y="21327"/>
                  </a:lnTo>
                  <a:lnTo>
                    <a:pt x="6562" y="21600"/>
                  </a:lnTo>
                  <a:lnTo>
                    <a:pt x="8749" y="21600"/>
                  </a:lnTo>
                  <a:lnTo>
                    <a:pt x="9296" y="21327"/>
                  </a:lnTo>
                  <a:lnTo>
                    <a:pt x="10390" y="20506"/>
                  </a:lnTo>
                  <a:lnTo>
                    <a:pt x="11484" y="19413"/>
                  </a:lnTo>
                  <a:lnTo>
                    <a:pt x="12030" y="19139"/>
                  </a:lnTo>
                  <a:lnTo>
                    <a:pt x="12304" y="18592"/>
                  </a:lnTo>
                  <a:lnTo>
                    <a:pt x="12577" y="18592"/>
                  </a:lnTo>
                  <a:lnTo>
                    <a:pt x="12577" y="18319"/>
                  </a:lnTo>
                  <a:lnTo>
                    <a:pt x="13397" y="17499"/>
                  </a:lnTo>
                  <a:lnTo>
                    <a:pt x="13671" y="16952"/>
                  </a:lnTo>
                  <a:lnTo>
                    <a:pt x="13944" y="16678"/>
                  </a:lnTo>
                  <a:lnTo>
                    <a:pt x="14491" y="16405"/>
                  </a:lnTo>
                  <a:lnTo>
                    <a:pt x="14765" y="15858"/>
                  </a:lnTo>
                  <a:lnTo>
                    <a:pt x="15311" y="15311"/>
                  </a:lnTo>
                  <a:lnTo>
                    <a:pt x="15585" y="15311"/>
                  </a:lnTo>
                  <a:lnTo>
                    <a:pt x="16132" y="14765"/>
                  </a:lnTo>
                  <a:lnTo>
                    <a:pt x="16952" y="14491"/>
                  </a:lnTo>
                  <a:lnTo>
                    <a:pt x="17225" y="14218"/>
                  </a:lnTo>
                  <a:lnTo>
                    <a:pt x="17225" y="13944"/>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60" name="Freeform 375"/>
            <p:cNvSpPr/>
            <p:nvPr/>
          </p:nvSpPr>
          <p:spPr>
            <a:xfrm>
              <a:off x="4489621" y="2473487"/>
              <a:ext cx="316398" cy="261938"/>
            </a:xfrm>
            <a:custGeom>
              <a:avLst/>
              <a:gdLst/>
              <a:ahLst/>
              <a:cxnLst>
                <a:cxn ang="0">
                  <a:pos x="wd2" y="hd2"/>
                </a:cxn>
                <a:cxn ang="5400000">
                  <a:pos x="wd2" y="hd2"/>
                </a:cxn>
                <a:cxn ang="10800000">
                  <a:pos x="wd2" y="hd2"/>
                </a:cxn>
                <a:cxn ang="16200000">
                  <a:pos x="wd2" y="hd2"/>
                </a:cxn>
              </a:cxnLst>
              <a:rect l="0" t="0" r="r" b="b"/>
              <a:pathLst>
                <a:path w="21600" h="21600" extrusionOk="0">
                  <a:moveTo>
                    <a:pt x="17225" y="13944"/>
                  </a:moveTo>
                  <a:lnTo>
                    <a:pt x="17772" y="13397"/>
                  </a:lnTo>
                  <a:lnTo>
                    <a:pt x="17772" y="13124"/>
                  </a:lnTo>
                  <a:lnTo>
                    <a:pt x="18046" y="12851"/>
                  </a:lnTo>
                  <a:lnTo>
                    <a:pt x="18866" y="11210"/>
                  </a:lnTo>
                  <a:lnTo>
                    <a:pt x="18866" y="10937"/>
                  </a:lnTo>
                  <a:lnTo>
                    <a:pt x="19139" y="9843"/>
                  </a:lnTo>
                  <a:lnTo>
                    <a:pt x="19139" y="9296"/>
                  </a:lnTo>
                  <a:lnTo>
                    <a:pt x="19413" y="8749"/>
                  </a:lnTo>
                  <a:lnTo>
                    <a:pt x="19413" y="8203"/>
                  </a:lnTo>
                  <a:lnTo>
                    <a:pt x="19686" y="7929"/>
                  </a:lnTo>
                  <a:lnTo>
                    <a:pt x="19686" y="7656"/>
                  </a:lnTo>
                  <a:lnTo>
                    <a:pt x="19959" y="7382"/>
                  </a:lnTo>
                  <a:lnTo>
                    <a:pt x="19959" y="7109"/>
                  </a:lnTo>
                  <a:lnTo>
                    <a:pt x="20506" y="6562"/>
                  </a:lnTo>
                  <a:lnTo>
                    <a:pt x="20780" y="6562"/>
                  </a:lnTo>
                  <a:lnTo>
                    <a:pt x="21327" y="6015"/>
                  </a:lnTo>
                  <a:lnTo>
                    <a:pt x="21327" y="5742"/>
                  </a:lnTo>
                  <a:lnTo>
                    <a:pt x="21600" y="5468"/>
                  </a:lnTo>
                  <a:lnTo>
                    <a:pt x="21600" y="2461"/>
                  </a:lnTo>
                  <a:lnTo>
                    <a:pt x="21327" y="1367"/>
                  </a:lnTo>
                  <a:lnTo>
                    <a:pt x="21327" y="0"/>
                  </a:lnTo>
                  <a:lnTo>
                    <a:pt x="20233" y="547"/>
                  </a:lnTo>
                  <a:lnTo>
                    <a:pt x="19959" y="547"/>
                  </a:lnTo>
                  <a:lnTo>
                    <a:pt x="19686" y="820"/>
                  </a:lnTo>
                  <a:lnTo>
                    <a:pt x="19686" y="1094"/>
                  </a:lnTo>
                  <a:lnTo>
                    <a:pt x="19139" y="1641"/>
                  </a:lnTo>
                  <a:lnTo>
                    <a:pt x="19139" y="1914"/>
                  </a:lnTo>
                  <a:lnTo>
                    <a:pt x="18592" y="1914"/>
                  </a:lnTo>
                  <a:lnTo>
                    <a:pt x="18592" y="1641"/>
                  </a:lnTo>
                  <a:lnTo>
                    <a:pt x="18046" y="1094"/>
                  </a:lnTo>
                  <a:lnTo>
                    <a:pt x="18046" y="820"/>
                  </a:lnTo>
                  <a:lnTo>
                    <a:pt x="17772" y="820"/>
                  </a:lnTo>
                  <a:lnTo>
                    <a:pt x="17225" y="547"/>
                  </a:lnTo>
                  <a:lnTo>
                    <a:pt x="15311" y="547"/>
                  </a:lnTo>
                  <a:lnTo>
                    <a:pt x="15311" y="820"/>
                  </a:lnTo>
                  <a:lnTo>
                    <a:pt x="15038" y="1094"/>
                  </a:lnTo>
                  <a:lnTo>
                    <a:pt x="15038" y="1914"/>
                  </a:lnTo>
                  <a:lnTo>
                    <a:pt x="13671" y="1914"/>
                  </a:lnTo>
                  <a:lnTo>
                    <a:pt x="13671" y="1641"/>
                  </a:lnTo>
                  <a:lnTo>
                    <a:pt x="13124" y="1641"/>
                  </a:lnTo>
                  <a:lnTo>
                    <a:pt x="13124" y="1367"/>
                  </a:lnTo>
                  <a:lnTo>
                    <a:pt x="12304" y="547"/>
                  </a:lnTo>
                  <a:lnTo>
                    <a:pt x="11210" y="547"/>
                  </a:lnTo>
                  <a:lnTo>
                    <a:pt x="10663" y="820"/>
                  </a:lnTo>
                  <a:lnTo>
                    <a:pt x="8203" y="820"/>
                  </a:lnTo>
                  <a:lnTo>
                    <a:pt x="8203" y="1914"/>
                  </a:lnTo>
                  <a:lnTo>
                    <a:pt x="7929" y="1914"/>
                  </a:lnTo>
                  <a:lnTo>
                    <a:pt x="7929" y="1641"/>
                  </a:lnTo>
                  <a:lnTo>
                    <a:pt x="7656" y="1367"/>
                  </a:lnTo>
                  <a:lnTo>
                    <a:pt x="7382" y="820"/>
                  </a:lnTo>
                  <a:lnTo>
                    <a:pt x="7382" y="547"/>
                  </a:lnTo>
                  <a:lnTo>
                    <a:pt x="7109" y="273"/>
                  </a:lnTo>
                  <a:lnTo>
                    <a:pt x="4648" y="273"/>
                  </a:lnTo>
                  <a:lnTo>
                    <a:pt x="4375" y="547"/>
                  </a:lnTo>
                  <a:lnTo>
                    <a:pt x="4101" y="547"/>
                  </a:lnTo>
                  <a:lnTo>
                    <a:pt x="3281" y="1367"/>
                  </a:lnTo>
                  <a:lnTo>
                    <a:pt x="3281" y="1914"/>
                  </a:lnTo>
                  <a:lnTo>
                    <a:pt x="3008" y="2187"/>
                  </a:lnTo>
                  <a:lnTo>
                    <a:pt x="3008" y="2461"/>
                  </a:lnTo>
                  <a:lnTo>
                    <a:pt x="2734" y="2734"/>
                  </a:lnTo>
                  <a:lnTo>
                    <a:pt x="2734" y="3008"/>
                  </a:lnTo>
                  <a:lnTo>
                    <a:pt x="2461" y="3008"/>
                  </a:lnTo>
                  <a:lnTo>
                    <a:pt x="2461" y="3281"/>
                  </a:lnTo>
                  <a:lnTo>
                    <a:pt x="1914" y="3281"/>
                  </a:lnTo>
                  <a:lnTo>
                    <a:pt x="1914" y="4375"/>
                  </a:lnTo>
                  <a:lnTo>
                    <a:pt x="2187" y="5195"/>
                  </a:lnTo>
                  <a:lnTo>
                    <a:pt x="2187" y="6835"/>
                  </a:lnTo>
                  <a:lnTo>
                    <a:pt x="1914" y="7382"/>
                  </a:lnTo>
                  <a:lnTo>
                    <a:pt x="1914" y="8203"/>
                  </a:lnTo>
                  <a:lnTo>
                    <a:pt x="1641" y="8749"/>
                  </a:lnTo>
                  <a:lnTo>
                    <a:pt x="1641" y="9296"/>
                  </a:lnTo>
                  <a:lnTo>
                    <a:pt x="1094" y="10390"/>
                  </a:lnTo>
                  <a:lnTo>
                    <a:pt x="273" y="11210"/>
                  </a:lnTo>
                  <a:lnTo>
                    <a:pt x="273" y="11484"/>
                  </a:lnTo>
                  <a:lnTo>
                    <a:pt x="0" y="11757"/>
                  </a:lnTo>
                  <a:lnTo>
                    <a:pt x="0" y="14491"/>
                  </a:lnTo>
                  <a:lnTo>
                    <a:pt x="273" y="15311"/>
                  </a:lnTo>
                  <a:lnTo>
                    <a:pt x="273" y="15858"/>
                  </a:lnTo>
                  <a:lnTo>
                    <a:pt x="547" y="16405"/>
                  </a:lnTo>
                  <a:lnTo>
                    <a:pt x="1094" y="16405"/>
                  </a:lnTo>
                  <a:lnTo>
                    <a:pt x="1641" y="16678"/>
                  </a:lnTo>
                  <a:lnTo>
                    <a:pt x="2461" y="16678"/>
                  </a:lnTo>
                  <a:lnTo>
                    <a:pt x="3008" y="16405"/>
                  </a:lnTo>
                  <a:lnTo>
                    <a:pt x="3828" y="16405"/>
                  </a:lnTo>
                  <a:lnTo>
                    <a:pt x="4375" y="16952"/>
                  </a:lnTo>
                  <a:lnTo>
                    <a:pt x="4375" y="17225"/>
                  </a:lnTo>
                  <a:lnTo>
                    <a:pt x="5195" y="18046"/>
                  </a:lnTo>
                  <a:lnTo>
                    <a:pt x="5195" y="18319"/>
                  </a:lnTo>
                  <a:lnTo>
                    <a:pt x="5468" y="18319"/>
                  </a:lnTo>
                  <a:lnTo>
                    <a:pt x="5468" y="20506"/>
                  </a:lnTo>
                  <a:lnTo>
                    <a:pt x="5742" y="20780"/>
                  </a:lnTo>
                  <a:lnTo>
                    <a:pt x="5742" y="21053"/>
                  </a:lnTo>
                  <a:lnTo>
                    <a:pt x="6015" y="21053"/>
                  </a:lnTo>
                  <a:lnTo>
                    <a:pt x="6289" y="21327"/>
                  </a:lnTo>
                  <a:lnTo>
                    <a:pt x="6562" y="21327"/>
                  </a:lnTo>
                  <a:lnTo>
                    <a:pt x="6562" y="21600"/>
                  </a:lnTo>
                  <a:lnTo>
                    <a:pt x="8749" y="21600"/>
                  </a:lnTo>
                  <a:lnTo>
                    <a:pt x="9296" y="21327"/>
                  </a:lnTo>
                  <a:lnTo>
                    <a:pt x="10390" y="20506"/>
                  </a:lnTo>
                  <a:lnTo>
                    <a:pt x="11484" y="19413"/>
                  </a:lnTo>
                  <a:lnTo>
                    <a:pt x="12030" y="19139"/>
                  </a:lnTo>
                  <a:lnTo>
                    <a:pt x="12304" y="18592"/>
                  </a:lnTo>
                  <a:lnTo>
                    <a:pt x="12577" y="18592"/>
                  </a:lnTo>
                  <a:lnTo>
                    <a:pt x="12577" y="18319"/>
                  </a:lnTo>
                  <a:lnTo>
                    <a:pt x="13397" y="17499"/>
                  </a:lnTo>
                  <a:lnTo>
                    <a:pt x="13671" y="16952"/>
                  </a:lnTo>
                  <a:lnTo>
                    <a:pt x="13944" y="16678"/>
                  </a:lnTo>
                  <a:lnTo>
                    <a:pt x="14491" y="16405"/>
                  </a:lnTo>
                  <a:lnTo>
                    <a:pt x="14765" y="15858"/>
                  </a:lnTo>
                  <a:lnTo>
                    <a:pt x="15311" y="15311"/>
                  </a:lnTo>
                  <a:lnTo>
                    <a:pt x="15585" y="15311"/>
                  </a:lnTo>
                  <a:lnTo>
                    <a:pt x="16132" y="14765"/>
                  </a:lnTo>
                  <a:lnTo>
                    <a:pt x="16952" y="14491"/>
                  </a:lnTo>
                  <a:lnTo>
                    <a:pt x="17225" y="14218"/>
                  </a:lnTo>
                  <a:lnTo>
                    <a:pt x="17225" y="13944"/>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61" name="Freeform 376"/>
            <p:cNvSpPr/>
            <p:nvPr/>
          </p:nvSpPr>
          <p:spPr>
            <a:xfrm>
              <a:off x="4846069" y="2549748"/>
              <a:ext cx="360453" cy="232097"/>
            </a:xfrm>
            <a:custGeom>
              <a:avLst/>
              <a:gdLst/>
              <a:ahLst/>
              <a:cxnLst>
                <a:cxn ang="0">
                  <a:pos x="wd2" y="hd2"/>
                </a:cxn>
                <a:cxn ang="5400000">
                  <a:pos x="wd2" y="hd2"/>
                </a:cxn>
                <a:cxn ang="10800000">
                  <a:pos x="wd2" y="hd2"/>
                </a:cxn>
                <a:cxn ang="16200000">
                  <a:pos x="wd2" y="hd2"/>
                </a:cxn>
              </a:cxnLst>
              <a:rect l="0" t="0" r="r" b="b"/>
              <a:pathLst>
                <a:path w="21600" h="21600" extrusionOk="0">
                  <a:moveTo>
                    <a:pt x="21360" y="15429"/>
                  </a:moveTo>
                  <a:lnTo>
                    <a:pt x="20640" y="15429"/>
                  </a:lnTo>
                  <a:lnTo>
                    <a:pt x="20400" y="15120"/>
                  </a:lnTo>
                  <a:lnTo>
                    <a:pt x="20160" y="15429"/>
                  </a:lnTo>
                  <a:lnTo>
                    <a:pt x="19440" y="15429"/>
                  </a:lnTo>
                  <a:lnTo>
                    <a:pt x="18720" y="15737"/>
                  </a:lnTo>
                  <a:lnTo>
                    <a:pt x="17520" y="15737"/>
                  </a:lnTo>
                  <a:lnTo>
                    <a:pt x="17280" y="15429"/>
                  </a:lnTo>
                  <a:lnTo>
                    <a:pt x="16800" y="15429"/>
                  </a:lnTo>
                  <a:lnTo>
                    <a:pt x="16800" y="16354"/>
                  </a:lnTo>
                  <a:lnTo>
                    <a:pt x="16560" y="16354"/>
                  </a:lnTo>
                  <a:lnTo>
                    <a:pt x="16560" y="16663"/>
                  </a:lnTo>
                  <a:lnTo>
                    <a:pt x="13200" y="16663"/>
                  </a:lnTo>
                  <a:lnTo>
                    <a:pt x="12960" y="16971"/>
                  </a:lnTo>
                  <a:lnTo>
                    <a:pt x="12960" y="17280"/>
                  </a:lnTo>
                  <a:lnTo>
                    <a:pt x="12720" y="17589"/>
                  </a:lnTo>
                  <a:lnTo>
                    <a:pt x="12720" y="17897"/>
                  </a:lnTo>
                  <a:lnTo>
                    <a:pt x="12480" y="18206"/>
                  </a:lnTo>
                  <a:lnTo>
                    <a:pt x="12000" y="18206"/>
                  </a:lnTo>
                  <a:lnTo>
                    <a:pt x="11760" y="18514"/>
                  </a:lnTo>
                  <a:lnTo>
                    <a:pt x="10080" y="18514"/>
                  </a:lnTo>
                  <a:lnTo>
                    <a:pt x="9840" y="18206"/>
                  </a:lnTo>
                  <a:lnTo>
                    <a:pt x="9600" y="18206"/>
                  </a:lnTo>
                  <a:lnTo>
                    <a:pt x="9600" y="17897"/>
                  </a:lnTo>
                  <a:lnTo>
                    <a:pt x="9360" y="17589"/>
                  </a:lnTo>
                  <a:lnTo>
                    <a:pt x="9360" y="16971"/>
                  </a:lnTo>
                  <a:lnTo>
                    <a:pt x="9120" y="16971"/>
                  </a:lnTo>
                  <a:lnTo>
                    <a:pt x="9120" y="16663"/>
                  </a:lnTo>
                  <a:lnTo>
                    <a:pt x="8880" y="16354"/>
                  </a:lnTo>
                  <a:lnTo>
                    <a:pt x="8400" y="16354"/>
                  </a:lnTo>
                  <a:lnTo>
                    <a:pt x="8160" y="16046"/>
                  </a:lnTo>
                  <a:lnTo>
                    <a:pt x="7920" y="16046"/>
                  </a:lnTo>
                  <a:lnTo>
                    <a:pt x="7920" y="16354"/>
                  </a:lnTo>
                  <a:lnTo>
                    <a:pt x="7680" y="16354"/>
                  </a:lnTo>
                  <a:lnTo>
                    <a:pt x="7680" y="16663"/>
                  </a:lnTo>
                  <a:lnTo>
                    <a:pt x="7440" y="16971"/>
                  </a:lnTo>
                  <a:lnTo>
                    <a:pt x="7440" y="17280"/>
                  </a:lnTo>
                  <a:lnTo>
                    <a:pt x="7200" y="17280"/>
                  </a:lnTo>
                  <a:lnTo>
                    <a:pt x="6960" y="17589"/>
                  </a:lnTo>
                  <a:lnTo>
                    <a:pt x="6720" y="17589"/>
                  </a:lnTo>
                  <a:lnTo>
                    <a:pt x="6480" y="17897"/>
                  </a:lnTo>
                  <a:lnTo>
                    <a:pt x="6000" y="18206"/>
                  </a:lnTo>
                  <a:lnTo>
                    <a:pt x="5520" y="18823"/>
                  </a:lnTo>
                  <a:lnTo>
                    <a:pt x="4320" y="18823"/>
                  </a:lnTo>
                  <a:lnTo>
                    <a:pt x="4320" y="19131"/>
                  </a:lnTo>
                  <a:lnTo>
                    <a:pt x="4080" y="19131"/>
                  </a:lnTo>
                  <a:lnTo>
                    <a:pt x="3600" y="19749"/>
                  </a:lnTo>
                  <a:lnTo>
                    <a:pt x="3600" y="20057"/>
                  </a:lnTo>
                  <a:lnTo>
                    <a:pt x="3360" y="20674"/>
                  </a:lnTo>
                  <a:lnTo>
                    <a:pt x="3120" y="20983"/>
                  </a:lnTo>
                  <a:lnTo>
                    <a:pt x="2880" y="21600"/>
                  </a:lnTo>
                  <a:lnTo>
                    <a:pt x="2640" y="20983"/>
                  </a:lnTo>
                  <a:lnTo>
                    <a:pt x="2400" y="20674"/>
                  </a:lnTo>
                  <a:lnTo>
                    <a:pt x="2160" y="20057"/>
                  </a:lnTo>
                  <a:lnTo>
                    <a:pt x="2160" y="19749"/>
                  </a:lnTo>
                  <a:lnTo>
                    <a:pt x="1920" y="19440"/>
                  </a:lnTo>
                  <a:lnTo>
                    <a:pt x="1920" y="18514"/>
                  </a:lnTo>
                  <a:lnTo>
                    <a:pt x="1680" y="17589"/>
                  </a:lnTo>
                  <a:lnTo>
                    <a:pt x="1440" y="17280"/>
                  </a:lnTo>
                  <a:lnTo>
                    <a:pt x="1440" y="16971"/>
                  </a:lnTo>
                  <a:lnTo>
                    <a:pt x="1200" y="16663"/>
                  </a:lnTo>
                  <a:lnTo>
                    <a:pt x="1200" y="16354"/>
                  </a:lnTo>
                  <a:lnTo>
                    <a:pt x="240" y="15120"/>
                  </a:lnTo>
                  <a:lnTo>
                    <a:pt x="240" y="14503"/>
                  </a:lnTo>
                  <a:lnTo>
                    <a:pt x="0" y="14503"/>
                  </a:lnTo>
                  <a:lnTo>
                    <a:pt x="0" y="14194"/>
                  </a:lnTo>
                  <a:lnTo>
                    <a:pt x="240" y="13577"/>
                  </a:lnTo>
                  <a:lnTo>
                    <a:pt x="240" y="12960"/>
                  </a:lnTo>
                  <a:lnTo>
                    <a:pt x="480" y="12343"/>
                  </a:lnTo>
                  <a:lnTo>
                    <a:pt x="720" y="12034"/>
                  </a:lnTo>
                  <a:lnTo>
                    <a:pt x="960" y="11417"/>
                  </a:lnTo>
                  <a:lnTo>
                    <a:pt x="960" y="11109"/>
                  </a:lnTo>
                  <a:lnTo>
                    <a:pt x="2160" y="9566"/>
                  </a:lnTo>
                  <a:lnTo>
                    <a:pt x="2400" y="9566"/>
                  </a:lnTo>
                  <a:lnTo>
                    <a:pt x="2640" y="9257"/>
                  </a:lnTo>
                  <a:lnTo>
                    <a:pt x="3120" y="9257"/>
                  </a:lnTo>
                  <a:lnTo>
                    <a:pt x="3600" y="9566"/>
                  </a:lnTo>
                  <a:lnTo>
                    <a:pt x="4320" y="9566"/>
                  </a:lnTo>
                  <a:lnTo>
                    <a:pt x="4560" y="9257"/>
                  </a:lnTo>
                  <a:lnTo>
                    <a:pt x="4560" y="8640"/>
                  </a:lnTo>
                  <a:lnTo>
                    <a:pt x="4800" y="8331"/>
                  </a:lnTo>
                  <a:lnTo>
                    <a:pt x="4800" y="8023"/>
                  </a:lnTo>
                  <a:lnTo>
                    <a:pt x="6720" y="8023"/>
                  </a:lnTo>
                  <a:lnTo>
                    <a:pt x="6720" y="7714"/>
                  </a:lnTo>
                  <a:lnTo>
                    <a:pt x="6960" y="7714"/>
                  </a:lnTo>
                  <a:lnTo>
                    <a:pt x="7200" y="7406"/>
                  </a:lnTo>
                  <a:lnTo>
                    <a:pt x="7200" y="7097"/>
                  </a:lnTo>
                  <a:lnTo>
                    <a:pt x="7440" y="6789"/>
                  </a:lnTo>
                  <a:lnTo>
                    <a:pt x="7440" y="6480"/>
                  </a:lnTo>
                  <a:lnTo>
                    <a:pt x="7680" y="6171"/>
                  </a:lnTo>
                  <a:lnTo>
                    <a:pt x="9120" y="6171"/>
                  </a:lnTo>
                  <a:lnTo>
                    <a:pt x="9120" y="5863"/>
                  </a:lnTo>
                  <a:lnTo>
                    <a:pt x="9360" y="5863"/>
                  </a:lnTo>
                  <a:lnTo>
                    <a:pt x="9600" y="5554"/>
                  </a:lnTo>
                  <a:lnTo>
                    <a:pt x="9600" y="4937"/>
                  </a:lnTo>
                  <a:lnTo>
                    <a:pt x="9840" y="4629"/>
                  </a:lnTo>
                  <a:lnTo>
                    <a:pt x="9840" y="4320"/>
                  </a:lnTo>
                  <a:lnTo>
                    <a:pt x="10080" y="4011"/>
                  </a:lnTo>
                  <a:lnTo>
                    <a:pt x="10560" y="3703"/>
                  </a:lnTo>
                  <a:lnTo>
                    <a:pt x="11040" y="3703"/>
                  </a:lnTo>
                  <a:lnTo>
                    <a:pt x="11040" y="3394"/>
                  </a:lnTo>
                  <a:lnTo>
                    <a:pt x="11280" y="3394"/>
                  </a:lnTo>
                  <a:lnTo>
                    <a:pt x="11280" y="3086"/>
                  </a:lnTo>
                  <a:lnTo>
                    <a:pt x="11520" y="2777"/>
                  </a:lnTo>
                  <a:lnTo>
                    <a:pt x="11760" y="2160"/>
                  </a:lnTo>
                  <a:lnTo>
                    <a:pt x="11760" y="1543"/>
                  </a:lnTo>
                  <a:lnTo>
                    <a:pt x="12000" y="1234"/>
                  </a:lnTo>
                  <a:lnTo>
                    <a:pt x="12480" y="926"/>
                  </a:lnTo>
                  <a:lnTo>
                    <a:pt x="12960" y="309"/>
                  </a:lnTo>
                  <a:lnTo>
                    <a:pt x="13200" y="309"/>
                  </a:lnTo>
                  <a:lnTo>
                    <a:pt x="13440" y="0"/>
                  </a:lnTo>
                  <a:lnTo>
                    <a:pt x="13920" y="0"/>
                  </a:lnTo>
                  <a:lnTo>
                    <a:pt x="14400" y="617"/>
                  </a:lnTo>
                  <a:lnTo>
                    <a:pt x="14400" y="1234"/>
                  </a:lnTo>
                  <a:lnTo>
                    <a:pt x="14640" y="1543"/>
                  </a:lnTo>
                  <a:lnTo>
                    <a:pt x="15120" y="2777"/>
                  </a:lnTo>
                  <a:lnTo>
                    <a:pt x="15360" y="3086"/>
                  </a:lnTo>
                  <a:lnTo>
                    <a:pt x="15360" y="3703"/>
                  </a:lnTo>
                  <a:lnTo>
                    <a:pt x="15600" y="3703"/>
                  </a:lnTo>
                  <a:lnTo>
                    <a:pt x="15600" y="4011"/>
                  </a:lnTo>
                  <a:lnTo>
                    <a:pt x="15360" y="4320"/>
                  </a:lnTo>
                  <a:lnTo>
                    <a:pt x="15360" y="5863"/>
                  </a:lnTo>
                  <a:lnTo>
                    <a:pt x="15600" y="5863"/>
                  </a:lnTo>
                  <a:lnTo>
                    <a:pt x="15600" y="6171"/>
                  </a:lnTo>
                  <a:lnTo>
                    <a:pt x="16080" y="6171"/>
                  </a:lnTo>
                  <a:lnTo>
                    <a:pt x="16080" y="7406"/>
                  </a:lnTo>
                  <a:lnTo>
                    <a:pt x="17040" y="7406"/>
                  </a:lnTo>
                  <a:lnTo>
                    <a:pt x="17280" y="7097"/>
                  </a:lnTo>
                  <a:lnTo>
                    <a:pt x="17520" y="7097"/>
                  </a:lnTo>
                  <a:lnTo>
                    <a:pt x="17520" y="7406"/>
                  </a:lnTo>
                  <a:lnTo>
                    <a:pt x="17760" y="7714"/>
                  </a:lnTo>
                  <a:lnTo>
                    <a:pt x="17760" y="9257"/>
                  </a:lnTo>
                  <a:lnTo>
                    <a:pt x="18000" y="9257"/>
                  </a:lnTo>
                  <a:lnTo>
                    <a:pt x="18000" y="9566"/>
                  </a:lnTo>
                  <a:lnTo>
                    <a:pt x="19440" y="9566"/>
                  </a:lnTo>
                  <a:lnTo>
                    <a:pt x="19440" y="9874"/>
                  </a:lnTo>
                  <a:lnTo>
                    <a:pt x="19680" y="9874"/>
                  </a:lnTo>
                  <a:lnTo>
                    <a:pt x="19680" y="12034"/>
                  </a:lnTo>
                  <a:lnTo>
                    <a:pt x="19920" y="12343"/>
                  </a:lnTo>
                  <a:lnTo>
                    <a:pt x="20400" y="12343"/>
                  </a:lnTo>
                  <a:lnTo>
                    <a:pt x="20640" y="12651"/>
                  </a:lnTo>
                  <a:lnTo>
                    <a:pt x="20880" y="12651"/>
                  </a:lnTo>
                  <a:lnTo>
                    <a:pt x="20880" y="12960"/>
                  </a:lnTo>
                  <a:lnTo>
                    <a:pt x="21360" y="13577"/>
                  </a:lnTo>
                  <a:lnTo>
                    <a:pt x="21360" y="13886"/>
                  </a:lnTo>
                  <a:lnTo>
                    <a:pt x="21600" y="14194"/>
                  </a:lnTo>
                  <a:lnTo>
                    <a:pt x="21600" y="15120"/>
                  </a:lnTo>
                  <a:lnTo>
                    <a:pt x="21360" y="15120"/>
                  </a:lnTo>
                  <a:lnTo>
                    <a:pt x="21360" y="15429"/>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62" name="Freeform 377"/>
            <p:cNvSpPr/>
            <p:nvPr/>
          </p:nvSpPr>
          <p:spPr>
            <a:xfrm>
              <a:off x="4846069" y="2549748"/>
              <a:ext cx="360453" cy="232097"/>
            </a:xfrm>
            <a:custGeom>
              <a:avLst/>
              <a:gdLst/>
              <a:ahLst/>
              <a:cxnLst>
                <a:cxn ang="0">
                  <a:pos x="wd2" y="hd2"/>
                </a:cxn>
                <a:cxn ang="5400000">
                  <a:pos x="wd2" y="hd2"/>
                </a:cxn>
                <a:cxn ang="10800000">
                  <a:pos x="wd2" y="hd2"/>
                </a:cxn>
                <a:cxn ang="16200000">
                  <a:pos x="wd2" y="hd2"/>
                </a:cxn>
              </a:cxnLst>
              <a:rect l="0" t="0" r="r" b="b"/>
              <a:pathLst>
                <a:path w="21600" h="21600" extrusionOk="0">
                  <a:moveTo>
                    <a:pt x="21360" y="15429"/>
                  </a:moveTo>
                  <a:lnTo>
                    <a:pt x="20640" y="15429"/>
                  </a:lnTo>
                  <a:lnTo>
                    <a:pt x="20400" y="15120"/>
                  </a:lnTo>
                  <a:lnTo>
                    <a:pt x="20160" y="15429"/>
                  </a:lnTo>
                  <a:lnTo>
                    <a:pt x="19440" y="15429"/>
                  </a:lnTo>
                  <a:lnTo>
                    <a:pt x="18720" y="15737"/>
                  </a:lnTo>
                  <a:lnTo>
                    <a:pt x="17520" y="15737"/>
                  </a:lnTo>
                  <a:lnTo>
                    <a:pt x="17280" y="15429"/>
                  </a:lnTo>
                  <a:lnTo>
                    <a:pt x="16800" y="15429"/>
                  </a:lnTo>
                  <a:lnTo>
                    <a:pt x="16800" y="16354"/>
                  </a:lnTo>
                  <a:lnTo>
                    <a:pt x="16560" y="16354"/>
                  </a:lnTo>
                  <a:lnTo>
                    <a:pt x="16560" y="16663"/>
                  </a:lnTo>
                  <a:lnTo>
                    <a:pt x="13200" y="16663"/>
                  </a:lnTo>
                  <a:lnTo>
                    <a:pt x="12960" y="16971"/>
                  </a:lnTo>
                  <a:lnTo>
                    <a:pt x="12960" y="17280"/>
                  </a:lnTo>
                  <a:lnTo>
                    <a:pt x="12720" y="17589"/>
                  </a:lnTo>
                  <a:lnTo>
                    <a:pt x="12720" y="17897"/>
                  </a:lnTo>
                  <a:lnTo>
                    <a:pt x="12480" y="18206"/>
                  </a:lnTo>
                  <a:lnTo>
                    <a:pt x="12000" y="18206"/>
                  </a:lnTo>
                  <a:lnTo>
                    <a:pt x="11760" y="18514"/>
                  </a:lnTo>
                  <a:lnTo>
                    <a:pt x="10080" y="18514"/>
                  </a:lnTo>
                  <a:lnTo>
                    <a:pt x="9840" y="18206"/>
                  </a:lnTo>
                  <a:lnTo>
                    <a:pt x="9600" y="18206"/>
                  </a:lnTo>
                  <a:lnTo>
                    <a:pt x="9600" y="17897"/>
                  </a:lnTo>
                  <a:lnTo>
                    <a:pt x="9360" y="17589"/>
                  </a:lnTo>
                  <a:lnTo>
                    <a:pt x="9360" y="16971"/>
                  </a:lnTo>
                  <a:lnTo>
                    <a:pt x="9120" y="16971"/>
                  </a:lnTo>
                  <a:lnTo>
                    <a:pt x="9120" y="16663"/>
                  </a:lnTo>
                  <a:lnTo>
                    <a:pt x="8880" y="16354"/>
                  </a:lnTo>
                  <a:lnTo>
                    <a:pt x="8400" y="16354"/>
                  </a:lnTo>
                  <a:lnTo>
                    <a:pt x="8160" y="16046"/>
                  </a:lnTo>
                  <a:lnTo>
                    <a:pt x="7920" y="16046"/>
                  </a:lnTo>
                  <a:lnTo>
                    <a:pt x="7920" y="16354"/>
                  </a:lnTo>
                  <a:lnTo>
                    <a:pt x="7680" y="16354"/>
                  </a:lnTo>
                  <a:lnTo>
                    <a:pt x="7680" y="16663"/>
                  </a:lnTo>
                  <a:lnTo>
                    <a:pt x="7440" y="16971"/>
                  </a:lnTo>
                  <a:lnTo>
                    <a:pt x="7440" y="17280"/>
                  </a:lnTo>
                  <a:lnTo>
                    <a:pt x="7200" y="17280"/>
                  </a:lnTo>
                  <a:lnTo>
                    <a:pt x="6960" y="17589"/>
                  </a:lnTo>
                  <a:lnTo>
                    <a:pt x="6720" y="17589"/>
                  </a:lnTo>
                  <a:lnTo>
                    <a:pt x="6480" y="17897"/>
                  </a:lnTo>
                  <a:lnTo>
                    <a:pt x="6000" y="18206"/>
                  </a:lnTo>
                  <a:lnTo>
                    <a:pt x="5520" y="18823"/>
                  </a:lnTo>
                  <a:lnTo>
                    <a:pt x="4320" y="18823"/>
                  </a:lnTo>
                  <a:lnTo>
                    <a:pt x="4320" y="19131"/>
                  </a:lnTo>
                  <a:lnTo>
                    <a:pt x="4080" y="19131"/>
                  </a:lnTo>
                  <a:lnTo>
                    <a:pt x="3600" y="19749"/>
                  </a:lnTo>
                  <a:lnTo>
                    <a:pt x="3600" y="20057"/>
                  </a:lnTo>
                  <a:lnTo>
                    <a:pt x="3360" y="20674"/>
                  </a:lnTo>
                  <a:lnTo>
                    <a:pt x="3120" y="20983"/>
                  </a:lnTo>
                  <a:lnTo>
                    <a:pt x="2880" y="21600"/>
                  </a:lnTo>
                  <a:lnTo>
                    <a:pt x="2640" y="20983"/>
                  </a:lnTo>
                  <a:lnTo>
                    <a:pt x="2400" y="20674"/>
                  </a:lnTo>
                  <a:lnTo>
                    <a:pt x="2160" y="20057"/>
                  </a:lnTo>
                  <a:lnTo>
                    <a:pt x="2160" y="19749"/>
                  </a:lnTo>
                  <a:lnTo>
                    <a:pt x="1920" y="19440"/>
                  </a:lnTo>
                  <a:lnTo>
                    <a:pt x="1920" y="18514"/>
                  </a:lnTo>
                  <a:lnTo>
                    <a:pt x="1680" y="17589"/>
                  </a:lnTo>
                  <a:lnTo>
                    <a:pt x="1440" y="17280"/>
                  </a:lnTo>
                  <a:lnTo>
                    <a:pt x="1440" y="16971"/>
                  </a:lnTo>
                  <a:lnTo>
                    <a:pt x="1200" y="16663"/>
                  </a:lnTo>
                  <a:lnTo>
                    <a:pt x="1200" y="16354"/>
                  </a:lnTo>
                  <a:lnTo>
                    <a:pt x="240" y="15120"/>
                  </a:lnTo>
                  <a:lnTo>
                    <a:pt x="240" y="14503"/>
                  </a:lnTo>
                  <a:lnTo>
                    <a:pt x="0" y="14503"/>
                  </a:lnTo>
                  <a:lnTo>
                    <a:pt x="0" y="14194"/>
                  </a:lnTo>
                  <a:lnTo>
                    <a:pt x="240" y="13577"/>
                  </a:lnTo>
                  <a:lnTo>
                    <a:pt x="240" y="12960"/>
                  </a:lnTo>
                  <a:lnTo>
                    <a:pt x="480" y="12343"/>
                  </a:lnTo>
                  <a:lnTo>
                    <a:pt x="720" y="12034"/>
                  </a:lnTo>
                  <a:lnTo>
                    <a:pt x="960" y="11417"/>
                  </a:lnTo>
                  <a:lnTo>
                    <a:pt x="960" y="11109"/>
                  </a:lnTo>
                  <a:lnTo>
                    <a:pt x="2160" y="9566"/>
                  </a:lnTo>
                  <a:lnTo>
                    <a:pt x="2400" y="9566"/>
                  </a:lnTo>
                  <a:lnTo>
                    <a:pt x="2640" y="9257"/>
                  </a:lnTo>
                  <a:lnTo>
                    <a:pt x="3120" y="9257"/>
                  </a:lnTo>
                  <a:lnTo>
                    <a:pt x="3600" y="9566"/>
                  </a:lnTo>
                  <a:lnTo>
                    <a:pt x="4320" y="9566"/>
                  </a:lnTo>
                  <a:lnTo>
                    <a:pt x="4560" y="9257"/>
                  </a:lnTo>
                  <a:lnTo>
                    <a:pt x="4560" y="8640"/>
                  </a:lnTo>
                  <a:lnTo>
                    <a:pt x="4800" y="8331"/>
                  </a:lnTo>
                  <a:lnTo>
                    <a:pt x="4800" y="8023"/>
                  </a:lnTo>
                  <a:lnTo>
                    <a:pt x="6720" y="8023"/>
                  </a:lnTo>
                  <a:lnTo>
                    <a:pt x="6720" y="7714"/>
                  </a:lnTo>
                  <a:lnTo>
                    <a:pt x="6960" y="7714"/>
                  </a:lnTo>
                  <a:lnTo>
                    <a:pt x="7200" y="7406"/>
                  </a:lnTo>
                  <a:lnTo>
                    <a:pt x="7200" y="7097"/>
                  </a:lnTo>
                  <a:lnTo>
                    <a:pt x="7440" y="6789"/>
                  </a:lnTo>
                  <a:lnTo>
                    <a:pt x="7440" y="6480"/>
                  </a:lnTo>
                  <a:lnTo>
                    <a:pt x="7680" y="6171"/>
                  </a:lnTo>
                  <a:lnTo>
                    <a:pt x="9120" y="6171"/>
                  </a:lnTo>
                  <a:lnTo>
                    <a:pt x="9120" y="5863"/>
                  </a:lnTo>
                  <a:lnTo>
                    <a:pt x="9360" y="5863"/>
                  </a:lnTo>
                  <a:lnTo>
                    <a:pt x="9600" y="5554"/>
                  </a:lnTo>
                  <a:lnTo>
                    <a:pt x="9600" y="4937"/>
                  </a:lnTo>
                  <a:lnTo>
                    <a:pt x="9840" y="4629"/>
                  </a:lnTo>
                  <a:lnTo>
                    <a:pt x="9840" y="4320"/>
                  </a:lnTo>
                  <a:lnTo>
                    <a:pt x="10080" y="4011"/>
                  </a:lnTo>
                  <a:lnTo>
                    <a:pt x="10560" y="3703"/>
                  </a:lnTo>
                  <a:lnTo>
                    <a:pt x="11040" y="3703"/>
                  </a:lnTo>
                  <a:lnTo>
                    <a:pt x="11040" y="3394"/>
                  </a:lnTo>
                  <a:lnTo>
                    <a:pt x="11280" y="3394"/>
                  </a:lnTo>
                  <a:lnTo>
                    <a:pt x="11280" y="3086"/>
                  </a:lnTo>
                  <a:lnTo>
                    <a:pt x="11520" y="2777"/>
                  </a:lnTo>
                  <a:lnTo>
                    <a:pt x="11760" y="2160"/>
                  </a:lnTo>
                  <a:lnTo>
                    <a:pt x="11760" y="1543"/>
                  </a:lnTo>
                  <a:lnTo>
                    <a:pt x="12000" y="1234"/>
                  </a:lnTo>
                  <a:lnTo>
                    <a:pt x="12480" y="926"/>
                  </a:lnTo>
                  <a:lnTo>
                    <a:pt x="12960" y="309"/>
                  </a:lnTo>
                  <a:lnTo>
                    <a:pt x="13200" y="309"/>
                  </a:lnTo>
                  <a:lnTo>
                    <a:pt x="13440" y="0"/>
                  </a:lnTo>
                  <a:lnTo>
                    <a:pt x="13920" y="0"/>
                  </a:lnTo>
                  <a:lnTo>
                    <a:pt x="14400" y="617"/>
                  </a:lnTo>
                  <a:lnTo>
                    <a:pt x="14400" y="1234"/>
                  </a:lnTo>
                  <a:lnTo>
                    <a:pt x="14640" y="1543"/>
                  </a:lnTo>
                  <a:lnTo>
                    <a:pt x="15120" y="2777"/>
                  </a:lnTo>
                  <a:lnTo>
                    <a:pt x="15360" y="3086"/>
                  </a:lnTo>
                  <a:lnTo>
                    <a:pt x="15360" y="3703"/>
                  </a:lnTo>
                  <a:lnTo>
                    <a:pt x="15600" y="3703"/>
                  </a:lnTo>
                  <a:lnTo>
                    <a:pt x="15600" y="4011"/>
                  </a:lnTo>
                  <a:lnTo>
                    <a:pt x="15360" y="4320"/>
                  </a:lnTo>
                  <a:lnTo>
                    <a:pt x="15360" y="5863"/>
                  </a:lnTo>
                  <a:lnTo>
                    <a:pt x="15600" y="5863"/>
                  </a:lnTo>
                  <a:lnTo>
                    <a:pt x="15600" y="6171"/>
                  </a:lnTo>
                  <a:lnTo>
                    <a:pt x="16080" y="6171"/>
                  </a:lnTo>
                  <a:lnTo>
                    <a:pt x="16080" y="7406"/>
                  </a:lnTo>
                  <a:lnTo>
                    <a:pt x="17040" y="7406"/>
                  </a:lnTo>
                  <a:lnTo>
                    <a:pt x="17280" y="7097"/>
                  </a:lnTo>
                  <a:lnTo>
                    <a:pt x="17520" y="7097"/>
                  </a:lnTo>
                  <a:lnTo>
                    <a:pt x="17520" y="7406"/>
                  </a:lnTo>
                  <a:lnTo>
                    <a:pt x="17760" y="7714"/>
                  </a:lnTo>
                  <a:lnTo>
                    <a:pt x="17760" y="9257"/>
                  </a:lnTo>
                  <a:lnTo>
                    <a:pt x="18000" y="9257"/>
                  </a:lnTo>
                  <a:lnTo>
                    <a:pt x="18000" y="9566"/>
                  </a:lnTo>
                  <a:lnTo>
                    <a:pt x="19440" y="9566"/>
                  </a:lnTo>
                  <a:lnTo>
                    <a:pt x="19440" y="9874"/>
                  </a:lnTo>
                  <a:lnTo>
                    <a:pt x="19680" y="9874"/>
                  </a:lnTo>
                  <a:lnTo>
                    <a:pt x="19680" y="12034"/>
                  </a:lnTo>
                  <a:lnTo>
                    <a:pt x="19920" y="12343"/>
                  </a:lnTo>
                  <a:lnTo>
                    <a:pt x="20400" y="12343"/>
                  </a:lnTo>
                  <a:lnTo>
                    <a:pt x="20640" y="12651"/>
                  </a:lnTo>
                  <a:lnTo>
                    <a:pt x="20880" y="12651"/>
                  </a:lnTo>
                  <a:lnTo>
                    <a:pt x="20880" y="12960"/>
                  </a:lnTo>
                  <a:lnTo>
                    <a:pt x="21360" y="13577"/>
                  </a:lnTo>
                  <a:lnTo>
                    <a:pt x="21360" y="13886"/>
                  </a:lnTo>
                  <a:lnTo>
                    <a:pt x="21600" y="14194"/>
                  </a:lnTo>
                  <a:lnTo>
                    <a:pt x="21600" y="15120"/>
                  </a:lnTo>
                  <a:lnTo>
                    <a:pt x="21360" y="15120"/>
                  </a:lnTo>
                  <a:lnTo>
                    <a:pt x="21360" y="15429"/>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63" name="Freeform 378"/>
            <p:cNvSpPr/>
            <p:nvPr/>
          </p:nvSpPr>
          <p:spPr>
            <a:xfrm>
              <a:off x="5130423" y="1962874"/>
              <a:ext cx="308388" cy="301728"/>
            </a:xfrm>
            <a:custGeom>
              <a:avLst/>
              <a:gdLst/>
              <a:ahLst/>
              <a:cxnLst>
                <a:cxn ang="0">
                  <a:pos x="wd2" y="hd2"/>
                </a:cxn>
                <a:cxn ang="5400000">
                  <a:pos x="wd2" y="hd2"/>
                </a:cxn>
                <a:cxn ang="10800000">
                  <a:pos x="wd2" y="hd2"/>
                </a:cxn>
                <a:cxn ang="16200000">
                  <a:pos x="wd2" y="hd2"/>
                </a:cxn>
              </a:cxnLst>
              <a:rect l="0" t="0" r="r" b="b"/>
              <a:pathLst>
                <a:path w="21600" h="21600" extrusionOk="0">
                  <a:moveTo>
                    <a:pt x="0" y="475"/>
                  </a:moveTo>
                  <a:lnTo>
                    <a:pt x="0" y="21600"/>
                  </a:lnTo>
                  <a:lnTo>
                    <a:pt x="561" y="21363"/>
                  </a:lnTo>
                  <a:lnTo>
                    <a:pt x="1403" y="20888"/>
                  </a:lnTo>
                  <a:lnTo>
                    <a:pt x="1964" y="20413"/>
                  </a:lnTo>
                  <a:lnTo>
                    <a:pt x="2525" y="20176"/>
                  </a:lnTo>
                  <a:lnTo>
                    <a:pt x="2805" y="19938"/>
                  </a:lnTo>
                  <a:lnTo>
                    <a:pt x="3647" y="19938"/>
                  </a:lnTo>
                  <a:lnTo>
                    <a:pt x="4208" y="19701"/>
                  </a:lnTo>
                  <a:lnTo>
                    <a:pt x="5049" y="19701"/>
                  </a:lnTo>
                  <a:lnTo>
                    <a:pt x="5891" y="19464"/>
                  </a:lnTo>
                  <a:lnTo>
                    <a:pt x="8696" y="19464"/>
                  </a:lnTo>
                  <a:lnTo>
                    <a:pt x="9538" y="19226"/>
                  </a:lnTo>
                  <a:lnTo>
                    <a:pt x="10379" y="19226"/>
                  </a:lnTo>
                  <a:lnTo>
                    <a:pt x="11501" y="19464"/>
                  </a:lnTo>
                  <a:lnTo>
                    <a:pt x="14026" y="19464"/>
                  </a:lnTo>
                  <a:lnTo>
                    <a:pt x="14868" y="19701"/>
                  </a:lnTo>
                  <a:lnTo>
                    <a:pt x="15429" y="19938"/>
                  </a:lnTo>
                  <a:lnTo>
                    <a:pt x="16270" y="19938"/>
                  </a:lnTo>
                  <a:lnTo>
                    <a:pt x="16270" y="20176"/>
                  </a:lnTo>
                  <a:lnTo>
                    <a:pt x="16831" y="20651"/>
                  </a:lnTo>
                  <a:lnTo>
                    <a:pt x="17112" y="20651"/>
                  </a:lnTo>
                  <a:lnTo>
                    <a:pt x="17112" y="20888"/>
                  </a:lnTo>
                  <a:lnTo>
                    <a:pt x="17673" y="20888"/>
                  </a:lnTo>
                  <a:lnTo>
                    <a:pt x="17953" y="20651"/>
                  </a:lnTo>
                  <a:lnTo>
                    <a:pt x="18234" y="20651"/>
                  </a:lnTo>
                  <a:lnTo>
                    <a:pt x="19917" y="19226"/>
                  </a:lnTo>
                  <a:lnTo>
                    <a:pt x="20478" y="18989"/>
                  </a:lnTo>
                  <a:lnTo>
                    <a:pt x="20758" y="18514"/>
                  </a:lnTo>
                  <a:lnTo>
                    <a:pt x="20758" y="16141"/>
                  </a:lnTo>
                  <a:lnTo>
                    <a:pt x="21039" y="15903"/>
                  </a:lnTo>
                  <a:lnTo>
                    <a:pt x="21319" y="15903"/>
                  </a:lnTo>
                  <a:lnTo>
                    <a:pt x="21319" y="15666"/>
                  </a:lnTo>
                  <a:lnTo>
                    <a:pt x="21600" y="15666"/>
                  </a:lnTo>
                  <a:lnTo>
                    <a:pt x="21600" y="14954"/>
                  </a:lnTo>
                  <a:lnTo>
                    <a:pt x="21319" y="14716"/>
                  </a:lnTo>
                  <a:lnTo>
                    <a:pt x="21319" y="14242"/>
                  </a:lnTo>
                  <a:lnTo>
                    <a:pt x="20758" y="13767"/>
                  </a:lnTo>
                  <a:lnTo>
                    <a:pt x="20197" y="12818"/>
                  </a:lnTo>
                  <a:lnTo>
                    <a:pt x="19636" y="12343"/>
                  </a:lnTo>
                  <a:lnTo>
                    <a:pt x="18795" y="11393"/>
                  </a:lnTo>
                  <a:lnTo>
                    <a:pt x="17953" y="10681"/>
                  </a:lnTo>
                  <a:lnTo>
                    <a:pt x="17673" y="10207"/>
                  </a:lnTo>
                  <a:lnTo>
                    <a:pt x="17392" y="9969"/>
                  </a:lnTo>
                  <a:lnTo>
                    <a:pt x="17112" y="9495"/>
                  </a:lnTo>
                  <a:lnTo>
                    <a:pt x="16831" y="9257"/>
                  </a:lnTo>
                  <a:lnTo>
                    <a:pt x="16270" y="8308"/>
                  </a:lnTo>
                  <a:lnTo>
                    <a:pt x="15429" y="7358"/>
                  </a:lnTo>
                  <a:lnTo>
                    <a:pt x="14868" y="6884"/>
                  </a:lnTo>
                  <a:lnTo>
                    <a:pt x="14587" y="6171"/>
                  </a:lnTo>
                  <a:lnTo>
                    <a:pt x="14587" y="5934"/>
                  </a:lnTo>
                  <a:lnTo>
                    <a:pt x="14306" y="5697"/>
                  </a:lnTo>
                  <a:lnTo>
                    <a:pt x="14306" y="5459"/>
                  </a:lnTo>
                  <a:lnTo>
                    <a:pt x="14026" y="5459"/>
                  </a:lnTo>
                  <a:lnTo>
                    <a:pt x="14026" y="3560"/>
                  </a:lnTo>
                  <a:lnTo>
                    <a:pt x="14587" y="3560"/>
                  </a:lnTo>
                  <a:lnTo>
                    <a:pt x="14587" y="3798"/>
                  </a:lnTo>
                  <a:lnTo>
                    <a:pt x="14868" y="4035"/>
                  </a:lnTo>
                  <a:lnTo>
                    <a:pt x="15148" y="4747"/>
                  </a:lnTo>
                  <a:lnTo>
                    <a:pt x="15709" y="5222"/>
                  </a:lnTo>
                  <a:lnTo>
                    <a:pt x="15990" y="5697"/>
                  </a:lnTo>
                  <a:lnTo>
                    <a:pt x="16270" y="5934"/>
                  </a:lnTo>
                  <a:lnTo>
                    <a:pt x="16551" y="6409"/>
                  </a:lnTo>
                  <a:lnTo>
                    <a:pt x="17392" y="7121"/>
                  </a:lnTo>
                  <a:lnTo>
                    <a:pt x="17953" y="7121"/>
                  </a:lnTo>
                  <a:lnTo>
                    <a:pt x="18514" y="6646"/>
                  </a:lnTo>
                  <a:lnTo>
                    <a:pt x="18514" y="6171"/>
                  </a:lnTo>
                  <a:lnTo>
                    <a:pt x="18795" y="5934"/>
                  </a:lnTo>
                  <a:lnTo>
                    <a:pt x="18795" y="3323"/>
                  </a:lnTo>
                  <a:lnTo>
                    <a:pt x="16831" y="712"/>
                  </a:lnTo>
                  <a:lnTo>
                    <a:pt x="15709" y="712"/>
                  </a:lnTo>
                  <a:lnTo>
                    <a:pt x="14026" y="475"/>
                  </a:lnTo>
                  <a:lnTo>
                    <a:pt x="12904" y="475"/>
                  </a:lnTo>
                  <a:lnTo>
                    <a:pt x="12343" y="237"/>
                  </a:lnTo>
                  <a:lnTo>
                    <a:pt x="11501" y="0"/>
                  </a:lnTo>
                  <a:lnTo>
                    <a:pt x="8977" y="0"/>
                  </a:lnTo>
                  <a:lnTo>
                    <a:pt x="8977" y="237"/>
                  </a:lnTo>
                  <a:lnTo>
                    <a:pt x="8696" y="475"/>
                  </a:lnTo>
                  <a:lnTo>
                    <a:pt x="8696" y="1899"/>
                  </a:lnTo>
                  <a:lnTo>
                    <a:pt x="8416" y="2136"/>
                  </a:lnTo>
                  <a:lnTo>
                    <a:pt x="7574" y="2136"/>
                  </a:lnTo>
                  <a:lnTo>
                    <a:pt x="6171" y="949"/>
                  </a:lnTo>
                  <a:lnTo>
                    <a:pt x="6171" y="712"/>
                  </a:lnTo>
                  <a:lnTo>
                    <a:pt x="5891" y="475"/>
                  </a:lnTo>
                  <a:lnTo>
                    <a:pt x="5610" y="475"/>
                  </a:lnTo>
                  <a:lnTo>
                    <a:pt x="5610" y="237"/>
                  </a:lnTo>
                  <a:lnTo>
                    <a:pt x="5049" y="237"/>
                  </a:lnTo>
                  <a:lnTo>
                    <a:pt x="4488" y="0"/>
                  </a:lnTo>
                  <a:lnTo>
                    <a:pt x="4208" y="0"/>
                  </a:lnTo>
                  <a:lnTo>
                    <a:pt x="3647" y="237"/>
                  </a:lnTo>
                  <a:lnTo>
                    <a:pt x="1403" y="237"/>
                  </a:lnTo>
                  <a:lnTo>
                    <a:pt x="561" y="475"/>
                  </a:lnTo>
                  <a:lnTo>
                    <a:pt x="0" y="475"/>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64" name="Freeform 379"/>
            <p:cNvSpPr/>
            <p:nvPr/>
          </p:nvSpPr>
          <p:spPr>
            <a:xfrm>
              <a:off x="5130423" y="1962874"/>
              <a:ext cx="308388" cy="301728"/>
            </a:xfrm>
            <a:custGeom>
              <a:avLst/>
              <a:gdLst/>
              <a:ahLst/>
              <a:cxnLst>
                <a:cxn ang="0">
                  <a:pos x="wd2" y="hd2"/>
                </a:cxn>
                <a:cxn ang="5400000">
                  <a:pos x="wd2" y="hd2"/>
                </a:cxn>
                <a:cxn ang="10800000">
                  <a:pos x="wd2" y="hd2"/>
                </a:cxn>
                <a:cxn ang="16200000">
                  <a:pos x="wd2" y="hd2"/>
                </a:cxn>
              </a:cxnLst>
              <a:rect l="0" t="0" r="r" b="b"/>
              <a:pathLst>
                <a:path w="21600" h="21600" extrusionOk="0">
                  <a:moveTo>
                    <a:pt x="0" y="475"/>
                  </a:moveTo>
                  <a:lnTo>
                    <a:pt x="0" y="21600"/>
                  </a:lnTo>
                  <a:lnTo>
                    <a:pt x="561" y="21363"/>
                  </a:lnTo>
                  <a:lnTo>
                    <a:pt x="1403" y="20888"/>
                  </a:lnTo>
                  <a:lnTo>
                    <a:pt x="1964" y="20413"/>
                  </a:lnTo>
                  <a:lnTo>
                    <a:pt x="2525" y="20176"/>
                  </a:lnTo>
                  <a:lnTo>
                    <a:pt x="2805" y="19938"/>
                  </a:lnTo>
                  <a:lnTo>
                    <a:pt x="3647" y="19938"/>
                  </a:lnTo>
                  <a:lnTo>
                    <a:pt x="4208" y="19701"/>
                  </a:lnTo>
                  <a:lnTo>
                    <a:pt x="5049" y="19701"/>
                  </a:lnTo>
                  <a:lnTo>
                    <a:pt x="5891" y="19464"/>
                  </a:lnTo>
                  <a:lnTo>
                    <a:pt x="8696" y="19464"/>
                  </a:lnTo>
                  <a:lnTo>
                    <a:pt x="9538" y="19226"/>
                  </a:lnTo>
                  <a:lnTo>
                    <a:pt x="10379" y="19226"/>
                  </a:lnTo>
                  <a:lnTo>
                    <a:pt x="11501" y="19464"/>
                  </a:lnTo>
                  <a:lnTo>
                    <a:pt x="14026" y="19464"/>
                  </a:lnTo>
                  <a:lnTo>
                    <a:pt x="14868" y="19701"/>
                  </a:lnTo>
                  <a:lnTo>
                    <a:pt x="15429" y="19938"/>
                  </a:lnTo>
                  <a:lnTo>
                    <a:pt x="16270" y="19938"/>
                  </a:lnTo>
                  <a:lnTo>
                    <a:pt x="16270" y="20176"/>
                  </a:lnTo>
                  <a:lnTo>
                    <a:pt x="16831" y="20651"/>
                  </a:lnTo>
                  <a:lnTo>
                    <a:pt x="17112" y="20651"/>
                  </a:lnTo>
                  <a:lnTo>
                    <a:pt x="17112" y="20888"/>
                  </a:lnTo>
                  <a:lnTo>
                    <a:pt x="17673" y="20888"/>
                  </a:lnTo>
                  <a:lnTo>
                    <a:pt x="17953" y="20651"/>
                  </a:lnTo>
                  <a:lnTo>
                    <a:pt x="18234" y="20651"/>
                  </a:lnTo>
                  <a:lnTo>
                    <a:pt x="19917" y="19226"/>
                  </a:lnTo>
                  <a:lnTo>
                    <a:pt x="20478" y="18989"/>
                  </a:lnTo>
                  <a:lnTo>
                    <a:pt x="20758" y="18514"/>
                  </a:lnTo>
                  <a:lnTo>
                    <a:pt x="20758" y="16141"/>
                  </a:lnTo>
                  <a:lnTo>
                    <a:pt x="21039" y="15903"/>
                  </a:lnTo>
                  <a:lnTo>
                    <a:pt x="21319" y="15903"/>
                  </a:lnTo>
                  <a:lnTo>
                    <a:pt x="21319" y="15666"/>
                  </a:lnTo>
                  <a:lnTo>
                    <a:pt x="21600" y="15666"/>
                  </a:lnTo>
                  <a:lnTo>
                    <a:pt x="21600" y="14954"/>
                  </a:lnTo>
                  <a:lnTo>
                    <a:pt x="21319" y="14716"/>
                  </a:lnTo>
                  <a:lnTo>
                    <a:pt x="21319" y="14242"/>
                  </a:lnTo>
                  <a:lnTo>
                    <a:pt x="20758" y="13767"/>
                  </a:lnTo>
                  <a:lnTo>
                    <a:pt x="20197" y="12818"/>
                  </a:lnTo>
                  <a:lnTo>
                    <a:pt x="19636" y="12343"/>
                  </a:lnTo>
                  <a:lnTo>
                    <a:pt x="18795" y="11393"/>
                  </a:lnTo>
                  <a:lnTo>
                    <a:pt x="17953" y="10681"/>
                  </a:lnTo>
                  <a:lnTo>
                    <a:pt x="17673" y="10207"/>
                  </a:lnTo>
                  <a:lnTo>
                    <a:pt x="17392" y="9969"/>
                  </a:lnTo>
                  <a:lnTo>
                    <a:pt x="17112" y="9495"/>
                  </a:lnTo>
                  <a:lnTo>
                    <a:pt x="16831" y="9257"/>
                  </a:lnTo>
                  <a:lnTo>
                    <a:pt x="16270" y="8308"/>
                  </a:lnTo>
                  <a:lnTo>
                    <a:pt x="15429" y="7358"/>
                  </a:lnTo>
                  <a:lnTo>
                    <a:pt x="14868" y="6884"/>
                  </a:lnTo>
                  <a:lnTo>
                    <a:pt x="14587" y="6171"/>
                  </a:lnTo>
                  <a:lnTo>
                    <a:pt x="14587" y="5934"/>
                  </a:lnTo>
                  <a:lnTo>
                    <a:pt x="14306" y="5697"/>
                  </a:lnTo>
                  <a:lnTo>
                    <a:pt x="14306" y="5459"/>
                  </a:lnTo>
                  <a:lnTo>
                    <a:pt x="14026" y="5459"/>
                  </a:lnTo>
                  <a:lnTo>
                    <a:pt x="14026" y="3560"/>
                  </a:lnTo>
                  <a:lnTo>
                    <a:pt x="14587" y="3560"/>
                  </a:lnTo>
                  <a:lnTo>
                    <a:pt x="14587" y="3798"/>
                  </a:lnTo>
                  <a:lnTo>
                    <a:pt x="14868" y="4035"/>
                  </a:lnTo>
                  <a:lnTo>
                    <a:pt x="15148" y="4747"/>
                  </a:lnTo>
                  <a:lnTo>
                    <a:pt x="15709" y="5222"/>
                  </a:lnTo>
                  <a:lnTo>
                    <a:pt x="15990" y="5697"/>
                  </a:lnTo>
                  <a:lnTo>
                    <a:pt x="16270" y="5934"/>
                  </a:lnTo>
                  <a:lnTo>
                    <a:pt x="16551" y="6409"/>
                  </a:lnTo>
                  <a:lnTo>
                    <a:pt x="17392" y="7121"/>
                  </a:lnTo>
                  <a:lnTo>
                    <a:pt x="17953" y="7121"/>
                  </a:lnTo>
                  <a:lnTo>
                    <a:pt x="18514" y="6646"/>
                  </a:lnTo>
                  <a:lnTo>
                    <a:pt x="18514" y="6171"/>
                  </a:lnTo>
                  <a:lnTo>
                    <a:pt x="18795" y="5934"/>
                  </a:lnTo>
                  <a:lnTo>
                    <a:pt x="18795" y="3323"/>
                  </a:lnTo>
                  <a:lnTo>
                    <a:pt x="16831" y="712"/>
                  </a:lnTo>
                  <a:lnTo>
                    <a:pt x="15709" y="712"/>
                  </a:lnTo>
                  <a:lnTo>
                    <a:pt x="14026" y="475"/>
                  </a:lnTo>
                  <a:lnTo>
                    <a:pt x="12904" y="475"/>
                  </a:lnTo>
                  <a:lnTo>
                    <a:pt x="12343" y="237"/>
                  </a:lnTo>
                  <a:lnTo>
                    <a:pt x="11501" y="0"/>
                  </a:lnTo>
                  <a:lnTo>
                    <a:pt x="8977" y="0"/>
                  </a:lnTo>
                  <a:lnTo>
                    <a:pt x="8977" y="237"/>
                  </a:lnTo>
                  <a:lnTo>
                    <a:pt x="8696" y="475"/>
                  </a:lnTo>
                  <a:lnTo>
                    <a:pt x="8696" y="1899"/>
                  </a:lnTo>
                  <a:lnTo>
                    <a:pt x="8416" y="2136"/>
                  </a:lnTo>
                  <a:lnTo>
                    <a:pt x="7574" y="2136"/>
                  </a:lnTo>
                  <a:lnTo>
                    <a:pt x="6171" y="949"/>
                  </a:lnTo>
                  <a:lnTo>
                    <a:pt x="6171" y="712"/>
                  </a:lnTo>
                  <a:lnTo>
                    <a:pt x="5891" y="475"/>
                  </a:lnTo>
                  <a:lnTo>
                    <a:pt x="5610" y="475"/>
                  </a:lnTo>
                  <a:lnTo>
                    <a:pt x="5610" y="237"/>
                  </a:lnTo>
                  <a:lnTo>
                    <a:pt x="5049" y="237"/>
                  </a:lnTo>
                  <a:lnTo>
                    <a:pt x="4488" y="0"/>
                  </a:lnTo>
                  <a:lnTo>
                    <a:pt x="4208" y="0"/>
                  </a:lnTo>
                  <a:lnTo>
                    <a:pt x="3647" y="237"/>
                  </a:lnTo>
                  <a:lnTo>
                    <a:pt x="1403" y="237"/>
                  </a:lnTo>
                  <a:lnTo>
                    <a:pt x="561" y="475"/>
                  </a:lnTo>
                  <a:lnTo>
                    <a:pt x="0" y="475"/>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65" name="Freeform 380"/>
            <p:cNvSpPr/>
            <p:nvPr/>
          </p:nvSpPr>
          <p:spPr>
            <a:xfrm>
              <a:off x="4185241" y="1797091"/>
              <a:ext cx="568712" cy="537139"/>
            </a:xfrm>
            <a:custGeom>
              <a:avLst/>
              <a:gdLst/>
              <a:ahLst/>
              <a:cxnLst>
                <a:cxn ang="0">
                  <a:pos x="wd2" y="hd2"/>
                </a:cxn>
                <a:cxn ang="5400000">
                  <a:pos x="wd2" y="hd2"/>
                </a:cxn>
                <a:cxn ang="10800000">
                  <a:pos x="wd2" y="hd2"/>
                </a:cxn>
                <a:cxn ang="16200000">
                  <a:pos x="wd2" y="hd2"/>
                </a:cxn>
              </a:cxnLst>
              <a:rect l="0" t="0" r="r" b="b"/>
              <a:pathLst>
                <a:path w="21600" h="21600" extrusionOk="0">
                  <a:moveTo>
                    <a:pt x="6693" y="2800"/>
                  </a:moveTo>
                  <a:lnTo>
                    <a:pt x="6845" y="2800"/>
                  </a:lnTo>
                  <a:lnTo>
                    <a:pt x="7606" y="3467"/>
                  </a:lnTo>
                  <a:lnTo>
                    <a:pt x="7606" y="3733"/>
                  </a:lnTo>
                  <a:lnTo>
                    <a:pt x="7454" y="3733"/>
                  </a:lnTo>
                  <a:lnTo>
                    <a:pt x="7454" y="3867"/>
                  </a:lnTo>
                  <a:lnTo>
                    <a:pt x="7149" y="4133"/>
                  </a:lnTo>
                  <a:lnTo>
                    <a:pt x="7149" y="4267"/>
                  </a:lnTo>
                  <a:lnTo>
                    <a:pt x="6997" y="4267"/>
                  </a:lnTo>
                  <a:lnTo>
                    <a:pt x="6997" y="4533"/>
                  </a:lnTo>
                  <a:lnTo>
                    <a:pt x="7301" y="4533"/>
                  </a:lnTo>
                  <a:lnTo>
                    <a:pt x="7301" y="4667"/>
                  </a:lnTo>
                  <a:lnTo>
                    <a:pt x="7606" y="4667"/>
                  </a:lnTo>
                  <a:lnTo>
                    <a:pt x="7606" y="4800"/>
                  </a:lnTo>
                  <a:lnTo>
                    <a:pt x="7758" y="4800"/>
                  </a:lnTo>
                  <a:lnTo>
                    <a:pt x="7758" y="5467"/>
                  </a:lnTo>
                  <a:lnTo>
                    <a:pt x="7606" y="5733"/>
                  </a:lnTo>
                  <a:lnTo>
                    <a:pt x="7606" y="5867"/>
                  </a:lnTo>
                  <a:lnTo>
                    <a:pt x="7454" y="6000"/>
                  </a:lnTo>
                  <a:lnTo>
                    <a:pt x="7454" y="6267"/>
                  </a:lnTo>
                  <a:lnTo>
                    <a:pt x="7301" y="6267"/>
                  </a:lnTo>
                  <a:lnTo>
                    <a:pt x="7301" y="6400"/>
                  </a:lnTo>
                  <a:lnTo>
                    <a:pt x="7149" y="6400"/>
                  </a:lnTo>
                  <a:lnTo>
                    <a:pt x="7149" y="6533"/>
                  </a:lnTo>
                  <a:lnTo>
                    <a:pt x="5932" y="6533"/>
                  </a:lnTo>
                  <a:lnTo>
                    <a:pt x="5932" y="6667"/>
                  </a:lnTo>
                  <a:lnTo>
                    <a:pt x="5780" y="6800"/>
                  </a:lnTo>
                  <a:lnTo>
                    <a:pt x="5780" y="7333"/>
                  </a:lnTo>
                  <a:lnTo>
                    <a:pt x="5932" y="7333"/>
                  </a:lnTo>
                  <a:lnTo>
                    <a:pt x="5932" y="7467"/>
                  </a:lnTo>
                  <a:lnTo>
                    <a:pt x="6085" y="7467"/>
                  </a:lnTo>
                  <a:lnTo>
                    <a:pt x="6237" y="7600"/>
                  </a:lnTo>
                  <a:lnTo>
                    <a:pt x="6389" y="7600"/>
                  </a:lnTo>
                  <a:lnTo>
                    <a:pt x="6389" y="7867"/>
                  </a:lnTo>
                  <a:lnTo>
                    <a:pt x="6237" y="7867"/>
                  </a:lnTo>
                  <a:lnTo>
                    <a:pt x="6237" y="8000"/>
                  </a:lnTo>
                  <a:lnTo>
                    <a:pt x="6085" y="8133"/>
                  </a:lnTo>
                  <a:lnTo>
                    <a:pt x="5932" y="8133"/>
                  </a:lnTo>
                  <a:lnTo>
                    <a:pt x="5780" y="8267"/>
                  </a:lnTo>
                  <a:lnTo>
                    <a:pt x="5476" y="8400"/>
                  </a:lnTo>
                  <a:lnTo>
                    <a:pt x="5324" y="8533"/>
                  </a:lnTo>
                  <a:lnTo>
                    <a:pt x="5020" y="8667"/>
                  </a:lnTo>
                  <a:lnTo>
                    <a:pt x="5020" y="8800"/>
                  </a:lnTo>
                  <a:lnTo>
                    <a:pt x="4868" y="8800"/>
                  </a:lnTo>
                  <a:lnTo>
                    <a:pt x="4715" y="9067"/>
                  </a:lnTo>
                  <a:lnTo>
                    <a:pt x="4411" y="9200"/>
                  </a:lnTo>
                  <a:lnTo>
                    <a:pt x="4259" y="9467"/>
                  </a:lnTo>
                  <a:lnTo>
                    <a:pt x="4107" y="9600"/>
                  </a:lnTo>
                  <a:lnTo>
                    <a:pt x="3955" y="9600"/>
                  </a:lnTo>
                  <a:lnTo>
                    <a:pt x="3803" y="9733"/>
                  </a:lnTo>
                  <a:lnTo>
                    <a:pt x="3499" y="9867"/>
                  </a:lnTo>
                  <a:lnTo>
                    <a:pt x="3346" y="10000"/>
                  </a:lnTo>
                  <a:lnTo>
                    <a:pt x="3194" y="10000"/>
                  </a:lnTo>
                  <a:lnTo>
                    <a:pt x="3042" y="10133"/>
                  </a:lnTo>
                  <a:lnTo>
                    <a:pt x="2890" y="10133"/>
                  </a:lnTo>
                  <a:lnTo>
                    <a:pt x="2738" y="10000"/>
                  </a:lnTo>
                  <a:lnTo>
                    <a:pt x="2434" y="10000"/>
                  </a:lnTo>
                  <a:lnTo>
                    <a:pt x="2130" y="10267"/>
                  </a:lnTo>
                  <a:lnTo>
                    <a:pt x="2130" y="10533"/>
                  </a:lnTo>
                  <a:lnTo>
                    <a:pt x="1217" y="10533"/>
                  </a:lnTo>
                  <a:lnTo>
                    <a:pt x="1065" y="10667"/>
                  </a:lnTo>
                  <a:lnTo>
                    <a:pt x="1065" y="10800"/>
                  </a:lnTo>
                  <a:lnTo>
                    <a:pt x="1217" y="10933"/>
                  </a:lnTo>
                  <a:lnTo>
                    <a:pt x="1065" y="11067"/>
                  </a:lnTo>
                  <a:lnTo>
                    <a:pt x="913" y="11067"/>
                  </a:lnTo>
                  <a:lnTo>
                    <a:pt x="913" y="11200"/>
                  </a:lnTo>
                  <a:lnTo>
                    <a:pt x="304" y="11200"/>
                  </a:lnTo>
                  <a:lnTo>
                    <a:pt x="152" y="11067"/>
                  </a:lnTo>
                  <a:lnTo>
                    <a:pt x="0" y="11067"/>
                  </a:lnTo>
                  <a:lnTo>
                    <a:pt x="2282" y="13467"/>
                  </a:lnTo>
                  <a:lnTo>
                    <a:pt x="2738" y="13733"/>
                  </a:lnTo>
                  <a:lnTo>
                    <a:pt x="3042" y="14000"/>
                  </a:lnTo>
                  <a:lnTo>
                    <a:pt x="3346" y="14133"/>
                  </a:lnTo>
                  <a:lnTo>
                    <a:pt x="3803" y="14400"/>
                  </a:lnTo>
                  <a:lnTo>
                    <a:pt x="4259" y="14800"/>
                  </a:lnTo>
                  <a:lnTo>
                    <a:pt x="4715" y="15067"/>
                  </a:lnTo>
                  <a:lnTo>
                    <a:pt x="5172" y="15467"/>
                  </a:lnTo>
                  <a:lnTo>
                    <a:pt x="6085" y="16133"/>
                  </a:lnTo>
                  <a:lnTo>
                    <a:pt x="8214" y="17733"/>
                  </a:lnTo>
                  <a:lnTo>
                    <a:pt x="8670" y="18133"/>
                  </a:lnTo>
                  <a:lnTo>
                    <a:pt x="9279" y="18400"/>
                  </a:lnTo>
                  <a:lnTo>
                    <a:pt x="9735" y="18800"/>
                  </a:lnTo>
                  <a:lnTo>
                    <a:pt x="11104" y="19600"/>
                  </a:lnTo>
                  <a:lnTo>
                    <a:pt x="11256" y="19600"/>
                  </a:lnTo>
                  <a:lnTo>
                    <a:pt x="11561" y="19733"/>
                  </a:lnTo>
                  <a:lnTo>
                    <a:pt x="11713" y="19733"/>
                  </a:lnTo>
                  <a:lnTo>
                    <a:pt x="11865" y="19867"/>
                  </a:lnTo>
                  <a:lnTo>
                    <a:pt x="12017" y="19867"/>
                  </a:lnTo>
                  <a:lnTo>
                    <a:pt x="12017" y="20000"/>
                  </a:lnTo>
                  <a:lnTo>
                    <a:pt x="12169" y="20000"/>
                  </a:lnTo>
                  <a:lnTo>
                    <a:pt x="12169" y="21333"/>
                  </a:lnTo>
                  <a:lnTo>
                    <a:pt x="12321" y="21467"/>
                  </a:lnTo>
                  <a:lnTo>
                    <a:pt x="12321" y="21600"/>
                  </a:lnTo>
                  <a:lnTo>
                    <a:pt x="12930" y="21600"/>
                  </a:lnTo>
                  <a:lnTo>
                    <a:pt x="13234" y="21467"/>
                  </a:lnTo>
                  <a:lnTo>
                    <a:pt x="13386" y="21467"/>
                  </a:lnTo>
                  <a:lnTo>
                    <a:pt x="13386" y="20933"/>
                  </a:lnTo>
                  <a:lnTo>
                    <a:pt x="13538" y="20800"/>
                  </a:lnTo>
                  <a:lnTo>
                    <a:pt x="15363" y="20800"/>
                  </a:lnTo>
                  <a:lnTo>
                    <a:pt x="15515" y="20667"/>
                  </a:lnTo>
                  <a:lnTo>
                    <a:pt x="15515" y="20533"/>
                  </a:lnTo>
                  <a:lnTo>
                    <a:pt x="15972" y="20133"/>
                  </a:lnTo>
                  <a:lnTo>
                    <a:pt x="15972" y="20000"/>
                  </a:lnTo>
                  <a:lnTo>
                    <a:pt x="16124" y="20000"/>
                  </a:lnTo>
                  <a:lnTo>
                    <a:pt x="16428" y="19867"/>
                  </a:lnTo>
                  <a:lnTo>
                    <a:pt x="16580" y="19733"/>
                  </a:lnTo>
                  <a:lnTo>
                    <a:pt x="16732" y="19733"/>
                  </a:lnTo>
                  <a:lnTo>
                    <a:pt x="16732" y="19333"/>
                  </a:lnTo>
                  <a:lnTo>
                    <a:pt x="16885" y="19200"/>
                  </a:lnTo>
                  <a:lnTo>
                    <a:pt x="16885" y="19067"/>
                  </a:lnTo>
                  <a:lnTo>
                    <a:pt x="17037" y="18933"/>
                  </a:lnTo>
                  <a:lnTo>
                    <a:pt x="17189" y="18933"/>
                  </a:lnTo>
                  <a:lnTo>
                    <a:pt x="17493" y="18800"/>
                  </a:lnTo>
                  <a:lnTo>
                    <a:pt x="17797" y="18800"/>
                  </a:lnTo>
                  <a:lnTo>
                    <a:pt x="18101" y="18667"/>
                  </a:lnTo>
                  <a:lnTo>
                    <a:pt x="18558" y="18667"/>
                  </a:lnTo>
                  <a:lnTo>
                    <a:pt x="19014" y="18267"/>
                  </a:lnTo>
                  <a:lnTo>
                    <a:pt x="19014" y="18000"/>
                  </a:lnTo>
                  <a:lnTo>
                    <a:pt x="19623" y="17467"/>
                  </a:lnTo>
                  <a:lnTo>
                    <a:pt x="19927" y="17333"/>
                  </a:lnTo>
                  <a:lnTo>
                    <a:pt x="20079" y="17200"/>
                  </a:lnTo>
                  <a:lnTo>
                    <a:pt x="20231" y="17200"/>
                  </a:lnTo>
                  <a:lnTo>
                    <a:pt x="20383" y="17067"/>
                  </a:lnTo>
                  <a:lnTo>
                    <a:pt x="20687" y="16933"/>
                  </a:lnTo>
                  <a:lnTo>
                    <a:pt x="20992" y="16933"/>
                  </a:lnTo>
                  <a:lnTo>
                    <a:pt x="21144" y="16800"/>
                  </a:lnTo>
                  <a:lnTo>
                    <a:pt x="21296" y="16800"/>
                  </a:lnTo>
                  <a:lnTo>
                    <a:pt x="21296" y="16667"/>
                  </a:lnTo>
                  <a:lnTo>
                    <a:pt x="21448" y="16667"/>
                  </a:lnTo>
                  <a:lnTo>
                    <a:pt x="21448" y="16533"/>
                  </a:lnTo>
                  <a:lnTo>
                    <a:pt x="21600" y="16400"/>
                  </a:lnTo>
                  <a:lnTo>
                    <a:pt x="21600" y="15600"/>
                  </a:lnTo>
                  <a:lnTo>
                    <a:pt x="21448" y="15467"/>
                  </a:lnTo>
                  <a:lnTo>
                    <a:pt x="21448" y="15333"/>
                  </a:lnTo>
                  <a:lnTo>
                    <a:pt x="21296" y="15333"/>
                  </a:lnTo>
                  <a:lnTo>
                    <a:pt x="21144" y="15200"/>
                  </a:lnTo>
                  <a:lnTo>
                    <a:pt x="19775" y="15200"/>
                  </a:lnTo>
                  <a:lnTo>
                    <a:pt x="19775" y="15067"/>
                  </a:lnTo>
                  <a:lnTo>
                    <a:pt x="19623" y="15067"/>
                  </a:lnTo>
                  <a:lnTo>
                    <a:pt x="19166" y="14667"/>
                  </a:lnTo>
                  <a:lnTo>
                    <a:pt x="19166" y="14400"/>
                  </a:lnTo>
                  <a:lnTo>
                    <a:pt x="19014" y="14267"/>
                  </a:lnTo>
                  <a:lnTo>
                    <a:pt x="19014" y="12667"/>
                  </a:lnTo>
                  <a:lnTo>
                    <a:pt x="19166" y="11733"/>
                  </a:lnTo>
                  <a:lnTo>
                    <a:pt x="19166" y="9600"/>
                  </a:lnTo>
                  <a:lnTo>
                    <a:pt x="19318" y="7733"/>
                  </a:lnTo>
                  <a:lnTo>
                    <a:pt x="19318" y="6933"/>
                  </a:lnTo>
                  <a:lnTo>
                    <a:pt x="18710" y="6933"/>
                  </a:lnTo>
                  <a:lnTo>
                    <a:pt x="18710" y="6800"/>
                  </a:lnTo>
                  <a:lnTo>
                    <a:pt x="18558" y="6800"/>
                  </a:lnTo>
                  <a:lnTo>
                    <a:pt x="18558" y="6000"/>
                  </a:lnTo>
                  <a:lnTo>
                    <a:pt x="18406" y="6000"/>
                  </a:lnTo>
                  <a:lnTo>
                    <a:pt x="18406" y="5733"/>
                  </a:lnTo>
                  <a:lnTo>
                    <a:pt x="18254" y="5733"/>
                  </a:lnTo>
                  <a:lnTo>
                    <a:pt x="18101" y="5600"/>
                  </a:lnTo>
                  <a:lnTo>
                    <a:pt x="17645" y="5600"/>
                  </a:lnTo>
                  <a:lnTo>
                    <a:pt x="17189" y="5200"/>
                  </a:lnTo>
                  <a:lnTo>
                    <a:pt x="17189" y="4933"/>
                  </a:lnTo>
                  <a:lnTo>
                    <a:pt x="17037" y="4800"/>
                  </a:lnTo>
                  <a:lnTo>
                    <a:pt x="17037" y="3733"/>
                  </a:lnTo>
                  <a:lnTo>
                    <a:pt x="17189" y="3600"/>
                  </a:lnTo>
                  <a:lnTo>
                    <a:pt x="17189" y="3333"/>
                  </a:lnTo>
                  <a:lnTo>
                    <a:pt x="17341" y="3333"/>
                  </a:lnTo>
                  <a:lnTo>
                    <a:pt x="17493" y="3200"/>
                  </a:lnTo>
                  <a:lnTo>
                    <a:pt x="18101" y="3200"/>
                  </a:lnTo>
                  <a:lnTo>
                    <a:pt x="18254" y="3067"/>
                  </a:lnTo>
                  <a:lnTo>
                    <a:pt x="18254" y="2800"/>
                  </a:lnTo>
                  <a:lnTo>
                    <a:pt x="18101" y="2800"/>
                  </a:lnTo>
                  <a:lnTo>
                    <a:pt x="18101" y="2667"/>
                  </a:lnTo>
                  <a:lnTo>
                    <a:pt x="17797" y="2400"/>
                  </a:lnTo>
                  <a:lnTo>
                    <a:pt x="17797" y="2267"/>
                  </a:lnTo>
                  <a:lnTo>
                    <a:pt x="17645" y="2133"/>
                  </a:lnTo>
                  <a:lnTo>
                    <a:pt x="17797" y="2000"/>
                  </a:lnTo>
                  <a:lnTo>
                    <a:pt x="17797" y="1600"/>
                  </a:lnTo>
                  <a:lnTo>
                    <a:pt x="17949" y="1467"/>
                  </a:lnTo>
                  <a:lnTo>
                    <a:pt x="18406" y="1467"/>
                  </a:lnTo>
                  <a:lnTo>
                    <a:pt x="18406" y="533"/>
                  </a:lnTo>
                  <a:lnTo>
                    <a:pt x="18254" y="400"/>
                  </a:lnTo>
                  <a:lnTo>
                    <a:pt x="18254" y="267"/>
                  </a:lnTo>
                  <a:lnTo>
                    <a:pt x="17797" y="267"/>
                  </a:lnTo>
                  <a:lnTo>
                    <a:pt x="16885" y="133"/>
                  </a:lnTo>
                  <a:lnTo>
                    <a:pt x="15820" y="133"/>
                  </a:lnTo>
                  <a:lnTo>
                    <a:pt x="15211" y="0"/>
                  </a:lnTo>
                  <a:lnTo>
                    <a:pt x="14907" y="0"/>
                  </a:lnTo>
                  <a:lnTo>
                    <a:pt x="14603" y="133"/>
                  </a:lnTo>
                  <a:lnTo>
                    <a:pt x="13538" y="133"/>
                  </a:lnTo>
                  <a:lnTo>
                    <a:pt x="13386" y="267"/>
                  </a:lnTo>
                  <a:lnTo>
                    <a:pt x="13082" y="267"/>
                  </a:lnTo>
                  <a:lnTo>
                    <a:pt x="12473" y="533"/>
                  </a:lnTo>
                  <a:lnTo>
                    <a:pt x="12321" y="667"/>
                  </a:lnTo>
                  <a:lnTo>
                    <a:pt x="10039" y="667"/>
                  </a:lnTo>
                  <a:lnTo>
                    <a:pt x="9887" y="800"/>
                  </a:lnTo>
                  <a:lnTo>
                    <a:pt x="9583" y="800"/>
                  </a:lnTo>
                  <a:lnTo>
                    <a:pt x="9583" y="933"/>
                  </a:lnTo>
                  <a:lnTo>
                    <a:pt x="8975" y="1467"/>
                  </a:lnTo>
                  <a:lnTo>
                    <a:pt x="8670" y="1467"/>
                  </a:lnTo>
                  <a:lnTo>
                    <a:pt x="8518" y="1600"/>
                  </a:lnTo>
                  <a:lnTo>
                    <a:pt x="7454" y="1600"/>
                  </a:lnTo>
                  <a:lnTo>
                    <a:pt x="7454" y="1733"/>
                  </a:lnTo>
                  <a:lnTo>
                    <a:pt x="7149" y="1733"/>
                  </a:lnTo>
                  <a:lnTo>
                    <a:pt x="7149" y="1867"/>
                  </a:lnTo>
                  <a:lnTo>
                    <a:pt x="6997" y="2000"/>
                  </a:lnTo>
                  <a:lnTo>
                    <a:pt x="6997" y="2133"/>
                  </a:lnTo>
                  <a:lnTo>
                    <a:pt x="6845" y="2267"/>
                  </a:lnTo>
                  <a:lnTo>
                    <a:pt x="6845" y="2667"/>
                  </a:lnTo>
                  <a:lnTo>
                    <a:pt x="6693" y="28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66" name="Freeform 381"/>
            <p:cNvSpPr/>
            <p:nvPr/>
          </p:nvSpPr>
          <p:spPr>
            <a:xfrm>
              <a:off x="4185241" y="1797091"/>
              <a:ext cx="568712" cy="537139"/>
            </a:xfrm>
            <a:custGeom>
              <a:avLst/>
              <a:gdLst/>
              <a:ahLst/>
              <a:cxnLst>
                <a:cxn ang="0">
                  <a:pos x="wd2" y="hd2"/>
                </a:cxn>
                <a:cxn ang="5400000">
                  <a:pos x="wd2" y="hd2"/>
                </a:cxn>
                <a:cxn ang="10800000">
                  <a:pos x="wd2" y="hd2"/>
                </a:cxn>
                <a:cxn ang="16200000">
                  <a:pos x="wd2" y="hd2"/>
                </a:cxn>
              </a:cxnLst>
              <a:rect l="0" t="0" r="r" b="b"/>
              <a:pathLst>
                <a:path w="21600" h="21600" extrusionOk="0">
                  <a:moveTo>
                    <a:pt x="6693" y="2800"/>
                  </a:moveTo>
                  <a:lnTo>
                    <a:pt x="6845" y="2800"/>
                  </a:lnTo>
                  <a:lnTo>
                    <a:pt x="7606" y="3467"/>
                  </a:lnTo>
                  <a:lnTo>
                    <a:pt x="7606" y="3733"/>
                  </a:lnTo>
                  <a:lnTo>
                    <a:pt x="7454" y="3733"/>
                  </a:lnTo>
                  <a:lnTo>
                    <a:pt x="7454" y="3867"/>
                  </a:lnTo>
                  <a:lnTo>
                    <a:pt x="7149" y="4133"/>
                  </a:lnTo>
                  <a:lnTo>
                    <a:pt x="7149" y="4267"/>
                  </a:lnTo>
                  <a:lnTo>
                    <a:pt x="6997" y="4267"/>
                  </a:lnTo>
                  <a:lnTo>
                    <a:pt x="6997" y="4533"/>
                  </a:lnTo>
                  <a:lnTo>
                    <a:pt x="7301" y="4533"/>
                  </a:lnTo>
                  <a:lnTo>
                    <a:pt x="7301" y="4667"/>
                  </a:lnTo>
                  <a:lnTo>
                    <a:pt x="7606" y="4667"/>
                  </a:lnTo>
                  <a:lnTo>
                    <a:pt x="7606" y="4800"/>
                  </a:lnTo>
                  <a:lnTo>
                    <a:pt x="7758" y="4800"/>
                  </a:lnTo>
                  <a:lnTo>
                    <a:pt x="7758" y="5467"/>
                  </a:lnTo>
                  <a:lnTo>
                    <a:pt x="7606" y="5733"/>
                  </a:lnTo>
                  <a:lnTo>
                    <a:pt x="7606" y="5867"/>
                  </a:lnTo>
                  <a:lnTo>
                    <a:pt x="7454" y="6000"/>
                  </a:lnTo>
                  <a:lnTo>
                    <a:pt x="7454" y="6267"/>
                  </a:lnTo>
                  <a:lnTo>
                    <a:pt x="7301" y="6267"/>
                  </a:lnTo>
                  <a:lnTo>
                    <a:pt x="7301" y="6400"/>
                  </a:lnTo>
                  <a:lnTo>
                    <a:pt x="7149" y="6400"/>
                  </a:lnTo>
                  <a:lnTo>
                    <a:pt x="7149" y="6533"/>
                  </a:lnTo>
                  <a:lnTo>
                    <a:pt x="5932" y="6533"/>
                  </a:lnTo>
                  <a:lnTo>
                    <a:pt x="5932" y="6667"/>
                  </a:lnTo>
                  <a:lnTo>
                    <a:pt x="5780" y="6800"/>
                  </a:lnTo>
                  <a:lnTo>
                    <a:pt x="5780" y="7333"/>
                  </a:lnTo>
                  <a:lnTo>
                    <a:pt x="5932" y="7333"/>
                  </a:lnTo>
                  <a:lnTo>
                    <a:pt x="5932" y="7467"/>
                  </a:lnTo>
                  <a:lnTo>
                    <a:pt x="6085" y="7467"/>
                  </a:lnTo>
                  <a:lnTo>
                    <a:pt x="6237" y="7600"/>
                  </a:lnTo>
                  <a:lnTo>
                    <a:pt x="6389" y="7600"/>
                  </a:lnTo>
                  <a:lnTo>
                    <a:pt x="6389" y="7867"/>
                  </a:lnTo>
                  <a:lnTo>
                    <a:pt x="6237" y="7867"/>
                  </a:lnTo>
                  <a:lnTo>
                    <a:pt x="6237" y="8000"/>
                  </a:lnTo>
                  <a:lnTo>
                    <a:pt x="6085" y="8133"/>
                  </a:lnTo>
                  <a:lnTo>
                    <a:pt x="5932" y="8133"/>
                  </a:lnTo>
                  <a:lnTo>
                    <a:pt x="5780" y="8267"/>
                  </a:lnTo>
                  <a:lnTo>
                    <a:pt x="5476" y="8400"/>
                  </a:lnTo>
                  <a:lnTo>
                    <a:pt x="5324" y="8533"/>
                  </a:lnTo>
                  <a:lnTo>
                    <a:pt x="5020" y="8667"/>
                  </a:lnTo>
                  <a:lnTo>
                    <a:pt x="5020" y="8800"/>
                  </a:lnTo>
                  <a:lnTo>
                    <a:pt x="4868" y="8800"/>
                  </a:lnTo>
                  <a:lnTo>
                    <a:pt x="4715" y="9067"/>
                  </a:lnTo>
                  <a:lnTo>
                    <a:pt x="4411" y="9200"/>
                  </a:lnTo>
                  <a:lnTo>
                    <a:pt x="4259" y="9467"/>
                  </a:lnTo>
                  <a:lnTo>
                    <a:pt x="4107" y="9600"/>
                  </a:lnTo>
                  <a:lnTo>
                    <a:pt x="3955" y="9600"/>
                  </a:lnTo>
                  <a:lnTo>
                    <a:pt x="3803" y="9733"/>
                  </a:lnTo>
                  <a:lnTo>
                    <a:pt x="3499" y="9867"/>
                  </a:lnTo>
                  <a:lnTo>
                    <a:pt x="3346" y="10000"/>
                  </a:lnTo>
                  <a:lnTo>
                    <a:pt x="3194" y="10000"/>
                  </a:lnTo>
                  <a:lnTo>
                    <a:pt x="3042" y="10133"/>
                  </a:lnTo>
                  <a:lnTo>
                    <a:pt x="2890" y="10133"/>
                  </a:lnTo>
                  <a:lnTo>
                    <a:pt x="2738" y="10000"/>
                  </a:lnTo>
                  <a:lnTo>
                    <a:pt x="2434" y="10000"/>
                  </a:lnTo>
                  <a:lnTo>
                    <a:pt x="2130" y="10267"/>
                  </a:lnTo>
                  <a:lnTo>
                    <a:pt x="2130" y="10533"/>
                  </a:lnTo>
                  <a:lnTo>
                    <a:pt x="1217" y="10533"/>
                  </a:lnTo>
                  <a:lnTo>
                    <a:pt x="1065" y="10667"/>
                  </a:lnTo>
                  <a:lnTo>
                    <a:pt x="1065" y="10800"/>
                  </a:lnTo>
                  <a:lnTo>
                    <a:pt x="1217" y="10933"/>
                  </a:lnTo>
                  <a:lnTo>
                    <a:pt x="1065" y="11067"/>
                  </a:lnTo>
                  <a:lnTo>
                    <a:pt x="913" y="11067"/>
                  </a:lnTo>
                  <a:lnTo>
                    <a:pt x="913" y="11200"/>
                  </a:lnTo>
                  <a:lnTo>
                    <a:pt x="304" y="11200"/>
                  </a:lnTo>
                  <a:lnTo>
                    <a:pt x="152" y="11067"/>
                  </a:lnTo>
                  <a:lnTo>
                    <a:pt x="0" y="11067"/>
                  </a:lnTo>
                  <a:lnTo>
                    <a:pt x="2282" y="13467"/>
                  </a:lnTo>
                  <a:lnTo>
                    <a:pt x="2738" y="13733"/>
                  </a:lnTo>
                  <a:lnTo>
                    <a:pt x="3042" y="14000"/>
                  </a:lnTo>
                  <a:lnTo>
                    <a:pt x="3346" y="14133"/>
                  </a:lnTo>
                  <a:lnTo>
                    <a:pt x="3803" y="14400"/>
                  </a:lnTo>
                  <a:lnTo>
                    <a:pt x="4259" y="14800"/>
                  </a:lnTo>
                  <a:lnTo>
                    <a:pt x="4715" y="15067"/>
                  </a:lnTo>
                  <a:lnTo>
                    <a:pt x="5172" y="15467"/>
                  </a:lnTo>
                  <a:lnTo>
                    <a:pt x="6085" y="16133"/>
                  </a:lnTo>
                  <a:lnTo>
                    <a:pt x="8214" y="17733"/>
                  </a:lnTo>
                  <a:lnTo>
                    <a:pt x="8670" y="18133"/>
                  </a:lnTo>
                  <a:lnTo>
                    <a:pt x="9279" y="18400"/>
                  </a:lnTo>
                  <a:lnTo>
                    <a:pt x="9735" y="18800"/>
                  </a:lnTo>
                  <a:lnTo>
                    <a:pt x="11104" y="19600"/>
                  </a:lnTo>
                  <a:lnTo>
                    <a:pt x="11256" y="19600"/>
                  </a:lnTo>
                  <a:lnTo>
                    <a:pt x="11561" y="19733"/>
                  </a:lnTo>
                  <a:lnTo>
                    <a:pt x="11713" y="19733"/>
                  </a:lnTo>
                  <a:lnTo>
                    <a:pt x="11865" y="19867"/>
                  </a:lnTo>
                  <a:lnTo>
                    <a:pt x="12017" y="19867"/>
                  </a:lnTo>
                  <a:lnTo>
                    <a:pt x="12017" y="20000"/>
                  </a:lnTo>
                  <a:lnTo>
                    <a:pt x="12169" y="20000"/>
                  </a:lnTo>
                  <a:lnTo>
                    <a:pt x="12169" y="21333"/>
                  </a:lnTo>
                  <a:lnTo>
                    <a:pt x="12321" y="21467"/>
                  </a:lnTo>
                  <a:lnTo>
                    <a:pt x="12321" y="21600"/>
                  </a:lnTo>
                  <a:lnTo>
                    <a:pt x="12930" y="21600"/>
                  </a:lnTo>
                  <a:lnTo>
                    <a:pt x="13234" y="21467"/>
                  </a:lnTo>
                  <a:lnTo>
                    <a:pt x="13386" y="21467"/>
                  </a:lnTo>
                  <a:lnTo>
                    <a:pt x="13386" y="20933"/>
                  </a:lnTo>
                  <a:lnTo>
                    <a:pt x="13538" y="20800"/>
                  </a:lnTo>
                  <a:lnTo>
                    <a:pt x="15363" y="20800"/>
                  </a:lnTo>
                  <a:lnTo>
                    <a:pt x="15515" y="20667"/>
                  </a:lnTo>
                  <a:lnTo>
                    <a:pt x="15515" y="20533"/>
                  </a:lnTo>
                  <a:lnTo>
                    <a:pt x="15972" y="20133"/>
                  </a:lnTo>
                  <a:lnTo>
                    <a:pt x="15972" y="20000"/>
                  </a:lnTo>
                  <a:lnTo>
                    <a:pt x="16124" y="20000"/>
                  </a:lnTo>
                  <a:lnTo>
                    <a:pt x="16428" y="19867"/>
                  </a:lnTo>
                  <a:lnTo>
                    <a:pt x="16580" y="19733"/>
                  </a:lnTo>
                  <a:lnTo>
                    <a:pt x="16732" y="19733"/>
                  </a:lnTo>
                  <a:lnTo>
                    <a:pt x="16732" y="19333"/>
                  </a:lnTo>
                  <a:lnTo>
                    <a:pt x="16885" y="19200"/>
                  </a:lnTo>
                  <a:lnTo>
                    <a:pt x="16885" y="19067"/>
                  </a:lnTo>
                  <a:lnTo>
                    <a:pt x="17037" y="18933"/>
                  </a:lnTo>
                  <a:lnTo>
                    <a:pt x="17189" y="18933"/>
                  </a:lnTo>
                  <a:lnTo>
                    <a:pt x="17493" y="18800"/>
                  </a:lnTo>
                  <a:lnTo>
                    <a:pt x="17797" y="18800"/>
                  </a:lnTo>
                  <a:lnTo>
                    <a:pt x="18101" y="18667"/>
                  </a:lnTo>
                  <a:lnTo>
                    <a:pt x="18558" y="18667"/>
                  </a:lnTo>
                  <a:lnTo>
                    <a:pt x="19014" y="18267"/>
                  </a:lnTo>
                  <a:lnTo>
                    <a:pt x="19014" y="18000"/>
                  </a:lnTo>
                  <a:lnTo>
                    <a:pt x="19623" y="17467"/>
                  </a:lnTo>
                  <a:lnTo>
                    <a:pt x="19927" y="17333"/>
                  </a:lnTo>
                  <a:lnTo>
                    <a:pt x="20079" y="17200"/>
                  </a:lnTo>
                  <a:lnTo>
                    <a:pt x="20231" y="17200"/>
                  </a:lnTo>
                  <a:lnTo>
                    <a:pt x="20383" y="17067"/>
                  </a:lnTo>
                  <a:lnTo>
                    <a:pt x="20687" y="16933"/>
                  </a:lnTo>
                  <a:lnTo>
                    <a:pt x="20992" y="16933"/>
                  </a:lnTo>
                  <a:lnTo>
                    <a:pt x="21144" y="16800"/>
                  </a:lnTo>
                  <a:lnTo>
                    <a:pt x="21296" y="16800"/>
                  </a:lnTo>
                  <a:lnTo>
                    <a:pt x="21296" y="16667"/>
                  </a:lnTo>
                  <a:lnTo>
                    <a:pt x="21448" y="16667"/>
                  </a:lnTo>
                  <a:lnTo>
                    <a:pt x="21448" y="16533"/>
                  </a:lnTo>
                  <a:lnTo>
                    <a:pt x="21600" y="16400"/>
                  </a:lnTo>
                  <a:lnTo>
                    <a:pt x="21600" y="15600"/>
                  </a:lnTo>
                  <a:lnTo>
                    <a:pt x="21448" y="15467"/>
                  </a:lnTo>
                  <a:lnTo>
                    <a:pt x="21448" y="15333"/>
                  </a:lnTo>
                  <a:lnTo>
                    <a:pt x="21296" y="15333"/>
                  </a:lnTo>
                  <a:lnTo>
                    <a:pt x="21144" y="15200"/>
                  </a:lnTo>
                  <a:lnTo>
                    <a:pt x="19775" y="15200"/>
                  </a:lnTo>
                  <a:lnTo>
                    <a:pt x="19775" y="15067"/>
                  </a:lnTo>
                  <a:lnTo>
                    <a:pt x="19623" y="15067"/>
                  </a:lnTo>
                  <a:lnTo>
                    <a:pt x="19166" y="14667"/>
                  </a:lnTo>
                  <a:lnTo>
                    <a:pt x="19166" y="14400"/>
                  </a:lnTo>
                  <a:lnTo>
                    <a:pt x="19014" y="14267"/>
                  </a:lnTo>
                  <a:lnTo>
                    <a:pt x="19014" y="12667"/>
                  </a:lnTo>
                  <a:lnTo>
                    <a:pt x="19166" y="11733"/>
                  </a:lnTo>
                  <a:lnTo>
                    <a:pt x="19166" y="9600"/>
                  </a:lnTo>
                  <a:lnTo>
                    <a:pt x="19318" y="7733"/>
                  </a:lnTo>
                  <a:lnTo>
                    <a:pt x="19318" y="6933"/>
                  </a:lnTo>
                  <a:lnTo>
                    <a:pt x="18710" y="6933"/>
                  </a:lnTo>
                  <a:lnTo>
                    <a:pt x="18710" y="6800"/>
                  </a:lnTo>
                  <a:lnTo>
                    <a:pt x="18558" y="6800"/>
                  </a:lnTo>
                  <a:lnTo>
                    <a:pt x="18558" y="6000"/>
                  </a:lnTo>
                  <a:lnTo>
                    <a:pt x="18406" y="6000"/>
                  </a:lnTo>
                  <a:lnTo>
                    <a:pt x="18406" y="5733"/>
                  </a:lnTo>
                  <a:lnTo>
                    <a:pt x="18254" y="5733"/>
                  </a:lnTo>
                  <a:lnTo>
                    <a:pt x="18101" y="5600"/>
                  </a:lnTo>
                  <a:lnTo>
                    <a:pt x="17645" y="5600"/>
                  </a:lnTo>
                  <a:lnTo>
                    <a:pt x="17189" y="5200"/>
                  </a:lnTo>
                  <a:lnTo>
                    <a:pt x="17189" y="4933"/>
                  </a:lnTo>
                  <a:lnTo>
                    <a:pt x="17037" y="4800"/>
                  </a:lnTo>
                  <a:lnTo>
                    <a:pt x="17037" y="3733"/>
                  </a:lnTo>
                  <a:lnTo>
                    <a:pt x="17189" y="3600"/>
                  </a:lnTo>
                  <a:lnTo>
                    <a:pt x="17189" y="3333"/>
                  </a:lnTo>
                  <a:lnTo>
                    <a:pt x="17341" y="3333"/>
                  </a:lnTo>
                  <a:lnTo>
                    <a:pt x="17493" y="3200"/>
                  </a:lnTo>
                  <a:lnTo>
                    <a:pt x="18101" y="3200"/>
                  </a:lnTo>
                  <a:lnTo>
                    <a:pt x="18254" y="3067"/>
                  </a:lnTo>
                  <a:lnTo>
                    <a:pt x="18254" y="2800"/>
                  </a:lnTo>
                  <a:lnTo>
                    <a:pt x="18101" y="2800"/>
                  </a:lnTo>
                  <a:lnTo>
                    <a:pt x="18101" y="2667"/>
                  </a:lnTo>
                  <a:lnTo>
                    <a:pt x="17797" y="2400"/>
                  </a:lnTo>
                  <a:lnTo>
                    <a:pt x="17797" y="2267"/>
                  </a:lnTo>
                  <a:lnTo>
                    <a:pt x="17645" y="2133"/>
                  </a:lnTo>
                  <a:lnTo>
                    <a:pt x="17797" y="2000"/>
                  </a:lnTo>
                  <a:lnTo>
                    <a:pt x="17797" y="1600"/>
                  </a:lnTo>
                  <a:lnTo>
                    <a:pt x="17949" y="1467"/>
                  </a:lnTo>
                  <a:lnTo>
                    <a:pt x="18406" y="1467"/>
                  </a:lnTo>
                  <a:lnTo>
                    <a:pt x="18406" y="533"/>
                  </a:lnTo>
                  <a:lnTo>
                    <a:pt x="18254" y="400"/>
                  </a:lnTo>
                  <a:lnTo>
                    <a:pt x="18254" y="267"/>
                  </a:lnTo>
                  <a:lnTo>
                    <a:pt x="17797" y="267"/>
                  </a:lnTo>
                  <a:lnTo>
                    <a:pt x="16885" y="133"/>
                  </a:lnTo>
                  <a:lnTo>
                    <a:pt x="15820" y="133"/>
                  </a:lnTo>
                  <a:lnTo>
                    <a:pt x="15211" y="0"/>
                  </a:lnTo>
                  <a:lnTo>
                    <a:pt x="14907" y="0"/>
                  </a:lnTo>
                  <a:lnTo>
                    <a:pt x="14603" y="133"/>
                  </a:lnTo>
                  <a:lnTo>
                    <a:pt x="13538" y="133"/>
                  </a:lnTo>
                  <a:lnTo>
                    <a:pt x="13386" y="267"/>
                  </a:lnTo>
                  <a:lnTo>
                    <a:pt x="13082" y="267"/>
                  </a:lnTo>
                  <a:lnTo>
                    <a:pt x="12473" y="533"/>
                  </a:lnTo>
                  <a:lnTo>
                    <a:pt x="12321" y="667"/>
                  </a:lnTo>
                  <a:lnTo>
                    <a:pt x="10039" y="667"/>
                  </a:lnTo>
                  <a:lnTo>
                    <a:pt x="9887" y="800"/>
                  </a:lnTo>
                  <a:lnTo>
                    <a:pt x="9583" y="800"/>
                  </a:lnTo>
                  <a:lnTo>
                    <a:pt x="9583" y="933"/>
                  </a:lnTo>
                  <a:lnTo>
                    <a:pt x="8975" y="1467"/>
                  </a:lnTo>
                  <a:lnTo>
                    <a:pt x="8670" y="1467"/>
                  </a:lnTo>
                  <a:lnTo>
                    <a:pt x="8518" y="1600"/>
                  </a:lnTo>
                  <a:lnTo>
                    <a:pt x="7454" y="1600"/>
                  </a:lnTo>
                  <a:lnTo>
                    <a:pt x="7454" y="1733"/>
                  </a:lnTo>
                  <a:lnTo>
                    <a:pt x="7149" y="1733"/>
                  </a:lnTo>
                  <a:lnTo>
                    <a:pt x="7149" y="1867"/>
                  </a:lnTo>
                  <a:lnTo>
                    <a:pt x="6997" y="2000"/>
                  </a:lnTo>
                  <a:lnTo>
                    <a:pt x="6997" y="2133"/>
                  </a:lnTo>
                  <a:lnTo>
                    <a:pt x="6845" y="2267"/>
                  </a:lnTo>
                  <a:lnTo>
                    <a:pt x="6845" y="2667"/>
                  </a:lnTo>
                  <a:lnTo>
                    <a:pt x="6693" y="28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67" name="Freeform 382"/>
            <p:cNvSpPr/>
            <p:nvPr/>
          </p:nvSpPr>
          <p:spPr>
            <a:xfrm>
              <a:off x="4617783" y="2473487"/>
              <a:ext cx="276347" cy="348146"/>
            </a:xfrm>
            <a:custGeom>
              <a:avLst/>
              <a:gdLst/>
              <a:ahLst/>
              <a:cxnLst>
                <a:cxn ang="0">
                  <a:pos x="wd2" y="hd2"/>
                </a:cxn>
                <a:cxn ang="5400000">
                  <a:pos x="wd2" y="hd2"/>
                </a:cxn>
                <a:cxn ang="10800000">
                  <a:pos x="wd2" y="hd2"/>
                </a:cxn>
                <a:cxn ang="16200000">
                  <a:pos x="wd2" y="hd2"/>
                </a:cxn>
              </a:cxnLst>
              <a:rect l="0" t="0" r="r" b="b"/>
              <a:pathLst>
                <a:path w="21600" h="21600" extrusionOk="0">
                  <a:moveTo>
                    <a:pt x="0" y="16251"/>
                  </a:moveTo>
                  <a:lnTo>
                    <a:pt x="626" y="16046"/>
                  </a:lnTo>
                  <a:lnTo>
                    <a:pt x="1878" y="15429"/>
                  </a:lnTo>
                  <a:lnTo>
                    <a:pt x="3130" y="14606"/>
                  </a:lnTo>
                  <a:lnTo>
                    <a:pt x="3757" y="14400"/>
                  </a:lnTo>
                  <a:lnTo>
                    <a:pt x="4070" y="13989"/>
                  </a:lnTo>
                  <a:lnTo>
                    <a:pt x="4383" y="13989"/>
                  </a:lnTo>
                  <a:lnTo>
                    <a:pt x="4696" y="13783"/>
                  </a:lnTo>
                  <a:lnTo>
                    <a:pt x="5009" y="13371"/>
                  </a:lnTo>
                  <a:lnTo>
                    <a:pt x="5635" y="12960"/>
                  </a:lnTo>
                  <a:lnTo>
                    <a:pt x="5948" y="12549"/>
                  </a:lnTo>
                  <a:lnTo>
                    <a:pt x="6574" y="12343"/>
                  </a:lnTo>
                  <a:lnTo>
                    <a:pt x="6887" y="11931"/>
                  </a:lnTo>
                  <a:lnTo>
                    <a:pt x="7513" y="11726"/>
                  </a:lnTo>
                  <a:lnTo>
                    <a:pt x="7513" y="11520"/>
                  </a:lnTo>
                  <a:lnTo>
                    <a:pt x="7826" y="11520"/>
                  </a:lnTo>
                  <a:lnTo>
                    <a:pt x="8765" y="11109"/>
                  </a:lnTo>
                  <a:lnTo>
                    <a:pt x="9391" y="10903"/>
                  </a:lnTo>
                  <a:lnTo>
                    <a:pt x="10643" y="10080"/>
                  </a:lnTo>
                  <a:lnTo>
                    <a:pt x="10643" y="9669"/>
                  </a:lnTo>
                  <a:lnTo>
                    <a:pt x="11270" y="8846"/>
                  </a:lnTo>
                  <a:lnTo>
                    <a:pt x="11583" y="8640"/>
                  </a:lnTo>
                  <a:lnTo>
                    <a:pt x="11583" y="8229"/>
                  </a:lnTo>
                  <a:lnTo>
                    <a:pt x="11896" y="7406"/>
                  </a:lnTo>
                  <a:lnTo>
                    <a:pt x="11896" y="6994"/>
                  </a:lnTo>
                  <a:lnTo>
                    <a:pt x="12209" y="6583"/>
                  </a:lnTo>
                  <a:lnTo>
                    <a:pt x="12209" y="6171"/>
                  </a:lnTo>
                  <a:lnTo>
                    <a:pt x="12522" y="5966"/>
                  </a:lnTo>
                  <a:lnTo>
                    <a:pt x="12522" y="5760"/>
                  </a:lnTo>
                  <a:lnTo>
                    <a:pt x="12835" y="5554"/>
                  </a:lnTo>
                  <a:lnTo>
                    <a:pt x="12835" y="5349"/>
                  </a:lnTo>
                  <a:lnTo>
                    <a:pt x="13148" y="5349"/>
                  </a:lnTo>
                  <a:lnTo>
                    <a:pt x="13148" y="5143"/>
                  </a:lnTo>
                  <a:lnTo>
                    <a:pt x="13461" y="5143"/>
                  </a:lnTo>
                  <a:lnTo>
                    <a:pt x="14087" y="4731"/>
                  </a:lnTo>
                  <a:lnTo>
                    <a:pt x="14400" y="4731"/>
                  </a:lnTo>
                  <a:lnTo>
                    <a:pt x="14400" y="4526"/>
                  </a:lnTo>
                  <a:lnTo>
                    <a:pt x="14713" y="4320"/>
                  </a:lnTo>
                  <a:lnTo>
                    <a:pt x="14713" y="1029"/>
                  </a:lnTo>
                  <a:lnTo>
                    <a:pt x="14400" y="0"/>
                  </a:lnTo>
                  <a:lnTo>
                    <a:pt x="15339" y="0"/>
                  </a:lnTo>
                  <a:lnTo>
                    <a:pt x="15339" y="206"/>
                  </a:lnTo>
                  <a:lnTo>
                    <a:pt x="15652" y="411"/>
                  </a:lnTo>
                  <a:lnTo>
                    <a:pt x="15652" y="1029"/>
                  </a:lnTo>
                  <a:lnTo>
                    <a:pt x="15965" y="1234"/>
                  </a:lnTo>
                  <a:lnTo>
                    <a:pt x="15965" y="1440"/>
                  </a:lnTo>
                  <a:lnTo>
                    <a:pt x="16278" y="1851"/>
                  </a:lnTo>
                  <a:lnTo>
                    <a:pt x="16904" y="2469"/>
                  </a:lnTo>
                  <a:lnTo>
                    <a:pt x="17217" y="2880"/>
                  </a:lnTo>
                  <a:lnTo>
                    <a:pt x="17530" y="3086"/>
                  </a:lnTo>
                  <a:lnTo>
                    <a:pt x="17530" y="4114"/>
                  </a:lnTo>
                  <a:lnTo>
                    <a:pt x="17217" y="4114"/>
                  </a:lnTo>
                  <a:lnTo>
                    <a:pt x="16904" y="4320"/>
                  </a:lnTo>
                  <a:lnTo>
                    <a:pt x="16591" y="4320"/>
                  </a:lnTo>
                  <a:lnTo>
                    <a:pt x="16591" y="4526"/>
                  </a:lnTo>
                  <a:lnTo>
                    <a:pt x="16904" y="4526"/>
                  </a:lnTo>
                  <a:lnTo>
                    <a:pt x="16904" y="4731"/>
                  </a:lnTo>
                  <a:lnTo>
                    <a:pt x="17217" y="4731"/>
                  </a:lnTo>
                  <a:lnTo>
                    <a:pt x="17217" y="5349"/>
                  </a:lnTo>
                  <a:lnTo>
                    <a:pt x="17530" y="5554"/>
                  </a:lnTo>
                  <a:lnTo>
                    <a:pt x="17530" y="5760"/>
                  </a:lnTo>
                  <a:lnTo>
                    <a:pt x="18157" y="6171"/>
                  </a:lnTo>
                  <a:lnTo>
                    <a:pt x="18157" y="7200"/>
                  </a:lnTo>
                  <a:lnTo>
                    <a:pt x="17843" y="7200"/>
                  </a:lnTo>
                  <a:lnTo>
                    <a:pt x="17530" y="7406"/>
                  </a:lnTo>
                  <a:lnTo>
                    <a:pt x="17217" y="7406"/>
                  </a:lnTo>
                  <a:lnTo>
                    <a:pt x="17217" y="7611"/>
                  </a:lnTo>
                  <a:lnTo>
                    <a:pt x="16904" y="7611"/>
                  </a:lnTo>
                  <a:lnTo>
                    <a:pt x="16904" y="8023"/>
                  </a:lnTo>
                  <a:lnTo>
                    <a:pt x="17217" y="8229"/>
                  </a:lnTo>
                  <a:lnTo>
                    <a:pt x="17217" y="8640"/>
                  </a:lnTo>
                  <a:lnTo>
                    <a:pt x="17530" y="8846"/>
                  </a:lnTo>
                  <a:lnTo>
                    <a:pt x="17843" y="8846"/>
                  </a:lnTo>
                  <a:lnTo>
                    <a:pt x="17843" y="9051"/>
                  </a:lnTo>
                  <a:lnTo>
                    <a:pt x="18783" y="9669"/>
                  </a:lnTo>
                  <a:lnTo>
                    <a:pt x="18783" y="9874"/>
                  </a:lnTo>
                  <a:lnTo>
                    <a:pt x="19096" y="10080"/>
                  </a:lnTo>
                  <a:lnTo>
                    <a:pt x="19096" y="10286"/>
                  </a:lnTo>
                  <a:lnTo>
                    <a:pt x="19722" y="10697"/>
                  </a:lnTo>
                  <a:lnTo>
                    <a:pt x="20035" y="11520"/>
                  </a:lnTo>
                  <a:lnTo>
                    <a:pt x="19722" y="11931"/>
                  </a:lnTo>
                  <a:lnTo>
                    <a:pt x="19096" y="12137"/>
                  </a:lnTo>
                  <a:lnTo>
                    <a:pt x="19096" y="12343"/>
                  </a:lnTo>
                  <a:lnTo>
                    <a:pt x="18470" y="13166"/>
                  </a:lnTo>
                  <a:lnTo>
                    <a:pt x="18157" y="13371"/>
                  </a:lnTo>
                  <a:lnTo>
                    <a:pt x="18157" y="13989"/>
                  </a:lnTo>
                  <a:lnTo>
                    <a:pt x="17843" y="14194"/>
                  </a:lnTo>
                  <a:lnTo>
                    <a:pt x="17843" y="14400"/>
                  </a:lnTo>
                  <a:lnTo>
                    <a:pt x="18157" y="14400"/>
                  </a:lnTo>
                  <a:lnTo>
                    <a:pt x="18157" y="14811"/>
                  </a:lnTo>
                  <a:lnTo>
                    <a:pt x="19409" y="15634"/>
                  </a:lnTo>
                  <a:lnTo>
                    <a:pt x="19409" y="15840"/>
                  </a:lnTo>
                  <a:lnTo>
                    <a:pt x="19722" y="16046"/>
                  </a:lnTo>
                  <a:lnTo>
                    <a:pt x="19722" y="16251"/>
                  </a:lnTo>
                  <a:lnTo>
                    <a:pt x="20035" y="16663"/>
                  </a:lnTo>
                  <a:lnTo>
                    <a:pt x="20035" y="17280"/>
                  </a:lnTo>
                  <a:lnTo>
                    <a:pt x="20661" y="18103"/>
                  </a:lnTo>
                  <a:lnTo>
                    <a:pt x="20661" y="18309"/>
                  </a:lnTo>
                  <a:lnTo>
                    <a:pt x="21287" y="18720"/>
                  </a:lnTo>
                  <a:lnTo>
                    <a:pt x="21600" y="19131"/>
                  </a:lnTo>
                  <a:lnTo>
                    <a:pt x="14400" y="19749"/>
                  </a:lnTo>
                  <a:lnTo>
                    <a:pt x="11583" y="19749"/>
                  </a:lnTo>
                  <a:lnTo>
                    <a:pt x="11270" y="19954"/>
                  </a:lnTo>
                  <a:lnTo>
                    <a:pt x="10643" y="19954"/>
                  </a:lnTo>
                  <a:lnTo>
                    <a:pt x="10330" y="20160"/>
                  </a:lnTo>
                  <a:lnTo>
                    <a:pt x="10017" y="20160"/>
                  </a:lnTo>
                  <a:lnTo>
                    <a:pt x="10017" y="20366"/>
                  </a:lnTo>
                  <a:lnTo>
                    <a:pt x="9704" y="20366"/>
                  </a:lnTo>
                  <a:lnTo>
                    <a:pt x="9704" y="20571"/>
                  </a:lnTo>
                  <a:lnTo>
                    <a:pt x="9391" y="20571"/>
                  </a:lnTo>
                  <a:lnTo>
                    <a:pt x="9391" y="21394"/>
                  </a:lnTo>
                  <a:lnTo>
                    <a:pt x="6261" y="21600"/>
                  </a:lnTo>
                  <a:lnTo>
                    <a:pt x="6261" y="21394"/>
                  </a:lnTo>
                  <a:lnTo>
                    <a:pt x="5948" y="20983"/>
                  </a:lnTo>
                  <a:lnTo>
                    <a:pt x="5948" y="19749"/>
                  </a:lnTo>
                  <a:lnTo>
                    <a:pt x="6887" y="19131"/>
                  </a:lnTo>
                  <a:lnTo>
                    <a:pt x="6887" y="18720"/>
                  </a:lnTo>
                  <a:lnTo>
                    <a:pt x="7200" y="18514"/>
                  </a:lnTo>
                  <a:lnTo>
                    <a:pt x="6887" y="18309"/>
                  </a:lnTo>
                  <a:lnTo>
                    <a:pt x="6887" y="18103"/>
                  </a:lnTo>
                  <a:lnTo>
                    <a:pt x="6261" y="17691"/>
                  </a:lnTo>
                  <a:lnTo>
                    <a:pt x="5948" y="17691"/>
                  </a:lnTo>
                  <a:lnTo>
                    <a:pt x="5322" y="17280"/>
                  </a:lnTo>
                  <a:lnTo>
                    <a:pt x="5009" y="17280"/>
                  </a:lnTo>
                  <a:lnTo>
                    <a:pt x="3757" y="17074"/>
                  </a:lnTo>
                  <a:lnTo>
                    <a:pt x="2817" y="16869"/>
                  </a:lnTo>
                  <a:lnTo>
                    <a:pt x="1565" y="16663"/>
                  </a:lnTo>
                  <a:lnTo>
                    <a:pt x="0" y="16251"/>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68" name="Freeform 383"/>
            <p:cNvSpPr/>
            <p:nvPr/>
          </p:nvSpPr>
          <p:spPr>
            <a:xfrm>
              <a:off x="4617783" y="2473487"/>
              <a:ext cx="276347" cy="348146"/>
            </a:xfrm>
            <a:custGeom>
              <a:avLst/>
              <a:gdLst/>
              <a:ahLst/>
              <a:cxnLst>
                <a:cxn ang="0">
                  <a:pos x="wd2" y="hd2"/>
                </a:cxn>
                <a:cxn ang="5400000">
                  <a:pos x="wd2" y="hd2"/>
                </a:cxn>
                <a:cxn ang="10800000">
                  <a:pos x="wd2" y="hd2"/>
                </a:cxn>
                <a:cxn ang="16200000">
                  <a:pos x="wd2" y="hd2"/>
                </a:cxn>
              </a:cxnLst>
              <a:rect l="0" t="0" r="r" b="b"/>
              <a:pathLst>
                <a:path w="21600" h="21600" extrusionOk="0">
                  <a:moveTo>
                    <a:pt x="0" y="16251"/>
                  </a:moveTo>
                  <a:lnTo>
                    <a:pt x="626" y="16046"/>
                  </a:lnTo>
                  <a:lnTo>
                    <a:pt x="1878" y="15429"/>
                  </a:lnTo>
                  <a:lnTo>
                    <a:pt x="3130" y="14606"/>
                  </a:lnTo>
                  <a:lnTo>
                    <a:pt x="3757" y="14400"/>
                  </a:lnTo>
                  <a:lnTo>
                    <a:pt x="4070" y="13989"/>
                  </a:lnTo>
                  <a:lnTo>
                    <a:pt x="4383" y="13989"/>
                  </a:lnTo>
                  <a:lnTo>
                    <a:pt x="4696" y="13783"/>
                  </a:lnTo>
                  <a:lnTo>
                    <a:pt x="5009" y="13371"/>
                  </a:lnTo>
                  <a:lnTo>
                    <a:pt x="5635" y="12960"/>
                  </a:lnTo>
                  <a:lnTo>
                    <a:pt x="5948" y="12549"/>
                  </a:lnTo>
                  <a:lnTo>
                    <a:pt x="6574" y="12343"/>
                  </a:lnTo>
                  <a:lnTo>
                    <a:pt x="6887" y="11931"/>
                  </a:lnTo>
                  <a:lnTo>
                    <a:pt x="7513" y="11726"/>
                  </a:lnTo>
                  <a:lnTo>
                    <a:pt x="7513" y="11520"/>
                  </a:lnTo>
                  <a:lnTo>
                    <a:pt x="7826" y="11520"/>
                  </a:lnTo>
                  <a:lnTo>
                    <a:pt x="8765" y="11109"/>
                  </a:lnTo>
                  <a:lnTo>
                    <a:pt x="9391" y="10903"/>
                  </a:lnTo>
                  <a:lnTo>
                    <a:pt x="10643" y="10080"/>
                  </a:lnTo>
                  <a:lnTo>
                    <a:pt x="10643" y="9669"/>
                  </a:lnTo>
                  <a:lnTo>
                    <a:pt x="11270" y="8846"/>
                  </a:lnTo>
                  <a:lnTo>
                    <a:pt x="11583" y="8640"/>
                  </a:lnTo>
                  <a:lnTo>
                    <a:pt x="11583" y="8229"/>
                  </a:lnTo>
                  <a:lnTo>
                    <a:pt x="11896" y="7406"/>
                  </a:lnTo>
                  <a:lnTo>
                    <a:pt x="11896" y="6994"/>
                  </a:lnTo>
                  <a:lnTo>
                    <a:pt x="12209" y="6583"/>
                  </a:lnTo>
                  <a:lnTo>
                    <a:pt x="12209" y="6171"/>
                  </a:lnTo>
                  <a:lnTo>
                    <a:pt x="12522" y="5966"/>
                  </a:lnTo>
                  <a:lnTo>
                    <a:pt x="12522" y="5760"/>
                  </a:lnTo>
                  <a:lnTo>
                    <a:pt x="12835" y="5554"/>
                  </a:lnTo>
                  <a:lnTo>
                    <a:pt x="12835" y="5349"/>
                  </a:lnTo>
                  <a:lnTo>
                    <a:pt x="13148" y="5349"/>
                  </a:lnTo>
                  <a:lnTo>
                    <a:pt x="13148" y="5143"/>
                  </a:lnTo>
                  <a:lnTo>
                    <a:pt x="13461" y="5143"/>
                  </a:lnTo>
                  <a:lnTo>
                    <a:pt x="14087" y="4731"/>
                  </a:lnTo>
                  <a:lnTo>
                    <a:pt x="14400" y="4731"/>
                  </a:lnTo>
                  <a:lnTo>
                    <a:pt x="14400" y="4526"/>
                  </a:lnTo>
                  <a:lnTo>
                    <a:pt x="14713" y="4320"/>
                  </a:lnTo>
                  <a:lnTo>
                    <a:pt x="14713" y="1029"/>
                  </a:lnTo>
                  <a:lnTo>
                    <a:pt x="14400" y="0"/>
                  </a:lnTo>
                  <a:lnTo>
                    <a:pt x="15339" y="0"/>
                  </a:lnTo>
                  <a:lnTo>
                    <a:pt x="15339" y="206"/>
                  </a:lnTo>
                  <a:lnTo>
                    <a:pt x="15652" y="411"/>
                  </a:lnTo>
                  <a:lnTo>
                    <a:pt x="15652" y="1029"/>
                  </a:lnTo>
                  <a:lnTo>
                    <a:pt x="15965" y="1234"/>
                  </a:lnTo>
                  <a:lnTo>
                    <a:pt x="15965" y="1440"/>
                  </a:lnTo>
                  <a:lnTo>
                    <a:pt x="16278" y="1851"/>
                  </a:lnTo>
                  <a:lnTo>
                    <a:pt x="16904" y="2469"/>
                  </a:lnTo>
                  <a:lnTo>
                    <a:pt x="17217" y="2880"/>
                  </a:lnTo>
                  <a:lnTo>
                    <a:pt x="17530" y="3086"/>
                  </a:lnTo>
                  <a:lnTo>
                    <a:pt x="17530" y="4114"/>
                  </a:lnTo>
                  <a:lnTo>
                    <a:pt x="17217" y="4114"/>
                  </a:lnTo>
                  <a:lnTo>
                    <a:pt x="16904" y="4320"/>
                  </a:lnTo>
                  <a:lnTo>
                    <a:pt x="16591" y="4320"/>
                  </a:lnTo>
                  <a:lnTo>
                    <a:pt x="16591" y="4526"/>
                  </a:lnTo>
                  <a:lnTo>
                    <a:pt x="16904" y="4526"/>
                  </a:lnTo>
                  <a:lnTo>
                    <a:pt x="16904" y="4731"/>
                  </a:lnTo>
                  <a:lnTo>
                    <a:pt x="17217" y="4731"/>
                  </a:lnTo>
                  <a:lnTo>
                    <a:pt x="17217" y="5349"/>
                  </a:lnTo>
                  <a:lnTo>
                    <a:pt x="17530" y="5554"/>
                  </a:lnTo>
                  <a:lnTo>
                    <a:pt x="17530" y="5760"/>
                  </a:lnTo>
                  <a:lnTo>
                    <a:pt x="18157" y="6171"/>
                  </a:lnTo>
                  <a:lnTo>
                    <a:pt x="18157" y="7200"/>
                  </a:lnTo>
                  <a:lnTo>
                    <a:pt x="17843" y="7200"/>
                  </a:lnTo>
                  <a:lnTo>
                    <a:pt x="17530" y="7406"/>
                  </a:lnTo>
                  <a:lnTo>
                    <a:pt x="17217" y="7406"/>
                  </a:lnTo>
                  <a:lnTo>
                    <a:pt x="17217" y="7611"/>
                  </a:lnTo>
                  <a:lnTo>
                    <a:pt x="16904" y="7611"/>
                  </a:lnTo>
                  <a:lnTo>
                    <a:pt x="16904" y="8023"/>
                  </a:lnTo>
                  <a:lnTo>
                    <a:pt x="17217" y="8229"/>
                  </a:lnTo>
                  <a:lnTo>
                    <a:pt x="17217" y="8640"/>
                  </a:lnTo>
                  <a:lnTo>
                    <a:pt x="17530" y="8846"/>
                  </a:lnTo>
                  <a:lnTo>
                    <a:pt x="17843" y="8846"/>
                  </a:lnTo>
                  <a:lnTo>
                    <a:pt x="17843" y="9051"/>
                  </a:lnTo>
                  <a:lnTo>
                    <a:pt x="18783" y="9669"/>
                  </a:lnTo>
                  <a:lnTo>
                    <a:pt x="18783" y="9874"/>
                  </a:lnTo>
                  <a:lnTo>
                    <a:pt x="19096" y="10080"/>
                  </a:lnTo>
                  <a:lnTo>
                    <a:pt x="19096" y="10286"/>
                  </a:lnTo>
                  <a:lnTo>
                    <a:pt x="19722" y="10697"/>
                  </a:lnTo>
                  <a:lnTo>
                    <a:pt x="20035" y="11520"/>
                  </a:lnTo>
                  <a:lnTo>
                    <a:pt x="19722" y="11931"/>
                  </a:lnTo>
                  <a:lnTo>
                    <a:pt x="19096" y="12137"/>
                  </a:lnTo>
                  <a:lnTo>
                    <a:pt x="19096" y="12343"/>
                  </a:lnTo>
                  <a:lnTo>
                    <a:pt x="18470" y="13166"/>
                  </a:lnTo>
                  <a:lnTo>
                    <a:pt x="18157" y="13371"/>
                  </a:lnTo>
                  <a:lnTo>
                    <a:pt x="18157" y="13989"/>
                  </a:lnTo>
                  <a:lnTo>
                    <a:pt x="17843" y="14194"/>
                  </a:lnTo>
                  <a:lnTo>
                    <a:pt x="17843" y="14400"/>
                  </a:lnTo>
                  <a:lnTo>
                    <a:pt x="18157" y="14400"/>
                  </a:lnTo>
                  <a:lnTo>
                    <a:pt x="18157" y="14811"/>
                  </a:lnTo>
                  <a:lnTo>
                    <a:pt x="19409" y="15634"/>
                  </a:lnTo>
                  <a:lnTo>
                    <a:pt x="19409" y="15840"/>
                  </a:lnTo>
                  <a:lnTo>
                    <a:pt x="19722" y="16046"/>
                  </a:lnTo>
                  <a:lnTo>
                    <a:pt x="19722" y="16251"/>
                  </a:lnTo>
                  <a:lnTo>
                    <a:pt x="20035" y="16663"/>
                  </a:lnTo>
                  <a:lnTo>
                    <a:pt x="20035" y="17280"/>
                  </a:lnTo>
                  <a:lnTo>
                    <a:pt x="20661" y="18103"/>
                  </a:lnTo>
                  <a:lnTo>
                    <a:pt x="20661" y="18309"/>
                  </a:lnTo>
                  <a:lnTo>
                    <a:pt x="21287" y="18720"/>
                  </a:lnTo>
                  <a:lnTo>
                    <a:pt x="21600" y="19131"/>
                  </a:lnTo>
                  <a:lnTo>
                    <a:pt x="14400" y="19749"/>
                  </a:lnTo>
                  <a:lnTo>
                    <a:pt x="11583" y="19749"/>
                  </a:lnTo>
                  <a:lnTo>
                    <a:pt x="11270" y="19954"/>
                  </a:lnTo>
                  <a:lnTo>
                    <a:pt x="10643" y="19954"/>
                  </a:lnTo>
                  <a:lnTo>
                    <a:pt x="10330" y="20160"/>
                  </a:lnTo>
                  <a:lnTo>
                    <a:pt x="10017" y="20160"/>
                  </a:lnTo>
                  <a:lnTo>
                    <a:pt x="10017" y="20366"/>
                  </a:lnTo>
                  <a:lnTo>
                    <a:pt x="9704" y="20366"/>
                  </a:lnTo>
                  <a:lnTo>
                    <a:pt x="9704" y="20571"/>
                  </a:lnTo>
                  <a:lnTo>
                    <a:pt x="9391" y="20571"/>
                  </a:lnTo>
                  <a:lnTo>
                    <a:pt x="9391" y="21394"/>
                  </a:lnTo>
                  <a:lnTo>
                    <a:pt x="6261" y="21600"/>
                  </a:lnTo>
                  <a:lnTo>
                    <a:pt x="6261" y="21394"/>
                  </a:lnTo>
                  <a:lnTo>
                    <a:pt x="5948" y="20983"/>
                  </a:lnTo>
                  <a:lnTo>
                    <a:pt x="5948" y="19749"/>
                  </a:lnTo>
                  <a:lnTo>
                    <a:pt x="6887" y="19131"/>
                  </a:lnTo>
                  <a:lnTo>
                    <a:pt x="6887" y="18720"/>
                  </a:lnTo>
                  <a:lnTo>
                    <a:pt x="7200" y="18514"/>
                  </a:lnTo>
                  <a:lnTo>
                    <a:pt x="6887" y="18309"/>
                  </a:lnTo>
                  <a:lnTo>
                    <a:pt x="6887" y="18103"/>
                  </a:lnTo>
                  <a:lnTo>
                    <a:pt x="6261" y="17691"/>
                  </a:lnTo>
                  <a:lnTo>
                    <a:pt x="5948" y="17691"/>
                  </a:lnTo>
                  <a:lnTo>
                    <a:pt x="5322" y="17280"/>
                  </a:lnTo>
                  <a:lnTo>
                    <a:pt x="5009" y="17280"/>
                  </a:lnTo>
                  <a:lnTo>
                    <a:pt x="3757" y="17074"/>
                  </a:lnTo>
                  <a:lnTo>
                    <a:pt x="2817" y="16869"/>
                  </a:lnTo>
                  <a:lnTo>
                    <a:pt x="1565" y="16663"/>
                  </a:lnTo>
                  <a:lnTo>
                    <a:pt x="0" y="16251"/>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69" name="Freeform 384"/>
            <p:cNvSpPr/>
            <p:nvPr/>
          </p:nvSpPr>
          <p:spPr>
            <a:xfrm>
              <a:off x="4982239" y="3342192"/>
              <a:ext cx="284357" cy="261938"/>
            </a:xfrm>
            <a:custGeom>
              <a:avLst/>
              <a:gdLst/>
              <a:ahLst/>
              <a:cxnLst>
                <a:cxn ang="0">
                  <a:pos x="wd2" y="hd2"/>
                </a:cxn>
                <a:cxn ang="5400000">
                  <a:pos x="wd2" y="hd2"/>
                </a:cxn>
                <a:cxn ang="10800000">
                  <a:pos x="wd2" y="hd2"/>
                </a:cxn>
                <a:cxn ang="16200000">
                  <a:pos x="wd2" y="hd2"/>
                </a:cxn>
              </a:cxnLst>
              <a:rect l="0" t="0" r="r" b="b"/>
              <a:pathLst>
                <a:path w="21600" h="21600" extrusionOk="0">
                  <a:moveTo>
                    <a:pt x="7606" y="273"/>
                  </a:moveTo>
                  <a:lnTo>
                    <a:pt x="9127" y="273"/>
                  </a:lnTo>
                  <a:lnTo>
                    <a:pt x="11256" y="547"/>
                  </a:lnTo>
                  <a:lnTo>
                    <a:pt x="13690" y="547"/>
                  </a:lnTo>
                  <a:lnTo>
                    <a:pt x="13994" y="1914"/>
                  </a:lnTo>
                  <a:lnTo>
                    <a:pt x="14299" y="2734"/>
                  </a:lnTo>
                  <a:lnTo>
                    <a:pt x="14299" y="3828"/>
                  </a:lnTo>
                  <a:lnTo>
                    <a:pt x="14603" y="3828"/>
                  </a:lnTo>
                  <a:lnTo>
                    <a:pt x="14603" y="5195"/>
                  </a:lnTo>
                  <a:lnTo>
                    <a:pt x="14907" y="5468"/>
                  </a:lnTo>
                  <a:lnTo>
                    <a:pt x="15820" y="5468"/>
                  </a:lnTo>
                  <a:lnTo>
                    <a:pt x="15820" y="5742"/>
                  </a:lnTo>
                  <a:lnTo>
                    <a:pt x="16124" y="6015"/>
                  </a:lnTo>
                  <a:lnTo>
                    <a:pt x="16124" y="7382"/>
                  </a:lnTo>
                  <a:lnTo>
                    <a:pt x="17645" y="7382"/>
                  </a:lnTo>
                  <a:lnTo>
                    <a:pt x="17949" y="7656"/>
                  </a:lnTo>
                  <a:lnTo>
                    <a:pt x="17949" y="8749"/>
                  </a:lnTo>
                  <a:lnTo>
                    <a:pt x="18254" y="9023"/>
                  </a:lnTo>
                  <a:lnTo>
                    <a:pt x="18254" y="9570"/>
                  </a:lnTo>
                  <a:lnTo>
                    <a:pt x="19166" y="9570"/>
                  </a:lnTo>
                  <a:lnTo>
                    <a:pt x="19470" y="9843"/>
                  </a:lnTo>
                  <a:lnTo>
                    <a:pt x="19775" y="9843"/>
                  </a:lnTo>
                  <a:lnTo>
                    <a:pt x="20687" y="10116"/>
                  </a:lnTo>
                  <a:lnTo>
                    <a:pt x="21600" y="10663"/>
                  </a:lnTo>
                  <a:lnTo>
                    <a:pt x="21296" y="11210"/>
                  </a:lnTo>
                  <a:lnTo>
                    <a:pt x="20992" y="11484"/>
                  </a:lnTo>
                  <a:lnTo>
                    <a:pt x="20992" y="11757"/>
                  </a:lnTo>
                  <a:lnTo>
                    <a:pt x="20383" y="12304"/>
                  </a:lnTo>
                  <a:lnTo>
                    <a:pt x="19775" y="12577"/>
                  </a:lnTo>
                  <a:lnTo>
                    <a:pt x="19470" y="12851"/>
                  </a:lnTo>
                  <a:lnTo>
                    <a:pt x="19470" y="13124"/>
                  </a:lnTo>
                  <a:lnTo>
                    <a:pt x="18862" y="13397"/>
                  </a:lnTo>
                  <a:lnTo>
                    <a:pt x="18558" y="13671"/>
                  </a:lnTo>
                  <a:lnTo>
                    <a:pt x="18558" y="13944"/>
                  </a:lnTo>
                  <a:lnTo>
                    <a:pt x="18254" y="13944"/>
                  </a:lnTo>
                  <a:lnTo>
                    <a:pt x="17949" y="14218"/>
                  </a:lnTo>
                  <a:lnTo>
                    <a:pt x="17341" y="14218"/>
                  </a:lnTo>
                  <a:lnTo>
                    <a:pt x="17341" y="14491"/>
                  </a:lnTo>
                  <a:lnTo>
                    <a:pt x="16732" y="14491"/>
                  </a:lnTo>
                  <a:lnTo>
                    <a:pt x="16732" y="14765"/>
                  </a:lnTo>
                  <a:lnTo>
                    <a:pt x="16428" y="14765"/>
                  </a:lnTo>
                  <a:lnTo>
                    <a:pt x="16428" y="16132"/>
                  </a:lnTo>
                  <a:lnTo>
                    <a:pt x="16124" y="16405"/>
                  </a:lnTo>
                  <a:lnTo>
                    <a:pt x="16124" y="16678"/>
                  </a:lnTo>
                  <a:lnTo>
                    <a:pt x="15515" y="16678"/>
                  </a:lnTo>
                  <a:lnTo>
                    <a:pt x="15211" y="16952"/>
                  </a:lnTo>
                  <a:lnTo>
                    <a:pt x="14603" y="16952"/>
                  </a:lnTo>
                  <a:lnTo>
                    <a:pt x="14299" y="17225"/>
                  </a:lnTo>
                  <a:lnTo>
                    <a:pt x="14299" y="17499"/>
                  </a:lnTo>
                  <a:lnTo>
                    <a:pt x="13994" y="17499"/>
                  </a:lnTo>
                  <a:lnTo>
                    <a:pt x="13994" y="18046"/>
                  </a:lnTo>
                  <a:lnTo>
                    <a:pt x="13690" y="18046"/>
                  </a:lnTo>
                  <a:lnTo>
                    <a:pt x="13690" y="18319"/>
                  </a:lnTo>
                  <a:lnTo>
                    <a:pt x="12473" y="19413"/>
                  </a:lnTo>
                  <a:lnTo>
                    <a:pt x="12169" y="19413"/>
                  </a:lnTo>
                  <a:lnTo>
                    <a:pt x="11865" y="19686"/>
                  </a:lnTo>
                  <a:lnTo>
                    <a:pt x="10952" y="19686"/>
                  </a:lnTo>
                  <a:lnTo>
                    <a:pt x="10648" y="19413"/>
                  </a:lnTo>
                  <a:lnTo>
                    <a:pt x="10039" y="19413"/>
                  </a:lnTo>
                  <a:lnTo>
                    <a:pt x="9431" y="19139"/>
                  </a:lnTo>
                  <a:lnTo>
                    <a:pt x="8823" y="18592"/>
                  </a:lnTo>
                  <a:lnTo>
                    <a:pt x="7606" y="18592"/>
                  </a:lnTo>
                  <a:lnTo>
                    <a:pt x="7606" y="18866"/>
                  </a:lnTo>
                  <a:lnTo>
                    <a:pt x="7301" y="18866"/>
                  </a:lnTo>
                  <a:lnTo>
                    <a:pt x="6997" y="19139"/>
                  </a:lnTo>
                  <a:lnTo>
                    <a:pt x="6997" y="19413"/>
                  </a:lnTo>
                  <a:lnTo>
                    <a:pt x="6693" y="19686"/>
                  </a:lnTo>
                  <a:lnTo>
                    <a:pt x="6693" y="19959"/>
                  </a:lnTo>
                  <a:lnTo>
                    <a:pt x="6389" y="20506"/>
                  </a:lnTo>
                  <a:lnTo>
                    <a:pt x="6389" y="20780"/>
                  </a:lnTo>
                  <a:lnTo>
                    <a:pt x="6085" y="21053"/>
                  </a:lnTo>
                  <a:lnTo>
                    <a:pt x="6085" y="21327"/>
                  </a:lnTo>
                  <a:lnTo>
                    <a:pt x="5780" y="21327"/>
                  </a:lnTo>
                  <a:lnTo>
                    <a:pt x="5172" y="21600"/>
                  </a:lnTo>
                  <a:lnTo>
                    <a:pt x="3042" y="21600"/>
                  </a:lnTo>
                  <a:lnTo>
                    <a:pt x="2738" y="21327"/>
                  </a:lnTo>
                  <a:lnTo>
                    <a:pt x="2130" y="21327"/>
                  </a:lnTo>
                  <a:lnTo>
                    <a:pt x="2130" y="21053"/>
                  </a:lnTo>
                  <a:lnTo>
                    <a:pt x="1825" y="21053"/>
                  </a:lnTo>
                  <a:lnTo>
                    <a:pt x="1825" y="19959"/>
                  </a:lnTo>
                  <a:lnTo>
                    <a:pt x="1521" y="19413"/>
                  </a:lnTo>
                  <a:lnTo>
                    <a:pt x="1521" y="19139"/>
                  </a:lnTo>
                  <a:lnTo>
                    <a:pt x="913" y="18592"/>
                  </a:lnTo>
                  <a:lnTo>
                    <a:pt x="608" y="18046"/>
                  </a:lnTo>
                  <a:lnTo>
                    <a:pt x="304" y="17225"/>
                  </a:lnTo>
                  <a:lnTo>
                    <a:pt x="304" y="16132"/>
                  </a:lnTo>
                  <a:lnTo>
                    <a:pt x="0" y="15038"/>
                  </a:lnTo>
                  <a:lnTo>
                    <a:pt x="0" y="11757"/>
                  </a:lnTo>
                  <a:lnTo>
                    <a:pt x="304" y="11484"/>
                  </a:lnTo>
                  <a:lnTo>
                    <a:pt x="304" y="10937"/>
                  </a:lnTo>
                  <a:lnTo>
                    <a:pt x="608" y="10937"/>
                  </a:lnTo>
                  <a:lnTo>
                    <a:pt x="913" y="10663"/>
                  </a:lnTo>
                  <a:lnTo>
                    <a:pt x="1521" y="10663"/>
                  </a:lnTo>
                  <a:lnTo>
                    <a:pt x="2130" y="10116"/>
                  </a:lnTo>
                  <a:lnTo>
                    <a:pt x="2434" y="10116"/>
                  </a:lnTo>
                  <a:lnTo>
                    <a:pt x="2738" y="9843"/>
                  </a:lnTo>
                  <a:lnTo>
                    <a:pt x="2738" y="9570"/>
                  </a:lnTo>
                  <a:lnTo>
                    <a:pt x="3042" y="9570"/>
                  </a:lnTo>
                  <a:lnTo>
                    <a:pt x="3042" y="6289"/>
                  </a:lnTo>
                  <a:lnTo>
                    <a:pt x="2738" y="5468"/>
                  </a:lnTo>
                  <a:lnTo>
                    <a:pt x="2738" y="2734"/>
                  </a:lnTo>
                  <a:lnTo>
                    <a:pt x="3042" y="2461"/>
                  </a:lnTo>
                  <a:lnTo>
                    <a:pt x="3042" y="2187"/>
                  </a:lnTo>
                  <a:lnTo>
                    <a:pt x="3346" y="1641"/>
                  </a:lnTo>
                  <a:lnTo>
                    <a:pt x="3955" y="1094"/>
                  </a:lnTo>
                  <a:lnTo>
                    <a:pt x="3955" y="820"/>
                  </a:lnTo>
                  <a:lnTo>
                    <a:pt x="6389" y="0"/>
                  </a:lnTo>
                  <a:lnTo>
                    <a:pt x="6997" y="0"/>
                  </a:lnTo>
                  <a:lnTo>
                    <a:pt x="7301" y="273"/>
                  </a:lnTo>
                  <a:lnTo>
                    <a:pt x="7606" y="273"/>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70" name="Freeform 385"/>
            <p:cNvSpPr/>
            <p:nvPr/>
          </p:nvSpPr>
          <p:spPr>
            <a:xfrm>
              <a:off x="4982239" y="3342192"/>
              <a:ext cx="284357" cy="261938"/>
            </a:xfrm>
            <a:custGeom>
              <a:avLst/>
              <a:gdLst/>
              <a:ahLst/>
              <a:cxnLst>
                <a:cxn ang="0">
                  <a:pos x="wd2" y="hd2"/>
                </a:cxn>
                <a:cxn ang="5400000">
                  <a:pos x="wd2" y="hd2"/>
                </a:cxn>
                <a:cxn ang="10800000">
                  <a:pos x="wd2" y="hd2"/>
                </a:cxn>
                <a:cxn ang="16200000">
                  <a:pos x="wd2" y="hd2"/>
                </a:cxn>
              </a:cxnLst>
              <a:rect l="0" t="0" r="r" b="b"/>
              <a:pathLst>
                <a:path w="21600" h="21600" extrusionOk="0">
                  <a:moveTo>
                    <a:pt x="7606" y="273"/>
                  </a:moveTo>
                  <a:lnTo>
                    <a:pt x="9127" y="273"/>
                  </a:lnTo>
                  <a:lnTo>
                    <a:pt x="11256" y="547"/>
                  </a:lnTo>
                  <a:lnTo>
                    <a:pt x="13690" y="547"/>
                  </a:lnTo>
                  <a:lnTo>
                    <a:pt x="13994" y="1914"/>
                  </a:lnTo>
                  <a:lnTo>
                    <a:pt x="14299" y="2734"/>
                  </a:lnTo>
                  <a:lnTo>
                    <a:pt x="14299" y="3828"/>
                  </a:lnTo>
                  <a:lnTo>
                    <a:pt x="14603" y="3828"/>
                  </a:lnTo>
                  <a:lnTo>
                    <a:pt x="14603" y="5195"/>
                  </a:lnTo>
                  <a:lnTo>
                    <a:pt x="14907" y="5468"/>
                  </a:lnTo>
                  <a:lnTo>
                    <a:pt x="15820" y="5468"/>
                  </a:lnTo>
                  <a:lnTo>
                    <a:pt x="15820" y="5742"/>
                  </a:lnTo>
                  <a:lnTo>
                    <a:pt x="16124" y="6015"/>
                  </a:lnTo>
                  <a:lnTo>
                    <a:pt x="16124" y="7382"/>
                  </a:lnTo>
                  <a:lnTo>
                    <a:pt x="17645" y="7382"/>
                  </a:lnTo>
                  <a:lnTo>
                    <a:pt x="17949" y="7656"/>
                  </a:lnTo>
                  <a:lnTo>
                    <a:pt x="17949" y="8749"/>
                  </a:lnTo>
                  <a:lnTo>
                    <a:pt x="18254" y="9023"/>
                  </a:lnTo>
                  <a:lnTo>
                    <a:pt x="18254" y="9570"/>
                  </a:lnTo>
                  <a:lnTo>
                    <a:pt x="19166" y="9570"/>
                  </a:lnTo>
                  <a:lnTo>
                    <a:pt x="19470" y="9843"/>
                  </a:lnTo>
                  <a:lnTo>
                    <a:pt x="19775" y="9843"/>
                  </a:lnTo>
                  <a:lnTo>
                    <a:pt x="20687" y="10116"/>
                  </a:lnTo>
                  <a:lnTo>
                    <a:pt x="21600" y="10663"/>
                  </a:lnTo>
                  <a:lnTo>
                    <a:pt x="21296" y="11210"/>
                  </a:lnTo>
                  <a:lnTo>
                    <a:pt x="20992" y="11484"/>
                  </a:lnTo>
                  <a:lnTo>
                    <a:pt x="20992" y="11757"/>
                  </a:lnTo>
                  <a:lnTo>
                    <a:pt x="20383" y="12304"/>
                  </a:lnTo>
                  <a:lnTo>
                    <a:pt x="19775" y="12577"/>
                  </a:lnTo>
                  <a:lnTo>
                    <a:pt x="19470" y="12851"/>
                  </a:lnTo>
                  <a:lnTo>
                    <a:pt x="19470" y="13124"/>
                  </a:lnTo>
                  <a:lnTo>
                    <a:pt x="18862" y="13397"/>
                  </a:lnTo>
                  <a:lnTo>
                    <a:pt x="18558" y="13671"/>
                  </a:lnTo>
                  <a:lnTo>
                    <a:pt x="18558" y="13944"/>
                  </a:lnTo>
                  <a:lnTo>
                    <a:pt x="18254" y="13944"/>
                  </a:lnTo>
                  <a:lnTo>
                    <a:pt x="17949" y="14218"/>
                  </a:lnTo>
                  <a:lnTo>
                    <a:pt x="17341" y="14218"/>
                  </a:lnTo>
                  <a:lnTo>
                    <a:pt x="17341" y="14491"/>
                  </a:lnTo>
                  <a:lnTo>
                    <a:pt x="16732" y="14491"/>
                  </a:lnTo>
                  <a:lnTo>
                    <a:pt x="16732" y="14765"/>
                  </a:lnTo>
                  <a:lnTo>
                    <a:pt x="16428" y="14765"/>
                  </a:lnTo>
                  <a:lnTo>
                    <a:pt x="16428" y="16132"/>
                  </a:lnTo>
                  <a:lnTo>
                    <a:pt x="16124" y="16405"/>
                  </a:lnTo>
                  <a:lnTo>
                    <a:pt x="16124" y="16678"/>
                  </a:lnTo>
                  <a:lnTo>
                    <a:pt x="15515" y="16678"/>
                  </a:lnTo>
                  <a:lnTo>
                    <a:pt x="15211" y="16952"/>
                  </a:lnTo>
                  <a:lnTo>
                    <a:pt x="14603" y="16952"/>
                  </a:lnTo>
                  <a:lnTo>
                    <a:pt x="14299" y="17225"/>
                  </a:lnTo>
                  <a:lnTo>
                    <a:pt x="14299" y="17499"/>
                  </a:lnTo>
                  <a:lnTo>
                    <a:pt x="13994" y="17499"/>
                  </a:lnTo>
                  <a:lnTo>
                    <a:pt x="13994" y="18046"/>
                  </a:lnTo>
                  <a:lnTo>
                    <a:pt x="13690" y="18046"/>
                  </a:lnTo>
                  <a:lnTo>
                    <a:pt x="13690" y="18319"/>
                  </a:lnTo>
                  <a:lnTo>
                    <a:pt x="12473" y="19413"/>
                  </a:lnTo>
                  <a:lnTo>
                    <a:pt x="12169" y="19413"/>
                  </a:lnTo>
                  <a:lnTo>
                    <a:pt x="11865" y="19686"/>
                  </a:lnTo>
                  <a:lnTo>
                    <a:pt x="10952" y="19686"/>
                  </a:lnTo>
                  <a:lnTo>
                    <a:pt x="10648" y="19413"/>
                  </a:lnTo>
                  <a:lnTo>
                    <a:pt x="10039" y="19413"/>
                  </a:lnTo>
                  <a:lnTo>
                    <a:pt x="9431" y="19139"/>
                  </a:lnTo>
                  <a:lnTo>
                    <a:pt x="8823" y="18592"/>
                  </a:lnTo>
                  <a:lnTo>
                    <a:pt x="7606" y="18592"/>
                  </a:lnTo>
                  <a:lnTo>
                    <a:pt x="7606" y="18866"/>
                  </a:lnTo>
                  <a:lnTo>
                    <a:pt x="7301" y="18866"/>
                  </a:lnTo>
                  <a:lnTo>
                    <a:pt x="6997" y="19139"/>
                  </a:lnTo>
                  <a:lnTo>
                    <a:pt x="6997" y="19413"/>
                  </a:lnTo>
                  <a:lnTo>
                    <a:pt x="6693" y="19686"/>
                  </a:lnTo>
                  <a:lnTo>
                    <a:pt x="6693" y="19959"/>
                  </a:lnTo>
                  <a:lnTo>
                    <a:pt x="6389" y="20506"/>
                  </a:lnTo>
                  <a:lnTo>
                    <a:pt x="6389" y="20780"/>
                  </a:lnTo>
                  <a:lnTo>
                    <a:pt x="6085" y="21053"/>
                  </a:lnTo>
                  <a:lnTo>
                    <a:pt x="6085" y="21327"/>
                  </a:lnTo>
                  <a:lnTo>
                    <a:pt x="5780" y="21327"/>
                  </a:lnTo>
                  <a:lnTo>
                    <a:pt x="5172" y="21600"/>
                  </a:lnTo>
                  <a:lnTo>
                    <a:pt x="3042" y="21600"/>
                  </a:lnTo>
                  <a:lnTo>
                    <a:pt x="2738" y="21327"/>
                  </a:lnTo>
                  <a:lnTo>
                    <a:pt x="2130" y="21327"/>
                  </a:lnTo>
                  <a:lnTo>
                    <a:pt x="2130" y="21053"/>
                  </a:lnTo>
                  <a:lnTo>
                    <a:pt x="1825" y="21053"/>
                  </a:lnTo>
                  <a:lnTo>
                    <a:pt x="1825" y="19959"/>
                  </a:lnTo>
                  <a:lnTo>
                    <a:pt x="1521" y="19413"/>
                  </a:lnTo>
                  <a:lnTo>
                    <a:pt x="1521" y="19139"/>
                  </a:lnTo>
                  <a:lnTo>
                    <a:pt x="913" y="18592"/>
                  </a:lnTo>
                  <a:lnTo>
                    <a:pt x="608" y="18046"/>
                  </a:lnTo>
                  <a:lnTo>
                    <a:pt x="304" y="17225"/>
                  </a:lnTo>
                  <a:lnTo>
                    <a:pt x="304" y="16132"/>
                  </a:lnTo>
                  <a:lnTo>
                    <a:pt x="0" y="15038"/>
                  </a:lnTo>
                  <a:lnTo>
                    <a:pt x="0" y="11757"/>
                  </a:lnTo>
                  <a:lnTo>
                    <a:pt x="304" y="11484"/>
                  </a:lnTo>
                  <a:lnTo>
                    <a:pt x="304" y="10937"/>
                  </a:lnTo>
                  <a:lnTo>
                    <a:pt x="608" y="10937"/>
                  </a:lnTo>
                  <a:lnTo>
                    <a:pt x="913" y="10663"/>
                  </a:lnTo>
                  <a:lnTo>
                    <a:pt x="1521" y="10663"/>
                  </a:lnTo>
                  <a:lnTo>
                    <a:pt x="2130" y="10116"/>
                  </a:lnTo>
                  <a:lnTo>
                    <a:pt x="2434" y="10116"/>
                  </a:lnTo>
                  <a:lnTo>
                    <a:pt x="2738" y="9843"/>
                  </a:lnTo>
                  <a:lnTo>
                    <a:pt x="2738" y="9570"/>
                  </a:lnTo>
                  <a:lnTo>
                    <a:pt x="3042" y="9570"/>
                  </a:lnTo>
                  <a:lnTo>
                    <a:pt x="3042" y="6289"/>
                  </a:lnTo>
                  <a:lnTo>
                    <a:pt x="2738" y="5468"/>
                  </a:lnTo>
                  <a:lnTo>
                    <a:pt x="2738" y="2734"/>
                  </a:lnTo>
                  <a:lnTo>
                    <a:pt x="3042" y="2461"/>
                  </a:lnTo>
                  <a:lnTo>
                    <a:pt x="3042" y="2187"/>
                  </a:lnTo>
                  <a:lnTo>
                    <a:pt x="3346" y="1641"/>
                  </a:lnTo>
                  <a:lnTo>
                    <a:pt x="3955" y="1094"/>
                  </a:lnTo>
                  <a:lnTo>
                    <a:pt x="3955" y="820"/>
                  </a:lnTo>
                  <a:lnTo>
                    <a:pt x="6389" y="0"/>
                  </a:lnTo>
                  <a:lnTo>
                    <a:pt x="6997" y="0"/>
                  </a:lnTo>
                  <a:lnTo>
                    <a:pt x="7301" y="273"/>
                  </a:lnTo>
                  <a:lnTo>
                    <a:pt x="7606" y="273"/>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71" name="Freeform 386"/>
            <p:cNvSpPr/>
            <p:nvPr/>
          </p:nvSpPr>
          <p:spPr>
            <a:xfrm>
              <a:off x="4413525" y="2572956"/>
              <a:ext cx="44056" cy="119366"/>
            </a:xfrm>
            <a:custGeom>
              <a:avLst/>
              <a:gdLst/>
              <a:ahLst/>
              <a:cxnLst>
                <a:cxn ang="0">
                  <a:pos x="wd2" y="hd2"/>
                </a:cxn>
                <a:cxn ang="5400000">
                  <a:pos x="wd2" y="hd2"/>
                </a:cxn>
                <a:cxn ang="10800000">
                  <a:pos x="wd2" y="hd2"/>
                </a:cxn>
                <a:cxn ang="16200000">
                  <a:pos x="wd2" y="hd2"/>
                </a:cxn>
              </a:cxnLst>
              <a:rect l="0" t="0" r="r" b="b"/>
              <a:pathLst>
                <a:path w="21600" h="21600" extrusionOk="0">
                  <a:moveTo>
                    <a:pt x="13745" y="21600"/>
                  </a:moveTo>
                  <a:lnTo>
                    <a:pt x="11782" y="19200"/>
                  </a:lnTo>
                  <a:lnTo>
                    <a:pt x="7855" y="15600"/>
                  </a:lnTo>
                  <a:lnTo>
                    <a:pt x="7855" y="14400"/>
                  </a:lnTo>
                  <a:lnTo>
                    <a:pt x="5891" y="12600"/>
                  </a:lnTo>
                  <a:lnTo>
                    <a:pt x="5891" y="9000"/>
                  </a:lnTo>
                  <a:lnTo>
                    <a:pt x="7855" y="7800"/>
                  </a:lnTo>
                  <a:lnTo>
                    <a:pt x="7855" y="6000"/>
                  </a:lnTo>
                  <a:lnTo>
                    <a:pt x="5891" y="6000"/>
                  </a:lnTo>
                  <a:lnTo>
                    <a:pt x="5891" y="5400"/>
                  </a:lnTo>
                  <a:lnTo>
                    <a:pt x="3927" y="5400"/>
                  </a:lnTo>
                  <a:lnTo>
                    <a:pt x="1964" y="4800"/>
                  </a:lnTo>
                  <a:lnTo>
                    <a:pt x="0" y="4800"/>
                  </a:lnTo>
                  <a:lnTo>
                    <a:pt x="0" y="600"/>
                  </a:lnTo>
                  <a:lnTo>
                    <a:pt x="5891" y="0"/>
                  </a:lnTo>
                  <a:lnTo>
                    <a:pt x="9818" y="1200"/>
                  </a:lnTo>
                  <a:lnTo>
                    <a:pt x="11782" y="2400"/>
                  </a:lnTo>
                  <a:lnTo>
                    <a:pt x="11782" y="3000"/>
                  </a:lnTo>
                  <a:lnTo>
                    <a:pt x="13745" y="3600"/>
                  </a:lnTo>
                  <a:lnTo>
                    <a:pt x="13745" y="6000"/>
                  </a:lnTo>
                  <a:lnTo>
                    <a:pt x="15709" y="7800"/>
                  </a:lnTo>
                  <a:lnTo>
                    <a:pt x="15709" y="12000"/>
                  </a:lnTo>
                  <a:lnTo>
                    <a:pt x="17673" y="13800"/>
                  </a:lnTo>
                  <a:lnTo>
                    <a:pt x="17673" y="16200"/>
                  </a:lnTo>
                  <a:lnTo>
                    <a:pt x="19636" y="18600"/>
                  </a:lnTo>
                  <a:lnTo>
                    <a:pt x="21600" y="20400"/>
                  </a:lnTo>
                  <a:lnTo>
                    <a:pt x="13745" y="216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72" name="Freeform 387"/>
            <p:cNvSpPr/>
            <p:nvPr/>
          </p:nvSpPr>
          <p:spPr>
            <a:xfrm>
              <a:off x="4413525" y="2572956"/>
              <a:ext cx="44056" cy="119366"/>
            </a:xfrm>
            <a:custGeom>
              <a:avLst/>
              <a:gdLst/>
              <a:ahLst/>
              <a:cxnLst>
                <a:cxn ang="0">
                  <a:pos x="wd2" y="hd2"/>
                </a:cxn>
                <a:cxn ang="5400000">
                  <a:pos x="wd2" y="hd2"/>
                </a:cxn>
                <a:cxn ang="10800000">
                  <a:pos x="wd2" y="hd2"/>
                </a:cxn>
                <a:cxn ang="16200000">
                  <a:pos x="wd2" y="hd2"/>
                </a:cxn>
              </a:cxnLst>
              <a:rect l="0" t="0" r="r" b="b"/>
              <a:pathLst>
                <a:path w="21600" h="21600" extrusionOk="0">
                  <a:moveTo>
                    <a:pt x="13745" y="21600"/>
                  </a:moveTo>
                  <a:lnTo>
                    <a:pt x="11782" y="19200"/>
                  </a:lnTo>
                  <a:lnTo>
                    <a:pt x="7855" y="15600"/>
                  </a:lnTo>
                  <a:lnTo>
                    <a:pt x="7855" y="14400"/>
                  </a:lnTo>
                  <a:lnTo>
                    <a:pt x="5891" y="12600"/>
                  </a:lnTo>
                  <a:lnTo>
                    <a:pt x="5891" y="9000"/>
                  </a:lnTo>
                  <a:lnTo>
                    <a:pt x="7855" y="7800"/>
                  </a:lnTo>
                  <a:lnTo>
                    <a:pt x="7855" y="6000"/>
                  </a:lnTo>
                  <a:lnTo>
                    <a:pt x="5891" y="6000"/>
                  </a:lnTo>
                  <a:lnTo>
                    <a:pt x="5891" y="5400"/>
                  </a:lnTo>
                  <a:lnTo>
                    <a:pt x="3927" y="5400"/>
                  </a:lnTo>
                  <a:lnTo>
                    <a:pt x="1964" y="4800"/>
                  </a:lnTo>
                  <a:lnTo>
                    <a:pt x="0" y="4800"/>
                  </a:lnTo>
                  <a:lnTo>
                    <a:pt x="0" y="600"/>
                  </a:lnTo>
                  <a:lnTo>
                    <a:pt x="5891" y="0"/>
                  </a:lnTo>
                  <a:lnTo>
                    <a:pt x="9818" y="1200"/>
                  </a:lnTo>
                  <a:lnTo>
                    <a:pt x="11782" y="2400"/>
                  </a:lnTo>
                  <a:lnTo>
                    <a:pt x="11782" y="3000"/>
                  </a:lnTo>
                  <a:lnTo>
                    <a:pt x="13745" y="3600"/>
                  </a:lnTo>
                  <a:lnTo>
                    <a:pt x="13745" y="6000"/>
                  </a:lnTo>
                  <a:lnTo>
                    <a:pt x="15709" y="7800"/>
                  </a:lnTo>
                  <a:lnTo>
                    <a:pt x="15709" y="12000"/>
                  </a:lnTo>
                  <a:lnTo>
                    <a:pt x="17673" y="13800"/>
                  </a:lnTo>
                  <a:lnTo>
                    <a:pt x="17673" y="16200"/>
                  </a:lnTo>
                  <a:lnTo>
                    <a:pt x="19636" y="18600"/>
                  </a:lnTo>
                  <a:lnTo>
                    <a:pt x="21600" y="20400"/>
                  </a:lnTo>
                  <a:lnTo>
                    <a:pt x="13745" y="216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73" name="Freeform 388"/>
            <p:cNvSpPr/>
            <p:nvPr/>
          </p:nvSpPr>
          <p:spPr>
            <a:xfrm>
              <a:off x="4101136" y="2626007"/>
              <a:ext cx="132167" cy="122681"/>
            </a:xfrm>
            <a:custGeom>
              <a:avLst/>
              <a:gdLst/>
              <a:ahLst/>
              <a:cxnLst>
                <a:cxn ang="0">
                  <a:pos x="wd2" y="hd2"/>
                </a:cxn>
                <a:cxn ang="5400000">
                  <a:pos x="wd2" y="hd2"/>
                </a:cxn>
                <a:cxn ang="10800000">
                  <a:pos x="wd2" y="hd2"/>
                </a:cxn>
                <a:cxn ang="16200000">
                  <a:pos x="wd2" y="hd2"/>
                </a:cxn>
              </a:cxnLst>
              <a:rect l="0" t="0" r="r" b="b"/>
              <a:pathLst>
                <a:path w="21600" h="21600" extrusionOk="0">
                  <a:moveTo>
                    <a:pt x="0" y="8173"/>
                  </a:moveTo>
                  <a:lnTo>
                    <a:pt x="4582" y="0"/>
                  </a:lnTo>
                  <a:lnTo>
                    <a:pt x="4582" y="1168"/>
                  </a:lnTo>
                  <a:lnTo>
                    <a:pt x="5891" y="3503"/>
                  </a:lnTo>
                  <a:lnTo>
                    <a:pt x="6545" y="4086"/>
                  </a:lnTo>
                  <a:lnTo>
                    <a:pt x="6545" y="4670"/>
                  </a:lnTo>
                  <a:lnTo>
                    <a:pt x="7855" y="5838"/>
                  </a:lnTo>
                  <a:lnTo>
                    <a:pt x="9164" y="5838"/>
                  </a:lnTo>
                  <a:lnTo>
                    <a:pt x="10473" y="6422"/>
                  </a:lnTo>
                  <a:lnTo>
                    <a:pt x="11127" y="6422"/>
                  </a:lnTo>
                  <a:lnTo>
                    <a:pt x="11127" y="8173"/>
                  </a:lnTo>
                  <a:lnTo>
                    <a:pt x="11782" y="8757"/>
                  </a:lnTo>
                  <a:lnTo>
                    <a:pt x="11782" y="9924"/>
                  </a:lnTo>
                  <a:lnTo>
                    <a:pt x="12436" y="9924"/>
                  </a:lnTo>
                  <a:lnTo>
                    <a:pt x="12436" y="10508"/>
                  </a:lnTo>
                  <a:lnTo>
                    <a:pt x="14400" y="10508"/>
                  </a:lnTo>
                  <a:lnTo>
                    <a:pt x="14400" y="11092"/>
                  </a:lnTo>
                  <a:lnTo>
                    <a:pt x="15055" y="11092"/>
                  </a:lnTo>
                  <a:lnTo>
                    <a:pt x="15709" y="11676"/>
                  </a:lnTo>
                  <a:lnTo>
                    <a:pt x="15709" y="15762"/>
                  </a:lnTo>
                  <a:lnTo>
                    <a:pt x="16364" y="15762"/>
                  </a:lnTo>
                  <a:lnTo>
                    <a:pt x="16364" y="16346"/>
                  </a:lnTo>
                  <a:lnTo>
                    <a:pt x="17018" y="16346"/>
                  </a:lnTo>
                  <a:lnTo>
                    <a:pt x="18327" y="16930"/>
                  </a:lnTo>
                  <a:lnTo>
                    <a:pt x="18982" y="16930"/>
                  </a:lnTo>
                  <a:lnTo>
                    <a:pt x="20945" y="17514"/>
                  </a:lnTo>
                  <a:lnTo>
                    <a:pt x="21600" y="17514"/>
                  </a:lnTo>
                  <a:lnTo>
                    <a:pt x="20945" y="18681"/>
                  </a:lnTo>
                  <a:lnTo>
                    <a:pt x="20945" y="19265"/>
                  </a:lnTo>
                  <a:lnTo>
                    <a:pt x="20291" y="19849"/>
                  </a:lnTo>
                  <a:lnTo>
                    <a:pt x="20291" y="20432"/>
                  </a:lnTo>
                  <a:lnTo>
                    <a:pt x="19636" y="20432"/>
                  </a:lnTo>
                  <a:lnTo>
                    <a:pt x="18982" y="21016"/>
                  </a:lnTo>
                  <a:lnTo>
                    <a:pt x="18982" y="21600"/>
                  </a:lnTo>
                  <a:lnTo>
                    <a:pt x="14400" y="21600"/>
                  </a:lnTo>
                  <a:lnTo>
                    <a:pt x="13745" y="21016"/>
                  </a:lnTo>
                  <a:lnTo>
                    <a:pt x="13091" y="21016"/>
                  </a:lnTo>
                  <a:lnTo>
                    <a:pt x="12436" y="20432"/>
                  </a:lnTo>
                  <a:lnTo>
                    <a:pt x="11782" y="20432"/>
                  </a:lnTo>
                  <a:lnTo>
                    <a:pt x="7200" y="16346"/>
                  </a:lnTo>
                  <a:lnTo>
                    <a:pt x="6545" y="15178"/>
                  </a:lnTo>
                  <a:lnTo>
                    <a:pt x="4582" y="13427"/>
                  </a:lnTo>
                  <a:lnTo>
                    <a:pt x="2618" y="11092"/>
                  </a:lnTo>
                  <a:lnTo>
                    <a:pt x="1309" y="9341"/>
                  </a:lnTo>
                  <a:lnTo>
                    <a:pt x="0" y="8173"/>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74" name="Freeform 389"/>
            <p:cNvSpPr/>
            <p:nvPr/>
          </p:nvSpPr>
          <p:spPr>
            <a:xfrm>
              <a:off x="4101136" y="2626007"/>
              <a:ext cx="132167" cy="122681"/>
            </a:xfrm>
            <a:custGeom>
              <a:avLst/>
              <a:gdLst/>
              <a:ahLst/>
              <a:cxnLst>
                <a:cxn ang="0">
                  <a:pos x="wd2" y="hd2"/>
                </a:cxn>
                <a:cxn ang="5400000">
                  <a:pos x="wd2" y="hd2"/>
                </a:cxn>
                <a:cxn ang="10800000">
                  <a:pos x="wd2" y="hd2"/>
                </a:cxn>
                <a:cxn ang="16200000">
                  <a:pos x="wd2" y="hd2"/>
                </a:cxn>
              </a:cxnLst>
              <a:rect l="0" t="0" r="r" b="b"/>
              <a:pathLst>
                <a:path w="21600" h="21600" extrusionOk="0">
                  <a:moveTo>
                    <a:pt x="0" y="8173"/>
                  </a:moveTo>
                  <a:lnTo>
                    <a:pt x="4582" y="0"/>
                  </a:lnTo>
                  <a:lnTo>
                    <a:pt x="4582" y="1168"/>
                  </a:lnTo>
                  <a:lnTo>
                    <a:pt x="5891" y="3503"/>
                  </a:lnTo>
                  <a:lnTo>
                    <a:pt x="6545" y="4086"/>
                  </a:lnTo>
                  <a:lnTo>
                    <a:pt x="6545" y="4670"/>
                  </a:lnTo>
                  <a:lnTo>
                    <a:pt x="7855" y="5838"/>
                  </a:lnTo>
                  <a:lnTo>
                    <a:pt x="9164" y="5838"/>
                  </a:lnTo>
                  <a:lnTo>
                    <a:pt x="10473" y="6422"/>
                  </a:lnTo>
                  <a:lnTo>
                    <a:pt x="11127" y="6422"/>
                  </a:lnTo>
                  <a:lnTo>
                    <a:pt x="11127" y="8173"/>
                  </a:lnTo>
                  <a:lnTo>
                    <a:pt x="11782" y="8757"/>
                  </a:lnTo>
                  <a:lnTo>
                    <a:pt x="11782" y="9924"/>
                  </a:lnTo>
                  <a:lnTo>
                    <a:pt x="12436" y="9924"/>
                  </a:lnTo>
                  <a:lnTo>
                    <a:pt x="12436" y="10508"/>
                  </a:lnTo>
                  <a:lnTo>
                    <a:pt x="14400" y="10508"/>
                  </a:lnTo>
                  <a:lnTo>
                    <a:pt x="14400" y="11092"/>
                  </a:lnTo>
                  <a:lnTo>
                    <a:pt x="15055" y="11092"/>
                  </a:lnTo>
                  <a:lnTo>
                    <a:pt x="15709" y="11676"/>
                  </a:lnTo>
                  <a:lnTo>
                    <a:pt x="15709" y="15762"/>
                  </a:lnTo>
                  <a:lnTo>
                    <a:pt x="16364" y="15762"/>
                  </a:lnTo>
                  <a:lnTo>
                    <a:pt x="16364" y="16346"/>
                  </a:lnTo>
                  <a:lnTo>
                    <a:pt x="17018" y="16346"/>
                  </a:lnTo>
                  <a:lnTo>
                    <a:pt x="18327" y="16930"/>
                  </a:lnTo>
                  <a:lnTo>
                    <a:pt x="18982" y="16930"/>
                  </a:lnTo>
                  <a:lnTo>
                    <a:pt x="20945" y="17514"/>
                  </a:lnTo>
                  <a:lnTo>
                    <a:pt x="21600" y="17514"/>
                  </a:lnTo>
                  <a:lnTo>
                    <a:pt x="20945" y="18681"/>
                  </a:lnTo>
                  <a:lnTo>
                    <a:pt x="20945" y="19265"/>
                  </a:lnTo>
                  <a:lnTo>
                    <a:pt x="20291" y="19849"/>
                  </a:lnTo>
                  <a:lnTo>
                    <a:pt x="20291" y="20432"/>
                  </a:lnTo>
                  <a:lnTo>
                    <a:pt x="19636" y="20432"/>
                  </a:lnTo>
                  <a:lnTo>
                    <a:pt x="18982" y="21016"/>
                  </a:lnTo>
                  <a:lnTo>
                    <a:pt x="18982" y="21600"/>
                  </a:lnTo>
                  <a:lnTo>
                    <a:pt x="14400" y="21600"/>
                  </a:lnTo>
                  <a:lnTo>
                    <a:pt x="13745" y="21016"/>
                  </a:lnTo>
                  <a:lnTo>
                    <a:pt x="13091" y="21016"/>
                  </a:lnTo>
                  <a:lnTo>
                    <a:pt x="12436" y="20432"/>
                  </a:lnTo>
                  <a:lnTo>
                    <a:pt x="11782" y="20432"/>
                  </a:lnTo>
                  <a:lnTo>
                    <a:pt x="7200" y="16346"/>
                  </a:lnTo>
                  <a:lnTo>
                    <a:pt x="6545" y="15178"/>
                  </a:lnTo>
                  <a:lnTo>
                    <a:pt x="4582" y="13427"/>
                  </a:lnTo>
                  <a:lnTo>
                    <a:pt x="2618" y="11092"/>
                  </a:lnTo>
                  <a:lnTo>
                    <a:pt x="1309" y="9341"/>
                  </a:lnTo>
                  <a:lnTo>
                    <a:pt x="0" y="8173"/>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75" name="Freeform 390"/>
            <p:cNvSpPr/>
            <p:nvPr/>
          </p:nvSpPr>
          <p:spPr>
            <a:xfrm>
              <a:off x="5158458" y="3275879"/>
              <a:ext cx="216271" cy="212204"/>
            </a:xfrm>
            <a:custGeom>
              <a:avLst/>
              <a:gdLst/>
              <a:ahLst/>
              <a:cxnLst>
                <a:cxn ang="0">
                  <a:pos x="wd2" y="hd2"/>
                </a:cxn>
                <a:cxn ang="5400000">
                  <a:pos x="wd2" y="hd2"/>
                </a:cxn>
                <a:cxn ang="10800000">
                  <a:pos x="wd2" y="hd2"/>
                </a:cxn>
                <a:cxn ang="16200000">
                  <a:pos x="wd2" y="hd2"/>
                </a:cxn>
              </a:cxnLst>
              <a:rect l="0" t="0" r="r" b="b"/>
              <a:pathLst>
                <a:path w="21600" h="21600" extrusionOk="0">
                  <a:moveTo>
                    <a:pt x="13200" y="0"/>
                  </a:moveTo>
                  <a:lnTo>
                    <a:pt x="13200" y="338"/>
                  </a:lnTo>
                  <a:lnTo>
                    <a:pt x="12800" y="675"/>
                  </a:lnTo>
                  <a:lnTo>
                    <a:pt x="12400" y="1350"/>
                  </a:lnTo>
                  <a:lnTo>
                    <a:pt x="12400" y="1688"/>
                  </a:lnTo>
                  <a:lnTo>
                    <a:pt x="9600" y="1688"/>
                  </a:lnTo>
                  <a:lnTo>
                    <a:pt x="9600" y="2363"/>
                  </a:lnTo>
                  <a:lnTo>
                    <a:pt x="9200" y="2363"/>
                  </a:lnTo>
                  <a:lnTo>
                    <a:pt x="9600" y="2700"/>
                  </a:lnTo>
                  <a:lnTo>
                    <a:pt x="9600" y="3038"/>
                  </a:lnTo>
                  <a:lnTo>
                    <a:pt x="9200" y="3375"/>
                  </a:lnTo>
                  <a:lnTo>
                    <a:pt x="9200" y="3713"/>
                  </a:lnTo>
                  <a:lnTo>
                    <a:pt x="8800" y="4050"/>
                  </a:lnTo>
                  <a:lnTo>
                    <a:pt x="8000" y="4050"/>
                  </a:lnTo>
                  <a:lnTo>
                    <a:pt x="8000" y="4388"/>
                  </a:lnTo>
                  <a:lnTo>
                    <a:pt x="6800" y="4388"/>
                  </a:lnTo>
                  <a:lnTo>
                    <a:pt x="6800" y="4725"/>
                  </a:lnTo>
                  <a:lnTo>
                    <a:pt x="6400" y="4725"/>
                  </a:lnTo>
                  <a:lnTo>
                    <a:pt x="6400" y="6413"/>
                  </a:lnTo>
                  <a:lnTo>
                    <a:pt x="6000" y="6413"/>
                  </a:lnTo>
                  <a:lnTo>
                    <a:pt x="5600" y="6750"/>
                  </a:lnTo>
                  <a:lnTo>
                    <a:pt x="4400" y="6750"/>
                  </a:lnTo>
                  <a:lnTo>
                    <a:pt x="4000" y="7088"/>
                  </a:lnTo>
                  <a:lnTo>
                    <a:pt x="3200" y="6750"/>
                  </a:lnTo>
                  <a:lnTo>
                    <a:pt x="2000" y="6750"/>
                  </a:lnTo>
                  <a:lnTo>
                    <a:pt x="1600" y="7088"/>
                  </a:lnTo>
                  <a:lnTo>
                    <a:pt x="800" y="7088"/>
                  </a:lnTo>
                  <a:lnTo>
                    <a:pt x="0" y="7425"/>
                  </a:lnTo>
                  <a:lnTo>
                    <a:pt x="800" y="8775"/>
                  </a:lnTo>
                  <a:lnTo>
                    <a:pt x="1200" y="10125"/>
                  </a:lnTo>
                  <a:lnTo>
                    <a:pt x="1200" y="12488"/>
                  </a:lnTo>
                  <a:lnTo>
                    <a:pt x="1600" y="12825"/>
                  </a:lnTo>
                  <a:lnTo>
                    <a:pt x="1600" y="13163"/>
                  </a:lnTo>
                  <a:lnTo>
                    <a:pt x="2000" y="13163"/>
                  </a:lnTo>
                  <a:lnTo>
                    <a:pt x="2400" y="13500"/>
                  </a:lnTo>
                  <a:lnTo>
                    <a:pt x="3200" y="13500"/>
                  </a:lnTo>
                  <a:lnTo>
                    <a:pt x="3200" y="13838"/>
                  </a:lnTo>
                  <a:lnTo>
                    <a:pt x="3600" y="14175"/>
                  </a:lnTo>
                  <a:lnTo>
                    <a:pt x="3600" y="15525"/>
                  </a:lnTo>
                  <a:lnTo>
                    <a:pt x="4000" y="15863"/>
                  </a:lnTo>
                  <a:lnTo>
                    <a:pt x="5600" y="15863"/>
                  </a:lnTo>
                  <a:lnTo>
                    <a:pt x="6000" y="16200"/>
                  </a:lnTo>
                  <a:lnTo>
                    <a:pt x="6000" y="17550"/>
                  </a:lnTo>
                  <a:lnTo>
                    <a:pt x="6400" y="17888"/>
                  </a:lnTo>
                  <a:lnTo>
                    <a:pt x="6400" y="18563"/>
                  </a:lnTo>
                  <a:lnTo>
                    <a:pt x="8000" y="18563"/>
                  </a:lnTo>
                  <a:lnTo>
                    <a:pt x="8000" y="18900"/>
                  </a:lnTo>
                  <a:lnTo>
                    <a:pt x="8400" y="18900"/>
                  </a:lnTo>
                  <a:lnTo>
                    <a:pt x="9600" y="19238"/>
                  </a:lnTo>
                  <a:lnTo>
                    <a:pt x="10800" y="19913"/>
                  </a:lnTo>
                  <a:lnTo>
                    <a:pt x="11600" y="19913"/>
                  </a:lnTo>
                  <a:lnTo>
                    <a:pt x="12400" y="20588"/>
                  </a:lnTo>
                  <a:lnTo>
                    <a:pt x="12800" y="20588"/>
                  </a:lnTo>
                  <a:lnTo>
                    <a:pt x="13200" y="20925"/>
                  </a:lnTo>
                  <a:lnTo>
                    <a:pt x="13200" y="21263"/>
                  </a:lnTo>
                  <a:lnTo>
                    <a:pt x="13600" y="21263"/>
                  </a:lnTo>
                  <a:lnTo>
                    <a:pt x="13600" y="21600"/>
                  </a:lnTo>
                  <a:lnTo>
                    <a:pt x="15200" y="21600"/>
                  </a:lnTo>
                  <a:lnTo>
                    <a:pt x="16400" y="21263"/>
                  </a:lnTo>
                  <a:lnTo>
                    <a:pt x="16800" y="21263"/>
                  </a:lnTo>
                  <a:lnTo>
                    <a:pt x="16800" y="20250"/>
                  </a:lnTo>
                  <a:lnTo>
                    <a:pt x="17200" y="19913"/>
                  </a:lnTo>
                  <a:lnTo>
                    <a:pt x="17200" y="19575"/>
                  </a:lnTo>
                  <a:lnTo>
                    <a:pt x="18000" y="18900"/>
                  </a:lnTo>
                  <a:lnTo>
                    <a:pt x="18800" y="18900"/>
                  </a:lnTo>
                  <a:lnTo>
                    <a:pt x="18800" y="18563"/>
                  </a:lnTo>
                  <a:lnTo>
                    <a:pt x="19200" y="18563"/>
                  </a:lnTo>
                  <a:lnTo>
                    <a:pt x="19200" y="17888"/>
                  </a:lnTo>
                  <a:lnTo>
                    <a:pt x="18800" y="17550"/>
                  </a:lnTo>
                  <a:lnTo>
                    <a:pt x="18800" y="15188"/>
                  </a:lnTo>
                  <a:lnTo>
                    <a:pt x="19200" y="14850"/>
                  </a:lnTo>
                  <a:lnTo>
                    <a:pt x="19600" y="14850"/>
                  </a:lnTo>
                  <a:lnTo>
                    <a:pt x="20400" y="14512"/>
                  </a:lnTo>
                  <a:lnTo>
                    <a:pt x="21200" y="13838"/>
                  </a:lnTo>
                  <a:lnTo>
                    <a:pt x="21200" y="13500"/>
                  </a:lnTo>
                  <a:lnTo>
                    <a:pt x="21600" y="13500"/>
                  </a:lnTo>
                  <a:lnTo>
                    <a:pt x="21600" y="12150"/>
                  </a:lnTo>
                  <a:lnTo>
                    <a:pt x="21200" y="11813"/>
                  </a:lnTo>
                  <a:lnTo>
                    <a:pt x="20800" y="11138"/>
                  </a:lnTo>
                  <a:lnTo>
                    <a:pt x="20800" y="10800"/>
                  </a:lnTo>
                  <a:lnTo>
                    <a:pt x="20400" y="10800"/>
                  </a:lnTo>
                  <a:lnTo>
                    <a:pt x="20400" y="8438"/>
                  </a:lnTo>
                  <a:lnTo>
                    <a:pt x="20800" y="8100"/>
                  </a:lnTo>
                  <a:lnTo>
                    <a:pt x="21200" y="7088"/>
                  </a:lnTo>
                  <a:lnTo>
                    <a:pt x="21200" y="6413"/>
                  </a:lnTo>
                  <a:lnTo>
                    <a:pt x="21600" y="5738"/>
                  </a:lnTo>
                  <a:lnTo>
                    <a:pt x="21600" y="5063"/>
                  </a:lnTo>
                  <a:lnTo>
                    <a:pt x="21200" y="4725"/>
                  </a:lnTo>
                  <a:lnTo>
                    <a:pt x="21200" y="4388"/>
                  </a:lnTo>
                  <a:lnTo>
                    <a:pt x="20800" y="4050"/>
                  </a:lnTo>
                  <a:lnTo>
                    <a:pt x="20800" y="3713"/>
                  </a:lnTo>
                  <a:lnTo>
                    <a:pt x="20000" y="3038"/>
                  </a:lnTo>
                  <a:lnTo>
                    <a:pt x="19600" y="3038"/>
                  </a:lnTo>
                  <a:lnTo>
                    <a:pt x="19600" y="2700"/>
                  </a:lnTo>
                  <a:lnTo>
                    <a:pt x="16400" y="2700"/>
                  </a:lnTo>
                  <a:lnTo>
                    <a:pt x="16000" y="2363"/>
                  </a:lnTo>
                  <a:lnTo>
                    <a:pt x="15600" y="2363"/>
                  </a:lnTo>
                  <a:lnTo>
                    <a:pt x="15600" y="2025"/>
                  </a:lnTo>
                  <a:lnTo>
                    <a:pt x="15200" y="1688"/>
                  </a:lnTo>
                  <a:lnTo>
                    <a:pt x="15200" y="1350"/>
                  </a:lnTo>
                  <a:lnTo>
                    <a:pt x="14800" y="1013"/>
                  </a:lnTo>
                  <a:lnTo>
                    <a:pt x="14800" y="675"/>
                  </a:lnTo>
                  <a:lnTo>
                    <a:pt x="14400" y="338"/>
                  </a:lnTo>
                  <a:lnTo>
                    <a:pt x="14000" y="338"/>
                  </a:lnTo>
                  <a:lnTo>
                    <a:pt x="13200"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76" name="Freeform 391"/>
            <p:cNvSpPr/>
            <p:nvPr/>
          </p:nvSpPr>
          <p:spPr>
            <a:xfrm>
              <a:off x="5158458" y="3275879"/>
              <a:ext cx="216271" cy="212204"/>
            </a:xfrm>
            <a:custGeom>
              <a:avLst/>
              <a:gdLst/>
              <a:ahLst/>
              <a:cxnLst>
                <a:cxn ang="0">
                  <a:pos x="wd2" y="hd2"/>
                </a:cxn>
                <a:cxn ang="5400000">
                  <a:pos x="wd2" y="hd2"/>
                </a:cxn>
                <a:cxn ang="10800000">
                  <a:pos x="wd2" y="hd2"/>
                </a:cxn>
                <a:cxn ang="16200000">
                  <a:pos x="wd2" y="hd2"/>
                </a:cxn>
              </a:cxnLst>
              <a:rect l="0" t="0" r="r" b="b"/>
              <a:pathLst>
                <a:path w="21600" h="21600" extrusionOk="0">
                  <a:moveTo>
                    <a:pt x="13200" y="0"/>
                  </a:moveTo>
                  <a:lnTo>
                    <a:pt x="13200" y="338"/>
                  </a:lnTo>
                  <a:lnTo>
                    <a:pt x="12800" y="675"/>
                  </a:lnTo>
                  <a:lnTo>
                    <a:pt x="12400" y="1350"/>
                  </a:lnTo>
                  <a:lnTo>
                    <a:pt x="12400" y="1688"/>
                  </a:lnTo>
                  <a:lnTo>
                    <a:pt x="9600" y="1688"/>
                  </a:lnTo>
                  <a:lnTo>
                    <a:pt x="9600" y="2363"/>
                  </a:lnTo>
                  <a:lnTo>
                    <a:pt x="9200" y="2363"/>
                  </a:lnTo>
                  <a:lnTo>
                    <a:pt x="9600" y="2700"/>
                  </a:lnTo>
                  <a:lnTo>
                    <a:pt x="9600" y="3038"/>
                  </a:lnTo>
                  <a:lnTo>
                    <a:pt x="9200" y="3375"/>
                  </a:lnTo>
                  <a:lnTo>
                    <a:pt x="9200" y="3713"/>
                  </a:lnTo>
                  <a:lnTo>
                    <a:pt x="8800" y="4050"/>
                  </a:lnTo>
                  <a:lnTo>
                    <a:pt x="8000" y="4050"/>
                  </a:lnTo>
                  <a:lnTo>
                    <a:pt x="8000" y="4388"/>
                  </a:lnTo>
                  <a:lnTo>
                    <a:pt x="6800" y="4388"/>
                  </a:lnTo>
                  <a:lnTo>
                    <a:pt x="6800" y="4725"/>
                  </a:lnTo>
                  <a:lnTo>
                    <a:pt x="6400" y="4725"/>
                  </a:lnTo>
                  <a:lnTo>
                    <a:pt x="6400" y="6413"/>
                  </a:lnTo>
                  <a:lnTo>
                    <a:pt x="6000" y="6413"/>
                  </a:lnTo>
                  <a:lnTo>
                    <a:pt x="5600" y="6750"/>
                  </a:lnTo>
                  <a:lnTo>
                    <a:pt x="4400" y="6750"/>
                  </a:lnTo>
                  <a:lnTo>
                    <a:pt x="4000" y="7088"/>
                  </a:lnTo>
                  <a:lnTo>
                    <a:pt x="3200" y="6750"/>
                  </a:lnTo>
                  <a:lnTo>
                    <a:pt x="2000" y="6750"/>
                  </a:lnTo>
                  <a:lnTo>
                    <a:pt x="1600" y="7088"/>
                  </a:lnTo>
                  <a:lnTo>
                    <a:pt x="800" y="7088"/>
                  </a:lnTo>
                  <a:lnTo>
                    <a:pt x="0" y="7425"/>
                  </a:lnTo>
                  <a:lnTo>
                    <a:pt x="800" y="8775"/>
                  </a:lnTo>
                  <a:lnTo>
                    <a:pt x="1200" y="10125"/>
                  </a:lnTo>
                  <a:lnTo>
                    <a:pt x="1200" y="12488"/>
                  </a:lnTo>
                  <a:lnTo>
                    <a:pt x="1600" y="12825"/>
                  </a:lnTo>
                  <a:lnTo>
                    <a:pt x="1600" y="13163"/>
                  </a:lnTo>
                  <a:lnTo>
                    <a:pt x="2000" y="13163"/>
                  </a:lnTo>
                  <a:lnTo>
                    <a:pt x="2400" y="13500"/>
                  </a:lnTo>
                  <a:lnTo>
                    <a:pt x="3200" y="13500"/>
                  </a:lnTo>
                  <a:lnTo>
                    <a:pt x="3200" y="13838"/>
                  </a:lnTo>
                  <a:lnTo>
                    <a:pt x="3600" y="14175"/>
                  </a:lnTo>
                  <a:lnTo>
                    <a:pt x="3600" y="15525"/>
                  </a:lnTo>
                  <a:lnTo>
                    <a:pt x="4000" y="15863"/>
                  </a:lnTo>
                  <a:lnTo>
                    <a:pt x="5600" y="15863"/>
                  </a:lnTo>
                  <a:lnTo>
                    <a:pt x="6000" y="16200"/>
                  </a:lnTo>
                  <a:lnTo>
                    <a:pt x="6000" y="17550"/>
                  </a:lnTo>
                  <a:lnTo>
                    <a:pt x="6400" y="17888"/>
                  </a:lnTo>
                  <a:lnTo>
                    <a:pt x="6400" y="18563"/>
                  </a:lnTo>
                  <a:lnTo>
                    <a:pt x="8000" y="18563"/>
                  </a:lnTo>
                  <a:lnTo>
                    <a:pt x="8000" y="18900"/>
                  </a:lnTo>
                  <a:lnTo>
                    <a:pt x="8400" y="18900"/>
                  </a:lnTo>
                  <a:lnTo>
                    <a:pt x="9600" y="19238"/>
                  </a:lnTo>
                  <a:lnTo>
                    <a:pt x="10800" y="19913"/>
                  </a:lnTo>
                  <a:lnTo>
                    <a:pt x="11600" y="19913"/>
                  </a:lnTo>
                  <a:lnTo>
                    <a:pt x="12400" y="20588"/>
                  </a:lnTo>
                  <a:lnTo>
                    <a:pt x="12800" y="20588"/>
                  </a:lnTo>
                  <a:lnTo>
                    <a:pt x="13200" y="20925"/>
                  </a:lnTo>
                  <a:lnTo>
                    <a:pt x="13200" y="21263"/>
                  </a:lnTo>
                  <a:lnTo>
                    <a:pt x="13600" y="21263"/>
                  </a:lnTo>
                  <a:lnTo>
                    <a:pt x="13600" y="21600"/>
                  </a:lnTo>
                  <a:lnTo>
                    <a:pt x="15200" y="21600"/>
                  </a:lnTo>
                  <a:lnTo>
                    <a:pt x="16400" y="21263"/>
                  </a:lnTo>
                  <a:lnTo>
                    <a:pt x="16800" y="21263"/>
                  </a:lnTo>
                  <a:lnTo>
                    <a:pt x="16800" y="20250"/>
                  </a:lnTo>
                  <a:lnTo>
                    <a:pt x="17200" y="19913"/>
                  </a:lnTo>
                  <a:lnTo>
                    <a:pt x="17200" y="19575"/>
                  </a:lnTo>
                  <a:lnTo>
                    <a:pt x="18000" y="18900"/>
                  </a:lnTo>
                  <a:lnTo>
                    <a:pt x="18800" y="18900"/>
                  </a:lnTo>
                  <a:lnTo>
                    <a:pt x="18800" y="18563"/>
                  </a:lnTo>
                  <a:lnTo>
                    <a:pt x="19200" y="18563"/>
                  </a:lnTo>
                  <a:lnTo>
                    <a:pt x="19200" y="17888"/>
                  </a:lnTo>
                  <a:lnTo>
                    <a:pt x="18800" y="17550"/>
                  </a:lnTo>
                  <a:lnTo>
                    <a:pt x="18800" y="15188"/>
                  </a:lnTo>
                  <a:lnTo>
                    <a:pt x="19200" y="14850"/>
                  </a:lnTo>
                  <a:lnTo>
                    <a:pt x="19600" y="14850"/>
                  </a:lnTo>
                  <a:lnTo>
                    <a:pt x="20400" y="14512"/>
                  </a:lnTo>
                  <a:lnTo>
                    <a:pt x="21200" y="13838"/>
                  </a:lnTo>
                  <a:lnTo>
                    <a:pt x="21200" y="13500"/>
                  </a:lnTo>
                  <a:lnTo>
                    <a:pt x="21600" y="13500"/>
                  </a:lnTo>
                  <a:lnTo>
                    <a:pt x="21600" y="12150"/>
                  </a:lnTo>
                  <a:lnTo>
                    <a:pt x="21200" y="11813"/>
                  </a:lnTo>
                  <a:lnTo>
                    <a:pt x="20800" y="11138"/>
                  </a:lnTo>
                  <a:lnTo>
                    <a:pt x="20800" y="10800"/>
                  </a:lnTo>
                  <a:lnTo>
                    <a:pt x="20400" y="10800"/>
                  </a:lnTo>
                  <a:lnTo>
                    <a:pt x="20400" y="8438"/>
                  </a:lnTo>
                  <a:lnTo>
                    <a:pt x="20800" y="8100"/>
                  </a:lnTo>
                  <a:lnTo>
                    <a:pt x="21200" y="7088"/>
                  </a:lnTo>
                  <a:lnTo>
                    <a:pt x="21200" y="6413"/>
                  </a:lnTo>
                  <a:lnTo>
                    <a:pt x="21600" y="5738"/>
                  </a:lnTo>
                  <a:lnTo>
                    <a:pt x="21600" y="5063"/>
                  </a:lnTo>
                  <a:lnTo>
                    <a:pt x="21200" y="4725"/>
                  </a:lnTo>
                  <a:lnTo>
                    <a:pt x="21200" y="4388"/>
                  </a:lnTo>
                  <a:lnTo>
                    <a:pt x="20800" y="4050"/>
                  </a:lnTo>
                  <a:lnTo>
                    <a:pt x="20800" y="3713"/>
                  </a:lnTo>
                  <a:lnTo>
                    <a:pt x="20000" y="3038"/>
                  </a:lnTo>
                  <a:lnTo>
                    <a:pt x="19600" y="3038"/>
                  </a:lnTo>
                  <a:lnTo>
                    <a:pt x="19600" y="2700"/>
                  </a:lnTo>
                  <a:lnTo>
                    <a:pt x="16400" y="2700"/>
                  </a:lnTo>
                  <a:lnTo>
                    <a:pt x="16000" y="2363"/>
                  </a:lnTo>
                  <a:lnTo>
                    <a:pt x="15600" y="2363"/>
                  </a:lnTo>
                  <a:lnTo>
                    <a:pt x="15600" y="2025"/>
                  </a:lnTo>
                  <a:lnTo>
                    <a:pt x="15200" y="1688"/>
                  </a:lnTo>
                  <a:lnTo>
                    <a:pt x="15200" y="1350"/>
                  </a:lnTo>
                  <a:lnTo>
                    <a:pt x="14800" y="1013"/>
                  </a:lnTo>
                  <a:lnTo>
                    <a:pt x="14800" y="675"/>
                  </a:lnTo>
                  <a:lnTo>
                    <a:pt x="14400" y="338"/>
                  </a:lnTo>
                  <a:lnTo>
                    <a:pt x="14000" y="338"/>
                  </a:lnTo>
                  <a:lnTo>
                    <a:pt x="13200" y="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77" name="Freeform 392"/>
            <p:cNvSpPr/>
            <p:nvPr/>
          </p:nvSpPr>
          <p:spPr>
            <a:xfrm>
              <a:off x="3952950" y="2072292"/>
              <a:ext cx="312392" cy="381303"/>
            </a:xfrm>
            <a:custGeom>
              <a:avLst/>
              <a:gdLst/>
              <a:ahLst/>
              <a:cxnLst>
                <a:cxn ang="0">
                  <a:pos x="wd2" y="hd2"/>
                </a:cxn>
                <a:cxn ang="5400000">
                  <a:pos x="wd2" y="hd2"/>
                </a:cxn>
                <a:cxn ang="10800000">
                  <a:pos x="wd2" y="hd2"/>
                </a:cxn>
                <a:cxn ang="16200000">
                  <a:pos x="wd2" y="hd2"/>
                </a:cxn>
              </a:cxnLst>
              <a:rect l="0" t="0" r="r" b="b"/>
              <a:pathLst>
                <a:path w="21600" h="21600" extrusionOk="0">
                  <a:moveTo>
                    <a:pt x="15785" y="0"/>
                  </a:moveTo>
                  <a:lnTo>
                    <a:pt x="15785" y="751"/>
                  </a:lnTo>
                  <a:lnTo>
                    <a:pt x="15508" y="1503"/>
                  </a:lnTo>
                  <a:lnTo>
                    <a:pt x="15231" y="1690"/>
                  </a:lnTo>
                  <a:lnTo>
                    <a:pt x="15231" y="1878"/>
                  </a:lnTo>
                  <a:lnTo>
                    <a:pt x="14954" y="2254"/>
                  </a:lnTo>
                  <a:lnTo>
                    <a:pt x="14677" y="2442"/>
                  </a:lnTo>
                  <a:lnTo>
                    <a:pt x="14677" y="2630"/>
                  </a:lnTo>
                  <a:lnTo>
                    <a:pt x="14400" y="2817"/>
                  </a:lnTo>
                  <a:lnTo>
                    <a:pt x="9692" y="2817"/>
                  </a:lnTo>
                  <a:lnTo>
                    <a:pt x="9692" y="3005"/>
                  </a:lnTo>
                  <a:lnTo>
                    <a:pt x="9415" y="3005"/>
                  </a:lnTo>
                  <a:lnTo>
                    <a:pt x="9415" y="3193"/>
                  </a:lnTo>
                  <a:lnTo>
                    <a:pt x="9138" y="3193"/>
                  </a:lnTo>
                  <a:lnTo>
                    <a:pt x="9138" y="4696"/>
                  </a:lnTo>
                  <a:lnTo>
                    <a:pt x="9415" y="5447"/>
                  </a:lnTo>
                  <a:lnTo>
                    <a:pt x="9692" y="5823"/>
                  </a:lnTo>
                  <a:lnTo>
                    <a:pt x="9692" y="7513"/>
                  </a:lnTo>
                  <a:lnTo>
                    <a:pt x="9415" y="7513"/>
                  </a:lnTo>
                  <a:lnTo>
                    <a:pt x="9415" y="7701"/>
                  </a:lnTo>
                  <a:lnTo>
                    <a:pt x="9138" y="7701"/>
                  </a:lnTo>
                  <a:lnTo>
                    <a:pt x="8862" y="7513"/>
                  </a:lnTo>
                  <a:lnTo>
                    <a:pt x="8308" y="7513"/>
                  </a:lnTo>
                  <a:lnTo>
                    <a:pt x="8031" y="7325"/>
                  </a:lnTo>
                  <a:lnTo>
                    <a:pt x="7200" y="7325"/>
                  </a:lnTo>
                  <a:lnTo>
                    <a:pt x="7200" y="7513"/>
                  </a:lnTo>
                  <a:lnTo>
                    <a:pt x="6923" y="7513"/>
                  </a:lnTo>
                  <a:lnTo>
                    <a:pt x="6646" y="7701"/>
                  </a:lnTo>
                  <a:lnTo>
                    <a:pt x="6369" y="8077"/>
                  </a:lnTo>
                  <a:lnTo>
                    <a:pt x="6369" y="8264"/>
                  </a:lnTo>
                  <a:lnTo>
                    <a:pt x="6092" y="8640"/>
                  </a:lnTo>
                  <a:lnTo>
                    <a:pt x="6092" y="8828"/>
                  </a:lnTo>
                  <a:lnTo>
                    <a:pt x="5815" y="9203"/>
                  </a:lnTo>
                  <a:lnTo>
                    <a:pt x="5815" y="9579"/>
                  </a:lnTo>
                  <a:lnTo>
                    <a:pt x="6092" y="10330"/>
                  </a:lnTo>
                  <a:lnTo>
                    <a:pt x="6092" y="10894"/>
                  </a:lnTo>
                  <a:lnTo>
                    <a:pt x="5815" y="10894"/>
                  </a:lnTo>
                  <a:lnTo>
                    <a:pt x="5815" y="11270"/>
                  </a:lnTo>
                  <a:lnTo>
                    <a:pt x="3877" y="11270"/>
                  </a:lnTo>
                  <a:lnTo>
                    <a:pt x="3323" y="11082"/>
                  </a:lnTo>
                  <a:lnTo>
                    <a:pt x="1385" y="11082"/>
                  </a:lnTo>
                  <a:lnTo>
                    <a:pt x="1108" y="10894"/>
                  </a:lnTo>
                  <a:lnTo>
                    <a:pt x="554" y="10894"/>
                  </a:lnTo>
                  <a:lnTo>
                    <a:pt x="277" y="10706"/>
                  </a:lnTo>
                  <a:lnTo>
                    <a:pt x="277" y="11833"/>
                  </a:lnTo>
                  <a:lnTo>
                    <a:pt x="0" y="12397"/>
                  </a:lnTo>
                  <a:lnTo>
                    <a:pt x="0" y="14087"/>
                  </a:lnTo>
                  <a:lnTo>
                    <a:pt x="277" y="14463"/>
                  </a:lnTo>
                  <a:lnTo>
                    <a:pt x="277" y="15026"/>
                  </a:lnTo>
                  <a:lnTo>
                    <a:pt x="554" y="15026"/>
                  </a:lnTo>
                  <a:lnTo>
                    <a:pt x="831" y="15214"/>
                  </a:lnTo>
                  <a:lnTo>
                    <a:pt x="831" y="15965"/>
                  </a:lnTo>
                  <a:lnTo>
                    <a:pt x="1108" y="16153"/>
                  </a:lnTo>
                  <a:lnTo>
                    <a:pt x="1108" y="17280"/>
                  </a:lnTo>
                  <a:lnTo>
                    <a:pt x="831" y="17656"/>
                  </a:lnTo>
                  <a:lnTo>
                    <a:pt x="831" y="18407"/>
                  </a:lnTo>
                  <a:lnTo>
                    <a:pt x="1662" y="18407"/>
                  </a:lnTo>
                  <a:lnTo>
                    <a:pt x="1938" y="18219"/>
                  </a:lnTo>
                  <a:lnTo>
                    <a:pt x="2769" y="18219"/>
                  </a:lnTo>
                  <a:lnTo>
                    <a:pt x="2769" y="18407"/>
                  </a:lnTo>
                  <a:lnTo>
                    <a:pt x="3046" y="18595"/>
                  </a:lnTo>
                  <a:lnTo>
                    <a:pt x="3323" y="18970"/>
                  </a:lnTo>
                  <a:lnTo>
                    <a:pt x="3600" y="19158"/>
                  </a:lnTo>
                  <a:lnTo>
                    <a:pt x="3877" y="19158"/>
                  </a:lnTo>
                  <a:lnTo>
                    <a:pt x="4154" y="19346"/>
                  </a:lnTo>
                  <a:lnTo>
                    <a:pt x="4985" y="19346"/>
                  </a:lnTo>
                  <a:lnTo>
                    <a:pt x="4985" y="19534"/>
                  </a:lnTo>
                  <a:lnTo>
                    <a:pt x="5815" y="20097"/>
                  </a:lnTo>
                  <a:lnTo>
                    <a:pt x="6092" y="20661"/>
                  </a:lnTo>
                  <a:lnTo>
                    <a:pt x="6369" y="20849"/>
                  </a:lnTo>
                  <a:lnTo>
                    <a:pt x="6369" y="21037"/>
                  </a:lnTo>
                  <a:lnTo>
                    <a:pt x="6646" y="21037"/>
                  </a:lnTo>
                  <a:lnTo>
                    <a:pt x="7200" y="21412"/>
                  </a:lnTo>
                  <a:lnTo>
                    <a:pt x="7754" y="21600"/>
                  </a:lnTo>
                  <a:lnTo>
                    <a:pt x="8031" y="21412"/>
                  </a:lnTo>
                  <a:lnTo>
                    <a:pt x="8308" y="21037"/>
                  </a:lnTo>
                  <a:lnTo>
                    <a:pt x="8585" y="20849"/>
                  </a:lnTo>
                  <a:lnTo>
                    <a:pt x="8862" y="20473"/>
                  </a:lnTo>
                  <a:lnTo>
                    <a:pt x="9138" y="20285"/>
                  </a:lnTo>
                  <a:lnTo>
                    <a:pt x="9138" y="20097"/>
                  </a:lnTo>
                  <a:lnTo>
                    <a:pt x="9415" y="20097"/>
                  </a:lnTo>
                  <a:lnTo>
                    <a:pt x="9692" y="19910"/>
                  </a:lnTo>
                  <a:lnTo>
                    <a:pt x="10523" y="19910"/>
                  </a:lnTo>
                  <a:lnTo>
                    <a:pt x="11077" y="20285"/>
                  </a:lnTo>
                  <a:lnTo>
                    <a:pt x="11354" y="20285"/>
                  </a:lnTo>
                  <a:lnTo>
                    <a:pt x="11631" y="20473"/>
                  </a:lnTo>
                  <a:lnTo>
                    <a:pt x="12185" y="20473"/>
                  </a:lnTo>
                  <a:lnTo>
                    <a:pt x="12738" y="20661"/>
                  </a:lnTo>
                  <a:lnTo>
                    <a:pt x="14954" y="20661"/>
                  </a:lnTo>
                  <a:lnTo>
                    <a:pt x="16062" y="20849"/>
                  </a:lnTo>
                  <a:lnTo>
                    <a:pt x="20492" y="20849"/>
                  </a:lnTo>
                  <a:lnTo>
                    <a:pt x="20769" y="20661"/>
                  </a:lnTo>
                  <a:lnTo>
                    <a:pt x="21323" y="20661"/>
                  </a:lnTo>
                  <a:lnTo>
                    <a:pt x="21323" y="20473"/>
                  </a:lnTo>
                  <a:lnTo>
                    <a:pt x="21600" y="20285"/>
                  </a:lnTo>
                  <a:lnTo>
                    <a:pt x="21600" y="19534"/>
                  </a:lnTo>
                  <a:lnTo>
                    <a:pt x="21323" y="19158"/>
                  </a:lnTo>
                  <a:lnTo>
                    <a:pt x="21323" y="18970"/>
                  </a:lnTo>
                  <a:lnTo>
                    <a:pt x="21046" y="18970"/>
                  </a:lnTo>
                  <a:lnTo>
                    <a:pt x="21046" y="18783"/>
                  </a:lnTo>
                  <a:lnTo>
                    <a:pt x="20215" y="18783"/>
                  </a:lnTo>
                  <a:lnTo>
                    <a:pt x="20215" y="18595"/>
                  </a:lnTo>
                  <a:lnTo>
                    <a:pt x="19662" y="18595"/>
                  </a:lnTo>
                  <a:lnTo>
                    <a:pt x="19385" y="18407"/>
                  </a:lnTo>
                  <a:lnTo>
                    <a:pt x="19108" y="18031"/>
                  </a:lnTo>
                  <a:lnTo>
                    <a:pt x="19108" y="17468"/>
                  </a:lnTo>
                  <a:lnTo>
                    <a:pt x="18831" y="17280"/>
                  </a:lnTo>
                  <a:lnTo>
                    <a:pt x="18831" y="14838"/>
                  </a:lnTo>
                  <a:lnTo>
                    <a:pt x="19385" y="13336"/>
                  </a:lnTo>
                  <a:lnTo>
                    <a:pt x="19662" y="11833"/>
                  </a:lnTo>
                  <a:lnTo>
                    <a:pt x="19662" y="11082"/>
                  </a:lnTo>
                  <a:lnTo>
                    <a:pt x="19938" y="10330"/>
                  </a:lnTo>
                  <a:lnTo>
                    <a:pt x="19938" y="8264"/>
                  </a:lnTo>
                  <a:lnTo>
                    <a:pt x="19662" y="8077"/>
                  </a:lnTo>
                  <a:lnTo>
                    <a:pt x="19662" y="7701"/>
                  </a:lnTo>
                  <a:lnTo>
                    <a:pt x="19108" y="7513"/>
                  </a:lnTo>
                  <a:lnTo>
                    <a:pt x="18831" y="7325"/>
                  </a:lnTo>
                  <a:lnTo>
                    <a:pt x="18831" y="7137"/>
                  </a:lnTo>
                  <a:lnTo>
                    <a:pt x="18554" y="7137"/>
                  </a:lnTo>
                  <a:lnTo>
                    <a:pt x="18554" y="5071"/>
                  </a:lnTo>
                  <a:lnTo>
                    <a:pt x="18831" y="5071"/>
                  </a:lnTo>
                  <a:lnTo>
                    <a:pt x="18831" y="4883"/>
                  </a:lnTo>
                  <a:lnTo>
                    <a:pt x="20215" y="4883"/>
                  </a:lnTo>
                  <a:lnTo>
                    <a:pt x="20215" y="3381"/>
                  </a:lnTo>
                  <a:lnTo>
                    <a:pt x="15785"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78" name="Freeform 393"/>
            <p:cNvSpPr/>
            <p:nvPr/>
          </p:nvSpPr>
          <p:spPr>
            <a:xfrm>
              <a:off x="3952950" y="2072292"/>
              <a:ext cx="312392" cy="381303"/>
            </a:xfrm>
            <a:custGeom>
              <a:avLst/>
              <a:gdLst/>
              <a:ahLst/>
              <a:cxnLst>
                <a:cxn ang="0">
                  <a:pos x="wd2" y="hd2"/>
                </a:cxn>
                <a:cxn ang="5400000">
                  <a:pos x="wd2" y="hd2"/>
                </a:cxn>
                <a:cxn ang="10800000">
                  <a:pos x="wd2" y="hd2"/>
                </a:cxn>
                <a:cxn ang="16200000">
                  <a:pos x="wd2" y="hd2"/>
                </a:cxn>
              </a:cxnLst>
              <a:rect l="0" t="0" r="r" b="b"/>
              <a:pathLst>
                <a:path w="21600" h="21600" extrusionOk="0">
                  <a:moveTo>
                    <a:pt x="15785" y="0"/>
                  </a:moveTo>
                  <a:lnTo>
                    <a:pt x="15785" y="751"/>
                  </a:lnTo>
                  <a:lnTo>
                    <a:pt x="15508" y="1503"/>
                  </a:lnTo>
                  <a:lnTo>
                    <a:pt x="15231" y="1690"/>
                  </a:lnTo>
                  <a:lnTo>
                    <a:pt x="15231" y="1878"/>
                  </a:lnTo>
                  <a:lnTo>
                    <a:pt x="14954" y="2254"/>
                  </a:lnTo>
                  <a:lnTo>
                    <a:pt x="14677" y="2442"/>
                  </a:lnTo>
                  <a:lnTo>
                    <a:pt x="14677" y="2630"/>
                  </a:lnTo>
                  <a:lnTo>
                    <a:pt x="14400" y="2817"/>
                  </a:lnTo>
                  <a:lnTo>
                    <a:pt x="9692" y="2817"/>
                  </a:lnTo>
                  <a:lnTo>
                    <a:pt x="9692" y="3005"/>
                  </a:lnTo>
                  <a:lnTo>
                    <a:pt x="9415" y="3005"/>
                  </a:lnTo>
                  <a:lnTo>
                    <a:pt x="9415" y="3193"/>
                  </a:lnTo>
                  <a:lnTo>
                    <a:pt x="9138" y="3193"/>
                  </a:lnTo>
                  <a:lnTo>
                    <a:pt x="9138" y="4696"/>
                  </a:lnTo>
                  <a:lnTo>
                    <a:pt x="9415" y="5447"/>
                  </a:lnTo>
                  <a:lnTo>
                    <a:pt x="9692" y="5823"/>
                  </a:lnTo>
                  <a:lnTo>
                    <a:pt x="9692" y="7513"/>
                  </a:lnTo>
                  <a:lnTo>
                    <a:pt x="9415" y="7513"/>
                  </a:lnTo>
                  <a:lnTo>
                    <a:pt x="9415" y="7701"/>
                  </a:lnTo>
                  <a:lnTo>
                    <a:pt x="9138" y="7701"/>
                  </a:lnTo>
                  <a:lnTo>
                    <a:pt x="8862" y="7513"/>
                  </a:lnTo>
                  <a:lnTo>
                    <a:pt x="8308" y="7513"/>
                  </a:lnTo>
                  <a:lnTo>
                    <a:pt x="8031" y="7325"/>
                  </a:lnTo>
                  <a:lnTo>
                    <a:pt x="7200" y="7325"/>
                  </a:lnTo>
                  <a:lnTo>
                    <a:pt x="7200" y="7513"/>
                  </a:lnTo>
                  <a:lnTo>
                    <a:pt x="6923" y="7513"/>
                  </a:lnTo>
                  <a:lnTo>
                    <a:pt x="6646" y="7701"/>
                  </a:lnTo>
                  <a:lnTo>
                    <a:pt x="6369" y="8077"/>
                  </a:lnTo>
                  <a:lnTo>
                    <a:pt x="6369" y="8264"/>
                  </a:lnTo>
                  <a:lnTo>
                    <a:pt x="6092" y="8640"/>
                  </a:lnTo>
                  <a:lnTo>
                    <a:pt x="6092" y="8828"/>
                  </a:lnTo>
                  <a:lnTo>
                    <a:pt x="5815" y="9203"/>
                  </a:lnTo>
                  <a:lnTo>
                    <a:pt x="5815" y="9579"/>
                  </a:lnTo>
                  <a:lnTo>
                    <a:pt x="6092" y="10330"/>
                  </a:lnTo>
                  <a:lnTo>
                    <a:pt x="6092" y="10894"/>
                  </a:lnTo>
                  <a:lnTo>
                    <a:pt x="5815" y="10894"/>
                  </a:lnTo>
                  <a:lnTo>
                    <a:pt x="5815" y="11270"/>
                  </a:lnTo>
                  <a:lnTo>
                    <a:pt x="3877" y="11270"/>
                  </a:lnTo>
                  <a:lnTo>
                    <a:pt x="3323" y="11082"/>
                  </a:lnTo>
                  <a:lnTo>
                    <a:pt x="1385" y="11082"/>
                  </a:lnTo>
                  <a:lnTo>
                    <a:pt x="1108" y="10894"/>
                  </a:lnTo>
                  <a:lnTo>
                    <a:pt x="554" y="10894"/>
                  </a:lnTo>
                  <a:lnTo>
                    <a:pt x="277" y="10706"/>
                  </a:lnTo>
                  <a:lnTo>
                    <a:pt x="277" y="11833"/>
                  </a:lnTo>
                  <a:lnTo>
                    <a:pt x="0" y="12397"/>
                  </a:lnTo>
                  <a:lnTo>
                    <a:pt x="0" y="14087"/>
                  </a:lnTo>
                  <a:lnTo>
                    <a:pt x="277" y="14463"/>
                  </a:lnTo>
                  <a:lnTo>
                    <a:pt x="277" y="15026"/>
                  </a:lnTo>
                  <a:lnTo>
                    <a:pt x="554" y="15026"/>
                  </a:lnTo>
                  <a:lnTo>
                    <a:pt x="831" y="15214"/>
                  </a:lnTo>
                  <a:lnTo>
                    <a:pt x="831" y="15965"/>
                  </a:lnTo>
                  <a:lnTo>
                    <a:pt x="1108" y="16153"/>
                  </a:lnTo>
                  <a:lnTo>
                    <a:pt x="1108" y="17280"/>
                  </a:lnTo>
                  <a:lnTo>
                    <a:pt x="831" y="17656"/>
                  </a:lnTo>
                  <a:lnTo>
                    <a:pt x="831" y="18407"/>
                  </a:lnTo>
                  <a:lnTo>
                    <a:pt x="1662" y="18407"/>
                  </a:lnTo>
                  <a:lnTo>
                    <a:pt x="1938" y="18219"/>
                  </a:lnTo>
                  <a:lnTo>
                    <a:pt x="2769" y="18219"/>
                  </a:lnTo>
                  <a:lnTo>
                    <a:pt x="2769" y="18407"/>
                  </a:lnTo>
                  <a:lnTo>
                    <a:pt x="3046" y="18595"/>
                  </a:lnTo>
                  <a:lnTo>
                    <a:pt x="3323" y="18970"/>
                  </a:lnTo>
                  <a:lnTo>
                    <a:pt x="3600" y="19158"/>
                  </a:lnTo>
                  <a:lnTo>
                    <a:pt x="3877" y="19158"/>
                  </a:lnTo>
                  <a:lnTo>
                    <a:pt x="4154" y="19346"/>
                  </a:lnTo>
                  <a:lnTo>
                    <a:pt x="4985" y="19346"/>
                  </a:lnTo>
                  <a:lnTo>
                    <a:pt x="4985" y="19534"/>
                  </a:lnTo>
                  <a:lnTo>
                    <a:pt x="5815" y="20097"/>
                  </a:lnTo>
                  <a:lnTo>
                    <a:pt x="6092" y="20661"/>
                  </a:lnTo>
                  <a:lnTo>
                    <a:pt x="6369" y="20849"/>
                  </a:lnTo>
                  <a:lnTo>
                    <a:pt x="6369" y="21037"/>
                  </a:lnTo>
                  <a:lnTo>
                    <a:pt x="6646" y="21037"/>
                  </a:lnTo>
                  <a:lnTo>
                    <a:pt x="7200" y="21412"/>
                  </a:lnTo>
                  <a:lnTo>
                    <a:pt x="7754" y="21600"/>
                  </a:lnTo>
                  <a:lnTo>
                    <a:pt x="8031" y="21412"/>
                  </a:lnTo>
                  <a:lnTo>
                    <a:pt x="8308" y="21037"/>
                  </a:lnTo>
                  <a:lnTo>
                    <a:pt x="8585" y="20849"/>
                  </a:lnTo>
                  <a:lnTo>
                    <a:pt x="8862" y="20473"/>
                  </a:lnTo>
                  <a:lnTo>
                    <a:pt x="9138" y="20285"/>
                  </a:lnTo>
                  <a:lnTo>
                    <a:pt x="9138" y="20097"/>
                  </a:lnTo>
                  <a:lnTo>
                    <a:pt x="9415" y="20097"/>
                  </a:lnTo>
                  <a:lnTo>
                    <a:pt x="9692" y="19910"/>
                  </a:lnTo>
                  <a:lnTo>
                    <a:pt x="10523" y="19910"/>
                  </a:lnTo>
                  <a:lnTo>
                    <a:pt x="11077" y="20285"/>
                  </a:lnTo>
                  <a:lnTo>
                    <a:pt x="11354" y="20285"/>
                  </a:lnTo>
                  <a:lnTo>
                    <a:pt x="11631" y="20473"/>
                  </a:lnTo>
                  <a:lnTo>
                    <a:pt x="12185" y="20473"/>
                  </a:lnTo>
                  <a:lnTo>
                    <a:pt x="12738" y="20661"/>
                  </a:lnTo>
                  <a:lnTo>
                    <a:pt x="14954" y="20661"/>
                  </a:lnTo>
                  <a:lnTo>
                    <a:pt x="16062" y="20849"/>
                  </a:lnTo>
                  <a:lnTo>
                    <a:pt x="20492" y="20849"/>
                  </a:lnTo>
                  <a:lnTo>
                    <a:pt x="20769" y="20661"/>
                  </a:lnTo>
                  <a:lnTo>
                    <a:pt x="21323" y="20661"/>
                  </a:lnTo>
                  <a:lnTo>
                    <a:pt x="21323" y="20473"/>
                  </a:lnTo>
                  <a:lnTo>
                    <a:pt x="21600" y="20285"/>
                  </a:lnTo>
                  <a:lnTo>
                    <a:pt x="21600" y="19534"/>
                  </a:lnTo>
                  <a:lnTo>
                    <a:pt x="21323" y="19158"/>
                  </a:lnTo>
                  <a:lnTo>
                    <a:pt x="21323" y="18970"/>
                  </a:lnTo>
                  <a:lnTo>
                    <a:pt x="21046" y="18970"/>
                  </a:lnTo>
                  <a:lnTo>
                    <a:pt x="21046" y="18783"/>
                  </a:lnTo>
                  <a:lnTo>
                    <a:pt x="20215" y="18783"/>
                  </a:lnTo>
                  <a:lnTo>
                    <a:pt x="20215" y="18595"/>
                  </a:lnTo>
                  <a:lnTo>
                    <a:pt x="19662" y="18595"/>
                  </a:lnTo>
                  <a:lnTo>
                    <a:pt x="19385" y="18407"/>
                  </a:lnTo>
                  <a:lnTo>
                    <a:pt x="19108" y="18031"/>
                  </a:lnTo>
                  <a:lnTo>
                    <a:pt x="19108" y="17468"/>
                  </a:lnTo>
                  <a:lnTo>
                    <a:pt x="18831" y="17280"/>
                  </a:lnTo>
                  <a:lnTo>
                    <a:pt x="18831" y="14838"/>
                  </a:lnTo>
                  <a:lnTo>
                    <a:pt x="19385" y="13336"/>
                  </a:lnTo>
                  <a:lnTo>
                    <a:pt x="19662" y="11833"/>
                  </a:lnTo>
                  <a:lnTo>
                    <a:pt x="19662" y="11082"/>
                  </a:lnTo>
                  <a:lnTo>
                    <a:pt x="19938" y="10330"/>
                  </a:lnTo>
                  <a:lnTo>
                    <a:pt x="19938" y="8264"/>
                  </a:lnTo>
                  <a:lnTo>
                    <a:pt x="19662" y="8077"/>
                  </a:lnTo>
                  <a:lnTo>
                    <a:pt x="19662" y="7701"/>
                  </a:lnTo>
                  <a:lnTo>
                    <a:pt x="19108" y="7513"/>
                  </a:lnTo>
                  <a:lnTo>
                    <a:pt x="18831" y="7325"/>
                  </a:lnTo>
                  <a:lnTo>
                    <a:pt x="18831" y="7137"/>
                  </a:lnTo>
                  <a:lnTo>
                    <a:pt x="18554" y="7137"/>
                  </a:lnTo>
                  <a:lnTo>
                    <a:pt x="18554" y="5071"/>
                  </a:lnTo>
                  <a:lnTo>
                    <a:pt x="18831" y="5071"/>
                  </a:lnTo>
                  <a:lnTo>
                    <a:pt x="18831" y="4883"/>
                  </a:lnTo>
                  <a:lnTo>
                    <a:pt x="20215" y="4883"/>
                  </a:lnTo>
                  <a:lnTo>
                    <a:pt x="20215" y="3381"/>
                  </a:lnTo>
                  <a:lnTo>
                    <a:pt x="15785" y="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79" name="Freeform 394"/>
            <p:cNvSpPr/>
            <p:nvPr/>
          </p:nvSpPr>
          <p:spPr>
            <a:xfrm>
              <a:off x="4753952" y="2748687"/>
              <a:ext cx="208263" cy="242046"/>
            </a:xfrm>
            <a:custGeom>
              <a:avLst/>
              <a:gdLst/>
              <a:ahLst/>
              <a:cxnLst>
                <a:cxn ang="0">
                  <a:pos x="wd2" y="hd2"/>
                </a:cxn>
                <a:cxn ang="5400000">
                  <a:pos x="wd2" y="hd2"/>
                </a:cxn>
                <a:cxn ang="10800000">
                  <a:pos x="wd2" y="hd2"/>
                </a:cxn>
                <a:cxn ang="16200000">
                  <a:pos x="wd2" y="hd2"/>
                </a:cxn>
              </a:cxnLst>
              <a:rect l="0" t="0" r="r" b="b"/>
              <a:pathLst>
                <a:path w="21600" h="21600" extrusionOk="0">
                  <a:moveTo>
                    <a:pt x="0" y="19825"/>
                  </a:moveTo>
                  <a:lnTo>
                    <a:pt x="831" y="19233"/>
                  </a:lnTo>
                  <a:lnTo>
                    <a:pt x="831" y="18937"/>
                  </a:lnTo>
                  <a:lnTo>
                    <a:pt x="1246" y="18345"/>
                  </a:lnTo>
                  <a:lnTo>
                    <a:pt x="1662" y="18049"/>
                  </a:lnTo>
                  <a:lnTo>
                    <a:pt x="1662" y="17753"/>
                  </a:lnTo>
                  <a:lnTo>
                    <a:pt x="2077" y="17458"/>
                  </a:lnTo>
                  <a:lnTo>
                    <a:pt x="2077" y="16866"/>
                  </a:lnTo>
                  <a:lnTo>
                    <a:pt x="1662" y="16866"/>
                  </a:lnTo>
                  <a:lnTo>
                    <a:pt x="1246" y="16570"/>
                  </a:lnTo>
                  <a:lnTo>
                    <a:pt x="831" y="16570"/>
                  </a:lnTo>
                  <a:lnTo>
                    <a:pt x="415" y="16274"/>
                  </a:lnTo>
                  <a:lnTo>
                    <a:pt x="415" y="15090"/>
                  </a:lnTo>
                  <a:lnTo>
                    <a:pt x="831" y="14795"/>
                  </a:lnTo>
                  <a:lnTo>
                    <a:pt x="1246" y="14795"/>
                  </a:lnTo>
                  <a:lnTo>
                    <a:pt x="1662" y="14499"/>
                  </a:lnTo>
                  <a:lnTo>
                    <a:pt x="2492" y="14499"/>
                  </a:lnTo>
                  <a:lnTo>
                    <a:pt x="3323" y="14203"/>
                  </a:lnTo>
                  <a:lnTo>
                    <a:pt x="4154" y="14203"/>
                  </a:lnTo>
                  <a:lnTo>
                    <a:pt x="4154" y="14499"/>
                  </a:lnTo>
                  <a:lnTo>
                    <a:pt x="4569" y="14795"/>
                  </a:lnTo>
                  <a:lnTo>
                    <a:pt x="4569" y="15090"/>
                  </a:lnTo>
                  <a:lnTo>
                    <a:pt x="4985" y="15090"/>
                  </a:lnTo>
                  <a:lnTo>
                    <a:pt x="4985" y="15386"/>
                  </a:lnTo>
                  <a:lnTo>
                    <a:pt x="5400" y="15682"/>
                  </a:lnTo>
                  <a:lnTo>
                    <a:pt x="6231" y="15682"/>
                  </a:lnTo>
                  <a:lnTo>
                    <a:pt x="6646" y="15386"/>
                  </a:lnTo>
                  <a:lnTo>
                    <a:pt x="7062" y="15386"/>
                  </a:lnTo>
                  <a:lnTo>
                    <a:pt x="7477" y="15090"/>
                  </a:lnTo>
                  <a:lnTo>
                    <a:pt x="7892" y="15090"/>
                  </a:lnTo>
                  <a:lnTo>
                    <a:pt x="8723" y="14499"/>
                  </a:lnTo>
                  <a:lnTo>
                    <a:pt x="8723" y="14203"/>
                  </a:lnTo>
                  <a:lnTo>
                    <a:pt x="9554" y="13611"/>
                  </a:lnTo>
                  <a:lnTo>
                    <a:pt x="9554" y="13315"/>
                  </a:lnTo>
                  <a:lnTo>
                    <a:pt x="9969" y="13019"/>
                  </a:lnTo>
                  <a:lnTo>
                    <a:pt x="9969" y="11540"/>
                  </a:lnTo>
                  <a:lnTo>
                    <a:pt x="9554" y="11244"/>
                  </a:lnTo>
                  <a:lnTo>
                    <a:pt x="9554" y="10948"/>
                  </a:lnTo>
                  <a:lnTo>
                    <a:pt x="8308" y="10060"/>
                  </a:lnTo>
                  <a:lnTo>
                    <a:pt x="7892" y="10060"/>
                  </a:lnTo>
                  <a:lnTo>
                    <a:pt x="7892" y="9764"/>
                  </a:lnTo>
                  <a:lnTo>
                    <a:pt x="7477" y="9468"/>
                  </a:lnTo>
                  <a:lnTo>
                    <a:pt x="7477" y="9173"/>
                  </a:lnTo>
                  <a:lnTo>
                    <a:pt x="7062" y="8877"/>
                  </a:lnTo>
                  <a:lnTo>
                    <a:pt x="7062" y="7989"/>
                  </a:lnTo>
                  <a:lnTo>
                    <a:pt x="7477" y="7693"/>
                  </a:lnTo>
                  <a:lnTo>
                    <a:pt x="7477" y="7397"/>
                  </a:lnTo>
                  <a:lnTo>
                    <a:pt x="7892" y="7101"/>
                  </a:lnTo>
                  <a:lnTo>
                    <a:pt x="7477" y="6805"/>
                  </a:lnTo>
                  <a:lnTo>
                    <a:pt x="7477" y="6214"/>
                  </a:lnTo>
                  <a:lnTo>
                    <a:pt x="7062" y="5918"/>
                  </a:lnTo>
                  <a:lnTo>
                    <a:pt x="7062" y="5622"/>
                  </a:lnTo>
                  <a:lnTo>
                    <a:pt x="6231" y="5622"/>
                  </a:lnTo>
                  <a:lnTo>
                    <a:pt x="5815" y="5918"/>
                  </a:lnTo>
                  <a:lnTo>
                    <a:pt x="4985" y="5918"/>
                  </a:lnTo>
                  <a:lnTo>
                    <a:pt x="4985" y="5326"/>
                  </a:lnTo>
                  <a:lnTo>
                    <a:pt x="4569" y="5326"/>
                  </a:lnTo>
                  <a:lnTo>
                    <a:pt x="4569" y="5030"/>
                  </a:lnTo>
                  <a:lnTo>
                    <a:pt x="4985" y="4438"/>
                  </a:lnTo>
                  <a:lnTo>
                    <a:pt x="4985" y="3847"/>
                  </a:lnTo>
                  <a:lnTo>
                    <a:pt x="14538" y="2959"/>
                  </a:lnTo>
                  <a:lnTo>
                    <a:pt x="14954" y="2367"/>
                  </a:lnTo>
                  <a:lnTo>
                    <a:pt x="15369" y="2071"/>
                  </a:lnTo>
                  <a:lnTo>
                    <a:pt x="15369" y="1479"/>
                  </a:lnTo>
                  <a:lnTo>
                    <a:pt x="16615" y="592"/>
                  </a:lnTo>
                  <a:lnTo>
                    <a:pt x="17031" y="592"/>
                  </a:lnTo>
                  <a:lnTo>
                    <a:pt x="17031" y="296"/>
                  </a:lnTo>
                  <a:lnTo>
                    <a:pt x="18277" y="296"/>
                  </a:lnTo>
                  <a:lnTo>
                    <a:pt x="19108" y="0"/>
                  </a:lnTo>
                  <a:lnTo>
                    <a:pt x="19523" y="0"/>
                  </a:lnTo>
                  <a:lnTo>
                    <a:pt x="20354" y="296"/>
                  </a:lnTo>
                  <a:lnTo>
                    <a:pt x="20769" y="296"/>
                  </a:lnTo>
                  <a:lnTo>
                    <a:pt x="21600" y="888"/>
                  </a:lnTo>
                  <a:lnTo>
                    <a:pt x="21600" y="1184"/>
                  </a:lnTo>
                  <a:lnTo>
                    <a:pt x="21185" y="1479"/>
                  </a:lnTo>
                  <a:lnTo>
                    <a:pt x="21185" y="2367"/>
                  </a:lnTo>
                  <a:lnTo>
                    <a:pt x="20769" y="2663"/>
                  </a:lnTo>
                  <a:lnTo>
                    <a:pt x="20769" y="3255"/>
                  </a:lnTo>
                  <a:lnTo>
                    <a:pt x="20354" y="3255"/>
                  </a:lnTo>
                  <a:lnTo>
                    <a:pt x="20354" y="3551"/>
                  </a:lnTo>
                  <a:lnTo>
                    <a:pt x="19938" y="3551"/>
                  </a:lnTo>
                  <a:lnTo>
                    <a:pt x="19523" y="3847"/>
                  </a:lnTo>
                  <a:lnTo>
                    <a:pt x="19523" y="4142"/>
                  </a:lnTo>
                  <a:lnTo>
                    <a:pt x="19108" y="4734"/>
                  </a:lnTo>
                  <a:lnTo>
                    <a:pt x="19108" y="7397"/>
                  </a:lnTo>
                  <a:lnTo>
                    <a:pt x="19523" y="8285"/>
                  </a:lnTo>
                  <a:lnTo>
                    <a:pt x="19523" y="10356"/>
                  </a:lnTo>
                  <a:lnTo>
                    <a:pt x="19108" y="10652"/>
                  </a:lnTo>
                  <a:lnTo>
                    <a:pt x="19108" y="11244"/>
                  </a:lnTo>
                  <a:lnTo>
                    <a:pt x="18692" y="11540"/>
                  </a:lnTo>
                  <a:lnTo>
                    <a:pt x="18692" y="11836"/>
                  </a:lnTo>
                  <a:lnTo>
                    <a:pt x="18277" y="11836"/>
                  </a:lnTo>
                  <a:lnTo>
                    <a:pt x="17446" y="12427"/>
                  </a:lnTo>
                  <a:lnTo>
                    <a:pt x="17446" y="13019"/>
                  </a:lnTo>
                  <a:lnTo>
                    <a:pt x="17031" y="13315"/>
                  </a:lnTo>
                  <a:lnTo>
                    <a:pt x="17031" y="13611"/>
                  </a:lnTo>
                  <a:lnTo>
                    <a:pt x="17446" y="14203"/>
                  </a:lnTo>
                  <a:lnTo>
                    <a:pt x="17446" y="14795"/>
                  </a:lnTo>
                  <a:lnTo>
                    <a:pt x="17031" y="15090"/>
                  </a:lnTo>
                  <a:lnTo>
                    <a:pt x="17031" y="15682"/>
                  </a:lnTo>
                  <a:lnTo>
                    <a:pt x="14538" y="15682"/>
                  </a:lnTo>
                  <a:lnTo>
                    <a:pt x="14538" y="19233"/>
                  </a:lnTo>
                  <a:lnTo>
                    <a:pt x="13708" y="19233"/>
                  </a:lnTo>
                  <a:lnTo>
                    <a:pt x="13708" y="19529"/>
                  </a:lnTo>
                  <a:lnTo>
                    <a:pt x="12877" y="19529"/>
                  </a:lnTo>
                  <a:lnTo>
                    <a:pt x="12462" y="19825"/>
                  </a:lnTo>
                  <a:lnTo>
                    <a:pt x="11215" y="19825"/>
                  </a:lnTo>
                  <a:lnTo>
                    <a:pt x="11215" y="20121"/>
                  </a:lnTo>
                  <a:lnTo>
                    <a:pt x="10800" y="20121"/>
                  </a:lnTo>
                  <a:lnTo>
                    <a:pt x="10800" y="20712"/>
                  </a:lnTo>
                  <a:lnTo>
                    <a:pt x="10385" y="20712"/>
                  </a:lnTo>
                  <a:lnTo>
                    <a:pt x="10385" y="21008"/>
                  </a:lnTo>
                  <a:lnTo>
                    <a:pt x="8723" y="21008"/>
                  </a:lnTo>
                  <a:lnTo>
                    <a:pt x="7892" y="20712"/>
                  </a:lnTo>
                  <a:lnTo>
                    <a:pt x="7477" y="20712"/>
                  </a:lnTo>
                  <a:lnTo>
                    <a:pt x="7477" y="20416"/>
                  </a:lnTo>
                  <a:lnTo>
                    <a:pt x="7062" y="20121"/>
                  </a:lnTo>
                  <a:lnTo>
                    <a:pt x="6231" y="20121"/>
                  </a:lnTo>
                  <a:lnTo>
                    <a:pt x="5815" y="20416"/>
                  </a:lnTo>
                  <a:lnTo>
                    <a:pt x="5400" y="20416"/>
                  </a:lnTo>
                  <a:lnTo>
                    <a:pt x="4985" y="20712"/>
                  </a:lnTo>
                  <a:lnTo>
                    <a:pt x="4569" y="20712"/>
                  </a:lnTo>
                  <a:lnTo>
                    <a:pt x="3738" y="21008"/>
                  </a:lnTo>
                  <a:lnTo>
                    <a:pt x="3323" y="21304"/>
                  </a:lnTo>
                  <a:lnTo>
                    <a:pt x="2908" y="21304"/>
                  </a:lnTo>
                  <a:lnTo>
                    <a:pt x="2077" y="21600"/>
                  </a:lnTo>
                  <a:lnTo>
                    <a:pt x="1662" y="21600"/>
                  </a:lnTo>
                  <a:lnTo>
                    <a:pt x="1662" y="20416"/>
                  </a:lnTo>
                  <a:lnTo>
                    <a:pt x="1246" y="20416"/>
                  </a:lnTo>
                  <a:lnTo>
                    <a:pt x="831" y="20121"/>
                  </a:lnTo>
                  <a:lnTo>
                    <a:pt x="0" y="20121"/>
                  </a:lnTo>
                  <a:lnTo>
                    <a:pt x="0" y="19825"/>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80" name="Freeform 395"/>
            <p:cNvSpPr/>
            <p:nvPr/>
          </p:nvSpPr>
          <p:spPr>
            <a:xfrm>
              <a:off x="4753952" y="2748687"/>
              <a:ext cx="208263" cy="242046"/>
            </a:xfrm>
            <a:custGeom>
              <a:avLst/>
              <a:gdLst/>
              <a:ahLst/>
              <a:cxnLst>
                <a:cxn ang="0">
                  <a:pos x="wd2" y="hd2"/>
                </a:cxn>
                <a:cxn ang="5400000">
                  <a:pos x="wd2" y="hd2"/>
                </a:cxn>
                <a:cxn ang="10800000">
                  <a:pos x="wd2" y="hd2"/>
                </a:cxn>
                <a:cxn ang="16200000">
                  <a:pos x="wd2" y="hd2"/>
                </a:cxn>
              </a:cxnLst>
              <a:rect l="0" t="0" r="r" b="b"/>
              <a:pathLst>
                <a:path w="21600" h="21600" extrusionOk="0">
                  <a:moveTo>
                    <a:pt x="0" y="19825"/>
                  </a:moveTo>
                  <a:lnTo>
                    <a:pt x="831" y="19233"/>
                  </a:lnTo>
                  <a:lnTo>
                    <a:pt x="831" y="18937"/>
                  </a:lnTo>
                  <a:lnTo>
                    <a:pt x="1246" y="18345"/>
                  </a:lnTo>
                  <a:lnTo>
                    <a:pt x="1662" y="18049"/>
                  </a:lnTo>
                  <a:lnTo>
                    <a:pt x="1662" y="17753"/>
                  </a:lnTo>
                  <a:lnTo>
                    <a:pt x="2077" y="17458"/>
                  </a:lnTo>
                  <a:lnTo>
                    <a:pt x="2077" y="16866"/>
                  </a:lnTo>
                  <a:lnTo>
                    <a:pt x="1662" y="16866"/>
                  </a:lnTo>
                  <a:lnTo>
                    <a:pt x="1246" y="16570"/>
                  </a:lnTo>
                  <a:lnTo>
                    <a:pt x="831" y="16570"/>
                  </a:lnTo>
                  <a:lnTo>
                    <a:pt x="415" y="16274"/>
                  </a:lnTo>
                  <a:lnTo>
                    <a:pt x="415" y="15090"/>
                  </a:lnTo>
                  <a:lnTo>
                    <a:pt x="831" y="14795"/>
                  </a:lnTo>
                  <a:lnTo>
                    <a:pt x="1246" y="14795"/>
                  </a:lnTo>
                  <a:lnTo>
                    <a:pt x="1662" y="14499"/>
                  </a:lnTo>
                  <a:lnTo>
                    <a:pt x="2492" y="14499"/>
                  </a:lnTo>
                  <a:lnTo>
                    <a:pt x="3323" y="14203"/>
                  </a:lnTo>
                  <a:lnTo>
                    <a:pt x="4154" y="14203"/>
                  </a:lnTo>
                  <a:lnTo>
                    <a:pt x="4154" y="14499"/>
                  </a:lnTo>
                  <a:lnTo>
                    <a:pt x="4569" y="14795"/>
                  </a:lnTo>
                  <a:lnTo>
                    <a:pt x="4569" y="15090"/>
                  </a:lnTo>
                  <a:lnTo>
                    <a:pt x="4985" y="15090"/>
                  </a:lnTo>
                  <a:lnTo>
                    <a:pt x="4985" y="15386"/>
                  </a:lnTo>
                  <a:lnTo>
                    <a:pt x="5400" y="15682"/>
                  </a:lnTo>
                  <a:lnTo>
                    <a:pt x="6231" y="15682"/>
                  </a:lnTo>
                  <a:lnTo>
                    <a:pt x="6646" y="15386"/>
                  </a:lnTo>
                  <a:lnTo>
                    <a:pt x="7062" y="15386"/>
                  </a:lnTo>
                  <a:lnTo>
                    <a:pt x="7477" y="15090"/>
                  </a:lnTo>
                  <a:lnTo>
                    <a:pt x="7892" y="15090"/>
                  </a:lnTo>
                  <a:lnTo>
                    <a:pt x="8723" y="14499"/>
                  </a:lnTo>
                  <a:lnTo>
                    <a:pt x="8723" y="14203"/>
                  </a:lnTo>
                  <a:lnTo>
                    <a:pt x="9554" y="13611"/>
                  </a:lnTo>
                  <a:lnTo>
                    <a:pt x="9554" y="13315"/>
                  </a:lnTo>
                  <a:lnTo>
                    <a:pt x="9969" y="13019"/>
                  </a:lnTo>
                  <a:lnTo>
                    <a:pt x="9969" y="11540"/>
                  </a:lnTo>
                  <a:lnTo>
                    <a:pt x="9554" y="11244"/>
                  </a:lnTo>
                  <a:lnTo>
                    <a:pt x="9554" y="10948"/>
                  </a:lnTo>
                  <a:lnTo>
                    <a:pt x="8308" y="10060"/>
                  </a:lnTo>
                  <a:lnTo>
                    <a:pt x="7892" y="10060"/>
                  </a:lnTo>
                  <a:lnTo>
                    <a:pt x="7892" y="9764"/>
                  </a:lnTo>
                  <a:lnTo>
                    <a:pt x="7477" y="9468"/>
                  </a:lnTo>
                  <a:lnTo>
                    <a:pt x="7477" y="9173"/>
                  </a:lnTo>
                  <a:lnTo>
                    <a:pt x="7062" y="8877"/>
                  </a:lnTo>
                  <a:lnTo>
                    <a:pt x="7062" y="7989"/>
                  </a:lnTo>
                  <a:lnTo>
                    <a:pt x="7477" y="7693"/>
                  </a:lnTo>
                  <a:lnTo>
                    <a:pt x="7477" y="7397"/>
                  </a:lnTo>
                  <a:lnTo>
                    <a:pt x="7892" y="7101"/>
                  </a:lnTo>
                  <a:lnTo>
                    <a:pt x="7477" y="6805"/>
                  </a:lnTo>
                  <a:lnTo>
                    <a:pt x="7477" y="6214"/>
                  </a:lnTo>
                  <a:lnTo>
                    <a:pt x="7062" y="5918"/>
                  </a:lnTo>
                  <a:lnTo>
                    <a:pt x="7062" y="5622"/>
                  </a:lnTo>
                  <a:lnTo>
                    <a:pt x="6231" y="5622"/>
                  </a:lnTo>
                  <a:lnTo>
                    <a:pt x="5815" y="5918"/>
                  </a:lnTo>
                  <a:lnTo>
                    <a:pt x="4985" y="5918"/>
                  </a:lnTo>
                  <a:lnTo>
                    <a:pt x="4985" y="5326"/>
                  </a:lnTo>
                  <a:lnTo>
                    <a:pt x="4569" y="5326"/>
                  </a:lnTo>
                  <a:lnTo>
                    <a:pt x="4569" y="5030"/>
                  </a:lnTo>
                  <a:lnTo>
                    <a:pt x="4985" y="4438"/>
                  </a:lnTo>
                  <a:lnTo>
                    <a:pt x="4985" y="3847"/>
                  </a:lnTo>
                  <a:lnTo>
                    <a:pt x="14538" y="2959"/>
                  </a:lnTo>
                  <a:lnTo>
                    <a:pt x="14954" y="2367"/>
                  </a:lnTo>
                  <a:lnTo>
                    <a:pt x="15369" y="2071"/>
                  </a:lnTo>
                  <a:lnTo>
                    <a:pt x="15369" y="1479"/>
                  </a:lnTo>
                  <a:lnTo>
                    <a:pt x="16615" y="592"/>
                  </a:lnTo>
                  <a:lnTo>
                    <a:pt x="17031" y="592"/>
                  </a:lnTo>
                  <a:lnTo>
                    <a:pt x="17031" y="296"/>
                  </a:lnTo>
                  <a:lnTo>
                    <a:pt x="18277" y="296"/>
                  </a:lnTo>
                  <a:lnTo>
                    <a:pt x="19108" y="0"/>
                  </a:lnTo>
                  <a:lnTo>
                    <a:pt x="19523" y="0"/>
                  </a:lnTo>
                  <a:lnTo>
                    <a:pt x="20354" y="296"/>
                  </a:lnTo>
                  <a:lnTo>
                    <a:pt x="20769" y="296"/>
                  </a:lnTo>
                  <a:lnTo>
                    <a:pt x="21600" y="888"/>
                  </a:lnTo>
                  <a:lnTo>
                    <a:pt x="21600" y="1184"/>
                  </a:lnTo>
                  <a:lnTo>
                    <a:pt x="21185" y="1479"/>
                  </a:lnTo>
                  <a:lnTo>
                    <a:pt x="21185" y="2367"/>
                  </a:lnTo>
                  <a:lnTo>
                    <a:pt x="20769" y="2663"/>
                  </a:lnTo>
                  <a:lnTo>
                    <a:pt x="20769" y="3255"/>
                  </a:lnTo>
                  <a:lnTo>
                    <a:pt x="20354" y="3255"/>
                  </a:lnTo>
                  <a:lnTo>
                    <a:pt x="20354" y="3551"/>
                  </a:lnTo>
                  <a:lnTo>
                    <a:pt x="19938" y="3551"/>
                  </a:lnTo>
                  <a:lnTo>
                    <a:pt x="19523" y="3847"/>
                  </a:lnTo>
                  <a:lnTo>
                    <a:pt x="19523" y="4142"/>
                  </a:lnTo>
                  <a:lnTo>
                    <a:pt x="19108" y="4734"/>
                  </a:lnTo>
                  <a:lnTo>
                    <a:pt x="19108" y="7397"/>
                  </a:lnTo>
                  <a:lnTo>
                    <a:pt x="19523" y="8285"/>
                  </a:lnTo>
                  <a:lnTo>
                    <a:pt x="19523" y="10356"/>
                  </a:lnTo>
                  <a:lnTo>
                    <a:pt x="19108" y="10652"/>
                  </a:lnTo>
                  <a:lnTo>
                    <a:pt x="19108" y="11244"/>
                  </a:lnTo>
                  <a:lnTo>
                    <a:pt x="18692" y="11540"/>
                  </a:lnTo>
                  <a:lnTo>
                    <a:pt x="18692" y="11836"/>
                  </a:lnTo>
                  <a:lnTo>
                    <a:pt x="18277" y="11836"/>
                  </a:lnTo>
                  <a:lnTo>
                    <a:pt x="17446" y="12427"/>
                  </a:lnTo>
                  <a:lnTo>
                    <a:pt x="17446" y="13019"/>
                  </a:lnTo>
                  <a:lnTo>
                    <a:pt x="17031" y="13315"/>
                  </a:lnTo>
                  <a:lnTo>
                    <a:pt x="17031" y="13611"/>
                  </a:lnTo>
                  <a:lnTo>
                    <a:pt x="17446" y="14203"/>
                  </a:lnTo>
                  <a:lnTo>
                    <a:pt x="17446" y="14795"/>
                  </a:lnTo>
                  <a:lnTo>
                    <a:pt x="17031" y="15090"/>
                  </a:lnTo>
                  <a:lnTo>
                    <a:pt x="17031" y="15682"/>
                  </a:lnTo>
                  <a:lnTo>
                    <a:pt x="14538" y="15682"/>
                  </a:lnTo>
                  <a:lnTo>
                    <a:pt x="14538" y="19233"/>
                  </a:lnTo>
                  <a:lnTo>
                    <a:pt x="13708" y="19233"/>
                  </a:lnTo>
                  <a:lnTo>
                    <a:pt x="13708" y="19529"/>
                  </a:lnTo>
                  <a:lnTo>
                    <a:pt x="12877" y="19529"/>
                  </a:lnTo>
                  <a:lnTo>
                    <a:pt x="12462" y="19825"/>
                  </a:lnTo>
                  <a:lnTo>
                    <a:pt x="11215" y="19825"/>
                  </a:lnTo>
                  <a:lnTo>
                    <a:pt x="11215" y="20121"/>
                  </a:lnTo>
                  <a:lnTo>
                    <a:pt x="10800" y="20121"/>
                  </a:lnTo>
                  <a:lnTo>
                    <a:pt x="10800" y="20712"/>
                  </a:lnTo>
                  <a:lnTo>
                    <a:pt x="10385" y="20712"/>
                  </a:lnTo>
                  <a:lnTo>
                    <a:pt x="10385" y="21008"/>
                  </a:lnTo>
                  <a:lnTo>
                    <a:pt x="8723" y="21008"/>
                  </a:lnTo>
                  <a:lnTo>
                    <a:pt x="7892" y="20712"/>
                  </a:lnTo>
                  <a:lnTo>
                    <a:pt x="7477" y="20712"/>
                  </a:lnTo>
                  <a:lnTo>
                    <a:pt x="7477" y="20416"/>
                  </a:lnTo>
                  <a:lnTo>
                    <a:pt x="7062" y="20121"/>
                  </a:lnTo>
                  <a:lnTo>
                    <a:pt x="6231" y="20121"/>
                  </a:lnTo>
                  <a:lnTo>
                    <a:pt x="5815" y="20416"/>
                  </a:lnTo>
                  <a:lnTo>
                    <a:pt x="5400" y="20416"/>
                  </a:lnTo>
                  <a:lnTo>
                    <a:pt x="4985" y="20712"/>
                  </a:lnTo>
                  <a:lnTo>
                    <a:pt x="4569" y="20712"/>
                  </a:lnTo>
                  <a:lnTo>
                    <a:pt x="3738" y="21008"/>
                  </a:lnTo>
                  <a:lnTo>
                    <a:pt x="3323" y="21304"/>
                  </a:lnTo>
                  <a:lnTo>
                    <a:pt x="2908" y="21304"/>
                  </a:lnTo>
                  <a:lnTo>
                    <a:pt x="2077" y="21600"/>
                  </a:lnTo>
                  <a:lnTo>
                    <a:pt x="1662" y="21600"/>
                  </a:lnTo>
                  <a:lnTo>
                    <a:pt x="1662" y="20416"/>
                  </a:lnTo>
                  <a:lnTo>
                    <a:pt x="1246" y="20416"/>
                  </a:lnTo>
                  <a:lnTo>
                    <a:pt x="831" y="20121"/>
                  </a:lnTo>
                  <a:lnTo>
                    <a:pt x="0" y="20121"/>
                  </a:lnTo>
                  <a:lnTo>
                    <a:pt x="0" y="19825"/>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81" name="Freeform 396"/>
            <p:cNvSpPr/>
            <p:nvPr/>
          </p:nvSpPr>
          <p:spPr>
            <a:xfrm>
              <a:off x="4769973" y="2715531"/>
              <a:ext cx="564709" cy="520562"/>
            </a:xfrm>
            <a:custGeom>
              <a:avLst/>
              <a:gdLst/>
              <a:ahLst/>
              <a:cxnLst>
                <a:cxn ang="0">
                  <a:pos x="wd2" y="hd2"/>
                </a:cxn>
                <a:cxn ang="5400000">
                  <a:pos x="wd2" y="hd2"/>
                </a:cxn>
                <a:cxn ang="10800000">
                  <a:pos x="wd2" y="hd2"/>
                </a:cxn>
                <a:cxn ang="16200000">
                  <a:pos x="wd2" y="hd2"/>
                </a:cxn>
              </a:cxnLst>
              <a:rect l="0" t="0" r="r" b="b"/>
              <a:pathLst>
                <a:path w="21600" h="21600" extrusionOk="0">
                  <a:moveTo>
                    <a:pt x="460" y="11832"/>
                  </a:moveTo>
                  <a:lnTo>
                    <a:pt x="460" y="11969"/>
                  </a:lnTo>
                  <a:lnTo>
                    <a:pt x="153" y="11969"/>
                  </a:lnTo>
                  <a:lnTo>
                    <a:pt x="153" y="12107"/>
                  </a:lnTo>
                  <a:lnTo>
                    <a:pt x="0" y="12107"/>
                  </a:lnTo>
                  <a:lnTo>
                    <a:pt x="0" y="12520"/>
                  </a:lnTo>
                  <a:lnTo>
                    <a:pt x="153" y="12520"/>
                  </a:lnTo>
                  <a:lnTo>
                    <a:pt x="306" y="12657"/>
                  </a:lnTo>
                  <a:lnTo>
                    <a:pt x="1226" y="12657"/>
                  </a:lnTo>
                  <a:lnTo>
                    <a:pt x="1532" y="12795"/>
                  </a:lnTo>
                  <a:lnTo>
                    <a:pt x="1991" y="12795"/>
                  </a:lnTo>
                  <a:lnTo>
                    <a:pt x="2145" y="12657"/>
                  </a:lnTo>
                  <a:lnTo>
                    <a:pt x="2298" y="12657"/>
                  </a:lnTo>
                  <a:lnTo>
                    <a:pt x="2911" y="12382"/>
                  </a:lnTo>
                  <a:lnTo>
                    <a:pt x="3523" y="12382"/>
                  </a:lnTo>
                  <a:lnTo>
                    <a:pt x="3677" y="12245"/>
                  </a:lnTo>
                  <a:lnTo>
                    <a:pt x="4289" y="12245"/>
                  </a:lnTo>
                  <a:lnTo>
                    <a:pt x="4596" y="12382"/>
                  </a:lnTo>
                  <a:lnTo>
                    <a:pt x="5055" y="12382"/>
                  </a:lnTo>
                  <a:lnTo>
                    <a:pt x="5055" y="12520"/>
                  </a:lnTo>
                  <a:lnTo>
                    <a:pt x="5362" y="12520"/>
                  </a:lnTo>
                  <a:lnTo>
                    <a:pt x="5362" y="12657"/>
                  </a:lnTo>
                  <a:lnTo>
                    <a:pt x="5515" y="12795"/>
                  </a:lnTo>
                  <a:lnTo>
                    <a:pt x="5515" y="13896"/>
                  </a:lnTo>
                  <a:lnTo>
                    <a:pt x="5668" y="14033"/>
                  </a:lnTo>
                  <a:lnTo>
                    <a:pt x="5668" y="14171"/>
                  </a:lnTo>
                  <a:lnTo>
                    <a:pt x="5821" y="14308"/>
                  </a:lnTo>
                  <a:lnTo>
                    <a:pt x="6128" y="14308"/>
                  </a:lnTo>
                  <a:lnTo>
                    <a:pt x="6128" y="14446"/>
                  </a:lnTo>
                  <a:lnTo>
                    <a:pt x="6281" y="14446"/>
                  </a:lnTo>
                  <a:lnTo>
                    <a:pt x="6281" y="14996"/>
                  </a:lnTo>
                  <a:lnTo>
                    <a:pt x="6434" y="15134"/>
                  </a:lnTo>
                  <a:lnTo>
                    <a:pt x="6587" y="15134"/>
                  </a:lnTo>
                  <a:lnTo>
                    <a:pt x="6740" y="15271"/>
                  </a:lnTo>
                  <a:lnTo>
                    <a:pt x="7813" y="15271"/>
                  </a:lnTo>
                  <a:lnTo>
                    <a:pt x="7813" y="15134"/>
                  </a:lnTo>
                  <a:lnTo>
                    <a:pt x="8272" y="15134"/>
                  </a:lnTo>
                  <a:lnTo>
                    <a:pt x="8272" y="14996"/>
                  </a:lnTo>
                  <a:lnTo>
                    <a:pt x="8426" y="14996"/>
                  </a:lnTo>
                  <a:lnTo>
                    <a:pt x="8426" y="14308"/>
                  </a:lnTo>
                  <a:lnTo>
                    <a:pt x="8272" y="14171"/>
                  </a:lnTo>
                  <a:lnTo>
                    <a:pt x="8426" y="14033"/>
                  </a:lnTo>
                  <a:lnTo>
                    <a:pt x="8426" y="13758"/>
                  </a:lnTo>
                  <a:lnTo>
                    <a:pt x="8579" y="13758"/>
                  </a:lnTo>
                  <a:lnTo>
                    <a:pt x="8579" y="13620"/>
                  </a:lnTo>
                  <a:lnTo>
                    <a:pt x="8732" y="13620"/>
                  </a:lnTo>
                  <a:lnTo>
                    <a:pt x="8732" y="13483"/>
                  </a:lnTo>
                  <a:lnTo>
                    <a:pt x="9038" y="13483"/>
                  </a:lnTo>
                  <a:lnTo>
                    <a:pt x="9038" y="13758"/>
                  </a:lnTo>
                  <a:lnTo>
                    <a:pt x="9191" y="13758"/>
                  </a:lnTo>
                  <a:lnTo>
                    <a:pt x="9191" y="14308"/>
                  </a:lnTo>
                  <a:lnTo>
                    <a:pt x="9345" y="14446"/>
                  </a:lnTo>
                  <a:lnTo>
                    <a:pt x="9345" y="14583"/>
                  </a:lnTo>
                  <a:lnTo>
                    <a:pt x="9498" y="14721"/>
                  </a:lnTo>
                  <a:lnTo>
                    <a:pt x="9651" y="14721"/>
                  </a:lnTo>
                  <a:lnTo>
                    <a:pt x="9651" y="14583"/>
                  </a:lnTo>
                  <a:lnTo>
                    <a:pt x="9804" y="14583"/>
                  </a:lnTo>
                  <a:lnTo>
                    <a:pt x="9804" y="14446"/>
                  </a:lnTo>
                  <a:lnTo>
                    <a:pt x="9957" y="14446"/>
                  </a:lnTo>
                  <a:lnTo>
                    <a:pt x="10111" y="14308"/>
                  </a:lnTo>
                  <a:lnTo>
                    <a:pt x="10723" y="14308"/>
                  </a:lnTo>
                  <a:lnTo>
                    <a:pt x="11030" y="14583"/>
                  </a:lnTo>
                  <a:lnTo>
                    <a:pt x="11030" y="14721"/>
                  </a:lnTo>
                  <a:lnTo>
                    <a:pt x="11183" y="14859"/>
                  </a:lnTo>
                  <a:lnTo>
                    <a:pt x="11183" y="18023"/>
                  </a:lnTo>
                  <a:lnTo>
                    <a:pt x="11336" y="18023"/>
                  </a:lnTo>
                  <a:lnTo>
                    <a:pt x="11336" y="18161"/>
                  </a:lnTo>
                  <a:lnTo>
                    <a:pt x="11489" y="18161"/>
                  </a:lnTo>
                  <a:lnTo>
                    <a:pt x="11489" y="18298"/>
                  </a:lnTo>
                  <a:lnTo>
                    <a:pt x="11643" y="18298"/>
                  </a:lnTo>
                  <a:lnTo>
                    <a:pt x="11643" y="18436"/>
                  </a:lnTo>
                  <a:lnTo>
                    <a:pt x="11949" y="18436"/>
                  </a:lnTo>
                  <a:lnTo>
                    <a:pt x="12102" y="18573"/>
                  </a:lnTo>
                  <a:lnTo>
                    <a:pt x="12715" y="18573"/>
                  </a:lnTo>
                  <a:lnTo>
                    <a:pt x="13021" y="18436"/>
                  </a:lnTo>
                  <a:lnTo>
                    <a:pt x="13940" y="18436"/>
                  </a:lnTo>
                  <a:lnTo>
                    <a:pt x="14094" y="18573"/>
                  </a:lnTo>
                  <a:lnTo>
                    <a:pt x="14400" y="18573"/>
                  </a:lnTo>
                  <a:lnTo>
                    <a:pt x="14400" y="18711"/>
                  </a:lnTo>
                  <a:lnTo>
                    <a:pt x="14553" y="18711"/>
                  </a:lnTo>
                  <a:lnTo>
                    <a:pt x="14553" y="19261"/>
                  </a:lnTo>
                  <a:lnTo>
                    <a:pt x="14706" y="19399"/>
                  </a:lnTo>
                  <a:lnTo>
                    <a:pt x="14706" y="19674"/>
                  </a:lnTo>
                  <a:lnTo>
                    <a:pt x="14860" y="19674"/>
                  </a:lnTo>
                  <a:lnTo>
                    <a:pt x="15013" y="19811"/>
                  </a:lnTo>
                  <a:lnTo>
                    <a:pt x="15319" y="19811"/>
                  </a:lnTo>
                  <a:lnTo>
                    <a:pt x="15319" y="19674"/>
                  </a:lnTo>
                  <a:lnTo>
                    <a:pt x="15472" y="19674"/>
                  </a:lnTo>
                  <a:lnTo>
                    <a:pt x="15472" y="19399"/>
                  </a:lnTo>
                  <a:lnTo>
                    <a:pt x="15626" y="19261"/>
                  </a:lnTo>
                  <a:lnTo>
                    <a:pt x="15626" y="19124"/>
                  </a:lnTo>
                  <a:lnTo>
                    <a:pt x="15932" y="19124"/>
                  </a:lnTo>
                  <a:lnTo>
                    <a:pt x="16085" y="18986"/>
                  </a:lnTo>
                  <a:lnTo>
                    <a:pt x="16545" y="18986"/>
                  </a:lnTo>
                  <a:lnTo>
                    <a:pt x="16545" y="19399"/>
                  </a:lnTo>
                  <a:lnTo>
                    <a:pt x="16698" y="19399"/>
                  </a:lnTo>
                  <a:lnTo>
                    <a:pt x="16698" y="19536"/>
                  </a:lnTo>
                  <a:lnTo>
                    <a:pt x="16851" y="19536"/>
                  </a:lnTo>
                  <a:lnTo>
                    <a:pt x="17004" y="19674"/>
                  </a:lnTo>
                  <a:lnTo>
                    <a:pt x="17157" y="19674"/>
                  </a:lnTo>
                  <a:lnTo>
                    <a:pt x="17311" y="19811"/>
                  </a:lnTo>
                  <a:lnTo>
                    <a:pt x="17464" y="19811"/>
                  </a:lnTo>
                  <a:lnTo>
                    <a:pt x="17464" y="19949"/>
                  </a:lnTo>
                  <a:lnTo>
                    <a:pt x="17617" y="20087"/>
                  </a:lnTo>
                  <a:lnTo>
                    <a:pt x="17617" y="20775"/>
                  </a:lnTo>
                  <a:lnTo>
                    <a:pt x="17770" y="20912"/>
                  </a:lnTo>
                  <a:lnTo>
                    <a:pt x="17770" y="21050"/>
                  </a:lnTo>
                  <a:lnTo>
                    <a:pt x="18077" y="21325"/>
                  </a:lnTo>
                  <a:lnTo>
                    <a:pt x="18077" y="21462"/>
                  </a:lnTo>
                  <a:lnTo>
                    <a:pt x="18383" y="21462"/>
                  </a:lnTo>
                  <a:lnTo>
                    <a:pt x="18536" y="21600"/>
                  </a:lnTo>
                  <a:lnTo>
                    <a:pt x="18996" y="21600"/>
                  </a:lnTo>
                  <a:lnTo>
                    <a:pt x="19149" y="21462"/>
                  </a:lnTo>
                  <a:lnTo>
                    <a:pt x="19455" y="21462"/>
                  </a:lnTo>
                  <a:lnTo>
                    <a:pt x="19455" y="21325"/>
                  </a:lnTo>
                  <a:lnTo>
                    <a:pt x="19609" y="21187"/>
                  </a:lnTo>
                  <a:lnTo>
                    <a:pt x="19609" y="20912"/>
                  </a:lnTo>
                  <a:lnTo>
                    <a:pt x="19762" y="20775"/>
                  </a:lnTo>
                  <a:lnTo>
                    <a:pt x="19762" y="19949"/>
                  </a:lnTo>
                  <a:lnTo>
                    <a:pt x="19609" y="19811"/>
                  </a:lnTo>
                  <a:lnTo>
                    <a:pt x="19609" y="19674"/>
                  </a:lnTo>
                  <a:lnTo>
                    <a:pt x="19455" y="19536"/>
                  </a:lnTo>
                  <a:lnTo>
                    <a:pt x="18689" y="19536"/>
                  </a:lnTo>
                  <a:lnTo>
                    <a:pt x="18689" y="19399"/>
                  </a:lnTo>
                  <a:lnTo>
                    <a:pt x="18536" y="19399"/>
                  </a:lnTo>
                  <a:lnTo>
                    <a:pt x="18383" y="19261"/>
                  </a:lnTo>
                  <a:lnTo>
                    <a:pt x="18383" y="19124"/>
                  </a:lnTo>
                  <a:lnTo>
                    <a:pt x="18230" y="19124"/>
                  </a:lnTo>
                  <a:lnTo>
                    <a:pt x="18230" y="18711"/>
                  </a:lnTo>
                  <a:lnTo>
                    <a:pt x="18077" y="18573"/>
                  </a:lnTo>
                  <a:lnTo>
                    <a:pt x="18077" y="18023"/>
                  </a:lnTo>
                  <a:lnTo>
                    <a:pt x="18230" y="17748"/>
                  </a:lnTo>
                  <a:lnTo>
                    <a:pt x="18230" y="17060"/>
                  </a:lnTo>
                  <a:lnTo>
                    <a:pt x="18383" y="16647"/>
                  </a:lnTo>
                  <a:lnTo>
                    <a:pt x="18383" y="16372"/>
                  </a:lnTo>
                  <a:lnTo>
                    <a:pt x="18536" y="15959"/>
                  </a:lnTo>
                  <a:lnTo>
                    <a:pt x="18689" y="15822"/>
                  </a:lnTo>
                  <a:lnTo>
                    <a:pt x="18689" y="15684"/>
                  </a:lnTo>
                  <a:lnTo>
                    <a:pt x="18843" y="15409"/>
                  </a:lnTo>
                  <a:lnTo>
                    <a:pt x="18996" y="15271"/>
                  </a:lnTo>
                  <a:lnTo>
                    <a:pt x="19149" y="15271"/>
                  </a:lnTo>
                  <a:lnTo>
                    <a:pt x="19455" y="15134"/>
                  </a:lnTo>
                  <a:lnTo>
                    <a:pt x="19609" y="15134"/>
                  </a:lnTo>
                  <a:lnTo>
                    <a:pt x="19762" y="14996"/>
                  </a:lnTo>
                  <a:lnTo>
                    <a:pt x="19915" y="14996"/>
                  </a:lnTo>
                  <a:lnTo>
                    <a:pt x="19915" y="14583"/>
                  </a:lnTo>
                  <a:lnTo>
                    <a:pt x="20068" y="14446"/>
                  </a:lnTo>
                  <a:lnTo>
                    <a:pt x="20068" y="13208"/>
                  </a:lnTo>
                  <a:lnTo>
                    <a:pt x="19915" y="13070"/>
                  </a:lnTo>
                  <a:lnTo>
                    <a:pt x="19915" y="12795"/>
                  </a:lnTo>
                  <a:lnTo>
                    <a:pt x="19762" y="12520"/>
                  </a:lnTo>
                  <a:lnTo>
                    <a:pt x="19762" y="12245"/>
                  </a:lnTo>
                  <a:lnTo>
                    <a:pt x="19609" y="12107"/>
                  </a:lnTo>
                  <a:lnTo>
                    <a:pt x="19609" y="11557"/>
                  </a:lnTo>
                  <a:lnTo>
                    <a:pt x="19762" y="11282"/>
                  </a:lnTo>
                  <a:lnTo>
                    <a:pt x="19762" y="11006"/>
                  </a:lnTo>
                  <a:lnTo>
                    <a:pt x="19609" y="11006"/>
                  </a:lnTo>
                  <a:lnTo>
                    <a:pt x="19609" y="10594"/>
                  </a:lnTo>
                  <a:lnTo>
                    <a:pt x="19455" y="10318"/>
                  </a:lnTo>
                  <a:lnTo>
                    <a:pt x="19302" y="10318"/>
                  </a:lnTo>
                  <a:lnTo>
                    <a:pt x="18996" y="10043"/>
                  </a:lnTo>
                  <a:lnTo>
                    <a:pt x="18996" y="9355"/>
                  </a:lnTo>
                  <a:lnTo>
                    <a:pt x="19149" y="9080"/>
                  </a:lnTo>
                  <a:lnTo>
                    <a:pt x="19149" y="8943"/>
                  </a:lnTo>
                  <a:lnTo>
                    <a:pt x="18843" y="8943"/>
                  </a:lnTo>
                  <a:lnTo>
                    <a:pt x="18689" y="9080"/>
                  </a:lnTo>
                  <a:lnTo>
                    <a:pt x="18536" y="9080"/>
                  </a:lnTo>
                  <a:lnTo>
                    <a:pt x="18536" y="8943"/>
                  </a:lnTo>
                  <a:lnTo>
                    <a:pt x="18383" y="8943"/>
                  </a:lnTo>
                  <a:lnTo>
                    <a:pt x="18383" y="8392"/>
                  </a:lnTo>
                  <a:lnTo>
                    <a:pt x="18536" y="8392"/>
                  </a:lnTo>
                  <a:lnTo>
                    <a:pt x="18536" y="8255"/>
                  </a:lnTo>
                  <a:lnTo>
                    <a:pt x="18689" y="8255"/>
                  </a:lnTo>
                  <a:lnTo>
                    <a:pt x="18843" y="8117"/>
                  </a:lnTo>
                  <a:lnTo>
                    <a:pt x="18843" y="7704"/>
                  </a:lnTo>
                  <a:lnTo>
                    <a:pt x="18689" y="7567"/>
                  </a:lnTo>
                  <a:lnTo>
                    <a:pt x="18689" y="7429"/>
                  </a:lnTo>
                  <a:lnTo>
                    <a:pt x="18843" y="7292"/>
                  </a:lnTo>
                  <a:lnTo>
                    <a:pt x="18996" y="7292"/>
                  </a:lnTo>
                  <a:lnTo>
                    <a:pt x="19149" y="7154"/>
                  </a:lnTo>
                  <a:lnTo>
                    <a:pt x="19455" y="7154"/>
                  </a:lnTo>
                  <a:lnTo>
                    <a:pt x="19455" y="5090"/>
                  </a:lnTo>
                  <a:lnTo>
                    <a:pt x="19609" y="4953"/>
                  </a:lnTo>
                  <a:lnTo>
                    <a:pt x="19609" y="4678"/>
                  </a:lnTo>
                  <a:lnTo>
                    <a:pt x="19762" y="4678"/>
                  </a:lnTo>
                  <a:lnTo>
                    <a:pt x="19762" y="4540"/>
                  </a:lnTo>
                  <a:lnTo>
                    <a:pt x="20068" y="4540"/>
                  </a:lnTo>
                  <a:lnTo>
                    <a:pt x="20221" y="4403"/>
                  </a:lnTo>
                  <a:lnTo>
                    <a:pt x="20528" y="4403"/>
                  </a:lnTo>
                  <a:lnTo>
                    <a:pt x="20681" y="4265"/>
                  </a:lnTo>
                  <a:lnTo>
                    <a:pt x="20834" y="4265"/>
                  </a:lnTo>
                  <a:lnTo>
                    <a:pt x="21140" y="4127"/>
                  </a:lnTo>
                  <a:lnTo>
                    <a:pt x="21447" y="4127"/>
                  </a:lnTo>
                  <a:lnTo>
                    <a:pt x="21447" y="3990"/>
                  </a:lnTo>
                  <a:lnTo>
                    <a:pt x="21600" y="3990"/>
                  </a:lnTo>
                  <a:lnTo>
                    <a:pt x="21600" y="3302"/>
                  </a:lnTo>
                  <a:lnTo>
                    <a:pt x="20834" y="3302"/>
                  </a:lnTo>
                  <a:lnTo>
                    <a:pt x="20834" y="2476"/>
                  </a:lnTo>
                  <a:lnTo>
                    <a:pt x="20681" y="2064"/>
                  </a:lnTo>
                  <a:lnTo>
                    <a:pt x="20681" y="1651"/>
                  </a:lnTo>
                  <a:lnTo>
                    <a:pt x="20528" y="1513"/>
                  </a:lnTo>
                  <a:lnTo>
                    <a:pt x="20528" y="1376"/>
                  </a:lnTo>
                  <a:lnTo>
                    <a:pt x="20068" y="1376"/>
                  </a:lnTo>
                  <a:lnTo>
                    <a:pt x="19915" y="1238"/>
                  </a:lnTo>
                  <a:lnTo>
                    <a:pt x="19762" y="1238"/>
                  </a:lnTo>
                  <a:lnTo>
                    <a:pt x="19762" y="1101"/>
                  </a:lnTo>
                  <a:lnTo>
                    <a:pt x="19609" y="963"/>
                  </a:lnTo>
                  <a:lnTo>
                    <a:pt x="19609" y="825"/>
                  </a:lnTo>
                  <a:lnTo>
                    <a:pt x="19455" y="825"/>
                  </a:lnTo>
                  <a:lnTo>
                    <a:pt x="19455" y="688"/>
                  </a:lnTo>
                  <a:lnTo>
                    <a:pt x="17157" y="688"/>
                  </a:lnTo>
                  <a:lnTo>
                    <a:pt x="17004" y="550"/>
                  </a:lnTo>
                  <a:lnTo>
                    <a:pt x="16851" y="550"/>
                  </a:lnTo>
                  <a:lnTo>
                    <a:pt x="16851" y="413"/>
                  </a:lnTo>
                  <a:lnTo>
                    <a:pt x="16545" y="138"/>
                  </a:lnTo>
                  <a:lnTo>
                    <a:pt x="16545" y="0"/>
                  </a:lnTo>
                  <a:lnTo>
                    <a:pt x="15626" y="0"/>
                  </a:lnTo>
                  <a:lnTo>
                    <a:pt x="15166" y="138"/>
                  </a:lnTo>
                  <a:lnTo>
                    <a:pt x="14860" y="138"/>
                  </a:lnTo>
                  <a:lnTo>
                    <a:pt x="14706" y="275"/>
                  </a:lnTo>
                  <a:lnTo>
                    <a:pt x="14400" y="275"/>
                  </a:lnTo>
                  <a:lnTo>
                    <a:pt x="14400" y="138"/>
                  </a:lnTo>
                  <a:lnTo>
                    <a:pt x="13940" y="138"/>
                  </a:lnTo>
                  <a:lnTo>
                    <a:pt x="13787" y="0"/>
                  </a:lnTo>
                  <a:lnTo>
                    <a:pt x="13634" y="0"/>
                  </a:lnTo>
                  <a:lnTo>
                    <a:pt x="13634" y="138"/>
                  </a:lnTo>
                  <a:lnTo>
                    <a:pt x="13481" y="138"/>
                  </a:lnTo>
                  <a:lnTo>
                    <a:pt x="13481" y="550"/>
                  </a:lnTo>
                  <a:lnTo>
                    <a:pt x="13021" y="550"/>
                  </a:lnTo>
                  <a:lnTo>
                    <a:pt x="12868" y="688"/>
                  </a:lnTo>
                  <a:lnTo>
                    <a:pt x="12715" y="550"/>
                  </a:lnTo>
                  <a:lnTo>
                    <a:pt x="11336" y="550"/>
                  </a:lnTo>
                  <a:lnTo>
                    <a:pt x="11336" y="688"/>
                  </a:lnTo>
                  <a:lnTo>
                    <a:pt x="11183" y="688"/>
                  </a:lnTo>
                  <a:lnTo>
                    <a:pt x="11183" y="963"/>
                  </a:lnTo>
                  <a:lnTo>
                    <a:pt x="10877" y="1238"/>
                  </a:lnTo>
                  <a:lnTo>
                    <a:pt x="10570" y="1238"/>
                  </a:lnTo>
                  <a:lnTo>
                    <a:pt x="10570" y="1376"/>
                  </a:lnTo>
                  <a:lnTo>
                    <a:pt x="9191" y="1376"/>
                  </a:lnTo>
                  <a:lnTo>
                    <a:pt x="9038" y="1238"/>
                  </a:lnTo>
                  <a:lnTo>
                    <a:pt x="9038" y="1101"/>
                  </a:lnTo>
                  <a:lnTo>
                    <a:pt x="8885" y="1101"/>
                  </a:lnTo>
                  <a:lnTo>
                    <a:pt x="8885" y="825"/>
                  </a:lnTo>
                  <a:lnTo>
                    <a:pt x="8732" y="688"/>
                  </a:lnTo>
                  <a:lnTo>
                    <a:pt x="8732" y="550"/>
                  </a:lnTo>
                  <a:lnTo>
                    <a:pt x="8579" y="550"/>
                  </a:lnTo>
                  <a:lnTo>
                    <a:pt x="8426" y="413"/>
                  </a:lnTo>
                  <a:lnTo>
                    <a:pt x="8119" y="413"/>
                  </a:lnTo>
                  <a:lnTo>
                    <a:pt x="8119" y="275"/>
                  </a:lnTo>
                  <a:lnTo>
                    <a:pt x="7966" y="413"/>
                  </a:lnTo>
                  <a:lnTo>
                    <a:pt x="7813" y="413"/>
                  </a:lnTo>
                  <a:lnTo>
                    <a:pt x="7813" y="550"/>
                  </a:lnTo>
                  <a:lnTo>
                    <a:pt x="7660" y="825"/>
                  </a:lnTo>
                  <a:lnTo>
                    <a:pt x="7506" y="963"/>
                  </a:lnTo>
                  <a:lnTo>
                    <a:pt x="7353" y="963"/>
                  </a:lnTo>
                  <a:lnTo>
                    <a:pt x="7200" y="1101"/>
                  </a:lnTo>
                  <a:lnTo>
                    <a:pt x="7047" y="1101"/>
                  </a:lnTo>
                  <a:lnTo>
                    <a:pt x="6587" y="1513"/>
                  </a:lnTo>
                  <a:lnTo>
                    <a:pt x="7047" y="1513"/>
                  </a:lnTo>
                  <a:lnTo>
                    <a:pt x="7353" y="1789"/>
                  </a:lnTo>
                  <a:lnTo>
                    <a:pt x="7353" y="2201"/>
                  </a:lnTo>
                  <a:lnTo>
                    <a:pt x="7200" y="2339"/>
                  </a:lnTo>
                  <a:lnTo>
                    <a:pt x="7200" y="2752"/>
                  </a:lnTo>
                  <a:lnTo>
                    <a:pt x="7047" y="2889"/>
                  </a:lnTo>
                  <a:lnTo>
                    <a:pt x="7047" y="3027"/>
                  </a:lnTo>
                  <a:lnTo>
                    <a:pt x="6894" y="3027"/>
                  </a:lnTo>
                  <a:lnTo>
                    <a:pt x="6894" y="3164"/>
                  </a:lnTo>
                  <a:lnTo>
                    <a:pt x="6740" y="3164"/>
                  </a:lnTo>
                  <a:lnTo>
                    <a:pt x="6587" y="3302"/>
                  </a:lnTo>
                  <a:lnTo>
                    <a:pt x="6587" y="3715"/>
                  </a:lnTo>
                  <a:lnTo>
                    <a:pt x="6434" y="3990"/>
                  </a:lnTo>
                  <a:lnTo>
                    <a:pt x="6434" y="4127"/>
                  </a:lnTo>
                  <a:lnTo>
                    <a:pt x="6587" y="4403"/>
                  </a:lnTo>
                  <a:lnTo>
                    <a:pt x="6587" y="6466"/>
                  </a:lnTo>
                  <a:lnTo>
                    <a:pt x="6434" y="6466"/>
                  </a:lnTo>
                  <a:lnTo>
                    <a:pt x="6434" y="6604"/>
                  </a:lnTo>
                  <a:lnTo>
                    <a:pt x="6281" y="6741"/>
                  </a:lnTo>
                  <a:lnTo>
                    <a:pt x="6281" y="6879"/>
                  </a:lnTo>
                  <a:lnTo>
                    <a:pt x="5974" y="7154"/>
                  </a:lnTo>
                  <a:lnTo>
                    <a:pt x="5821" y="7154"/>
                  </a:lnTo>
                  <a:lnTo>
                    <a:pt x="5821" y="8530"/>
                  </a:lnTo>
                  <a:lnTo>
                    <a:pt x="5668" y="8530"/>
                  </a:lnTo>
                  <a:lnTo>
                    <a:pt x="5668" y="8668"/>
                  </a:lnTo>
                  <a:lnTo>
                    <a:pt x="4902" y="8668"/>
                  </a:lnTo>
                  <a:lnTo>
                    <a:pt x="4749" y="8805"/>
                  </a:lnTo>
                  <a:lnTo>
                    <a:pt x="4749" y="10318"/>
                  </a:lnTo>
                  <a:lnTo>
                    <a:pt x="4596" y="10318"/>
                  </a:lnTo>
                  <a:lnTo>
                    <a:pt x="4596" y="10456"/>
                  </a:lnTo>
                  <a:lnTo>
                    <a:pt x="4289" y="10456"/>
                  </a:lnTo>
                  <a:lnTo>
                    <a:pt x="4136" y="10594"/>
                  </a:lnTo>
                  <a:lnTo>
                    <a:pt x="3830" y="10594"/>
                  </a:lnTo>
                  <a:lnTo>
                    <a:pt x="3677" y="10731"/>
                  </a:lnTo>
                  <a:lnTo>
                    <a:pt x="3523" y="10731"/>
                  </a:lnTo>
                  <a:lnTo>
                    <a:pt x="3523" y="10869"/>
                  </a:lnTo>
                  <a:lnTo>
                    <a:pt x="3370" y="10869"/>
                  </a:lnTo>
                  <a:lnTo>
                    <a:pt x="3370" y="11006"/>
                  </a:lnTo>
                  <a:lnTo>
                    <a:pt x="3217" y="11144"/>
                  </a:lnTo>
                  <a:lnTo>
                    <a:pt x="2451" y="11144"/>
                  </a:lnTo>
                  <a:lnTo>
                    <a:pt x="2145" y="10869"/>
                  </a:lnTo>
                  <a:lnTo>
                    <a:pt x="1991" y="10869"/>
                  </a:lnTo>
                  <a:lnTo>
                    <a:pt x="1838" y="10731"/>
                  </a:lnTo>
                  <a:lnTo>
                    <a:pt x="1685" y="10731"/>
                  </a:lnTo>
                  <a:lnTo>
                    <a:pt x="1685" y="10869"/>
                  </a:lnTo>
                  <a:lnTo>
                    <a:pt x="1532" y="10869"/>
                  </a:lnTo>
                  <a:lnTo>
                    <a:pt x="1226" y="11006"/>
                  </a:lnTo>
                  <a:lnTo>
                    <a:pt x="1072" y="11144"/>
                  </a:lnTo>
                  <a:lnTo>
                    <a:pt x="766" y="11144"/>
                  </a:lnTo>
                  <a:lnTo>
                    <a:pt x="613" y="11282"/>
                  </a:lnTo>
                  <a:lnTo>
                    <a:pt x="460" y="11282"/>
                  </a:lnTo>
                  <a:lnTo>
                    <a:pt x="306" y="11419"/>
                  </a:lnTo>
                  <a:lnTo>
                    <a:pt x="0" y="11419"/>
                  </a:lnTo>
                  <a:lnTo>
                    <a:pt x="306" y="11832"/>
                  </a:lnTo>
                  <a:lnTo>
                    <a:pt x="460" y="11832"/>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82" name="Freeform 397"/>
            <p:cNvSpPr/>
            <p:nvPr/>
          </p:nvSpPr>
          <p:spPr>
            <a:xfrm>
              <a:off x="4769973" y="2715531"/>
              <a:ext cx="564709" cy="520562"/>
            </a:xfrm>
            <a:custGeom>
              <a:avLst/>
              <a:gdLst/>
              <a:ahLst/>
              <a:cxnLst>
                <a:cxn ang="0">
                  <a:pos x="wd2" y="hd2"/>
                </a:cxn>
                <a:cxn ang="5400000">
                  <a:pos x="wd2" y="hd2"/>
                </a:cxn>
                <a:cxn ang="10800000">
                  <a:pos x="wd2" y="hd2"/>
                </a:cxn>
                <a:cxn ang="16200000">
                  <a:pos x="wd2" y="hd2"/>
                </a:cxn>
              </a:cxnLst>
              <a:rect l="0" t="0" r="r" b="b"/>
              <a:pathLst>
                <a:path w="21600" h="21600" extrusionOk="0">
                  <a:moveTo>
                    <a:pt x="460" y="11832"/>
                  </a:moveTo>
                  <a:lnTo>
                    <a:pt x="460" y="11969"/>
                  </a:lnTo>
                  <a:lnTo>
                    <a:pt x="153" y="11969"/>
                  </a:lnTo>
                  <a:lnTo>
                    <a:pt x="153" y="12107"/>
                  </a:lnTo>
                  <a:lnTo>
                    <a:pt x="0" y="12107"/>
                  </a:lnTo>
                  <a:lnTo>
                    <a:pt x="0" y="12520"/>
                  </a:lnTo>
                  <a:lnTo>
                    <a:pt x="153" y="12520"/>
                  </a:lnTo>
                  <a:lnTo>
                    <a:pt x="306" y="12657"/>
                  </a:lnTo>
                  <a:lnTo>
                    <a:pt x="1226" y="12657"/>
                  </a:lnTo>
                  <a:lnTo>
                    <a:pt x="1532" y="12795"/>
                  </a:lnTo>
                  <a:lnTo>
                    <a:pt x="1991" y="12795"/>
                  </a:lnTo>
                  <a:lnTo>
                    <a:pt x="2145" y="12657"/>
                  </a:lnTo>
                  <a:lnTo>
                    <a:pt x="2298" y="12657"/>
                  </a:lnTo>
                  <a:lnTo>
                    <a:pt x="2911" y="12382"/>
                  </a:lnTo>
                  <a:lnTo>
                    <a:pt x="3523" y="12382"/>
                  </a:lnTo>
                  <a:lnTo>
                    <a:pt x="3677" y="12245"/>
                  </a:lnTo>
                  <a:lnTo>
                    <a:pt x="4289" y="12245"/>
                  </a:lnTo>
                  <a:lnTo>
                    <a:pt x="4596" y="12382"/>
                  </a:lnTo>
                  <a:lnTo>
                    <a:pt x="5055" y="12382"/>
                  </a:lnTo>
                  <a:lnTo>
                    <a:pt x="5055" y="12520"/>
                  </a:lnTo>
                  <a:lnTo>
                    <a:pt x="5362" y="12520"/>
                  </a:lnTo>
                  <a:lnTo>
                    <a:pt x="5362" y="12657"/>
                  </a:lnTo>
                  <a:lnTo>
                    <a:pt x="5515" y="12795"/>
                  </a:lnTo>
                  <a:lnTo>
                    <a:pt x="5515" y="13896"/>
                  </a:lnTo>
                  <a:lnTo>
                    <a:pt x="5668" y="14033"/>
                  </a:lnTo>
                  <a:lnTo>
                    <a:pt x="5668" y="14171"/>
                  </a:lnTo>
                  <a:lnTo>
                    <a:pt x="5821" y="14308"/>
                  </a:lnTo>
                  <a:lnTo>
                    <a:pt x="6128" y="14308"/>
                  </a:lnTo>
                  <a:lnTo>
                    <a:pt x="6128" y="14446"/>
                  </a:lnTo>
                  <a:lnTo>
                    <a:pt x="6281" y="14446"/>
                  </a:lnTo>
                  <a:lnTo>
                    <a:pt x="6281" y="14996"/>
                  </a:lnTo>
                  <a:lnTo>
                    <a:pt x="6434" y="15134"/>
                  </a:lnTo>
                  <a:lnTo>
                    <a:pt x="6587" y="15134"/>
                  </a:lnTo>
                  <a:lnTo>
                    <a:pt x="6740" y="15271"/>
                  </a:lnTo>
                  <a:lnTo>
                    <a:pt x="7813" y="15271"/>
                  </a:lnTo>
                  <a:lnTo>
                    <a:pt x="7813" y="15134"/>
                  </a:lnTo>
                  <a:lnTo>
                    <a:pt x="8272" y="15134"/>
                  </a:lnTo>
                  <a:lnTo>
                    <a:pt x="8272" y="14996"/>
                  </a:lnTo>
                  <a:lnTo>
                    <a:pt x="8426" y="14996"/>
                  </a:lnTo>
                  <a:lnTo>
                    <a:pt x="8426" y="14308"/>
                  </a:lnTo>
                  <a:lnTo>
                    <a:pt x="8272" y="14171"/>
                  </a:lnTo>
                  <a:lnTo>
                    <a:pt x="8426" y="14033"/>
                  </a:lnTo>
                  <a:lnTo>
                    <a:pt x="8426" y="13758"/>
                  </a:lnTo>
                  <a:lnTo>
                    <a:pt x="8579" y="13758"/>
                  </a:lnTo>
                  <a:lnTo>
                    <a:pt x="8579" y="13620"/>
                  </a:lnTo>
                  <a:lnTo>
                    <a:pt x="8732" y="13620"/>
                  </a:lnTo>
                  <a:lnTo>
                    <a:pt x="8732" y="13483"/>
                  </a:lnTo>
                  <a:lnTo>
                    <a:pt x="9038" y="13483"/>
                  </a:lnTo>
                  <a:lnTo>
                    <a:pt x="9038" y="13758"/>
                  </a:lnTo>
                  <a:lnTo>
                    <a:pt x="9191" y="13758"/>
                  </a:lnTo>
                  <a:lnTo>
                    <a:pt x="9191" y="14308"/>
                  </a:lnTo>
                  <a:lnTo>
                    <a:pt x="9345" y="14446"/>
                  </a:lnTo>
                  <a:lnTo>
                    <a:pt x="9345" y="14583"/>
                  </a:lnTo>
                  <a:lnTo>
                    <a:pt x="9498" y="14721"/>
                  </a:lnTo>
                  <a:lnTo>
                    <a:pt x="9651" y="14721"/>
                  </a:lnTo>
                  <a:lnTo>
                    <a:pt x="9651" y="14583"/>
                  </a:lnTo>
                  <a:lnTo>
                    <a:pt x="9804" y="14583"/>
                  </a:lnTo>
                  <a:lnTo>
                    <a:pt x="9804" y="14446"/>
                  </a:lnTo>
                  <a:lnTo>
                    <a:pt x="9957" y="14446"/>
                  </a:lnTo>
                  <a:lnTo>
                    <a:pt x="10111" y="14308"/>
                  </a:lnTo>
                  <a:lnTo>
                    <a:pt x="10723" y="14308"/>
                  </a:lnTo>
                  <a:lnTo>
                    <a:pt x="11030" y="14583"/>
                  </a:lnTo>
                  <a:lnTo>
                    <a:pt x="11030" y="14721"/>
                  </a:lnTo>
                  <a:lnTo>
                    <a:pt x="11183" y="14859"/>
                  </a:lnTo>
                  <a:lnTo>
                    <a:pt x="11183" y="18023"/>
                  </a:lnTo>
                  <a:lnTo>
                    <a:pt x="11336" y="18023"/>
                  </a:lnTo>
                  <a:lnTo>
                    <a:pt x="11336" y="18161"/>
                  </a:lnTo>
                  <a:lnTo>
                    <a:pt x="11489" y="18161"/>
                  </a:lnTo>
                  <a:lnTo>
                    <a:pt x="11489" y="18298"/>
                  </a:lnTo>
                  <a:lnTo>
                    <a:pt x="11643" y="18298"/>
                  </a:lnTo>
                  <a:lnTo>
                    <a:pt x="11643" y="18436"/>
                  </a:lnTo>
                  <a:lnTo>
                    <a:pt x="11949" y="18436"/>
                  </a:lnTo>
                  <a:lnTo>
                    <a:pt x="12102" y="18573"/>
                  </a:lnTo>
                  <a:lnTo>
                    <a:pt x="12715" y="18573"/>
                  </a:lnTo>
                  <a:lnTo>
                    <a:pt x="13021" y="18436"/>
                  </a:lnTo>
                  <a:lnTo>
                    <a:pt x="13940" y="18436"/>
                  </a:lnTo>
                  <a:lnTo>
                    <a:pt x="14094" y="18573"/>
                  </a:lnTo>
                  <a:lnTo>
                    <a:pt x="14400" y="18573"/>
                  </a:lnTo>
                  <a:lnTo>
                    <a:pt x="14400" y="18711"/>
                  </a:lnTo>
                  <a:lnTo>
                    <a:pt x="14553" y="18711"/>
                  </a:lnTo>
                  <a:lnTo>
                    <a:pt x="14553" y="19261"/>
                  </a:lnTo>
                  <a:lnTo>
                    <a:pt x="14706" y="19399"/>
                  </a:lnTo>
                  <a:lnTo>
                    <a:pt x="14706" y="19674"/>
                  </a:lnTo>
                  <a:lnTo>
                    <a:pt x="14860" y="19674"/>
                  </a:lnTo>
                  <a:lnTo>
                    <a:pt x="15013" y="19811"/>
                  </a:lnTo>
                  <a:lnTo>
                    <a:pt x="15319" y="19811"/>
                  </a:lnTo>
                  <a:lnTo>
                    <a:pt x="15319" y="19674"/>
                  </a:lnTo>
                  <a:lnTo>
                    <a:pt x="15472" y="19674"/>
                  </a:lnTo>
                  <a:lnTo>
                    <a:pt x="15472" y="19399"/>
                  </a:lnTo>
                  <a:lnTo>
                    <a:pt x="15626" y="19261"/>
                  </a:lnTo>
                  <a:lnTo>
                    <a:pt x="15626" y="19124"/>
                  </a:lnTo>
                  <a:lnTo>
                    <a:pt x="15932" y="19124"/>
                  </a:lnTo>
                  <a:lnTo>
                    <a:pt x="16085" y="18986"/>
                  </a:lnTo>
                  <a:lnTo>
                    <a:pt x="16545" y="18986"/>
                  </a:lnTo>
                  <a:lnTo>
                    <a:pt x="16545" y="19399"/>
                  </a:lnTo>
                  <a:lnTo>
                    <a:pt x="16698" y="19399"/>
                  </a:lnTo>
                  <a:lnTo>
                    <a:pt x="16698" y="19536"/>
                  </a:lnTo>
                  <a:lnTo>
                    <a:pt x="16851" y="19536"/>
                  </a:lnTo>
                  <a:lnTo>
                    <a:pt x="17004" y="19674"/>
                  </a:lnTo>
                  <a:lnTo>
                    <a:pt x="17157" y="19674"/>
                  </a:lnTo>
                  <a:lnTo>
                    <a:pt x="17311" y="19811"/>
                  </a:lnTo>
                  <a:lnTo>
                    <a:pt x="17464" y="19811"/>
                  </a:lnTo>
                  <a:lnTo>
                    <a:pt x="17464" y="19949"/>
                  </a:lnTo>
                  <a:lnTo>
                    <a:pt x="17617" y="20087"/>
                  </a:lnTo>
                  <a:lnTo>
                    <a:pt x="17617" y="20775"/>
                  </a:lnTo>
                  <a:lnTo>
                    <a:pt x="17770" y="20912"/>
                  </a:lnTo>
                  <a:lnTo>
                    <a:pt x="17770" y="21050"/>
                  </a:lnTo>
                  <a:lnTo>
                    <a:pt x="18077" y="21325"/>
                  </a:lnTo>
                  <a:lnTo>
                    <a:pt x="18077" y="21462"/>
                  </a:lnTo>
                  <a:lnTo>
                    <a:pt x="18383" y="21462"/>
                  </a:lnTo>
                  <a:lnTo>
                    <a:pt x="18536" y="21600"/>
                  </a:lnTo>
                  <a:lnTo>
                    <a:pt x="18996" y="21600"/>
                  </a:lnTo>
                  <a:lnTo>
                    <a:pt x="19149" y="21462"/>
                  </a:lnTo>
                  <a:lnTo>
                    <a:pt x="19455" y="21462"/>
                  </a:lnTo>
                  <a:lnTo>
                    <a:pt x="19455" y="21325"/>
                  </a:lnTo>
                  <a:lnTo>
                    <a:pt x="19609" y="21187"/>
                  </a:lnTo>
                  <a:lnTo>
                    <a:pt x="19609" y="20912"/>
                  </a:lnTo>
                  <a:lnTo>
                    <a:pt x="19762" y="20775"/>
                  </a:lnTo>
                  <a:lnTo>
                    <a:pt x="19762" y="19949"/>
                  </a:lnTo>
                  <a:lnTo>
                    <a:pt x="19609" y="19811"/>
                  </a:lnTo>
                  <a:lnTo>
                    <a:pt x="19609" y="19674"/>
                  </a:lnTo>
                  <a:lnTo>
                    <a:pt x="19455" y="19536"/>
                  </a:lnTo>
                  <a:lnTo>
                    <a:pt x="18689" y="19536"/>
                  </a:lnTo>
                  <a:lnTo>
                    <a:pt x="18689" y="19399"/>
                  </a:lnTo>
                  <a:lnTo>
                    <a:pt x="18536" y="19399"/>
                  </a:lnTo>
                  <a:lnTo>
                    <a:pt x="18383" y="19261"/>
                  </a:lnTo>
                  <a:lnTo>
                    <a:pt x="18383" y="19124"/>
                  </a:lnTo>
                  <a:lnTo>
                    <a:pt x="18230" y="19124"/>
                  </a:lnTo>
                  <a:lnTo>
                    <a:pt x="18230" y="18711"/>
                  </a:lnTo>
                  <a:lnTo>
                    <a:pt x="18077" y="18573"/>
                  </a:lnTo>
                  <a:lnTo>
                    <a:pt x="18077" y="18023"/>
                  </a:lnTo>
                  <a:lnTo>
                    <a:pt x="18230" y="17748"/>
                  </a:lnTo>
                  <a:lnTo>
                    <a:pt x="18230" y="17060"/>
                  </a:lnTo>
                  <a:lnTo>
                    <a:pt x="18383" y="16647"/>
                  </a:lnTo>
                  <a:lnTo>
                    <a:pt x="18383" y="16372"/>
                  </a:lnTo>
                  <a:lnTo>
                    <a:pt x="18536" y="15959"/>
                  </a:lnTo>
                  <a:lnTo>
                    <a:pt x="18689" y="15822"/>
                  </a:lnTo>
                  <a:lnTo>
                    <a:pt x="18689" y="15684"/>
                  </a:lnTo>
                  <a:lnTo>
                    <a:pt x="18843" y="15409"/>
                  </a:lnTo>
                  <a:lnTo>
                    <a:pt x="18996" y="15271"/>
                  </a:lnTo>
                  <a:lnTo>
                    <a:pt x="19149" y="15271"/>
                  </a:lnTo>
                  <a:lnTo>
                    <a:pt x="19455" y="15134"/>
                  </a:lnTo>
                  <a:lnTo>
                    <a:pt x="19609" y="15134"/>
                  </a:lnTo>
                  <a:lnTo>
                    <a:pt x="19762" y="14996"/>
                  </a:lnTo>
                  <a:lnTo>
                    <a:pt x="19915" y="14996"/>
                  </a:lnTo>
                  <a:lnTo>
                    <a:pt x="19915" y="14583"/>
                  </a:lnTo>
                  <a:lnTo>
                    <a:pt x="20068" y="14446"/>
                  </a:lnTo>
                  <a:lnTo>
                    <a:pt x="20068" y="13208"/>
                  </a:lnTo>
                  <a:lnTo>
                    <a:pt x="19915" y="13070"/>
                  </a:lnTo>
                  <a:lnTo>
                    <a:pt x="19915" y="12795"/>
                  </a:lnTo>
                  <a:lnTo>
                    <a:pt x="19762" y="12520"/>
                  </a:lnTo>
                  <a:lnTo>
                    <a:pt x="19762" y="12245"/>
                  </a:lnTo>
                  <a:lnTo>
                    <a:pt x="19609" y="12107"/>
                  </a:lnTo>
                  <a:lnTo>
                    <a:pt x="19609" y="11557"/>
                  </a:lnTo>
                  <a:lnTo>
                    <a:pt x="19762" y="11282"/>
                  </a:lnTo>
                  <a:lnTo>
                    <a:pt x="19762" y="11006"/>
                  </a:lnTo>
                  <a:lnTo>
                    <a:pt x="19609" y="11006"/>
                  </a:lnTo>
                  <a:lnTo>
                    <a:pt x="19609" y="10594"/>
                  </a:lnTo>
                  <a:lnTo>
                    <a:pt x="19455" y="10318"/>
                  </a:lnTo>
                  <a:lnTo>
                    <a:pt x="19302" y="10318"/>
                  </a:lnTo>
                  <a:lnTo>
                    <a:pt x="18996" y="10043"/>
                  </a:lnTo>
                  <a:lnTo>
                    <a:pt x="18996" y="9355"/>
                  </a:lnTo>
                  <a:lnTo>
                    <a:pt x="19149" y="9080"/>
                  </a:lnTo>
                  <a:lnTo>
                    <a:pt x="19149" y="8943"/>
                  </a:lnTo>
                  <a:lnTo>
                    <a:pt x="18843" y="8943"/>
                  </a:lnTo>
                  <a:lnTo>
                    <a:pt x="18689" y="9080"/>
                  </a:lnTo>
                  <a:lnTo>
                    <a:pt x="18536" y="9080"/>
                  </a:lnTo>
                  <a:lnTo>
                    <a:pt x="18536" y="8943"/>
                  </a:lnTo>
                  <a:lnTo>
                    <a:pt x="18383" y="8943"/>
                  </a:lnTo>
                  <a:lnTo>
                    <a:pt x="18383" y="8392"/>
                  </a:lnTo>
                  <a:lnTo>
                    <a:pt x="18536" y="8392"/>
                  </a:lnTo>
                  <a:lnTo>
                    <a:pt x="18536" y="8255"/>
                  </a:lnTo>
                  <a:lnTo>
                    <a:pt x="18689" y="8255"/>
                  </a:lnTo>
                  <a:lnTo>
                    <a:pt x="18843" y="8117"/>
                  </a:lnTo>
                  <a:lnTo>
                    <a:pt x="18843" y="7704"/>
                  </a:lnTo>
                  <a:lnTo>
                    <a:pt x="18689" y="7567"/>
                  </a:lnTo>
                  <a:lnTo>
                    <a:pt x="18689" y="7429"/>
                  </a:lnTo>
                  <a:lnTo>
                    <a:pt x="18843" y="7292"/>
                  </a:lnTo>
                  <a:lnTo>
                    <a:pt x="18996" y="7292"/>
                  </a:lnTo>
                  <a:lnTo>
                    <a:pt x="19149" y="7154"/>
                  </a:lnTo>
                  <a:lnTo>
                    <a:pt x="19455" y="7154"/>
                  </a:lnTo>
                  <a:lnTo>
                    <a:pt x="19455" y="5090"/>
                  </a:lnTo>
                  <a:lnTo>
                    <a:pt x="19609" y="4953"/>
                  </a:lnTo>
                  <a:lnTo>
                    <a:pt x="19609" y="4678"/>
                  </a:lnTo>
                  <a:lnTo>
                    <a:pt x="19762" y="4678"/>
                  </a:lnTo>
                  <a:lnTo>
                    <a:pt x="19762" y="4540"/>
                  </a:lnTo>
                  <a:lnTo>
                    <a:pt x="20068" y="4540"/>
                  </a:lnTo>
                  <a:lnTo>
                    <a:pt x="20221" y="4403"/>
                  </a:lnTo>
                  <a:lnTo>
                    <a:pt x="20528" y="4403"/>
                  </a:lnTo>
                  <a:lnTo>
                    <a:pt x="20681" y="4265"/>
                  </a:lnTo>
                  <a:lnTo>
                    <a:pt x="20834" y="4265"/>
                  </a:lnTo>
                  <a:lnTo>
                    <a:pt x="21140" y="4127"/>
                  </a:lnTo>
                  <a:lnTo>
                    <a:pt x="21447" y="4127"/>
                  </a:lnTo>
                  <a:lnTo>
                    <a:pt x="21447" y="3990"/>
                  </a:lnTo>
                  <a:lnTo>
                    <a:pt x="21600" y="3990"/>
                  </a:lnTo>
                  <a:lnTo>
                    <a:pt x="21600" y="3302"/>
                  </a:lnTo>
                  <a:lnTo>
                    <a:pt x="20834" y="3302"/>
                  </a:lnTo>
                  <a:lnTo>
                    <a:pt x="20834" y="2476"/>
                  </a:lnTo>
                  <a:lnTo>
                    <a:pt x="20681" y="2064"/>
                  </a:lnTo>
                  <a:lnTo>
                    <a:pt x="20681" y="1651"/>
                  </a:lnTo>
                  <a:lnTo>
                    <a:pt x="20528" y="1513"/>
                  </a:lnTo>
                  <a:lnTo>
                    <a:pt x="20528" y="1376"/>
                  </a:lnTo>
                  <a:lnTo>
                    <a:pt x="20068" y="1376"/>
                  </a:lnTo>
                  <a:lnTo>
                    <a:pt x="19915" y="1238"/>
                  </a:lnTo>
                  <a:lnTo>
                    <a:pt x="19762" y="1238"/>
                  </a:lnTo>
                  <a:lnTo>
                    <a:pt x="19762" y="1101"/>
                  </a:lnTo>
                  <a:lnTo>
                    <a:pt x="19609" y="963"/>
                  </a:lnTo>
                  <a:lnTo>
                    <a:pt x="19609" y="825"/>
                  </a:lnTo>
                  <a:lnTo>
                    <a:pt x="19455" y="825"/>
                  </a:lnTo>
                  <a:lnTo>
                    <a:pt x="19455" y="688"/>
                  </a:lnTo>
                  <a:lnTo>
                    <a:pt x="17157" y="688"/>
                  </a:lnTo>
                  <a:lnTo>
                    <a:pt x="17004" y="550"/>
                  </a:lnTo>
                  <a:lnTo>
                    <a:pt x="16851" y="550"/>
                  </a:lnTo>
                  <a:lnTo>
                    <a:pt x="16851" y="413"/>
                  </a:lnTo>
                  <a:lnTo>
                    <a:pt x="16545" y="138"/>
                  </a:lnTo>
                  <a:lnTo>
                    <a:pt x="16545" y="0"/>
                  </a:lnTo>
                  <a:lnTo>
                    <a:pt x="15626" y="0"/>
                  </a:lnTo>
                  <a:lnTo>
                    <a:pt x="15166" y="138"/>
                  </a:lnTo>
                  <a:lnTo>
                    <a:pt x="14860" y="138"/>
                  </a:lnTo>
                  <a:lnTo>
                    <a:pt x="14706" y="275"/>
                  </a:lnTo>
                  <a:lnTo>
                    <a:pt x="14400" y="275"/>
                  </a:lnTo>
                  <a:lnTo>
                    <a:pt x="14400" y="138"/>
                  </a:lnTo>
                  <a:lnTo>
                    <a:pt x="13940" y="138"/>
                  </a:lnTo>
                  <a:lnTo>
                    <a:pt x="13787" y="0"/>
                  </a:lnTo>
                  <a:lnTo>
                    <a:pt x="13634" y="0"/>
                  </a:lnTo>
                  <a:lnTo>
                    <a:pt x="13634" y="138"/>
                  </a:lnTo>
                  <a:lnTo>
                    <a:pt x="13481" y="138"/>
                  </a:lnTo>
                  <a:lnTo>
                    <a:pt x="13481" y="550"/>
                  </a:lnTo>
                  <a:lnTo>
                    <a:pt x="13021" y="550"/>
                  </a:lnTo>
                  <a:lnTo>
                    <a:pt x="12868" y="688"/>
                  </a:lnTo>
                  <a:lnTo>
                    <a:pt x="12715" y="550"/>
                  </a:lnTo>
                  <a:lnTo>
                    <a:pt x="11336" y="550"/>
                  </a:lnTo>
                  <a:lnTo>
                    <a:pt x="11336" y="688"/>
                  </a:lnTo>
                  <a:lnTo>
                    <a:pt x="11183" y="688"/>
                  </a:lnTo>
                  <a:lnTo>
                    <a:pt x="11183" y="963"/>
                  </a:lnTo>
                  <a:lnTo>
                    <a:pt x="10877" y="1238"/>
                  </a:lnTo>
                  <a:lnTo>
                    <a:pt x="10570" y="1238"/>
                  </a:lnTo>
                  <a:lnTo>
                    <a:pt x="10570" y="1376"/>
                  </a:lnTo>
                  <a:lnTo>
                    <a:pt x="9191" y="1376"/>
                  </a:lnTo>
                  <a:lnTo>
                    <a:pt x="9038" y="1238"/>
                  </a:lnTo>
                  <a:lnTo>
                    <a:pt x="9038" y="1101"/>
                  </a:lnTo>
                  <a:lnTo>
                    <a:pt x="8885" y="1101"/>
                  </a:lnTo>
                  <a:lnTo>
                    <a:pt x="8885" y="825"/>
                  </a:lnTo>
                  <a:lnTo>
                    <a:pt x="8732" y="688"/>
                  </a:lnTo>
                  <a:lnTo>
                    <a:pt x="8732" y="550"/>
                  </a:lnTo>
                  <a:lnTo>
                    <a:pt x="8579" y="550"/>
                  </a:lnTo>
                  <a:lnTo>
                    <a:pt x="8426" y="413"/>
                  </a:lnTo>
                  <a:lnTo>
                    <a:pt x="8119" y="413"/>
                  </a:lnTo>
                  <a:lnTo>
                    <a:pt x="8119" y="275"/>
                  </a:lnTo>
                  <a:lnTo>
                    <a:pt x="7966" y="413"/>
                  </a:lnTo>
                  <a:lnTo>
                    <a:pt x="7813" y="413"/>
                  </a:lnTo>
                  <a:lnTo>
                    <a:pt x="7813" y="550"/>
                  </a:lnTo>
                  <a:lnTo>
                    <a:pt x="7660" y="825"/>
                  </a:lnTo>
                  <a:lnTo>
                    <a:pt x="7506" y="963"/>
                  </a:lnTo>
                  <a:lnTo>
                    <a:pt x="7353" y="963"/>
                  </a:lnTo>
                  <a:lnTo>
                    <a:pt x="7200" y="1101"/>
                  </a:lnTo>
                  <a:lnTo>
                    <a:pt x="7047" y="1101"/>
                  </a:lnTo>
                  <a:lnTo>
                    <a:pt x="6587" y="1513"/>
                  </a:lnTo>
                  <a:lnTo>
                    <a:pt x="7047" y="1513"/>
                  </a:lnTo>
                  <a:lnTo>
                    <a:pt x="7353" y="1789"/>
                  </a:lnTo>
                  <a:lnTo>
                    <a:pt x="7353" y="2201"/>
                  </a:lnTo>
                  <a:lnTo>
                    <a:pt x="7200" y="2339"/>
                  </a:lnTo>
                  <a:lnTo>
                    <a:pt x="7200" y="2752"/>
                  </a:lnTo>
                  <a:lnTo>
                    <a:pt x="7047" y="2889"/>
                  </a:lnTo>
                  <a:lnTo>
                    <a:pt x="7047" y="3027"/>
                  </a:lnTo>
                  <a:lnTo>
                    <a:pt x="6894" y="3027"/>
                  </a:lnTo>
                  <a:lnTo>
                    <a:pt x="6894" y="3164"/>
                  </a:lnTo>
                  <a:lnTo>
                    <a:pt x="6740" y="3164"/>
                  </a:lnTo>
                  <a:lnTo>
                    <a:pt x="6587" y="3302"/>
                  </a:lnTo>
                  <a:lnTo>
                    <a:pt x="6587" y="3715"/>
                  </a:lnTo>
                  <a:lnTo>
                    <a:pt x="6434" y="3990"/>
                  </a:lnTo>
                  <a:lnTo>
                    <a:pt x="6434" y="4127"/>
                  </a:lnTo>
                  <a:lnTo>
                    <a:pt x="6587" y="4403"/>
                  </a:lnTo>
                  <a:lnTo>
                    <a:pt x="6587" y="6466"/>
                  </a:lnTo>
                  <a:lnTo>
                    <a:pt x="6434" y="6466"/>
                  </a:lnTo>
                  <a:lnTo>
                    <a:pt x="6434" y="6604"/>
                  </a:lnTo>
                  <a:lnTo>
                    <a:pt x="6281" y="6741"/>
                  </a:lnTo>
                  <a:lnTo>
                    <a:pt x="6281" y="6879"/>
                  </a:lnTo>
                  <a:lnTo>
                    <a:pt x="5974" y="7154"/>
                  </a:lnTo>
                  <a:lnTo>
                    <a:pt x="5821" y="7154"/>
                  </a:lnTo>
                  <a:lnTo>
                    <a:pt x="5821" y="8530"/>
                  </a:lnTo>
                  <a:lnTo>
                    <a:pt x="5668" y="8530"/>
                  </a:lnTo>
                  <a:lnTo>
                    <a:pt x="5668" y="8668"/>
                  </a:lnTo>
                  <a:lnTo>
                    <a:pt x="4902" y="8668"/>
                  </a:lnTo>
                  <a:lnTo>
                    <a:pt x="4749" y="8805"/>
                  </a:lnTo>
                  <a:lnTo>
                    <a:pt x="4749" y="10318"/>
                  </a:lnTo>
                  <a:lnTo>
                    <a:pt x="4596" y="10318"/>
                  </a:lnTo>
                  <a:lnTo>
                    <a:pt x="4596" y="10456"/>
                  </a:lnTo>
                  <a:lnTo>
                    <a:pt x="4289" y="10456"/>
                  </a:lnTo>
                  <a:lnTo>
                    <a:pt x="4136" y="10594"/>
                  </a:lnTo>
                  <a:lnTo>
                    <a:pt x="3830" y="10594"/>
                  </a:lnTo>
                  <a:lnTo>
                    <a:pt x="3677" y="10731"/>
                  </a:lnTo>
                  <a:lnTo>
                    <a:pt x="3523" y="10731"/>
                  </a:lnTo>
                  <a:lnTo>
                    <a:pt x="3523" y="10869"/>
                  </a:lnTo>
                  <a:lnTo>
                    <a:pt x="3370" y="10869"/>
                  </a:lnTo>
                  <a:lnTo>
                    <a:pt x="3370" y="11006"/>
                  </a:lnTo>
                  <a:lnTo>
                    <a:pt x="3217" y="11144"/>
                  </a:lnTo>
                  <a:lnTo>
                    <a:pt x="2451" y="11144"/>
                  </a:lnTo>
                  <a:lnTo>
                    <a:pt x="2145" y="10869"/>
                  </a:lnTo>
                  <a:lnTo>
                    <a:pt x="1991" y="10869"/>
                  </a:lnTo>
                  <a:lnTo>
                    <a:pt x="1838" y="10731"/>
                  </a:lnTo>
                  <a:lnTo>
                    <a:pt x="1685" y="10731"/>
                  </a:lnTo>
                  <a:lnTo>
                    <a:pt x="1685" y="10869"/>
                  </a:lnTo>
                  <a:lnTo>
                    <a:pt x="1532" y="10869"/>
                  </a:lnTo>
                  <a:lnTo>
                    <a:pt x="1226" y="11006"/>
                  </a:lnTo>
                  <a:lnTo>
                    <a:pt x="1072" y="11144"/>
                  </a:lnTo>
                  <a:lnTo>
                    <a:pt x="766" y="11144"/>
                  </a:lnTo>
                  <a:lnTo>
                    <a:pt x="613" y="11282"/>
                  </a:lnTo>
                  <a:lnTo>
                    <a:pt x="460" y="11282"/>
                  </a:lnTo>
                  <a:lnTo>
                    <a:pt x="306" y="11419"/>
                  </a:lnTo>
                  <a:lnTo>
                    <a:pt x="0" y="11419"/>
                  </a:lnTo>
                  <a:lnTo>
                    <a:pt x="306" y="11832"/>
                  </a:lnTo>
                  <a:lnTo>
                    <a:pt x="460" y="11832"/>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83" name="Freeform 398"/>
            <p:cNvSpPr/>
            <p:nvPr/>
          </p:nvSpPr>
          <p:spPr>
            <a:xfrm>
              <a:off x="4753952" y="3010625"/>
              <a:ext cx="364458" cy="341515"/>
            </a:xfrm>
            <a:custGeom>
              <a:avLst/>
              <a:gdLst/>
              <a:ahLst/>
              <a:cxnLst>
                <a:cxn ang="0">
                  <a:pos x="wd2" y="hd2"/>
                </a:cxn>
                <a:cxn ang="5400000">
                  <a:pos x="wd2" y="hd2"/>
                </a:cxn>
                <a:cxn ang="10800000">
                  <a:pos x="wd2" y="hd2"/>
                </a:cxn>
                <a:cxn ang="16200000">
                  <a:pos x="wd2" y="hd2"/>
                </a:cxn>
              </a:cxnLst>
              <a:rect l="0" t="0" r="r" b="b"/>
              <a:pathLst>
                <a:path w="21600" h="21600" extrusionOk="0">
                  <a:moveTo>
                    <a:pt x="949" y="419"/>
                  </a:moveTo>
                  <a:lnTo>
                    <a:pt x="1187" y="419"/>
                  </a:lnTo>
                  <a:lnTo>
                    <a:pt x="1424" y="629"/>
                  </a:lnTo>
                  <a:lnTo>
                    <a:pt x="3323" y="629"/>
                  </a:lnTo>
                  <a:lnTo>
                    <a:pt x="3560" y="839"/>
                  </a:lnTo>
                  <a:lnTo>
                    <a:pt x="3798" y="629"/>
                  </a:lnTo>
                  <a:lnTo>
                    <a:pt x="4510" y="629"/>
                  </a:lnTo>
                  <a:lnTo>
                    <a:pt x="5459" y="210"/>
                  </a:lnTo>
                  <a:lnTo>
                    <a:pt x="5934" y="210"/>
                  </a:lnTo>
                  <a:lnTo>
                    <a:pt x="6171" y="0"/>
                  </a:lnTo>
                  <a:lnTo>
                    <a:pt x="7596" y="0"/>
                  </a:lnTo>
                  <a:lnTo>
                    <a:pt x="8070" y="210"/>
                  </a:lnTo>
                  <a:lnTo>
                    <a:pt x="8782" y="210"/>
                  </a:lnTo>
                  <a:lnTo>
                    <a:pt x="9020" y="419"/>
                  </a:lnTo>
                  <a:lnTo>
                    <a:pt x="9257" y="419"/>
                  </a:lnTo>
                  <a:lnTo>
                    <a:pt x="9257" y="839"/>
                  </a:lnTo>
                  <a:lnTo>
                    <a:pt x="9495" y="1049"/>
                  </a:lnTo>
                  <a:lnTo>
                    <a:pt x="9495" y="2726"/>
                  </a:lnTo>
                  <a:lnTo>
                    <a:pt x="9732" y="2726"/>
                  </a:lnTo>
                  <a:lnTo>
                    <a:pt x="9732" y="2936"/>
                  </a:lnTo>
                  <a:lnTo>
                    <a:pt x="9969" y="3146"/>
                  </a:lnTo>
                  <a:lnTo>
                    <a:pt x="10444" y="3146"/>
                  </a:lnTo>
                  <a:lnTo>
                    <a:pt x="10444" y="3355"/>
                  </a:lnTo>
                  <a:lnTo>
                    <a:pt x="10681" y="3355"/>
                  </a:lnTo>
                  <a:lnTo>
                    <a:pt x="10681" y="4194"/>
                  </a:lnTo>
                  <a:lnTo>
                    <a:pt x="10919" y="4404"/>
                  </a:lnTo>
                  <a:lnTo>
                    <a:pt x="11156" y="4404"/>
                  </a:lnTo>
                  <a:lnTo>
                    <a:pt x="11393" y="4614"/>
                  </a:lnTo>
                  <a:lnTo>
                    <a:pt x="12818" y="4614"/>
                  </a:lnTo>
                  <a:lnTo>
                    <a:pt x="13055" y="4404"/>
                  </a:lnTo>
                  <a:lnTo>
                    <a:pt x="13530" y="4404"/>
                  </a:lnTo>
                  <a:lnTo>
                    <a:pt x="13767" y="4194"/>
                  </a:lnTo>
                  <a:lnTo>
                    <a:pt x="13767" y="3984"/>
                  </a:lnTo>
                  <a:lnTo>
                    <a:pt x="14004" y="3984"/>
                  </a:lnTo>
                  <a:lnTo>
                    <a:pt x="14004" y="3565"/>
                  </a:lnTo>
                  <a:lnTo>
                    <a:pt x="13767" y="3355"/>
                  </a:lnTo>
                  <a:lnTo>
                    <a:pt x="13767" y="2517"/>
                  </a:lnTo>
                  <a:lnTo>
                    <a:pt x="14004" y="2517"/>
                  </a:lnTo>
                  <a:lnTo>
                    <a:pt x="14004" y="2307"/>
                  </a:lnTo>
                  <a:lnTo>
                    <a:pt x="14242" y="2097"/>
                  </a:lnTo>
                  <a:lnTo>
                    <a:pt x="14479" y="2097"/>
                  </a:lnTo>
                  <a:lnTo>
                    <a:pt x="14479" y="1887"/>
                  </a:lnTo>
                  <a:lnTo>
                    <a:pt x="14716" y="1887"/>
                  </a:lnTo>
                  <a:lnTo>
                    <a:pt x="14954" y="2097"/>
                  </a:lnTo>
                  <a:lnTo>
                    <a:pt x="14954" y="2307"/>
                  </a:lnTo>
                  <a:lnTo>
                    <a:pt x="15191" y="2517"/>
                  </a:lnTo>
                  <a:lnTo>
                    <a:pt x="15191" y="3146"/>
                  </a:lnTo>
                  <a:lnTo>
                    <a:pt x="15429" y="3355"/>
                  </a:lnTo>
                  <a:lnTo>
                    <a:pt x="15429" y="3775"/>
                  </a:lnTo>
                  <a:lnTo>
                    <a:pt x="15903" y="3775"/>
                  </a:lnTo>
                  <a:lnTo>
                    <a:pt x="15903" y="3565"/>
                  </a:lnTo>
                  <a:lnTo>
                    <a:pt x="16141" y="3355"/>
                  </a:lnTo>
                  <a:lnTo>
                    <a:pt x="16378" y="3355"/>
                  </a:lnTo>
                  <a:lnTo>
                    <a:pt x="16615" y="3146"/>
                  </a:lnTo>
                  <a:lnTo>
                    <a:pt x="17565" y="3146"/>
                  </a:lnTo>
                  <a:lnTo>
                    <a:pt x="17802" y="3355"/>
                  </a:lnTo>
                  <a:lnTo>
                    <a:pt x="17802" y="3565"/>
                  </a:lnTo>
                  <a:lnTo>
                    <a:pt x="18040" y="3775"/>
                  </a:lnTo>
                  <a:lnTo>
                    <a:pt x="18040" y="3984"/>
                  </a:lnTo>
                  <a:lnTo>
                    <a:pt x="18277" y="4194"/>
                  </a:lnTo>
                  <a:lnTo>
                    <a:pt x="18277" y="8808"/>
                  </a:lnTo>
                  <a:lnTo>
                    <a:pt x="18752" y="9227"/>
                  </a:lnTo>
                  <a:lnTo>
                    <a:pt x="18989" y="9227"/>
                  </a:lnTo>
                  <a:lnTo>
                    <a:pt x="18989" y="9437"/>
                  </a:lnTo>
                  <a:lnTo>
                    <a:pt x="19226" y="9437"/>
                  </a:lnTo>
                  <a:lnTo>
                    <a:pt x="19464" y="9647"/>
                  </a:lnTo>
                  <a:lnTo>
                    <a:pt x="21125" y="9647"/>
                  </a:lnTo>
                  <a:lnTo>
                    <a:pt x="21363" y="9437"/>
                  </a:lnTo>
                  <a:lnTo>
                    <a:pt x="21363" y="10485"/>
                  </a:lnTo>
                  <a:lnTo>
                    <a:pt x="21600" y="11115"/>
                  </a:lnTo>
                  <a:lnTo>
                    <a:pt x="21600" y="11953"/>
                  </a:lnTo>
                  <a:lnTo>
                    <a:pt x="21363" y="12373"/>
                  </a:lnTo>
                  <a:lnTo>
                    <a:pt x="21363" y="12792"/>
                  </a:lnTo>
                  <a:lnTo>
                    <a:pt x="21125" y="13002"/>
                  </a:lnTo>
                  <a:lnTo>
                    <a:pt x="21125" y="13212"/>
                  </a:lnTo>
                  <a:lnTo>
                    <a:pt x="19701" y="13212"/>
                  </a:lnTo>
                  <a:lnTo>
                    <a:pt x="19226" y="12792"/>
                  </a:lnTo>
                  <a:lnTo>
                    <a:pt x="19226" y="12373"/>
                  </a:lnTo>
                  <a:lnTo>
                    <a:pt x="18989" y="12163"/>
                  </a:lnTo>
                  <a:lnTo>
                    <a:pt x="18277" y="12163"/>
                  </a:lnTo>
                  <a:lnTo>
                    <a:pt x="18277" y="13212"/>
                  </a:lnTo>
                  <a:lnTo>
                    <a:pt x="17090" y="13212"/>
                  </a:lnTo>
                  <a:lnTo>
                    <a:pt x="16853" y="13421"/>
                  </a:lnTo>
                  <a:lnTo>
                    <a:pt x="16853" y="14050"/>
                  </a:lnTo>
                  <a:lnTo>
                    <a:pt x="16615" y="14260"/>
                  </a:lnTo>
                  <a:lnTo>
                    <a:pt x="16615" y="14680"/>
                  </a:lnTo>
                  <a:lnTo>
                    <a:pt x="16853" y="14889"/>
                  </a:lnTo>
                  <a:lnTo>
                    <a:pt x="16853" y="16357"/>
                  </a:lnTo>
                  <a:lnTo>
                    <a:pt x="17090" y="16986"/>
                  </a:lnTo>
                  <a:lnTo>
                    <a:pt x="17090" y="18664"/>
                  </a:lnTo>
                  <a:lnTo>
                    <a:pt x="17327" y="18664"/>
                  </a:lnTo>
                  <a:lnTo>
                    <a:pt x="17327" y="19083"/>
                  </a:lnTo>
                  <a:lnTo>
                    <a:pt x="17802" y="19503"/>
                  </a:lnTo>
                  <a:lnTo>
                    <a:pt x="18040" y="19503"/>
                  </a:lnTo>
                  <a:lnTo>
                    <a:pt x="18277" y="19713"/>
                  </a:lnTo>
                  <a:lnTo>
                    <a:pt x="18277" y="19922"/>
                  </a:lnTo>
                  <a:lnTo>
                    <a:pt x="18514" y="20132"/>
                  </a:lnTo>
                  <a:lnTo>
                    <a:pt x="18514" y="20971"/>
                  </a:lnTo>
                  <a:lnTo>
                    <a:pt x="16615" y="21600"/>
                  </a:lnTo>
                  <a:lnTo>
                    <a:pt x="16141" y="21600"/>
                  </a:lnTo>
                  <a:lnTo>
                    <a:pt x="15191" y="21390"/>
                  </a:lnTo>
                  <a:lnTo>
                    <a:pt x="12343" y="21390"/>
                  </a:lnTo>
                  <a:lnTo>
                    <a:pt x="12105" y="21181"/>
                  </a:lnTo>
                  <a:lnTo>
                    <a:pt x="11631" y="21181"/>
                  </a:lnTo>
                  <a:lnTo>
                    <a:pt x="11631" y="20971"/>
                  </a:lnTo>
                  <a:lnTo>
                    <a:pt x="11393" y="20971"/>
                  </a:lnTo>
                  <a:lnTo>
                    <a:pt x="11393" y="20551"/>
                  </a:lnTo>
                  <a:lnTo>
                    <a:pt x="11156" y="20551"/>
                  </a:lnTo>
                  <a:lnTo>
                    <a:pt x="11156" y="20342"/>
                  </a:lnTo>
                  <a:lnTo>
                    <a:pt x="10919" y="20132"/>
                  </a:lnTo>
                  <a:lnTo>
                    <a:pt x="8782" y="20132"/>
                  </a:lnTo>
                  <a:lnTo>
                    <a:pt x="7596" y="20342"/>
                  </a:lnTo>
                  <a:lnTo>
                    <a:pt x="4985" y="20342"/>
                  </a:lnTo>
                  <a:lnTo>
                    <a:pt x="4747" y="20132"/>
                  </a:lnTo>
                  <a:lnTo>
                    <a:pt x="3560" y="20132"/>
                  </a:lnTo>
                  <a:lnTo>
                    <a:pt x="3323" y="19922"/>
                  </a:lnTo>
                  <a:lnTo>
                    <a:pt x="3086" y="19922"/>
                  </a:lnTo>
                  <a:lnTo>
                    <a:pt x="2611" y="19713"/>
                  </a:lnTo>
                  <a:lnTo>
                    <a:pt x="2374" y="19503"/>
                  </a:lnTo>
                  <a:lnTo>
                    <a:pt x="2136" y="19503"/>
                  </a:lnTo>
                  <a:lnTo>
                    <a:pt x="1899" y="19293"/>
                  </a:lnTo>
                  <a:lnTo>
                    <a:pt x="1662" y="19293"/>
                  </a:lnTo>
                  <a:lnTo>
                    <a:pt x="1187" y="19503"/>
                  </a:lnTo>
                  <a:lnTo>
                    <a:pt x="949" y="19503"/>
                  </a:lnTo>
                  <a:lnTo>
                    <a:pt x="712" y="19713"/>
                  </a:lnTo>
                  <a:lnTo>
                    <a:pt x="237" y="19922"/>
                  </a:lnTo>
                  <a:lnTo>
                    <a:pt x="0" y="19922"/>
                  </a:lnTo>
                  <a:lnTo>
                    <a:pt x="0" y="17196"/>
                  </a:lnTo>
                  <a:lnTo>
                    <a:pt x="237" y="16986"/>
                  </a:lnTo>
                  <a:lnTo>
                    <a:pt x="237" y="16567"/>
                  </a:lnTo>
                  <a:lnTo>
                    <a:pt x="712" y="16148"/>
                  </a:lnTo>
                  <a:lnTo>
                    <a:pt x="949" y="15728"/>
                  </a:lnTo>
                  <a:lnTo>
                    <a:pt x="1424" y="15099"/>
                  </a:lnTo>
                  <a:lnTo>
                    <a:pt x="2374" y="13421"/>
                  </a:lnTo>
                  <a:lnTo>
                    <a:pt x="2611" y="12792"/>
                  </a:lnTo>
                  <a:lnTo>
                    <a:pt x="2848" y="12373"/>
                  </a:lnTo>
                  <a:lnTo>
                    <a:pt x="2848" y="12163"/>
                  </a:lnTo>
                  <a:lnTo>
                    <a:pt x="3086" y="11953"/>
                  </a:lnTo>
                  <a:lnTo>
                    <a:pt x="3086" y="11744"/>
                  </a:lnTo>
                  <a:lnTo>
                    <a:pt x="3798" y="11744"/>
                  </a:lnTo>
                  <a:lnTo>
                    <a:pt x="3798" y="11534"/>
                  </a:lnTo>
                  <a:lnTo>
                    <a:pt x="4035" y="11534"/>
                  </a:lnTo>
                  <a:lnTo>
                    <a:pt x="4035" y="11115"/>
                  </a:lnTo>
                  <a:lnTo>
                    <a:pt x="4273" y="10905"/>
                  </a:lnTo>
                  <a:lnTo>
                    <a:pt x="4273" y="9856"/>
                  </a:lnTo>
                  <a:lnTo>
                    <a:pt x="3798" y="9437"/>
                  </a:lnTo>
                  <a:lnTo>
                    <a:pt x="3798" y="9227"/>
                  </a:lnTo>
                  <a:lnTo>
                    <a:pt x="3323" y="8808"/>
                  </a:lnTo>
                  <a:lnTo>
                    <a:pt x="3323" y="8598"/>
                  </a:lnTo>
                  <a:lnTo>
                    <a:pt x="3086" y="8388"/>
                  </a:lnTo>
                  <a:lnTo>
                    <a:pt x="3086" y="7969"/>
                  </a:lnTo>
                  <a:lnTo>
                    <a:pt x="2848" y="7340"/>
                  </a:lnTo>
                  <a:lnTo>
                    <a:pt x="2848" y="6501"/>
                  </a:lnTo>
                  <a:lnTo>
                    <a:pt x="2611" y="6082"/>
                  </a:lnTo>
                  <a:lnTo>
                    <a:pt x="2611" y="4194"/>
                  </a:lnTo>
                  <a:lnTo>
                    <a:pt x="2374" y="4194"/>
                  </a:lnTo>
                  <a:lnTo>
                    <a:pt x="2374" y="3984"/>
                  </a:lnTo>
                  <a:lnTo>
                    <a:pt x="1899" y="3984"/>
                  </a:lnTo>
                  <a:lnTo>
                    <a:pt x="1424" y="3565"/>
                  </a:lnTo>
                  <a:lnTo>
                    <a:pt x="1424" y="2726"/>
                  </a:lnTo>
                  <a:lnTo>
                    <a:pt x="1662" y="2517"/>
                  </a:lnTo>
                  <a:lnTo>
                    <a:pt x="1662" y="1258"/>
                  </a:lnTo>
                  <a:lnTo>
                    <a:pt x="475" y="1258"/>
                  </a:lnTo>
                  <a:lnTo>
                    <a:pt x="475" y="1049"/>
                  </a:lnTo>
                  <a:lnTo>
                    <a:pt x="712" y="839"/>
                  </a:lnTo>
                  <a:lnTo>
                    <a:pt x="949" y="419"/>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84" name="Freeform 399"/>
            <p:cNvSpPr/>
            <p:nvPr/>
          </p:nvSpPr>
          <p:spPr>
            <a:xfrm>
              <a:off x="4753952" y="3010625"/>
              <a:ext cx="364458" cy="341515"/>
            </a:xfrm>
            <a:custGeom>
              <a:avLst/>
              <a:gdLst/>
              <a:ahLst/>
              <a:cxnLst>
                <a:cxn ang="0">
                  <a:pos x="wd2" y="hd2"/>
                </a:cxn>
                <a:cxn ang="5400000">
                  <a:pos x="wd2" y="hd2"/>
                </a:cxn>
                <a:cxn ang="10800000">
                  <a:pos x="wd2" y="hd2"/>
                </a:cxn>
                <a:cxn ang="16200000">
                  <a:pos x="wd2" y="hd2"/>
                </a:cxn>
              </a:cxnLst>
              <a:rect l="0" t="0" r="r" b="b"/>
              <a:pathLst>
                <a:path w="21600" h="21600" extrusionOk="0">
                  <a:moveTo>
                    <a:pt x="949" y="419"/>
                  </a:moveTo>
                  <a:lnTo>
                    <a:pt x="1187" y="419"/>
                  </a:lnTo>
                  <a:lnTo>
                    <a:pt x="1424" y="629"/>
                  </a:lnTo>
                  <a:lnTo>
                    <a:pt x="3323" y="629"/>
                  </a:lnTo>
                  <a:lnTo>
                    <a:pt x="3560" y="839"/>
                  </a:lnTo>
                  <a:lnTo>
                    <a:pt x="3798" y="629"/>
                  </a:lnTo>
                  <a:lnTo>
                    <a:pt x="4510" y="629"/>
                  </a:lnTo>
                  <a:lnTo>
                    <a:pt x="5459" y="210"/>
                  </a:lnTo>
                  <a:lnTo>
                    <a:pt x="5934" y="210"/>
                  </a:lnTo>
                  <a:lnTo>
                    <a:pt x="6171" y="0"/>
                  </a:lnTo>
                  <a:lnTo>
                    <a:pt x="7596" y="0"/>
                  </a:lnTo>
                  <a:lnTo>
                    <a:pt x="8070" y="210"/>
                  </a:lnTo>
                  <a:lnTo>
                    <a:pt x="8782" y="210"/>
                  </a:lnTo>
                  <a:lnTo>
                    <a:pt x="9020" y="419"/>
                  </a:lnTo>
                  <a:lnTo>
                    <a:pt x="9257" y="419"/>
                  </a:lnTo>
                  <a:lnTo>
                    <a:pt x="9257" y="839"/>
                  </a:lnTo>
                  <a:lnTo>
                    <a:pt x="9495" y="1049"/>
                  </a:lnTo>
                  <a:lnTo>
                    <a:pt x="9495" y="2726"/>
                  </a:lnTo>
                  <a:lnTo>
                    <a:pt x="9732" y="2726"/>
                  </a:lnTo>
                  <a:lnTo>
                    <a:pt x="9732" y="2936"/>
                  </a:lnTo>
                  <a:lnTo>
                    <a:pt x="9969" y="3146"/>
                  </a:lnTo>
                  <a:lnTo>
                    <a:pt x="10444" y="3146"/>
                  </a:lnTo>
                  <a:lnTo>
                    <a:pt x="10444" y="3355"/>
                  </a:lnTo>
                  <a:lnTo>
                    <a:pt x="10681" y="3355"/>
                  </a:lnTo>
                  <a:lnTo>
                    <a:pt x="10681" y="4194"/>
                  </a:lnTo>
                  <a:lnTo>
                    <a:pt x="10919" y="4404"/>
                  </a:lnTo>
                  <a:lnTo>
                    <a:pt x="11156" y="4404"/>
                  </a:lnTo>
                  <a:lnTo>
                    <a:pt x="11393" y="4614"/>
                  </a:lnTo>
                  <a:lnTo>
                    <a:pt x="12818" y="4614"/>
                  </a:lnTo>
                  <a:lnTo>
                    <a:pt x="13055" y="4404"/>
                  </a:lnTo>
                  <a:lnTo>
                    <a:pt x="13530" y="4404"/>
                  </a:lnTo>
                  <a:lnTo>
                    <a:pt x="13767" y="4194"/>
                  </a:lnTo>
                  <a:lnTo>
                    <a:pt x="13767" y="3984"/>
                  </a:lnTo>
                  <a:lnTo>
                    <a:pt x="14004" y="3984"/>
                  </a:lnTo>
                  <a:lnTo>
                    <a:pt x="14004" y="3565"/>
                  </a:lnTo>
                  <a:lnTo>
                    <a:pt x="13767" y="3355"/>
                  </a:lnTo>
                  <a:lnTo>
                    <a:pt x="13767" y="2517"/>
                  </a:lnTo>
                  <a:lnTo>
                    <a:pt x="14004" y="2517"/>
                  </a:lnTo>
                  <a:lnTo>
                    <a:pt x="14004" y="2307"/>
                  </a:lnTo>
                  <a:lnTo>
                    <a:pt x="14242" y="2097"/>
                  </a:lnTo>
                  <a:lnTo>
                    <a:pt x="14479" y="2097"/>
                  </a:lnTo>
                  <a:lnTo>
                    <a:pt x="14479" y="1887"/>
                  </a:lnTo>
                  <a:lnTo>
                    <a:pt x="14716" y="1887"/>
                  </a:lnTo>
                  <a:lnTo>
                    <a:pt x="14954" y="2097"/>
                  </a:lnTo>
                  <a:lnTo>
                    <a:pt x="14954" y="2307"/>
                  </a:lnTo>
                  <a:lnTo>
                    <a:pt x="15191" y="2517"/>
                  </a:lnTo>
                  <a:lnTo>
                    <a:pt x="15191" y="3146"/>
                  </a:lnTo>
                  <a:lnTo>
                    <a:pt x="15429" y="3355"/>
                  </a:lnTo>
                  <a:lnTo>
                    <a:pt x="15429" y="3775"/>
                  </a:lnTo>
                  <a:lnTo>
                    <a:pt x="15903" y="3775"/>
                  </a:lnTo>
                  <a:lnTo>
                    <a:pt x="15903" y="3565"/>
                  </a:lnTo>
                  <a:lnTo>
                    <a:pt x="16141" y="3355"/>
                  </a:lnTo>
                  <a:lnTo>
                    <a:pt x="16378" y="3355"/>
                  </a:lnTo>
                  <a:lnTo>
                    <a:pt x="16615" y="3146"/>
                  </a:lnTo>
                  <a:lnTo>
                    <a:pt x="17565" y="3146"/>
                  </a:lnTo>
                  <a:lnTo>
                    <a:pt x="17802" y="3355"/>
                  </a:lnTo>
                  <a:lnTo>
                    <a:pt x="17802" y="3565"/>
                  </a:lnTo>
                  <a:lnTo>
                    <a:pt x="18040" y="3775"/>
                  </a:lnTo>
                  <a:lnTo>
                    <a:pt x="18040" y="3984"/>
                  </a:lnTo>
                  <a:lnTo>
                    <a:pt x="18277" y="4194"/>
                  </a:lnTo>
                  <a:lnTo>
                    <a:pt x="18277" y="8808"/>
                  </a:lnTo>
                  <a:lnTo>
                    <a:pt x="18752" y="9227"/>
                  </a:lnTo>
                  <a:lnTo>
                    <a:pt x="18989" y="9227"/>
                  </a:lnTo>
                  <a:lnTo>
                    <a:pt x="18989" y="9437"/>
                  </a:lnTo>
                  <a:lnTo>
                    <a:pt x="19226" y="9437"/>
                  </a:lnTo>
                  <a:lnTo>
                    <a:pt x="19464" y="9647"/>
                  </a:lnTo>
                  <a:lnTo>
                    <a:pt x="21125" y="9647"/>
                  </a:lnTo>
                  <a:lnTo>
                    <a:pt x="21363" y="9437"/>
                  </a:lnTo>
                  <a:lnTo>
                    <a:pt x="21363" y="10485"/>
                  </a:lnTo>
                  <a:lnTo>
                    <a:pt x="21600" y="11115"/>
                  </a:lnTo>
                  <a:lnTo>
                    <a:pt x="21600" y="11953"/>
                  </a:lnTo>
                  <a:lnTo>
                    <a:pt x="21363" y="12373"/>
                  </a:lnTo>
                  <a:lnTo>
                    <a:pt x="21363" y="12792"/>
                  </a:lnTo>
                  <a:lnTo>
                    <a:pt x="21125" y="13002"/>
                  </a:lnTo>
                  <a:lnTo>
                    <a:pt x="21125" y="13212"/>
                  </a:lnTo>
                  <a:lnTo>
                    <a:pt x="19701" y="13212"/>
                  </a:lnTo>
                  <a:lnTo>
                    <a:pt x="19226" y="12792"/>
                  </a:lnTo>
                  <a:lnTo>
                    <a:pt x="19226" y="12373"/>
                  </a:lnTo>
                  <a:lnTo>
                    <a:pt x="18989" y="12163"/>
                  </a:lnTo>
                  <a:lnTo>
                    <a:pt x="18277" y="12163"/>
                  </a:lnTo>
                  <a:lnTo>
                    <a:pt x="18277" y="13212"/>
                  </a:lnTo>
                  <a:lnTo>
                    <a:pt x="17090" y="13212"/>
                  </a:lnTo>
                  <a:lnTo>
                    <a:pt x="16853" y="13421"/>
                  </a:lnTo>
                  <a:lnTo>
                    <a:pt x="16853" y="14050"/>
                  </a:lnTo>
                  <a:lnTo>
                    <a:pt x="16615" y="14260"/>
                  </a:lnTo>
                  <a:lnTo>
                    <a:pt x="16615" y="14680"/>
                  </a:lnTo>
                  <a:lnTo>
                    <a:pt x="16853" y="14889"/>
                  </a:lnTo>
                  <a:lnTo>
                    <a:pt x="16853" y="16357"/>
                  </a:lnTo>
                  <a:lnTo>
                    <a:pt x="17090" y="16986"/>
                  </a:lnTo>
                  <a:lnTo>
                    <a:pt x="17090" y="18664"/>
                  </a:lnTo>
                  <a:lnTo>
                    <a:pt x="17327" y="18664"/>
                  </a:lnTo>
                  <a:lnTo>
                    <a:pt x="17327" y="19083"/>
                  </a:lnTo>
                  <a:lnTo>
                    <a:pt x="17802" y="19503"/>
                  </a:lnTo>
                  <a:lnTo>
                    <a:pt x="18040" y="19503"/>
                  </a:lnTo>
                  <a:lnTo>
                    <a:pt x="18277" y="19713"/>
                  </a:lnTo>
                  <a:lnTo>
                    <a:pt x="18277" y="19922"/>
                  </a:lnTo>
                  <a:lnTo>
                    <a:pt x="18514" y="20132"/>
                  </a:lnTo>
                  <a:lnTo>
                    <a:pt x="18514" y="20971"/>
                  </a:lnTo>
                  <a:lnTo>
                    <a:pt x="16615" y="21600"/>
                  </a:lnTo>
                  <a:lnTo>
                    <a:pt x="16141" y="21600"/>
                  </a:lnTo>
                  <a:lnTo>
                    <a:pt x="15191" y="21390"/>
                  </a:lnTo>
                  <a:lnTo>
                    <a:pt x="12343" y="21390"/>
                  </a:lnTo>
                  <a:lnTo>
                    <a:pt x="12105" y="21181"/>
                  </a:lnTo>
                  <a:lnTo>
                    <a:pt x="11631" y="21181"/>
                  </a:lnTo>
                  <a:lnTo>
                    <a:pt x="11631" y="20971"/>
                  </a:lnTo>
                  <a:lnTo>
                    <a:pt x="11393" y="20971"/>
                  </a:lnTo>
                  <a:lnTo>
                    <a:pt x="11393" y="20551"/>
                  </a:lnTo>
                  <a:lnTo>
                    <a:pt x="11156" y="20551"/>
                  </a:lnTo>
                  <a:lnTo>
                    <a:pt x="11156" y="20342"/>
                  </a:lnTo>
                  <a:lnTo>
                    <a:pt x="10919" y="20132"/>
                  </a:lnTo>
                  <a:lnTo>
                    <a:pt x="8782" y="20132"/>
                  </a:lnTo>
                  <a:lnTo>
                    <a:pt x="7596" y="20342"/>
                  </a:lnTo>
                  <a:lnTo>
                    <a:pt x="4985" y="20342"/>
                  </a:lnTo>
                  <a:lnTo>
                    <a:pt x="4747" y="20132"/>
                  </a:lnTo>
                  <a:lnTo>
                    <a:pt x="3560" y="20132"/>
                  </a:lnTo>
                  <a:lnTo>
                    <a:pt x="3323" y="19922"/>
                  </a:lnTo>
                  <a:lnTo>
                    <a:pt x="3086" y="19922"/>
                  </a:lnTo>
                  <a:lnTo>
                    <a:pt x="2611" y="19713"/>
                  </a:lnTo>
                  <a:lnTo>
                    <a:pt x="2374" y="19503"/>
                  </a:lnTo>
                  <a:lnTo>
                    <a:pt x="2136" y="19503"/>
                  </a:lnTo>
                  <a:lnTo>
                    <a:pt x="1899" y="19293"/>
                  </a:lnTo>
                  <a:lnTo>
                    <a:pt x="1662" y="19293"/>
                  </a:lnTo>
                  <a:lnTo>
                    <a:pt x="1187" y="19503"/>
                  </a:lnTo>
                  <a:lnTo>
                    <a:pt x="949" y="19503"/>
                  </a:lnTo>
                  <a:lnTo>
                    <a:pt x="712" y="19713"/>
                  </a:lnTo>
                  <a:lnTo>
                    <a:pt x="237" y="19922"/>
                  </a:lnTo>
                  <a:lnTo>
                    <a:pt x="0" y="19922"/>
                  </a:lnTo>
                  <a:lnTo>
                    <a:pt x="0" y="17196"/>
                  </a:lnTo>
                  <a:lnTo>
                    <a:pt x="237" y="16986"/>
                  </a:lnTo>
                  <a:lnTo>
                    <a:pt x="237" y="16567"/>
                  </a:lnTo>
                  <a:lnTo>
                    <a:pt x="712" y="16148"/>
                  </a:lnTo>
                  <a:lnTo>
                    <a:pt x="949" y="15728"/>
                  </a:lnTo>
                  <a:lnTo>
                    <a:pt x="1424" y="15099"/>
                  </a:lnTo>
                  <a:lnTo>
                    <a:pt x="2374" y="13421"/>
                  </a:lnTo>
                  <a:lnTo>
                    <a:pt x="2611" y="12792"/>
                  </a:lnTo>
                  <a:lnTo>
                    <a:pt x="2848" y="12373"/>
                  </a:lnTo>
                  <a:lnTo>
                    <a:pt x="2848" y="12163"/>
                  </a:lnTo>
                  <a:lnTo>
                    <a:pt x="3086" y="11953"/>
                  </a:lnTo>
                  <a:lnTo>
                    <a:pt x="3086" y="11744"/>
                  </a:lnTo>
                  <a:lnTo>
                    <a:pt x="3798" y="11744"/>
                  </a:lnTo>
                  <a:lnTo>
                    <a:pt x="3798" y="11534"/>
                  </a:lnTo>
                  <a:lnTo>
                    <a:pt x="4035" y="11534"/>
                  </a:lnTo>
                  <a:lnTo>
                    <a:pt x="4035" y="11115"/>
                  </a:lnTo>
                  <a:lnTo>
                    <a:pt x="4273" y="10905"/>
                  </a:lnTo>
                  <a:lnTo>
                    <a:pt x="4273" y="9856"/>
                  </a:lnTo>
                  <a:lnTo>
                    <a:pt x="3798" y="9437"/>
                  </a:lnTo>
                  <a:lnTo>
                    <a:pt x="3798" y="9227"/>
                  </a:lnTo>
                  <a:lnTo>
                    <a:pt x="3323" y="8808"/>
                  </a:lnTo>
                  <a:lnTo>
                    <a:pt x="3323" y="8598"/>
                  </a:lnTo>
                  <a:lnTo>
                    <a:pt x="3086" y="8388"/>
                  </a:lnTo>
                  <a:lnTo>
                    <a:pt x="3086" y="7969"/>
                  </a:lnTo>
                  <a:lnTo>
                    <a:pt x="2848" y="7340"/>
                  </a:lnTo>
                  <a:lnTo>
                    <a:pt x="2848" y="6501"/>
                  </a:lnTo>
                  <a:lnTo>
                    <a:pt x="2611" y="6082"/>
                  </a:lnTo>
                  <a:lnTo>
                    <a:pt x="2611" y="4194"/>
                  </a:lnTo>
                  <a:lnTo>
                    <a:pt x="2374" y="4194"/>
                  </a:lnTo>
                  <a:lnTo>
                    <a:pt x="2374" y="3984"/>
                  </a:lnTo>
                  <a:lnTo>
                    <a:pt x="1899" y="3984"/>
                  </a:lnTo>
                  <a:lnTo>
                    <a:pt x="1424" y="3565"/>
                  </a:lnTo>
                  <a:lnTo>
                    <a:pt x="1424" y="2726"/>
                  </a:lnTo>
                  <a:lnTo>
                    <a:pt x="1662" y="2517"/>
                  </a:lnTo>
                  <a:lnTo>
                    <a:pt x="1662" y="1258"/>
                  </a:lnTo>
                  <a:lnTo>
                    <a:pt x="475" y="1258"/>
                  </a:lnTo>
                  <a:lnTo>
                    <a:pt x="475" y="1049"/>
                  </a:lnTo>
                  <a:lnTo>
                    <a:pt x="712" y="839"/>
                  </a:lnTo>
                  <a:lnTo>
                    <a:pt x="949" y="419"/>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85" name="Freeform 400"/>
            <p:cNvSpPr/>
            <p:nvPr/>
          </p:nvSpPr>
          <p:spPr>
            <a:xfrm>
              <a:off x="5394754" y="2722162"/>
              <a:ext cx="232292" cy="251992"/>
            </a:xfrm>
            <a:custGeom>
              <a:avLst/>
              <a:gdLst/>
              <a:ahLst/>
              <a:cxnLst>
                <a:cxn ang="0">
                  <a:pos x="wd2" y="hd2"/>
                </a:cxn>
                <a:cxn ang="5400000">
                  <a:pos x="wd2" y="hd2"/>
                </a:cxn>
                <a:cxn ang="10800000">
                  <a:pos x="wd2" y="hd2"/>
                </a:cxn>
                <a:cxn ang="16200000">
                  <a:pos x="wd2" y="hd2"/>
                </a:cxn>
              </a:cxnLst>
              <a:rect l="0" t="0" r="r" b="b"/>
              <a:pathLst>
                <a:path w="21600" h="21600" extrusionOk="0">
                  <a:moveTo>
                    <a:pt x="15641" y="21600"/>
                  </a:moveTo>
                  <a:lnTo>
                    <a:pt x="14897" y="21316"/>
                  </a:lnTo>
                  <a:lnTo>
                    <a:pt x="14524" y="21032"/>
                  </a:lnTo>
                  <a:lnTo>
                    <a:pt x="13779" y="21032"/>
                  </a:lnTo>
                  <a:lnTo>
                    <a:pt x="12290" y="20463"/>
                  </a:lnTo>
                  <a:lnTo>
                    <a:pt x="11917" y="20179"/>
                  </a:lnTo>
                  <a:lnTo>
                    <a:pt x="11917" y="19895"/>
                  </a:lnTo>
                  <a:lnTo>
                    <a:pt x="11545" y="19895"/>
                  </a:lnTo>
                  <a:lnTo>
                    <a:pt x="11545" y="19611"/>
                  </a:lnTo>
                  <a:lnTo>
                    <a:pt x="11172" y="19326"/>
                  </a:lnTo>
                  <a:lnTo>
                    <a:pt x="11172" y="17905"/>
                  </a:lnTo>
                  <a:lnTo>
                    <a:pt x="10428" y="17905"/>
                  </a:lnTo>
                  <a:lnTo>
                    <a:pt x="10055" y="17621"/>
                  </a:lnTo>
                  <a:lnTo>
                    <a:pt x="8566" y="17621"/>
                  </a:lnTo>
                  <a:lnTo>
                    <a:pt x="8193" y="17337"/>
                  </a:lnTo>
                  <a:lnTo>
                    <a:pt x="7821" y="17337"/>
                  </a:lnTo>
                  <a:lnTo>
                    <a:pt x="7821" y="17053"/>
                  </a:lnTo>
                  <a:lnTo>
                    <a:pt x="7448" y="16768"/>
                  </a:lnTo>
                  <a:lnTo>
                    <a:pt x="7076" y="16768"/>
                  </a:lnTo>
                  <a:lnTo>
                    <a:pt x="4097" y="14495"/>
                  </a:lnTo>
                  <a:lnTo>
                    <a:pt x="3724" y="14495"/>
                  </a:lnTo>
                  <a:lnTo>
                    <a:pt x="3352" y="14211"/>
                  </a:lnTo>
                  <a:lnTo>
                    <a:pt x="3352" y="13926"/>
                  </a:lnTo>
                  <a:lnTo>
                    <a:pt x="745" y="13926"/>
                  </a:lnTo>
                  <a:lnTo>
                    <a:pt x="372" y="13642"/>
                  </a:lnTo>
                  <a:lnTo>
                    <a:pt x="372" y="13358"/>
                  </a:lnTo>
                  <a:lnTo>
                    <a:pt x="0" y="13074"/>
                  </a:lnTo>
                  <a:lnTo>
                    <a:pt x="0" y="11937"/>
                  </a:lnTo>
                  <a:lnTo>
                    <a:pt x="372" y="11368"/>
                  </a:lnTo>
                  <a:lnTo>
                    <a:pt x="372" y="10516"/>
                  </a:lnTo>
                  <a:lnTo>
                    <a:pt x="745" y="10232"/>
                  </a:lnTo>
                  <a:lnTo>
                    <a:pt x="745" y="9947"/>
                  </a:lnTo>
                  <a:lnTo>
                    <a:pt x="1490" y="9095"/>
                  </a:lnTo>
                  <a:lnTo>
                    <a:pt x="1862" y="8526"/>
                  </a:lnTo>
                  <a:lnTo>
                    <a:pt x="1862" y="8242"/>
                  </a:lnTo>
                  <a:lnTo>
                    <a:pt x="2234" y="7958"/>
                  </a:lnTo>
                  <a:lnTo>
                    <a:pt x="2234" y="3979"/>
                  </a:lnTo>
                  <a:lnTo>
                    <a:pt x="1862" y="3979"/>
                  </a:lnTo>
                  <a:lnTo>
                    <a:pt x="1862" y="3411"/>
                  </a:lnTo>
                  <a:lnTo>
                    <a:pt x="1117" y="2842"/>
                  </a:lnTo>
                  <a:lnTo>
                    <a:pt x="745" y="2274"/>
                  </a:lnTo>
                  <a:lnTo>
                    <a:pt x="372" y="1989"/>
                  </a:lnTo>
                  <a:lnTo>
                    <a:pt x="4097" y="0"/>
                  </a:lnTo>
                  <a:lnTo>
                    <a:pt x="5586" y="0"/>
                  </a:lnTo>
                  <a:lnTo>
                    <a:pt x="6331" y="284"/>
                  </a:lnTo>
                  <a:lnTo>
                    <a:pt x="7076" y="284"/>
                  </a:lnTo>
                  <a:lnTo>
                    <a:pt x="7448" y="568"/>
                  </a:lnTo>
                  <a:lnTo>
                    <a:pt x="7821" y="568"/>
                  </a:lnTo>
                  <a:lnTo>
                    <a:pt x="8566" y="1137"/>
                  </a:lnTo>
                  <a:lnTo>
                    <a:pt x="8938" y="1137"/>
                  </a:lnTo>
                  <a:lnTo>
                    <a:pt x="9310" y="1421"/>
                  </a:lnTo>
                  <a:lnTo>
                    <a:pt x="9310" y="1705"/>
                  </a:lnTo>
                  <a:lnTo>
                    <a:pt x="9683" y="1705"/>
                  </a:lnTo>
                  <a:lnTo>
                    <a:pt x="9683" y="3126"/>
                  </a:lnTo>
                  <a:lnTo>
                    <a:pt x="10055" y="3126"/>
                  </a:lnTo>
                  <a:lnTo>
                    <a:pt x="10055" y="3411"/>
                  </a:lnTo>
                  <a:lnTo>
                    <a:pt x="10800" y="3411"/>
                  </a:lnTo>
                  <a:lnTo>
                    <a:pt x="11172" y="3695"/>
                  </a:lnTo>
                  <a:lnTo>
                    <a:pt x="13407" y="3695"/>
                  </a:lnTo>
                  <a:lnTo>
                    <a:pt x="13779" y="3411"/>
                  </a:lnTo>
                  <a:lnTo>
                    <a:pt x="14897" y="3411"/>
                  </a:lnTo>
                  <a:lnTo>
                    <a:pt x="15269" y="3126"/>
                  </a:lnTo>
                  <a:lnTo>
                    <a:pt x="15641" y="3126"/>
                  </a:lnTo>
                  <a:lnTo>
                    <a:pt x="16014" y="2842"/>
                  </a:lnTo>
                  <a:lnTo>
                    <a:pt x="16014" y="2558"/>
                  </a:lnTo>
                  <a:lnTo>
                    <a:pt x="15641" y="2274"/>
                  </a:lnTo>
                  <a:lnTo>
                    <a:pt x="15641" y="1989"/>
                  </a:lnTo>
                  <a:lnTo>
                    <a:pt x="16014" y="1989"/>
                  </a:lnTo>
                  <a:lnTo>
                    <a:pt x="16014" y="1705"/>
                  </a:lnTo>
                  <a:lnTo>
                    <a:pt x="19366" y="1705"/>
                  </a:lnTo>
                  <a:lnTo>
                    <a:pt x="20110" y="2274"/>
                  </a:lnTo>
                  <a:lnTo>
                    <a:pt x="20110" y="2558"/>
                  </a:lnTo>
                  <a:lnTo>
                    <a:pt x="20483" y="2558"/>
                  </a:lnTo>
                  <a:lnTo>
                    <a:pt x="21228" y="3126"/>
                  </a:lnTo>
                  <a:lnTo>
                    <a:pt x="21600" y="3126"/>
                  </a:lnTo>
                  <a:lnTo>
                    <a:pt x="20110" y="4263"/>
                  </a:lnTo>
                  <a:lnTo>
                    <a:pt x="20110" y="4547"/>
                  </a:lnTo>
                  <a:lnTo>
                    <a:pt x="19366" y="5116"/>
                  </a:lnTo>
                  <a:lnTo>
                    <a:pt x="19366" y="5968"/>
                  </a:lnTo>
                  <a:lnTo>
                    <a:pt x="18993" y="6537"/>
                  </a:lnTo>
                  <a:lnTo>
                    <a:pt x="18993" y="12789"/>
                  </a:lnTo>
                  <a:lnTo>
                    <a:pt x="19366" y="13074"/>
                  </a:lnTo>
                  <a:lnTo>
                    <a:pt x="19366" y="13642"/>
                  </a:lnTo>
                  <a:lnTo>
                    <a:pt x="19738" y="14211"/>
                  </a:lnTo>
                  <a:lnTo>
                    <a:pt x="19738" y="14495"/>
                  </a:lnTo>
                  <a:lnTo>
                    <a:pt x="20110" y="14495"/>
                  </a:lnTo>
                  <a:lnTo>
                    <a:pt x="20110" y="14779"/>
                  </a:lnTo>
                  <a:lnTo>
                    <a:pt x="20483" y="15063"/>
                  </a:lnTo>
                  <a:lnTo>
                    <a:pt x="20855" y="15063"/>
                  </a:lnTo>
                  <a:lnTo>
                    <a:pt x="20110" y="15632"/>
                  </a:lnTo>
                  <a:lnTo>
                    <a:pt x="20110" y="15916"/>
                  </a:lnTo>
                  <a:lnTo>
                    <a:pt x="19738" y="15916"/>
                  </a:lnTo>
                  <a:lnTo>
                    <a:pt x="19738" y="16200"/>
                  </a:lnTo>
                  <a:lnTo>
                    <a:pt x="19366" y="16768"/>
                  </a:lnTo>
                  <a:lnTo>
                    <a:pt x="19366" y="17053"/>
                  </a:lnTo>
                  <a:lnTo>
                    <a:pt x="18993" y="17337"/>
                  </a:lnTo>
                  <a:lnTo>
                    <a:pt x="18993" y="17621"/>
                  </a:lnTo>
                  <a:lnTo>
                    <a:pt x="18621" y="17621"/>
                  </a:lnTo>
                  <a:lnTo>
                    <a:pt x="17876" y="17905"/>
                  </a:lnTo>
                  <a:lnTo>
                    <a:pt x="17876" y="18189"/>
                  </a:lnTo>
                  <a:lnTo>
                    <a:pt x="17503" y="18474"/>
                  </a:lnTo>
                  <a:lnTo>
                    <a:pt x="17131" y="18474"/>
                  </a:lnTo>
                  <a:lnTo>
                    <a:pt x="17131" y="18758"/>
                  </a:lnTo>
                  <a:lnTo>
                    <a:pt x="16759" y="18758"/>
                  </a:lnTo>
                  <a:lnTo>
                    <a:pt x="16759" y="19895"/>
                  </a:lnTo>
                  <a:lnTo>
                    <a:pt x="16386" y="20179"/>
                  </a:lnTo>
                  <a:lnTo>
                    <a:pt x="16386" y="20463"/>
                  </a:lnTo>
                  <a:lnTo>
                    <a:pt x="15641" y="216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86" name="Freeform 401"/>
            <p:cNvSpPr/>
            <p:nvPr/>
          </p:nvSpPr>
          <p:spPr>
            <a:xfrm>
              <a:off x="5394754" y="2722162"/>
              <a:ext cx="232292" cy="251992"/>
            </a:xfrm>
            <a:custGeom>
              <a:avLst/>
              <a:gdLst/>
              <a:ahLst/>
              <a:cxnLst>
                <a:cxn ang="0">
                  <a:pos x="wd2" y="hd2"/>
                </a:cxn>
                <a:cxn ang="5400000">
                  <a:pos x="wd2" y="hd2"/>
                </a:cxn>
                <a:cxn ang="10800000">
                  <a:pos x="wd2" y="hd2"/>
                </a:cxn>
                <a:cxn ang="16200000">
                  <a:pos x="wd2" y="hd2"/>
                </a:cxn>
              </a:cxnLst>
              <a:rect l="0" t="0" r="r" b="b"/>
              <a:pathLst>
                <a:path w="21600" h="21600" extrusionOk="0">
                  <a:moveTo>
                    <a:pt x="15641" y="21600"/>
                  </a:moveTo>
                  <a:lnTo>
                    <a:pt x="14897" y="21316"/>
                  </a:lnTo>
                  <a:lnTo>
                    <a:pt x="14524" y="21032"/>
                  </a:lnTo>
                  <a:lnTo>
                    <a:pt x="13779" y="21032"/>
                  </a:lnTo>
                  <a:lnTo>
                    <a:pt x="12290" y="20463"/>
                  </a:lnTo>
                  <a:lnTo>
                    <a:pt x="11917" y="20179"/>
                  </a:lnTo>
                  <a:lnTo>
                    <a:pt x="11917" y="19895"/>
                  </a:lnTo>
                  <a:lnTo>
                    <a:pt x="11545" y="19895"/>
                  </a:lnTo>
                  <a:lnTo>
                    <a:pt x="11545" y="19611"/>
                  </a:lnTo>
                  <a:lnTo>
                    <a:pt x="11172" y="19326"/>
                  </a:lnTo>
                  <a:lnTo>
                    <a:pt x="11172" y="17905"/>
                  </a:lnTo>
                  <a:lnTo>
                    <a:pt x="10428" y="17905"/>
                  </a:lnTo>
                  <a:lnTo>
                    <a:pt x="10055" y="17621"/>
                  </a:lnTo>
                  <a:lnTo>
                    <a:pt x="8566" y="17621"/>
                  </a:lnTo>
                  <a:lnTo>
                    <a:pt x="8193" y="17337"/>
                  </a:lnTo>
                  <a:lnTo>
                    <a:pt x="7821" y="17337"/>
                  </a:lnTo>
                  <a:lnTo>
                    <a:pt x="7821" y="17053"/>
                  </a:lnTo>
                  <a:lnTo>
                    <a:pt x="7448" y="16768"/>
                  </a:lnTo>
                  <a:lnTo>
                    <a:pt x="7076" y="16768"/>
                  </a:lnTo>
                  <a:lnTo>
                    <a:pt x="4097" y="14495"/>
                  </a:lnTo>
                  <a:lnTo>
                    <a:pt x="3724" y="14495"/>
                  </a:lnTo>
                  <a:lnTo>
                    <a:pt x="3352" y="14211"/>
                  </a:lnTo>
                  <a:lnTo>
                    <a:pt x="3352" y="13926"/>
                  </a:lnTo>
                  <a:lnTo>
                    <a:pt x="745" y="13926"/>
                  </a:lnTo>
                  <a:lnTo>
                    <a:pt x="372" y="13642"/>
                  </a:lnTo>
                  <a:lnTo>
                    <a:pt x="372" y="13358"/>
                  </a:lnTo>
                  <a:lnTo>
                    <a:pt x="0" y="13074"/>
                  </a:lnTo>
                  <a:lnTo>
                    <a:pt x="0" y="11937"/>
                  </a:lnTo>
                  <a:lnTo>
                    <a:pt x="372" y="11368"/>
                  </a:lnTo>
                  <a:lnTo>
                    <a:pt x="372" y="10516"/>
                  </a:lnTo>
                  <a:lnTo>
                    <a:pt x="745" y="10232"/>
                  </a:lnTo>
                  <a:lnTo>
                    <a:pt x="745" y="9947"/>
                  </a:lnTo>
                  <a:lnTo>
                    <a:pt x="1490" y="9095"/>
                  </a:lnTo>
                  <a:lnTo>
                    <a:pt x="1862" y="8526"/>
                  </a:lnTo>
                  <a:lnTo>
                    <a:pt x="1862" y="8242"/>
                  </a:lnTo>
                  <a:lnTo>
                    <a:pt x="2234" y="7958"/>
                  </a:lnTo>
                  <a:lnTo>
                    <a:pt x="2234" y="3979"/>
                  </a:lnTo>
                  <a:lnTo>
                    <a:pt x="1862" y="3979"/>
                  </a:lnTo>
                  <a:lnTo>
                    <a:pt x="1862" y="3411"/>
                  </a:lnTo>
                  <a:lnTo>
                    <a:pt x="1117" y="2842"/>
                  </a:lnTo>
                  <a:lnTo>
                    <a:pt x="745" y="2274"/>
                  </a:lnTo>
                  <a:lnTo>
                    <a:pt x="372" y="1989"/>
                  </a:lnTo>
                  <a:lnTo>
                    <a:pt x="4097" y="0"/>
                  </a:lnTo>
                  <a:lnTo>
                    <a:pt x="5586" y="0"/>
                  </a:lnTo>
                  <a:lnTo>
                    <a:pt x="6331" y="284"/>
                  </a:lnTo>
                  <a:lnTo>
                    <a:pt x="7076" y="284"/>
                  </a:lnTo>
                  <a:lnTo>
                    <a:pt x="7448" y="568"/>
                  </a:lnTo>
                  <a:lnTo>
                    <a:pt x="7821" y="568"/>
                  </a:lnTo>
                  <a:lnTo>
                    <a:pt x="8566" y="1137"/>
                  </a:lnTo>
                  <a:lnTo>
                    <a:pt x="8938" y="1137"/>
                  </a:lnTo>
                  <a:lnTo>
                    <a:pt x="9310" y="1421"/>
                  </a:lnTo>
                  <a:lnTo>
                    <a:pt x="9310" y="1705"/>
                  </a:lnTo>
                  <a:lnTo>
                    <a:pt x="9683" y="1705"/>
                  </a:lnTo>
                  <a:lnTo>
                    <a:pt x="9683" y="3126"/>
                  </a:lnTo>
                  <a:lnTo>
                    <a:pt x="10055" y="3126"/>
                  </a:lnTo>
                  <a:lnTo>
                    <a:pt x="10055" y="3411"/>
                  </a:lnTo>
                  <a:lnTo>
                    <a:pt x="10800" y="3411"/>
                  </a:lnTo>
                  <a:lnTo>
                    <a:pt x="11172" y="3695"/>
                  </a:lnTo>
                  <a:lnTo>
                    <a:pt x="13407" y="3695"/>
                  </a:lnTo>
                  <a:lnTo>
                    <a:pt x="13779" y="3411"/>
                  </a:lnTo>
                  <a:lnTo>
                    <a:pt x="14897" y="3411"/>
                  </a:lnTo>
                  <a:lnTo>
                    <a:pt x="15269" y="3126"/>
                  </a:lnTo>
                  <a:lnTo>
                    <a:pt x="15641" y="3126"/>
                  </a:lnTo>
                  <a:lnTo>
                    <a:pt x="16014" y="2842"/>
                  </a:lnTo>
                  <a:lnTo>
                    <a:pt x="16014" y="2558"/>
                  </a:lnTo>
                  <a:lnTo>
                    <a:pt x="15641" y="2274"/>
                  </a:lnTo>
                  <a:lnTo>
                    <a:pt x="15641" y="1989"/>
                  </a:lnTo>
                  <a:lnTo>
                    <a:pt x="16014" y="1989"/>
                  </a:lnTo>
                  <a:lnTo>
                    <a:pt x="16014" y="1705"/>
                  </a:lnTo>
                  <a:lnTo>
                    <a:pt x="19366" y="1705"/>
                  </a:lnTo>
                  <a:lnTo>
                    <a:pt x="20110" y="2274"/>
                  </a:lnTo>
                  <a:lnTo>
                    <a:pt x="20110" y="2558"/>
                  </a:lnTo>
                  <a:lnTo>
                    <a:pt x="20483" y="2558"/>
                  </a:lnTo>
                  <a:lnTo>
                    <a:pt x="21228" y="3126"/>
                  </a:lnTo>
                  <a:lnTo>
                    <a:pt x="21600" y="3126"/>
                  </a:lnTo>
                  <a:lnTo>
                    <a:pt x="20110" y="4263"/>
                  </a:lnTo>
                  <a:lnTo>
                    <a:pt x="20110" y="4547"/>
                  </a:lnTo>
                  <a:lnTo>
                    <a:pt x="19366" y="5116"/>
                  </a:lnTo>
                  <a:lnTo>
                    <a:pt x="19366" y="5968"/>
                  </a:lnTo>
                  <a:lnTo>
                    <a:pt x="18993" y="6537"/>
                  </a:lnTo>
                  <a:lnTo>
                    <a:pt x="18993" y="12789"/>
                  </a:lnTo>
                  <a:lnTo>
                    <a:pt x="19366" y="13074"/>
                  </a:lnTo>
                  <a:lnTo>
                    <a:pt x="19366" y="13642"/>
                  </a:lnTo>
                  <a:lnTo>
                    <a:pt x="19738" y="14211"/>
                  </a:lnTo>
                  <a:lnTo>
                    <a:pt x="19738" y="14495"/>
                  </a:lnTo>
                  <a:lnTo>
                    <a:pt x="20110" y="14495"/>
                  </a:lnTo>
                  <a:lnTo>
                    <a:pt x="20110" y="14779"/>
                  </a:lnTo>
                  <a:lnTo>
                    <a:pt x="20483" y="15063"/>
                  </a:lnTo>
                  <a:lnTo>
                    <a:pt x="20855" y="15063"/>
                  </a:lnTo>
                  <a:lnTo>
                    <a:pt x="20110" y="15632"/>
                  </a:lnTo>
                  <a:lnTo>
                    <a:pt x="20110" y="15916"/>
                  </a:lnTo>
                  <a:lnTo>
                    <a:pt x="19738" y="15916"/>
                  </a:lnTo>
                  <a:lnTo>
                    <a:pt x="19738" y="16200"/>
                  </a:lnTo>
                  <a:lnTo>
                    <a:pt x="19366" y="16768"/>
                  </a:lnTo>
                  <a:lnTo>
                    <a:pt x="19366" y="17053"/>
                  </a:lnTo>
                  <a:lnTo>
                    <a:pt x="18993" y="17337"/>
                  </a:lnTo>
                  <a:lnTo>
                    <a:pt x="18993" y="17621"/>
                  </a:lnTo>
                  <a:lnTo>
                    <a:pt x="18621" y="17621"/>
                  </a:lnTo>
                  <a:lnTo>
                    <a:pt x="17876" y="17905"/>
                  </a:lnTo>
                  <a:lnTo>
                    <a:pt x="17876" y="18189"/>
                  </a:lnTo>
                  <a:lnTo>
                    <a:pt x="17503" y="18474"/>
                  </a:lnTo>
                  <a:lnTo>
                    <a:pt x="17131" y="18474"/>
                  </a:lnTo>
                  <a:lnTo>
                    <a:pt x="17131" y="18758"/>
                  </a:lnTo>
                  <a:lnTo>
                    <a:pt x="16759" y="18758"/>
                  </a:lnTo>
                  <a:lnTo>
                    <a:pt x="16759" y="19895"/>
                  </a:lnTo>
                  <a:lnTo>
                    <a:pt x="16386" y="20179"/>
                  </a:lnTo>
                  <a:lnTo>
                    <a:pt x="16386" y="20463"/>
                  </a:lnTo>
                  <a:lnTo>
                    <a:pt x="15641" y="216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87" name="Freeform 402"/>
            <p:cNvSpPr/>
            <p:nvPr/>
          </p:nvSpPr>
          <p:spPr>
            <a:xfrm>
              <a:off x="5599010" y="2516591"/>
              <a:ext cx="312392" cy="384618"/>
            </a:xfrm>
            <a:custGeom>
              <a:avLst/>
              <a:gdLst/>
              <a:ahLst/>
              <a:cxnLst>
                <a:cxn ang="0">
                  <a:pos x="wd2" y="hd2"/>
                </a:cxn>
                <a:cxn ang="5400000">
                  <a:pos x="wd2" y="hd2"/>
                </a:cxn>
                <a:cxn ang="10800000">
                  <a:pos x="wd2" y="hd2"/>
                </a:cxn>
                <a:cxn ang="16200000">
                  <a:pos x="wd2" y="hd2"/>
                </a:cxn>
              </a:cxnLst>
              <a:rect l="0" t="0" r="r" b="b"/>
              <a:pathLst>
                <a:path w="21600" h="21600" extrusionOk="0">
                  <a:moveTo>
                    <a:pt x="3323" y="2979"/>
                  </a:moveTo>
                  <a:lnTo>
                    <a:pt x="4154" y="3352"/>
                  </a:lnTo>
                  <a:lnTo>
                    <a:pt x="5815" y="4469"/>
                  </a:lnTo>
                  <a:lnTo>
                    <a:pt x="6646" y="5214"/>
                  </a:lnTo>
                  <a:lnTo>
                    <a:pt x="7754" y="5959"/>
                  </a:lnTo>
                  <a:lnTo>
                    <a:pt x="8031" y="5959"/>
                  </a:lnTo>
                  <a:lnTo>
                    <a:pt x="8031" y="6145"/>
                  </a:lnTo>
                  <a:lnTo>
                    <a:pt x="9969" y="6145"/>
                  </a:lnTo>
                  <a:lnTo>
                    <a:pt x="10246" y="5959"/>
                  </a:lnTo>
                  <a:lnTo>
                    <a:pt x="10800" y="5959"/>
                  </a:lnTo>
                  <a:lnTo>
                    <a:pt x="11354" y="6331"/>
                  </a:lnTo>
                  <a:lnTo>
                    <a:pt x="11631" y="6331"/>
                  </a:lnTo>
                  <a:lnTo>
                    <a:pt x="12462" y="6890"/>
                  </a:lnTo>
                  <a:lnTo>
                    <a:pt x="12462" y="7076"/>
                  </a:lnTo>
                  <a:lnTo>
                    <a:pt x="12738" y="7076"/>
                  </a:lnTo>
                  <a:lnTo>
                    <a:pt x="12738" y="7448"/>
                  </a:lnTo>
                  <a:lnTo>
                    <a:pt x="12462" y="7448"/>
                  </a:lnTo>
                  <a:lnTo>
                    <a:pt x="12462" y="7634"/>
                  </a:lnTo>
                  <a:lnTo>
                    <a:pt x="12185" y="7821"/>
                  </a:lnTo>
                  <a:lnTo>
                    <a:pt x="11631" y="8007"/>
                  </a:lnTo>
                  <a:lnTo>
                    <a:pt x="11354" y="8193"/>
                  </a:lnTo>
                  <a:lnTo>
                    <a:pt x="11077" y="8193"/>
                  </a:lnTo>
                  <a:lnTo>
                    <a:pt x="10523" y="8566"/>
                  </a:lnTo>
                  <a:lnTo>
                    <a:pt x="10523" y="9683"/>
                  </a:lnTo>
                  <a:lnTo>
                    <a:pt x="10246" y="10055"/>
                  </a:lnTo>
                  <a:lnTo>
                    <a:pt x="10246" y="10428"/>
                  </a:lnTo>
                  <a:lnTo>
                    <a:pt x="9969" y="10614"/>
                  </a:lnTo>
                  <a:lnTo>
                    <a:pt x="9969" y="10800"/>
                  </a:lnTo>
                  <a:lnTo>
                    <a:pt x="9138" y="11359"/>
                  </a:lnTo>
                  <a:lnTo>
                    <a:pt x="8585" y="11545"/>
                  </a:lnTo>
                  <a:lnTo>
                    <a:pt x="8308" y="11731"/>
                  </a:lnTo>
                  <a:lnTo>
                    <a:pt x="8031" y="11731"/>
                  </a:lnTo>
                  <a:lnTo>
                    <a:pt x="7754" y="11917"/>
                  </a:lnTo>
                  <a:lnTo>
                    <a:pt x="7477" y="11917"/>
                  </a:lnTo>
                  <a:lnTo>
                    <a:pt x="7200" y="12103"/>
                  </a:lnTo>
                  <a:lnTo>
                    <a:pt x="6923" y="12103"/>
                  </a:lnTo>
                  <a:lnTo>
                    <a:pt x="6092" y="12290"/>
                  </a:lnTo>
                  <a:lnTo>
                    <a:pt x="3323" y="12290"/>
                  </a:lnTo>
                  <a:lnTo>
                    <a:pt x="3323" y="12476"/>
                  </a:lnTo>
                  <a:lnTo>
                    <a:pt x="2492" y="13034"/>
                  </a:lnTo>
                  <a:lnTo>
                    <a:pt x="1938" y="13593"/>
                  </a:lnTo>
                  <a:lnTo>
                    <a:pt x="1938" y="13779"/>
                  </a:lnTo>
                  <a:lnTo>
                    <a:pt x="1385" y="13966"/>
                  </a:lnTo>
                  <a:lnTo>
                    <a:pt x="554" y="14524"/>
                  </a:lnTo>
                  <a:lnTo>
                    <a:pt x="554" y="14710"/>
                  </a:lnTo>
                  <a:lnTo>
                    <a:pt x="277" y="15083"/>
                  </a:lnTo>
                  <a:lnTo>
                    <a:pt x="277" y="15269"/>
                  </a:lnTo>
                  <a:lnTo>
                    <a:pt x="0" y="15455"/>
                  </a:lnTo>
                  <a:lnTo>
                    <a:pt x="0" y="19924"/>
                  </a:lnTo>
                  <a:lnTo>
                    <a:pt x="277" y="20297"/>
                  </a:lnTo>
                  <a:lnTo>
                    <a:pt x="277" y="20669"/>
                  </a:lnTo>
                  <a:lnTo>
                    <a:pt x="554" y="20855"/>
                  </a:lnTo>
                  <a:lnTo>
                    <a:pt x="554" y="21228"/>
                  </a:lnTo>
                  <a:lnTo>
                    <a:pt x="831" y="21228"/>
                  </a:lnTo>
                  <a:lnTo>
                    <a:pt x="1385" y="21600"/>
                  </a:lnTo>
                  <a:lnTo>
                    <a:pt x="2492" y="20483"/>
                  </a:lnTo>
                  <a:lnTo>
                    <a:pt x="3046" y="20110"/>
                  </a:lnTo>
                  <a:lnTo>
                    <a:pt x="3046" y="19924"/>
                  </a:lnTo>
                  <a:lnTo>
                    <a:pt x="3600" y="19366"/>
                  </a:lnTo>
                  <a:lnTo>
                    <a:pt x="3877" y="18993"/>
                  </a:lnTo>
                  <a:lnTo>
                    <a:pt x="3877" y="18807"/>
                  </a:lnTo>
                  <a:lnTo>
                    <a:pt x="4154" y="18807"/>
                  </a:lnTo>
                  <a:lnTo>
                    <a:pt x="4985" y="18248"/>
                  </a:lnTo>
                  <a:lnTo>
                    <a:pt x="5262" y="18248"/>
                  </a:lnTo>
                  <a:lnTo>
                    <a:pt x="5815" y="17876"/>
                  </a:lnTo>
                  <a:lnTo>
                    <a:pt x="6092" y="17876"/>
                  </a:lnTo>
                  <a:lnTo>
                    <a:pt x="6369" y="17690"/>
                  </a:lnTo>
                  <a:lnTo>
                    <a:pt x="6923" y="17503"/>
                  </a:lnTo>
                  <a:lnTo>
                    <a:pt x="7200" y="17131"/>
                  </a:lnTo>
                  <a:lnTo>
                    <a:pt x="8308" y="16572"/>
                  </a:lnTo>
                  <a:lnTo>
                    <a:pt x="11077" y="14710"/>
                  </a:lnTo>
                  <a:lnTo>
                    <a:pt x="12185" y="14152"/>
                  </a:lnTo>
                  <a:lnTo>
                    <a:pt x="13015" y="13407"/>
                  </a:lnTo>
                  <a:lnTo>
                    <a:pt x="13569" y="13221"/>
                  </a:lnTo>
                  <a:lnTo>
                    <a:pt x="13846" y="12848"/>
                  </a:lnTo>
                  <a:lnTo>
                    <a:pt x="15231" y="11917"/>
                  </a:lnTo>
                  <a:lnTo>
                    <a:pt x="15508" y="11545"/>
                  </a:lnTo>
                  <a:lnTo>
                    <a:pt x="15785" y="11359"/>
                  </a:lnTo>
                  <a:lnTo>
                    <a:pt x="16062" y="10986"/>
                  </a:lnTo>
                  <a:lnTo>
                    <a:pt x="16062" y="10800"/>
                  </a:lnTo>
                  <a:lnTo>
                    <a:pt x="16338" y="10614"/>
                  </a:lnTo>
                  <a:lnTo>
                    <a:pt x="16338" y="10241"/>
                  </a:lnTo>
                  <a:lnTo>
                    <a:pt x="16615" y="9869"/>
                  </a:lnTo>
                  <a:lnTo>
                    <a:pt x="16615" y="9497"/>
                  </a:lnTo>
                  <a:lnTo>
                    <a:pt x="16892" y="8752"/>
                  </a:lnTo>
                  <a:lnTo>
                    <a:pt x="16892" y="8379"/>
                  </a:lnTo>
                  <a:lnTo>
                    <a:pt x="17169" y="8193"/>
                  </a:lnTo>
                  <a:lnTo>
                    <a:pt x="17169" y="7634"/>
                  </a:lnTo>
                  <a:lnTo>
                    <a:pt x="17723" y="7076"/>
                  </a:lnTo>
                  <a:lnTo>
                    <a:pt x="18000" y="6517"/>
                  </a:lnTo>
                  <a:lnTo>
                    <a:pt x="18000" y="6331"/>
                  </a:lnTo>
                  <a:lnTo>
                    <a:pt x="18554" y="5959"/>
                  </a:lnTo>
                  <a:lnTo>
                    <a:pt x="18554" y="5772"/>
                  </a:lnTo>
                  <a:lnTo>
                    <a:pt x="19938" y="4841"/>
                  </a:lnTo>
                  <a:lnTo>
                    <a:pt x="19938" y="4655"/>
                  </a:lnTo>
                  <a:lnTo>
                    <a:pt x="20215" y="4469"/>
                  </a:lnTo>
                  <a:lnTo>
                    <a:pt x="20215" y="3724"/>
                  </a:lnTo>
                  <a:lnTo>
                    <a:pt x="20492" y="3352"/>
                  </a:lnTo>
                  <a:lnTo>
                    <a:pt x="20492" y="3166"/>
                  </a:lnTo>
                  <a:lnTo>
                    <a:pt x="21600" y="2421"/>
                  </a:lnTo>
                  <a:lnTo>
                    <a:pt x="21600" y="1862"/>
                  </a:lnTo>
                  <a:lnTo>
                    <a:pt x="21323" y="1862"/>
                  </a:lnTo>
                  <a:lnTo>
                    <a:pt x="21323" y="1676"/>
                  </a:lnTo>
                  <a:lnTo>
                    <a:pt x="20769" y="1490"/>
                  </a:lnTo>
                  <a:lnTo>
                    <a:pt x="20215" y="1117"/>
                  </a:lnTo>
                  <a:lnTo>
                    <a:pt x="20215" y="931"/>
                  </a:lnTo>
                  <a:lnTo>
                    <a:pt x="19938" y="559"/>
                  </a:lnTo>
                  <a:lnTo>
                    <a:pt x="19385" y="186"/>
                  </a:lnTo>
                  <a:lnTo>
                    <a:pt x="19385" y="0"/>
                  </a:lnTo>
                  <a:lnTo>
                    <a:pt x="18554" y="0"/>
                  </a:lnTo>
                  <a:lnTo>
                    <a:pt x="18554" y="186"/>
                  </a:lnTo>
                  <a:lnTo>
                    <a:pt x="18000" y="186"/>
                  </a:lnTo>
                  <a:lnTo>
                    <a:pt x="18000" y="559"/>
                  </a:lnTo>
                  <a:lnTo>
                    <a:pt x="17169" y="1117"/>
                  </a:lnTo>
                  <a:lnTo>
                    <a:pt x="16892" y="1117"/>
                  </a:lnTo>
                  <a:lnTo>
                    <a:pt x="16892" y="1303"/>
                  </a:lnTo>
                  <a:lnTo>
                    <a:pt x="15785" y="1303"/>
                  </a:lnTo>
                  <a:lnTo>
                    <a:pt x="15231" y="1490"/>
                  </a:lnTo>
                  <a:lnTo>
                    <a:pt x="14400" y="1490"/>
                  </a:lnTo>
                  <a:lnTo>
                    <a:pt x="13846" y="1676"/>
                  </a:lnTo>
                  <a:lnTo>
                    <a:pt x="13292" y="2048"/>
                  </a:lnTo>
                  <a:lnTo>
                    <a:pt x="13015" y="2048"/>
                  </a:lnTo>
                  <a:lnTo>
                    <a:pt x="12738" y="2234"/>
                  </a:lnTo>
                  <a:lnTo>
                    <a:pt x="12185" y="2421"/>
                  </a:lnTo>
                  <a:lnTo>
                    <a:pt x="11908" y="2607"/>
                  </a:lnTo>
                  <a:lnTo>
                    <a:pt x="8585" y="2607"/>
                  </a:lnTo>
                  <a:lnTo>
                    <a:pt x="8308" y="2421"/>
                  </a:lnTo>
                  <a:lnTo>
                    <a:pt x="7477" y="2421"/>
                  </a:lnTo>
                  <a:lnTo>
                    <a:pt x="7200" y="2234"/>
                  </a:lnTo>
                  <a:lnTo>
                    <a:pt x="5538" y="1862"/>
                  </a:lnTo>
                  <a:lnTo>
                    <a:pt x="3323" y="2979"/>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88" name="Freeform 403"/>
            <p:cNvSpPr/>
            <p:nvPr/>
          </p:nvSpPr>
          <p:spPr>
            <a:xfrm>
              <a:off x="5599010" y="2516591"/>
              <a:ext cx="312392" cy="384618"/>
            </a:xfrm>
            <a:custGeom>
              <a:avLst/>
              <a:gdLst/>
              <a:ahLst/>
              <a:cxnLst>
                <a:cxn ang="0">
                  <a:pos x="wd2" y="hd2"/>
                </a:cxn>
                <a:cxn ang="5400000">
                  <a:pos x="wd2" y="hd2"/>
                </a:cxn>
                <a:cxn ang="10800000">
                  <a:pos x="wd2" y="hd2"/>
                </a:cxn>
                <a:cxn ang="16200000">
                  <a:pos x="wd2" y="hd2"/>
                </a:cxn>
              </a:cxnLst>
              <a:rect l="0" t="0" r="r" b="b"/>
              <a:pathLst>
                <a:path w="21600" h="21600" extrusionOk="0">
                  <a:moveTo>
                    <a:pt x="3323" y="2979"/>
                  </a:moveTo>
                  <a:lnTo>
                    <a:pt x="4154" y="3352"/>
                  </a:lnTo>
                  <a:lnTo>
                    <a:pt x="5815" y="4469"/>
                  </a:lnTo>
                  <a:lnTo>
                    <a:pt x="6646" y="5214"/>
                  </a:lnTo>
                  <a:lnTo>
                    <a:pt x="7754" y="5959"/>
                  </a:lnTo>
                  <a:lnTo>
                    <a:pt x="8031" y="5959"/>
                  </a:lnTo>
                  <a:lnTo>
                    <a:pt x="8031" y="6145"/>
                  </a:lnTo>
                  <a:lnTo>
                    <a:pt x="9969" y="6145"/>
                  </a:lnTo>
                  <a:lnTo>
                    <a:pt x="10246" y="5959"/>
                  </a:lnTo>
                  <a:lnTo>
                    <a:pt x="10800" y="5959"/>
                  </a:lnTo>
                  <a:lnTo>
                    <a:pt x="11354" y="6331"/>
                  </a:lnTo>
                  <a:lnTo>
                    <a:pt x="11631" y="6331"/>
                  </a:lnTo>
                  <a:lnTo>
                    <a:pt x="12462" y="6890"/>
                  </a:lnTo>
                  <a:lnTo>
                    <a:pt x="12462" y="7076"/>
                  </a:lnTo>
                  <a:lnTo>
                    <a:pt x="12738" y="7076"/>
                  </a:lnTo>
                  <a:lnTo>
                    <a:pt x="12738" y="7448"/>
                  </a:lnTo>
                  <a:lnTo>
                    <a:pt x="12462" y="7448"/>
                  </a:lnTo>
                  <a:lnTo>
                    <a:pt x="12462" y="7634"/>
                  </a:lnTo>
                  <a:lnTo>
                    <a:pt x="12185" y="7821"/>
                  </a:lnTo>
                  <a:lnTo>
                    <a:pt x="11631" y="8007"/>
                  </a:lnTo>
                  <a:lnTo>
                    <a:pt x="11354" y="8193"/>
                  </a:lnTo>
                  <a:lnTo>
                    <a:pt x="11077" y="8193"/>
                  </a:lnTo>
                  <a:lnTo>
                    <a:pt x="10523" y="8566"/>
                  </a:lnTo>
                  <a:lnTo>
                    <a:pt x="10523" y="9683"/>
                  </a:lnTo>
                  <a:lnTo>
                    <a:pt x="10246" y="10055"/>
                  </a:lnTo>
                  <a:lnTo>
                    <a:pt x="10246" y="10428"/>
                  </a:lnTo>
                  <a:lnTo>
                    <a:pt x="9969" y="10614"/>
                  </a:lnTo>
                  <a:lnTo>
                    <a:pt x="9969" y="10800"/>
                  </a:lnTo>
                  <a:lnTo>
                    <a:pt x="9138" y="11359"/>
                  </a:lnTo>
                  <a:lnTo>
                    <a:pt x="8585" y="11545"/>
                  </a:lnTo>
                  <a:lnTo>
                    <a:pt x="8308" y="11731"/>
                  </a:lnTo>
                  <a:lnTo>
                    <a:pt x="8031" y="11731"/>
                  </a:lnTo>
                  <a:lnTo>
                    <a:pt x="7754" y="11917"/>
                  </a:lnTo>
                  <a:lnTo>
                    <a:pt x="7477" y="11917"/>
                  </a:lnTo>
                  <a:lnTo>
                    <a:pt x="7200" y="12103"/>
                  </a:lnTo>
                  <a:lnTo>
                    <a:pt x="6923" y="12103"/>
                  </a:lnTo>
                  <a:lnTo>
                    <a:pt x="6092" y="12290"/>
                  </a:lnTo>
                  <a:lnTo>
                    <a:pt x="3323" y="12290"/>
                  </a:lnTo>
                  <a:lnTo>
                    <a:pt x="3323" y="12476"/>
                  </a:lnTo>
                  <a:lnTo>
                    <a:pt x="2492" y="13034"/>
                  </a:lnTo>
                  <a:lnTo>
                    <a:pt x="1938" y="13593"/>
                  </a:lnTo>
                  <a:lnTo>
                    <a:pt x="1938" y="13779"/>
                  </a:lnTo>
                  <a:lnTo>
                    <a:pt x="1385" y="13966"/>
                  </a:lnTo>
                  <a:lnTo>
                    <a:pt x="554" y="14524"/>
                  </a:lnTo>
                  <a:lnTo>
                    <a:pt x="554" y="14710"/>
                  </a:lnTo>
                  <a:lnTo>
                    <a:pt x="277" y="15083"/>
                  </a:lnTo>
                  <a:lnTo>
                    <a:pt x="277" y="15269"/>
                  </a:lnTo>
                  <a:lnTo>
                    <a:pt x="0" y="15455"/>
                  </a:lnTo>
                  <a:lnTo>
                    <a:pt x="0" y="19924"/>
                  </a:lnTo>
                  <a:lnTo>
                    <a:pt x="277" y="20297"/>
                  </a:lnTo>
                  <a:lnTo>
                    <a:pt x="277" y="20669"/>
                  </a:lnTo>
                  <a:lnTo>
                    <a:pt x="554" y="20855"/>
                  </a:lnTo>
                  <a:lnTo>
                    <a:pt x="554" y="21228"/>
                  </a:lnTo>
                  <a:lnTo>
                    <a:pt x="831" y="21228"/>
                  </a:lnTo>
                  <a:lnTo>
                    <a:pt x="1385" y="21600"/>
                  </a:lnTo>
                  <a:lnTo>
                    <a:pt x="2492" y="20483"/>
                  </a:lnTo>
                  <a:lnTo>
                    <a:pt x="3046" y="20110"/>
                  </a:lnTo>
                  <a:lnTo>
                    <a:pt x="3046" y="19924"/>
                  </a:lnTo>
                  <a:lnTo>
                    <a:pt x="3600" y="19366"/>
                  </a:lnTo>
                  <a:lnTo>
                    <a:pt x="3877" y="18993"/>
                  </a:lnTo>
                  <a:lnTo>
                    <a:pt x="3877" y="18807"/>
                  </a:lnTo>
                  <a:lnTo>
                    <a:pt x="4154" y="18807"/>
                  </a:lnTo>
                  <a:lnTo>
                    <a:pt x="4985" y="18248"/>
                  </a:lnTo>
                  <a:lnTo>
                    <a:pt x="5262" y="18248"/>
                  </a:lnTo>
                  <a:lnTo>
                    <a:pt x="5815" y="17876"/>
                  </a:lnTo>
                  <a:lnTo>
                    <a:pt x="6092" y="17876"/>
                  </a:lnTo>
                  <a:lnTo>
                    <a:pt x="6369" y="17690"/>
                  </a:lnTo>
                  <a:lnTo>
                    <a:pt x="6923" y="17503"/>
                  </a:lnTo>
                  <a:lnTo>
                    <a:pt x="7200" y="17131"/>
                  </a:lnTo>
                  <a:lnTo>
                    <a:pt x="8308" y="16572"/>
                  </a:lnTo>
                  <a:lnTo>
                    <a:pt x="11077" y="14710"/>
                  </a:lnTo>
                  <a:lnTo>
                    <a:pt x="12185" y="14152"/>
                  </a:lnTo>
                  <a:lnTo>
                    <a:pt x="13015" y="13407"/>
                  </a:lnTo>
                  <a:lnTo>
                    <a:pt x="13569" y="13221"/>
                  </a:lnTo>
                  <a:lnTo>
                    <a:pt x="13846" y="12848"/>
                  </a:lnTo>
                  <a:lnTo>
                    <a:pt x="15231" y="11917"/>
                  </a:lnTo>
                  <a:lnTo>
                    <a:pt x="15508" y="11545"/>
                  </a:lnTo>
                  <a:lnTo>
                    <a:pt x="15785" y="11359"/>
                  </a:lnTo>
                  <a:lnTo>
                    <a:pt x="16062" y="10986"/>
                  </a:lnTo>
                  <a:lnTo>
                    <a:pt x="16062" y="10800"/>
                  </a:lnTo>
                  <a:lnTo>
                    <a:pt x="16338" y="10614"/>
                  </a:lnTo>
                  <a:lnTo>
                    <a:pt x="16338" y="10241"/>
                  </a:lnTo>
                  <a:lnTo>
                    <a:pt x="16615" y="9869"/>
                  </a:lnTo>
                  <a:lnTo>
                    <a:pt x="16615" y="9497"/>
                  </a:lnTo>
                  <a:lnTo>
                    <a:pt x="16892" y="8752"/>
                  </a:lnTo>
                  <a:lnTo>
                    <a:pt x="16892" y="8379"/>
                  </a:lnTo>
                  <a:lnTo>
                    <a:pt x="17169" y="8193"/>
                  </a:lnTo>
                  <a:lnTo>
                    <a:pt x="17169" y="7634"/>
                  </a:lnTo>
                  <a:lnTo>
                    <a:pt x="17723" y="7076"/>
                  </a:lnTo>
                  <a:lnTo>
                    <a:pt x="18000" y="6517"/>
                  </a:lnTo>
                  <a:lnTo>
                    <a:pt x="18000" y="6331"/>
                  </a:lnTo>
                  <a:lnTo>
                    <a:pt x="18554" y="5959"/>
                  </a:lnTo>
                  <a:lnTo>
                    <a:pt x="18554" y="5772"/>
                  </a:lnTo>
                  <a:lnTo>
                    <a:pt x="19938" y="4841"/>
                  </a:lnTo>
                  <a:lnTo>
                    <a:pt x="19938" y="4655"/>
                  </a:lnTo>
                  <a:lnTo>
                    <a:pt x="20215" y="4469"/>
                  </a:lnTo>
                  <a:lnTo>
                    <a:pt x="20215" y="3724"/>
                  </a:lnTo>
                  <a:lnTo>
                    <a:pt x="20492" y="3352"/>
                  </a:lnTo>
                  <a:lnTo>
                    <a:pt x="20492" y="3166"/>
                  </a:lnTo>
                  <a:lnTo>
                    <a:pt x="21600" y="2421"/>
                  </a:lnTo>
                  <a:lnTo>
                    <a:pt x="21600" y="1862"/>
                  </a:lnTo>
                  <a:lnTo>
                    <a:pt x="21323" y="1862"/>
                  </a:lnTo>
                  <a:lnTo>
                    <a:pt x="21323" y="1676"/>
                  </a:lnTo>
                  <a:lnTo>
                    <a:pt x="20769" y="1490"/>
                  </a:lnTo>
                  <a:lnTo>
                    <a:pt x="20215" y="1117"/>
                  </a:lnTo>
                  <a:lnTo>
                    <a:pt x="20215" y="931"/>
                  </a:lnTo>
                  <a:lnTo>
                    <a:pt x="19938" y="559"/>
                  </a:lnTo>
                  <a:lnTo>
                    <a:pt x="19385" y="186"/>
                  </a:lnTo>
                  <a:lnTo>
                    <a:pt x="19385" y="0"/>
                  </a:lnTo>
                  <a:lnTo>
                    <a:pt x="18554" y="0"/>
                  </a:lnTo>
                  <a:lnTo>
                    <a:pt x="18554" y="186"/>
                  </a:lnTo>
                  <a:lnTo>
                    <a:pt x="18000" y="186"/>
                  </a:lnTo>
                  <a:lnTo>
                    <a:pt x="18000" y="559"/>
                  </a:lnTo>
                  <a:lnTo>
                    <a:pt x="17169" y="1117"/>
                  </a:lnTo>
                  <a:lnTo>
                    <a:pt x="16892" y="1117"/>
                  </a:lnTo>
                  <a:lnTo>
                    <a:pt x="16892" y="1303"/>
                  </a:lnTo>
                  <a:lnTo>
                    <a:pt x="15785" y="1303"/>
                  </a:lnTo>
                  <a:lnTo>
                    <a:pt x="15231" y="1490"/>
                  </a:lnTo>
                  <a:lnTo>
                    <a:pt x="14400" y="1490"/>
                  </a:lnTo>
                  <a:lnTo>
                    <a:pt x="13846" y="1676"/>
                  </a:lnTo>
                  <a:lnTo>
                    <a:pt x="13292" y="2048"/>
                  </a:lnTo>
                  <a:lnTo>
                    <a:pt x="13015" y="2048"/>
                  </a:lnTo>
                  <a:lnTo>
                    <a:pt x="12738" y="2234"/>
                  </a:lnTo>
                  <a:lnTo>
                    <a:pt x="12185" y="2421"/>
                  </a:lnTo>
                  <a:lnTo>
                    <a:pt x="11908" y="2607"/>
                  </a:lnTo>
                  <a:lnTo>
                    <a:pt x="8585" y="2607"/>
                  </a:lnTo>
                  <a:lnTo>
                    <a:pt x="8308" y="2421"/>
                  </a:lnTo>
                  <a:lnTo>
                    <a:pt x="7477" y="2421"/>
                  </a:lnTo>
                  <a:lnTo>
                    <a:pt x="7200" y="2234"/>
                  </a:lnTo>
                  <a:lnTo>
                    <a:pt x="5538" y="1862"/>
                  </a:lnTo>
                  <a:lnTo>
                    <a:pt x="3323" y="2979"/>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89" name="Freeform 404"/>
            <p:cNvSpPr/>
            <p:nvPr/>
          </p:nvSpPr>
          <p:spPr>
            <a:xfrm>
              <a:off x="4689873" y="1913138"/>
              <a:ext cx="444557" cy="437670"/>
            </a:xfrm>
            <a:custGeom>
              <a:avLst/>
              <a:gdLst/>
              <a:ahLst/>
              <a:cxnLst>
                <a:cxn ang="0">
                  <a:pos x="wd2" y="hd2"/>
                </a:cxn>
                <a:cxn ang="5400000">
                  <a:pos x="wd2" y="hd2"/>
                </a:cxn>
                <a:cxn ang="10800000">
                  <a:pos x="wd2" y="hd2"/>
                </a:cxn>
                <a:cxn ang="16200000">
                  <a:pos x="wd2" y="hd2"/>
                </a:cxn>
              </a:cxnLst>
              <a:rect l="0" t="0" r="r" b="b"/>
              <a:pathLst>
                <a:path w="21600" h="21600" extrusionOk="0">
                  <a:moveTo>
                    <a:pt x="2530" y="164"/>
                  </a:moveTo>
                  <a:lnTo>
                    <a:pt x="3114" y="327"/>
                  </a:lnTo>
                  <a:lnTo>
                    <a:pt x="3503" y="655"/>
                  </a:lnTo>
                  <a:lnTo>
                    <a:pt x="3697" y="655"/>
                  </a:lnTo>
                  <a:lnTo>
                    <a:pt x="3697" y="818"/>
                  </a:lnTo>
                  <a:lnTo>
                    <a:pt x="5449" y="818"/>
                  </a:lnTo>
                  <a:lnTo>
                    <a:pt x="5838" y="982"/>
                  </a:lnTo>
                  <a:lnTo>
                    <a:pt x="7200" y="982"/>
                  </a:lnTo>
                  <a:lnTo>
                    <a:pt x="7395" y="1145"/>
                  </a:lnTo>
                  <a:lnTo>
                    <a:pt x="7784" y="1145"/>
                  </a:lnTo>
                  <a:lnTo>
                    <a:pt x="7784" y="1309"/>
                  </a:lnTo>
                  <a:lnTo>
                    <a:pt x="7978" y="1309"/>
                  </a:lnTo>
                  <a:lnTo>
                    <a:pt x="7978" y="1800"/>
                  </a:lnTo>
                  <a:lnTo>
                    <a:pt x="8173" y="1964"/>
                  </a:lnTo>
                  <a:lnTo>
                    <a:pt x="8173" y="2291"/>
                  </a:lnTo>
                  <a:lnTo>
                    <a:pt x="8368" y="2291"/>
                  </a:lnTo>
                  <a:lnTo>
                    <a:pt x="8562" y="2455"/>
                  </a:lnTo>
                  <a:lnTo>
                    <a:pt x="10508" y="2455"/>
                  </a:lnTo>
                  <a:lnTo>
                    <a:pt x="10508" y="3109"/>
                  </a:lnTo>
                  <a:lnTo>
                    <a:pt x="10703" y="3273"/>
                  </a:lnTo>
                  <a:lnTo>
                    <a:pt x="10897" y="3273"/>
                  </a:lnTo>
                  <a:lnTo>
                    <a:pt x="11286" y="3436"/>
                  </a:lnTo>
                  <a:lnTo>
                    <a:pt x="12065" y="3436"/>
                  </a:lnTo>
                  <a:lnTo>
                    <a:pt x="12259" y="3600"/>
                  </a:lnTo>
                  <a:lnTo>
                    <a:pt x="12843" y="3600"/>
                  </a:lnTo>
                  <a:lnTo>
                    <a:pt x="13232" y="3764"/>
                  </a:lnTo>
                  <a:lnTo>
                    <a:pt x="13427" y="3927"/>
                  </a:lnTo>
                  <a:lnTo>
                    <a:pt x="13816" y="3927"/>
                  </a:lnTo>
                  <a:lnTo>
                    <a:pt x="14011" y="3764"/>
                  </a:lnTo>
                  <a:lnTo>
                    <a:pt x="14205" y="3436"/>
                  </a:lnTo>
                  <a:lnTo>
                    <a:pt x="14205" y="1636"/>
                  </a:lnTo>
                  <a:lnTo>
                    <a:pt x="15373" y="655"/>
                  </a:lnTo>
                  <a:lnTo>
                    <a:pt x="15373" y="491"/>
                  </a:lnTo>
                  <a:lnTo>
                    <a:pt x="15957" y="0"/>
                  </a:lnTo>
                  <a:lnTo>
                    <a:pt x="17319" y="0"/>
                  </a:lnTo>
                  <a:lnTo>
                    <a:pt x="18876" y="1309"/>
                  </a:lnTo>
                  <a:lnTo>
                    <a:pt x="19070" y="1309"/>
                  </a:lnTo>
                  <a:lnTo>
                    <a:pt x="19070" y="1473"/>
                  </a:lnTo>
                  <a:lnTo>
                    <a:pt x="19265" y="1473"/>
                  </a:lnTo>
                  <a:lnTo>
                    <a:pt x="19459" y="1309"/>
                  </a:lnTo>
                  <a:lnTo>
                    <a:pt x="20822" y="1309"/>
                  </a:lnTo>
                  <a:lnTo>
                    <a:pt x="21016" y="1473"/>
                  </a:lnTo>
                  <a:lnTo>
                    <a:pt x="21211" y="1473"/>
                  </a:lnTo>
                  <a:lnTo>
                    <a:pt x="21600" y="1800"/>
                  </a:lnTo>
                  <a:lnTo>
                    <a:pt x="21600" y="2127"/>
                  </a:lnTo>
                  <a:lnTo>
                    <a:pt x="21405" y="2291"/>
                  </a:lnTo>
                  <a:lnTo>
                    <a:pt x="21405" y="17836"/>
                  </a:lnTo>
                  <a:lnTo>
                    <a:pt x="21600" y="18164"/>
                  </a:lnTo>
                  <a:lnTo>
                    <a:pt x="21600" y="18655"/>
                  </a:lnTo>
                  <a:lnTo>
                    <a:pt x="21405" y="18818"/>
                  </a:lnTo>
                  <a:lnTo>
                    <a:pt x="21405" y="19145"/>
                  </a:lnTo>
                  <a:lnTo>
                    <a:pt x="21016" y="19473"/>
                  </a:lnTo>
                  <a:lnTo>
                    <a:pt x="20238" y="19473"/>
                  </a:lnTo>
                  <a:lnTo>
                    <a:pt x="20238" y="20782"/>
                  </a:lnTo>
                  <a:lnTo>
                    <a:pt x="20432" y="21109"/>
                  </a:lnTo>
                  <a:lnTo>
                    <a:pt x="20432" y="21436"/>
                  </a:lnTo>
                  <a:lnTo>
                    <a:pt x="20627" y="21600"/>
                  </a:lnTo>
                  <a:lnTo>
                    <a:pt x="19459" y="21600"/>
                  </a:lnTo>
                  <a:lnTo>
                    <a:pt x="19070" y="21273"/>
                  </a:lnTo>
                  <a:lnTo>
                    <a:pt x="18681" y="21109"/>
                  </a:lnTo>
                  <a:lnTo>
                    <a:pt x="18486" y="20782"/>
                  </a:lnTo>
                  <a:lnTo>
                    <a:pt x="17708" y="20455"/>
                  </a:lnTo>
                  <a:lnTo>
                    <a:pt x="17514" y="20127"/>
                  </a:lnTo>
                  <a:lnTo>
                    <a:pt x="17319" y="19964"/>
                  </a:lnTo>
                  <a:lnTo>
                    <a:pt x="17124" y="19964"/>
                  </a:lnTo>
                  <a:lnTo>
                    <a:pt x="15957" y="19473"/>
                  </a:lnTo>
                  <a:lnTo>
                    <a:pt x="15762" y="19473"/>
                  </a:lnTo>
                  <a:lnTo>
                    <a:pt x="15178" y="19145"/>
                  </a:lnTo>
                  <a:lnTo>
                    <a:pt x="14789" y="18982"/>
                  </a:lnTo>
                  <a:lnTo>
                    <a:pt x="14595" y="18982"/>
                  </a:lnTo>
                  <a:lnTo>
                    <a:pt x="14400" y="18818"/>
                  </a:lnTo>
                  <a:lnTo>
                    <a:pt x="14205" y="18818"/>
                  </a:lnTo>
                  <a:lnTo>
                    <a:pt x="14205" y="18655"/>
                  </a:lnTo>
                  <a:lnTo>
                    <a:pt x="14011" y="18655"/>
                  </a:lnTo>
                  <a:lnTo>
                    <a:pt x="14011" y="18491"/>
                  </a:lnTo>
                  <a:lnTo>
                    <a:pt x="13816" y="18164"/>
                  </a:lnTo>
                  <a:lnTo>
                    <a:pt x="13622" y="18000"/>
                  </a:lnTo>
                  <a:lnTo>
                    <a:pt x="13622" y="17836"/>
                  </a:lnTo>
                  <a:lnTo>
                    <a:pt x="13232" y="17509"/>
                  </a:lnTo>
                  <a:lnTo>
                    <a:pt x="11286" y="17509"/>
                  </a:lnTo>
                  <a:lnTo>
                    <a:pt x="11092" y="17345"/>
                  </a:lnTo>
                  <a:lnTo>
                    <a:pt x="10897" y="17345"/>
                  </a:lnTo>
                  <a:lnTo>
                    <a:pt x="10897" y="17182"/>
                  </a:lnTo>
                  <a:lnTo>
                    <a:pt x="10703" y="17018"/>
                  </a:lnTo>
                  <a:lnTo>
                    <a:pt x="10703" y="16691"/>
                  </a:lnTo>
                  <a:lnTo>
                    <a:pt x="10508" y="16527"/>
                  </a:lnTo>
                  <a:lnTo>
                    <a:pt x="10508" y="16200"/>
                  </a:lnTo>
                  <a:lnTo>
                    <a:pt x="9924" y="16200"/>
                  </a:lnTo>
                  <a:lnTo>
                    <a:pt x="9924" y="16036"/>
                  </a:lnTo>
                  <a:lnTo>
                    <a:pt x="9341" y="16036"/>
                  </a:lnTo>
                  <a:lnTo>
                    <a:pt x="9341" y="15873"/>
                  </a:lnTo>
                  <a:lnTo>
                    <a:pt x="9146" y="15873"/>
                  </a:lnTo>
                  <a:lnTo>
                    <a:pt x="9146" y="15382"/>
                  </a:lnTo>
                  <a:lnTo>
                    <a:pt x="7784" y="15382"/>
                  </a:lnTo>
                  <a:lnTo>
                    <a:pt x="7395" y="15218"/>
                  </a:lnTo>
                  <a:lnTo>
                    <a:pt x="7200" y="15055"/>
                  </a:lnTo>
                  <a:lnTo>
                    <a:pt x="5449" y="15055"/>
                  </a:lnTo>
                  <a:lnTo>
                    <a:pt x="5254" y="14891"/>
                  </a:lnTo>
                  <a:lnTo>
                    <a:pt x="5254" y="14727"/>
                  </a:lnTo>
                  <a:lnTo>
                    <a:pt x="5059" y="14564"/>
                  </a:lnTo>
                  <a:lnTo>
                    <a:pt x="5059" y="14236"/>
                  </a:lnTo>
                  <a:lnTo>
                    <a:pt x="3503" y="14236"/>
                  </a:lnTo>
                  <a:lnTo>
                    <a:pt x="3308" y="14400"/>
                  </a:lnTo>
                  <a:lnTo>
                    <a:pt x="3308" y="14236"/>
                  </a:lnTo>
                  <a:lnTo>
                    <a:pt x="3114" y="13745"/>
                  </a:lnTo>
                  <a:lnTo>
                    <a:pt x="3114" y="13255"/>
                  </a:lnTo>
                  <a:lnTo>
                    <a:pt x="2919" y="13091"/>
                  </a:lnTo>
                  <a:lnTo>
                    <a:pt x="2724" y="13091"/>
                  </a:lnTo>
                  <a:lnTo>
                    <a:pt x="2724" y="12927"/>
                  </a:lnTo>
                  <a:lnTo>
                    <a:pt x="973" y="12927"/>
                  </a:lnTo>
                  <a:lnTo>
                    <a:pt x="778" y="12764"/>
                  </a:lnTo>
                  <a:lnTo>
                    <a:pt x="584" y="12764"/>
                  </a:lnTo>
                  <a:lnTo>
                    <a:pt x="389" y="12600"/>
                  </a:lnTo>
                  <a:lnTo>
                    <a:pt x="195" y="12273"/>
                  </a:lnTo>
                  <a:lnTo>
                    <a:pt x="0" y="12273"/>
                  </a:lnTo>
                  <a:lnTo>
                    <a:pt x="0" y="6055"/>
                  </a:lnTo>
                  <a:lnTo>
                    <a:pt x="195" y="3764"/>
                  </a:lnTo>
                  <a:lnTo>
                    <a:pt x="195" y="2782"/>
                  </a:lnTo>
                  <a:lnTo>
                    <a:pt x="778" y="2455"/>
                  </a:lnTo>
                  <a:lnTo>
                    <a:pt x="1362" y="2291"/>
                  </a:lnTo>
                  <a:lnTo>
                    <a:pt x="1557" y="2127"/>
                  </a:lnTo>
                  <a:lnTo>
                    <a:pt x="2335" y="2127"/>
                  </a:lnTo>
                  <a:lnTo>
                    <a:pt x="2335" y="1964"/>
                  </a:lnTo>
                  <a:lnTo>
                    <a:pt x="2530" y="1964"/>
                  </a:lnTo>
                  <a:lnTo>
                    <a:pt x="2530" y="1309"/>
                  </a:lnTo>
                  <a:lnTo>
                    <a:pt x="2724" y="982"/>
                  </a:lnTo>
                  <a:lnTo>
                    <a:pt x="2724" y="327"/>
                  </a:lnTo>
                  <a:lnTo>
                    <a:pt x="2530" y="164"/>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90" name="Freeform 405"/>
            <p:cNvSpPr/>
            <p:nvPr/>
          </p:nvSpPr>
          <p:spPr>
            <a:xfrm>
              <a:off x="4689873" y="1913138"/>
              <a:ext cx="444557" cy="437670"/>
            </a:xfrm>
            <a:custGeom>
              <a:avLst/>
              <a:gdLst/>
              <a:ahLst/>
              <a:cxnLst>
                <a:cxn ang="0">
                  <a:pos x="wd2" y="hd2"/>
                </a:cxn>
                <a:cxn ang="5400000">
                  <a:pos x="wd2" y="hd2"/>
                </a:cxn>
                <a:cxn ang="10800000">
                  <a:pos x="wd2" y="hd2"/>
                </a:cxn>
                <a:cxn ang="16200000">
                  <a:pos x="wd2" y="hd2"/>
                </a:cxn>
              </a:cxnLst>
              <a:rect l="0" t="0" r="r" b="b"/>
              <a:pathLst>
                <a:path w="21600" h="21600" extrusionOk="0">
                  <a:moveTo>
                    <a:pt x="2530" y="164"/>
                  </a:moveTo>
                  <a:lnTo>
                    <a:pt x="3114" y="327"/>
                  </a:lnTo>
                  <a:lnTo>
                    <a:pt x="3503" y="655"/>
                  </a:lnTo>
                  <a:lnTo>
                    <a:pt x="3697" y="655"/>
                  </a:lnTo>
                  <a:lnTo>
                    <a:pt x="3697" y="818"/>
                  </a:lnTo>
                  <a:lnTo>
                    <a:pt x="5449" y="818"/>
                  </a:lnTo>
                  <a:lnTo>
                    <a:pt x="5838" y="982"/>
                  </a:lnTo>
                  <a:lnTo>
                    <a:pt x="7200" y="982"/>
                  </a:lnTo>
                  <a:lnTo>
                    <a:pt x="7395" y="1145"/>
                  </a:lnTo>
                  <a:lnTo>
                    <a:pt x="7784" y="1145"/>
                  </a:lnTo>
                  <a:lnTo>
                    <a:pt x="7784" y="1309"/>
                  </a:lnTo>
                  <a:lnTo>
                    <a:pt x="7978" y="1309"/>
                  </a:lnTo>
                  <a:lnTo>
                    <a:pt x="7978" y="1800"/>
                  </a:lnTo>
                  <a:lnTo>
                    <a:pt x="8173" y="1964"/>
                  </a:lnTo>
                  <a:lnTo>
                    <a:pt x="8173" y="2291"/>
                  </a:lnTo>
                  <a:lnTo>
                    <a:pt x="8368" y="2291"/>
                  </a:lnTo>
                  <a:lnTo>
                    <a:pt x="8562" y="2455"/>
                  </a:lnTo>
                  <a:lnTo>
                    <a:pt x="10508" y="2455"/>
                  </a:lnTo>
                  <a:lnTo>
                    <a:pt x="10508" y="3109"/>
                  </a:lnTo>
                  <a:lnTo>
                    <a:pt x="10703" y="3273"/>
                  </a:lnTo>
                  <a:lnTo>
                    <a:pt x="10897" y="3273"/>
                  </a:lnTo>
                  <a:lnTo>
                    <a:pt x="11286" y="3436"/>
                  </a:lnTo>
                  <a:lnTo>
                    <a:pt x="12065" y="3436"/>
                  </a:lnTo>
                  <a:lnTo>
                    <a:pt x="12259" y="3600"/>
                  </a:lnTo>
                  <a:lnTo>
                    <a:pt x="12843" y="3600"/>
                  </a:lnTo>
                  <a:lnTo>
                    <a:pt x="13232" y="3764"/>
                  </a:lnTo>
                  <a:lnTo>
                    <a:pt x="13427" y="3927"/>
                  </a:lnTo>
                  <a:lnTo>
                    <a:pt x="13816" y="3927"/>
                  </a:lnTo>
                  <a:lnTo>
                    <a:pt x="14011" y="3764"/>
                  </a:lnTo>
                  <a:lnTo>
                    <a:pt x="14205" y="3436"/>
                  </a:lnTo>
                  <a:lnTo>
                    <a:pt x="14205" y="1636"/>
                  </a:lnTo>
                  <a:lnTo>
                    <a:pt x="15373" y="655"/>
                  </a:lnTo>
                  <a:lnTo>
                    <a:pt x="15373" y="491"/>
                  </a:lnTo>
                  <a:lnTo>
                    <a:pt x="15957" y="0"/>
                  </a:lnTo>
                  <a:lnTo>
                    <a:pt x="17319" y="0"/>
                  </a:lnTo>
                  <a:lnTo>
                    <a:pt x="18876" y="1309"/>
                  </a:lnTo>
                  <a:lnTo>
                    <a:pt x="19070" y="1309"/>
                  </a:lnTo>
                  <a:lnTo>
                    <a:pt x="19070" y="1473"/>
                  </a:lnTo>
                  <a:lnTo>
                    <a:pt x="19265" y="1473"/>
                  </a:lnTo>
                  <a:lnTo>
                    <a:pt x="19459" y="1309"/>
                  </a:lnTo>
                  <a:lnTo>
                    <a:pt x="20822" y="1309"/>
                  </a:lnTo>
                  <a:lnTo>
                    <a:pt x="21016" y="1473"/>
                  </a:lnTo>
                  <a:lnTo>
                    <a:pt x="21211" y="1473"/>
                  </a:lnTo>
                  <a:lnTo>
                    <a:pt x="21600" y="1800"/>
                  </a:lnTo>
                  <a:lnTo>
                    <a:pt x="21600" y="2127"/>
                  </a:lnTo>
                  <a:lnTo>
                    <a:pt x="21405" y="2291"/>
                  </a:lnTo>
                  <a:lnTo>
                    <a:pt x="21405" y="17836"/>
                  </a:lnTo>
                  <a:lnTo>
                    <a:pt x="21600" y="18164"/>
                  </a:lnTo>
                  <a:lnTo>
                    <a:pt x="21600" y="18655"/>
                  </a:lnTo>
                  <a:lnTo>
                    <a:pt x="21405" y="18818"/>
                  </a:lnTo>
                  <a:lnTo>
                    <a:pt x="21405" y="19145"/>
                  </a:lnTo>
                  <a:lnTo>
                    <a:pt x="21016" y="19473"/>
                  </a:lnTo>
                  <a:lnTo>
                    <a:pt x="20238" y="19473"/>
                  </a:lnTo>
                  <a:lnTo>
                    <a:pt x="20238" y="20782"/>
                  </a:lnTo>
                  <a:lnTo>
                    <a:pt x="20432" y="21109"/>
                  </a:lnTo>
                  <a:lnTo>
                    <a:pt x="20432" y="21436"/>
                  </a:lnTo>
                  <a:lnTo>
                    <a:pt x="20627" y="21600"/>
                  </a:lnTo>
                  <a:lnTo>
                    <a:pt x="19459" y="21600"/>
                  </a:lnTo>
                  <a:lnTo>
                    <a:pt x="19070" y="21273"/>
                  </a:lnTo>
                  <a:lnTo>
                    <a:pt x="18681" y="21109"/>
                  </a:lnTo>
                  <a:lnTo>
                    <a:pt x="18486" y="20782"/>
                  </a:lnTo>
                  <a:lnTo>
                    <a:pt x="17708" y="20455"/>
                  </a:lnTo>
                  <a:lnTo>
                    <a:pt x="17514" y="20127"/>
                  </a:lnTo>
                  <a:lnTo>
                    <a:pt x="17319" y="19964"/>
                  </a:lnTo>
                  <a:lnTo>
                    <a:pt x="17124" y="19964"/>
                  </a:lnTo>
                  <a:lnTo>
                    <a:pt x="15957" y="19473"/>
                  </a:lnTo>
                  <a:lnTo>
                    <a:pt x="15762" y="19473"/>
                  </a:lnTo>
                  <a:lnTo>
                    <a:pt x="15178" y="19145"/>
                  </a:lnTo>
                  <a:lnTo>
                    <a:pt x="14789" y="18982"/>
                  </a:lnTo>
                  <a:lnTo>
                    <a:pt x="14595" y="18982"/>
                  </a:lnTo>
                  <a:lnTo>
                    <a:pt x="14400" y="18818"/>
                  </a:lnTo>
                  <a:lnTo>
                    <a:pt x="14205" y="18818"/>
                  </a:lnTo>
                  <a:lnTo>
                    <a:pt x="14205" y="18655"/>
                  </a:lnTo>
                  <a:lnTo>
                    <a:pt x="14011" y="18655"/>
                  </a:lnTo>
                  <a:lnTo>
                    <a:pt x="14011" y="18491"/>
                  </a:lnTo>
                  <a:lnTo>
                    <a:pt x="13816" y="18164"/>
                  </a:lnTo>
                  <a:lnTo>
                    <a:pt x="13622" y="18000"/>
                  </a:lnTo>
                  <a:lnTo>
                    <a:pt x="13622" y="17836"/>
                  </a:lnTo>
                  <a:lnTo>
                    <a:pt x="13232" y="17509"/>
                  </a:lnTo>
                  <a:lnTo>
                    <a:pt x="11286" y="17509"/>
                  </a:lnTo>
                  <a:lnTo>
                    <a:pt x="11092" y="17345"/>
                  </a:lnTo>
                  <a:lnTo>
                    <a:pt x="10897" y="17345"/>
                  </a:lnTo>
                  <a:lnTo>
                    <a:pt x="10897" y="17182"/>
                  </a:lnTo>
                  <a:lnTo>
                    <a:pt x="10703" y="17018"/>
                  </a:lnTo>
                  <a:lnTo>
                    <a:pt x="10703" y="16691"/>
                  </a:lnTo>
                  <a:lnTo>
                    <a:pt x="10508" y="16527"/>
                  </a:lnTo>
                  <a:lnTo>
                    <a:pt x="10508" y="16200"/>
                  </a:lnTo>
                  <a:lnTo>
                    <a:pt x="9924" y="16200"/>
                  </a:lnTo>
                  <a:lnTo>
                    <a:pt x="9924" y="16036"/>
                  </a:lnTo>
                  <a:lnTo>
                    <a:pt x="9341" y="16036"/>
                  </a:lnTo>
                  <a:lnTo>
                    <a:pt x="9341" y="15873"/>
                  </a:lnTo>
                  <a:lnTo>
                    <a:pt x="9146" y="15873"/>
                  </a:lnTo>
                  <a:lnTo>
                    <a:pt x="9146" y="15382"/>
                  </a:lnTo>
                  <a:lnTo>
                    <a:pt x="7784" y="15382"/>
                  </a:lnTo>
                  <a:lnTo>
                    <a:pt x="7395" y="15218"/>
                  </a:lnTo>
                  <a:lnTo>
                    <a:pt x="7200" y="15055"/>
                  </a:lnTo>
                  <a:lnTo>
                    <a:pt x="5449" y="15055"/>
                  </a:lnTo>
                  <a:lnTo>
                    <a:pt x="5254" y="14891"/>
                  </a:lnTo>
                  <a:lnTo>
                    <a:pt x="5254" y="14727"/>
                  </a:lnTo>
                  <a:lnTo>
                    <a:pt x="5059" y="14564"/>
                  </a:lnTo>
                  <a:lnTo>
                    <a:pt x="5059" y="14236"/>
                  </a:lnTo>
                  <a:lnTo>
                    <a:pt x="3503" y="14236"/>
                  </a:lnTo>
                  <a:lnTo>
                    <a:pt x="3308" y="14400"/>
                  </a:lnTo>
                  <a:lnTo>
                    <a:pt x="3308" y="14236"/>
                  </a:lnTo>
                  <a:lnTo>
                    <a:pt x="3114" y="13745"/>
                  </a:lnTo>
                  <a:lnTo>
                    <a:pt x="3114" y="13255"/>
                  </a:lnTo>
                  <a:lnTo>
                    <a:pt x="2919" y="13091"/>
                  </a:lnTo>
                  <a:lnTo>
                    <a:pt x="2724" y="13091"/>
                  </a:lnTo>
                  <a:lnTo>
                    <a:pt x="2724" y="12927"/>
                  </a:lnTo>
                  <a:lnTo>
                    <a:pt x="973" y="12927"/>
                  </a:lnTo>
                  <a:lnTo>
                    <a:pt x="778" y="12764"/>
                  </a:lnTo>
                  <a:lnTo>
                    <a:pt x="584" y="12764"/>
                  </a:lnTo>
                  <a:lnTo>
                    <a:pt x="389" y="12600"/>
                  </a:lnTo>
                  <a:lnTo>
                    <a:pt x="195" y="12273"/>
                  </a:lnTo>
                  <a:lnTo>
                    <a:pt x="0" y="12273"/>
                  </a:lnTo>
                  <a:lnTo>
                    <a:pt x="0" y="6055"/>
                  </a:lnTo>
                  <a:lnTo>
                    <a:pt x="195" y="3764"/>
                  </a:lnTo>
                  <a:lnTo>
                    <a:pt x="195" y="2782"/>
                  </a:lnTo>
                  <a:lnTo>
                    <a:pt x="778" y="2455"/>
                  </a:lnTo>
                  <a:lnTo>
                    <a:pt x="1362" y="2291"/>
                  </a:lnTo>
                  <a:lnTo>
                    <a:pt x="1557" y="2127"/>
                  </a:lnTo>
                  <a:lnTo>
                    <a:pt x="2335" y="2127"/>
                  </a:lnTo>
                  <a:lnTo>
                    <a:pt x="2335" y="1964"/>
                  </a:lnTo>
                  <a:lnTo>
                    <a:pt x="2530" y="1964"/>
                  </a:lnTo>
                  <a:lnTo>
                    <a:pt x="2530" y="1309"/>
                  </a:lnTo>
                  <a:lnTo>
                    <a:pt x="2724" y="982"/>
                  </a:lnTo>
                  <a:lnTo>
                    <a:pt x="2724" y="327"/>
                  </a:lnTo>
                  <a:lnTo>
                    <a:pt x="2530" y="164"/>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91" name="Freeform 406"/>
            <p:cNvSpPr/>
            <p:nvPr/>
          </p:nvSpPr>
          <p:spPr>
            <a:xfrm>
              <a:off x="4689873" y="1913138"/>
              <a:ext cx="444557" cy="437670"/>
            </a:xfrm>
            <a:custGeom>
              <a:avLst/>
              <a:gdLst/>
              <a:ahLst/>
              <a:cxnLst>
                <a:cxn ang="0">
                  <a:pos x="wd2" y="hd2"/>
                </a:cxn>
                <a:cxn ang="5400000">
                  <a:pos x="wd2" y="hd2"/>
                </a:cxn>
                <a:cxn ang="10800000">
                  <a:pos x="wd2" y="hd2"/>
                </a:cxn>
                <a:cxn ang="16200000">
                  <a:pos x="wd2" y="hd2"/>
                </a:cxn>
              </a:cxnLst>
              <a:rect l="0" t="0" r="r" b="b"/>
              <a:pathLst>
                <a:path w="21600" h="21600" extrusionOk="0">
                  <a:moveTo>
                    <a:pt x="2530" y="164"/>
                  </a:moveTo>
                  <a:lnTo>
                    <a:pt x="3114" y="327"/>
                  </a:lnTo>
                  <a:lnTo>
                    <a:pt x="3503" y="655"/>
                  </a:lnTo>
                  <a:lnTo>
                    <a:pt x="3697" y="655"/>
                  </a:lnTo>
                  <a:lnTo>
                    <a:pt x="3697" y="818"/>
                  </a:lnTo>
                  <a:lnTo>
                    <a:pt x="5449" y="818"/>
                  </a:lnTo>
                  <a:lnTo>
                    <a:pt x="5838" y="982"/>
                  </a:lnTo>
                  <a:lnTo>
                    <a:pt x="7200" y="982"/>
                  </a:lnTo>
                  <a:lnTo>
                    <a:pt x="7395" y="1145"/>
                  </a:lnTo>
                  <a:lnTo>
                    <a:pt x="7784" y="1145"/>
                  </a:lnTo>
                  <a:lnTo>
                    <a:pt x="7784" y="1309"/>
                  </a:lnTo>
                  <a:lnTo>
                    <a:pt x="7978" y="1309"/>
                  </a:lnTo>
                  <a:lnTo>
                    <a:pt x="7978" y="1800"/>
                  </a:lnTo>
                  <a:lnTo>
                    <a:pt x="8173" y="1964"/>
                  </a:lnTo>
                  <a:lnTo>
                    <a:pt x="8173" y="2291"/>
                  </a:lnTo>
                  <a:lnTo>
                    <a:pt x="8368" y="2291"/>
                  </a:lnTo>
                  <a:lnTo>
                    <a:pt x="8562" y="2455"/>
                  </a:lnTo>
                  <a:lnTo>
                    <a:pt x="10508" y="2455"/>
                  </a:lnTo>
                  <a:lnTo>
                    <a:pt x="10508" y="3109"/>
                  </a:lnTo>
                  <a:lnTo>
                    <a:pt x="10703" y="3273"/>
                  </a:lnTo>
                  <a:lnTo>
                    <a:pt x="10897" y="3273"/>
                  </a:lnTo>
                  <a:lnTo>
                    <a:pt x="11286" y="3436"/>
                  </a:lnTo>
                  <a:lnTo>
                    <a:pt x="12065" y="3436"/>
                  </a:lnTo>
                  <a:lnTo>
                    <a:pt x="12259" y="3600"/>
                  </a:lnTo>
                  <a:lnTo>
                    <a:pt x="12843" y="3600"/>
                  </a:lnTo>
                  <a:lnTo>
                    <a:pt x="13232" y="3764"/>
                  </a:lnTo>
                  <a:lnTo>
                    <a:pt x="13427" y="3927"/>
                  </a:lnTo>
                  <a:lnTo>
                    <a:pt x="13816" y="3927"/>
                  </a:lnTo>
                  <a:lnTo>
                    <a:pt x="14011" y="3764"/>
                  </a:lnTo>
                  <a:lnTo>
                    <a:pt x="14205" y="3436"/>
                  </a:lnTo>
                  <a:lnTo>
                    <a:pt x="14205" y="1636"/>
                  </a:lnTo>
                  <a:lnTo>
                    <a:pt x="15373" y="655"/>
                  </a:lnTo>
                  <a:lnTo>
                    <a:pt x="15373" y="491"/>
                  </a:lnTo>
                  <a:lnTo>
                    <a:pt x="15957" y="0"/>
                  </a:lnTo>
                  <a:lnTo>
                    <a:pt x="17319" y="0"/>
                  </a:lnTo>
                  <a:lnTo>
                    <a:pt x="18876" y="1309"/>
                  </a:lnTo>
                  <a:lnTo>
                    <a:pt x="19070" y="1309"/>
                  </a:lnTo>
                  <a:lnTo>
                    <a:pt x="19070" y="1473"/>
                  </a:lnTo>
                  <a:lnTo>
                    <a:pt x="19265" y="1473"/>
                  </a:lnTo>
                  <a:lnTo>
                    <a:pt x="19459" y="1309"/>
                  </a:lnTo>
                  <a:lnTo>
                    <a:pt x="20822" y="1309"/>
                  </a:lnTo>
                  <a:lnTo>
                    <a:pt x="21016" y="1473"/>
                  </a:lnTo>
                  <a:lnTo>
                    <a:pt x="21211" y="1473"/>
                  </a:lnTo>
                  <a:lnTo>
                    <a:pt x="21600" y="1800"/>
                  </a:lnTo>
                  <a:lnTo>
                    <a:pt x="21600" y="2127"/>
                  </a:lnTo>
                  <a:lnTo>
                    <a:pt x="21405" y="2291"/>
                  </a:lnTo>
                  <a:lnTo>
                    <a:pt x="21405" y="17836"/>
                  </a:lnTo>
                  <a:lnTo>
                    <a:pt x="21600" y="18164"/>
                  </a:lnTo>
                  <a:lnTo>
                    <a:pt x="21600" y="18655"/>
                  </a:lnTo>
                  <a:lnTo>
                    <a:pt x="21405" y="18818"/>
                  </a:lnTo>
                  <a:lnTo>
                    <a:pt x="21405" y="19145"/>
                  </a:lnTo>
                  <a:lnTo>
                    <a:pt x="21016" y="19473"/>
                  </a:lnTo>
                  <a:lnTo>
                    <a:pt x="20238" y="19473"/>
                  </a:lnTo>
                  <a:lnTo>
                    <a:pt x="20238" y="20782"/>
                  </a:lnTo>
                  <a:lnTo>
                    <a:pt x="20432" y="21109"/>
                  </a:lnTo>
                  <a:lnTo>
                    <a:pt x="20432" y="21436"/>
                  </a:lnTo>
                  <a:lnTo>
                    <a:pt x="20627" y="21600"/>
                  </a:lnTo>
                  <a:lnTo>
                    <a:pt x="19459" y="21600"/>
                  </a:lnTo>
                  <a:lnTo>
                    <a:pt x="19070" y="21273"/>
                  </a:lnTo>
                  <a:lnTo>
                    <a:pt x="18681" y="21109"/>
                  </a:lnTo>
                  <a:lnTo>
                    <a:pt x="18486" y="20782"/>
                  </a:lnTo>
                  <a:lnTo>
                    <a:pt x="17708" y="20455"/>
                  </a:lnTo>
                  <a:lnTo>
                    <a:pt x="17514" y="20127"/>
                  </a:lnTo>
                  <a:lnTo>
                    <a:pt x="17319" y="19964"/>
                  </a:lnTo>
                  <a:lnTo>
                    <a:pt x="17124" y="19964"/>
                  </a:lnTo>
                  <a:lnTo>
                    <a:pt x="15957" y="19473"/>
                  </a:lnTo>
                  <a:lnTo>
                    <a:pt x="15762" y="19473"/>
                  </a:lnTo>
                  <a:lnTo>
                    <a:pt x="15178" y="19145"/>
                  </a:lnTo>
                  <a:lnTo>
                    <a:pt x="14789" y="18982"/>
                  </a:lnTo>
                  <a:lnTo>
                    <a:pt x="14595" y="18982"/>
                  </a:lnTo>
                  <a:lnTo>
                    <a:pt x="14400" y="18818"/>
                  </a:lnTo>
                  <a:lnTo>
                    <a:pt x="14205" y="18818"/>
                  </a:lnTo>
                  <a:lnTo>
                    <a:pt x="14205" y="18655"/>
                  </a:lnTo>
                  <a:lnTo>
                    <a:pt x="14011" y="18655"/>
                  </a:lnTo>
                  <a:lnTo>
                    <a:pt x="14011" y="18491"/>
                  </a:lnTo>
                  <a:lnTo>
                    <a:pt x="13816" y="18164"/>
                  </a:lnTo>
                  <a:lnTo>
                    <a:pt x="13622" y="18000"/>
                  </a:lnTo>
                  <a:lnTo>
                    <a:pt x="13622" y="17836"/>
                  </a:lnTo>
                  <a:lnTo>
                    <a:pt x="13232" y="17509"/>
                  </a:lnTo>
                  <a:lnTo>
                    <a:pt x="11286" y="17509"/>
                  </a:lnTo>
                  <a:lnTo>
                    <a:pt x="11092" y="17345"/>
                  </a:lnTo>
                  <a:lnTo>
                    <a:pt x="10897" y="17345"/>
                  </a:lnTo>
                  <a:lnTo>
                    <a:pt x="10897" y="17182"/>
                  </a:lnTo>
                  <a:lnTo>
                    <a:pt x="10703" y="17018"/>
                  </a:lnTo>
                  <a:lnTo>
                    <a:pt x="10703" y="16691"/>
                  </a:lnTo>
                  <a:lnTo>
                    <a:pt x="10508" y="16527"/>
                  </a:lnTo>
                  <a:lnTo>
                    <a:pt x="10508" y="16200"/>
                  </a:lnTo>
                  <a:lnTo>
                    <a:pt x="9924" y="16200"/>
                  </a:lnTo>
                  <a:lnTo>
                    <a:pt x="9924" y="16036"/>
                  </a:lnTo>
                  <a:lnTo>
                    <a:pt x="9341" y="16036"/>
                  </a:lnTo>
                  <a:lnTo>
                    <a:pt x="9341" y="15873"/>
                  </a:lnTo>
                  <a:lnTo>
                    <a:pt x="9146" y="15873"/>
                  </a:lnTo>
                  <a:lnTo>
                    <a:pt x="9146" y="15382"/>
                  </a:lnTo>
                  <a:lnTo>
                    <a:pt x="7784" y="15382"/>
                  </a:lnTo>
                  <a:lnTo>
                    <a:pt x="7395" y="15218"/>
                  </a:lnTo>
                  <a:lnTo>
                    <a:pt x="7200" y="15055"/>
                  </a:lnTo>
                  <a:lnTo>
                    <a:pt x="5449" y="15055"/>
                  </a:lnTo>
                  <a:lnTo>
                    <a:pt x="5254" y="14891"/>
                  </a:lnTo>
                  <a:lnTo>
                    <a:pt x="5254" y="14727"/>
                  </a:lnTo>
                  <a:lnTo>
                    <a:pt x="5059" y="14564"/>
                  </a:lnTo>
                  <a:lnTo>
                    <a:pt x="5059" y="14236"/>
                  </a:lnTo>
                  <a:lnTo>
                    <a:pt x="3503" y="14236"/>
                  </a:lnTo>
                  <a:lnTo>
                    <a:pt x="3308" y="14400"/>
                  </a:lnTo>
                  <a:lnTo>
                    <a:pt x="3308" y="14236"/>
                  </a:lnTo>
                  <a:lnTo>
                    <a:pt x="3114" y="13745"/>
                  </a:lnTo>
                  <a:lnTo>
                    <a:pt x="3114" y="13255"/>
                  </a:lnTo>
                  <a:lnTo>
                    <a:pt x="2919" y="13091"/>
                  </a:lnTo>
                  <a:lnTo>
                    <a:pt x="2724" y="13091"/>
                  </a:lnTo>
                  <a:lnTo>
                    <a:pt x="2724" y="12927"/>
                  </a:lnTo>
                  <a:lnTo>
                    <a:pt x="973" y="12927"/>
                  </a:lnTo>
                  <a:lnTo>
                    <a:pt x="778" y="12764"/>
                  </a:lnTo>
                  <a:lnTo>
                    <a:pt x="584" y="12764"/>
                  </a:lnTo>
                  <a:lnTo>
                    <a:pt x="389" y="12600"/>
                  </a:lnTo>
                  <a:lnTo>
                    <a:pt x="195" y="12273"/>
                  </a:lnTo>
                  <a:lnTo>
                    <a:pt x="0" y="12273"/>
                  </a:lnTo>
                  <a:lnTo>
                    <a:pt x="0" y="6055"/>
                  </a:lnTo>
                  <a:lnTo>
                    <a:pt x="195" y="3764"/>
                  </a:lnTo>
                  <a:lnTo>
                    <a:pt x="195" y="2782"/>
                  </a:lnTo>
                  <a:lnTo>
                    <a:pt x="778" y="2455"/>
                  </a:lnTo>
                  <a:lnTo>
                    <a:pt x="1362" y="2291"/>
                  </a:lnTo>
                  <a:lnTo>
                    <a:pt x="1557" y="2127"/>
                  </a:lnTo>
                  <a:lnTo>
                    <a:pt x="2335" y="2127"/>
                  </a:lnTo>
                  <a:lnTo>
                    <a:pt x="2335" y="1964"/>
                  </a:lnTo>
                  <a:lnTo>
                    <a:pt x="2530" y="1964"/>
                  </a:lnTo>
                  <a:lnTo>
                    <a:pt x="2530" y="1309"/>
                  </a:lnTo>
                  <a:lnTo>
                    <a:pt x="2724" y="982"/>
                  </a:lnTo>
                  <a:lnTo>
                    <a:pt x="2724" y="327"/>
                  </a:lnTo>
                  <a:lnTo>
                    <a:pt x="2530" y="164"/>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92" name="Freeform 408"/>
            <p:cNvSpPr/>
            <p:nvPr/>
          </p:nvSpPr>
          <p:spPr>
            <a:xfrm>
              <a:off x="4689873" y="1913138"/>
              <a:ext cx="444557" cy="437670"/>
            </a:xfrm>
            <a:custGeom>
              <a:avLst/>
              <a:gdLst/>
              <a:ahLst/>
              <a:cxnLst>
                <a:cxn ang="0">
                  <a:pos x="wd2" y="hd2"/>
                </a:cxn>
                <a:cxn ang="5400000">
                  <a:pos x="wd2" y="hd2"/>
                </a:cxn>
                <a:cxn ang="10800000">
                  <a:pos x="wd2" y="hd2"/>
                </a:cxn>
                <a:cxn ang="16200000">
                  <a:pos x="wd2" y="hd2"/>
                </a:cxn>
              </a:cxnLst>
              <a:rect l="0" t="0" r="r" b="b"/>
              <a:pathLst>
                <a:path w="21600" h="21600" extrusionOk="0">
                  <a:moveTo>
                    <a:pt x="2530" y="164"/>
                  </a:moveTo>
                  <a:lnTo>
                    <a:pt x="3114" y="327"/>
                  </a:lnTo>
                  <a:lnTo>
                    <a:pt x="3503" y="655"/>
                  </a:lnTo>
                  <a:lnTo>
                    <a:pt x="3697" y="655"/>
                  </a:lnTo>
                  <a:lnTo>
                    <a:pt x="3697" y="818"/>
                  </a:lnTo>
                  <a:lnTo>
                    <a:pt x="5449" y="818"/>
                  </a:lnTo>
                  <a:lnTo>
                    <a:pt x="5838" y="982"/>
                  </a:lnTo>
                  <a:lnTo>
                    <a:pt x="7200" y="982"/>
                  </a:lnTo>
                  <a:lnTo>
                    <a:pt x="7395" y="1145"/>
                  </a:lnTo>
                  <a:lnTo>
                    <a:pt x="7784" y="1145"/>
                  </a:lnTo>
                  <a:lnTo>
                    <a:pt x="7784" y="1309"/>
                  </a:lnTo>
                  <a:lnTo>
                    <a:pt x="7978" y="1309"/>
                  </a:lnTo>
                  <a:lnTo>
                    <a:pt x="7978" y="1800"/>
                  </a:lnTo>
                  <a:lnTo>
                    <a:pt x="8173" y="1964"/>
                  </a:lnTo>
                  <a:lnTo>
                    <a:pt x="8173" y="2291"/>
                  </a:lnTo>
                  <a:lnTo>
                    <a:pt x="8368" y="2291"/>
                  </a:lnTo>
                  <a:lnTo>
                    <a:pt x="8562" y="2455"/>
                  </a:lnTo>
                  <a:lnTo>
                    <a:pt x="10508" y="2455"/>
                  </a:lnTo>
                  <a:lnTo>
                    <a:pt x="10508" y="3109"/>
                  </a:lnTo>
                  <a:lnTo>
                    <a:pt x="10703" y="3273"/>
                  </a:lnTo>
                  <a:lnTo>
                    <a:pt x="10897" y="3273"/>
                  </a:lnTo>
                  <a:lnTo>
                    <a:pt x="11286" y="3436"/>
                  </a:lnTo>
                  <a:lnTo>
                    <a:pt x="12065" y="3436"/>
                  </a:lnTo>
                  <a:lnTo>
                    <a:pt x="12259" y="3600"/>
                  </a:lnTo>
                  <a:lnTo>
                    <a:pt x="12843" y="3600"/>
                  </a:lnTo>
                  <a:lnTo>
                    <a:pt x="13232" y="3764"/>
                  </a:lnTo>
                  <a:lnTo>
                    <a:pt x="13427" y="3927"/>
                  </a:lnTo>
                  <a:lnTo>
                    <a:pt x="13816" y="3927"/>
                  </a:lnTo>
                  <a:lnTo>
                    <a:pt x="14011" y="3764"/>
                  </a:lnTo>
                  <a:lnTo>
                    <a:pt x="14205" y="3436"/>
                  </a:lnTo>
                  <a:lnTo>
                    <a:pt x="14205" y="1636"/>
                  </a:lnTo>
                  <a:lnTo>
                    <a:pt x="15373" y="655"/>
                  </a:lnTo>
                  <a:lnTo>
                    <a:pt x="15373" y="491"/>
                  </a:lnTo>
                  <a:lnTo>
                    <a:pt x="15957" y="0"/>
                  </a:lnTo>
                  <a:lnTo>
                    <a:pt x="17319" y="0"/>
                  </a:lnTo>
                  <a:lnTo>
                    <a:pt x="18876" y="1309"/>
                  </a:lnTo>
                  <a:lnTo>
                    <a:pt x="19070" y="1309"/>
                  </a:lnTo>
                  <a:lnTo>
                    <a:pt x="19070" y="1473"/>
                  </a:lnTo>
                  <a:lnTo>
                    <a:pt x="19265" y="1473"/>
                  </a:lnTo>
                  <a:lnTo>
                    <a:pt x="19459" y="1309"/>
                  </a:lnTo>
                  <a:lnTo>
                    <a:pt x="20822" y="1309"/>
                  </a:lnTo>
                  <a:lnTo>
                    <a:pt x="21016" y="1473"/>
                  </a:lnTo>
                  <a:lnTo>
                    <a:pt x="21211" y="1473"/>
                  </a:lnTo>
                  <a:lnTo>
                    <a:pt x="21600" y="1800"/>
                  </a:lnTo>
                  <a:lnTo>
                    <a:pt x="21600" y="2127"/>
                  </a:lnTo>
                  <a:lnTo>
                    <a:pt x="21405" y="2291"/>
                  </a:lnTo>
                  <a:lnTo>
                    <a:pt x="21405" y="17836"/>
                  </a:lnTo>
                  <a:lnTo>
                    <a:pt x="21600" y="18164"/>
                  </a:lnTo>
                  <a:lnTo>
                    <a:pt x="21600" y="18655"/>
                  </a:lnTo>
                  <a:lnTo>
                    <a:pt x="21405" y="18818"/>
                  </a:lnTo>
                  <a:lnTo>
                    <a:pt x="21405" y="19145"/>
                  </a:lnTo>
                  <a:lnTo>
                    <a:pt x="21016" y="19473"/>
                  </a:lnTo>
                  <a:lnTo>
                    <a:pt x="20238" y="19473"/>
                  </a:lnTo>
                  <a:lnTo>
                    <a:pt x="20238" y="20782"/>
                  </a:lnTo>
                  <a:lnTo>
                    <a:pt x="20432" y="21109"/>
                  </a:lnTo>
                  <a:lnTo>
                    <a:pt x="20432" y="21436"/>
                  </a:lnTo>
                  <a:lnTo>
                    <a:pt x="20627" y="21600"/>
                  </a:lnTo>
                  <a:lnTo>
                    <a:pt x="19459" y="21600"/>
                  </a:lnTo>
                  <a:lnTo>
                    <a:pt x="19070" y="21273"/>
                  </a:lnTo>
                  <a:lnTo>
                    <a:pt x="18681" y="21109"/>
                  </a:lnTo>
                  <a:lnTo>
                    <a:pt x="18486" y="20782"/>
                  </a:lnTo>
                  <a:lnTo>
                    <a:pt x="17708" y="20455"/>
                  </a:lnTo>
                  <a:lnTo>
                    <a:pt x="17514" y="20127"/>
                  </a:lnTo>
                  <a:lnTo>
                    <a:pt x="17319" y="19964"/>
                  </a:lnTo>
                  <a:lnTo>
                    <a:pt x="17124" y="19964"/>
                  </a:lnTo>
                  <a:lnTo>
                    <a:pt x="15957" y="19473"/>
                  </a:lnTo>
                  <a:lnTo>
                    <a:pt x="15762" y="19473"/>
                  </a:lnTo>
                  <a:lnTo>
                    <a:pt x="15178" y="19145"/>
                  </a:lnTo>
                  <a:lnTo>
                    <a:pt x="14789" y="18982"/>
                  </a:lnTo>
                  <a:lnTo>
                    <a:pt x="14595" y="18982"/>
                  </a:lnTo>
                  <a:lnTo>
                    <a:pt x="14400" y="18818"/>
                  </a:lnTo>
                  <a:lnTo>
                    <a:pt x="14205" y="18818"/>
                  </a:lnTo>
                  <a:lnTo>
                    <a:pt x="14205" y="18655"/>
                  </a:lnTo>
                  <a:lnTo>
                    <a:pt x="14011" y="18655"/>
                  </a:lnTo>
                  <a:lnTo>
                    <a:pt x="14011" y="18491"/>
                  </a:lnTo>
                  <a:lnTo>
                    <a:pt x="13816" y="18164"/>
                  </a:lnTo>
                  <a:lnTo>
                    <a:pt x="13622" y="18000"/>
                  </a:lnTo>
                  <a:lnTo>
                    <a:pt x="13622" y="17836"/>
                  </a:lnTo>
                  <a:lnTo>
                    <a:pt x="13232" y="17509"/>
                  </a:lnTo>
                  <a:lnTo>
                    <a:pt x="11286" y="17509"/>
                  </a:lnTo>
                  <a:lnTo>
                    <a:pt x="11092" y="17345"/>
                  </a:lnTo>
                  <a:lnTo>
                    <a:pt x="10897" y="17345"/>
                  </a:lnTo>
                  <a:lnTo>
                    <a:pt x="10897" y="17182"/>
                  </a:lnTo>
                  <a:lnTo>
                    <a:pt x="10703" y="17018"/>
                  </a:lnTo>
                  <a:lnTo>
                    <a:pt x="10703" y="16691"/>
                  </a:lnTo>
                  <a:lnTo>
                    <a:pt x="10508" y="16527"/>
                  </a:lnTo>
                  <a:lnTo>
                    <a:pt x="10508" y="16200"/>
                  </a:lnTo>
                  <a:lnTo>
                    <a:pt x="9924" y="16200"/>
                  </a:lnTo>
                  <a:lnTo>
                    <a:pt x="9924" y="16036"/>
                  </a:lnTo>
                  <a:lnTo>
                    <a:pt x="9341" y="16036"/>
                  </a:lnTo>
                  <a:lnTo>
                    <a:pt x="9341" y="15873"/>
                  </a:lnTo>
                  <a:lnTo>
                    <a:pt x="9146" y="15873"/>
                  </a:lnTo>
                  <a:lnTo>
                    <a:pt x="9146" y="15382"/>
                  </a:lnTo>
                  <a:lnTo>
                    <a:pt x="7784" y="15382"/>
                  </a:lnTo>
                  <a:lnTo>
                    <a:pt x="7395" y="15218"/>
                  </a:lnTo>
                  <a:lnTo>
                    <a:pt x="7200" y="15055"/>
                  </a:lnTo>
                  <a:lnTo>
                    <a:pt x="5449" y="15055"/>
                  </a:lnTo>
                  <a:lnTo>
                    <a:pt x="5254" y="14891"/>
                  </a:lnTo>
                  <a:lnTo>
                    <a:pt x="5254" y="14727"/>
                  </a:lnTo>
                  <a:lnTo>
                    <a:pt x="5059" y="14564"/>
                  </a:lnTo>
                  <a:lnTo>
                    <a:pt x="5059" y="14236"/>
                  </a:lnTo>
                  <a:lnTo>
                    <a:pt x="3503" y="14236"/>
                  </a:lnTo>
                  <a:lnTo>
                    <a:pt x="3308" y="14400"/>
                  </a:lnTo>
                  <a:lnTo>
                    <a:pt x="3308" y="14236"/>
                  </a:lnTo>
                  <a:lnTo>
                    <a:pt x="3114" y="13745"/>
                  </a:lnTo>
                  <a:lnTo>
                    <a:pt x="3114" y="13255"/>
                  </a:lnTo>
                  <a:lnTo>
                    <a:pt x="2919" y="13091"/>
                  </a:lnTo>
                  <a:lnTo>
                    <a:pt x="2724" y="13091"/>
                  </a:lnTo>
                  <a:lnTo>
                    <a:pt x="2724" y="12927"/>
                  </a:lnTo>
                  <a:lnTo>
                    <a:pt x="973" y="12927"/>
                  </a:lnTo>
                  <a:lnTo>
                    <a:pt x="778" y="12764"/>
                  </a:lnTo>
                  <a:lnTo>
                    <a:pt x="584" y="12764"/>
                  </a:lnTo>
                  <a:lnTo>
                    <a:pt x="389" y="12600"/>
                  </a:lnTo>
                  <a:lnTo>
                    <a:pt x="195" y="12273"/>
                  </a:lnTo>
                  <a:lnTo>
                    <a:pt x="0" y="12273"/>
                  </a:lnTo>
                  <a:lnTo>
                    <a:pt x="0" y="6055"/>
                  </a:lnTo>
                  <a:lnTo>
                    <a:pt x="195" y="3764"/>
                  </a:lnTo>
                  <a:lnTo>
                    <a:pt x="195" y="2782"/>
                  </a:lnTo>
                  <a:lnTo>
                    <a:pt x="778" y="2455"/>
                  </a:lnTo>
                  <a:lnTo>
                    <a:pt x="1362" y="2291"/>
                  </a:lnTo>
                  <a:lnTo>
                    <a:pt x="1557" y="2127"/>
                  </a:lnTo>
                  <a:lnTo>
                    <a:pt x="2335" y="2127"/>
                  </a:lnTo>
                  <a:lnTo>
                    <a:pt x="2335" y="1964"/>
                  </a:lnTo>
                  <a:lnTo>
                    <a:pt x="2530" y="1964"/>
                  </a:lnTo>
                  <a:lnTo>
                    <a:pt x="2530" y="1309"/>
                  </a:lnTo>
                  <a:lnTo>
                    <a:pt x="2724" y="982"/>
                  </a:lnTo>
                  <a:lnTo>
                    <a:pt x="2724" y="327"/>
                  </a:lnTo>
                  <a:lnTo>
                    <a:pt x="2530" y="164"/>
                  </a:lnTo>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93" name="Freeform 409"/>
            <p:cNvSpPr/>
            <p:nvPr/>
          </p:nvSpPr>
          <p:spPr>
            <a:xfrm>
              <a:off x="4689873" y="1913138"/>
              <a:ext cx="444557" cy="437670"/>
            </a:xfrm>
            <a:custGeom>
              <a:avLst/>
              <a:gdLst/>
              <a:ahLst/>
              <a:cxnLst>
                <a:cxn ang="0">
                  <a:pos x="wd2" y="hd2"/>
                </a:cxn>
                <a:cxn ang="5400000">
                  <a:pos x="wd2" y="hd2"/>
                </a:cxn>
                <a:cxn ang="10800000">
                  <a:pos x="wd2" y="hd2"/>
                </a:cxn>
                <a:cxn ang="16200000">
                  <a:pos x="wd2" y="hd2"/>
                </a:cxn>
              </a:cxnLst>
              <a:rect l="0" t="0" r="r" b="b"/>
              <a:pathLst>
                <a:path w="21600" h="21600" extrusionOk="0">
                  <a:moveTo>
                    <a:pt x="2530" y="164"/>
                  </a:moveTo>
                  <a:lnTo>
                    <a:pt x="3114" y="327"/>
                  </a:lnTo>
                  <a:lnTo>
                    <a:pt x="3503" y="655"/>
                  </a:lnTo>
                  <a:lnTo>
                    <a:pt x="3697" y="655"/>
                  </a:lnTo>
                  <a:lnTo>
                    <a:pt x="3697" y="818"/>
                  </a:lnTo>
                  <a:lnTo>
                    <a:pt x="5449" y="818"/>
                  </a:lnTo>
                  <a:lnTo>
                    <a:pt x="5838" y="982"/>
                  </a:lnTo>
                  <a:lnTo>
                    <a:pt x="7200" y="982"/>
                  </a:lnTo>
                  <a:lnTo>
                    <a:pt x="7395" y="1145"/>
                  </a:lnTo>
                  <a:lnTo>
                    <a:pt x="7784" y="1145"/>
                  </a:lnTo>
                  <a:lnTo>
                    <a:pt x="7784" y="1309"/>
                  </a:lnTo>
                  <a:lnTo>
                    <a:pt x="7978" y="1309"/>
                  </a:lnTo>
                  <a:lnTo>
                    <a:pt x="7978" y="1800"/>
                  </a:lnTo>
                  <a:lnTo>
                    <a:pt x="8173" y="1964"/>
                  </a:lnTo>
                  <a:lnTo>
                    <a:pt x="8173" y="2291"/>
                  </a:lnTo>
                  <a:lnTo>
                    <a:pt x="8368" y="2291"/>
                  </a:lnTo>
                  <a:lnTo>
                    <a:pt x="8562" y="2455"/>
                  </a:lnTo>
                  <a:lnTo>
                    <a:pt x="10508" y="2455"/>
                  </a:lnTo>
                  <a:lnTo>
                    <a:pt x="10508" y="3109"/>
                  </a:lnTo>
                  <a:lnTo>
                    <a:pt x="10703" y="3273"/>
                  </a:lnTo>
                  <a:lnTo>
                    <a:pt x="10897" y="3273"/>
                  </a:lnTo>
                  <a:lnTo>
                    <a:pt x="11286" y="3436"/>
                  </a:lnTo>
                  <a:lnTo>
                    <a:pt x="12065" y="3436"/>
                  </a:lnTo>
                  <a:lnTo>
                    <a:pt x="12259" y="3600"/>
                  </a:lnTo>
                  <a:lnTo>
                    <a:pt x="12843" y="3600"/>
                  </a:lnTo>
                  <a:lnTo>
                    <a:pt x="13232" y="3764"/>
                  </a:lnTo>
                  <a:lnTo>
                    <a:pt x="13427" y="3927"/>
                  </a:lnTo>
                  <a:lnTo>
                    <a:pt x="13816" y="3927"/>
                  </a:lnTo>
                  <a:lnTo>
                    <a:pt x="14011" y="3764"/>
                  </a:lnTo>
                  <a:lnTo>
                    <a:pt x="14205" y="3436"/>
                  </a:lnTo>
                  <a:lnTo>
                    <a:pt x="14205" y="1636"/>
                  </a:lnTo>
                  <a:lnTo>
                    <a:pt x="15373" y="655"/>
                  </a:lnTo>
                  <a:lnTo>
                    <a:pt x="15373" y="491"/>
                  </a:lnTo>
                  <a:lnTo>
                    <a:pt x="15957" y="0"/>
                  </a:lnTo>
                  <a:lnTo>
                    <a:pt x="17319" y="0"/>
                  </a:lnTo>
                  <a:lnTo>
                    <a:pt x="18876" y="1309"/>
                  </a:lnTo>
                  <a:lnTo>
                    <a:pt x="19070" y="1309"/>
                  </a:lnTo>
                  <a:lnTo>
                    <a:pt x="19070" y="1473"/>
                  </a:lnTo>
                  <a:lnTo>
                    <a:pt x="19265" y="1473"/>
                  </a:lnTo>
                  <a:lnTo>
                    <a:pt x="19459" y="1309"/>
                  </a:lnTo>
                  <a:lnTo>
                    <a:pt x="20822" y="1309"/>
                  </a:lnTo>
                  <a:lnTo>
                    <a:pt x="21016" y="1473"/>
                  </a:lnTo>
                  <a:lnTo>
                    <a:pt x="21211" y="1473"/>
                  </a:lnTo>
                  <a:lnTo>
                    <a:pt x="21600" y="1800"/>
                  </a:lnTo>
                  <a:lnTo>
                    <a:pt x="21600" y="2127"/>
                  </a:lnTo>
                  <a:lnTo>
                    <a:pt x="21405" y="2291"/>
                  </a:lnTo>
                  <a:lnTo>
                    <a:pt x="21405" y="17836"/>
                  </a:lnTo>
                  <a:lnTo>
                    <a:pt x="21600" y="18164"/>
                  </a:lnTo>
                  <a:lnTo>
                    <a:pt x="21600" y="18655"/>
                  </a:lnTo>
                  <a:lnTo>
                    <a:pt x="21405" y="18818"/>
                  </a:lnTo>
                  <a:lnTo>
                    <a:pt x="21405" y="19145"/>
                  </a:lnTo>
                  <a:lnTo>
                    <a:pt x="21016" y="19473"/>
                  </a:lnTo>
                  <a:lnTo>
                    <a:pt x="20238" y="19473"/>
                  </a:lnTo>
                  <a:lnTo>
                    <a:pt x="20238" y="20782"/>
                  </a:lnTo>
                  <a:lnTo>
                    <a:pt x="20432" y="21109"/>
                  </a:lnTo>
                  <a:lnTo>
                    <a:pt x="20432" y="21436"/>
                  </a:lnTo>
                  <a:lnTo>
                    <a:pt x="20627" y="21600"/>
                  </a:lnTo>
                  <a:lnTo>
                    <a:pt x="19459" y="21600"/>
                  </a:lnTo>
                  <a:lnTo>
                    <a:pt x="19070" y="21273"/>
                  </a:lnTo>
                  <a:lnTo>
                    <a:pt x="18681" y="21109"/>
                  </a:lnTo>
                  <a:lnTo>
                    <a:pt x="18486" y="20782"/>
                  </a:lnTo>
                  <a:lnTo>
                    <a:pt x="17708" y="20455"/>
                  </a:lnTo>
                  <a:lnTo>
                    <a:pt x="17514" y="20127"/>
                  </a:lnTo>
                  <a:lnTo>
                    <a:pt x="17319" y="19964"/>
                  </a:lnTo>
                  <a:lnTo>
                    <a:pt x="17124" y="19964"/>
                  </a:lnTo>
                  <a:lnTo>
                    <a:pt x="15957" y="19473"/>
                  </a:lnTo>
                  <a:lnTo>
                    <a:pt x="15762" y="19473"/>
                  </a:lnTo>
                  <a:lnTo>
                    <a:pt x="15178" y="19145"/>
                  </a:lnTo>
                  <a:lnTo>
                    <a:pt x="14789" y="18982"/>
                  </a:lnTo>
                  <a:lnTo>
                    <a:pt x="14595" y="18982"/>
                  </a:lnTo>
                  <a:lnTo>
                    <a:pt x="14400" y="18818"/>
                  </a:lnTo>
                  <a:lnTo>
                    <a:pt x="14205" y="18818"/>
                  </a:lnTo>
                  <a:lnTo>
                    <a:pt x="14205" y="18655"/>
                  </a:lnTo>
                  <a:lnTo>
                    <a:pt x="14011" y="18655"/>
                  </a:lnTo>
                  <a:lnTo>
                    <a:pt x="14011" y="18491"/>
                  </a:lnTo>
                  <a:lnTo>
                    <a:pt x="13816" y="18164"/>
                  </a:lnTo>
                  <a:lnTo>
                    <a:pt x="13622" y="18000"/>
                  </a:lnTo>
                  <a:lnTo>
                    <a:pt x="13622" y="17836"/>
                  </a:lnTo>
                  <a:lnTo>
                    <a:pt x="13232" y="17509"/>
                  </a:lnTo>
                  <a:lnTo>
                    <a:pt x="11286" y="17509"/>
                  </a:lnTo>
                  <a:lnTo>
                    <a:pt x="11092" y="17345"/>
                  </a:lnTo>
                  <a:lnTo>
                    <a:pt x="10897" y="17345"/>
                  </a:lnTo>
                  <a:lnTo>
                    <a:pt x="10897" y="17182"/>
                  </a:lnTo>
                  <a:lnTo>
                    <a:pt x="10703" y="17018"/>
                  </a:lnTo>
                  <a:lnTo>
                    <a:pt x="10703" y="16691"/>
                  </a:lnTo>
                  <a:lnTo>
                    <a:pt x="10508" y="16527"/>
                  </a:lnTo>
                  <a:lnTo>
                    <a:pt x="10508" y="16200"/>
                  </a:lnTo>
                  <a:lnTo>
                    <a:pt x="9924" y="16200"/>
                  </a:lnTo>
                  <a:lnTo>
                    <a:pt x="9924" y="16036"/>
                  </a:lnTo>
                  <a:lnTo>
                    <a:pt x="9341" y="16036"/>
                  </a:lnTo>
                  <a:lnTo>
                    <a:pt x="9341" y="15873"/>
                  </a:lnTo>
                  <a:lnTo>
                    <a:pt x="9146" y="15873"/>
                  </a:lnTo>
                  <a:lnTo>
                    <a:pt x="9146" y="15382"/>
                  </a:lnTo>
                  <a:lnTo>
                    <a:pt x="7784" y="15382"/>
                  </a:lnTo>
                  <a:lnTo>
                    <a:pt x="7395" y="15218"/>
                  </a:lnTo>
                  <a:lnTo>
                    <a:pt x="7200" y="15055"/>
                  </a:lnTo>
                  <a:lnTo>
                    <a:pt x="5449" y="15055"/>
                  </a:lnTo>
                  <a:lnTo>
                    <a:pt x="5254" y="14891"/>
                  </a:lnTo>
                  <a:lnTo>
                    <a:pt x="5254" y="14727"/>
                  </a:lnTo>
                  <a:lnTo>
                    <a:pt x="5059" y="14564"/>
                  </a:lnTo>
                  <a:lnTo>
                    <a:pt x="5059" y="14236"/>
                  </a:lnTo>
                  <a:lnTo>
                    <a:pt x="3503" y="14236"/>
                  </a:lnTo>
                  <a:lnTo>
                    <a:pt x="3308" y="14400"/>
                  </a:lnTo>
                  <a:lnTo>
                    <a:pt x="3308" y="14236"/>
                  </a:lnTo>
                  <a:lnTo>
                    <a:pt x="3114" y="13745"/>
                  </a:lnTo>
                  <a:lnTo>
                    <a:pt x="3114" y="13255"/>
                  </a:lnTo>
                  <a:lnTo>
                    <a:pt x="2919" y="13091"/>
                  </a:lnTo>
                  <a:lnTo>
                    <a:pt x="2724" y="13091"/>
                  </a:lnTo>
                  <a:lnTo>
                    <a:pt x="2724" y="12927"/>
                  </a:lnTo>
                  <a:lnTo>
                    <a:pt x="973" y="12927"/>
                  </a:lnTo>
                  <a:lnTo>
                    <a:pt x="778" y="12764"/>
                  </a:lnTo>
                  <a:lnTo>
                    <a:pt x="584" y="12764"/>
                  </a:lnTo>
                  <a:lnTo>
                    <a:pt x="389" y="12600"/>
                  </a:lnTo>
                  <a:lnTo>
                    <a:pt x="195" y="12273"/>
                  </a:lnTo>
                  <a:lnTo>
                    <a:pt x="0" y="12273"/>
                  </a:lnTo>
                  <a:lnTo>
                    <a:pt x="0" y="6055"/>
                  </a:lnTo>
                  <a:lnTo>
                    <a:pt x="195" y="3764"/>
                  </a:lnTo>
                  <a:lnTo>
                    <a:pt x="195" y="2782"/>
                  </a:lnTo>
                  <a:lnTo>
                    <a:pt x="778" y="2455"/>
                  </a:lnTo>
                  <a:lnTo>
                    <a:pt x="1362" y="2291"/>
                  </a:lnTo>
                  <a:lnTo>
                    <a:pt x="1557" y="2127"/>
                  </a:lnTo>
                  <a:lnTo>
                    <a:pt x="2335" y="2127"/>
                  </a:lnTo>
                  <a:lnTo>
                    <a:pt x="2335" y="1964"/>
                  </a:lnTo>
                  <a:lnTo>
                    <a:pt x="2530" y="1964"/>
                  </a:lnTo>
                  <a:lnTo>
                    <a:pt x="2530" y="1309"/>
                  </a:lnTo>
                  <a:lnTo>
                    <a:pt x="2724" y="982"/>
                  </a:lnTo>
                  <a:lnTo>
                    <a:pt x="2724" y="327"/>
                  </a:lnTo>
                  <a:lnTo>
                    <a:pt x="2530" y="164"/>
                  </a:lnTo>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94" name="Freeform 410"/>
            <p:cNvSpPr/>
            <p:nvPr/>
          </p:nvSpPr>
          <p:spPr>
            <a:xfrm>
              <a:off x="5042313" y="2221496"/>
              <a:ext cx="440553" cy="533823"/>
            </a:xfrm>
            <a:custGeom>
              <a:avLst/>
              <a:gdLst/>
              <a:ahLst/>
              <a:cxnLst>
                <a:cxn ang="0">
                  <a:pos x="wd2" y="hd2"/>
                </a:cxn>
                <a:cxn ang="5400000">
                  <a:pos x="wd2" y="hd2"/>
                </a:cxn>
                <a:cxn ang="10800000">
                  <a:pos x="wd2" y="hd2"/>
                </a:cxn>
                <a:cxn ang="16200000">
                  <a:pos x="wd2" y="hd2"/>
                </a:cxn>
              </a:cxnLst>
              <a:rect l="0" t="0" r="r" b="b"/>
              <a:pathLst>
                <a:path w="21600" h="21600" extrusionOk="0">
                  <a:moveTo>
                    <a:pt x="3535" y="5232"/>
                  </a:moveTo>
                  <a:lnTo>
                    <a:pt x="3535" y="6037"/>
                  </a:lnTo>
                  <a:lnTo>
                    <a:pt x="3731" y="6574"/>
                  </a:lnTo>
                  <a:lnTo>
                    <a:pt x="3731" y="7513"/>
                  </a:lnTo>
                  <a:lnTo>
                    <a:pt x="3535" y="7647"/>
                  </a:lnTo>
                  <a:lnTo>
                    <a:pt x="3535" y="8050"/>
                  </a:lnTo>
                  <a:lnTo>
                    <a:pt x="3338" y="8050"/>
                  </a:lnTo>
                  <a:lnTo>
                    <a:pt x="3338" y="8184"/>
                  </a:lnTo>
                  <a:lnTo>
                    <a:pt x="3142" y="8184"/>
                  </a:lnTo>
                  <a:lnTo>
                    <a:pt x="3142" y="8318"/>
                  </a:lnTo>
                  <a:lnTo>
                    <a:pt x="2356" y="8318"/>
                  </a:lnTo>
                  <a:lnTo>
                    <a:pt x="2356" y="8452"/>
                  </a:lnTo>
                  <a:lnTo>
                    <a:pt x="1964" y="8720"/>
                  </a:lnTo>
                  <a:lnTo>
                    <a:pt x="1964" y="8855"/>
                  </a:lnTo>
                  <a:lnTo>
                    <a:pt x="1767" y="9257"/>
                  </a:lnTo>
                  <a:lnTo>
                    <a:pt x="1571" y="9525"/>
                  </a:lnTo>
                  <a:lnTo>
                    <a:pt x="1571" y="9660"/>
                  </a:lnTo>
                  <a:lnTo>
                    <a:pt x="1375" y="10062"/>
                  </a:lnTo>
                  <a:lnTo>
                    <a:pt x="1375" y="10465"/>
                  </a:lnTo>
                  <a:lnTo>
                    <a:pt x="196" y="10465"/>
                  </a:lnTo>
                  <a:lnTo>
                    <a:pt x="0" y="10599"/>
                  </a:lnTo>
                  <a:lnTo>
                    <a:pt x="0" y="11135"/>
                  </a:lnTo>
                  <a:lnTo>
                    <a:pt x="196" y="11270"/>
                  </a:lnTo>
                  <a:lnTo>
                    <a:pt x="589" y="11270"/>
                  </a:lnTo>
                  <a:lnTo>
                    <a:pt x="785" y="11404"/>
                  </a:lnTo>
                  <a:lnTo>
                    <a:pt x="982" y="11404"/>
                  </a:lnTo>
                  <a:lnTo>
                    <a:pt x="1178" y="11538"/>
                  </a:lnTo>
                  <a:lnTo>
                    <a:pt x="1178" y="12075"/>
                  </a:lnTo>
                  <a:lnTo>
                    <a:pt x="1375" y="12209"/>
                  </a:lnTo>
                  <a:lnTo>
                    <a:pt x="1375" y="12343"/>
                  </a:lnTo>
                  <a:lnTo>
                    <a:pt x="1964" y="12343"/>
                  </a:lnTo>
                  <a:lnTo>
                    <a:pt x="1964" y="13014"/>
                  </a:lnTo>
                  <a:lnTo>
                    <a:pt x="1767" y="13014"/>
                  </a:lnTo>
                  <a:lnTo>
                    <a:pt x="1767" y="13416"/>
                  </a:lnTo>
                  <a:lnTo>
                    <a:pt x="1964" y="13550"/>
                  </a:lnTo>
                  <a:lnTo>
                    <a:pt x="2160" y="13819"/>
                  </a:lnTo>
                  <a:lnTo>
                    <a:pt x="2356" y="13819"/>
                  </a:lnTo>
                  <a:lnTo>
                    <a:pt x="2356" y="13953"/>
                  </a:lnTo>
                  <a:lnTo>
                    <a:pt x="2749" y="14489"/>
                  </a:lnTo>
                  <a:lnTo>
                    <a:pt x="2945" y="14489"/>
                  </a:lnTo>
                  <a:lnTo>
                    <a:pt x="2945" y="14758"/>
                  </a:lnTo>
                  <a:lnTo>
                    <a:pt x="3142" y="14892"/>
                  </a:lnTo>
                  <a:lnTo>
                    <a:pt x="3142" y="15026"/>
                  </a:lnTo>
                  <a:lnTo>
                    <a:pt x="2945" y="15160"/>
                  </a:lnTo>
                  <a:lnTo>
                    <a:pt x="2945" y="15831"/>
                  </a:lnTo>
                  <a:lnTo>
                    <a:pt x="3142" y="15831"/>
                  </a:lnTo>
                  <a:lnTo>
                    <a:pt x="3338" y="15965"/>
                  </a:lnTo>
                  <a:lnTo>
                    <a:pt x="3535" y="15965"/>
                  </a:lnTo>
                  <a:lnTo>
                    <a:pt x="3535" y="16502"/>
                  </a:lnTo>
                  <a:lnTo>
                    <a:pt x="4124" y="16502"/>
                  </a:lnTo>
                  <a:lnTo>
                    <a:pt x="4320" y="16368"/>
                  </a:lnTo>
                  <a:lnTo>
                    <a:pt x="4713" y="16368"/>
                  </a:lnTo>
                  <a:lnTo>
                    <a:pt x="4713" y="16636"/>
                  </a:lnTo>
                  <a:lnTo>
                    <a:pt x="4909" y="16770"/>
                  </a:lnTo>
                  <a:lnTo>
                    <a:pt x="4909" y="17307"/>
                  </a:lnTo>
                  <a:lnTo>
                    <a:pt x="5105" y="17307"/>
                  </a:lnTo>
                  <a:lnTo>
                    <a:pt x="5105" y="17441"/>
                  </a:lnTo>
                  <a:lnTo>
                    <a:pt x="6284" y="17441"/>
                  </a:lnTo>
                  <a:lnTo>
                    <a:pt x="6284" y="17575"/>
                  </a:lnTo>
                  <a:lnTo>
                    <a:pt x="6480" y="17575"/>
                  </a:lnTo>
                  <a:lnTo>
                    <a:pt x="6480" y="18514"/>
                  </a:lnTo>
                  <a:lnTo>
                    <a:pt x="6676" y="18648"/>
                  </a:lnTo>
                  <a:lnTo>
                    <a:pt x="6873" y="18648"/>
                  </a:lnTo>
                  <a:lnTo>
                    <a:pt x="7265" y="18783"/>
                  </a:lnTo>
                  <a:lnTo>
                    <a:pt x="7462" y="18783"/>
                  </a:lnTo>
                  <a:lnTo>
                    <a:pt x="7462" y="18917"/>
                  </a:lnTo>
                  <a:lnTo>
                    <a:pt x="7855" y="19185"/>
                  </a:lnTo>
                  <a:lnTo>
                    <a:pt x="7855" y="19319"/>
                  </a:lnTo>
                  <a:lnTo>
                    <a:pt x="8051" y="19453"/>
                  </a:lnTo>
                  <a:lnTo>
                    <a:pt x="8051" y="19588"/>
                  </a:lnTo>
                  <a:lnTo>
                    <a:pt x="7855" y="19722"/>
                  </a:lnTo>
                  <a:lnTo>
                    <a:pt x="7855" y="20124"/>
                  </a:lnTo>
                  <a:lnTo>
                    <a:pt x="8051" y="20124"/>
                  </a:lnTo>
                  <a:lnTo>
                    <a:pt x="8051" y="20393"/>
                  </a:lnTo>
                  <a:lnTo>
                    <a:pt x="8247" y="20393"/>
                  </a:lnTo>
                  <a:lnTo>
                    <a:pt x="8444" y="20527"/>
                  </a:lnTo>
                  <a:lnTo>
                    <a:pt x="8640" y="20527"/>
                  </a:lnTo>
                  <a:lnTo>
                    <a:pt x="8836" y="20661"/>
                  </a:lnTo>
                  <a:lnTo>
                    <a:pt x="9622" y="20661"/>
                  </a:lnTo>
                  <a:lnTo>
                    <a:pt x="10015" y="20527"/>
                  </a:lnTo>
                  <a:lnTo>
                    <a:pt x="11193" y="20527"/>
                  </a:lnTo>
                  <a:lnTo>
                    <a:pt x="11389" y="20661"/>
                  </a:lnTo>
                  <a:lnTo>
                    <a:pt x="11782" y="20661"/>
                  </a:lnTo>
                  <a:lnTo>
                    <a:pt x="11782" y="20795"/>
                  </a:lnTo>
                  <a:lnTo>
                    <a:pt x="11978" y="20929"/>
                  </a:lnTo>
                  <a:lnTo>
                    <a:pt x="11978" y="21063"/>
                  </a:lnTo>
                  <a:lnTo>
                    <a:pt x="12175" y="21198"/>
                  </a:lnTo>
                  <a:lnTo>
                    <a:pt x="12764" y="21198"/>
                  </a:lnTo>
                  <a:lnTo>
                    <a:pt x="12960" y="21332"/>
                  </a:lnTo>
                  <a:lnTo>
                    <a:pt x="13156" y="21332"/>
                  </a:lnTo>
                  <a:lnTo>
                    <a:pt x="13156" y="21466"/>
                  </a:lnTo>
                  <a:lnTo>
                    <a:pt x="14924" y="21466"/>
                  </a:lnTo>
                  <a:lnTo>
                    <a:pt x="15316" y="21600"/>
                  </a:lnTo>
                  <a:lnTo>
                    <a:pt x="16298" y="21600"/>
                  </a:lnTo>
                  <a:lnTo>
                    <a:pt x="16495" y="21466"/>
                  </a:lnTo>
                  <a:lnTo>
                    <a:pt x="17673" y="21198"/>
                  </a:lnTo>
                  <a:lnTo>
                    <a:pt x="19636" y="20124"/>
                  </a:lnTo>
                  <a:lnTo>
                    <a:pt x="19636" y="19319"/>
                  </a:lnTo>
                  <a:lnTo>
                    <a:pt x="19440" y="19319"/>
                  </a:lnTo>
                  <a:lnTo>
                    <a:pt x="19440" y="19185"/>
                  </a:lnTo>
                  <a:lnTo>
                    <a:pt x="19244" y="18917"/>
                  </a:lnTo>
                  <a:lnTo>
                    <a:pt x="19047" y="18783"/>
                  </a:lnTo>
                  <a:lnTo>
                    <a:pt x="18851" y="18783"/>
                  </a:lnTo>
                  <a:lnTo>
                    <a:pt x="18851" y="18648"/>
                  </a:lnTo>
                  <a:lnTo>
                    <a:pt x="18458" y="18514"/>
                  </a:lnTo>
                  <a:lnTo>
                    <a:pt x="18262" y="18514"/>
                  </a:lnTo>
                  <a:lnTo>
                    <a:pt x="17869" y="18246"/>
                  </a:lnTo>
                  <a:lnTo>
                    <a:pt x="17869" y="17441"/>
                  </a:lnTo>
                  <a:lnTo>
                    <a:pt x="17673" y="17441"/>
                  </a:lnTo>
                  <a:lnTo>
                    <a:pt x="17673" y="17307"/>
                  </a:lnTo>
                  <a:lnTo>
                    <a:pt x="17084" y="17307"/>
                  </a:lnTo>
                  <a:lnTo>
                    <a:pt x="16887" y="17173"/>
                  </a:lnTo>
                  <a:lnTo>
                    <a:pt x="16691" y="17173"/>
                  </a:lnTo>
                  <a:lnTo>
                    <a:pt x="16495" y="17039"/>
                  </a:lnTo>
                  <a:lnTo>
                    <a:pt x="16495" y="16770"/>
                  </a:lnTo>
                  <a:lnTo>
                    <a:pt x="16298" y="16636"/>
                  </a:lnTo>
                  <a:lnTo>
                    <a:pt x="16298" y="16502"/>
                  </a:lnTo>
                  <a:lnTo>
                    <a:pt x="16102" y="16502"/>
                  </a:lnTo>
                  <a:lnTo>
                    <a:pt x="16102" y="16368"/>
                  </a:lnTo>
                  <a:lnTo>
                    <a:pt x="16298" y="16368"/>
                  </a:lnTo>
                  <a:lnTo>
                    <a:pt x="16298" y="16234"/>
                  </a:lnTo>
                  <a:lnTo>
                    <a:pt x="17673" y="16234"/>
                  </a:lnTo>
                  <a:lnTo>
                    <a:pt x="17869" y="16099"/>
                  </a:lnTo>
                  <a:lnTo>
                    <a:pt x="17869" y="14221"/>
                  </a:lnTo>
                  <a:lnTo>
                    <a:pt x="18065" y="14087"/>
                  </a:lnTo>
                  <a:lnTo>
                    <a:pt x="18065" y="13953"/>
                  </a:lnTo>
                  <a:lnTo>
                    <a:pt x="18655" y="13953"/>
                  </a:lnTo>
                  <a:lnTo>
                    <a:pt x="18851" y="14087"/>
                  </a:lnTo>
                  <a:lnTo>
                    <a:pt x="19244" y="14087"/>
                  </a:lnTo>
                  <a:lnTo>
                    <a:pt x="19244" y="13953"/>
                  </a:lnTo>
                  <a:lnTo>
                    <a:pt x="19440" y="13819"/>
                  </a:lnTo>
                  <a:lnTo>
                    <a:pt x="19440" y="12880"/>
                  </a:lnTo>
                  <a:lnTo>
                    <a:pt x="19244" y="12611"/>
                  </a:lnTo>
                  <a:lnTo>
                    <a:pt x="19244" y="12075"/>
                  </a:lnTo>
                  <a:lnTo>
                    <a:pt x="19440" y="11940"/>
                  </a:lnTo>
                  <a:lnTo>
                    <a:pt x="19440" y="11806"/>
                  </a:lnTo>
                  <a:lnTo>
                    <a:pt x="19636" y="11672"/>
                  </a:lnTo>
                  <a:lnTo>
                    <a:pt x="21207" y="11672"/>
                  </a:lnTo>
                  <a:lnTo>
                    <a:pt x="21207" y="11538"/>
                  </a:lnTo>
                  <a:lnTo>
                    <a:pt x="21404" y="11404"/>
                  </a:lnTo>
                  <a:lnTo>
                    <a:pt x="21404" y="11270"/>
                  </a:lnTo>
                  <a:lnTo>
                    <a:pt x="21600" y="11135"/>
                  </a:lnTo>
                  <a:lnTo>
                    <a:pt x="21600" y="9660"/>
                  </a:lnTo>
                  <a:lnTo>
                    <a:pt x="21404" y="9391"/>
                  </a:lnTo>
                  <a:lnTo>
                    <a:pt x="21404" y="9123"/>
                  </a:lnTo>
                  <a:lnTo>
                    <a:pt x="21011" y="8855"/>
                  </a:lnTo>
                  <a:lnTo>
                    <a:pt x="20422" y="8855"/>
                  </a:lnTo>
                  <a:lnTo>
                    <a:pt x="20225" y="8720"/>
                  </a:lnTo>
                  <a:lnTo>
                    <a:pt x="20029" y="8720"/>
                  </a:lnTo>
                  <a:lnTo>
                    <a:pt x="20029" y="8050"/>
                  </a:lnTo>
                  <a:lnTo>
                    <a:pt x="20225" y="7916"/>
                  </a:lnTo>
                  <a:lnTo>
                    <a:pt x="20815" y="7916"/>
                  </a:lnTo>
                  <a:lnTo>
                    <a:pt x="21011" y="8050"/>
                  </a:lnTo>
                  <a:lnTo>
                    <a:pt x="21404" y="8050"/>
                  </a:lnTo>
                  <a:lnTo>
                    <a:pt x="21404" y="7916"/>
                  </a:lnTo>
                  <a:lnTo>
                    <a:pt x="21600" y="7916"/>
                  </a:lnTo>
                  <a:lnTo>
                    <a:pt x="21600" y="7647"/>
                  </a:lnTo>
                  <a:lnTo>
                    <a:pt x="21404" y="7379"/>
                  </a:lnTo>
                  <a:lnTo>
                    <a:pt x="21404" y="7245"/>
                  </a:lnTo>
                  <a:lnTo>
                    <a:pt x="21207" y="7111"/>
                  </a:lnTo>
                  <a:lnTo>
                    <a:pt x="21207" y="6976"/>
                  </a:lnTo>
                  <a:lnTo>
                    <a:pt x="20815" y="6440"/>
                  </a:lnTo>
                  <a:lnTo>
                    <a:pt x="20815" y="5903"/>
                  </a:lnTo>
                  <a:lnTo>
                    <a:pt x="20618" y="5635"/>
                  </a:lnTo>
                  <a:lnTo>
                    <a:pt x="20618" y="4830"/>
                  </a:lnTo>
                  <a:lnTo>
                    <a:pt x="20815" y="4696"/>
                  </a:lnTo>
                  <a:lnTo>
                    <a:pt x="20815" y="4427"/>
                  </a:lnTo>
                  <a:lnTo>
                    <a:pt x="21600" y="3354"/>
                  </a:lnTo>
                  <a:lnTo>
                    <a:pt x="21600" y="2147"/>
                  </a:lnTo>
                  <a:lnTo>
                    <a:pt x="21207" y="1610"/>
                  </a:lnTo>
                  <a:lnTo>
                    <a:pt x="21207" y="1342"/>
                  </a:lnTo>
                  <a:lnTo>
                    <a:pt x="20815" y="1073"/>
                  </a:lnTo>
                  <a:lnTo>
                    <a:pt x="20815" y="939"/>
                  </a:lnTo>
                  <a:lnTo>
                    <a:pt x="20422" y="671"/>
                  </a:lnTo>
                  <a:lnTo>
                    <a:pt x="19636" y="402"/>
                  </a:lnTo>
                  <a:lnTo>
                    <a:pt x="19244" y="134"/>
                  </a:lnTo>
                  <a:lnTo>
                    <a:pt x="18851" y="0"/>
                  </a:lnTo>
                  <a:lnTo>
                    <a:pt x="18655" y="134"/>
                  </a:lnTo>
                  <a:lnTo>
                    <a:pt x="18458" y="402"/>
                  </a:lnTo>
                  <a:lnTo>
                    <a:pt x="17476" y="1073"/>
                  </a:lnTo>
                  <a:lnTo>
                    <a:pt x="17280" y="1073"/>
                  </a:lnTo>
                  <a:lnTo>
                    <a:pt x="17084" y="1207"/>
                  </a:lnTo>
                  <a:lnTo>
                    <a:pt x="16887" y="1207"/>
                  </a:lnTo>
                  <a:lnTo>
                    <a:pt x="16691" y="1342"/>
                  </a:lnTo>
                  <a:lnTo>
                    <a:pt x="16298" y="1342"/>
                  </a:lnTo>
                  <a:lnTo>
                    <a:pt x="16298" y="1207"/>
                  </a:lnTo>
                  <a:lnTo>
                    <a:pt x="16102" y="1207"/>
                  </a:lnTo>
                  <a:lnTo>
                    <a:pt x="16102" y="1073"/>
                  </a:lnTo>
                  <a:lnTo>
                    <a:pt x="15709" y="805"/>
                  </a:lnTo>
                  <a:lnTo>
                    <a:pt x="15316" y="805"/>
                  </a:lnTo>
                  <a:lnTo>
                    <a:pt x="15120" y="671"/>
                  </a:lnTo>
                  <a:lnTo>
                    <a:pt x="14727" y="671"/>
                  </a:lnTo>
                  <a:lnTo>
                    <a:pt x="14138" y="537"/>
                  </a:lnTo>
                  <a:lnTo>
                    <a:pt x="12960" y="537"/>
                  </a:lnTo>
                  <a:lnTo>
                    <a:pt x="12371" y="402"/>
                  </a:lnTo>
                  <a:lnTo>
                    <a:pt x="9622" y="402"/>
                  </a:lnTo>
                  <a:lnTo>
                    <a:pt x="9033" y="537"/>
                  </a:lnTo>
                  <a:lnTo>
                    <a:pt x="7855" y="537"/>
                  </a:lnTo>
                  <a:lnTo>
                    <a:pt x="7265" y="671"/>
                  </a:lnTo>
                  <a:lnTo>
                    <a:pt x="6873" y="671"/>
                  </a:lnTo>
                  <a:lnTo>
                    <a:pt x="6284" y="805"/>
                  </a:lnTo>
                  <a:lnTo>
                    <a:pt x="6087" y="939"/>
                  </a:lnTo>
                  <a:lnTo>
                    <a:pt x="5695" y="1073"/>
                  </a:lnTo>
                  <a:lnTo>
                    <a:pt x="5302" y="1342"/>
                  </a:lnTo>
                  <a:lnTo>
                    <a:pt x="4713" y="1476"/>
                  </a:lnTo>
                  <a:lnTo>
                    <a:pt x="4320" y="1610"/>
                  </a:lnTo>
                  <a:lnTo>
                    <a:pt x="4320" y="1878"/>
                  </a:lnTo>
                  <a:lnTo>
                    <a:pt x="4516" y="2147"/>
                  </a:lnTo>
                  <a:lnTo>
                    <a:pt x="4516" y="2817"/>
                  </a:lnTo>
                  <a:lnTo>
                    <a:pt x="4320" y="2952"/>
                  </a:lnTo>
                  <a:lnTo>
                    <a:pt x="4320" y="3220"/>
                  </a:lnTo>
                  <a:lnTo>
                    <a:pt x="3927" y="3488"/>
                  </a:lnTo>
                  <a:lnTo>
                    <a:pt x="3142" y="3488"/>
                  </a:lnTo>
                  <a:lnTo>
                    <a:pt x="3142" y="4561"/>
                  </a:lnTo>
                  <a:lnTo>
                    <a:pt x="3338" y="4830"/>
                  </a:lnTo>
                  <a:lnTo>
                    <a:pt x="3338" y="5098"/>
                  </a:lnTo>
                  <a:lnTo>
                    <a:pt x="3535" y="5232"/>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95" name="Freeform 411"/>
            <p:cNvSpPr/>
            <p:nvPr/>
          </p:nvSpPr>
          <p:spPr>
            <a:xfrm>
              <a:off x="5042313" y="2221496"/>
              <a:ext cx="440553" cy="533823"/>
            </a:xfrm>
            <a:custGeom>
              <a:avLst/>
              <a:gdLst/>
              <a:ahLst/>
              <a:cxnLst>
                <a:cxn ang="0">
                  <a:pos x="wd2" y="hd2"/>
                </a:cxn>
                <a:cxn ang="5400000">
                  <a:pos x="wd2" y="hd2"/>
                </a:cxn>
                <a:cxn ang="10800000">
                  <a:pos x="wd2" y="hd2"/>
                </a:cxn>
                <a:cxn ang="16200000">
                  <a:pos x="wd2" y="hd2"/>
                </a:cxn>
              </a:cxnLst>
              <a:rect l="0" t="0" r="r" b="b"/>
              <a:pathLst>
                <a:path w="21600" h="21600" extrusionOk="0">
                  <a:moveTo>
                    <a:pt x="3535" y="5232"/>
                  </a:moveTo>
                  <a:lnTo>
                    <a:pt x="3535" y="6037"/>
                  </a:lnTo>
                  <a:lnTo>
                    <a:pt x="3731" y="6574"/>
                  </a:lnTo>
                  <a:lnTo>
                    <a:pt x="3731" y="7513"/>
                  </a:lnTo>
                  <a:lnTo>
                    <a:pt x="3535" y="7647"/>
                  </a:lnTo>
                  <a:lnTo>
                    <a:pt x="3535" y="8050"/>
                  </a:lnTo>
                  <a:lnTo>
                    <a:pt x="3338" y="8050"/>
                  </a:lnTo>
                  <a:lnTo>
                    <a:pt x="3338" y="8184"/>
                  </a:lnTo>
                  <a:lnTo>
                    <a:pt x="3142" y="8184"/>
                  </a:lnTo>
                  <a:lnTo>
                    <a:pt x="3142" y="8318"/>
                  </a:lnTo>
                  <a:lnTo>
                    <a:pt x="2356" y="8318"/>
                  </a:lnTo>
                  <a:lnTo>
                    <a:pt x="2356" y="8452"/>
                  </a:lnTo>
                  <a:lnTo>
                    <a:pt x="1964" y="8720"/>
                  </a:lnTo>
                  <a:lnTo>
                    <a:pt x="1964" y="8855"/>
                  </a:lnTo>
                  <a:lnTo>
                    <a:pt x="1767" y="9257"/>
                  </a:lnTo>
                  <a:lnTo>
                    <a:pt x="1571" y="9525"/>
                  </a:lnTo>
                  <a:lnTo>
                    <a:pt x="1571" y="9660"/>
                  </a:lnTo>
                  <a:lnTo>
                    <a:pt x="1375" y="10062"/>
                  </a:lnTo>
                  <a:lnTo>
                    <a:pt x="1375" y="10465"/>
                  </a:lnTo>
                  <a:lnTo>
                    <a:pt x="196" y="10465"/>
                  </a:lnTo>
                  <a:lnTo>
                    <a:pt x="0" y="10599"/>
                  </a:lnTo>
                  <a:lnTo>
                    <a:pt x="0" y="11135"/>
                  </a:lnTo>
                  <a:lnTo>
                    <a:pt x="196" y="11270"/>
                  </a:lnTo>
                  <a:lnTo>
                    <a:pt x="589" y="11270"/>
                  </a:lnTo>
                  <a:lnTo>
                    <a:pt x="785" y="11404"/>
                  </a:lnTo>
                  <a:lnTo>
                    <a:pt x="982" y="11404"/>
                  </a:lnTo>
                  <a:lnTo>
                    <a:pt x="1178" y="11538"/>
                  </a:lnTo>
                  <a:lnTo>
                    <a:pt x="1178" y="12075"/>
                  </a:lnTo>
                  <a:lnTo>
                    <a:pt x="1375" y="12209"/>
                  </a:lnTo>
                  <a:lnTo>
                    <a:pt x="1375" y="12343"/>
                  </a:lnTo>
                  <a:lnTo>
                    <a:pt x="1964" y="12343"/>
                  </a:lnTo>
                  <a:lnTo>
                    <a:pt x="1964" y="13014"/>
                  </a:lnTo>
                  <a:lnTo>
                    <a:pt x="1767" y="13014"/>
                  </a:lnTo>
                  <a:lnTo>
                    <a:pt x="1767" y="13416"/>
                  </a:lnTo>
                  <a:lnTo>
                    <a:pt x="1964" y="13550"/>
                  </a:lnTo>
                  <a:lnTo>
                    <a:pt x="2160" y="13819"/>
                  </a:lnTo>
                  <a:lnTo>
                    <a:pt x="2356" y="13819"/>
                  </a:lnTo>
                  <a:lnTo>
                    <a:pt x="2356" y="13953"/>
                  </a:lnTo>
                  <a:lnTo>
                    <a:pt x="2749" y="14489"/>
                  </a:lnTo>
                  <a:lnTo>
                    <a:pt x="2945" y="14489"/>
                  </a:lnTo>
                  <a:lnTo>
                    <a:pt x="2945" y="14758"/>
                  </a:lnTo>
                  <a:lnTo>
                    <a:pt x="3142" y="14892"/>
                  </a:lnTo>
                  <a:lnTo>
                    <a:pt x="3142" y="15026"/>
                  </a:lnTo>
                  <a:lnTo>
                    <a:pt x="2945" y="15160"/>
                  </a:lnTo>
                  <a:lnTo>
                    <a:pt x="2945" y="15831"/>
                  </a:lnTo>
                  <a:lnTo>
                    <a:pt x="3142" y="15831"/>
                  </a:lnTo>
                  <a:lnTo>
                    <a:pt x="3338" y="15965"/>
                  </a:lnTo>
                  <a:lnTo>
                    <a:pt x="3535" y="15965"/>
                  </a:lnTo>
                  <a:lnTo>
                    <a:pt x="3535" y="16502"/>
                  </a:lnTo>
                  <a:lnTo>
                    <a:pt x="4124" y="16502"/>
                  </a:lnTo>
                  <a:lnTo>
                    <a:pt x="4320" y="16368"/>
                  </a:lnTo>
                  <a:lnTo>
                    <a:pt x="4713" y="16368"/>
                  </a:lnTo>
                  <a:lnTo>
                    <a:pt x="4713" y="16636"/>
                  </a:lnTo>
                  <a:lnTo>
                    <a:pt x="4909" y="16770"/>
                  </a:lnTo>
                  <a:lnTo>
                    <a:pt x="4909" y="17307"/>
                  </a:lnTo>
                  <a:lnTo>
                    <a:pt x="5105" y="17307"/>
                  </a:lnTo>
                  <a:lnTo>
                    <a:pt x="5105" y="17441"/>
                  </a:lnTo>
                  <a:lnTo>
                    <a:pt x="6284" y="17441"/>
                  </a:lnTo>
                  <a:lnTo>
                    <a:pt x="6284" y="17575"/>
                  </a:lnTo>
                  <a:lnTo>
                    <a:pt x="6480" y="17575"/>
                  </a:lnTo>
                  <a:lnTo>
                    <a:pt x="6480" y="18514"/>
                  </a:lnTo>
                  <a:lnTo>
                    <a:pt x="6676" y="18648"/>
                  </a:lnTo>
                  <a:lnTo>
                    <a:pt x="6873" y="18648"/>
                  </a:lnTo>
                  <a:lnTo>
                    <a:pt x="7265" y="18783"/>
                  </a:lnTo>
                  <a:lnTo>
                    <a:pt x="7462" y="18783"/>
                  </a:lnTo>
                  <a:lnTo>
                    <a:pt x="7462" y="18917"/>
                  </a:lnTo>
                  <a:lnTo>
                    <a:pt x="7855" y="19185"/>
                  </a:lnTo>
                  <a:lnTo>
                    <a:pt x="7855" y="19319"/>
                  </a:lnTo>
                  <a:lnTo>
                    <a:pt x="8051" y="19453"/>
                  </a:lnTo>
                  <a:lnTo>
                    <a:pt x="8051" y="19588"/>
                  </a:lnTo>
                  <a:lnTo>
                    <a:pt x="7855" y="19722"/>
                  </a:lnTo>
                  <a:lnTo>
                    <a:pt x="7855" y="20124"/>
                  </a:lnTo>
                  <a:lnTo>
                    <a:pt x="8051" y="20124"/>
                  </a:lnTo>
                  <a:lnTo>
                    <a:pt x="8051" y="20393"/>
                  </a:lnTo>
                  <a:lnTo>
                    <a:pt x="8247" y="20393"/>
                  </a:lnTo>
                  <a:lnTo>
                    <a:pt x="8444" y="20527"/>
                  </a:lnTo>
                  <a:lnTo>
                    <a:pt x="8640" y="20527"/>
                  </a:lnTo>
                  <a:lnTo>
                    <a:pt x="8836" y="20661"/>
                  </a:lnTo>
                  <a:lnTo>
                    <a:pt x="9622" y="20661"/>
                  </a:lnTo>
                  <a:lnTo>
                    <a:pt x="10015" y="20527"/>
                  </a:lnTo>
                  <a:lnTo>
                    <a:pt x="11193" y="20527"/>
                  </a:lnTo>
                  <a:lnTo>
                    <a:pt x="11389" y="20661"/>
                  </a:lnTo>
                  <a:lnTo>
                    <a:pt x="11782" y="20661"/>
                  </a:lnTo>
                  <a:lnTo>
                    <a:pt x="11782" y="20795"/>
                  </a:lnTo>
                  <a:lnTo>
                    <a:pt x="11978" y="20929"/>
                  </a:lnTo>
                  <a:lnTo>
                    <a:pt x="11978" y="21063"/>
                  </a:lnTo>
                  <a:lnTo>
                    <a:pt x="12175" y="21198"/>
                  </a:lnTo>
                  <a:lnTo>
                    <a:pt x="12764" y="21198"/>
                  </a:lnTo>
                  <a:lnTo>
                    <a:pt x="12960" y="21332"/>
                  </a:lnTo>
                  <a:lnTo>
                    <a:pt x="13156" y="21332"/>
                  </a:lnTo>
                  <a:lnTo>
                    <a:pt x="13156" y="21466"/>
                  </a:lnTo>
                  <a:lnTo>
                    <a:pt x="14924" y="21466"/>
                  </a:lnTo>
                  <a:lnTo>
                    <a:pt x="15316" y="21600"/>
                  </a:lnTo>
                  <a:lnTo>
                    <a:pt x="16298" y="21600"/>
                  </a:lnTo>
                  <a:lnTo>
                    <a:pt x="16495" y="21466"/>
                  </a:lnTo>
                  <a:lnTo>
                    <a:pt x="17673" y="21198"/>
                  </a:lnTo>
                  <a:lnTo>
                    <a:pt x="19636" y="20124"/>
                  </a:lnTo>
                  <a:lnTo>
                    <a:pt x="19636" y="19319"/>
                  </a:lnTo>
                  <a:lnTo>
                    <a:pt x="19440" y="19319"/>
                  </a:lnTo>
                  <a:lnTo>
                    <a:pt x="19440" y="19185"/>
                  </a:lnTo>
                  <a:lnTo>
                    <a:pt x="19244" y="18917"/>
                  </a:lnTo>
                  <a:lnTo>
                    <a:pt x="19047" y="18783"/>
                  </a:lnTo>
                  <a:lnTo>
                    <a:pt x="18851" y="18783"/>
                  </a:lnTo>
                  <a:lnTo>
                    <a:pt x="18851" y="18648"/>
                  </a:lnTo>
                  <a:lnTo>
                    <a:pt x="18458" y="18514"/>
                  </a:lnTo>
                  <a:lnTo>
                    <a:pt x="18262" y="18514"/>
                  </a:lnTo>
                  <a:lnTo>
                    <a:pt x="17869" y="18246"/>
                  </a:lnTo>
                  <a:lnTo>
                    <a:pt x="17869" y="17441"/>
                  </a:lnTo>
                  <a:lnTo>
                    <a:pt x="17673" y="17441"/>
                  </a:lnTo>
                  <a:lnTo>
                    <a:pt x="17673" y="17307"/>
                  </a:lnTo>
                  <a:lnTo>
                    <a:pt x="17084" y="17307"/>
                  </a:lnTo>
                  <a:lnTo>
                    <a:pt x="16887" y="17173"/>
                  </a:lnTo>
                  <a:lnTo>
                    <a:pt x="16691" y="17173"/>
                  </a:lnTo>
                  <a:lnTo>
                    <a:pt x="16495" y="17039"/>
                  </a:lnTo>
                  <a:lnTo>
                    <a:pt x="16495" y="16770"/>
                  </a:lnTo>
                  <a:lnTo>
                    <a:pt x="16298" y="16636"/>
                  </a:lnTo>
                  <a:lnTo>
                    <a:pt x="16298" y="16502"/>
                  </a:lnTo>
                  <a:lnTo>
                    <a:pt x="16102" y="16502"/>
                  </a:lnTo>
                  <a:lnTo>
                    <a:pt x="16102" y="16368"/>
                  </a:lnTo>
                  <a:lnTo>
                    <a:pt x="16298" y="16368"/>
                  </a:lnTo>
                  <a:lnTo>
                    <a:pt x="16298" y="16234"/>
                  </a:lnTo>
                  <a:lnTo>
                    <a:pt x="17673" y="16234"/>
                  </a:lnTo>
                  <a:lnTo>
                    <a:pt x="17869" y="16099"/>
                  </a:lnTo>
                  <a:lnTo>
                    <a:pt x="17869" y="14221"/>
                  </a:lnTo>
                  <a:lnTo>
                    <a:pt x="18065" y="14087"/>
                  </a:lnTo>
                  <a:lnTo>
                    <a:pt x="18065" y="13953"/>
                  </a:lnTo>
                  <a:lnTo>
                    <a:pt x="18655" y="13953"/>
                  </a:lnTo>
                  <a:lnTo>
                    <a:pt x="18851" y="14087"/>
                  </a:lnTo>
                  <a:lnTo>
                    <a:pt x="19244" y="14087"/>
                  </a:lnTo>
                  <a:lnTo>
                    <a:pt x="19244" y="13953"/>
                  </a:lnTo>
                  <a:lnTo>
                    <a:pt x="19440" y="13819"/>
                  </a:lnTo>
                  <a:lnTo>
                    <a:pt x="19440" y="12880"/>
                  </a:lnTo>
                  <a:lnTo>
                    <a:pt x="19244" y="12611"/>
                  </a:lnTo>
                  <a:lnTo>
                    <a:pt x="19244" y="12075"/>
                  </a:lnTo>
                  <a:lnTo>
                    <a:pt x="19440" y="11940"/>
                  </a:lnTo>
                  <a:lnTo>
                    <a:pt x="19440" y="11806"/>
                  </a:lnTo>
                  <a:lnTo>
                    <a:pt x="19636" y="11672"/>
                  </a:lnTo>
                  <a:lnTo>
                    <a:pt x="21207" y="11672"/>
                  </a:lnTo>
                  <a:lnTo>
                    <a:pt x="21207" y="11538"/>
                  </a:lnTo>
                  <a:lnTo>
                    <a:pt x="21404" y="11404"/>
                  </a:lnTo>
                  <a:lnTo>
                    <a:pt x="21404" y="11270"/>
                  </a:lnTo>
                  <a:lnTo>
                    <a:pt x="21600" y="11135"/>
                  </a:lnTo>
                  <a:lnTo>
                    <a:pt x="21600" y="9660"/>
                  </a:lnTo>
                  <a:lnTo>
                    <a:pt x="21404" y="9391"/>
                  </a:lnTo>
                  <a:lnTo>
                    <a:pt x="21404" y="9123"/>
                  </a:lnTo>
                  <a:lnTo>
                    <a:pt x="21011" y="8855"/>
                  </a:lnTo>
                  <a:lnTo>
                    <a:pt x="20422" y="8855"/>
                  </a:lnTo>
                  <a:lnTo>
                    <a:pt x="20225" y="8720"/>
                  </a:lnTo>
                  <a:lnTo>
                    <a:pt x="20029" y="8720"/>
                  </a:lnTo>
                  <a:lnTo>
                    <a:pt x="20029" y="8050"/>
                  </a:lnTo>
                  <a:lnTo>
                    <a:pt x="20225" y="7916"/>
                  </a:lnTo>
                  <a:lnTo>
                    <a:pt x="20815" y="7916"/>
                  </a:lnTo>
                  <a:lnTo>
                    <a:pt x="21011" y="8050"/>
                  </a:lnTo>
                  <a:lnTo>
                    <a:pt x="21404" y="8050"/>
                  </a:lnTo>
                  <a:lnTo>
                    <a:pt x="21404" y="7916"/>
                  </a:lnTo>
                  <a:lnTo>
                    <a:pt x="21600" y="7916"/>
                  </a:lnTo>
                  <a:lnTo>
                    <a:pt x="21600" y="7647"/>
                  </a:lnTo>
                  <a:lnTo>
                    <a:pt x="21404" y="7379"/>
                  </a:lnTo>
                  <a:lnTo>
                    <a:pt x="21404" y="7245"/>
                  </a:lnTo>
                  <a:lnTo>
                    <a:pt x="21207" y="7111"/>
                  </a:lnTo>
                  <a:lnTo>
                    <a:pt x="21207" y="6976"/>
                  </a:lnTo>
                  <a:lnTo>
                    <a:pt x="20815" y="6440"/>
                  </a:lnTo>
                  <a:lnTo>
                    <a:pt x="20815" y="5903"/>
                  </a:lnTo>
                  <a:lnTo>
                    <a:pt x="20618" y="5635"/>
                  </a:lnTo>
                  <a:lnTo>
                    <a:pt x="20618" y="4830"/>
                  </a:lnTo>
                  <a:lnTo>
                    <a:pt x="20815" y="4696"/>
                  </a:lnTo>
                  <a:lnTo>
                    <a:pt x="20815" y="4427"/>
                  </a:lnTo>
                  <a:lnTo>
                    <a:pt x="21600" y="3354"/>
                  </a:lnTo>
                  <a:lnTo>
                    <a:pt x="21600" y="2147"/>
                  </a:lnTo>
                  <a:lnTo>
                    <a:pt x="21207" y="1610"/>
                  </a:lnTo>
                  <a:lnTo>
                    <a:pt x="21207" y="1342"/>
                  </a:lnTo>
                  <a:lnTo>
                    <a:pt x="20815" y="1073"/>
                  </a:lnTo>
                  <a:lnTo>
                    <a:pt x="20815" y="939"/>
                  </a:lnTo>
                  <a:lnTo>
                    <a:pt x="20422" y="671"/>
                  </a:lnTo>
                  <a:lnTo>
                    <a:pt x="19636" y="402"/>
                  </a:lnTo>
                  <a:lnTo>
                    <a:pt x="19244" y="134"/>
                  </a:lnTo>
                  <a:lnTo>
                    <a:pt x="18851" y="0"/>
                  </a:lnTo>
                  <a:lnTo>
                    <a:pt x="18655" y="134"/>
                  </a:lnTo>
                  <a:lnTo>
                    <a:pt x="18458" y="402"/>
                  </a:lnTo>
                  <a:lnTo>
                    <a:pt x="17476" y="1073"/>
                  </a:lnTo>
                  <a:lnTo>
                    <a:pt x="17280" y="1073"/>
                  </a:lnTo>
                  <a:lnTo>
                    <a:pt x="17084" y="1207"/>
                  </a:lnTo>
                  <a:lnTo>
                    <a:pt x="16887" y="1207"/>
                  </a:lnTo>
                  <a:lnTo>
                    <a:pt x="16691" y="1342"/>
                  </a:lnTo>
                  <a:lnTo>
                    <a:pt x="16298" y="1342"/>
                  </a:lnTo>
                  <a:lnTo>
                    <a:pt x="16298" y="1207"/>
                  </a:lnTo>
                  <a:lnTo>
                    <a:pt x="16102" y="1207"/>
                  </a:lnTo>
                  <a:lnTo>
                    <a:pt x="16102" y="1073"/>
                  </a:lnTo>
                  <a:lnTo>
                    <a:pt x="15709" y="805"/>
                  </a:lnTo>
                  <a:lnTo>
                    <a:pt x="15316" y="805"/>
                  </a:lnTo>
                  <a:lnTo>
                    <a:pt x="15120" y="671"/>
                  </a:lnTo>
                  <a:lnTo>
                    <a:pt x="14727" y="671"/>
                  </a:lnTo>
                  <a:lnTo>
                    <a:pt x="14138" y="537"/>
                  </a:lnTo>
                  <a:lnTo>
                    <a:pt x="12960" y="537"/>
                  </a:lnTo>
                  <a:lnTo>
                    <a:pt x="12371" y="402"/>
                  </a:lnTo>
                  <a:lnTo>
                    <a:pt x="9622" y="402"/>
                  </a:lnTo>
                  <a:lnTo>
                    <a:pt x="9033" y="537"/>
                  </a:lnTo>
                  <a:lnTo>
                    <a:pt x="7855" y="537"/>
                  </a:lnTo>
                  <a:lnTo>
                    <a:pt x="7265" y="671"/>
                  </a:lnTo>
                  <a:lnTo>
                    <a:pt x="6873" y="671"/>
                  </a:lnTo>
                  <a:lnTo>
                    <a:pt x="6284" y="805"/>
                  </a:lnTo>
                  <a:lnTo>
                    <a:pt x="6087" y="939"/>
                  </a:lnTo>
                  <a:lnTo>
                    <a:pt x="5695" y="1073"/>
                  </a:lnTo>
                  <a:lnTo>
                    <a:pt x="5302" y="1342"/>
                  </a:lnTo>
                  <a:lnTo>
                    <a:pt x="4713" y="1476"/>
                  </a:lnTo>
                  <a:lnTo>
                    <a:pt x="4320" y="1610"/>
                  </a:lnTo>
                  <a:lnTo>
                    <a:pt x="4320" y="1878"/>
                  </a:lnTo>
                  <a:lnTo>
                    <a:pt x="4516" y="2147"/>
                  </a:lnTo>
                  <a:lnTo>
                    <a:pt x="4516" y="2817"/>
                  </a:lnTo>
                  <a:lnTo>
                    <a:pt x="4320" y="2952"/>
                  </a:lnTo>
                  <a:lnTo>
                    <a:pt x="4320" y="3220"/>
                  </a:lnTo>
                  <a:lnTo>
                    <a:pt x="3927" y="3488"/>
                  </a:lnTo>
                  <a:lnTo>
                    <a:pt x="3142" y="3488"/>
                  </a:lnTo>
                  <a:lnTo>
                    <a:pt x="3142" y="4561"/>
                  </a:lnTo>
                  <a:lnTo>
                    <a:pt x="3338" y="4830"/>
                  </a:lnTo>
                  <a:lnTo>
                    <a:pt x="3338" y="5098"/>
                  </a:lnTo>
                  <a:lnTo>
                    <a:pt x="3535" y="5232"/>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96" name="Freeform 412"/>
            <p:cNvSpPr/>
            <p:nvPr/>
          </p:nvSpPr>
          <p:spPr>
            <a:xfrm>
              <a:off x="4661838" y="2791791"/>
              <a:ext cx="188236" cy="182363"/>
            </a:xfrm>
            <a:custGeom>
              <a:avLst/>
              <a:gdLst/>
              <a:ahLst/>
              <a:cxnLst>
                <a:cxn ang="0">
                  <a:pos x="wd2" y="hd2"/>
                </a:cxn>
                <a:cxn ang="5400000">
                  <a:pos x="wd2" y="hd2"/>
                </a:cxn>
                <a:cxn ang="10800000">
                  <a:pos x="wd2" y="hd2"/>
                </a:cxn>
                <a:cxn ang="16200000">
                  <a:pos x="wd2" y="hd2"/>
                </a:cxn>
              </a:cxnLst>
              <a:rect l="0" t="0" r="r" b="b"/>
              <a:pathLst>
                <a:path w="21600" h="21600" extrusionOk="0">
                  <a:moveTo>
                    <a:pt x="16085" y="0"/>
                  </a:moveTo>
                  <a:lnTo>
                    <a:pt x="10570" y="0"/>
                  </a:lnTo>
                  <a:lnTo>
                    <a:pt x="10570" y="393"/>
                  </a:lnTo>
                  <a:lnTo>
                    <a:pt x="10111" y="393"/>
                  </a:lnTo>
                  <a:lnTo>
                    <a:pt x="9651" y="785"/>
                  </a:lnTo>
                  <a:lnTo>
                    <a:pt x="9191" y="785"/>
                  </a:lnTo>
                  <a:lnTo>
                    <a:pt x="9191" y="1178"/>
                  </a:lnTo>
                  <a:lnTo>
                    <a:pt x="8732" y="1178"/>
                  </a:lnTo>
                  <a:lnTo>
                    <a:pt x="8732" y="3927"/>
                  </a:lnTo>
                  <a:lnTo>
                    <a:pt x="8272" y="4320"/>
                  </a:lnTo>
                  <a:lnTo>
                    <a:pt x="8272" y="5105"/>
                  </a:lnTo>
                  <a:lnTo>
                    <a:pt x="7813" y="5105"/>
                  </a:lnTo>
                  <a:lnTo>
                    <a:pt x="7813" y="5498"/>
                  </a:lnTo>
                  <a:lnTo>
                    <a:pt x="4136" y="5498"/>
                  </a:lnTo>
                  <a:lnTo>
                    <a:pt x="4136" y="5105"/>
                  </a:lnTo>
                  <a:lnTo>
                    <a:pt x="3677" y="5105"/>
                  </a:lnTo>
                  <a:lnTo>
                    <a:pt x="3677" y="4713"/>
                  </a:lnTo>
                  <a:lnTo>
                    <a:pt x="3677" y="8640"/>
                  </a:lnTo>
                  <a:lnTo>
                    <a:pt x="3217" y="8640"/>
                  </a:lnTo>
                  <a:lnTo>
                    <a:pt x="2757" y="9033"/>
                  </a:lnTo>
                  <a:lnTo>
                    <a:pt x="1379" y="9033"/>
                  </a:lnTo>
                  <a:lnTo>
                    <a:pt x="919" y="9425"/>
                  </a:lnTo>
                  <a:lnTo>
                    <a:pt x="460" y="9425"/>
                  </a:lnTo>
                  <a:lnTo>
                    <a:pt x="460" y="10211"/>
                  </a:lnTo>
                  <a:lnTo>
                    <a:pt x="0" y="10211"/>
                  </a:lnTo>
                  <a:lnTo>
                    <a:pt x="460" y="10211"/>
                  </a:lnTo>
                  <a:lnTo>
                    <a:pt x="460" y="10604"/>
                  </a:lnTo>
                  <a:lnTo>
                    <a:pt x="1379" y="10604"/>
                  </a:lnTo>
                  <a:lnTo>
                    <a:pt x="1838" y="10996"/>
                  </a:lnTo>
                  <a:lnTo>
                    <a:pt x="1838" y="12960"/>
                  </a:lnTo>
                  <a:lnTo>
                    <a:pt x="1379" y="13353"/>
                  </a:lnTo>
                  <a:lnTo>
                    <a:pt x="1838" y="13353"/>
                  </a:lnTo>
                  <a:lnTo>
                    <a:pt x="1838" y="14138"/>
                  </a:lnTo>
                  <a:lnTo>
                    <a:pt x="2757" y="14924"/>
                  </a:lnTo>
                  <a:lnTo>
                    <a:pt x="3677" y="15316"/>
                  </a:lnTo>
                  <a:lnTo>
                    <a:pt x="5055" y="16102"/>
                  </a:lnTo>
                  <a:lnTo>
                    <a:pt x="5974" y="16887"/>
                  </a:lnTo>
                  <a:lnTo>
                    <a:pt x="6434" y="17673"/>
                  </a:lnTo>
                  <a:lnTo>
                    <a:pt x="7353" y="18458"/>
                  </a:lnTo>
                  <a:lnTo>
                    <a:pt x="8272" y="19636"/>
                  </a:lnTo>
                  <a:lnTo>
                    <a:pt x="10570" y="21600"/>
                  </a:lnTo>
                  <a:lnTo>
                    <a:pt x="11030" y="20815"/>
                  </a:lnTo>
                  <a:lnTo>
                    <a:pt x="11489" y="20422"/>
                  </a:lnTo>
                  <a:lnTo>
                    <a:pt x="11489" y="20029"/>
                  </a:lnTo>
                  <a:lnTo>
                    <a:pt x="11949" y="19636"/>
                  </a:lnTo>
                  <a:lnTo>
                    <a:pt x="12409" y="18851"/>
                  </a:lnTo>
                  <a:lnTo>
                    <a:pt x="12409" y="18458"/>
                  </a:lnTo>
                  <a:lnTo>
                    <a:pt x="12868" y="18065"/>
                  </a:lnTo>
                  <a:lnTo>
                    <a:pt x="12868" y="17673"/>
                  </a:lnTo>
                  <a:lnTo>
                    <a:pt x="12409" y="17673"/>
                  </a:lnTo>
                  <a:lnTo>
                    <a:pt x="12409" y="17280"/>
                  </a:lnTo>
                  <a:lnTo>
                    <a:pt x="11949" y="17280"/>
                  </a:lnTo>
                  <a:lnTo>
                    <a:pt x="11489" y="16887"/>
                  </a:lnTo>
                  <a:lnTo>
                    <a:pt x="11030" y="16887"/>
                  </a:lnTo>
                  <a:lnTo>
                    <a:pt x="11030" y="16102"/>
                  </a:lnTo>
                  <a:lnTo>
                    <a:pt x="10570" y="15709"/>
                  </a:lnTo>
                  <a:lnTo>
                    <a:pt x="10570" y="15316"/>
                  </a:lnTo>
                  <a:lnTo>
                    <a:pt x="11489" y="14531"/>
                  </a:lnTo>
                  <a:lnTo>
                    <a:pt x="11949" y="14531"/>
                  </a:lnTo>
                  <a:lnTo>
                    <a:pt x="12409" y="14138"/>
                  </a:lnTo>
                  <a:lnTo>
                    <a:pt x="13328" y="14138"/>
                  </a:lnTo>
                  <a:lnTo>
                    <a:pt x="13787" y="13745"/>
                  </a:lnTo>
                  <a:lnTo>
                    <a:pt x="15166" y="13745"/>
                  </a:lnTo>
                  <a:lnTo>
                    <a:pt x="15166" y="14138"/>
                  </a:lnTo>
                  <a:lnTo>
                    <a:pt x="15626" y="14531"/>
                  </a:lnTo>
                  <a:lnTo>
                    <a:pt x="15626" y="14924"/>
                  </a:lnTo>
                  <a:lnTo>
                    <a:pt x="16545" y="15709"/>
                  </a:lnTo>
                  <a:lnTo>
                    <a:pt x="17923" y="15709"/>
                  </a:lnTo>
                  <a:lnTo>
                    <a:pt x="18383" y="15316"/>
                  </a:lnTo>
                  <a:lnTo>
                    <a:pt x="18843" y="15316"/>
                  </a:lnTo>
                  <a:lnTo>
                    <a:pt x="20221" y="14138"/>
                  </a:lnTo>
                  <a:lnTo>
                    <a:pt x="20221" y="13745"/>
                  </a:lnTo>
                  <a:lnTo>
                    <a:pt x="21140" y="12960"/>
                  </a:lnTo>
                  <a:lnTo>
                    <a:pt x="21140" y="12567"/>
                  </a:lnTo>
                  <a:lnTo>
                    <a:pt x="21600" y="12567"/>
                  </a:lnTo>
                  <a:lnTo>
                    <a:pt x="21600" y="10211"/>
                  </a:lnTo>
                  <a:lnTo>
                    <a:pt x="21140" y="9818"/>
                  </a:lnTo>
                  <a:lnTo>
                    <a:pt x="21140" y="9425"/>
                  </a:lnTo>
                  <a:lnTo>
                    <a:pt x="19762" y="8247"/>
                  </a:lnTo>
                  <a:lnTo>
                    <a:pt x="19302" y="8247"/>
                  </a:lnTo>
                  <a:lnTo>
                    <a:pt x="19302" y="7855"/>
                  </a:lnTo>
                  <a:lnTo>
                    <a:pt x="18383" y="7069"/>
                  </a:lnTo>
                  <a:lnTo>
                    <a:pt x="18383" y="5498"/>
                  </a:lnTo>
                  <a:lnTo>
                    <a:pt x="18843" y="5105"/>
                  </a:lnTo>
                  <a:lnTo>
                    <a:pt x="18843" y="2749"/>
                  </a:lnTo>
                  <a:lnTo>
                    <a:pt x="18383" y="2749"/>
                  </a:lnTo>
                  <a:lnTo>
                    <a:pt x="18383" y="2356"/>
                  </a:lnTo>
                  <a:lnTo>
                    <a:pt x="17004" y="2356"/>
                  </a:lnTo>
                  <a:lnTo>
                    <a:pt x="17004" y="2749"/>
                  </a:lnTo>
                  <a:lnTo>
                    <a:pt x="16545" y="2749"/>
                  </a:lnTo>
                  <a:lnTo>
                    <a:pt x="15626" y="1964"/>
                  </a:lnTo>
                  <a:lnTo>
                    <a:pt x="15626" y="785"/>
                  </a:lnTo>
                  <a:lnTo>
                    <a:pt x="16085"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97" name="Freeform 413"/>
            <p:cNvSpPr/>
            <p:nvPr/>
          </p:nvSpPr>
          <p:spPr>
            <a:xfrm>
              <a:off x="4661838" y="2791791"/>
              <a:ext cx="188236" cy="182363"/>
            </a:xfrm>
            <a:custGeom>
              <a:avLst/>
              <a:gdLst/>
              <a:ahLst/>
              <a:cxnLst>
                <a:cxn ang="0">
                  <a:pos x="wd2" y="hd2"/>
                </a:cxn>
                <a:cxn ang="5400000">
                  <a:pos x="wd2" y="hd2"/>
                </a:cxn>
                <a:cxn ang="10800000">
                  <a:pos x="wd2" y="hd2"/>
                </a:cxn>
                <a:cxn ang="16200000">
                  <a:pos x="wd2" y="hd2"/>
                </a:cxn>
              </a:cxnLst>
              <a:rect l="0" t="0" r="r" b="b"/>
              <a:pathLst>
                <a:path w="21600" h="21600" extrusionOk="0">
                  <a:moveTo>
                    <a:pt x="16085" y="0"/>
                  </a:moveTo>
                  <a:lnTo>
                    <a:pt x="10570" y="0"/>
                  </a:lnTo>
                  <a:lnTo>
                    <a:pt x="10570" y="393"/>
                  </a:lnTo>
                  <a:lnTo>
                    <a:pt x="10111" y="393"/>
                  </a:lnTo>
                  <a:lnTo>
                    <a:pt x="9651" y="785"/>
                  </a:lnTo>
                  <a:lnTo>
                    <a:pt x="9191" y="785"/>
                  </a:lnTo>
                  <a:lnTo>
                    <a:pt x="9191" y="1178"/>
                  </a:lnTo>
                  <a:lnTo>
                    <a:pt x="8732" y="1178"/>
                  </a:lnTo>
                  <a:lnTo>
                    <a:pt x="8732" y="3927"/>
                  </a:lnTo>
                  <a:lnTo>
                    <a:pt x="8272" y="4320"/>
                  </a:lnTo>
                  <a:lnTo>
                    <a:pt x="8272" y="5105"/>
                  </a:lnTo>
                  <a:lnTo>
                    <a:pt x="7813" y="5105"/>
                  </a:lnTo>
                  <a:lnTo>
                    <a:pt x="7813" y="5498"/>
                  </a:lnTo>
                  <a:lnTo>
                    <a:pt x="4136" y="5498"/>
                  </a:lnTo>
                  <a:lnTo>
                    <a:pt x="4136" y="5105"/>
                  </a:lnTo>
                  <a:lnTo>
                    <a:pt x="3677" y="5105"/>
                  </a:lnTo>
                  <a:lnTo>
                    <a:pt x="3677" y="4713"/>
                  </a:lnTo>
                  <a:lnTo>
                    <a:pt x="3677" y="8640"/>
                  </a:lnTo>
                  <a:lnTo>
                    <a:pt x="3217" y="8640"/>
                  </a:lnTo>
                  <a:lnTo>
                    <a:pt x="2757" y="9033"/>
                  </a:lnTo>
                  <a:lnTo>
                    <a:pt x="1379" y="9033"/>
                  </a:lnTo>
                  <a:lnTo>
                    <a:pt x="919" y="9425"/>
                  </a:lnTo>
                  <a:lnTo>
                    <a:pt x="460" y="9425"/>
                  </a:lnTo>
                  <a:lnTo>
                    <a:pt x="460" y="10211"/>
                  </a:lnTo>
                  <a:lnTo>
                    <a:pt x="0" y="10211"/>
                  </a:lnTo>
                  <a:lnTo>
                    <a:pt x="460" y="10211"/>
                  </a:lnTo>
                  <a:lnTo>
                    <a:pt x="460" y="10604"/>
                  </a:lnTo>
                  <a:lnTo>
                    <a:pt x="1379" y="10604"/>
                  </a:lnTo>
                  <a:lnTo>
                    <a:pt x="1838" y="10996"/>
                  </a:lnTo>
                  <a:lnTo>
                    <a:pt x="1838" y="12960"/>
                  </a:lnTo>
                  <a:lnTo>
                    <a:pt x="1379" y="13353"/>
                  </a:lnTo>
                  <a:lnTo>
                    <a:pt x="1838" y="13353"/>
                  </a:lnTo>
                  <a:lnTo>
                    <a:pt x="1838" y="14138"/>
                  </a:lnTo>
                  <a:lnTo>
                    <a:pt x="2757" y="14924"/>
                  </a:lnTo>
                  <a:lnTo>
                    <a:pt x="3677" y="15316"/>
                  </a:lnTo>
                  <a:lnTo>
                    <a:pt x="5055" y="16102"/>
                  </a:lnTo>
                  <a:lnTo>
                    <a:pt x="5974" y="16887"/>
                  </a:lnTo>
                  <a:lnTo>
                    <a:pt x="6434" y="17673"/>
                  </a:lnTo>
                  <a:lnTo>
                    <a:pt x="7353" y="18458"/>
                  </a:lnTo>
                  <a:lnTo>
                    <a:pt x="8272" y="19636"/>
                  </a:lnTo>
                  <a:lnTo>
                    <a:pt x="10570" y="21600"/>
                  </a:lnTo>
                  <a:lnTo>
                    <a:pt x="11030" y="20815"/>
                  </a:lnTo>
                  <a:lnTo>
                    <a:pt x="11489" y="20422"/>
                  </a:lnTo>
                  <a:lnTo>
                    <a:pt x="11489" y="20029"/>
                  </a:lnTo>
                  <a:lnTo>
                    <a:pt x="11949" y="19636"/>
                  </a:lnTo>
                  <a:lnTo>
                    <a:pt x="12409" y="18851"/>
                  </a:lnTo>
                  <a:lnTo>
                    <a:pt x="12409" y="18458"/>
                  </a:lnTo>
                  <a:lnTo>
                    <a:pt x="12868" y="18065"/>
                  </a:lnTo>
                  <a:lnTo>
                    <a:pt x="12868" y="17673"/>
                  </a:lnTo>
                  <a:lnTo>
                    <a:pt x="12409" y="17673"/>
                  </a:lnTo>
                  <a:lnTo>
                    <a:pt x="12409" y="17280"/>
                  </a:lnTo>
                  <a:lnTo>
                    <a:pt x="11949" y="17280"/>
                  </a:lnTo>
                  <a:lnTo>
                    <a:pt x="11489" y="16887"/>
                  </a:lnTo>
                  <a:lnTo>
                    <a:pt x="11030" y="16887"/>
                  </a:lnTo>
                  <a:lnTo>
                    <a:pt x="11030" y="16102"/>
                  </a:lnTo>
                  <a:lnTo>
                    <a:pt x="10570" y="15709"/>
                  </a:lnTo>
                  <a:lnTo>
                    <a:pt x="10570" y="15316"/>
                  </a:lnTo>
                  <a:lnTo>
                    <a:pt x="11489" y="14531"/>
                  </a:lnTo>
                  <a:lnTo>
                    <a:pt x="11949" y="14531"/>
                  </a:lnTo>
                  <a:lnTo>
                    <a:pt x="12409" y="14138"/>
                  </a:lnTo>
                  <a:lnTo>
                    <a:pt x="13328" y="14138"/>
                  </a:lnTo>
                  <a:lnTo>
                    <a:pt x="13787" y="13745"/>
                  </a:lnTo>
                  <a:lnTo>
                    <a:pt x="15166" y="13745"/>
                  </a:lnTo>
                  <a:lnTo>
                    <a:pt x="15166" y="14138"/>
                  </a:lnTo>
                  <a:lnTo>
                    <a:pt x="15626" y="14531"/>
                  </a:lnTo>
                  <a:lnTo>
                    <a:pt x="15626" y="14924"/>
                  </a:lnTo>
                  <a:lnTo>
                    <a:pt x="16545" y="15709"/>
                  </a:lnTo>
                  <a:lnTo>
                    <a:pt x="17923" y="15709"/>
                  </a:lnTo>
                  <a:lnTo>
                    <a:pt x="18383" y="15316"/>
                  </a:lnTo>
                  <a:lnTo>
                    <a:pt x="18843" y="15316"/>
                  </a:lnTo>
                  <a:lnTo>
                    <a:pt x="20221" y="14138"/>
                  </a:lnTo>
                  <a:lnTo>
                    <a:pt x="20221" y="13745"/>
                  </a:lnTo>
                  <a:lnTo>
                    <a:pt x="21140" y="12960"/>
                  </a:lnTo>
                  <a:lnTo>
                    <a:pt x="21140" y="12567"/>
                  </a:lnTo>
                  <a:lnTo>
                    <a:pt x="21600" y="12567"/>
                  </a:lnTo>
                  <a:lnTo>
                    <a:pt x="21600" y="10211"/>
                  </a:lnTo>
                  <a:lnTo>
                    <a:pt x="21140" y="9818"/>
                  </a:lnTo>
                  <a:lnTo>
                    <a:pt x="21140" y="9425"/>
                  </a:lnTo>
                  <a:lnTo>
                    <a:pt x="19762" y="8247"/>
                  </a:lnTo>
                  <a:lnTo>
                    <a:pt x="19302" y="8247"/>
                  </a:lnTo>
                  <a:lnTo>
                    <a:pt x="19302" y="7855"/>
                  </a:lnTo>
                  <a:lnTo>
                    <a:pt x="18383" y="7069"/>
                  </a:lnTo>
                  <a:lnTo>
                    <a:pt x="18383" y="5498"/>
                  </a:lnTo>
                  <a:lnTo>
                    <a:pt x="18843" y="5105"/>
                  </a:lnTo>
                  <a:lnTo>
                    <a:pt x="18843" y="2749"/>
                  </a:lnTo>
                  <a:lnTo>
                    <a:pt x="18383" y="2749"/>
                  </a:lnTo>
                  <a:lnTo>
                    <a:pt x="18383" y="2356"/>
                  </a:lnTo>
                  <a:lnTo>
                    <a:pt x="17004" y="2356"/>
                  </a:lnTo>
                  <a:lnTo>
                    <a:pt x="17004" y="2749"/>
                  </a:lnTo>
                  <a:lnTo>
                    <a:pt x="16545" y="2749"/>
                  </a:lnTo>
                  <a:lnTo>
                    <a:pt x="15626" y="1964"/>
                  </a:lnTo>
                  <a:lnTo>
                    <a:pt x="15626" y="785"/>
                  </a:lnTo>
                  <a:lnTo>
                    <a:pt x="16085" y="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98" name="Freeform 414"/>
            <p:cNvSpPr/>
            <p:nvPr/>
          </p:nvSpPr>
          <p:spPr>
            <a:xfrm>
              <a:off x="4169220" y="2572956"/>
              <a:ext cx="188237" cy="152522"/>
            </a:xfrm>
            <a:custGeom>
              <a:avLst/>
              <a:gdLst/>
              <a:ahLst/>
              <a:cxnLst>
                <a:cxn ang="0">
                  <a:pos x="wd2" y="hd2"/>
                </a:cxn>
                <a:cxn ang="5400000">
                  <a:pos x="wd2" y="hd2"/>
                </a:cxn>
                <a:cxn ang="10800000">
                  <a:pos x="wd2" y="hd2"/>
                </a:cxn>
                <a:cxn ang="16200000">
                  <a:pos x="wd2" y="hd2"/>
                </a:cxn>
              </a:cxnLst>
              <a:rect l="0" t="0" r="r" b="b"/>
              <a:pathLst>
                <a:path w="21600" h="21600" extrusionOk="0">
                  <a:moveTo>
                    <a:pt x="6894" y="21600"/>
                  </a:moveTo>
                  <a:lnTo>
                    <a:pt x="6434" y="21600"/>
                  </a:lnTo>
                  <a:lnTo>
                    <a:pt x="5515" y="21130"/>
                  </a:lnTo>
                  <a:lnTo>
                    <a:pt x="4596" y="21130"/>
                  </a:lnTo>
                  <a:lnTo>
                    <a:pt x="3677" y="20191"/>
                  </a:lnTo>
                  <a:lnTo>
                    <a:pt x="3217" y="20191"/>
                  </a:lnTo>
                  <a:lnTo>
                    <a:pt x="3217" y="16904"/>
                  </a:lnTo>
                  <a:lnTo>
                    <a:pt x="2757" y="16904"/>
                  </a:lnTo>
                  <a:lnTo>
                    <a:pt x="2757" y="15965"/>
                  </a:lnTo>
                  <a:lnTo>
                    <a:pt x="919" y="15965"/>
                  </a:lnTo>
                  <a:lnTo>
                    <a:pt x="919" y="15496"/>
                  </a:lnTo>
                  <a:lnTo>
                    <a:pt x="460" y="15496"/>
                  </a:lnTo>
                  <a:lnTo>
                    <a:pt x="460" y="15026"/>
                  </a:lnTo>
                  <a:lnTo>
                    <a:pt x="0" y="14557"/>
                  </a:lnTo>
                  <a:lnTo>
                    <a:pt x="0" y="9861"/>
                  </a:lnTo>
                  <a:lnTo>
                    <a:pt x="460" y="8922"/>
                  </a:lnTo>
                  <a:lnTo>
                    <a:pt x="460" y="8452"/>
                  </a:lnTo>
                  <a:lnTo>
                    <a:pt x="919" y="7983"/>
                  </a:lnTo>
                  <a:lnTo>
                    <a:pt x="919" y="7513"/>
                  </a:lnTo>
                  <a:lnTo>
                    <a:pt x="1379" y="7513"/>
                  </a:lnTo>
                  <a:lnTo>
                    <a:pt x="2298" y="7043"/>
                  </a:lnTo>
                  <a:lnTo>
                    <a:pt x="2757" y="6574"/>
                  </a:lnTo>
                  <a:lnTo>
                    <a:pt x="3217" y="6574"/>
                  </a:lnTo>
                  <a:lnTo>
                    <a:pt x="3677" y="6104"/>
                  </a:lnTo>
                  <a:lnTo>
                    <a:pt x="4136" y="6104"/>
                  </a:lnTo>
                  <a:lnTo>
                    <a:pt x="4136" y="5635"/>
                  </a:lnTo>
                  <a:lnTo>
                    <a:pt x="4596" y="5635"/>
                  </a:lnTo>
                  <a:lnTo>
                    <a:pt x="4596" y="5165"/>
                  </a:lnTo>
                  <a:lnTo>
                    <a:pt x="4136" y="5165"/>
                  </a:lnTo>
                  <a:lnTo>
                    <a:pt x="4136" y="4696"/>
                  </a:lnTo>
                  <a:lnTo>
                    <a:pt x="3677" y="4696"/>
                  </a:lnTo>
                  <a:lnTo>
                    <a:pt x="3217" y="4226"/>
                  </a:lnTo>
                  <a:lnTo>
                    <a:pt x="2757" y="4226"/>
                  </a:lnTo>
                  <a:lnTo>
                    <a:pt x="2757" y="3757"/>
                  </a:lnTo>
                  <a:lnTo>
                    <a:pt x="2298" y="3757"/>
                  </a:lnTo>
                  <a:lnTo>
                    <a:pt x="2298" y="2348"/>
                  </a:lnTo>
                  <a:lnTo>
                    <a:pt x="2757" y="1878"/>
                  </a:lnTo>
                  <a:lnTo>
                    <a:pt x="3217" y="939"/>
                  </a:lnTo>
                  <a:lnTo>
                    <a:pt x="3217" y="470"/>
                  </a:lnTo>
                  <a:lnTo>
                    <a:pt x="6434" y="470"/>
                  </a:lnTo>
                  <a:lnTo>
                    <a:pt x="10111" y="0"/>
                  </a:lnTo>
                  <a:lnTo>
                    <a:pt x="11949" y="939"/>
                  </a:lnTo>
                  <a:lnTo>
                    <a:pt x="12409" y="1409"/>
                  </a:lnTo>
                  <a:lnTo>
                    <a:pt x="18843" y="1409"/>
                  </a:lnTo>
                  <a:lnTo>
                    <a:pt x="18843" y="3757"/>
                  </a:lnTo>
                  <a:lnTo>
                    <a:pt x="19302" y="4226"/>
                  </a:lnTo>
                  <a:lnTo>
                    <a:pt x="19302" y="5165"/>
                  </a:lnTo>
                  <a:lnTo>
                    <a:pt x="20221" y="5165"/>
                  </a:lnTo>
                  <a:lnTo>
                    <a:pt x="20681" y="5635"/>
                  </a:lnTo>
                  <a:lnTo>
                    <a:pt x="21140" y="5635"/>
                  </a:lnTo>
                  <a:lnTo>
                    <a:pt x="21140" y="6104"/>
                  </a:lnTo>
                  <a:lnTo>
                    <a:pt x="21600" y="6574"/>
                  </a:lnTo>
                  <a:lnTo>
                    <a:pt x="21600" y="7513"/>
                  </a:lnTo>
                  <a:lnTo>
                    <a:pt x="21140" y="7513"/>
                  </a:lnTo>
                  <a:lnTo>
                    <a:pt x="21140" y="8452"/>
                  </a:lnTo>
                  <a:lnTo>
                    <a:pt x="20681" y="8922"/>
                  </a:lnTo>
                  <a:lnTo>
                    <a:pt x="19302" y="8922"/>
                  </a:lnTo>
                  <a:lnTo>
                    <a:pt x="18843" y="9391"/>
                  </a:lnTo>
                  <a:lnTo>
                    <a:pt x="18843" y="17374"/>
                  </a:lnTo>
                  <a:lnTo>
                    <a:pt x="19302" y="19722"/>
                  </a:lnTo>
                  <a:lnTo>
                    <a:pt x="11949" y="19722"/>
                  </a:lnTo>
                  <a:lnTo>
                    <a:pt x="11489" y="20191"/>
                  </a:lnTo>
                  <a:lnTo>
                    <a:pt x="10111" y="20191"/>
                  </a:lnTo>
                  <a:lnTo>
                    <a:pt x="8732" y="21130"/>
                  </a:lnTo>
                  <a:lnTo>
                    <a:pt x="6894" y="216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099" name="Freeform 415"/>
            <p:cNvSpPr/>
            <p:nvPr/>
          </p:nvSpPr>
          <p:spPr>
            <a:xfrm>
              <a:off x="4169220" y="2572956"/>
              <a:ext cx="188237" cy="152522"/>
            </a:xfrm>
            <a:custGeom>
              <a:avLst/>
              <a:gdLst/>
              <a:ahLst/>
              <a:cxnLst>
                <a:cxn ang="0">
                  <a:pos x="wd2" y="hd2"/>
                </a:cxn>
                <a:cxn ang="5400000">
                  <a:pos x="wd2" y="hd2"/>
                </a:cxn>
                <a:cxn ang="10800000">
                  <a:pos x="wd2" y="hd2"/>
                </a:cxn>
                <a:cxn ang="16200000">
                  <a:pos x="wd2" y="hd2"/>
                </a:cxn>
              </a:cxnLst>
              <a:rect l="0" t="0" r="r" b="b"/>
              <a:pathLst>
                <a:path w="21600" h="21600" extrusionOk="0">
                  <a:moveTo>
                    <a:pt x="6894" y="21600"/>
                  </a:moveTo>
                  <a:lnTo>
                    <a:pt x="6434" y="21600"/>
                  </a:lnTo>
                  <a:lnTo>
                    <a:pt x="5515" y="21130"/>
                  </a:lnTo>
                  <a:lnTo>
                    <a:pt x="4596" y="21130"/>
                  </a:lnTo>
                  <a:lnTo>
                    <a:pt x="3677" y="20191"/>
                  </a:lnTo>
                  <a:lnTo>
                    <a:pt x="3217" y="20191"/>
                  </a:lnTo>
                  <a:lnTo>
                    <a:pt x="3217" y="16904"/>
                  </a:lnTo>
                  <a:lnTo>
                    <a:pt x="2757" y="16904"/>
                  </a:lnTo>
                  <a:lnTo>
                    <a:pt x="2757" y="15965"/>
                  </a:lnTo>
                  <a:lnTo>
                    <a:pt x="919" y="15965"/>
                  </a:lnTo>
                  <a:lnTo>
                    <a:pt x="919" y="15496"/>
                  </a:lnTo>
                  <a:lnTo>
                    <a:pt x="460" y="15496"/>
                  </a:lnTo>
                  <a:lnTo>
                    <a:pt x="460" y="15026"/>
                  </a:lnTo>
                  <a:lnTo>
                    <a:pt x="0" y="14557"/>
                  </a:lnTo>
                  <a:lnTo>
                    <a:pt x="0" y="9861"/>
                  </a:lnTo>
                  <a:lnTo>
                    <a:pt x="460" y="8922"/>
                  </a:lnTo>
                  <a:lnTo>
                    <a:pt x="460" y="8452"/>
                  </a:lnTo>
                  <a:lnTo>
                    <a:pt x="919" y="7983"/>
                  </a:lnTo>
                  <a:lnTo>
                    <a:pt x="919" y="7513"/>
                  </a:lnTo>
                  <a:lnTo>
                    <a:pt x="1379" y="7513"/>
                  </a:lnTo>
                  <a:lnTo>
                    <a:pt x="2298" y="7043"/>
                  </a:lnTo>
                  <a:lnTo>
                    <a:pt x="2757" y="6574"/>
                  </a:lnTo>
                  <a:lnTo>
                    <a:pt x="3217" y="6574"/>
                  </a:lnTo>
                  <a:lnTo>
                    <a:pt x="3677" y="6104"/>
                  </a:lnTo>
                  <a:lnTo>
                    <a:pt x="4136" y="6104"/>
                  </a:lnTo>
                  <a:lnTo>
                    <a:pt x="4136" y="5635"/>
                  </a:lnTo>
                  <a:lnTo>
                    <a:pt x="4596" y="5635"/>
                  </a:lnTo>
                  <a:lnTo>
                    <a:pt x="4596" y="5165"/>
                  </a:lnTo>
                  <a:lnTo>
                    <a:pt x="4136" y="5165"/>
                  </a:lnTo>
                  <a:lnTo>
                    <a:pt x="4136" y="4696"/>
                  </a:lnTo>
                  <a:lnTo>
                    <a:pt x="3677" y="4696"/>
                  </a:lnTo>
                  <a:lnTo>
                    <a:pt x="3217" y="4226"/>
                  </a:lnTo>
                  <a:lnTo>
                    <a:pt x="2757" y="4226"/>
                  </a:lnTo>
                  <a:lnTo>
                    <a:pt x="2757" y="3757"/>
                  </a:lnTo>
                  <a:lnTo>
                    <a:pt x="2298" y="3757"/>
                  </a:lnTo>
                  <a:lnTo>
                    <a:pt x="2298" y="2348"/>
                  </a:lnTo>
                  <a:lnTo>
                    <a:pt x="2757" y="1878"/>
                  </a:lnTo>
                  <a:lnTo>
                    <a:pt x="3217" y="939"/>
                  </a:lnTo>
                  <a:lnTo>
                    <a:pt x="3217" y="470"/>
                  </a:lnTo>
                  <a:lnTo>
                    <a:pt x="6434" y="470"/>
                  </a:lnTo>
                  <a:lnTo>
                    <a:pt x="10111" y="0"/>
                  </a:lnTo>
                  <a:lnTo>
                    <a:pt x="11949" y="939"/>
                  </a:lnTo>
                  <a:lnTo>
                    <a:pt x="12409" y="1409"/>
                  </a:lnTo>
                  <a:lnTo>
                    <a:pt x="18843" y="1409"/>
                  </a:lnTo>
                  <a:lnTo>
                    <a:pt x="18843" y="3757"/>
                  </a:lnTo>
                  <a:lnTo>
                    <a:pt x="19302" y="4226"/>
                  </a:lnTo>
                  <a:lnTo>
                    <a:pt x="19302" y="5165"/>
                  </a:lnTo>
                  <a:lnTo>
                    <a:pt x="20221" y="5165"/>
                  </a:lnTo>
                  <a:lnTo>
                    <a:pt x="20681" y="5635"/>
                  </a:lnTo>
                  <a:lnTo>
                    <a:pt x="21140" y="5635"/>
                  </a:lnTo>
                  <a:lnTo>
                    <a:pt x="21140" y="6104"/>
                  </a:lnTo>
                  <a:lnTo>
                    <a:pt x="21600" y="6574"/>
                  </a:lnTo>
                  <a:lnTo>
                    <a:pt x="21600" y="7513"/>
                  </a:lnTo>
                  <a:lnTo>
                    <a:pt x="21140" y="7513"/>
                  </a:lnTo>
                  <a:lnTo>
                    <a:pt x="21140" y="8452"/>
                  </a:lnTo>
                  <a:lnTo>
                    <a:pt x="20681" y="8922"/>
                  </a:lnTo>
                  <a:lnTo>
                    <a:pt x="19302" y="8922"/>
                  </a:lnTo>
                  <a:lnTo>
                    <a:pt x="18843" y="9391"/>
                  </a:lnTo>
                  <a:lnTo>
                    <a:pt x="18843" y="17374"/>
                  </a:lnTo>
                  <a:lnTo>
                    <a:pt x="19302" y="19722"/>
                  </a:lnTo>
                  <a:lnTo>
                    <a:pt x="11949" y="19722"/>
                  </a:lnTo>
                  <a:lnTo>
                    <a:pt x="11489" y="20191"/>
                  </a:lnTo>
                  <a:lnTo>
                    <a:pt x="10111" y="20191"/>
                  </a:lnTo>
                  <a:lnTo>
                    <a:pt x="8732" y="21130"/>
                  </a:lnTo>
                  <a:lnTo>
                    <a:pt x="6894" y="216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00" name="Freeform 416"/>
            <p:cNvSpPr/>
            <p:nvPr/>
          </p:nvSpPr>
          <p:spPr>
            <a:xfrm>
              <a:off x="4693877" y="2818316"/>
              <a:ext cx="44056" cy="198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64" y="3600"/>
                  </a:lnTo>
                  <a:lnTo>
                    <a:pt x="0" y="14400"/>
                  </a:lnTo>
                  <a:lnTo>
                    <a:pt x="1964" y="18000"/>
                  </a:lnTo>
                  <a:lnTo>
                    <a:pt x="1964" y="21600"/>
                  </a:lnTo>
                  <a:lnTo>
                    <a:pt x="17673" y="21600"/>
                  </a:lnTo>
                  <a:lnTo>
                    <a:pt x="17673" y="18000"/>
                  </a:lnTo>
                  <a:lnTo>
                    <a:pt x="19636" y="18000"/>
                  </a:lnTo>
                  <a:lnTo>
                    <a:pt x="19636" y="14400"/>
                  </a:lnTo>
                  <a:lnTo>
                    <a:pt x="21600" y="10800"/>
                  </a:lnTo>
                  <a:lnTo>
                    <a:pt x="21600"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01" name="Freeform 417"/>
            <p:cNvSpPr/>
            <p:nvPr/>
          </p:nvSpPr>
          <p:spPr>
            <a:xfrm>
              <a:off x="4693877" y="2818316"/>
              <a:ext cx="44056" cy="198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64" y="3600"/>
                  </a:lnTo>
                  <a:lnTo>
                    <a:pt x="0" y="14400"/>
                  </a:lnTo>
                  <a:lnTo>
                    <a:pt x="1964" y="18000"/>
                  </a:lnTo>
                  <a:lnTo>
                    <a:pt x="1964" y="21600"/>
                  </a:lnTo>
                  <a:lnTo>
                    <a:pt x="17673" y="21600"/>
                  </a:lnTo>
                  <a:lnTo>
                    <a:pt x="17673" y="18000"/>
                  </a:lnTo>
                  <a:lnTo>
                    <a:pt x="19636" y="18000"/>
                  </a:lnTo>
                  <a:lnTo>
                    <a:pt x="19636" y="14400"/>
                  </a:lnTo>
                  <a:lnTo>
                    <a:pt x="21600" y="10800"/>
                  </a:lnTo>
                  <a:lnTo>
                    <a:pt x="21600" y="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02" name="Freeform 418"/>
            <p:cNvSpPr/>
            <p:nvPr/>
          </p:nvSpPr>
          <p:spPr>
            <a:xfrm>
              <a:off x="5250574" y="2887946"/>
              <a:ext cx="56071" cy="464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714" y="0"/>
                  </a:lnTo>
                  <a:lnTo>
                    <a:pt x="6171" y="1543"/>
                  </a:lnTo>
                  <a:lnTo>
                    <a:pt x="4629" y="1543"/>
                  </a:lnTo>
                  <a:lnTo>
                    <a:pt x="4629" y="10800"/>
                  </a:lnTo>
                  <a:lnTo>
                    <a:pt x="3086" y="12343"/>
                  </a:lnTo>
                  <a:lnTo>
                    <a:pt x="1543" y="12343"/>
                  </a:lnTo>
                  <a:lnTo>
                    <a:pt x="1543" y="15429"/>
                  </a:lnTo>
                  <a:lnTo>
                    <a:pt x="0" y="15429"/>
                  </a:lnTo>
                  <a:lnTo>
                    <a:pt x="0" y="18514"/>
                  </a:lnTo>
                  <a:lnTo>
                    <a:pt x="1543" y="20057"/>
                  </a:lnTo>
                  <a:lnTo>
                    <a:pt x="1543" y="21600"/>
                  </a:lnTo>
                  <a:lnTo>
                    <a:pt x="4629" y="21600"/>
                  </a:lnTo>
                  <a:lnTo>
                    <a:pt x="4629" y="20057"/>
                  </a:lnTo>
                  <a:lnTo>
                    <a:pt x="18514" y="20057"/>
                  </a:lnTo>
                  <a:lnTo>
                    <a:pt x="18514" y="18514"/>
                  </a:lnTo>
                  <a:lnTo>
                    <a:pt x="21600" y="15429"/>
                  </a:lnTo>
                  <a:lnTo>
                    <a:pt x="18514" y="1543"/>
                  </a:lnTo>
                  <a:lnTo>
                    <a:pt x="10800"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03" name="Freeform 419"/>
            <p:cNvSpPr/>
            <p:nvPr/>
          </p:nvSpPr>
          <p:spPr>
            <a:xfrm>
              <a:off x="5250574" y="2887946"/>
              <a:ext cx="56071" cy="4642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714" y="0"/>
                  </a:lnTo>
                  <a:lnTo>
                    <a:pt x="6171" y="1543"/>
                  </a:lnTo>
                  <a:lnTo>
                    <a:pt x="4629" y="1543"/>
                  </a:lnTo>
                  <a:lnTo>
                    <a:pt x="4629" y="10800"/>
                  </a:lnTo>
                  <a:lnTo>
                    <a:pt x="3086" y="12343"/>
                  </a:lnTo>
                  <a:lnTo>
                    <a:pt x="1543" y="12343"/>
                  </a:lnTo>
                  <a:lnTo>
                    <a:pt x="1543" y="15429"/>
                  </a:lnTo>
                  <a:lnTo>
                    <a:pt x="0" y="15429"/>
                  </a:lnTo>
                  <a:lnTo>
                    <a:pt x="0" y="18514"/>
                  </a:lnTo>
                  <a:lnTo>
                    <a:pt x="1543" y="20057"/>
                  </a:lnTo>
                  <a:lnTo>
                    <a:pt x="1543" y="21600"/>
                  </a:lnTo>
                  <a:lnTo>
                    <a:pt x="4629" y="21600"/>
                  </a:lnTo>
                  <a:lnTo>
                    <a:pt x="4629" y="20057"/>
                  </a:lnTo>
                  <a:lnTo>
                    <a:pt x="18514" y="20057"/>
                  </a:lnTo>
                  <a:lnTo>
                    <a:pt x="18514" y="18514"/>
                  </a:lnTo>
                  <a:lnTo>
                    <a:pt x="21600" y="15429"/>
                  </a:lnTo>
                  <a:lnTo>
                    <a:pt x="18514" y="1543"/>
                  </a:lnTo>
                  <a:lnTo>
                    <a:pt x="10800" y="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04" name="Freeform 420"/>
            <p:cNvSpPr/>
            <p:nvPr/>
          </p:nvSpPr>
          <p:spPr>
            <a:xfrm>
              <a:off x="4257331" y="2443645"/>
              <a:ext cx="232291" cy="142574"/>
            </a:xfrm>
            <a:custGeom>
              <a:avLst/>
              <a:gdLst/>
              <a:ahLst/>
              <a:cxnLst>
                <a:cxn ang="0">
                  <a:pos x="wd2" y="hd2"/>
                </a:cxn>
                <a:cxn ang="5400000">
                  <a:pos x="wd2" y="hd2"/>
                </a:cxn>
                <a:cxn ang="10800000">
                  <a:pos x="wd2" y="hd2"/>
                </a:cxn>
                <a:cxn ang="16200000">
                  <a:pos x="wd2" y="hd2"/>
                </a:cxn>
              </a:cxnLst>
              <a:rect l="0" t="0" r="r" b="b"/>
              <a:pathLst>
                <a:path w="21600" h="21600" extrusionOk="0">
                  <a:moveTo>
                    <a:pt x="21600" y="11051"/>
                  </a:moveTo>
                  <a:lnTo>
                    <a:pt x="21600" y="11553"/>
                  </a:lnTo>
                  <a:lnTo>
                    <a:pt x="21228" y="12558"/>
                  </a:lnTo>
                  <a:lnTo>
                    <a:pt x="21228" y="13563"/>
                  </a:lnTo>
                  <a:lnTo>
                    <a:pt x="20855" y="14065"/>
                  </a:lnTo>
                  <a:lnTo>
                    <a:pt x="20855" y="14567"/>
                  </a:lnTo>
                  <a:lnTo>
                    <a:pt x="20483" y="15070"/>
                  </a:lnTo>
                  <a:lnTo>
                    <a:pt x="19738" y="15070"/>
                  </a:lnTo>
                  <a:lnTo>
                    <a:pt x="19366" y="15572"/>
                  </a:lnTo>
                  <a:lnTo>
                    <a:pt x="17876" y="15572"/>
                  </a:lnTo>
                  <a:lnTo>
                    <a:pt x="17876" y="16074"/>
                  </a:lnTo>
                  <a:lnTo>
                    <a:pt x="17503" y="16074"/>
                  </a:lnTo>
                  <a:lnTo>
                    <a:pt x="17131" y="16577"/>
                  </a:lnTo>
                  <a:lnTo>
                    <a:pt x="16759" y="17581"/>
                  </a:lnTo>
                  <a:lnTo>
                    <a:pt x="15641" y="19088"/>
                  </a:lnTo>
                  <a:lnTo>
                    <a:pt x="15641" y="19591"/>
                  </a:lnTo>
                  <a:lnTo>
                    <a:pt x="14524" y="20093"/>
                  </a:lnTo>
                  <a:lnTo>
                    <a:pt x="13407" y="20093"/>
                  </a:lnTo>
                  <a:lnTo>
                    <a:pt x="12662" y="19591"/>
                  </a:lnTo>
                  <a:lnTo>
                    <a:pt x="11917" y="19591"/>
                  </a:lnTo>
                  <a:lnTo>
                    <a:pt x="11172" y="18586"/>
                  </a:lnTo>
                  <a:lnTo>
                    <a:pt x="10428" y="18084"/>
                  </a:lnTo>
                  <a:lnTo>
                    <a:pt x="10055" y="18084"/>
                  </a:lnTo>
                  <a:lnTo>
                    <a:pt x="9683" y="17581"/>
                  </a:lnTo>
                  <a:lnTo>
                    <a:pt x="8566" y="17581"/>
                  </a:lnTo>
                  <a:lnTo>
                    <a:pt x="8566" y="18084"/>
                  </a:lnTo>
                  <a:lnTo>
                    <a:pt x="8193" y="18084"/>
                  </a:lnTo>
                  <a:lnTo>
                    <a:pt x="8193" y="18586"/>
                  </a:lnTo>
                  <a:lnTo>
                    <a:pt x="7448" y="19591"/>
                  </a:lnTo>
                  <a:lnTo>
                    <a:pt x="7448" y="21098"/>
                  </a:lnTo>
                  <a:lnTo>
                    <a:pt x="6331" y="21098"/>
                  </a:lnTo>
                  <a:lnTo>
                    <a:pt x="4841" y="21600"/>
                  </a:lnTo>
                  <a:lnTo>
                    <a:pt x="4097" y="21098"/>
                  </a:lnTo>
                  <a:lnTo>
                    <a:pt x="1490" y="21098"/>
                  </a:lnTo>
                  <a:lnTo>
                    <a:pt x="1490" y="20595"/>
                  </a:lnTo>
                  <a:lnTo>
                    <a:pt x="0" y="19591"/>
                  </a:lnTo>
                  <a:lnTo>
                    <a:pt x="372" y="18586"/>
                  </a:lnTo>
                  <a:lnTo>
                    <a:pt x="372" y="17581"/>
                  </a:lnTo>
                  <a:lnTo>
                    <a:pt x="745" y="15572"/>
                  </a:lnTo>
                  <a:lnTo>
                    <a:pt x="745" y="15070"/>
                  </a:lnTo>
                  <a:lnTo>
                    <a:pt x="1117" y="14567"/>
                  </a:lnTo>
                  <a:lnTo>
                    <a:pt x="1117" y="14065"/>
                  </a:lnTo>
                  <a:lnTo>
                    <a:pt x="1490" y="13563"/>
                  </a:lnTo>
                  <a:lnTo>
                    <a:pt x="1862" y="12558"/>
                  </a:lnTo>
                  <a:lnTo>
                    <a:pt x="2979" y="11051"/>
                  </a:lnTo>
                  <a:lnTo>
                    <a:pt x="2979" y="10549"/>
                  </a:lnTo>
                  <a:lnTo>
                    <a:pt x="3352" y="9544"/>
                  </a:lnTo>
                  <a:lnTo>
                    <a:pt x="3724" y="8037"/>
                  </a:lnTo>
                  <a:lnTo>
                    <a:pt x="4097" y="7033"/>
                  </a:lnTo>
                  <a:lnTo>
                    <a:pt x="5214" y="5526"/>
                  </a:lnTo>
                  <a:lnTo>
                    <a:pt x="6331" y="5526"/>
                  </a:lnTo>
                  <a:lnTo>
                    <a:pt x="7448" y="5023"/>
                  </a:lnTo>
                  <a:lnTo>
                    <a:pt x="7821" y="5023"/>
                  </a:lnTo>
                  <a:lnTo>
                    <a:pt x="8193" y="4521"/>
                  </a:lnTo>
                  <a:lnTo>
                    <a:pt x="8566" y="4521"/>
                  </a:lnTo>
                  <a:lnTo>
                    <a:pt x="8938" y="4019"/>
                  </a:lnTo>
                  <a:lnTo>
                    <a:pt x="9310" y="3014"/>
                  </a:lnTo>
                  <a:lnTo>
                    <a:pt x="9683" y="2512"/>
                  </a:lnTo>
                  <a:lnTo>
                    <a:pt x="9683" y="2009"/>
                  </a:lnTo>
                  <a:lnTo>
                    <a:pt x="10428" y="1005"/>
                  </a:lnTo>
                  <a:lnTo>
                    <a:pt x="10428" y="502"/>
                  </a:lnTo>
                  <a:lnTo>
                    <a:pt x="10800" y="502"/>
                  </a:lnTo>
                  <a:lnTo>
                    <a:pt x="11172" y="0"/>
                  </a:lnTo>
                  <a:lnTo>
                    <a:pt x="13407" y="0"/>
                  </a:lnTo>
                  <a:lnTo>
                    <a:pt x="14152" y="502"/>
                  </a:lnTo>
                  <a:lnTo>
                    <a:pt x="15269" y="502"/>
                  </a:lnTo>
                  <a:lnTo>
                    <a:pt x="15641" y="1507"/>
                  </a:lnTo>
                  <a:lnTo>
                    <a:pt x="16014" y="2009"/>
                  </a:lnTo>
                  <a:lnTo>
                    <a:pt x="16014" y="2512"/>
                  </a:lnTo>
                  <a:lnTo>
                    <a:pt x="16386" y="2512"/>
                  </a:lnTo>
                  <a:lnTo>
                    <a:pt x="16386" y="3014"/>
                  </a:lnTo>
                  <a:lnTo>
                    <a:pt x="16759" y="3014"/>
                  </a:lnTo>
                  <a:lnTo>
                    <a:pt x="17131" y="3516"/>
                  </a:lnTo>
                  <a:lnTo>
                    <a:pt x="17503" y="3516"/>
                  </a:lnTo>
                  <a:lnTo>
                    <a:pt x="17876" y="4019"/>
                  </a:lnTo>
                  <a:lnTo>
                    <a:pt x="17876" y="4521"/>
                  </a:lnTo>
                  <a:lnTo>
                    <a:pt x="18248" y="5023"/>
                  </a:lnTo>
                  <a:lnTo>
                    <a:pt x="18248" y="5526"/>
                  </a:lnTo>
                  <a:lnTo>
                    <a:pt x="17876" y="6028"/>
                  </a:lnTo>
                  <a:lnTo>
                    <a:pt x="17876" y="7535"/>
                  </a:lnTo>
                  <a:lnTo>
                    <a:pt x="18248" y="7535"/>
                  </a:lnTo>
                  <a:lnTo>
                    <a:pt x="18248" y="8037"/>
                  </a:lnTo>
                  <a:lnTo>
                    <a:pt x="20110" y="8037"/>
                  </a:lnTo>
                  <a:lnTo>
                    <a:pt x="20110" y="8540"/>
                  </a:lnTo>
                  <a:lnTo>
                    <a:pt x="20483" y="8540"/>
                  </a:lnTo>
                  <a:lnTo>
                    <a:pt x="20855" y="9042"/>
                  </a:lnTo>
                  <a:lnTo>
                    <a:pt x="20855" y="9544"/>
                  </a:lnTo>
                  <a:lnTo>
                    <a:pt x="21228" y="10549"/>
                  </a:lnTo>
                  <a:lnTo>
                    <a:pt x="21600" y="11051"/>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05" name="Freeform 421"/>
            <p:cNvSpPr/>
            <p:nvPr/>
          </p:nvSpPr>
          <p:spPr>
            <a:xfrm>
              <a:off x="4257331" y="2443645"/>
              <a:ext cx="232291" cy="142574"/>
            </a:xfrm>
            <a:custGeom>
              <a:avLst/>
              <a:gdLst/>
              <a:ahLst/>
              <a:cxnLst>
                <a:cxn ang="0">
                  <a:pos x="wd2" y="hd2"/>
                </a:cxn>
                <a:cxn ang="5400000">
                  <a:pos x="wd2" y="hd2"/>
                </a:cxn>
                <a:cxn ang="10800000">
                  <a:pos x="wd2" y="hd2"/>
                </a:cxn>
                <a:cxn ang="16200000">
                  <a:pos x="wd2" y="hd2"/>
                </a:cxn>
              </a:cxnLst>
              <a:rect l="0" t="0" r="r" b="b"/>
              <a:pathLst>
                <a:path w="21600" h="21600" extrusionOk="0">
                  <a:moveTo>
                    <a:pt x="21600" y="11051"/>
                  </a:moveTo>
                  <a:lnTo>
                    <a:pt x="21600" y="11553"/>
                  </a:lnTo>
                  <a:lnTo>
                    <a:pt x="21228" y="12558"/>
                  </a:lnTo>
                  <a:lnTo>
                    <a:pt x="21228" y="13563"/>
                  </a:lnTo>
                  <a:lnTo>
                    <a:pt x="20855" y="14065"/>
                  </a:lnTo>
                  <a:lnTo>
                    <a:pt x="20855" y="14567"/>
                  </a:lnTo>
                  <a:lnTo>
                    <a:pt x="20483" y="15070"/>
                  </a:lnTo>
                  <a:lnTo>
                    <a:pt x="19738" y="15070"/>
                  </a:lnTo>
                  <a:lnTo>
                    <a:pt x="19366" y="15572"/>
                  </a:lnTo>
                  <a:lnTo>
                    <a:pt x="17876" y="15572"/>
                  </a:lnTo>
                  <a:lnTo>
                    <a:pt x="17876" y="16074"/>
                  </a:lnTo>
                  <a:lnTo>
                    <a:pt x="17503" y="16074"/>
                  </a:lnTo>
                  <a:lnTo>
                    <a:pt x="17131" y="16577"/>
                  </a:lnTo>
                  <a:lnTo>
                    <a:pt x="16759" y="17581"/>
                  </a:lnTo>
                  <a:lnTo>
                    <a:pt x="15641" y="19088"/>
                  </a:lnTo>
                  <a:lnTo>
                    <a:pt x="15641" y="19591"/>
                  </a:lnTo>
                  <a:lnTo>
                    <a:pt x="14524" y="20093"/>
                  </a:lnTo>
                  <a:lnTo>
                    <a:pt x="13407" y="20093"/>
                  </a:lnTo>
                  <a:lnTo>
                    <a:pt x="12662" y="19591"/>
                  </a:lnTo>
                  <a:lnTo>
                    <a:pt x="11917" y="19591"/>
                  </a:lnTo>
                  <a:lnTo>
                    <a:pt x="11172" y="18586"/>
                  </a:lnTo>
                  <a:lnTo>
                    <a:pt x="10428" y="18084"/>
                  </a:lnTo>
                  <a:lnTo>
                    <a:pt x="10055" y="18084"/>
                  </a:lnTo>
                  <a:lnTo>
                    <a:pt x="9683" y="17581"/>
                  </a:lnTo>
                  <a:lnTo>
                    <a:pt x="8566" y="17581"/>
                  </a:lnTo>
                  <a:lnTo>
                    <a:pt x="8566" y="18084"/>
                  </a:lnTo>
                  <a:lnTo>
                    <a:pt x="8193" y="18084"/>
                  </a:lnTo>
                  <a:lnTo>
                    <a:pt x="8193" y="18586"/>
                  </a:lnTo>
                  <a:lnTo>
                    <a:pt x="7448" y="19591"/>
                  </a:lnTo>
                  <a:lnTo>
                    <a:pt x="7448" y="21098"/>
                  </a:lnTo>
                  <a:lnTo>
                    <a:pt x="6331" y="21098"/>
                  </a:lnTo>
                  <a:lnTo>
                    <a:pt x="4841" y="21600"/>
                  </a:lnTo>
                  <a:lnTo>
                    <a:pt x="4097" y="21098"/>
                  </a:lnTo>
                  <a:lnTo>
                    <a:pt x="1490" y="21098"/>
                  </a:lnTo>
                  <a:lnTo>
                    <a:pt x="1490" y="20595"/>
                  </a:lnTo>
                  <a:lnTo>
                    <a:pt x="0" y="19591"/>
                  </a:lnTo>
                  <a:lnTo>
                    <a:pt x="372" y="18586"/>
                  </a:lnTo>
                  <a:lnTo>
                    <a:pt x="372" y="17581"/>
                  </a:lnTo>
                  <a:lnTo>
                    <a:pt x="745" y="15572"/>
                  </a:lnTo>
                  <a:lnTo>
                    <a:pt x="745" y="15070"/>
                  </a:lnTo>
                  <a:lnTo>
                    <a:pt x="1117" y="14567"/>
                  </a:lnTo>
                  <a:lnTo>
                    <a:pt x="1117" y="14065"/>
                  </a:lnTo>
                  <a:lnTo>
                    <a:pt x="1490" y="13563"/>
                  </a:lnTo>
                  <a:lnTo>
                    <a:pt x="1862" y="12558"/>
                  </a:lnTo>
                  <a:lnTo>
                    <a:pt x="2979" y="11051"/>
                  </a:lnTo>
                  <a:lnTo>
                    <a:pt x="2979" y="10549"/>
                  </a:lnTo>
                  <a:lnTo>
                    <a:pt x="3352" y="9544"/>
                  </a:lnTo>
                  <a:lnTo>
                    <a:pt x="3724" y="8037"/>
                  </a:lnTo>
                  <a:lnTo>
                    <a:pt x="4097" y="7033"/>
                  </a:lnTo>
                  <a:lnTo>
                    <a:pt x="5214" y="5526"/>
                  </a:lnTo>
                  <a:lnTo>
                    <a:pt x="6331" y="5526"/>
                  </a:lnTo>
                  <a:lnTo>
                    <a:pt x="7448" y="5023"/>
                  </a:lnTo>
                  <a:lnTo>
                    <a:pt x="7821" y="5023"/>
                  </a:lnTo>
                  <a:lnTo>
                    <a:pt x="8193" y="4521"/>
                  </a:lnTo>
                  <a:lnTo>
                    <a:pt x="8566" y="4521"/>
                  </a:lnTo>
                  <a:lnTo>
                    <a:pt x="8938" y="4019"/>
                  </a:lnTo>
                  <a:lnTo>
                    <a:pt x="9310" y="3014"/>
                  </a:lnTo>
                  <a:lnTo>
                    <a:pt x="9683" y="2512"/>
                  </a:lnTo>
                  <a:lnTo>
                    <a:pt x="9683" y="2009"/>
                  </a:lnTo>
                  <a:lnTo>
                    <a:pt x="10428" y="1005"/>
                  </a:lnTo>
                  <a:lnTo>
                    <a:pt x="10428" y="502"/>
                  </a:lnTo>
                  <a:lnTo>
                    <a:pt x="10800" y="502"/>
                  </a:lnTo>
                  <a:lnTo>
                    <a:pt x="11172" y="0"/>
                  </a:lnTo>
                  <a:lnTo>
                    <a:pt x="13407" y="0"/>
                  </a:lnTo>
                  <a:lnTo>
                    <a:pt x="14152" y="502"/>
                  </a:lnTo>
                  <a:lnTo>
                    <a:pt x="15269" y="502"/>
                  </a:lnTo>
                  <a:lnTo>
                    <a:pt x="15641" y="1507"/>
                  </a:lnTo>
                  <a:lnTo>
                    <a:pt x="16014" y="2009"/>
                  </a:lnTo>
                  <a:lnTo>
                    <a:pt x="16014" y="2512"/>
                  </a:lnTo>
                  <a:lnTo>
                    <a:pt x="16386" y="2512"/>
                  </a:lnTo>
                  <a:lnTo>
                    <a:pt x="16386" y="3014"/>
                  </a:lnTo>
                  <a:lnTo>
                    <a:pt x="16759" y="3014"/>
                  </a:lnTo>
                  <a:lnTo>
                    <a:pt x="17131" y="3516"/>
                  </a:lnTo>
                  <a:lnTo>
                    <a:pt x="17503" y="3516"/>
                  </a:lnTo>
                  <a:lnTo>
                    <a:pt x="17876" y="4019"/>
                  </a:lnTo>
                  <a:lnTo>
                    <a:pt x="17876" y="4521"/>
                  </a:lnTo>
                  <a:lnTo>
                    <a:pt x="18248" y="5023"/>
                  </a:lnTo>
                  <a:lnTo>
                    <a:pt x="18248" y="5526"/>
                  </a:lnTo>
                  <a:lnTo>
                    <a:pt x="17876" y="6028"/>
                  </a:lnTo>
                  <a:lnTo>
                    <a:pt x="17876" y="7535"/>
                  </a:lnTo>
                  <a:lnTo>
                    <a:pt x="18248" y="7535"/>
                  </a:lnTo>
                  <a:lnTo>
                    <a:pt x="18248" y="8037"/>
                  </a:lnTo>
                  <a:lnTo>
                    <a:pt x="20110" y="8037"/>
                  </a:lnTo>
                  <a:lnTo>
                    <a:pt x="20110" y="8540"/>
                  </a:lnTo>
                  <a:lnTo>
                    <a:pt x="20483" y="8540"/>
                  </a:lnTo>
                  <a:lnTo>
                    <a:pt x="20855" y="9042"/>
                  </a:lnTo>
                  <a:lnTo>
                    <a:pt x="20855" y="9544"/>
                  </a:lnTo>
                  <a:lnTo>
                    <a:pt x="21228" y="10549"/>
                  </a:lnTo>
                  <a:lnTo>
                    <a:pt x="21600" y="11051"/>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06" name="Freeform 422"/>
            <p:cNvSpPr/>
            <p:nvPr/>
          </p:nvSpPr>
          <p:spPr>
            <a:xfrm>
              <a:off x="3980985" y="2506643"/>
              <a:ext cx="228287" cy="152522"/>
            </a:xfrm>
            <a:custGeom>
              <a:avLst/>
              <a:gdLst/>
              <a:ahLst/>
              <a:cxnLst>
                <a:cxn ang="0">
                  <a:pos x="wd2" y="hd2"/>
                </a:cxn>
                <a:cxn ang="5400000">
                  <a:pos x="wd2" y="hd2"/>
                </a:cxn>
                <a:cxn ang="10800000">
                  <a:pos x="wd2" y="hd2"/>
                </a:cxn>
                <a:cxn ang="16200000">
                  <a:pos x="wd2" y="hd2"/>
                </a:cxn>
              </a:cxnLst>
              <a:rect l="0" t="0" r="r" b="b"/>
              <a:pathLst>
                <a:path w="21600" h="21600" extrusionOk="0">
                  <a:moveTo>
                    <a:pt x="0" y="3757"/>
                  </a:moveTo>
                  <a:lnTo>
                    <a:pt x="0" y="3287"/>
                  </a:lnTo>
                  <a:lnTo>
                    <a:pt x="1516" y="1409"/>
                  </a:lnTo>
                  <a:lnTo>
                    <a:pt x="1895" y="1409"/>
                  </a:lnTo>
                  <a:lnTo>
                    <a:pt x="2653" y="470"/>
                  </a:lnTo>
                  <a:lnTo>
                    <a:pt x="3411" y="470"/>
                  </a:lnTo>
                  <a:lnTo>
                    <a:pt x="4168" y="0"/>
                  </a:lnTo>
                  <a:lnTo>
                    <a:pt x="4926" y="0"/>
                  </a:lnTo>
                  <a:lnTo>
                    <a:pt x="6442" y="470"/>
                  </a:lnTo>
                  <a:lnTo>
                    <a:pt x="7579" y="470"/>
                  </a:lnTo>
                  <a:lnTo>
                    <a:pt x="7958" y="939"/>
                  </a:lnTo>
                  <a:lnTo>
                    <a:pt x="11747" y="939"/>
                  </a:lnTo>
                  <a:lnTo>
                    <a:pt x="12884" y="1409"/>
                  </a:lnTo>
                  <a:lnTo>
                    <a:pt x="14400" y="1878"/>
                  </a:lnTo>
                  <a:lnTo>
                    <a:pt x="15158" y="1878"/>
                  </a:lnTo>
                  <a:lnTo>
                    <a:pt x="15916" y="2348"/>
                  </a:lnTo>
                  <a:lnTo>
                    <a:pt x="17053" y="2348"/>
                  </a:lnTo>
                  <a:lnTo>
                    <a:pt x="17432" y="2817"/>
                  </a:lnTo>
                  <a:lnTo>
                    <a:pt x="17811" y="2817"/>
                  </a:lnTo>
                  <a:lnTo>
                    <a:pt x="18568" y="3757"/>
                  </a:lnTo>
                  <a:lnTo>
                    <a:pt x="18947" y="3757"/>
                  </a:lnTo>
                  <a:lnTo>
                    <a:pt x="18947" y="4226"/>
                  </a:lnTo>
                  <a:lnTo>
                    <a:pt x="19705" y="5165"/>
                  </a:lnTo>
                  <a:lnTo>
                    <a:pt x="19705" y="6104"/>
                  </a:lnTo>
                  <a:lnTo>
                    <a:pt x="20084" y="6574"/>
                  </a:lnTo>
                  <a:lnTo>
                    <a:pt x="20084" y="7513"/>
                  </a:lnTo>
                  <a:lnTo>
                    <a:pt x="20463" y="7983"/>
                  </a:lnTo>
                  <a:lnTo>
                    <a:pt x="20463" y="10330"/>
                  </a:lnTo>
                  <a:lnTo>
                    <a:pt x="20084" y="11270"/>
                  </a:lnTo>
                  <a:lnTo>
                    <a:pt x="19705" y="11739"/>
                  </a:lnTo>
                  <a:lnTo>
                    <a:pt x="19705" y="13148"/>
                  </a:lnTo>
                  <a:lnTo>
                    <a:pt x="20084" y="13148"/>
                  </a:lnTo>
                  <a:lnTo>
                    <a:pt x="20084" y="13617"/>
                  </a:lnTo>
                  <a:lnTo>
                    <a:pt x="20463" y="13617"/>
                  </a:lnTo>
                  <a:lnTo>
                    <a:pt x="20842" y="14087"/>
                  </a:lnTo>
                  <a:lnTo>
                    <a:pt x="21221" y="14087"/>
                  </a:lnTo>
                  <a:lnTo>
                    <a:pt x="21221" y="14557"/>
                  </a:lnTo>
                  <a:lnTo>
                    <a:pt x="21600" y="14557"/>
                  </a:lnTo>
                  <a:lnTo>
                    <a:pt x="21600" y="15026"/>
                  </a:lnTo>
                  <a:lnTo>
                    <a:pt x="21221" y="15026"/>
                  </a:lnTo>
                  <a:lnTo>
                    <a:pt x="21221" y="15496"/>
                  </a:lnTo>
                  <a:lnTo>
                    <a:pt x="20842" y="15496"/>
                  </a:lnTo>
                  <a:lnTo>
                    <a:pt x="20463" y="15965"/>
                  </a:lnTo>
                  <a:lnTo>
                    <a:pt x="20084" y="15965"/>
                  </a:lnTo>
                  <a:lnTo>
                    <a:pt x="19705" y="16435"/>
                  </a:lnTo>
                  <a:lnTo>
                    <a:pt x="18947" y="16904"/>
                  </a:lnTo>
                  <a:lnTo>
                    <a:pt x="18568" y="16904"/>
                  </a:lnTo>
                  <a:lnTo>
                    <a:pt x="18568" y="17374"/>
                  </a:lnTo>
                  <a:lnTo>
                    <a:pt x="18189" y="17374"/>
                  </a:lnTo>
                  <a:lnTo>
                    <a:pt x="18189" y="18313"/>
                  </a:lnTo>
                  <a:lnTo>
                    <a:pt x="17811" y="19252"/>
                  </a:lnTo>
                  <a:lnTo>
                    <a:pt x="17811" y="21130"/>
                  </a:lnTo>
                  <a:lnTo>
                    <a:pt x="17432" y="21600"/>
                  </a:lnTo>
                  <a:lnTo>
                    <a:pt x="16295" y="21600"/>
                  </a:lnTo>
                  <a:lnTo>
                    <a:pt x="15916" y="21130"/>
                  </a:lnTo>
                  <a:lnTo>
                    <a:pt x="15537" y="21130"/>
                  </a:lnTo>
                  <a:lnTo>
                    <a:pt x="14779" y="20191"/>
                  </a:lnTo>
                  <a:lnTo>
                    <a:pt x="14779" y="19252"/>
                  </a:lnTo>
                  <a:lnTo>
                    <a:pt x="14400" y="18783"/>
                  </a:lnTo>
                  <a:lnTo>
                    <a:pt x="14021" y="17374"/>
                  </a:lnTo>
                  <a:lnTo>
                    <a:pt x="13642" y="16904"/>
                  </a:lnTo>
                  <a:lnTo>
                    <a:pt x="13642" y="14557"/>
                  </a:lnTo>
                  <a:lnTo>
                    <a:pt x="13263" y="14087"/>
                  </a:lnTo>
                  <a:lnTo>
                    <a:pt x="13263" y="13148"/>
                  </a:lnTo>
                  <a:lnTo>
                    <a:pt x="12884" y="13148"/>
                  </a:lnTo>
                  <a:lnTo>
                    <a:pt x="12884" y="12678"/>
                  </a:lnTo>
                  <a:lnTo>
                    <a:pt x="12505" y="12209"/>
                  </a:lnTo>
                  <a:lnTo>
                    <a:pt x="12126" y="12209"/>
                  </a:lnTo>
                  <a:lnTo>
                    <a:pt x="11747" y="11739"/>
                  </a:lnTo>
                  <a:lnTo>
                    <a:pt x="10989" y="11270"/>
                  </a:lnTo>
                  <a:lnTo>
                    <a:pt x="10611" y="11270"/>
                  </a:lnTo>
                  <a:lnTo>
                    <a:pt x="10232" y="10800"/>
                  </a:lnTo>
                  <a:lnTo>
                    <a:pt x="9853" y="10800"/>
                  </a:lnTo>
                  <a:lnTo>
                    <a:pt x="9474" y="11270"/>
                  </a:lnTo>
                  <a:lnTo>
                    <a:pt x="9095" y="11270"/>
                  </a:lnTo>
                  <a:lnTo>
                    <a:pt x="8716" y="11739"/>
                  </a:lnTo>
                  <a:lnTo>
                    <a:pt x="7958" y="12209"/>
                  </a:lnTo>
                  <a:lnTo>
                    <a:pt x="7579" y="12209"/>
                  </a:lnTo>
                  <a:lnTo>
                    <a:pt x="7200" y="12678"/>
                  </a:lnTo>
                  <a:lnTo>
                    <a:pt x="6821" y="12678"/>
                  </a:lnTo>
                  <a:lnTo>
                    <a:pt x="6063" y="13148"/>
                  </a:lnTo>
                  <a:lnTo>
                    <a:pt x="4547" y="13148"/>
                  </a:lnTo>
                  <a:lnTo>
                    <a:pt x="1516" y="9391"/>
                  </a:lnTo>
                  <a:lnTo>
                    <a:pt x="1516" y="8922"/>
                  </a:lnTo>
                  <a:lnTo>
                    <a:pt x="1137" y="8452"/>
                  </a:lnTo>
                  <a:lnTo>
                    <a:pt x="758" y="7513"/>
                  </a:lnTo>
                  <a:lnTo>
                    <a:pt x="758" y="6574"/>
                  </a:lnTo>
                  <a:lnTo>
                    <a:pt x="379" y="6104"/>
                  </a:lnTo>
                  <a:lnTo>
                    <a:pt x="0" y="4226"/>
                  </a:lnTo>
                  <a:lnTo>
                    <a:pt x="0" y="3757"/>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07" name="Freeform 423"/>
            <p:cNvSpPr/>
            <p:nvPr/>
          </p:nvSpPr>
          <p:spPr>
            <a:xfrm>
              <a:off x="3980985" y="2506643"/>
              <a:ext cx="228287" cy="152522"/>
            </a:xfrm>
            <a:custGeom>
              <a:avLst/>
              <a:gdLst/>
              <a:ahLst/>
              <a:cxnLst>
                <a:cxn ang="0">
                  <a:pos x="wd2" y="hd2"/>
                </a:cxn>
                <a:cxn ang="5400000">
                  <a:pos x="wd2" y="hd2"/>
                </a:cxn>
                <a:cxn ang="10800000">
                  <a:pos x="wd2" y="hd2"/>
                </a:cxn>
                <a:cxn ang="16200000">
                  <a:pos x="wd2" y="hd2"/>
                </a:cxn>
              </a:cxnLst>
              <a:rect l="0" t="0" r="r" b="b"/>
              <a:pathLst>
                <a:path w="21600" h="21600" extrusionOk="0">
                  <a:moveTo>
                    <a:pt x="0" y="3757"/>
                  </a:moveTo>
                  <a:lnTo>
                    <a:pt x="0" y="3287"/>
                  </a:lnTo>
                  <a:lnTo>
                    <a:pt x="1516" y="1409"/>
                  </a:lnTo>
                  <a:lnTo>
                    <a:pt x="1895" y="1409"/>
                  </a:lnTo>
                  <a:lnTo>
                    <a:pt x="2653" y="470"/>
                  </a:lnTo>
                  <a:lnTo>
                    <a:pt x="3411" y="470"/>
                  </a:lnTo>
                  <a:lnTo>
                    <a:pt x="4168" y="0"/>
                  </a:lnTo>
                  <a:lnTo>
                    <a:pt x="4926" y="0"/>
                  </a:lnTo>
                  <a:lnTo>
                    <a:pt x="6442" y="470"/>
                  </a:lnTo>
                  <a:lnTo>
                    <a:pt x="7579" y="470"/>
                  </a:lnTo>
                  <a:lnTo>
                    <a:pt x="7958" y="939"/>
                  </a:lnTo>
                  <a:lnTo>
                    <a:pt x="11747" y="939"/>
                  </a:lnTo>
                  <a:lnTo>
                    <a:pt x="12884" y="1409"/>
                  </a:lnTo>
                  <a:lnTo>
                    <a:pt x="14400" y="1878"/>
                  </a:lnTo>
                  <a:lnTo>
                    <a:pt x="15158" y="1878"/>
                  </a:lnTo>
                  <a:lnTo>
                    <a:pt x="15916" y="2348"/>
                  </a:lnTo>
                  <a:lnTo>
                    <a:pt x="17053" y="2348"/>
                  </a:lnTo>
                  <a:lnTo>
                    <a:pt x="17432" y="2817"/>
                  </a:lnTo>
                  <a:lnTo>
                    <a:pt x="17811" y="2817"/>
                  </a:lnTo>
                  <a:lnTo>
                    <a:pt x="18568" y="3757"/>
                  </a:lnTo>
                  <a:lnTo>
                    <a:pt x="18947" y="3757"/>
                  </a:lnTo>
                  <a:lnTo>
                    <a:pt x="18947" y="4226"/>
                  </a:lnTo>
                  <a:lnTo>
                    <a:pt x="19705" y="5165"/>
                  </a:lnTo>
                  <a:lnTo>
                    <a:pt x="19705" y="6104"/>
                  </a:lnTo>
                  <a:lnTo>
                    <a:pt x="20084" y="6574"/>
                  </a:lnTo>
                  <a:lnTo>
                    <a:pt x="20084" y="7513"/>
                  </a:lnTo>
                  <a:lnTo>
                    <a:pt x="20463" y="7983"/>
                  </a:lnTo>
                  <a:lnTo>
                    <a:pt x="20463" y="10330"/>
                  </a:lnTo>
                  <a:lnTo>
                    <a:pt x="20084" y="11270"/>
                  </a:lnTo>
                  <a:lnTo>
                    <a:pt x="19705" y="11739"/>
                  </a:lnTo>
                  <a:lnTo>
                    <a:pt x="19705" y="13148"/>
                  </a:lnTo>
                  <a:lnTo>
                    <a:pt x="20084" y="13148"/>
                  </a:lnTo>
                  <a:lnTo>
                    <a:pt x="20084" y="13617"/>
                  </a:lnTo>
                  <a:lnTo>
                    <a:pt x="20463" y="13617"/>
                  </a:lnTo>
                  <a:lnTo>
                    <a:pt x="20842" y="14087"/>
                  </a:lnTo>
                  <a:lnTo>
                    <a:pt x="21221" y="14087"/>
                  </a:lnTo>
                  <a:lnTo>
                    <a:pt x="21221" y="14557"/>
                  </a:lnTo>
                  <a:lnTo>
                    <a:pt x="21600" y="14557"/>
                  </a:lnTo>
                  <a:lnTo>
                    <a:pt x="21600" y="15026"/>
                  </a:lnTo>
                  <a:lnTo>
                    <a:pt x="21221" y="15026"/>
                  </a:lnTo>
                  <a:lnTo>
                    <a:pt x="21221" y="15496"/>
                  </a:lnTo>
                  <a:lnTo>
                    <a:pt x="20842" y="15496"/>
                  </a:lnTo>
                  <a:lnTo>
                    <a:pt x="20463" y="15965"/>
                  </a:lnTo>
                  <a:lnTo>
                    <a:pt x="20084" y="15965"/>
                  </a:lnTo>
                  <a:lnTo>
                    <a:pt x="19705" y="16435"/>
                  </a:lnTo>
                  <a:lnTo>
                    <a:pt x="18947" y="16904"/>
                  </a:lnTo>
                  <a:lnTo>
                    <a:pt x="18568" y="16904"/>
                  </a:lnTo>
                  <a:lnTo>
                    <a:pt x="18568" y="17374"/>
                  </a:lnTo>
                  <a:lnTo>
                    <a:pt x="18189" y="17374"/>
                  </a:lnTo>
                  <a:lnTo>
                    <a:pt x="18189" y="18313"/>
                  </a:lnTo>
                  <a:lnTo>
                    <a:pt x="17811" y="19252"/>
                  </a:lnTo>
                  <a:lnTo>
                    <a:pt x="17811" y="21130"/>
                  </a:lnTo>
                  <a:lnTo>
                    <a:pt x="17432" y="21600"/>
                  </a:lnTo>
                  <a:lnTo>
                    <a:pt x="16295" y="21600"/>
                  </a:lnTo>
                  <a:lnTo>
                    <a:pt x="15916" y="21130"/>
                  </a:lnTo>
                  <a:lnTo>
                    <a:pt x="15537" y="21130"/>
                  </a:lnTo>
                  <a:lnTo>
                    <a:pt x="14779" y="20191"/>
                  </a:lnTo>
                  <a:lnTo>
                    <a:pt x="14779" y="19252"/>
                  </a:lnTo>
                  <a:lnTo>
                    <a:pt x="14400" y="18783"/>
                  </a:lnTo>
                  <a:lnTo>
                    <a:pt x="14021" y="17374"/>
                  </a:lnTo>
                  <a:lnTo>
                    <a:pt x="13642" y="16904"/>
                  </a:lnTo>
                  <a:lnTo>
                    <a:pt x="13642" y="14557"/>
                  </a:lnTo>
                  <a:lnTo>
                    <a:pt x="13263" y="14087"/>
                  </a:lnTo>
                  <a:lnTo>
                    <a:pt x="13263" y="13148"/>
                  </a:lnTo>
                  <a:lnTo>
                    <a:pt x="12884" y="13148"/>
                  </a:lnTo>
                  <a:lnTo>
                    <a:pt x="12884" y="12678"/>
                  </a:lnTo>
                  <a:lnTo>
                    <a:pt x="12505" y="12209"/>
                  </a:lnTo>
                  <a:lnTo>
                    <a:pt x="12126" y="12209"/>
                  </a:lnTo>
                  <a:lnTo>
                    <a:pt x="11747" y="11739"/>
                  </a:lnTo>
                  <a:lnTo>
                    <a:pt x="10989" y="11270"/>
                  </a:lnTo>
                  <a:lnTo>
                    <a:pt x="10611" y="11270"/>
                  </a:lnTo>
                  <a:lnTo>
                    <a:pt x="10232" y="10800"/>
                  </a:lnTo>
                  <a:lnTo>
                    <a:pt x="9853" y="10800"/>
                  </a:lnTo>
                  <a:lnTo>
                    <a:pt x="9474" y="11270"/>
                  </a:lnTo>
                  <a:lnTo>
                    <a:pt x="9095" y="11270"/>
                  </a:lnTo>
                  <a:lnTo>
                    <a:pt x="8716" y="11739"/>
                  </a:lnTo>
                  <a:lnTo>
                    <a:pt x="7958" y="12209"/>
                  </a:lnTo>
                  <a:lnTo>
                    <a:pt x="7579" y="12209"/>
                  </a:lnTo>
                  <a:lnTo>
                    <a:pt x="7200" y="12678"/>
                  </a:lnTo>
                  <a:lnTo>
                    <a:pt x="6821" y="12678"/>
                  </a:lnTo>
                  <a:lnTo>
                    <a:pt x="6063" y="13148"/>
                  </a:lnTo>
                  <a:lnTo>
                    <a:pt x="4547" y="13148"/>
                  </a:lnTo>
                  <a:lnTo>
                    <a:pt x="1516" y="9391"/>
                  </a:lnTo>
                  <a:lnTo>
                    <a:pt x="1516" y="8922"/>
                  </a:lnTo>
                  <a:lnTo>
                    <a:pt x="1137" y="8452"/>
                  </a:lnTo>
                  <a:lnTo>
                    <a:pt x="758" y="7513"/>
                  </a:lnTo>
                  <a:lnTo>
                    <a:pt x="758" y="6574"/>
                  </a:lnTo>
                  <a:lnTo>
                    <a:pt x="379" y="6104"/>
                  </a:lnTo>
                  <a:lnTo>
                    <a:pt x="0" y="4226"/>
                  </a:lnTo>
                  <a:lnTo>
                    <a:pt x="0" y="3757"/>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08" name="Freeform 424"/>
            <p:cNvSpPr/>
            <p:nvPr/>
          </p:nvSpPr>
          <p:spPr>
            <a:xfrm>
              <a:off x="4333425" y="2559694"/>
              <a:ext cx="108136" cy="159153"/>
            </a:xfrm>
            <a:custGeom>
              <a:avLst/>
              <a:gdLst/>
              <a:ahLst/>
              <a:cxnLst>
                <a:cxn ang="0">
                  <a:pos x="wd2" y="hd2"/>
                </a:cxn>
                <a:cxn ang="5400000">
                  <a:pos x="wd2" y="hd2"/>
                </a:cxn>
                <a:cxn ang="10800000">
                  <a:pos x="wd2" y="hd2"/>
                </a:cxn>
                <a:cxn ang="16200000">
                  <a:pos x="wd2" y="hd2"/>
                </a:cxn>
              </a:cxnLst>
              <a:rect l="0" t="0" r="r" b="b"/>
              <a:pathLst>
                <a:path w="21600" h="21600" extrusionOk="0">
                  <a:moveTo>
                    <a:pt x="800" y="20700"/>
                  </a:moveTo>
                  <a:lnTo>
                    <a:pt x="0" y="18900"/>
                  </a:lnTo>
                  <a:lnTo>
                    <a:pt x="0" y="10800"/>
                  </a:lnTo>
                  <a:lnTo>
                    <a:pt x="800" y="10800"/>
                  </a:lnTo>
                  <a:lnTo>
                    <a:pt x="800" y="10350"/>
                  </a:lnTo>
                  <a:lnTo>
                    <a:pt x="3200" y="10350"/>
                  </a:lnTo>
                  <a:lnTo>
                    <a:pt x="4000" y="9900"/>
                  </a:lnTo>
                  <a:lnTo>
                    <a:pt x="4000" y="9450"/>
                  </a:lnTo>
                  <a:lnTo>
                    <a:pt x="4800" y="9450"/>
                  </a:lnTo>
                  <a:lnTo>
                    <a:pt x="4800" y="7650"/>
                  </a:lnTo>
                  <a:lnTo>
                    <a:pt x="4000" y="7650"/>
                  </a:lnTo>
                  <a:lnTo>
                    <a:pt x="4000" y="7200"/>
                  </a:lnTo>
                  <a:lnTo>
                    <a:pt x="3200" y="7200"/>
                  </a:lnTo>
                  <a:lnTo>
                    <a:pt x="2400" y="6750"/>
                  </a:lnTo>
                  <a:lnTo>
                    <a:pt x="800" y="6750"/>
                  </a:lnTo>
                  <a:lnTo>
                    <a:pt x="800" y="6300"/>
                  </a:lnTo>
                  <a:lnTo>
                    <a:pt x="0" y="5850"/>
                  </a:lnTo>
                  <a:lnTo>
                    <a:pt x="0" y="3150"/>
                  </a:lnTo>
                  <a:lnTo>
                    <a:pt x="800" y="2700"/>
                  </a:lnTo>
                  <a:lnTo>
                    <a:pt x="800" y="1800"/>
                  </a:lnTo>
                  <a:lnTo>
                    <a:pt x="2400" y="900"/>
                  </a:lnTo>
                  <a:lnTo>
                    <a:pt x="2400" y="450"/>
                  </a:lnTo>
                  <a:lnTo>
                    <a:pt x="3200" y="450"/>
                  </a:lnTo>
                  <a:lnTo>
                    <a:pt x="3200" y="0"/>
                  </a:lnTo>
                  <a:lnTo>
                    <a:pt x="5600" y="0"/>
                  </a:lnTo>
                  <a:lnTo>
                    <a:pt x="6400" y="450"/>
                  </a:lnTo>
                  <a:lnTo>
                    <a:pt x="8000" y="450"/>
                  </a:lnTo>
                  <a:lnTo>
                    <a:pt x="9600" y="1350"/>
                  </a:lnTo>
                  <a:lnTo>
                    <a:pt x="10400" y="1350"/>
                  </a:lnTo>
                  <a:lnTo>
                    <a:pt x="10400" y="1800"/>
                  </a:lnTo>
                  <a:lnTo>
                    <a:pt x="12000" y="1800"/>
                  </a:lnTo>
                  <a:lnTo>
                    <a:pt x="13600" y="2250"/>
                  </a:lnTo>
                  <a:lnTo>
                    <a:pt x="16000" y="2250"/>
                  </a:lnTo>
                  <a:lnTo>
                    <a:pt x="16000" y="5400"/>
                  </a:lnTo>
                  <a:lnTo>
                    <a:pt x="16800" y="5400"/>
                  </a:lnTo>
                  <a:lnTo>
                    <a:pt x="17600" y="5850"/>
                  </a:lnTo>
                  <a:lnTo>
                    <a:pt x="18400" y="5850"/>
                  </a:lnTo>
                  <a:lnTo>
                    <a:pt x="18400" y="6300"/>
                  </a:lnTo>
                  <a:lnTo>
                    <a:pt x="19200" y="6300"/>
                  </a:lnTo>
                  <a:lnTo>
                    <a:pt x="19200" y="7200"/>
                  </a:lnTo>
                  <a:lnTo>
                    <a:pt x="18400" y="7650"/>
                  </a:lnTo>
                  <a:lnTo>
                    <a:pt x="18400" y="11250"/>
                  </a:lnTo>
                  <a:lnTo>
                    <a:pt x="19200" y="12600"/>
                  </a:lnTo>
                  <a:lnTo>
                    <a:pt x="19200" y="13500"/>
                  </a:lnTo>
                  <a:lnTo>
                    <a:pt x="20000" y="14850"/>
                  </a:lnTo>
                  <a:lnTo>
                    <a:pt x="20000" y="16200"/>
                  </a:lnTo>
                  <a:lnTo>
                    <a:pt x="21600" y="18000"/>
                  </a:lnTo>
                  <a:lnTo>
                    <a:pt x="20800" y="18000"/>
                  </a:lnTo>
                  <a:lnTo>
                    <a:pt x="20000" y="18450"/>
                  </a:lnTo>
                  <a:lnTo>
                    <a:pt x="20000" y="18900"/>
                  </a:lnTo>
                  <a:lnTo>
                    <a:pt x="18400" y="19800"/>
                  </a:lnTo>
                  <a:lnTo>
                    <a:pt x="16800" y="19800"/>
                  </a:lnTo>
                  <a:lnTo>
                    <a:pt x="16000" y="19350"/>
                  </a:lnTo>
                  <a:lnTo>
                    <a:pt x="14400" y="19350"/>
                  </a:lnTo>
                  <a:lnTo>
                    <a:pt x="14400" y="19800"/>
                  </a:lnTo>
                  <a:lnTo>
                    <a:pt x="13600" y="19800"/>
                  </a:lnTo>
                  <a:lnTo>
                    <a:pt x="12800" y="20250"/>
                  </a:lnTo>
                  <a:lnTo>
                    <a:pt x="12000" y="21150"/>
                  </a:lnTo>
                  <a:lnTo>
                    <a:pt x="11200" y="21600"/>
                  </a:lnTo>
                  <a:lnTo>
                    <a:pt x="5600" y="21600"/>
                  </a:lnTo>
                  <a:lnTo>
                    <a:pt x="800" y="207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09" name="Freeform 425"/>
            <p:cNvSpPr/>
            <p:nvPr/>
          </p:nvSpPr>
          <p:spPr>
            <a:xfrm>
              <a:off x="4333425" y="2559694"/>
              <a:ext cx="108136" cy="159153"/>
            </a:xfrm>
            <a:custGeom>
              <a:avLst/>
              <a:gdLst/>
              <a:ahLst/>
              <a:cxnLst>
                <a:cxn ang="0">
                  <a:pos x="wd2" y="hd2"/>
                </a:cxn>
                <a:cxn ang="5400000">
                  <a:pos x="wd2" y="hd2"/>
                </a:cxn>
                <a:cxn ang="10800000">
                  <a:pos x="wd2" y="hd2"/>
                </a:cxn>
                <a:cxn ang="16200000">
                  <a:pos x="wd2" y="hd2"/>
                </a:cxn>
              </a:cxnLst>
              <a:rect l="0" t="0" r="r" b="b"/>
              <a:pathLst>
                <a:path w="21600" h="21600" extrusionOk="0">
                  <a:moveTo>
                    <a:pt x="800" y="20700"/>
                  </a:moveTo>
                  <a:lnTo>
                    <a:pt x="0" y="18900"/>
                  </a:lnTo>
                  <a:lnTo>
                    <a:pt x="0" y="10800"/>
                  </a:lnTo>
                  <a:lnTo>
                    <a:pt x="800" y="10800"/>
                  </a:lnTo>
                  <a:lnTo>
                    <a:pt x="800" y="10350"/>
                  </a:lnTo>
                  <a:lnTo>
                    <a:pt x="3200" y="10350"/>
                  </a:lnTo>
                  <a:lnTo>
                    <a:pt x="4000" y="9900"/>
                  </a:lnTo>
                  <a:lnTo>
                    <a:pt x="4000" y="9450"/>
                  </a:lnTo>
                  <a:lnTo>
                    <a:pt x="4800" y="9450"/>
                  </a:lnTo>
                  <a:lnTo>
                    <a:pt x="4800" y="7650"/>
                  </a:lnTo>
                  <a:lnTo>
                    <a:pt x="4000" y="7650"/>
                  </a:lnTo>
                  <a:lnTo>
                    <a:pt x="4000" y="7200"/>
                  </a:lnTo>
                  <a:lnTo>
                    <a:pt x="3200" y="7200"/>
                  </a:lnTo>
                  <a:lnTo>
                    <a:pt x="2400" y="6750"/>
                  </a:lnTo>
                  <a:lnTo>
                    <a:pt x="800" y="6750"/>
                  </a:lnTo>
                  <a:lnTo>
                    <a:pt x="800" y="6300"/>
                  </a:lnTo>
                  <a:lnTo>
                    <a:pt x="0" y="5850"/>
                  </a:lnTo>
                  <a:lnTo>
                    <a:pt x="0" y="3150"/>
                  </a:lnTo>
                  <a:lnTo>
                    <a:pt x="800" y="2700"/>
                  </a:lnTo>
                  <a:lnTo>
                    <a:pt x="800" y="1800"/>
                  </a:lnTo>
                  <a:lnTo>
                    <a:pt x="2400" y="900"/>
                  </a:lnTo>
                  <a:lnTo>
                    <a:pt x="2400" y="450"/>
                  </a:lnTo>
                  <a:lnTo>
                    <a:pt x="3200" y="450"/>
                  </a:lnTo>
                  <a:lnTo>
                    <a:pt x="3200" y="0"/>
                  </a:lnTo>
                  <a:lnTo>
                    <a:pt x="5600" y="0"/>
                  </a:lnTo>
                  <a:lnTo>
                    <a:pt x="6400" y="450"/>
                  </a:lnTo>
                  <a:lnTo>
                    <a:pt x="8000" y="450"/>
                  </a:lnTo>
                  <a:lnTo>
                    <a:pt x="9600" y="1350"/>
                  </a:lnTo>
                  <a:lnTo>
                    <a:pt x="10400" y="1350"/>
                  </a:lnTo>
                  <a:lnTo>
                    <a:pt x="10400" y="1800"/>
                  </a:lnTo>
                  <a:lnTo>
                    <a:pt x="12000" y="1800"/>
                  </a:lnTo>
                  <a:lnTo>
                    <a:pt x="13600" y="2250"/>
                  </a:lnTo>
                  <a:lnTo>
                    <a:pt x="16000" y="2250"/>
                  </a:lnTo>
                  <a:lnTo>
                    <a:pt x="16000" y="5400"/>
                  </a:lnTo>
                  <a:lnTo>
                    <a:pt x="16800" y="5400"/>
                  </a:lnTo>
                  <a:lnTo>
                    <a:pt x="17600" y="5850"/>
                  </a:lnTo>
                  <a:lnTo>
                    <a:pt x="18400" y="5850"/>
                  </a:lnTo>
                  <a:lnTo>
                    <a:pt x="18400" y="6300"/>
                  </a:lnTo>
                  <a:lnTo>
                    <a:pt x="19200" y="6300"/>
                  </a:lnTo>
                  <a:lnTo>
                    <a:pt x="19200" y="7200"/>
                  </a:lnTo>
                  <a:lnTo>
                    <a:pt x="18400" y="7650"/>
                  </a:lnTo>
                  <a:lnTo>
                    <a:pt x="18400" y="11250"/>
                  </a:lnTo>
                  <a:lnTo>
                    <a:pt x="19200" y="12600"/>
                  </a:lnTo>
                  <a:lnTo>
                    <a:pt x="19200" y="13500"/>
                  </a:lnTo>
                  <a:lnTo>
                    <a:pt x="20000" y="14850"/>
                  </a:lnTo>
                  <a:lnTo>
                    <a:pt x="20000" y="16200"/>
                  </a:lnTo>
                  <a:lnTo>
                    <a:pt x="21600" y="18000"/>
                  </a:lnTo>
                  <a:lnTo>
                    <a:pt x="20800" y="18000"/>
                  </a:lnTo>
                  <a:lnTo>
                    <a:pt x="20000" y="18450"/>
                  </a:lnTo>
                  <a:lnTo>
                    <a:pt x="20000" y="18900"/>
                  </a:lnTo>
                  <a:lnTo>
                    <a:pt x="18400" y="19800"/>
                  </a:lnTo>
                  <a:lnTo>
                    <a:pt x="16800" y="19800"/>
                  </a:lnTo>
                  <a:lnTo>
                    <a:pt x="16000" y="19350"/>
                  </a:lnTo>
                  <a:lnTo>
                    <a:pt x="14400" y="19350"/>
                  </a:lnTo>
                  <a:lnTo>
                    <a:pt x="14400" y="19800"/>
                  </a:lnTo>
                  <a:lnTo>
                    <a:pt x="13600" y="19800"/>
                  </a:lnTo>
                  <a:lnTo>
                    <a:pt x="12800" y="20250"/>
                  </a:lnTo>
                  <a:lnTo>
                    <a:pt x="12000" y="21150"/>
                  </a:lnTo>
                  <a:lnTo>
                    <a:pt x="11200" y="21600"/>
                  </a:lnTo>
                  <a:lnTo>
                    <a:pt x="5600" y="21600"/>
                  </a:lnTo>
                  <a:lnTo>
                    <a:pt x="800" y="207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10" name="Freeform 426"/>
            <p:cNvSpPr/>
            <p:nvPr/>
          </p:nvSpPr>
          <p:spPr>
            <a:xfrm>
              <a:off x="5266593" y="2921103"/>
              <a:ext cx="52067" cy="43104"/>
            </a:xfrm>
            <a:custGeom>
              <a:avLst/>
              <a:gdLst/>
              <a:ahLst/>
              <a:cxnLst>
                <a:cxn ang="0">
                  <a:pos x="wd2" y="hd2"/>
                </a:cxn>
                <a:cxn ang="5400000">
                  <a:pos x="wd2" y="hd2"/>
                </a:cxn>
                <a:cxn ang="10800000">
                  <a:pos x="wd2" y="hd2"/>
                </a:cxn>
                <a:cxn ang="16200000">
                  <a:pos x="wd2" y="hd2"/>
                </a:cxn>
              </a:cxnLst>
              <a:rect l="0" t="0" r="r" b="b"/>
              <a:pathLst>
                <a:path w="21600" h="21600" extrusionOk="0">
                  <a:moveTo>
                    <a:pt x="11631" y="19938"/>
                  </a:moveTo>
                  <a:lnTo>
                    <a:pt x="19938" y="19938"/>
                  </a:lnTo>
                  <a:lnTo>
                    <a:pt x="21600" y="18277"/>
                  </a:lnTo>
                  <a:lnTo>
                    <a:pt x="21600" y="9969"/>
                  </a:lnTo>
                  <a:lnTo>
                    <a:pt x="19938" y="8308"/>
                  </a:lnTo>
                  <a:lnTo>
                    <a:pt x="19938" y="4985"/>
                  </a:lnTo>
                  <a:lnTo>
                    <a:pt x="18277" y="3323"/>
                  </a:lnTo>
                  <a:lnTo>
                    <a:pt x="18277" y="1662"/>
                  </a:lnTo>
                  <a:lnTo>
                    <a:pt x="16615" y="0"/>
                  </a:lnTo>
                  <a:lnTo>
                    <a:pt x="11631" y="4985"/>
                  </a:lnTo>
                  <a:lnTo>
                    <a:pt x="1662" y="4985"/>
                  </a:lnTo>
                  <a:lnTo>
                    <a:pt x="1662" y="6646"/>
                  </a:lnTo>
                  <a:lnTo>
                    <a:pt x="0" y="9969"/>
                  </a:lnTo>
                  <a:lnTo>
                    <a:pt x="0" y="18277"/>
                  </a:lnTo>
                  <a:lnTo>
                    <a:pt x="3323" y="21600"/>
                  </a:lnTo>
                  <a:lnTo>
                    <a:pt x="6646" y="21600"/>
                  </a:lnTo>
                  <a:lnTo>
                    <a:pt x="9969" y="19938"/>
                  </a:lnTo>
                  <a:lnTo>
                    <a:pt x="11631" y="19938"/>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11" name="Freeform 427"/>
            <p:cNvSpPr/>
            <p:nvPr/>
          </p:nvSpPr>
          <p:spPr>
            <a:xfrm>
              <a:off x="5266593" y="2921103"/>
              <a:ext cx="52067" cy="43104"/>
            </a:xfrm>
            <a:custGeom>
              <a:avLst/>
              <a:gdLst/>
              <a:ahLst/>
              <a:cxnLst>
                <a:cxn ang="0">
                  <a:pos x="wd2" y="hd2"/>
                </a:cxn>
                <a:cxn ang="5400000">
                  <a:pos x="wd2" y="hd2"/>
                </a:cxn>
                <a:cxn ang="10800000">
                  <a:pos x="wd2" y="hd2"/>
                </a:cxn>
                <a:cxn ang="16200000">
                  <a:pos x="wd2" y="hd2"/>
                </a:cxn>
              </a:cxnLst>
              <a:rect l="0" t="0" r="r" b="b"/>
              <a:pathLst>
                <a:path w="21600" h="21600" extrusionOk="0">
                  <a:moveTo>
                    <a:pt x="11631" y="19938"/>
                  </a:moveTo>
                  <a:lnTo>
                    <a:pt x="19938" y="19938"/>
                  </a:lnTo>
                  <a:lnTo>
                    <a:pt x="21600" y="18277"/>
                  </a:lnTo>
                  <a:lnTo>
                    <a:pt x="21600" y="9969"/>
                  </a:lnTo>
                  <a:lnTo>
                    <a:pt x="19938" y="8308"/>
                  </a:lnTo>
                  <a:lnTo>
                    <a:pt x="19938" y="4985"/>
                  </a:lnTo>
                  <a:lnTo>
                    <a:pt x="18277" y="3323"/>
                  </a:lnTo>
                  <a:lnTo>
                    <a:pt x="18277" y="1662"/>
                  </a:lnTo>
                  <a:lnTo>
                    <a:pt x="16615" y="0"/>
                  </a:lnTo>
                  <a:lnTo>
                    <a:pt x="11631" y="4985"/>
                  </a:lnTo>
                  <a:lnTo>
                    <a:pt x="1662" y="4985"/>
                  </a:lnTo>
                  <a:lnTo>
                    <a:pt x="1662" y="6646"/>
                  </a:lnTo>
                  <a:lnTo>
                    <a:pt x="0" y="9969"/>
                  </a:lnTo>
                  <a:lnTo>
                    <a:pt x="0" y="18277"/>
                  </a:lnTo>
                  <a:lnTo>
                    <a:pt x="3323" y="21600"/>
                  </a:lnTo>
                  <a:lnTo>
                    <a:pt x="6646" y="21600"/>
                  </a:lnTo>
                  <a:lnTo>
                    <a:pt x="9969" y="19938"/>
                  </a:lnTo>
                  <a:lnTo>
                    <a:pt x="11631" y="19938"/>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12" name="Freeform 428"/>
            <p:cNvSpPr/>
            <p:nvPr/>
          </p:nvSpPr>
          <p:spPr>
            <a:xfrm>
              <a:off x="4886118" y="3468187"/>
              <a:ext cx="476599" cy="371357"/>
            </a:xfrm>
            <a:custGeom>
              <a:avLst/>
              <a:gdLst/>
              <a:ahLst/>
              <a:cxnLst>
                <a:cxn ang="0">
                  <a:pos x="wd2" y="hd2"/>
                </a:cxn>
                <a:cxn ang="5400000">
                  <a:pos x="wd2" y="hd2"/>
                </a:cxn>
                <a:cxn ang="10800000">
                  <a:pos x="wd2" y="hd2"/>
                </a:cxn>
                <a:cxn ang="16200000">
                  <a:pos x="wd2" y="hd2"/>
                </a:cxn>
              </a:cxnLst>
              <a:rect l="0" t="0" r="r" b="b"/>
              <a:pathLst>
                <a:path w="21600" h="21600" extrusionOk="0">
                  <a:moveTo>
                    <a:pt x="19785" y="964"/>
                  </a:moveTo>
                  <a:lnTo>
                    <a:pt x="18333" y="964"/>
                  </a:lnTo>
                  <a:lnTo>
                    <a:pt x="18151" y="771"/>
                  </a:lnTo>
                  <a:lnTo>
                    <a:pt x="18151" y="579"/>
                  </a:lnTo>
                  <a:lnTo>
                    <a:pt x="17970" y="579"/>
                  </a:lnTo>
                  <a:lnTo>
                    <a:pt x="17970" y="386"/>
                  </a:lnTo>
                  <a:lnTo>
                    <a:pt x="17788" y="386"/>
                  </a:lnTo>
                  <a:lnTo>
                    <a:pt x="17607" y="193"/>
                  </a:lnTo>
                  <a:lnTo>
                    <a:pt x="17244" y="0"/>
                  </a:lnTo>
                  <a:lnTo>
                    <a:pt x="16881" y="771"/>
                  </a:lnTo>
                  <a:lnTo>
                    <a:pt x="16881" y="964"/>
                  </a:lnTo>
                  <a:lnTo>
                    <a:pt x="16699" y="964"/>
                  </a:lnTo>
                  <a:lnTo>
                    <a:pt x="16699" y="1157"/>
                  </a:lnTo>
                  <a:lnTo>
                    <a:pt x="16518" y="1350"/>
                  </a:lnTo>
                  <a:lnTo>
                    <a:pt x="16155" y="1350"/>
                  </a:lnTo>
                  <a:lnTo>
                    <a:pt x="15610" y="1929"/>
                  </a:lnTo>
                  <a:lnTo>
                    <a:pt x="15429" y="2314"/>
                  </a:lnTo>
                  <a:lnTo>
                    <a:pt x="15247" y="2507"/>
                  </a:lnTo>
                  <a:lnTo>
                    <a:pt x="15066" y="2507"/>
                  </a:lnTo>
                  <a:lnTo>
                    <a:pt x="14703" y="2700"/>
                  </a:lnTo>
                  <a:lnTo>
                    <a:pt x="14521" y="2700"/>
                  </a:lnTo>
                  <a:lnTo>
                    <a:pt x="14521" y="2893"/>
                  </a:lnTo>
                  <a:lnTo>
                    <a:pt x="14339" y="2893"/>
                  </a:lnTo>
                  <a:lnTo>
                    <a:pt x="14158" y="3086"/>
                  </a:lnTo>
                  <a:lnTo>
                    <a:pt x="14158" y="3857"/>
                  </a:lnTo>
                  <a:lnTo>
                    <a:pt x="13976" y="4050"/>
                  </a:lnTo>
                  <a:lnTo>
                    <a:pt x="13976" y="4436"/>
                  </a:lnTo>
                  <a:lnTo>
                    <a:pt x="13250" y="4436"/>
                  </a:lnTo>
                  <a:lnTo>
                    <a:pt x="12706" y="5014"/>
                  </a:lnTo>
                  <a:lnTo>
                    <a:pt x="12706" y="5207"/>
                  </a:lnTo>
                  <a:lnTo>
                    <a:pt x="12524" y="5400"/>
                  </a:lnTo>
                  <a:lnTo>
                    <a:pt x="12343" y="5786"/>
                  </a:lnTo>
                  <a:lnTo>
                    <a:pt x="11980" y="6171"/>
                  </a:lnTo>
                  <a:lnTo>
                    <a:pt x="11798" y="6171"/>
                  </a:lnTo>
                  <a:lnTo>
                    <a:pt x="11798" y="6364"/>
                  </a:lnTo>
                  <a:lnTo>
                    <a:pt x="10346" y="6364"/>
                  </a:lnTo>
                  <a:lnTo>
                    <a:pt x="10346" y="6171"/>
                  </a:lnTo>
                  <a:lnTo>
                    <a:pt x="9983" y="5979"/>
                  </a:lnTo>
                  <a:lnTo>
                    <a:pt x="9802" y="5979"/>
                  </a:lnTo>
                  <a:lnTo>
                    <a:pt x="9802" y="5786"/>
                  </a:lnTo>
                  <a:lnTo>
                    <a:pt x="8894" y="5786"/>
                  </a:lnTo>
                  <a:lnTo>
                    <a:pt x="8713" y="5979"/>
                  </a:lnTo>
                  <a:lnTo>
                    <a:pt x="8713" y="6171"/>
                  </a:lnTo>
                  <a:lnTo>
                    <a:pt x="8350" y="6557"/>
                  </a:lnTo>
                  <a:lnTo>
                    <a:pt x="8350" y="6943"/>
                  </a:lnTo>
                  <a:lnTo>
                    <a:pt x="8168" y="7136"/>
                  </a:lnTo>
                  <a:lnTo>
                    <a:pt x="8168" y="7329"/>
                  </a:lnTo>
                  <a:lnTo>
                    <a:pt x="7624" y="7907"/>
                  </a:lnTo>
                  <a:lnTo>
                    <a:pt x="6534" y="7907"/>
                  </a:lnTo>
                  <a:lnTo>
                    <a:pt x="6171" y="7714"/>
                  </a:lnTo>
                  <a:lnTo>
                    <a:pt x="5990" y="7714"/>
                  </a:lnTo>
                  <a:lnTo>
                    <a:pt x="5808" y="7521"/>
                  </a:lnTo>
                  <a:lnTo>
                    <a:pt x="5627" y="7521"/>
                  </a:lnTo>
                  <a:lnTo>
                    <a:pt x="5445" y="7329"/>
                  </a:lnTo>
                  <a:lnTo>
                    <a:pt x="5445" y="6750"/>
                  </a:lnTo>
                  <a:lnTo>
                    <a:pt x="5264" y="6364"/>
                  </a:lnTo>
                  <a:lnTo>
                    <a:pt x="5264" y="5979"/>
                  </a:lnTo>
                  <a:lnTo>
                    <a:pt x="5082" y="5786"/>
                  </a:lnTo>
                  <a:lnTo>
                    <a:pt x="5082" y="5593"/>
                  </a:lnTo>
                  <a:lnTo>
                    <a:pt x="4719" y="5400"/>
                  </a:lnTo>
                  <a:lnTo>
                    <a:pt x="4719" y="5979"/>
                  </a:lnTo>
                  <a:lnTo>
                    <a:pt x="4901" y="6750"/>
                  </a:lnTo>
                  <a:lnTo>
                    <a:pt x="4901" y="7714"/>
                  </a:lnTo>
                  <a:lnTo>
                    <a:pt x="4719" y="8486"/>
                  </a:lnTo>
                  <a:lnTo>
                    <a:pt x="4719" y="9836"/>
                  </a:lnTo>
                  <a:lnTo>
                    <a:pt x="4538" y="10221"/>
                  </a:lnTo>
                  <a:lnTo>
                    <a:pt x="4538" y="10800"/>
                  </a:lnTo>
                  <a:lnTo>
                    <a:pt x="4356" y="10993"/>
                  </a:lnTo>
                  <a:lnTo>
                    <a:pt x="4356" y="11186"/>
                  </a:lnTo>
                  <a:lnTo>
                    <a:pt x="4175" y="11186"/>
                  </a:lnTo>
                  <a:lnTo>
                    <a:pt x="4175" y="11379"/>
                  </a:lnTo>
                  <a:lnTo>
                    <a:pt x="3993" y="11379"/>
                  </a:lnTo>
                  <a:lnTo>
                    <a:pt x="3630" y="11764"/>
                  </a:lnTo>
                  <a:lnTo>
                    <a:pt x="2360" y="11764"/>
                  </a:lnTo>
                  <a:lnTo>
                    <a:pt x="2178" y="11571"/>
                  </a:lnTo>
                  <a:lnTo>
                    <a:pt x="1997" y="11571"/>
                  </a:lnTo>
                  <a:lnTo>
                    <a:pt x="1815" y="11379"/>
                  </a:lnTo>
                  <a:lnTo>
                    <a:pt x="1815" y="11186"/>
                  </a:lnTo>
                  <a:lnTo>
                    <a:pt x="1634" y="10993"/>
                  </a:lnTo>
                  <a:lnTo>
                    <a:pt x="1634" y="10607"/>
                  </a:lnTo>
                  <a:lnTo>
                    <a:pt x="1452" y="10607"/>
                  </a:lnTo>
                  <a:lnTo>
                    <a:pt x="1452" y="10414"/>
                  </a:lnTo>
                  <a:lnTo>
                    <a:pt x="1271" y="10414"/>
                  </a:lnTo>
                  <a:lnTo>
                    <a:pt x="1271" y="10607"/>
                  </a:lnTo>
                  <a:lnTo>
                    <a:pt x="1089" y="10607"/>
                  </a:lnTo>
                  <a:lnTo>
                    <a:pt x="1089" y="10800"/>
                  </a:lnTo>
                  <a:lnTo>
                    <a:pt x="545" y="10800"/>
                  </a:lnTo>
                  <a:lnTo>
                    <a:pt x="182" y="10993"/>
                  </a:lnTo>
                  <a:lnTo>
                    <a:pt x="0" y="10993"/>
                  </a:lnTo>
                  <a:lnTo>
                    <a:pt x="182" y="11186"/>
                  </a:lnTo>
                  <a:lnTo>
                    <a:pt x="182" y="13114"/>
                  </a:lnTo>
                  <a:lnTo>
                    <a:pt x="363" y="13114"/>
                  </a:lnTo>
                  <a:lnTo>
                    <a:pt x="545" y="13307"/>
                  </a:lnTo>
                  <a:lnTo>
                    <a:pt x="1089" y="13307"/>
                  </a:lnTo>
                  <a:lnTo>
                    <a:pt x="1271" y="13500"/>
                  </a:lnTo>
                  <a:lnTo>
                    <a:pt x="1271" y="15429"/>
                  </a:lnTo>
                  <a:lnTo>
                    <a:pt x="1634" y="15429"/>
                  </a:lnTo>
                  <a:lnTo>
                    <a:pt x="1815" y="15621"/>
                  </a:lnTo>
                  <a:lnTo>
                    <a:pt x="1997" y="15621"/>
                  </a:lnTo>
                  <a:lnTo>
                    <a:pt x="1997" y="16007"/>
                  </a:lnTo>
                  <a:lnTo>
                    <a:pt x="1815" y="16007"/>
                  </a:lnTo>
                  <a:lnTo>
                    <a:pt x="1815" y="16200"/>
                  </a:lnTo>
                  <a:lnTo>
                    <a:pt x="2541" y="16200"/>
                  </a:lnTo>
                  <a:lnTo>
                    <a:pt x="2541" y="16971"/>
                  </a:lnTo>
                  <a:lnTo>
                    <a:pt x="2360" y="17164"/>
                  </a:lnTo>
                  <a:lnTo>
                    <a:pt x="2360" y="17550"/>
                  </a:lnTo>
                  <a:lnTo>
                    <a:pt x="2178" y="17550"/>
                  </a:lnTo>
                  <a:lnTo>
                    <a:pt x="1997" y="17743"/>
                  </a:lnTo>
                  <a:lnTo>
                    <a:pt x="1815" y="17743"/>
                  </a:lnTo>
                  <a:lnTo>
                    <a:pt x="1815" y="17936"/>
                  </a:lnTo>
                  <a:lnTo>
                    <a:pt x="1634" y="17936"/>
                  </a:lnTo>
                  <a:lnTo>
                    <a:pt x="1634" y="18514"/>
                  </a:lnTo>
                  <a:lnTo>
                    <a:pt x="1815" y="18707"/>
                  </a:lnTo>
                  <a:lnTo>
                    <a:pt x="1815" y="18900"/>
                  </a:lnTo>
                  <a:lnTo>
                    <a:pt x="2178" y="19286"/>
                  </a:lnTo>
                  <a:lnTo>
                    <a:pt x="2360" y="19671"/>
                  </a:lnTo>
                  <a:lnTo>
                    <a:pt x="3449" y="20829"/>
                  </a:lnTo>
                  <a:lnTo>
                    <a:pt x="3812" y="21021"/>
                  </a:lnTo>
                  <a:lnTo>
                    <a:pt x="3812" y="21214"/>
                  </a:lnTo>
                  <a:lnTo>
                    <a:pt x="3993" y="21214"/>
                  </a:lnTo>
                  <a:lnTo>
                    <a:pt x="4175" y="21407"/>
                  </a:lnTo>
                  <a:lnTo>
                    <a:pt x="4901" y="21407"/>
                  </a:lnTo>
                  <a:lnTo>
                    <a:pt x="5082" y="21600"/>
                  </a:lnTo>
                  <a:lnTo>
                    <a:pt x="5264" y="21600"/>
                  </a:lnTo>
                  <a:lnTo>
                    <a:pt x="5445" y="21407"/>
                  </a:lnTo>
                  <a:lnTo>
                    <a:pt x="5808" y="21407"/>
                  </a:lnTo>
                  <a:lnTo>
                    <a:pt x="5990" y="21214"/>
                  </a:lnTo>
                  <a:lnTo>
                    <a:pt x="6171" y="21214"/>
                  </a:lnTo>
                  <a:lnTo>
                    <a:pt x="6716" y="20636"/>
                  </a:lnTo>
                  <a:lnTo>
                    <a:pt x="6897" y="20250"/>
                  </a:lnTo>
                  <a:lnTo>
                    <a:pt x="6897" y="20057"/>
                  </a:lnTo>
                  <a:lnTo>
                    <a:pt x="7079" y="20057"/>
                  </a:lnTo>
                  <a:lnTo>
                    <a:pt x="7079" y="19864"/>
                  </a:lnTo>
                  <a:lnTo>
                    <a:pt x="7261" y="19864"/>
                  </a:lnTo>
                  <a:lnTo>
                    <a:pt x="7261" y="19671"/>
                  </a:lnTo>
                  <a:lnTo>
                    <a:pt x="7805" y="19671"/>
                  </a:lnTo>
                  <a:lnTo>
                    <a:pt x="7987" y="19479"/>
                  </a:lnTo>
                  <a:lnTo>
                    <a:pt x="8531" y="19479"/>
                  </a:lnTo>
                  <a:lnTo>
                    <a:pt x="8894" y="19671"/>
                  </a:lnTo>
                  <a:lnTo>
                    <a:pt x="9439" y="19671"/>
                  </a:lnTo>
                  <a:lnTo>
                    <a:pt x="9620" y="19864"/>
                  </a:lnTo>
                  <a:lnTo>
                    <a:pt x="9983" y="19864"/>
                  </a:lnTo>
                  <a:lnTo>
                    <a:pt x="9983" y="20250"/>
                  </a:lnTo>
                  <a:lnTo>
                    <a:pt x="10165" y="20443"/>
                  </a:lnTo>
                  <a:lnTo>
                    <a:pt x="10528" y="20443"/>
                  </a:lnTo>
                  <a:lnTo>
                    <a:pt x="10709" y="20250"/>
                  </a:lnTo>
                  <a:lnTo>
                    <a:pt x="10891" y="20250"/>
                  </a:lnTo>
                  <a:lnTo>
                    <a:pt x="11254" y="20057"/>
                  </a:lnTo>
                  <a:lnTo>
                    <a:pt x="11617" y="19671"/>
                  </a:lnTo>
                  <a:lnTo>
                    <a:pt x="11798" y="19671"/>
                  </a:lnTo>
                  <a:lnTo>
                    <a:pt x="12161" y="19286"/>
                  </a:lnTo>
                  <a:lnTo>
                    <a:pt x="12343" y="19286"/>
                  </a:lnTo>
                  <a:lnTo>
                    <a:pt x="12343" y="19093"/>
                  </a:lnTo>
                  <a:lnTo>
                    <a:pt x="13432" y="19093"/>
                  </a:lnTo>
                  <a:lnTo>
                    <a:pt x="13795" y="18900"/>
                  </a:lnTo>
                  <a:lnTo>
                    <a:pt x="14339" y="18900"/>
                  </a:lnTo>
                  <a:lnTo>
                    <a:pt x="14521" y="18707"/>
                  </a:lnTo>
                  <a:lnTo>
                    <a:pt x="14884" y="18514"/>
                  </a:lnTo>
                  <a:lnTo>
                    <a:pt x="15066" y="18321"/>
                  </a:lnTo>
                  <a:lnTo>
                    <a:pt x="15247" y="18321"/>
                  </a:lnTo>
                  <a:lnTo>
                    <a:pt x="15429" y="18129"/>
                  </a:lnTo>
                  <a:lnTo>
                    <a:pt x="15429" y="17936"/>
                  </a:lnTo>
                  <a:lnTo>
                    <a:pt x="15610" y="17743"/>
                  </a:lnTo>
                  <a:lnTo>
                    <a:pt x="15610" y="17550"/>
                  </a:lnTo>
                  <a:lnTo>
                    <a:pt x="15792" y="17164"/>
                  </a:lnTo>
                  <a:lnTo>
                    <a:pt x="15973" y="16971"/>
                  </a:lnTo>
                  <a:lnTo>
                    <a:pt x="15973" y="16779"/>
                  </a:lnTo>
                  <a:lnTo>
                    <a:pt x="16155" y="16586"/>
                  </a:lnTo>
                  <a:lnTo>
                    <a:pt x="16155" y="16393"/>
                  </a:lnTo>
                  <a:lnTo>
                    <a:pt x="16336" y="16393"/>
                  </a:lnTo>
                  <a:lnTo>
                    <a:pt x="16336" y="16200"/>
                  </a:lnTo>
                  <a:lnTo>
                    <a:pt x="16518" y="16007"/>
                  </a:lnTo>
                  <a:lnTo>
                    <a:pt x="16699" y="16007"/>
                  </a:lnTo>
                  <a:lnTo>
                    <a:pt x="16881" y="15814"/>
                  </a:lnTo>
                  <a:lnTo>
                    <a:pt x="17244" y="15621"/>
                  </a:lnTo>
                  <a:lnTo>
                    <a:pt x="17425" y="15621"/>
                  </a:lnTo>
                  <a:lnTo>
                    <a:pt x="17425" y="15429"/>
                  </a:lnTo>
                  <a:lnTo>
                    <a:pt x="17970" y="15043"/>
                  </a:lnTo>
                  <a:lnTo>
                    <a:pt x="18333" y="14657"/>
                  </a:lnTo>
                  <a:lnTo>
                    <a:pt x="18696" y="14464"/>
                  </a:lnTo>
                  <a:lnTo>
                    <a:pt x="19059" y="14079"/>
                  </a:lnTo>
                  <a:lnTo>
                    <a:pt x="19059" y="13886"/>
                  </a:lnTo>
                  <a:lnTo>
                    <a:pt x="19240" y="13693"/>
                  </a:lnTo>
                  <a:lnTo>
                    <a:pt x="19240" y="13114"/>
                  </a:lnTo>
                  <a:lnTo>
                    <a:pt x="19422" y="12536"/>
                  </a:lnTo>
                  <a:lnTo>
                    <a:pt x="19422" y="11957"/>
                  </a:lnTo>
                  <a:lnTo>
                    <a:pt x="19603" y="11571"/>
                  </a:lnTo>
                  <a:lnTo>
                    <a:pt x="19603" y="11186"/>
                  </a:lnTo>
                  <a:lnTo>
                    <a:pt x="19785" y="10993"/>
                  </a:lnTo>
                  <a:lnTo>
                    <a:pt x="19785" y="10800"/>
                  </a:lnTo>
                  <a:lnTo>
                    <a:pt x="20692" y="10800"/>
                  </a:lnTo>
                  <a:lnTo>
                    <a:pt x="20692" y="10607"/>
                  </a:lnTo>
                  <a:lnTo>
                    <a:pt x="20874" y="10607"/>
                  </a:lnTo>
                  <a:lnTo>
                    <a:pt x="21055" y="10414"/>
                  </a:lnTo>
                  <a:lnTo>
                    <a:pt x="21055" y="10221"/>
                  </a:lnTo>
                  <a:lnTo>
                    <a:pt x="21418" y="9836"/>
                  </a:lnTo>
                  <a:lnTo>
                    <a:pt x="21600" y="9257"/>
                  </a:lnTo>
                  <a:lnTo>
                    <a:pt x="21600" y="9064"/>
                  </a:lnTo>
                  <a:lnTo>
                    <a:pt x="20511" y="8679"/>
                  </a:lnTo>
                  <a:lnTo>
                    <a:pt x="20511" y="8293"/>
                  </a:lnTo>
                  <a:lnTo>
                    <a:pt x="20329" y="7907"/>
                  </a:lnTo>
                  <a:lnTo>
                    <a:pt x="20329" y="7521"/>
                  </a:lnTo>
                  <a:lnTo>
                    <a:pt x="20148" y="7329"/>
                  </a:lnTo>
                  <a:lnTo>
                    <a:pt x="19785" y="6557"/>
                  </a:lnTo>
                  <a:lnTo>
                    <a:pt x="19785" y="964"/>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13" name="Freeform 429"/>
            <p:cNvSpPr/>
            <p:nvPr/>
          </p:nvSpPr>
          <p:spPr>
            <a:xfrm>
              <a:off x="4886118" y="3468187"/>
              <a:ext cx="476599" cy="371357"/>
            </a:xfrm>
            <a:custGeom>
              <a:avLst/>
              <a:gdLst/>
              <a:ahLst/>
              <a:cxnLst>
                <a:cxn ang="0">
                  <a:pos x="wd2" y="hd2"/>
                </a:cxn>
                <a:cxn ang="5400000">
                  <a:pos x="wd2" y="hd2"/>
                </a:cxn>
                <a:cxn ang="10800000">
                  <a:pos x="wd2" y="hd2"/>
                </a:cxn>
                <a:cxn ang="16200000">
                  <a:pos x="wd2" y="hd2"/>
                </a:cxn>
              </a:cxnLst>
              <a:rect l="0" t="0" r="r" b="b"/>
              <a:pathLst>
                <a:path w="21600" h="21600" extrusionOk="0">
                  <a:moveTo>
                    <a:pt x="19785" y="964"/>
                  </a:moveTo>
                  <a:lnTo>
                    <a:pt x="18333" y="964"/>
                  </a:lnTo>
                  <a:lnTo>
                    <a:pt x="18151" y="771"/>
                  </a:lnTo>
                  <a:lnTo>
                    <a:pt x="18151" y="579"/>
                  </a:lnTo>
                  <a:lnTo>
                    <a:pt x="17970" y="579"/>
                  </a:lnTo>
                  <a:lnTo>
                    <a:pt x="17970" y="386"/>
                  </a:lnTo>
                  <a:lnTo>
                    <a:pt x="17788" y="386"/>
                  </a:lnTo>
                  <a:lnTo>
                    <a:pt x="17607" y="193"/>
                  </a:lnTo>
                  <a:lnTo>
                    <a:pt x="17244" y="0"/>
                  </a:lnTo>
                  <a:lnTo>
                    <a:pt x="16881" y="771"/>
                  </a:lnTo>
                  <a:lnTo>
                    <a:pt x="16881" y="964"/>
                  </a:lnTo>
                  <a:lnTo>
                    <a:pt x="16699" y="964"/>
                  </a:lnTo>
                  <a:lnTo>
                    <a:pt x="16699" y="1157"/>
                  </a:lnTo>
                  <a:lnTo>
                    <a:pt x="16518" y="1350"/>
                  </a:lnTo>
                  <a:lnTo>
                    <a:pt x="16155" y="1350"/>
                  </a:lnTo>
                  <a:lnTo>
                    <a:pt x="15610" y="1929"/>
                  </a:lnTo>
                  <a:lnTo>
                    <a:pt x="15429" y="2314"/>
                  </a:lnTo>
                  <a:lnTo>
                    <a:pt x="15247" y="2507"/>
                  </a:lnTo>
                  <a:lnTo>
                    <a:pt x="15066" y="2507"/>
                  </a:lnTo>
                  <a:lnTo>
                    <a:pt x="14703" y="2700"/>
                  </a:lnTo>
                  <a:lnTo>
                    <a:pt x="14521" y="2700"/>
                  </a:lnTo>
                  <a:lnTo>
                    <a:pt x="14521" y="2893"/>
                  </a:lnTo>
                  <a:lnTo>
                    <a:pt x="14339" y="2893"/>
                  </a:lnTo>
                  <a:lnTo>
                    <a:pt x="14158" y="3086"/>
                  </a:lnTo>
                  <a:lnTo>
                    <a:pt x="14158" y="3857"/>
                  </a:lnTo>
                  <a:lnTo>
                    <a:pt x="13976" y="4050"/>
                  </a:lnTo>
                  <a:lnTo>
                    <a:pt x="13976" y="4436"/>
                  </a:lnTo>
                  <a:lnTo>
                    <a:pt x="13250" y="4436"/>
                  </a:lnTo>
                  <a:lnTo>
                    <a:pt x="12706" y="5014"/>
                  </a:lnTo>
                  <a:lnTo>
                    <a:pt x="12706" y="5207"/>
                  </a:lnTo>
                  <a:lnTo>
                    <a:pt x="12524" y="5400"/>
                  </a:lnTo>
                  <a:lnTo>
                    <a:pt x="12343" y="5786"/>
                  </a:lnTo>
                  <a:lnTo>
                    <a:pt x="11980" y="6171"/>
                  </a:lnTo>
                  <a:lnTo>
                    <a:pt x="11798" y="6171"/>
                  </a:lnTo>
                  <a:lnTo>
                    <a:pt x="11798" y="6364"/>
                  </a:lnTo>
                  <a:lnTo>
                    <a:pt x="10346" y="6364"/>
                  </a:lnTo>
                  <a:lnTo>
                    <a:pt x="10346" y="6171"/>
                  </a:lnTo>
                  <a:lnTo>
                    <a:pt x="9983" y="5979"/>
                  </a:lnTo>
                  <a:lnTo>
                    <a:pt x="9802" y="5979"/>
                  </a:lnTo>
                  <a:lnTo>
                    <a:pt x="9802" y="5786"/>
                  </a:lnTo>
                  <a:lnTo>
                    <a:pt x="8894" y="5786"/>
                  </a:lnTo>
                  <a:lnTo>
                    <a:pt x="8713" y="5979"/>
                  </a:lnTo>
                  <a:lnTo>
                    <a:pt x="8713" y="6171"/>
                  </a:lnTo>
                  <a:lnTo>
                    <a:pt x="8350" y="6557"/>
                  </a:lnTo>
                  <a:lnTo>
                    <a:pt x="8350" y="6943"/>
                  </a:lnTo>
                  <a:lnTo>
                    <a:pt x="8168" y="7136"/>
                  </a:lnTo>
                  <a:lnTo>
                    <a:pt x="8168" y="7329"/>
                  </a:lnTo>
                  <a:lnTo>
                    <a:pt x="7624" y="7907"/>
                  </a:lnTo>
                  <a:lnTo>
                    <a:pt x="6534" y="7907"/>
                  </a:lnTo>
                  <a:lnTo>
                    <a:pt x="6171" y="7714"/>
                  </a:lnTo>
                  <a:lnTo>
                    <a:pt x="5990" y="7714"/>
                  </a:lnTo>
                  <a:lnTo>
                    <a:pt x="5808" y="7521"/>
                  </a:lnTo>
                  <a:lnTo>
                    <a:pt x="5627" y="7521"/>
                  </a:lnTo>
                  <a:lnTo>
                    <a:pt x="5445" y="7329"/>
                  </a:lnTo>
                  <a:lnTo>
                    <a:pt x="5445" y="6750"/>
                  </a:lnTo>
                  <a:lnTo>
                    <a:pt x="5264" y="6364"/>
                  </a:lnTo>
                  <a:lnTo>
                    <a:pt x="5264" y="5979"/>
                  </a:lnTo>
                  <a:lnTo>
                    <a:pt x="5082" y="5786"/>
                  </a:lnTo>
                  <a:lnTo>
                    <a:pt x="5082" y="5593"/>
                  </a:lnTo>
                  <a:lnTo>
                    <a:pt x="4719" y="5400"/>
                  </a:lnTo>
                  <a:lnTo>
                    <a:pt x="4719" y="5979"/>
                  </a:lnTo>
                  <a:lnTo>
                    <a:pt x="4901" y="6750"/>
                  </a:lnTo>
                  <a:lnTo>
                    <a:pt x="4901" y="7714"/>
                  </a:lnTo>
                  <a:lnTo>
                    <a:pt x="4719" y="8486"/>
                  </a:lnTo>
                  <a:lnTo>
                    <a:pt x="4719" y="9836"/>
                  </a:lnTo>
                  <a:lnTo>
                    <a:pt x="4538" y="10221"/>
                  </a:lnTo>
                  <a:lnTo>
                    <a:pt x="4538" y="10800"/>
                  </a:lnTo>
                  <a:lnTo>
                    <a:pt x="4356" y="10993"/>
                  </a:lnTo>
                  <a:lnTo>
                    <a:pt x="4356" y="11186"/>
                  </a:lnTo>
                  <a:lnTo>
                    <a:pt x="4175" y="11186"/>
                  </a:lnTo>
                  <a:lnTo>
                    <a:pt x="4175" y="11379"/>
                  </a:lnTo>
                  <a:lnTo>
                    <a:pt x="3993" y="11379"/>
                  </a:lnTo>
                  <a:lnTo>
                    <a:pt x="3630" y="11764"/>
                  </a:lnTo>
                  <a:lnTo>
                    <a:pt x="2360" y="11764"/>
                  </a:lnTo>
                  <a:lnTo>
                    <a:pt x="2178" y="11571"/>
                  </a:lnTo>
                  <a:lnTo>
                    <a:pt x="1997" y="11571"/>
                  </a:lnTo>
                  <a:lnTo>
                    <a:pt x="1815" y="11379"/>
                  </a:lnTo>
                  <a:lnTo>
                    <a:pt x="1815" y="11186"/>
                  </a:lnTo>
                  <a:lnTo>
                    <a:pt x="1634" y="10993"/>
                  </a:lnTo>
                  <a:lnTo>
                    <a:pt x="1634" y="10607"/>
                  </a:lnTo>
                  <a:lnTo>
                    <a:pt x="1452" y="10607"/>
                  </a:lnTo>
                  <a:lnTo>
                    <a:pt x="1452" y="10414"/>
                  </a:lnTo>
                  <a:lnTo>
                    <a:pt x="1271" y="10414"/>
                  </a:lnTo>
                  <a:lnTo>
                    <a:pt x="1271" y="10607"/>
                  </a:lnTo>
                  <a:lnTo>
                    <a:pt x="1089" y="10607"/>
                  </a:lnTo>
                  <a:lnTo>
                    <a:pt x="1089" y="10800"/>
                  </a:lnTo>
                  <a:lnTo>
                    <a:pt x="545" y="10800"/>
                  </a:lnTo>
                  <a:lnTo>
                    <a:pt x="182" y="10993"/>
                  </a:lnTo>
                  <a:lnTo>
                    <a:pt x="0" y="10993"/>
                  </a:lnTo>
                  <a:lnTo>
                    <a:pt x="182" y="11186"/>
                  </a:lnTo>
                  <a:lnTo>
                    <a:pt x="182" y="13114"/>
                  </a:lnTo>
                  <a:lnTo>
                    <a:pt x="363" y="13114"/>
                  </a:lnTo>
                  <a:lnTo>
                    <a:pt x="545" y="13307"/>
                  </a:lnTo>
                  <a:lnTo>
                    <a:pt x="1089" y="13307"/>
                  </a:lnTo>
                  <a:lnTo>
                    <a:pt x="1271" y="13500"/>
                  </a:lnTo>
                  <a:lnTo>
                    <a:pt x="1271" y="15429"/>
                  </a:lnTo>
                  <a:lnTo>
                    <a:pt x="1634" y="15429"/>
                  </a:lnTo>
                  <a:lnTo>
                    <a:pt x="1815" y="15621"/>
                  </a:lnTo>
                  <a:lnTo>
                    <a:pt x="1997" y="15621"/>
                  </a:lnTo>
                  <a:lnTo>
                    <a:pt x="1997" y="16007"/>
                  </a:lnTo>
                  <a:lnTo>
                    <a:pt x="1815" y="16007"/>
                  </a:lnTo>
                  <a:lnTo>
                    <a:pt x="1815" y="16200"/>
                  </a:lnTo>
                  <a:lnTo>
                    <a:pt x="2541" y="16200"/>
                  </a:lnTo>
                  <a:lnTo>
                    <a:pt x="2541" y="16971"/>
                  </a:lnTo>
                  <a:lnTo>
                    <a:pt x="2360" y="17164"/>
                  </a:lnTo>
                  <a:lnTo>
                    <a:pt x="2360" y="17550"/>
                  </a:lnTo>
                  <a:lnTo>
                    <a:pt x="2178" y="17550"/>
                  </a:lnTo>
                  <a:lnTo>
                    <a:pt x="1997" y="17743"/>
                  </a:lnTo>
                  <a:lnTo>
                    <a:pt x="1815" y="17743"/>
                  </a:lnTo>
                  <a:lnTo>
                    <a:pt x="1815" y="17936"/>
                  </a:lnTo>
                  <a:lnTo>
                    <a:pt x="1634" y="17936"/>
                  </a:lnTo>
                  <a:lnTo>
                    <a:pt x="1634" y="18514"/>
                  </a:lnTo>
                  <a:lnTo>
                    <a:pt x="1815" y="18707"/>
                  </a:lnTo>
                  <a:lnTo>
                    <a:pt x="1815" y="18900"/>
                  </a:lnTo>
                  <a:lnTo>
                    <a:pt x="2178" y="19286"/>
                  </a:lnTo>
                  <a:lnTo>
                    <a:pt x="2360" y="19671"/>
                  </a:lnTo>
                  <a:lnTo>
                    <a:pt x="3449" y="20829"/>
                  </a:lnTo>
                  <a:lnTo>
                    <a:pt x="3812" y="21021"/>
                  </a:lnTo>
                  <a:lnTo>
                    <a:pt x="3812" y="21214"/>
                  </a:lnTo>
                  <a:lnTo>
                    <a:pt x="3993" y="21214"/>
                  </a:lnTo>
                  <a:lnTo>
                    <a:pt x="4175" y="21407"/>
                  </a:lnTo>
                  <a:lnTo>
                    <a:pt x="4901" y="21407"/>
                  </a:lnTo>
                  <a:lnTo>
                    <a:pt x="5082" y="21600"/>
                  </a:lnTo>
                  <a:lnTo>
                    <a:pt x="5264" y="21600"/>
                  </a:lnTo>
                  <a:lnTo>
                    <a:pt x="5445" y="21407"/>
                  </a:lnTo>
                  <a:lnTo>
                    <a:pt x="5808" y="21407"/>
                  </a:lnTo>
                  <a:lnTo>
                    <a:pt x="5990" y="21214"/>
                  </a:lnTo>
                  <a:lnTo>
                    <a:pt x="6171" y="21214"/>
                  </a:lnTo>
                  <a:lnTo>
                    <a:pt x="6716" y="20636"/>
                  </a:lnTo>
                  <a:lnTo>
                    <a:pt x="6897" y="20250"/>
                  </a:lnTo>
                  <a:lnTo>
                    <a:pt x="6897" y="20057"/>
                  </a:lnTo>
                  <a:lnTo>
                    <a:pt x="7079" y="20057"/>
                  </a:lnTo>
                  <a:lnTo>
                    <a:pt x="7079" y="19864"/>
                  </a:lnTo>
                  <a:lnTo>
                    <a:pt x="7261" y="19864"/>
                  </a:lnTo>
                  <a:lnTo>
                    <a:pt x="7261" y="19671"/>
                  </a:lnTo>
                  <a:lnTo>
                    <a:pt x="7805" y="19671"/>
                  </a:lnTo>
                  <a:lnTo>
                    <a:pt x="7987" y="19479"/>
                  </a:lnTo>
                  <a:lnTo>
                    <a:pt x="8531" y="19479"/>
                  </a:lnTo>
                  <a:lnTo>
                    <a:pt x="8894" y="19671"/>
                  </a:lnTo>
                  <a:lnTo>
                    <a:pt x="9439" y="19671"/>
                  </a:lnTo>
                  <a:lnTo>
                    <a:pt x="9620" y="19864"/>
                  </a:lnTo>
                  <a:lnTo>
                    <a:pt x="9983" y="19864"/>
                  </a:lnTo>
                  <a:lnTo>
                    <a:pt x="9983" y="20250"/>
                  </a:lnTo>
                  <a:lnTo>
                    <a:pt x="10165" y="20443"/>
                  </a:lnTo>
                  <a:lnTo>
                    <a:pt x="10528" y="20443"/>
                  </a:lnTo>
                  <a:lnTo>
                    <a:pt x="10709" y="20250"/>
                  </a:lnTo>
                  <a:lnTo>
                    <a:pt x="10891" y="20250"/>
                  </a:lnTo>
                  <a:lnTo>
                    <a:pt x="11254" y="20057"/>
                  </a:lnTo>
                  <a:lnTo>
                    <a:pt x="11617" y="19671"/>
                  </a:lnTo>
                  <a:lnTo>
                    <a:pt x="11798" y="19671"/>
                  </a:lnTo>
                  <a:lnTo>
                    <a:pt x="12161" y="19286"/>
                  </a:lnTo>
                  <a:lnTo>
                    <a:pt x="12343" y="19286"/>
                  </a:lnTo>
                  <a:lnTo>
                    <a:pt x="12343" y="19093"/>
                  </a:lnTo>
                  <a:lnTo>
                    <a:pt x="13432" y="19093"/>
                  </a:lnTo>
                  <a:lnTo>
                    <a:pt x="13795" y="18900"/>
                  </a:lnTo>
                  <a:lnTo>
                    <a:pt x="14339" y="18900"/>
                  </a:lnTo>
                  <a:lnTo>
                    <a:pt x="14521" y="18707"/>
                  </a:lnTo>
                  <a:lnTo>
                    <a:pt x="14884" y="18514"/>
                  </a:lnTo>
                  <a:lnTo>
                    <a:pt x="15066" y="18321"/>
                  </a:lnTo>
                  <a:lnTo>
                    <a:pt x="15247" y="18321"/>
                  </a:lnTo>
                  <a:lnTo>
                    <a:pt x="15429" y="18129"/>
                  </a:lnTo>
                  <a:lnTo>
                    <a:pt x="15429" y="17936"/>
                  </a:lnTo>
                  <a:lnTo>
                    <a:pt x="15610" y="17743"/>
                  </a:lnTo>
                  <a:lnTo>
                    <a:pt x="15610" y="17550"/>
                  </a:lnTo>
                  <a:lnTo>
                    <a:pt x="15792" y="17164"/>
                  </a:lnTo>
                  <a:lnTo>
                    <a:pt x="15973" y="16971"/>
                  </a:lnTo>
                  <a:lnTo>
                    <a:pt x="15973" y="16779"/>
                  </a:lnTo>
                  <a:lnTo>
                    <a:pt x="16155" y="16586"/>
                  </a:lnTo>
                  <a:lnTo>
                    <a:pt x="16155" y="16393"/>
                  </a:lnTo>
                  <a:lnTo>
                    <a:pt x="16336" y="16393"/>
                  </a:lnTo>
                  <a:lnTo>
                    <a:pt x="16336" y="16200"/>
                  </a:lnTo>
                  <a:lnTo>
                    <a:pt x="16518" y="16007"/>
                  </a:lnTo>
                  <a:lnTo>
                    <a:pt x="16699" y="16007"/>
                  </a:lnTo>
                  <a:lnTo>
                    <a:pt x="16881" y="15814"/>
                  </a:lnTo>
                  <a:lnTo>
                    <a:pt x="17244" y="15621"/>
                  </a:lnTo>
                  <a:lnTo>
                    <a:pt x="17425" y="15621"/>
                  </a:lnTo>
                  <a:lnTo>
                    <a:pt x="17425" y="15429"/>
                  </a:lnTo>
                  <a:lnTo>
                    <a:pt x="17970" y="15043"/>
                  </a:lnTo>
                  <a:lnTo>
                    <a:pt x="18333" y="14657"/>
                  </a:lnTo>
                  <a:lnTo>
                    <a:pt x="18696" y="14464"/>
                  </a:lnTo>
                  <a:lnTo>
                    <a:pt x="19059" y="14079"/>
                  </a:lnTo>
                  <a:lnTo>
                    <a:pt x="19059" y="13886"/>
                  </a:lnTo>
                  <a:lnTo>
                    <a:pt x="19240" y="13693"/>
                  </a:lnTo>
                  <a:lnTo>
                    <a:pt x="19240" y="13114"/>
                  </a:lnTo>
                  <a:lnTo>
                    <a:pt x="19422" y="12536"/>
                  </a:lnTo>
                  <a:lnTo>
                    <a:pt x="19422" y="11957"/>
                  </a:lnTo>
                  <a:lnTo>
                    <a:pt x="19603" y="11571"/>
                  </a:lnTo>
                  <a:lnTo>
                    <a:pt x="19603" y="11186"/>
                  </a:lnTo>
                  <a:lnTo>
                    <a:pt x="19785" y="10993"/>
                  </a:lnTo>
                  <a:lnTo>
                    <a:pt x="19785" y="10800"/>
                  </a:lnTo>
                  <a:lnTo>
                    <a:pt x="20692" y="10800"/>
                  </a:lnTo>
                  <a:lnTo>
                    <a:pt x="20692" y="10607"/>
                  </a:lnTo>
                  <a:lnTo>
                    <a:pt x="20874" y="10607"/>
                  </a:lnTo>
                  <a:lnTo>
                    <a:pt x="21055" y="10414"/>
                  </a:lnTo>
                  <a:lnTo>
                    <a:pt x="21055" y="10221"/>
                  </a:lnTo>
                  <a:lnTo>
                    <a:pt x="21418" y="9836"/>
                  </a:lnTo>
                  <a:lnTo>
                    <a:pt x="21600" y="9257"/>
                  </a:lnTo>
                  <a:lnTo>
                    <a:pt x="21600" y="9064"/>
                  </a:lnTo>
                  <a:lnTo>
                    <a:pt x="20511" y="8679"/>
                  </a:lnTo>
                  <a:lnTo>
                    <a:pt x="20511" y="8293"/>
                  </a:lnTo>
                  <a:lnTo>
                    <a:pt x="20329" y="7907"/>
                  </a:lnTo>
                  <a:lnTo>
                    <a:pt x="20329" y="7521"/>
                  </a:lnTo>
                  <a:lnTo>
                    <a:pt x="20148" y="7329"/>
                  </a:lnTo>
                  <a:lnTo>
                    <a:pt x="19785" y="6557"/>
                  </a:lnTo>
                  <a:lnTo>
                    <a:pt x="19785" y="964"/>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14" name="Freeform 430"/>
            <p:cNvSpPr/>
            <p:nvPr/>
          </p:nvSpPr>
          <p:spPr>
            <a:xfrm>
              <a:off x="5290623" y="3143253"/>
              <a:ext cx="308388" cy="480772"/>
            </a:xfrm>
            <a:custGeom>
              <a:avLst/>
              <a:gdLst/>
              <a:ahLst/>
              <a:cxnLst>
                <a:cxn ang="0">
                  <a:pos x="wd2" y="hd2"/>
                </a:cxn>
                <a:cxn ang="5400000">
                  <a:pos x="wd2" y="hd2"/>
                </a:cxn>
                <a:cxn ang="10800000">
                  <a:pos x="wd2" y="hd2"/>
                </a:cxn>
                <a:cxn ang="16200000">
                  <a:pos x="wd2" y="hd2"/>
                </a:cxn>
              </a:cxnLst>
              <a:rect l="0" t="0" r="r" b="b"/>
              <a:pathLst>
                <a:path w="21600" h="21600" extrusionOk="0">
                  <a:moveTo>
                    <a:pt x="5049" y="21600"/>
                  </a:moveTo>
                  <a:lnTo>
                    <a:pt x="3647" y="21302"/>
                  </a:lnTo>
                  <a:lnTo>
                    <a:pt x="3366" y="21004"/>
                  </a:lnTo>
                  <a:lnTo>
                    <a:pt x="3366" y="20706"/>
                  </a:lnTo>
                  <a:lnTo>
                    <a:pt x="3086" y="20408"/>
                  </a:lnTo>
                  <a:lnTo>
                    <a:pt x="2805" y="20259"/>
                  </a:lnTo>
                  <a:lnTo>
                    <a:pt x="2244" y="19663"/>
                  </a:lnTo>
                  <a:lnTo>
                    <a:pt x="2244" y="19217"/>
                  </a:lnTo>
                  <a:lnTo>
                    <a:pt x="2525" y="18472"/>
                  </a:lnTo>
                  <a:lnTo>
                    <a:pt x="2525" y="14897"/>
                  </a:lnTo>
                  <a:lnTo>
                    <a:pt x="2805" y="14748"/>
                  </a:lnTo>
                  <a:lnTo>
                    <a:pt x="2805" y="14450"/>
                  </a:lnTo>
                  <a:lnTo>
                    <a:pt x="3086" y="14450"/>
                  </a:lnTo>
                  <a:lnTo>
                    <a:pt x="3366" y="14301"/>
                  </a:lnTo>
                  <a:lnTo>
                    <a:pt x="3647" y="14301"/>
                  </a:lnTo>
                  <a:lnTo>
                    <a:pt x="3927" y="14152"/>
                  </a:lnTo>
                  <a:lnTo>
                    <a:pt x="3927" y="14003"/>
                  </a:lnTo>
                  <a:lnTo>
                    <a:pt x="4208" y="13854"/>
                  </a:lnTo>
                  <a:lnTo>
                    <a:pt x="3927" y="13556"/>
                  </a:lnTo>
                  <a:lnTo>
                    <a:pt x="3927" y="12662"/>
                  </a:lnTo>
                  <a:lnTo>
                    <a:pt x="4488" y="12364"/>
                  </a:lnTo>
                  <a:lnTo>
                    <a:pt x="5049" y="12364"/>
                  </a:lnTo>
                  <a:lnTo>
                    <a:pt x="5049" y="12215"/>
                  </a:lnTo>
                  <a:lnTo>
                    <a:pt x="5330" y="12215"/>
                  </a:lnTo>
                  <a:lnTo>
                    <a:pt x="5330" y="12066"/>
                  </a:lnTo>
                  <a:lnTo>
                    <a:pt x="5610" y="11917"/>
                  </a:lnTo>
                  <a:lnTo>
                    <a:pt x="5891" y="11917"/>
                  </a:lnTo>
                  <a:lnTo>
                    <a:pt x="5891" y="11470"/>
                  </a:lnTo>
                  <a:lnTo>
                    <a:pt x="5610" y="11321"/>
                  </a:lnTo>
                  <a:lnTo>
                    <a:pt x="5610" y="11172"/>
                  </a:lnTo>
                  <a:lnTo>
                    <a:pt x="5330" y="10874"/>
                  </a:lnTo>
                  <a:lnTo>
                    <a:pt x="5330" y="10726"/>
                  </a:lnTo>
                  <a:lnTo>
                    <a:pt x="5049" y="10726"/>
                  </a:lnTo>
                  <a:lnTo>
                    <a:pt x="5049" y="9683"/>
                  </a:lnTo>
                  <a:lnTo>
                    <a:pt x="5330" y="9534"/>
                  </a:lnTo>
                  <a:lnTo>
                    <a:pt x="5330" y="9087"/>
                  </a:lnTo>
                  <a:lnTo>
                    <a:pt x="5610" y="8938"/>
                  </a:lnTo>
                  <a:lnTo>
                    <a:pt x="5610" y="8789"/>
                  </a:lnTo>
                  <a:lnTo>
                    <a:pt x="5891" y="8491"/>
                  </a:lnTo>
                  <a:lnTo>
                    <a:pt x="5891" y="8342"/>
                  </a:lnTo>
                  <a:lnTo>
                    <a:pt x="5610" y="8193"/>
                  </a:lnTo>
                  <a:lnTo>
                    <a:pt x="5610" y="7895"/>
                  </a:lnTo>
                  <a:lnTo>
                    <a:pt x="5330" y="7746"/>
                  </a:lnTo>
                  <a:lnTo>
                    <a:pt x="5330" y="7597"/>
                  </a:lnTo>
                  <a:lnTo>
                    <a:pt x="5049" y="7448"/>
                  </a:lnTo>
                  <a:lnTo>
                    <a:pt x="4769" y="7448"/>
                  </a:lnTo>
                  <a:lnTo>
                    <a:pt x="4769" y="7299"/>
                  </a:lnTo>
                  <a:lnTo>
                    <a:pt x="4488" y="7299"/>
                  </a:lnTo>
                  <a:lnTo>
                    <a:pt x="4208" y="7150"/>
                  </a:lnTo>
                  <a:lnTo>
                    <a:pt x="1964" y="7150"/>
                  </a:lnTo>
                  <a:lnTo>
                    <a:pt x="1964" y="7001"/>
                  </a:lnTo>
                  <a:lnTo>
                    <a:pt x="1683" y="7001"/>
                  </a:lnTo>
                  <a:lnTo>
                    <a:pt x="1683" y="6852"/>
                  </a:lnTo>
                  <a:lnTo>
                    <a:pt x="1403" y="6703"/>
                  </a:lnTo>
                  <a:lnTo>
                    <a:pt x="1403" y="6554"/>
                  </a:lnTo>
                  <a:lnTo>
                    <a:pt x="1122" y="6554"/>
                  </a:lnTo>
                  <a:lnTo>
                    <a:pt x="1122" y="6257"/>
                  </a:lnTo>
                  <a:lnTo>
                    <a:pt x="842" y="6257"/>
                  </a:lnTo>
                  <a:lnTo>
                    <a:pt x="842" y="6108"/>
                  </a:lnTo>
                  <a:lnTo>
                    <a:pt x="0" y="6108"/>
                  </a:lnTo>
                  <a:lnTo>
                    <a:pt x="561" y="5959"/>
                  </a:lnTo>
                  <a:lnTo>
                    <a:pt x="1964" y="5959"/>
                  </a:lnTo>
                  <a:lnTo>
                    <a:pt x="2525" y="5810"/>
                  </a:lnTo>
                  <a:lnTo>
                    <a:pt x="3086" y="5810"/>
                  </a:lnTo>
                  <a:lnTo>
                    <a:pt x="3647" y="5512"/>
                  </a:lnTo>
                  <a:lnTo>
                    <a:pt x="3647" y="5065"/>
                  </a:lnTo>
                  <a:lnTo>
                    <a:pt x="3927" y="5065"/>
                  </a:lnTo>
                  <a:lnTo>
                    <a:pt x="3927" y="4916"/>
                  </a:lnTo>
                  <a:lnTo>
                    <a:pt x="4208" y="4767"/>
                  </a:lnTo>
                  <a:lnTo>
                    <a:pt x="4488" y="4767"/>
                  </a:lnTo>
                  <a:lnTo>
                    <a:pt x="4769" y="4618"/>
                  </a:lnTo>
                  <a:lnTo>
                    <a:pt x="5610" y="4618"/>
                  </a:lnTo>
                  <a:lnTo>
                    <a:pt x="6171" y="4767"/>
                  </a:lnTo>
                  <a:lnTo>
                    <a:pt x="6732" y="4767"/>
                  </a:lnTo>
                  <a:lnTo>
                    <a:pt x="7013" y="4916"/>
                  </a:lnTo>
                  <a:lnTo>
                    <a:pt x="7574" y="4916"/>
                  </a:lnTo>
                  <a:lnTo>
                    <a:pt x="7855" y="5065"/>
                  </a:lnTo>
                  <a:lnTo>
                    <a:pt x="8696" y="5065"/>
                  </a:lnTo>
                  <a:lnTo>
                    <a:pt x="8696" y="5959"/>
                  </a:lnTo>
                  <a:lnTo>
                    <a:pt x="8416" y="6108"/>
                  </a:lnTo>
                  <a:lnTo>
                    <a:pt x="8416" y="6257"/>
                  </a:lnTo>
                  <a:lnTo>
                    <a:pt x="8135" y="6554"/>
                  </a:lnTo>
                  <a:lnTo>
                    <a:pt x="8135" y="6703"/>
                  </a:lnTo>
                  <a:lnTo>
                    <a:pt x="7855" y="6852"/>
                  </a:lnTo>
                  <a:lnTo>
                    <a:pt x="7855" y="7150"/>
                  </a:lnTo>
                  <a:lnTo>
                    <a:pt x="8135" y="7150"/>
                  </a:lnTo>
                  <a:lnTo>
                    <a:pt x="8135" y="7448"/>
                  </a:lnTo>
                  <a:lnTo>
                    <a:pt x="8416" y="7448"/>
                  </a:lnTo>
                  <a:lnTo>
                    <a:pt x="8696" y="7597"/>
                  </a:lnTo>
                  <a:lnTo>
                    <a:pt x="9538" y="7597"/>
                  </a:lnTo>
                  <a:lnTo>
                    <a:pt x="9818" y="7448"/>
                  </a:lnTo>
                  <a:lnTo>
                    <a:pt x="10379" y="7448"/>
                  </a:lnTo>
                  <a:lnTo>
                    <a:pt x="10379" y="7001"/>
                  </a:lnTo>
                  <a:lnTo>
                    <a:pt x="10660" y="6852"/>
                  </a:lnTo>
                  <a:lnTo>
                    <a:pt x="10660" y="6703"/>
                  </a:lnTo>
                  <a:lnTo>
                    <a:pt x="10940" y="6554"/>
                  </a:lnTo>
                  <a:lnTo>
                    <a:pt x="11501" y="6406"/>
                  </a:lnTo>
                  <a:lnTo>
                    <a:pt x="11782" y="6406"/>
                  </a:lnTo>
                  <a:lnTo>
                    <a:pt x="11782" y="6257"/>
                  </a:lnTo>
                  <a:lnTo>
                    <a:pt x="12062" y="6257"/>
                  </a:lnTo>
                  <a:lnTo>
                    <a:pt x="12062" y="5661"/>
                  </a:lnTo>
                  <a:lnTo>
                    <a:pt x="11782" y="5363"/>
                  </a:lnTo>
                  <a:lnTo>
                    <a:pt x="11782" y="4916"/>
                  </a:lnTo>
                  <a:lnTo>
                    <a:pt x="11221" y="4618"/>
                  </a:lnTo>
                  <a:lnTo>
                    <a:pt x="11221" y="4469"/>
                  </a:lnTo>
                  <a:lnTo>
                    <a:pt x="10940" y="4171"/>
                  </a:lnTo>
                  <a:lnTo>
                    <a:pt x="10660" y="4022"/>
                  </a:lnTo>
                  <a:lnTo>
                    <a:pt x="10379" y="3724"/>
                  </a:lnTo>
                  <a:lnTo>
                    <a:pt x="9257" y="3128"/>
                  </a:lnTo>
                  <a:lnTo>
                    <a:pt x="9257" y="2979"/>
                  </a:lnTo>
                  <a:lnTo>
                    <a:pt x="8977" y="2979"/>
                  </a:lnTo>
                  <a:lnTo>
                    <a:pt x="8977" y="2234"/>
                  </a:lnTo>
                  <a:lnTo>
                    <a:pt x="9257" y="2086"/>
                  </a:lnTo>
                  <a:lnTo>
                    <a:pt x="9257" y="1788"/>
                  </a:lnTo>
                  <a:lnTo>
                    <a:pt x="9538" y="1490"/>
                  </a:lnTo>
                  <a:lnTo>
                    <a:pt x="9538" y="447"/>
                  </a:lnTo>
                  <a:lnTo>
                    <a:pt x="9257" y="0"/>
                  </a:lnTo>
                  <a:lnTo>
                    <a:pt x="9538" y="149"/>
                  </a:lnTo>
                  <a:lnTo>
                    <a:pt x="10099" y="298"/>
                  </a:lnTo>
                  <a:lnTo>
                    <a:pt x="10940" y="745"/>
                  </a:lnTo>
                  <a:lnTo>
                    <a:pt x="10940" y="894"/>
                  </a:lnTo>
                  <a:lnTo>
                    <a:pt x="11221" y="1043"/>
                  </a:lnTo>
                  <a:lnTo>
                    <a:pt x="11221" y="1341"/>
                  </a:lnTo>
                  <a:lnTo>
                    <a:pt x="11501" y="1341"/>
                  </a:lnTo>
                  <a:lnTo>
                    <a:pt x="11782" y="1490"/>
                  </a:lnTo>
                  <a:lnTo>
                    <a:pt x="12062" y="1490"/>
                  </a:lnTo>
                  <a:lnTo>
                    <a:pt x="12343" y="1639"/>
                  </a:lnTo>
                  <a:lnTo>
                    <a:pt x="15429" y="1639"/>
                  </a:lnTo>
                  <a:lnTo>
                    <a:pt x="15429" y="1490"/>
                  </a:lnTo>
                  <a:lnTo>
                    <a:pt x="15709" y="1490"/>
                  </a:lnTo>
                  <a:lnTo>
                    <a:pt x="15709" y="1043"/>
                  </a:lnTo>
                  <a:lnTo>
                    <a:pt x="15990" y="894"/>
                  </a:lnTo>
                  <a:lnTo>
                    <a:pt x="15990" y="745"/>
                  </a:lnTo>
                  <a:lnTo>
                    <a:pt x="16831" y="745"/>
                  </a:lnTo>
                  <a:lnTo>
                    <a:pt x="17112" y="894"/>
                  </a:lnTo>
                  <a:lnTo>
                    <a:pt x="18234" y="894"/>
                  </a:lnTo>
                  <a:lnTo>
                    <a:pt x="18234" y="745"/>
                  </a:lnTo>
                  <a:lnTo>
                    <a:pt x="18514" y="745"/>
                  </a:lnTo>
                  <a:lnTo>
                    <a:pt x="18514" y="447"/>
                  </a:lnTo>
                  <a:lnTo>
                    <a:pt x="18795" y="447"/>
                  </a:lnTo>
                  <a:lnTo>
                    <a:pt x="18795" y="298"/>
                  </a:lnTo>
                  <a:lnTo>
                    <a:pt x="19356" y="298"/>
                  </a:lnTo>
                  <a:lnTo>
                    <a:pt x="19636" y="149"/>
                  </a:lnTo>
                  <a:lnTo>
                    <a:pt x="21039" y="149"/>
                  </a:lnTo>
                  <a:lnTo>
                    <a:pt x="21039" y="2234"/>
                  </a:lnTo>
                  <a:lnTo>
                    <a:pt x="21319" y="2681"/>
                  </a:lnTo>
                  <a:lnTo>
                    <a:pt x="21319" y="4320"/>
                  </a:lnTo>
                  <a:lnTo>
                    <a:pt x="21600" y="4916"/>
                  </a:lnTo>
                  <a:lnTo>
                    <a:pt x="21600" y="5363"/>
                  </a:lnTo>
                  <a:lnTo>
                    <a:pt x="21319" y="5661"/>
                  </a:lnTo>
                  <a:lnTo>
                    <a:pt x="21319" y="6108"/>
                  </a:lnTo>
                  <a:lnTo>
                    <a:pt x="21039" y="6257"/>
                  </a:lnTo>
                  <a:lnTo>
                    <a:pt x="21039" y="6406"/>
                  </a:lnTo>
                  <a:lnTo>
                    <a:pt x="19917" y="7001"/>
                  </a:lnTo>
                  <a:lnTo>
                    <a:pt x="19917" y="7150"/>
                  </a:lnTo>
                  <a:lnTo>
                    <a:pt x="19636" y="7150"/>
                  </a:lnTo>
                  <a:lnTo>
                    <a:pt x="19636" y="7597"/>
                  </a:lnTo>
                  <a:lnTo>
                    <a:pt x="19356" y="7746"/>
                  </a:lnTo>
                  <a:lnTo>
                    <a:pt x="19075" y="7746"/>
                  </a:lnTo>
                  <a:lnTo>
                    <a:pt x="18795" y="7895"/>
                  </a:lnTo>
                  <a:lnTo>
                    <a:pt x="16270" y="7895"/>
                  </a:lnTo>
                  <a:lnTo>
                    <a:pt x="15990" y="8044"/>
                  </a:lnTo>
                  <a:lnTo>
                    <a:pt x="15990" y="8491"/>
                  </a:lnTo>
                  <a:lnTo>
                    <a:pt x="15709" y="8491"/>
                  </a:lnTo>
                  <a:lnTo>
                    <a:pt x="15709" y="8640"/>
                  </a:lnTo>
                  <a:lnTo>
                    <a:pt x="15148" y="8640"/>
                  </a:lnTo>
                  <a:lnTo>
                    <a:pt x="14587" y="8789"/>
                  </a:lnTo>
                  <a:lnTo>
                    <a:pt x="14306" y="8789"/>
                  </a:lnTo>
                  <a:lnTo>
                    <a:pt x="14306" y="8938"/>
                  </a:lnTo>
                  <a:lnTo>
                    <a:pt x="14026" y="8938"/>
                  </a:lnTo>
                  <a:lnTo>
                    <a:pt x="13745" y="9087"/>
                  </a:lnTo>
                  <a:lnTo>
                    <a:pt x="13745" y="9236"/>
                  </a:lnTo>
                  <a:lnTo>
                    <a:pt x="13465" y="9236"/>
                  </a:lnTo>
                  <a:lnTo>
                    <a:pt x="13465" y="10428"/>
                  </a:lnTo>
                  <a:lnTo>
                    <a:pt x="13184" y="10428"/>
                  </a:lnTo>
                  <a:lnTo>
                    <a:pt x="13184" y="10577"/>
                  </a:lnTo>
                  <a:lnTo>
                    <a:pt x="12343" y="10577"/>
                  </a:lnTo>
                  <a:lnTo>
                    <a:pt x="12062" y="10726"/>
                  </a:lnTo>
                  <a:lnTo>
                    <a:pt x="11501" y="10726"/>
                  </a:lnTo>
                  <a:lnTo>
                    <a:pt x="11221" y="10874"/>
                  </a:lnTo>
                  <a:lnTo>
                    <a:pt x="10940" y="10874"/>
                  </a:lnTo>
                  <a:lnTo>
                    <a:pt x="10660" y="11023"/>
                  </a:lnTo>
                  <a:lnTo>
                    <a:pt x="10660" y="11172"/>
                  </a:lnTo>
                  <a:lnTo>
                    <a:pt x="10379" y="11172"/>
                  </a:lnTo>
                  <a:lnTo>
                    <a:pt x="10379" y="11321"/>
                  </a:lnTo>
                  <a:lnTo>
                    <a:pt x="10099" y="11470"/>
                  </a:lnTo>
                  <a:lnTo>
                    <a:pt x="10099" y="11619"/>
                  </a:lnTo>
                  <a:lnTo>
                    <a:pt x="9818" y="11768"/>
                  </a:lnTo>
                  <a:lnTo>
                    <a:pt x="9818" y="12364"/>
                  </a:lnTo>
                  <a:lnTo>
                    <a:pt x="9538" y="12662"/>
                  </a:lnTo>
                  <a:lnTo>
                    <a:pt x="9538" y="14003"/>
                  </a:lnTo>
                  <a:lnTo>
                    <a:pt x="10099" y="14301"/>
                  </a:lnTo>
                  <a:lnTo>
                    <a:pt x="10379" y="14301"/>
                  </a:lnTo>
                  <a:lnTo>
                    <a:pt x="10379" y="17578"/>
                  </a:lnTo>
                  <a:lnTo>
                    <a:pt x="9818" y="17578"/>
                  </a:lnTo>
                  <a:lnTo>
                    <a:pt x="9538" y="17727"/>
                  </a:lnTo>
                  <a:lnTo>
                    <a:pt x="9538" y="18174"/>
                  </a:lnTo>
                  <a:lnTo>
                    <a:pt x="7855" y="18174"/>
                  </a:lnTo>
                  <a:lnTo>
                    <a:pt x="7855" y="18323"/>
                  </a:lnTo>
                  <a:lnTo>
                    <a:pt x="7574" y="18472"/>
                  </a:lnTo>
                  <a:lnTo>
                    <a:pt x="5891" y="18472"/>
                  </a:lnTo>
                  <a:lnTo>
                    <a:pt x="5610" y="18621"/>
                  </a:lnTo>
                  <a:lnTo>
                    <a:pt x="5610" y="21004"/>
                  </a:lnTo>
                  <a:lnTo>
                    <a:pt x="5330" y="21153"/>
                  </a:lnTo>
                  <a:lnTo>
                    <a:pt x="5330" y="21302"/>
                  </a:lnTo>
                  <a:lnTo>
                    <a:pt x="5049" y="216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15" name="Freeform 431"/>
            <p:cNvSpPr/>
            <p:nvPr/>
          </p:nvSpPr>
          <p:spPr>
            <a:xfrm>
              <a:off x="5290623" y="3143253"/>
              <a:ext cx="308388" cy="480772"/>
            </a:xfrm>
            <a:custGeom>
              <a:avLst/>
              <a:gdLst/>
              <a:ahLst/>
              <a:cxnLst>
                <a:cxn ang="0">
                  <a:pos x="wd2" y="hd2"/>
                </a:cxn>
                <a:cxn ang="5400000">
                  <a:pos x="wd2" y="hd2"/>
                </a:cxn>
                <a:cxn ang="10800000">
                  <a:pos x="wd2" y="hd2"/>
                </a:cxn>
                <a:cxn ang="16200000">
                  <a:pos x="wd2" y="hd2"/>
                </a:cxn>
              </a:cxnLst>
              <a:rect l="0" t="0" r="r" b="b"/>
              <a:pathLst>
                <a:path w="21600" h="21600" extrusionOk="0">
                  <a:moveTo>
                    <a:pt x="5049" y="21600"/>
                  </a:moveTo>
                  <a:lnTo>
                    <a:pt x="3647" y="21302"/>
                  </a:lnTo>
                  <a:lnTo>
                    <a:pt x="3366" y="21004"/>
                  </a:lnTo>
                  <a:lnTo>
                    <a:pt x="3366" y="20706"/>
                  </a:lnTo>
                  <a:lnTo>
                    <a:pt x="3086" y="20408"/>
                  </a:lnTo>
                  <a:lnTo>
                    <a:pt x="2805" y="20259"/>
                  </a:lnTo>
                  <a:lnTo>
                    <a:pt x="2244" y="19663"/>
                  </a:lnTo>
                  <a:lnTo>
                    <a:pt x="2244" y="19217"/>
                  </a:lnTo>
                  <a:lnTo>
                    <a:pt x="2525" y="18472"/>
                  </a:lnTo>
                  <a:lnTo>
                    <a:pt x="2525" y="14897"/>
                  </a:lnTo>
                  <a:lnTo>
                    <a:pt x="2805" y="14748"/>
                  </a:lnTo>
                  <a:lnTo>
                    <a:pt x="2805" y="14450"/>
                  </a:lnTo>
                  <a:lnTo>
                    <a:pt x="3086" y="14450"/>
                  </a:lnTo>
                  <a:lnTo>
                    <a:pt x="3366" y="14301"/>
                  </a:lnTo>
                  <a:lnTo>
                    <a:pt x="3647" y="14301"/>
                  </a:lnTo>
                  <a:lnTo>
                    <a:pt x="3927" y="14152"/>
                  </a:lnTo>
                  <a:lnTo>
                    <a:pt x="3927" y="14003"/>
                  </a:lnTo>
                  <a:lnTo>
                    <a:pt x="4208" y="13854"/>
                  </a:lnTo>
                  <a:lnTo>
                    <a:pt x="3927" y="13556"/>
                  </a:lnTo>
                  <a:lnTo>
                    <a:pt x="3927" y="12662"/>
                  </a:lnTo>
                  <a:lnTo>
                    <a:pt x="4488" y="12364"/>
                  </a:lnTo>
                  <a:lnTo>
                    <a:pt x="5049" y="12364"/>
                  </a:lnTo>
                  <a:lnTo>
                    <a:pt x="5049" y="12215"/>
                  </a:lnTo>
                  <a:lnTo>
                    <a:pt x="5330" y="12215"/>
                  </a:lnTo>
                  <a:lnTo>
                    <a:pt x="5330" y="12066"/>
                  </a:lnTo>
                  <a:lnTo>
                    <a:pt x="5610" y="11917"/>
                  </a:lnTo>
                  <a:lnTo>
                    <a:pt x="5891" y="11917"/>
                  </a:lnTo>
                  <a:lnTo>
                    <a:pt x="5891" y="11470"/>
                  </a:lnTo>
                  <a:lnTo>
                    <a:pt x="5610" y="11321"/>
                  </a:lnTo>
                  <a:lnTo>
                    <a:pt x="5610" y="11172"/>
                  </a:lnTo>
                  <a:lnTo>
                    <a:pt x="5330" y="10874"/>
                  </a:lnTo>
                  <a:lnTo>
                    <a:pt x="5330" y="10726"/>
                  </a:lnTo>
                  <a:lnTo>
                    <a:pt x="5049" y="10726"/>
                  </a:lnTo>
                  <a:lnTo>
                    <a:pt x="5049" y="9683"/>
                  </a:lnTo>
                  <a:lnTo>
                    <a:pt x="5330" y="9534"/>
                  </a:lnTo>
                  <a:lnTo>
                    <a:pt x="5330" y="9087"/>
                  </a:lnTo>
                  <a:lnTo>
                    <a:pt x="5610" y="8938"/>
                  </a:lnTo>
                  <a:lnTo>
                    <a:pt x="5610" y="8789"/>
                  </a:lnTo>
                  <a:lnTo>
                    <a:pt x="5891" y="8491"/>
                  </a:lnTo>
                  <a:lnTo>
                    <a:pt x="5891" y="8342"/>
                  </a:lnTo>
                  <a:lnTo>
                    <a:pt x="5610" y="8193"/>
                  </a:lnTo>
                  <a:lnTo>
                    <a:pt x="5610" y="7895"/>
                  </a:lnTo>
                  <a:lnTo>
                    <a:pt x="5330" y="7746"/>
                  </a:lnTo>
                  <a:lnTo>
                    <a:pt x="5330" y="7597"/>
                  </a:lnTo>
                  <a:lnTo>
                    <a:pt x="5049" y="7448"/>
                  </a:lnTo>
                  <a:lnTo>
                    <a:pt x="4769" y="7448"/>
                  </a:lnTo>
                  <a:lnTo>
                    <a:pt x="4769" y="7299"/>
                  </a:lnTo>
                  <a:lnTo>
                    <a:pt x="4488" y="7299"/>
                  </a:lnTo>
                  <a:lnTo>
                    <a:pt x="4208" y="7150"/>
                  </a:lnTo>
                  <a:lnTo>
                    <a:pt x="1964" y="7150"/>
                  </a:lnTo>
                  <a:lnTo>
                    <a:pt x="1964" y="7001"/>
                  </a:lnTo>
                  <a:lnTo>
                    <a:pt x="1683" y="7001"/>
                  </a:lnTo>
                  <a:lnTo>
                    <a:pt x="1683" y="6852"/>
                  </a:lnTo>
                  <a:lnTo>
                    <a:pt x="1403" y="6703"/>
                  </a:lnTo>
                  <a:lnTo>
                    <a:pt x="1403" y="6554"/>
                  </a:lnTo>
                  <a:lnTo>
                    <a:pt x="1122" y="6554"/>
                  </a:lnTo>
                  <a:lnTo>
                    <a:pt x="1122" y="6257"/>
                  </a:lnTo>
                  <a:lnTo>
                    <a:pt x="842" y="6257"/>
                  </a:lnTo>
                  <a:lnTo>
                    <a:pt x="842" y="6108"/>
                  </a:lnTo>
                  <a:lnTo>
                    <a:pt x="0" y="6108"/>
                  </a:lnTo>
                  <a:lnTo>
                    <a:pt x="561" y="5959"/>
                  </a:lnTo>
                  <a:lnTo>
                    <a:pt x="1964" y="5959"/>
                  </a:lnTo>
                  <a:lnTo>
                    <a:pt x="2525" y="5810"/>
                  </a:lnTo>
                  <a:lnTo>
                    <a:pt x="3086" y="5810"/>
                  </a:lnTo>
                  <a:lnTo>
                    <a:pt x="3647" y="5512"/>
                  </a:lnTo>
                  <a:lnTo>
                    <a:pt x="3647" y="5065"/>
                  </a:lnTo>
                  <a:lnTo>
                    <a:pt x="3927" y="5065"/>
                  </a:lnTo>
                  <a:lnTo>
                    <a:pt x="3927" y="4916"/>
                  </a:lnTo>
                  <a:lnTo>
                    <a:pt x="4208" y="4767"/>
                  </a:lnTo>
                  <a:lnTo>
                    <a:pt x="4488" y="4767"/>
                  </a:lnTo>
                  <a:lnTo>
                    <a:pt x="4769" y="4618"/>
                  </a:lnTo>
                  <a:lnTo>
                    <a:pt x="5610" y="4618"/>
                  </a:lnTo>
                  <a:lnTo>
                    <a:pt x="6171" y="4767"/>
                  </a:lnTo>
                  <a:lnTo>
                    <a:pt x="6732" y="4767"/>
                  </a:lnTo>
                  <a:lnTo>
                    <a:pt x="7013" y="4916"/>
                  </a:lnTo>
                  <a:lnTo>
                    <a:pt x="7574" y="4916"/>
                  </a:lnTo>
                  <a:lnTo>
                    <a:pt x="7855" y="5065"/>
                  </a:lnTo>
                  <a:lnTo>
                    <a:pt x="8696" y="5065"/>
                  </a:lnTo>
                  <a:lnTo>
                    <a:pt x="8696" y="5959"/>
                  </a:lnTo>
                  <a:lnTo>
                    <a:pt x="8416" y="6108"/>
                  </a:lnTo>
                  <a:lnTo>
                    <a:pt x="8416" y="6257"/>
                  </a:lnTo>
                  <a:lnTo>
                    <a:pt x="8135" y="6554"/>
                  </a:lnTo>
                  <a:lnTo>
                    <a:pt x="8135" y="6703"/>
                  </a:lnTo>
                  <a:lnTo>
                    <a:pt x="7855" y="6852"/>
                  </a:lnTo>
                  <a:lnTo>
                    <a:pt x="7855" y="7150"/>
                  </a:lnTo>
                  <a:lnTo>
                    <a:pt x="8135" y="7150"/>
                  </a:lnTo>
                  <a:lnTo>
                    <a:pt x="8135" y="7448"/>
                  </a:lnTo>
                  <a:lnTo>
                    <a:pt x="8416" y="7448"/>
                  </a:lnTo>
                  <a:lnTo>
                    <a:pt x="8696" y="7597"/>
                  </a:lnTo>
                  <a:lnTo>
                    <a:pt x="9538" y="7597"/>
                  </a:lnTo>
                  <a:lnTo>
                    <a:pt x="9818" y="7448"/>
                  </a:lnTo>
                  <a:lnTo>
                    <a:pt x="10379" y="7448"/>
                  </a:lnTo>
                  <a:lnTo>
                    <a:pt x="10379" y="7001"/>
                  </a:lnTo>
                  <a:lnTo>
                    <a:pt x="10660" y="6852"/>
                  </a:lnTo>
                  <a:lnTo>
                    <a:pt x="10660" y="6703"/>
                  </a:lnTo>
                  <a:lnTo>
                    <a:pt x="10940" y="6554"/>
                  </a:lnTo>
                  <a:lnTo>
                    <a:pt x="11501" y="6406"/>
                  </a:lnTo>
                  <a:lnTo>
                    <a:pt x="11782" y="6406"/>
                  </a:lnTo>
                  <a:lnTo>
                    <a:pt x="11782" y="6257"/>
                  </a:lnTo>
                  <a:lnTo>
                    <a:pt x="12062" y="6257"/>
                  </a:lnTo>
                  <a:lnTo>
                    <a:pt x="12062" y="5661"/>
                  </a:lnTo>
                  <a:lnTo>
                    <a:pt x="11782" y="5363"/>
                  </a:lnTo>
                  <a:lnTo>
                    <a:pt x="11782" y="4916"/>
                  </a:lnTo>
                  <a:lnTo>
                    <a:pt x="11221" y="4618"/>
                  </a:lnTo>
                  <a:lnTo>
                    <a:pt x="11221" y="4469"/>
                  </a:lnTo>
                  <a:lnTo>
                    <a:pt x="10940" y="4171"/>
                  </a:lnTo>
                  <a:lnTo>
                    <a:pt x="10660" y="4022"/>
                  </a:lnTo>
                  <a:lnTo>
                    <a:pt x="10379" y="3724"/>
                  </a:lnTo>
                  <a:lnTo>
                    <a:pt x="9257" y="3128"/>
                  </a:lnTo>
                  <a:lnTo>
                    <a:pt x="9257" y="2979"/>
                  </a:lnTo>
                  <a:lnTo>
                    <a:pt x="8977" y="2979"/>
                  </a:lnTo>
                  <a:lnTo>
                    <a:pt x="8977" y="2234"/>
                  </a:lnTo>
                  <a:lnTo>
                    <a:pt x="9257" y="2086"/>
                  </a:lnTo>
                  <a:lnTo>
                    <a:pt x="9257" y="1788"/>
                  </a:lnTo>
                  <a:lnTo>
                    <a:pt x="9538" y="1490"/>
                  </a:lnTo>
                  <a:lnTo>
                    <a:pt x="9538" y="447"/>
                  </a:lnTo>
                  <a:lnTo>
                    <a:pt x="9257" y="0"/>
                  </a:lnTo>
                  <a:lnTo>
                    <a:pt x="9538" y="149"/>
                  </a:lnTo>
                  <a:lnTo>
                    <a:pt x="10099" y="298"/>
                  </a:lnTo>
                  <a:lnTo>
                    <a:pt x="10940" y="745"/>
                  </a:lnTo>
                  <a:lnTo>
                    <a:pt x="10940" y="894"/>
                  </a:lnTo>
                  <a:lnTo>
                    <a:pt x="11221" y="1043"/>
                  </a:lnTo>
                  <a:lnTo>
                    <a:pt x="11221" y="1341"/>
                  </a:lnTo>
                  <a:lnTo>
                    <a:pt x="11501" y="1341"/>
                  </a:lnTo>
                  <a:lnTo>
                    <a:pt x="11782" y="1490"/>
                  </a:lnTo>
                  <a:lnTo>
                    <a:pt x="12062" y="1490"/>
                  </a:lnTo>
                  <a:lnTo>
                    <a:pt x="12343" y="1639"/>
                  </a:lnTo>
                  <a:lnTo>
                    <a:pt x="15429" y="1639"/>
                  </a:lnTo>
                  <a:lnTo>
                    <a:pt x="15429" y="1490"/>
                  </a:lnTo>
                  <a:lnTo>
                    <a:pt x="15709" y="1490"/>
                  </a:lnTo>
                  <a:lnTo>
                    <a:pt x="15709" y="1043"/>
                  </a:lnTo>
                  <a:lnTo>
                    <a:pt x="15990" y="894"/>
                  </a:lnTo>
                  <a:lnTo>
                    <a:pt x="15990" y="745"/>
                  </a:lnTo>
                  <a:lnTo>
                    <a:pt x="16831" y="745"/>
                  </a:lnTo>
                  <a:lnTo>
                    <a:pt x="17112" y="894"/>
                  </a:lnTo>
                  <a:lnTo>
                    <a:pt x="18234" y="894"/>
                  </a:lnTo>
                  <a:lnTo>
                    <a:pt x="18234" y="745"/>
                  </a:lnTo>
                  <a:lnTo>
                    <a:pt x="18514" y="745"/>
                  </a:lnTo>
                  <a:lnTo>
                    <a:pt x="18514" y="447"/>
                  </a:lnTo>
                  <a:lnTo>
                    <a:pt x="18795" y="447"/>
                  </a:lnTo>
                  <a:lnTo>
                    <a:pt x="18795" y="298"/>
                  </a:lnTo>
                  <a:lnTo>
                    <a:pt x="19356" y="298"/>
                  </a:lnTo>
                  <a:lnTo>
                    <a:pt x="19636" y="149"/>
                  </a:lnTo>
                  <a:lnTo>
                    <a:pt x="21039" y="149"/>
                  </a:lnTo>
                  <a:lnTo>
                    <a:pt x="21039" y="2234"/>
                  </a:lnTo>
                  <a:lnTo>
                    <a:pt x="21319" y="2681"/>
                  </a:lnTo>
                  <a:lnTo>
                    <a:pt x="21319" y="4320"/>
                  </a:lnTo>
                  <a:lnTo>
                    <a:pt x="21600" y="4916"/>
                  </a:lnTo>
                  <a:lnTo>
                    <a:pt x="21600" y="5363"/>
                  </a:lnTo>
                  <a:lnTo>
                    <a:pt x="21319" y="5661"/>
                  </a:lnTo>
                  <a:lnTo>
                    <a:pt x="21319" y="6108"/>
                  </a:lnTo>
                  <a:lnTo>
                    <a:pt x="21039" y="6257"/>
                  </a:lnTo>
                  <a:lnTo>
                    <a:pt x="21039" y="6406"/>
                  </a:lnTo>
                  <a:lnTo>
                    <a:pt x="19917" y="7001"/>
                  </a:lnTo>
                  <a:lnTo>
                    <a:pt x="19917" y="7150"/>
                  </a:lnTo>
                  <a:lnTo>
                    <a:pt x="19636" y="7150"/>
                  </a:lnTo>
                  <a:lnTo>
                    <a:pt x="19636" y="7597"/>
                  </a:lnTo>
                  <a:lnTo>
                    <a:pt x="19356" y="7746"/>
                  </a:lnTo>
                  <a:lnTo>
                    <a:pt x="19075" y="7746"/>
                  </a:lnTo>
                  <a:lnTo>
                    <a:pt x="18795" y="7895"/>
                  </a:lnTo>
                  <a:lnTo>
                    <a:pt x="16270" y="7895"/>
                  </a:lnTo>
                  <a:lnTo>
                    <a:pt x="15990" y="8044"/>
                  </a:lnTo>
                  <a:lnTo>
                    <a:pt x="15990" y="8491"/>
                  </a:lnTo>
                  <a:lnTo>
                    <a:pt x="15709" y="8491"/>
                  </a:lnTo>
                  <a:lnTo>
                    <a:pt x="15709" y="8640"/>
                  </a:lnTo>
                  <a:lnTo>
                    <a:pt x="15148" y="8640"/>
                  </a:lnTo>
                  <a:lnTo>
                    <a:pt x="14587" y="8789"/>
                  </a:lnTo>
                  <a:lnTo>
                    <a:pt x="14306" y="8789"/>
                  </a:lnTo>
                  <a:lnTo>
                    <a:pt x="14306" y="8938"/>
                  </a:lnTo>
                  <a:lnTo>
                    <a:pt x="14026" y="8938"/>
                  </a:lnTo>
                  <a:lnTo>
                    <a:pt x="13745" y="9087"/>
                  </a:lnTo>
                  <a:lnTo>
                    <a:pt x="13745" y="9236"/>
                  </a:lnTo>
                  <a:lnTo>
                    <a:pt x="13465" y="9236"/>
                  </a:lnTo>
                  <a:lnTo>
                    <a:pt x="13465" y="10428"/>
                  </a:lnTo>
                  <a:lnTo>
                    <a:pt x="13184" y="10428"/>
                  </a:lnTo>
                  <a:lnTo>
                    <a:pt x="13184" y="10577"/>
                  </a:lnTo>
                  <a:lnTo>
                    <a:pt x="12343" y="10577"/>
                  </a:lnTo>
                  <a:lnTo>
                    <a:pt x="12062" y="10726"/>
                  </a:lnTo>
                  <a:lnTo>
                    <a:pt x="11501" y="10726"/>
                  </a:lnTo>
                  <a:lnTo>
                    <a:pt x="11221" y="10874"/>
                  </a:lnTo>
                  <a:lnTo>
                    <a:pt x="10940" y="10874"/>
                  </a:lnTo>
                  <a:lnTo>
                    <a:pt x="10660" y="11023"/>
                  </a:lnTo>
                  <a:lnTo>
                    <a:pt x="10660" y="11172"/>
                  </a:lnTo>
                  <a:lnTo>
                    <a:pt x="10379" y="11172"/>
                  </a:lnTo>
                  <a:lnTo>
                    <a:pt x="10379" y="11321"/>
                  </a:lnTo>
                  <a:lnTo>
                    <a:pt x="10099" y="11470"/>
                  </a:lnTo>
                  <a:lnTo>
                    <a:pt x="10099" y="11619"/>
                  </a:lnTo>
                  <a:lnTo>
                    <a:pt x="9818" y="11768"/>
                  </a:lnTo>
                  <a:lnTo>
                    <a:pt x="9818" y="12364"/>
                  </a:lnTo>
                  <a:lnTo>
                    <a:pt x="9538" y="12662"/>
                  </a:lnTo>
                  <a:lnTo>
                    <a:pt x="9538" y="14003"/>
                  </a:lnTo>
                  <a:lnTo>
                    <a:pt x="10099" y="14301"/>
                  </a:lnTo>
                  <a:lnTo>
                    <a:pt x="10379" y="14301"/>
                  </a:lnTo>
                  <a:lnTo>
                    <a:pt x="10379" y="17578"/>
                  </a:lnTo>
                  <a:lnTo>
                    <a:pt x="9818" y="17578"/>
                  </a:lnTo>
                  <a:lnTo>
                    <a:pt x="9538" y="17727"/>
                  </a:lnTo>
                  <a:lnTo>
                    <a:pt x="9538" y="18174"/>
                  </a:lnTo>
                  <a:lnTo>
                    <a:pt x="7855" y="18174"/>
                  </a:lnTo>
                  <a:lnTo>
                    <a:pt x="7855" y="18323"/>
                  </a:lnTo>
                  <a:lnTo>
                    <a:pt x="7574" y="18472"/>
                  </a:lnTo>
                  <a:lnTo>
                    <a:pt x="5891" y="18472"/>
                  </a:lnTo>
                  <a:lnTo>
                    <a:pt x="5610" y="18621"/>
                  </a:lnTo>
                  <a:lnTo>
                    <a:pt x="5610" y="21004"/>
                  </a:lnTo>
                  <a:lnTo>
                    <a:pt x="5330" y="21153"/>
                  </a:lnTo>
                  <a:lnTo>
                    <a:pt x="5330" y="21302"/>
                  </a:lnTo>
                  <a:lnTo>
                    <a:pt x="5049" y="216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16" name="Freeform 432"/>
            <p:cNvSpPr/>
            <p:nvPr/>
          </p:nvSpPr>
          <p:spPr>
            <a:xfrm>
              <a:off x="5278609" y="2884629"/>
              <a:ext cx="312392" cy="295095"/>
            </a:xfrm>
            <a:custGeom>
              <a:avLst/>
              <a:gdLst/>
              <a:ahLst/>
              <a:cxnLst>
                <a:cxn ang="0">
                  <a:pos x="wd2" y="hd2"/>
                </a:cxn>
                <a:cxn ang="5400000">
                  <a:pos x="wd2" y="hd2"/>
                </a:cxn>
                <a:cxn ang="10800000">
                  <a:pos x="wd2" y="hd2"/>
                </a:cxn>
                <a:cxn ang="16200000">
                  <a:pos x="wd2" y="hd2"/>
                </a:cxn>
              </a:cxnLst>
              <a:rect l="0" t="0" r="r" b="b"/>
              <a:pathLst>
                <a:path w="21600" h="21600" extrusionOk="0">
                  <a:moveTo>
                    <a:pt x="21600" y="19173"/>
                  </a:moveTo>
                  <a:lnTo>
                    <a:pt x="20215" y="19173"/>
                  </a:lnTo>
                  <a:lnTo>
                    <a:pt x="19938" y="19416"/>
                  </a:lnTo>
                  <a:lnTo>
                    <a:pt x="19385" y="19416"/>
                  </a:lnTo>
                  <a:lnTo>
                    <a:pt x="19385" y="19658"/>
                  </a:lnTo>
                  <a:lnTo>
                    <a:pt x="19108" y="19658"/>
                  </a:lnTo>
                  <a:lnTo>
                    <a:pt x="19108" y="19901"/>
                  </a:lnTo>
                  <a:lnTo>
                    <a:pt x="18831" y="20144"/>
                  </a:lnTo>
                  <a:lnTo>
                    <a:pt x="18831" y="20387"/>
                  </a:lnTo>
                  <a:lnTo>
                    <a:pt x="17723" y="20387"/>
                  </a:lnTo>
                  <a:lnTo>
                    <a:pt x="17446" y="20144"/>
                  </a:lnTo>
                  <a:lnTo>
                    <a:pt x="16615" y="20144"/>
                  </a:lnTo>
                  <a:lnTo>
                    <a:pt x="16615" y="20387"/>
                  </a:lnTo>
                  <a:lnTo>
                    <a:pt x="16338" y="20387"/>
                  </a:lnTo>
                  <a:lnTo>
                    <a:pt x="16338" y="21357"/>
                  </a:lnTo>
                  <a:lnTo>
                    <a:pt x="16062" y="21357"/>
                  </a:lnTo>
                  <a:lnTo>
                    <a:pt x="16062" y="21600"/>
                  </a:lnTo>
                  <a:lnTo>
                    <a:pt x="13015" y="21600"/>
                  </a:lnTo>
                  <a:lnTo>
                    <a:pt x="12738" y="21357"/>
                  </a:lnTo>
                  <a:lnTo>
                    <a:pt x="12185" y="21357"/>
                  </a:lnTo>
                  <a:lnTo>
                    <a:pt x="12185" y="21115"/>
                  </a:lnTo>
                  <a:lnTo>
                    <a:pt x="11908" y="21115"/>
                  </a:lnTo>
                  <a:lnTo>
                    <a:pt x="11908" y="20629"/>
                  </a:lnTo>
                  <a:lnTo>
                    <a:pt x="11631" y="20387"/>
                  </a:lnTo>
                  <a:lnTo>
                    <a:pt x="11631" y="20144"/>
                  </a:lnTo>
                  <a:lnTo>
                    <a:pt x="11354" y="19901"/>
                  </a:lnTo>
                  <a:lnTo>
                    <a:pt x="11354" y="19658"/>
                  </a:lnTo>
                  <a:lnTo>
                    <a:pt x="10246" y="19173"/>
                  </a:lnTo>
                  <a:lnTo>
                    <a:pt x="9415" y="18445"/>
                  </a:lnTo>
                  <a:lnTo>
                    <a:pt x="8862" y="18202"/>
                  </a:lnTo>
                  <a:lnTo>
                    <a:pt x="8308" y="18202"/>
                  </a:lnTo>
                  <a:lnTo>
                    <a:pt x="7754" y="17717"/>
                  </a:lnTo>
                  <a:lnTo>
                    <a:pt x="7477" y="17717"/>
                  </a:lnTo>
                  <a:lnTo>
                    <a:pt x="7200" y="17474"/>
                  </a:lnTo>
                  <a:lnTo>
                    <a:pt x="6923" y="16989"/>
                  </a:lnTo>
                  <a:lnTo>
                    <a:pt x="6369" y="16503"/>
                  </a:lnTo>
                  <a:lnTo>
                    <a:pt x="6369" y="16261"/>
                  </a:lnTo>
                  <a:lnTo>
                    <a:pt x="6092" y="16018"/>
                  </a:lnTo>
                  <a:lnTo>
                    <a:pt x="5815" y="16018"/>
                  </a:lnTo>
                  <a:lnTo>
                    <a:pt x="5815" y="15775"/>
                  </a:lnTo>
                  <a:lnTo>
                    <a:pt x="4708" y="15290"/>
                  </a:lnTo>
                  <a:lnTo>
                    <a:pt x="4431" y="15290"/>
                  </a:lnTo>
                  <a:lnTo>
                    <a:pt x="3600" y="14562"/>
                  </a:lnTo>
                  <a:lnTo>
                    <a:pt x="3323" y="14076"/>
                  </a:lnTo>
                  <a:lnTo>
                    <a:pt x="3046" y="14076"/>
                  </a:lnTo>
                  <a:lnTo>
                    <a:pt x="3046" y="13834"/>
                  </a:lnTo>
                  <a:lnTo>
                    <a:pt x="2769" y="13591"/>
                  </a:lnTo>
                  <a:lnTo>
                    <a:pt x="2769" y="12863"/>
                  </a:lnTo>
                  <a:lnTo>
                    <a:pt x="1108" y="12863"/>
                  </a:lnTo>
                  <a:lnTo>
                    <a:pt x="1108" y="12620"/>
                  </a:lnTo>
                  <a:lnTo>
                    <a:pt x="1385" y="12378"/>
                  </a:lnTo>
                  <a:lnTo>
                    <a:pt x="1385" y="11407"/>
                  </a:lnTo>
                  <a:lnTo>
                    <a:pt x="1108" y="11164"/>
                  </a:lnTo>
                  <a:lnTo>
                    <a:pt x="1108" y="10436"/>
                  </a:lnTo>
                  <a:lnTo>
                    <a:pt x="831" y="10193"/>
                  </a:lnTo>
                  <a:lnTo>
                    <a:pt x="831" y="9708"/>
                  </a:lnTo>
                  <a:lnTo>
                    <a:pt x="554" y="9222"/>
                  </a:lnTo>
                  <a:lnTo>
                    <a:pt x="554" y="8980"/>
                  </a:lnTo>
                  <a:lnTo>
                    <a:pt x="277" y="8737"/>
                  </a:lnTo>
                  <a:lnTo>
                    <a:pt x="277" y="8252"/>
                  </a:lnTo>
                  <a:lnTo>
                    <a:pt x="554" y="7766"/>
                  </a:lnTo>
                  <a:lnTo>
                    <a:pt x="554" y="6796"/>
                  </a:lnTo>
                  <a:lnTo>
                    <a:pt x="0" y="5825"/>
                  </a:lnTo>
                  <a:lnTo>
                    <a:pt x="554" y="5582"/>
                  </a:lnTo>
                  <a:lnTo>
                    <a:pt x="2492" y="5582"/>
                  </a:lnTo>
                  <a:lnTo>
                    <a:pt x="2492" y="5339"/>
                  </a:lnTo>
                  <a:lnTo>
                    <a:pt x="2769" y="5339"/>
                  </a:lnTo>
                  <a:lnTo>
                    <a:pt x="2769" y="4126"/>
                  </a:lnTo>
                  <a:lnTo>
                    <a:pt x="2492" y="3883"/>
                  </a:lnTo>
                  <a:lnTo>
                    <a:pt x="2492" y="3398"/>
                  </a:lnTo>
                  <a:lnTo>
                    <a:pt x="2215" y="3155"/>
                  </a:lnTo>
                  <a:lnTo>
                    <a:pt x="2215" y="2912"/>
                  </a:lnTo>
                  <a:lnTo>
                    <a:pt x="1938" y="2427"/>
                  </a:lnTo>
                  <a:lnTo>
                    <a:pt x="1385" y="485"/>
                  </a:lnTo>
                  <a:lnTo>
                    <a:pt x="1938" y="243"/>
                  </a:lnTo>
                  <a:lnTo>
                    <a:pt x="2215" y="0"/>
                  </a:lnTo>
                  <a:lnTo>
                    <a:pt x="4154" y="0"/>
                  </a:lnTo>
                  <a:lnTo>
                    <a:pt x="4431" y="243"/>
                  </a:lnTo>
                  <a:lnTo>
                    <a:pt x="5538" y="243"/>
                  </a:lnTo>
                  <a:lnTo>
                    <a:pt x="6646" y="0"/>
                  </a:lnTo>
                  <a:lnTo>
                    <a:pt x="10523" y="0"/>
                  </a:lnTo>
                  <a:lnTo>
                    <a:pt x="11077" y="485"/>
                  </a:lnTo>
                  <a:lnTo>
                    <a:pt x="11354" y="485"/>
                  </a:lnTo>
                  <a:lnTo>
                    <a:pt x="11631" y="971"/>
                  </a:lnTo>
                  <a:lnTo>
                    <a:pt x="13292" y="2427"/>
                  </a:lnTo>
                  <a:lnTo>
                    <a:pt x="13569" y="2427"/>
                  </a:lnTo>
                  <a:lnTo>
                    <a:pt x="14400" y="3155"/>
                  </a:lnTo>
                  <a:lnTo>
                    <a:pt x="15508" y="3155"/>
                  </a:lnTo>
                  <a:lnTo>
                    <a:pt x="15785" y="3398"/>
                  </a:lnTo>
                  <a:lnTo>
                    <a:pt x="16338" y="3398"/>
                  </a:lnTo>
                  <a:lnTo>
                    <a:pt x="16338" y="4611"/>
                  </a:lnTo>
                  <a:lnTo>
                    <a:pt x="16615" y="4854"/>
                  </a:lnTo>
                  <a:lnTo>
                    <a:pt x="16615" y="5097"/>
                  </a:lnTo>
                  <a:lnTo>
                    <a:pt x="17169" y="5582"/>
                  </a:lnTo>
                  <a:lnTo>
                    <a:pt x="18831" y="6310"/>
                  </a:lnTo>
                  <a:lnTo>
                    <a:pt x="19108" y="6310"/>
                  </a:lnTo>
                  <a:lnTo>
                    <a:pt x="19662" y="6553"/>
                  </a:lnTo>
                  <a:lnTo>
                    <a:pt x="19662" y="8252"/>
                  </a:lnTo>
                  <a:lnTo>
                    <a:pt x="19938" y="8494"/>
                  </a:lnTo>
                  <a:lnTo>
                    <a:pt x="19662" y="8737"/>
                  </a:lnTo>
                  <a:lnTo>
                    <a:pt x="19662" y="8980"/>
                  </a:lnTo>
                  <a:lnTo>
                    <a:pt x="19108" y="9465"/>
                  </a:lnTo>
                  <a:lnTo>
                    <a:pt x="18831" y="9465"/>
                  </a:lnTo>
                  <a:lnTo>
                    <a:pt x="18831" y="9951"/>
                  </a:lnTo>
                  <a:lnTo>
                    <a:pt x="18554" y="10193"/>
                  </a:lnTo>
                  <a:lnTo>
                    <a:pt x="18554" y="10921"/>
                  </a:lnTo>
                  <a:lnTo>
                    <a:pt x="19662" y="10921"/>
                  </a:lnTo>
                  <a:lnTo>
                    <a:pt x="19662" y="11164"/>
                  </a:lnTo>
                  <a:lnTo>
                    <a:pt x="19938" y="11164"/>
                  </a:lnTo>
                  <a:lnTo>
                    <a:pt x="19938" y="12135"/>
                  </a:lnTo>
                  <a:lnTo>
                    <a:pt x="19662" y="12620"/>
                  </a:lnTo>
                  <a:lnTo>
                    <a:pt x="19662" y="13591"/>
                  </a:lnTo>
                  <a:lnTo>
                    <a:pt x="19938" y="14076"/>
                  </a:lnTo>
                  <a:lnTo>
                    <a:pt x="20215" y="14804"/>
                  </a:lnTo>
                  <a:lnTo>
                    <a:pt x="20215" y="17474"/>
                  </a:lnTo>
                  <a:lnTo>
                    <a:pt x="20492" y="17474"/>
                  </a:lnTo>
                  <a:lnTo>
                    <a:pt x="21046" y="17960"/>
                  </a:lnTo>
                  <a:lnTo>
                    <a:pt x="21046" y="18202"/>
                  </a:lnTo>
                  <a:lnTo>
                    <a:pt x="21323" y="18202"/>
                  </a:lnTo>
                  <a:lnTo>
                    <a:pt x="21323" y="18445"/>
                  </a:lnTo>
                  <a:lnTo>
                    <a:pt x="21600" y="18688"/>
                  </a:lnTo>
                  <a:lnTo>
                    <a:pt x="21600" y="19173"/>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17" name="Freeform 433"/>
            <p:cNvSpPr/>
            <p:nvPr/>
          </p:nvSpPr>
          <p:spPr>
            <a:xfrm>
              <a:off x="5278609" y="2884629"/>
              <a:ext cx="312392" cy="295095"/>
            </a:xfrm>
            <a:custGeom>
              <a:avLst/>
              <a:gdLst/>
              <a:ahLst/>
              <a:cxnLst>
                <a:cxn ang="0">
                  <a:pos x="wd2" y="hd2"/>
                </a:cxn>
                <a:cxn ang="5400000">
                  <a:pos x="wd2" y="hd2"/>
                </a:cxn>
                <a:cxn ang="10800000">
                  <a:pos x="wd2" y="hd2"/>
                </a:cxn>
                <a:cxn ang="16200000">
                  <a:pos x="wd2" y="hd2"/>
                </a:cxn>
              </a:cxnLst>
              <a:rect l="0" t="0" r="r" b="b"/>
              <a:pathLst>
                <a:path w="21600" h="21600" extrusionOk="0">
                  <a:moveTo>
                    <a:pt x="21600" y="19173"/>
                  </a:moveTo>
                  <a:lnTo>
                    <a:pt x="20215" y="19173"/>
                  </a:lnTo>
                  <a:lnTo>
                    <a:pt x="19938" y="19416"/>
                  </a:lnTo>
                  <a:lnTo>
                    <a:pt x="19385" y="19416"/>
                  </a:lnTo>
                  <a:lnTo>
                    <a:pt x="19385" y="19658"/>
                  </a:lnTo>
                  <a:lnTo>
                    <a:pt x="19108" y="19658"/>
                  </a:lnTo>
                  <a:lnTo>
                    <a:pt x="19108" y="19901"/>
                  </a:lnTo>
                  <a:lnTo>
                    <a:pt x="18831" y="20144"/>
                  </a:lnTo>
                  <a:lnTo>
                    <a:pt x="18831" y="20387"/>
                  </a:lnTo>
                  <a:lnTo>
                    <a:pt x="17723" y="20387"/>
                  </a:lnTo>
                  <a:lnTo>
                    <a:pt x="17446" y="20144"/>
                  </a:lnTo>
                  <a:lnTo>
                    <a:pt x="16615" y="20144"/>
                  </a:lnTo>
                  <a:lnTo>
                    <a:pt x="16615" y="20387"/>
                  </a:lnTo>
                  <a:lnTo>
                    <a:pt x="16338" y="20387"/>
                  </a:lnTo>
                  <a:lnTo>
                    <a:pt x="16338" y="21357"/>
                  </a:lnTo>
                  <a:lnTo>
                    <a:pt x="16062" y="21357"/>
                  </a:lnTo>
                  <a:lnTo>
                    <a:pt x="16062" y="21600"/>
                  </a:lnTo>
                  <a:lnTo>
                    <a:pt x="13015" y="21600"/>
                  </a:lnTo>
                  <a:lnTo>
                    <a:pt x="12738" y="21357"/>
                  </a:lnTo>
                  <a:lnTo>
                    <a:pt x="12185" y="21357"/>
                  </a:lnTo>
                  <a:lnTo>
                    <a:pt x="12185" y="21115"/>
                  </a:lnTo>
                  <a:lnTo>
                    <a:pt x="11908" y="21115"/>
                  </a:lnTo>
                  <a:lnTo>
                    <a:pt x="11908" y="20629"/>
                  </a:lnTo>
                  <a:lnTo>
                    <a:pt x="11631" y="20387"/>
                  </a:lnTo>
                  <a:lnTo>
                    <a:pt x="11631" y="20144"/>
                  </a:lnTo>
                  <a:lnTo>
                    <a:pt x="11354" y="19901"/>
                  </a:lnTo>
                  <a:lnTo>
                    <a:pt x="11354" y="19658"/>
                  </a:lnTo>
                  <a:lnTo>
                    <a:pt x="10246" y="19173"/>
                  </a:lnTo>
                  <a:lnTo>
                    <a:pt x="9415" y="18445"/>
                  </a:lnTo>
                  <a:lnTo>
                    <a:pt x="8862" y="18202"/>
                  </a:lnTo>
                  <a:lnTo>
                    <a:pt x="8308" y="18202"/>
                  </a:lnTo>
                  <a:lnTo>
                    <a:pt x="7754" y="17717"/>
                  </a:lnTo>
                  <a:lnTo>
                    <a:pt x="7477" y="17717"/>
                  </a:lnTo>
                  <a:lnTo>
                    <a:pt x="7200" y="17474"/>
                  </a:lnTo>
                  <a:lnTo>
                    <a:pt x="6923" y="16989"/>
                  </a:lnTo>
                  <a:lnTo>
                    <a:pt x="6369" y="16503"/>
                  </a:lnTo>
                  <a:lnTo>
                    <a:pt x="6369" y="16261"/>
                  </a:lnTo>
                  <a:lnTo>
                    <a:pt x="6092" y="16018"/>
                  </a:lnTo>
                  <a:lnTo>
                    <a:pt x="5815" y="16018"/>
                  </a:lnTo>
                  <a:lnTo>
                    <a:pt x="5815" y="15775"/>
                  </a:lnTo>
                  <a:lnTo>
                    <a:pt x="4708" y="15290"/>
                  </a:lnTo>
                  <a:lnTo>
                    <a:pt x="4431" y="15290"/>
                  </a:lnTo>
                  <a:lnTo>
                    <a:pt x="3600" y="14562"/>
                  </a:lnTo>
                  <a:lnTo>
                    <a:pt x="3323" y="14076"/>
                  </a:lnTo>
                  <a:lnTo>
                    <a:pt x="3046" y="14076"/>
                  </a:lnTo>
                  <a:lnTo>
                    <a:pt x="3046" y="13834"/>
                  </a:lnTo>
                  <a:lnTo>
                    <a:pt x="2769" y="13591"/>
                  </a:lnTo>
                  <a:lnTo>
                    <a:pt x="2769" y="12863"/>
                  </a:lnTo>
                  <a:lnTo>
                    <a:pt x="1108" y="12863"/>
                  </a:lnTo>
                  <a:lnTo>
                    <a:pt x="1108" y="12620"/>
                  </a:lnTo>
                  <a:lnTo>
                    <a:pt x="1385" y="12378"/>
                  </a:lnTo>
                  <a:lnTo>
                    <a:pt x="1385" y="11407"/>
                  </a:lnTo>
                  <a:lnTo>
                    <a:pt x="1108" y="11164"/>
                  </a:lnTo>
                  <a:lnTo>
                    <a:pt x="1108" y="10436"/>
                  </a:lnTo>
                  <a:lnTo>
                    <a:pt x="831" y="10193"/>
                  </a:lnTo>
                  <a:lnTo>
                    <a:pt x="831" y="9708"/>
                  </a:lnTo>
                  <a:lnTo>
                    <a:pt x="554" y="9222"/>
                  </a:lnTo>
                  <a:lnTo>
                    <a:pt x="554" y="8980"/>
                  </a:lnTo>
                  <a:lnTo>
                    <a:pt x="277" y="8737"/>
                  </a:lnTo>
                  <a:lnTo>
                    <a:pt x="277" y="8252"/>
                  </a:lnTo>
                  <a:lnTo>
                    <a:pt x="554" y="7766"/>
                  </a:lnTo>
                  <a:lnTo>
                    <a:pt x="554" y="6796"/>
                  </a:lnTo>
                  <a:lnTo>
                    <a:pt x="0" y="5825"/>
                  </a:lnTo>
                  <a:lnTo>
                    <a:pt x="554" y="5582"/>
                  </a:lnTo>
                  <a:lnTo>
                    <a:pt x="2492" y="5582"/>
                  </a:lnTo>
                  <a:lnTo>
                    <a:pt x="2492" y="5339"/>
                  </a:lnTo>
                  <a:lnTo>
                    <a:pt x="2769" y="5339"/>
                  </a:lnTo>
                  <a:lnTo>
                    <a:pt x="2769" y="4126"/>
                  </a:lnTo>
                  <a:lnTo>
                    <a:pt x="2492" y="3883"/>
                  </a:lnTo>
                  <a:lnTo>
                    <a:pt x="2492" y="3398"/>
                  </a:lnTo>
                  <a:lnTo>
                    <a:pt x="2215" y="3155"/>
                  </a:lnTo>
                  <a:lnTo>
                    <a:pt x="2215" y="2912"/>
                  </a:lnTo>
                  <a:lnTo>
                    <a:pt x="1938" y="2427"/>
                  </a:lnTo>
                  <a:lnTo>
                    <a:pt x="1385" y="485"/>
                  </a:lnTo>
                  <a:lnTo>
                    <a:pt x="1938" y="243"/>
                  </a:lnTo>
                  <a:lnTo>
                    <a:pt x="2215" y="0"/>
                  </a:lnTo>
                  <a:lnTo>
                    <a:pt x="4154" y="0"/>
                  </a:lnTo>
                  <a:lnTo>
                    <a:pt x="4431" y="243"/>
                  </a:lnTo>
                  <a:lnTo>
                    <a:pt x="5538" y="243"/>
                  </a:lnTo>
                  <a:lnTo>
                    <a:pt x="6646" y="0"/>
                  </a:lnTo>
                  <a:lnTo>
                    <a:pt x="10523" y="0"/>
                  </a:lnTo>
                  <a:lnTo>
                    <a:pt x="11077" y="485"/>
                  </a:lnTo>
                  <a:lnTo>
                    <a:pt x="11354" y="485"/>
                  </a:lnTo>
                  <a:lnTo>
                    <a:pt x="11631" y="971"/>
                  </a:lnTo>
                  <a:lnTo>
                    <a:pt x="13292" y="2427"/>
                  </a:lnTo>
                  <a:lnTo>
                    <a:pt x="13569" y="2427"/>
                  </a:lnTo>
                  <a:lnTo>
                    <a:pt x="14400" y="3155"/>
                  </a:lnTo>
                  <a:lnTo>
                    <a:pt x="15508" y="3155"/>
                  </a:lnTo>
                  <a:lnTo>
                    <a:pt x="15785" y="3398"/>
                  </a:lnTo>
                  <a:lnTo>
                    <a:pt x="16338" y="3398"/>
                  </a:lnTo>
                  <a:lnTo>
                    <a:pt x="16338" y="4611"/>
                  </a:lnTo>
                  <a:lnTo>
                    <a:pt x="16615" y="4854"/>
                  </a:lnTo>
                  <a:lnTo>
                    <a:pt x="16615" y="5097"/>
                  </a:lnTo>
                  <a:lnTo>
                    <a:pt x="17169" y="5582"/>
                  </a:lnTo>
                  <a:lnTo>
                    <a:pt x="18831" y="6310"/>
                  </a:lnTo>
                  <a:lnTo>
                    <a:pt x="19108" y="6310"/>
                  </a:lnTo>
                  <a:lnTo>
                    <a:pt x="19662" y="6553"/>
                  </a:lnTo>
                  <a:lnTo>
                    <a:pt x="19662" y="8252"/>
                  </a:lnTo>
                  <a:lnTo>
                    <a:pt x="19938" y="8494"/>
                  </a:lnTo>
                  <a:lnTo>
                    <a:pt x="19662" y="8737"/>
                  </a:lnTo>
                  <a:lnTo>
                    <a:pt x="19662" y="8980"/>
                  </a:lnTo>
                  <a:lnTo>
                    <a:pt x="19108" y="9465"/>
                  </a:lnTo>
                  <a:lnTo>
                    <a:pt x="18831" y="9465"/>
                  </a:lnTo>
                  <a:lnTo>
                    <a:pt x="18831" y="9951"/>
                  </a:lnTo>
                  <a:lnTo>
                    <a:pt x="18554" y="10193"/>
                  </a:lnTo>
                  <a:lnTo>
                    <a:pt x="18554" y="10921"/>
                  </a:lnTo>
                  <a:lnTo>
                    <a:pt x="19662" y="10921"/>
                  </a:lnTo>
                  <a:lnTo>
                    <a:pt x="19662" y="11164"/>
                  </a:lnTo>
                  <a:lnTo>
                    <a:pt x="19938" y="11164"/>
                  </a:lnTo>
                  <a:lnTo>
                    <a:pt x="19938" y="12135"/>
                  </a:lnTo>
                  <a:lnTo>
                    <a:pt x="19662" y="12620"/>
                  </a:lnTo>
                  <a:lnTo>
                    <a:pt x="19662" y="13591"/>
                  </a:lnTo>
                  <a:lnTo>
                    <a:pt x="19938" y="14076"/>
                  </a:lnTo>
                  <a:lnTo>
                    <a:pt x="20215" y="14804"/>
                  </a:lnTo>
                  <a:lnTo>
                    <a:pt x="20215" y="17474"/>
                  </a:lnTo>
                  <a:lnTo>
                    <a:pt x="20492" y="17474"/>
                  </a:lnTo>
                  <a:lnTo>
                    <a:pt x="21046" y="17960"/>
                  </a:lnTo>
                  <a:lnTo>
                    <a:pt x="21046" y="18202"/>
                  </a:lnTo>
                  <a:lnTo>
                    <a:pt x="21323" y="18202"/>
                  </a:lnTo>
                  <a:lnTo>
                    <a:pt x="21323" y="18445"/>
                  </a:lnTo>
                  <a:lnTo>
                    <a:pt x="21600" y="18688"/>
                  </a:lnTo>
                  <a:lnTo>
                    <a:pt x="21600" y="19173"/>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18" name="Freeform 434"/>
            <p:cNvSpPr/>
            <p:nvPr/>
          </p:nvSpPr>
          <p:spPr>
            <a:xfrm>
              <a:off x="5274605" y="2745372"/>
              <a:ext cx="148187" cy="149206"/>
            </a:xfrm>
            <a:custGeom>
              <a:avLst/>
              <a:gdLst/>
              <a:ahLst/>
              <a:cxnLst>
                <a:cxn ang="0">
                  <a:pos x="wd2" y="hd2"/>
                </a:cxn>
                <a:cxn ang="5400000">
                  <a:pos x="wd2" y="hd2"/>
                </a:cxn>
                <a:cxn ang="10800000">
                  <a:pos x="wd2" y="hd2"/>
                </a:cxn>
                <a:cxn ang="16200000">
                  <a:pos x="wd2" y="hd2"/>
                </a:cxn>
              </a:cxnLst>
              <a:rect l="0" t="0" r="r" b="b"/>
              <a:pathLst>
                <a:path w="21600" h="21600" extrusionOk="0">
                  <a:moveTo>
                    <a:pt x="18681" y="0"/>
                  </a:moveTo>
                  <a:lnTo>
                    <a:pt x="19265" y="480"/>
                  </a:lnTo>
                  <a:lnTo>
                    <a:pt x="19849" y="1440"/>
                  </a:lnTo>
                  <a:lnTo>
                    <a:pt x="20432" y="1920"/>
                  </a:lnTo>
                  <a:lnTo>
                    <a:pt x="20432" y="2400"/>
                  </a:lnTo>
                  <a:lnTo>
                    <a:pt x="21016" y="2880"/>
                  </a:lnTo>
                  <a:lnTo>
                    <a:pt x="21016" y="4320"/>
                  </a:lnTo>
                  <a:lnTo>
                    <a:pt x="21600" y="4800"/>
                  </a:lnTo>
                  <a:lnTo>
                    <a:pt x="21600" y="8640"/>
                  </a:lnTo>
                  <a:lnTo>
                    <a:pt x="21016" y="9600"/>
                  </a:lnTo>
                  <a:lnTo>
                    <a:pt x="21016" y="10560"/>
                  </a:lnTo>
                  <a:lnTo>
                    <a:pt x="20432" y="11040"/>
                  </a:lnTo>
                  <a:lnTo>
                    <a:pt x="19849" y="12000"/>
                  </a:lnTo>
                  <a:lnTo>
                    <a:pt x="19265" y="13440"/>
                  </a:lnTo>
                  <a:lnTo>
                    <a:pt x="18681" y="13920"/>
                  </a:lnTo>
                  <a:lnTo>
                    <a:pt x="18681" y="14880"/>
                  </a:lnTo>
                  <a:lnTo>
                    <a:pt x="18097" y="16320"/>
                  </a:lnTo>
                  <a:lnTo>
                    <a:pt x="18097" y="18720"/>
                  </a:lnTo>
                  <a:lnTo>
                    <a:pt x="18681" y="19200"/>
                  </a:lnTo>
                  <a:lnTo>
                    <a:pt x="19265" y="20160"/>
                  </a:lnTo>
                  <a:lnTo>
                    <a:pt x="15762" y="20640"/>
                  </a:lnTo>
                  <a:lnTo>
                    <a:pt x="9341" y="20640"/>
                  </a:lnTo>
                  <a:lnTo>
                    <a:pt x="8173" y="20160"/>
                  </a:lnTo>
                  <a:lnTo>
                    <a:pt x="5838" y="20160"/>
                  </a:lnTo>
                  <a:lnTo>
                    <a:pt x="5254" y="20640"/>
                  </a:lnTo>
                  <a:lnTo>
                    <a:pt x="4670" y="20640"/>
                  </a:lnTo>
                  <a:lnTo>
                    <a:pt x="3503" y="21600"/>
                  </a:lnTo>
                  <a:lnTo>
                    <a:pt x="584" y="20640"/>
                  </a:lnTo>
                  <a:lnTo>
                    <a:pt x="0" y="19200"/>
                  </a:lnTo>
                  <a:lnTo>
                    <a:pt x="0" y="16800"/>
                  </a:lnTo>
                  <a:lnTo>
                    <a:pt x="584" y="15360"/>
                  </a:lnTo>
                  <a:lnTo>
                    <a:pt x="584" y="13440"/>
                  </a:lnTo>
                  <a:lnTo>
                    <a:pt x="1168" y="12960"/>
                  </a:lnTo>
                  <a:lnTo>
                    <a:pt x="1168" y="12000"/>
                  </a:lnTo>
                  <a:lnTo>
                    <a:pt x="1751" y="12000"/>
                  </a:lnTo>
                  <a:lnTo>
                    <a:pt x="1751" y="11520"/>
                  </a:lnTo>
                  <a:lnTo>
                    <a:pt x="2919" y="11520"/>
                  </a:lnTo>
                  <a:lnTo>
                    <a:pt x="3503" y="11040"/>
                  </a:lnTo>
                  <a:lnTo>
                    <a:pt x="4670" y="11040"/>
                  </a:lnTo>
                  <a:lnTo>
                    <a:pt x="5254" y="10560"/>
                  </a:lnTo>
                  <a:lnTo>
                    <a:pt x="5838" y="10560"/>
                  </a:lnTo>
                  <a:lnTo>
                    <a:pt x="7589" y="10080"/>
                  </a:lnTo>
                  <a:lnTo>
                    <a:pt x="8173" y="10080"/>
                  </a:lnTo>
                  <a:lnTo>
                    <a:pt x="8173" y="9600"/>
                  </a:lnTo>
                  <a:lnTo>
                    <a:pt x="8757" y="9600"/>
                  </a:lnTo>
                  <a:lnTo>
                    <a:pt x="8757" y="7200"/>
                  </a:lnTo>
                  <a:lnTo>
                    <a:pt x="5838" y="7200"/>
                  </a:lnTo>
                  <a:lnTo>
                    <a:pt x="5838" y="4320"/>
                  </a:lnTo>
                  <a:lnTo>
                    <a:pt x="5254" y="2880"/>
                  </a:lnTo>
                  <a:lnTo>
                    <a:pt x="5254" y="960"/>
                  </a:lnTo>
                  <a:lnTo>
                    <a:pt x="10508" y="960"/>
                  </a:lnTo>
                  <a:lnTo>
                    <a:pt x="11676" y="1440"/>
                  </a:lnTo>
                  <a:lnTo>
                    <a:pt x="14011" y="1440"/>
                  </a:lnTo>
                  <a:lnTo>
                    <a:pt x="14595" y="960"/>
                  </a:lnTo>
                  <a:lnTo>
                    <a:pt x="15178" y="960"/>
                  </a:lnTo>
                  <a:lnTo>
                    <a:pt x="18681"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19" name="Freeform 435"/>
            <p:cNvSpPr/>
            <p:nvPr/>
          </p:nvSpPr>
          <p:spPr>
            <a:xfrm>
              <a:off x="5274605" y="2745372"/>
              <a:ext cx="148187" cy="149206"/>
            </a:xfrm>
            <a:custGeom>
              <a:avLst/>
              <a:gdLst/>
              <a:ahLst/>
              <a:cxnLst>
                <a:cxn ang="0">
                  <a:pos x="wd2" y="hd2"/>
                </a:cxn>
                <a:cxn ang="5400000">
                  <a:pos x="wd2" y="hd2"/>
                </a:cxn>
                <a:cxn ang="10800000">
                  <a:pos x="wd2" y="hd2"/>
                </a:cxn>
                <a:cxn ang="16200000">
                  <a:pos x="wd2" y="hd2"/>
                </a:cxn>
              </a:cxnLst>
              <a:rect l="0" t="0" r="r" b="b"/>
              <a:pathLst>
                <a:path w="21600" h="21600" extrusionOk="0">
                  <a:moveTo>
                    <a:pt x="18681" y="0"/>
                  </a:moveTo>
                  <a:lnTo>
                    <a:pt x="19265" y="480"/>
                  </a:lnTo>
                  <a:lnTo>
                    <a:pt x="19849" y="1440"/>
                  </a:lnTo>
                  <a:lnTo>
                    <a:pt x="20432" y="1920"/>
                  </a:lnTo>
                  <a:lnTo>
                    <a:pt x="20432" y="2400"/>
                  </a:lnTo>
                  <a:lnTo>
                    <a:pt x="21016" y="2880"/>
                  </a:lnTo>
                  <a:lnTo>
                    <a:pt x="21016" y="4320"/>
                  </a:lnTo>
                  <a:lnTo>
                    <a:pt x="21600" y="4800"/>
                  </a:lnTo>
                  <a:lnTo>
                    <a:pt x="21600" y="8640"/>
                  </a:lnTo>
                  <a:lnTo>
                    <a:pt x="21016" y="9600"/>
                  </a:lnTo>
                  <a:lnTo>
                    <a:pt x="21016" y="10560"/>
                  </a:lnTo>
                  <a:lnTo>
                    <a:pt x="20432" y="11040"/>
                  </a:lnTo>
                  <a:lnTo>
                    <a:pt x="19849" y="12000"/>
                  </a:lnTo>
                  <a:lnTo>
                    <a:pt x="19265" y="13440"/>
                  </a:lnTo>
                  <a:lnTo>
                    <a:pt x="18681" y="13920"/>
                  </a:lnTo>
                  <a:lnTo>
                    <a:pt x="18681" y="14880"/>
                  </a:lnTo>
                  <a:lnTo>
                    <a:pt x="18097" y="16320"/>
                  </a:lnTo>
                  <a:lnTo>
                    <a:pt x="18097" y="18720"/>
                  </a:lnTo>
                  <a:lnTo>
                    <a:pt x="18681" y="19200"/>
                  </a:lnTo>
                  <a:lnTo>
                    <a:pt x="19265" y="20160"/>
                  </a:lnTo>
                  <a:lnTo>
                    <a:pt x="15762" y="20640"/>
                  </a:lnTo>
                  <a:lnTo>
                    <a:pt x="9341" y="20640"/>
                  </a:lnTo>
                  <a:lnTo>
                    <a:pt x="8173" y="20160"/>
                  </a:lnTo>
                  <a:lnTo>
                    <a:pt x="5838" y="20160"/>
                  </a:lnTo>
                  <a:lnTo>
                    <a:pt x="5254" y="20640"/>
                  </a:lnTo>
                  <a:lnTo>
                    <a:pt x="4670" y="20640"/>
                  </a:lnTo>
                  <a:lnTo>
                    <a:pt x="3503" y="21600"/>
                  </a:lnTo>
                  <a:lnTo>
                    <a:pt x="584" y="20640"/>
                  </a:lnTo>
                  <a:lnTo>
                    <a:pt x="0" y="19200"/>
                  </a:lnTo>
                  <a:lnTo>
                    <a:pt x="0" y="16800"/>
                  </a:lnTo>
                  <a:lnTo>
                    <a:pt x="584" y="15360"/>
                  </a:lnTo>
                  <a:lnTo>
                    <a:pt x="584" y="13440"/>
                  </a:lnTo>
                  <a:lnTo>
                    <a:pt x="1168" y="12960"/>
                  </a:lnTo>
                  <a:lnTo>
                    <a:pt x="1168" y="12000"/>
                  </a:lnTo>
                  <a:lnTo>
                    <a:pt x="1751" y="12000"/>
                  </a:lnTo>
                  <a:lnTo>
                    <a:pt x="1751" y="11520"/>
                  </a:lnTo>
                  <a:lnTo>
                    <a:pt x="2919" y="11520"/>
                  </a:lnTo>
                  <a:lnTo>
                    <a:pt x="3503" y="11040"/>
                  </a:lnTo>
                  <a:lnTo>
                    <a:pt x="4670" y="11040"/>
                  </a:lnTo>
                  <a:lnTo>
                    <a:pt x="5254" y="10560"/>
                  </a:lnTo>
                  <a:lnTo>
                    <a:pt x="5838" y="10560"/>
                  </a:lnTo>
                  <a:lnTo>
                    <a:pt x="7589" y="10080"/>
                  </a:lnTo>
                  <a:lnTo>
                    <a:pt x="8173" y="10080"/>
                  </a:lnTo>
                  <a:lnTo>
                    <a:pt x="8173" y="9600"/>
                  </a:lnTo>
                  <a:lnTo>
                    <a:pt x="8757" y="9600"/>
                  </a:lnTo>
                  <a:lnTo>
                    <a:pt x="8757" y="7200"/>
                  </a:lnTo>
                  <a:lnTo>
                    <a:pt x="5838" y="7200"/>
                  </a:lnTo>
                  <a:lnTo>
                    <a:pt x="5838" y="4320"/>
                  </a:lnTo>
                  <a:lnTo>
                    <a:pt x="5254" y="2880"/>
                  </a:lnTo>
                  <a:lnTo>
                    <a:pt x="5254" y="960"/>
                  </a:lnTo>
                  <a:lnTo>
                    <a:pt x="10508" y="960"/>
                  </a:lnTo>
                  <a:lnTo>
                    <a:pt x="11676" y="1440"/>
                  </a:lnTo>
                  <a:lnTo>
                    <a:pt x="14011" y="1440"/>
                  </a:lnTo>
                  <a:lnTo>
                    <a:pt x="14595" y="960"/>
                  </a:lnTo>
                  <a:lnTo>
                    <a:pt x="15178" y="960"/>
                  </a:lnTo>
                  <a:lnTo>
                    <a:pt x="18681" y="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20" name="Freeform 436"/>
            <p:cNvSpPr/>
            <p:nvPr/>
          </p:nvSpPr>
          <p:spPr>
            <a:xfrm>
              <a:off x="5034304" y="3060360"/>
              <a:ext cx="356447" cy="288464"/>
            </a:xfrm>
            <a:custGeom>
              <a:avLst/>
              <a:gdLst/>
              <a:ahLst/>
              <a:cxnLst>
                <a:cxn ang="0">
                  <a:pos x="wd2" y="hd2"/>
                </a:cxn>
                <a:cxn ang="5400000">
                  <a:pos x="wd2" y="hd2"/>
                </a:cxn>
                <a:cxn ang="10800000">
                  <a:pos x="wd2" y="hd2"/>
                </a:cxn>
                <a:cxn ang="16200000">
                  <a:pos x="wd2" y="hd2"/>
                </a:cxn>
              </a:cxnLst>
              <a:rect l="0" t="0" r="r" b="b"/>
              <a:pathLst>
                <a:path w="21600" h="21600" extrusionOk="0">
                  <a:moveTo>
                    <a:pt x="7524" y="21600"/>
                  </a:moveTo>
                  <a:lnTo>
                    <a:pt x="8009" y="21352"/>
                  </a:lnTo>
                  <a:lnTo>
                    <a:pt x="8494" y="21352"/>
                  </a:lnTo>
                  <a:lnTo>
                    <a:pt x="8737" y="21103"/>
                  </a:lnTo>
                  <a:lnTo>
                    <a:pt x="9465" y="21103"/>
                  </a:lnTo>
                  <a:lnTo>
                    <a:pt x="9951" y="21352"/>
                  </a:lnTo>
                  <a:lnTo>
                    <a:pt x="10193" y="21103"/>
                  </a:lnTo>
                  <a:lnTo>
                    <a:pt x="10921" y="21103"/>
                  </a:lnTo>
                  <a:lnTo>
                    <a:pt x="11407" y="20607"/>
                  </a:lnTo>
                  <a:lnTo>
                    <a:pt x="11407" y="19366"/>
                  </a:lnTo>
                  <a:lnTo>
                    <a:pt x="12378" y="19366"/>
                  </a:lnTo>
                  <a:lnTo>
                    <a:pt x="12620" y="19117"/>
                  </a:lnTo>
                  <a:lnTo>
                    <a:pt x="12863" y="19117"/>
                  </a:lnTo>
                  <a:lnTo>
                    <a:pt x="12863" y="18869"/>
                  </a:lnTo>
                  <a:lnTo>
                    <a:pt x="13106" y="18869"/>
                  </a:lnTo>
                  <a:lnTo>
                    <a:pt x="13106" y="17628"/>
                  </a:lnTo>
                  <a:lnTo>
                    <a:pt x="13348" y="17628"/>
                  </a:lnTo>
                  <a:lnTo>
                    <a:pt x="13348" y="17379"/>
                  </a:lnTo>
                  <a:lnTo>
                    <a:pt x="14804" y="17379"/>
                  </a:lnTo>
                  <a:lnTo>
                    <a:pt x="15047" y="17131"/>
                  </a:lnTo>
                  <a:lnTo>
                    <a:pt x="15290" y="16634"/>
                  </a:lnTo>
                  <a:lnTo>
                    <a:pt x="15533" y="16386"/>
                  </a:lnTo>
                  <a:lnTo>
                    <a:pt x="16018" y="16386"/>
                  </a:lnTo>
                  <a:lnTo>
                    <a:pt x="16261" y="16138"/>
                  </a:lnTo>
                  <a:lnTo>
                    <a:pt x="17231" y="16138"/>
                  </a:lnTo>
                  <a:lnTo>
                    <a:pt x="17717" y="15890"/>
                  </a:lnTo>
                  <a:lnTo>
                    <a:pt x="17960" y="15890"/>
                  </a:lnTo>
                  <a:lnTo>
                    <a:pt x="18202" y="15641"/>
                  </a:lnTo>
                  <a:lnTo>
                    <a:pt x="18445" y="15641"/>
                  </a:lnTo>
                  <a:lnTo>
                    <a:pt x="18445" y="15393"/>
                  </a:lnTo>
                  <a:lnTo>
                    <a:pt x="18688" y="15145"/>
                  </a:lnTo>
                  <a:lnTo>
                    <a:pt x="18688" y="14400"/>
                  </a:lnTo>
                  <a:lnTo>
                    <a:pt x="18930" y="14400"/>
                  </a:lnTo>
                  <a:lnTo>
                    <a:pt x="19173" y="14152"/>
                  </a:lnTo>
                  <a:lnTo>
                    <a:pt x="19658" y="14152"/>
                  </a:lnTo>
                  <a:lnTo>
                    <a:pt x="20144" y="13903"/>
                  </a:lnTo>
                  <a:lnTo>
                    <a:pt x="20144" y="11917"/>
                  </a:lnTo>
                  <a:lnTo>
                    <a:pt x="20387" y="11172"/>
                  </a:lnTo>
                  <a:lnTo>
                    <a:pt x="20387" y="10428"/>
                  </a:lnTo>
                  <a:lnTo>
                    <a:pt x="20629" y="10428"/>
                  </a:lnTo>
                  <a:lnTo>
                    <a:pt x="20629" y="10179"/>
                  </a:lnTo>
                  <a:lnTo>
                    <a:pt x="21115" y="9931"/>
                  </a:lnTo>
                  <a:lnTo>
                    <a:pt x="21600" y="9434"/>
                  </a:lnTo>
                  <a:lnTo>
                    <a:pt x="21600" y="9186"/>
                  </a:lnTo>
                  <a:lnTo>
                    <a:pt x="21357" y="9186"/>
                  </a:lnTo>
                  <a:lnTo>
                    <a:pt x="21357" y="8441"/>
                  </a:lnTo>
                  <a:lnTo>
                    <a:pt x="21115" y="7945"/>
                  </a:lnTo>
                  <a:lnTo>
                    <a:pt x="21115" y="4717"/>
                  </a:lnTo>
                  <a:lnTo>
                    <a:pt x="20872" y="4221"/>
                  </a:lnTo>
                  <a:lnTo>
                    <a:pt x="20144" y="3476"/>
                  </a:lnTo>
                  <a:lnTo>
                    <a:pt x="20144" y="3228"/>
                  </a:lnTo>
                  <a:lnTo>
                    <a:pt x="19901" y="3228"/>
                  </a:lnTo>
                  <a:lnTo>
                    <a:pt x="19658" y="2979"/>
                  </a:lnTo>
                  <a:lnTo>
                    <a:pt x="19173" y="2731"/>
                  </a:lnTo>
                  <a:lnTo>
                    <a:pt x="18688" y="2731"/>
                  </a:lnTo>
                  <a:lnTo>
                    <a:pt x="18688" y="2483"/>
                  </a:lnTo>
                  <a:lnTo>
                    <a:pt x="18445" y="2483"/>
                  </a:lnTo>
                  <a:lnTo>
                    <a:pt x="17474" y="1490"/>
                  </a:lnTo>
                  <a:lnTo>
                    <a:pt x="17474" y="1241"/>
                  </a:lnTo>
                  <a:lnTo>
                    <a:pt x="17231" y="993"/>
                  </a:lnTo>
                  <a:lnTo>
                    <a:pt x="17231" y="497"/>
                  </a:lnTo>
                  <a:lnTo>
                    <a:pt x="16989" y="248"/>
                  </a:lnTo>
                  <a:lnTo>
                    <a:pt x="16989" y="0"/>
                  </a:lnTo>
                  <a:lnTo>
                    <a:pt x="15775" y="0"/>
                  </a:lnTo>
                  <a:lnTo>
                    <a:pt x="15775" y="248"/>
                  </a:lnTo>
                  <a:lnTo>
                    <a:pt x="15533" y="745"/>
                  </a:lnTo>
                  <a:lnTo>
                    <a:pt x="15533" y="1241"/>
                  </a:lnTo>
                  <a:lnTo>
                    <a:pt x="15290" y="1241"/>
                  </a:lnTo>
                  <a:lnTo>
                    <a:pt x="15047" y="1490"/>
                  </a:lnTo>
                  <a:lnTo>
                    <a:pt x="14804" y="1490"/>
                  </a:lnTo>
                  <a:lnTo>
                    <a:pt x="14319" y="1738"/>
                  </a:lnTo>
                  <a:lnTo>
                    <a:pt x="14076" y="1738"/>
                  </a:lnTo>
                  <a:lnTo>
                    <a:pt x="14076" y="1986"/>
                  </a:lnTo>
                  <a:lnTo>
                    <a:pt x="13834" y="1986"/>
                  </a:lnTo>
                  <a:lnTo>
                    <a:pt x="13834" y="2234"/>
                  </a:lnTo>
                  <a:lnTo>
                    <a:pt x="13348" y="2731"/>
                  </a:lnTo>
                  <a:lnTo>
                    <a:pt x="13348" y="3228"/>
                  </a:lnTo>
                  <a:lnTo>
                    <a:pt x="13106" y="3724"/>
                  </a:lnTo>
                  <a:lnTo>
                    <a:pt x="13106" y="4221"/>
                  </a:lnTo>
                  <a:lnTo>
                    <a:pt x="12863" y="4966"/>
                  </a:lnTo>
                  <a:lnTo>
                    <a:pt x="12863" y="5959"/>
                  </a:lnTo>
                  <a:lnTo>
                    <a:pt x="12620" y="6207"/>
                  </a:lnTo>
                  <a:lnTo>
                    <a:pt x="12620" y="7945"/>
                  </a:lnTo>
                  <a:lnTo>
                    <a:pt x="12863" y="8193"/>
                  </a:lnTo>
                  <a:lnTo>
                    <a:pt x="12863" y="8690"/>
                  </a:lnTo>
                  <a:lnTo>
                    <a:pt x="13348" y="9186"/>
                  </a:lnTo>
                  <a:lnTo>
                    <a:pt x="13591" y="9186"/>
                  </a:lnTo>
                  <a:lnTo>
                    <a:pt x="13591" y="9434"/>
                  </a:lnTo>
                  <a:lnTo>
                    <a:pt x="14804" y="9434"/>
                  </a:lnTo>
                  <a:lnTo>
                    <a:pt x="14804" y="9683"/>
                  </a:lnTo>
                  <a:lnTo>
                    <a:pt x="15047" y="9683"/>
                  </a:lnTo>
                  <a:lnTo>
                    <a:pt x="15047" y="10179"/>
                  </a:lnTo>
                  <a:lnTo>
                    <a:pt x="15290" y="10428"/>
                  </a:lnTo>
                  <a:lnTo>
                    <a:pt x="15290" y="11421"/>
                  </a:lnTo>
                  <a:lnTo>
                    <a:pt x="15047" y="11669"/>
                  </a:lnTo>
                  <a:lnTo>
                    <a:pt x="15047" y="12414"/>
                  </a:lnTo>
                  <a:lnTo>
                    <a:pt x="14804" y="12662"/>
                  </a:lnTo>
                  <a:lnTo>
                    <a:pt x="14804" y="12910"/>
                  </a:lnTo>
                  <a:lnTo>
                    <a:pt x="14319" y="12910"/>
                  </a:lnTo>
                  <a:lnTo>
                    <a:pt x="14076" y="13159"/>
                  </a:lnTo>
                  <a:lnTo>
                    <a:pt x="13106" y="13159"/>
                  </a:lnTo>
                  <a:lnTo>
                    <a:pt x="12863" y="12910"/>
                  </a:lnTo>
                  <a:lnTo>
                    <a:pt x="12620" y="12910"/>
                  </a:lnTo>
                  <a:lnTo>
                    <a:pt x="12378" y="12662"/>
                  </a:lnTo>
                  <a:lnTo>
                    <a:pt x="12378" y="12414"/>
                  </a:lnTo>
                  <a:lnTo>
                    <a:pt x="12135" y="12166"/>
                  </a:lnTo>
                  <a:lnTo>
                    <a:pt x="12135" y="11917"/>
                  </a:lnTo>
                  <a:lnTo>
                    <a:pt x="11892" y="11917"/>
                  </a:lnTo>
                  <a:lnTo>
                    <a:pt x="11892" y="10428"/>
                  </a:lnTo>
                  <a:lnTo>
                    <a:pt x="11649" y="10179"/>
                  </a:lnTo>
                  <a:lnTo>
                    <a:pt x="11649" y="9931"/>
                  </a:lnTo>
                  <a:lnTo>
                    <a:pt x="11407" y="9931"/>
                  </a:lnTo>
                  <a:lnTo>
                    <a:pt x="11164" y="9683"/>
                  </a:lnTo>
                  <a:lnTo>
                    <a:pt x="10679" y="9683"/>
                  </a:lnTo>
                  <a:lnTo>
                    <a:pt x="10436" y="9434"/>
                  </a:lnTo>
                  <a:lnTo>
                    <a:pt x="10193" y="9434"/>
                  </a:lnTo>
                  <a:lnTo>
                    <a:pt x="10193" y="8690"/>
                  </a:lnTo>
                  <a:lnTo>
                    <a:pt x="9951" y="8690"/>
                  </a:lnTo>
                  <a:lnTo>
                    <a:pt x="9951" y="8441"/>
                  </a:lnTo>
                  <a:lnTo>
                    <a:pt x="9465" y="8441"/>
                  </a:lnTo>
                  <a:lnTo>
                    <a:pt x="9222" y="8690"/>
                  </a:lnTo>
                  <a:lnTo>
                    <a:pt x="8737" y="8690"/>
                  </a:lnTo>
                  <a:lnTo>
                    <a:pt x="8737" y="8938"/>
                  </a:lnTo>
                  <a:lnTo>
                    <a:pt x="8494" y="8938"/>
                  </a:lnTo>
                  <a:lnTo>
                    <a:pt x="8494" y="9434"/>
                  </a:lnTo>
                  <a:lnTo>
                    <a:pt x="8252" y="9683"/>
                  </a:lnTo>
                  <a:lnTo>
                    <a:pt x="8252" y="9931"/>
                  </a:lnTo>
                  <a:lnTo>
                    <a:pt x="7766" y="9931"/>
                  </a:lnTo>
                  <a:lnTo>
                    <a:pt x="7524" y="9683"/>
                  </a:lnTo>
                  <a:lnTo>
                    <a:pt x="7281" y="9683"/>
                  </a:lnTo>
                  <a:lnTo>
                    <a:pt x="7281" y="9434"/>
                  </a:lnTo>
                  <a:lnTo>
                    <a:pt x="7038" y="9186"/>
                  </a:lnTo>
                  <a:lnTo>
                    <a:pt x="7038" y="7945"/>
                  </a:lnTo>
                  <a:lnTo>
                    <a:pt x="6796" y="7945"/>
                  </a:lnTo>
                  <a:lnTo>
                    <a:pt x="6796" y="7697"/>
                  </a:lnTo>
                  <a:lnTo>
                    <a:pt x="5582" y="7697"/>
                  </a:lnTo>
                  <a:lnTo>
                    <a:pt x="5097" y="7448"/>
                  </a:lnTo>
                  <a:lnTo>
                    <a:pt x="4854" y="7697"/>
                  </a:lnTo>
                  <a:lnTo>
                    <a:pt x="4854" y="8193"/>
                  </a:lnTo>
                  <a:lnTo>
                    <a:pt x="5097" y="8690"/>
                  </a:lnTo>
                  <a:lnTo>
                    <a:pt x="5097" y="10924"/>
                  </a:lnTo>
                  <a:lnTo>
                    <a:pt x="4854" y="11172"/>
                  </a:lnTo>
                  <a:lnTo>
                    <a:pt x="4854" y="11669"/>
                  </a:lnTo>
                  <a:lnTo>
                    <a:pt x="4611" y="11669"/>
                  </a:lnTo>
                  <a:lnTo>
                    <a:pt x="4611" y="11917"/>
                  </a:lnTo>
                  <a:lnTo>
                    <a:pt x="3155" y="11917"/>
                  </a:lnTo>
                  <a:lnTo>
                    <a:pt x="2670" y="11421"/>
                  </a:lnTo>
                  <a:lnTo>
                    <a:pt x="2670" y="10924"/>
                  </a:lnTo>
                  <a:lnTo>
                    <a:pt x="2427" y="10676"/>
                  </a:lnTo>
                  <a:lnTo>
                    <a:pt x="1699" y="10676"/>
                  </a:lnTo>
                  <a:lnTo>
                    <a:pt x="1699" y="11917"/>
                  </a:lnTo>
                  <a:lnTo>
                    <a:pt x="485" y="11917"/>
                  </a:lnTo>
                  <a:lnTo>
                    <a:pt x="243" y="12166"/>
                  </a:lnTo>
                  <a:lnTo>
                    <a:pt x="243" y="12910"/>
                  </a:lnTo>
                  <a:lnTo>
                    <a:pt x="0" y="13159"/>
                  </a:lnTo>
                  <a:lnTo>
                    <a:pt x="0" y="13655"/>
                  </a:lnTo>
                  <a:lnTo>
                    <a:pt x="243" y="13903"/>
                  </a:lnTo>
                  <a:lnTo>
                    <a:pt x="243" y="15641"/>
                  </a:lnTo>
                  <a:lnTo>
                    <a:pt x="485" y="16138"/>
                  </a:lnTo>
                  <a:lnTo>
                    <a:pt x="485" y="18372"/>
                  </a:lnTo>
                  <a:lnTo>
                    <a:pt x="728" y="18372"/>
                  </a:lnTo>
                  <a:lnTo>
                    <a:pt x="728" y="18621"/>
                  </a:lnTo>
                  <a:lnTo>
                    <a:pt x="1699" y="19614"/>
                  </a:lnTo>
                  <a:lnTo>
                    <a:pt x="1699" y="19862"/>
                  </a:lnTo>
                  <a:lnTo>
                    <a:pt x="1942" y="20110"/>
                  </a:lnTo>
                  <a:lnTo>
                    <a:pt x="1942" y="21103"/>
                  </a:lnTo>
                  <a:lnTo>
                    <a:pt x="2427" y="21103"/>
                  </a:lnTo>
                  <a:lnTo>
                    <a:pt x="2670" y="21352"/>
                  </a:lnTo>
                  <a:lnTo>
                    <a:pt x="4126" y="21352"/>
                  </a:lnTo>
                  <a:lnTo>
                    <a:pt x="5582" y="21600"/>
                  </a:lnTo>
                  <a:lnTo>
                    <a:pt x="7524" y="216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21" name="Freeform 437"/>
            <p:cNvSpPr/>
            <p:nvPr/>
          </p:nvSpPr>
          <p:spPr>
            <a:xfrm>
              <a:off x="5034304" y="3060360"/>
              <a:ext cx="356447" cy="288464"/>
            </a:xfrm>
            <a:custGeom>
              <a:avLst/>
              <a:gdLst/>
              <a:ahLst/>
              <a:cxnLst>
                <a:cxn ang="0">
                  <a:pos x="wd2" y="hd2"/>
                </a:cxn>
                <a:cxn ang="5400000">
                  <a:pos x="wd2" y="hd2"/>
                </a:cxn>
                <a:cxn ang="10800000">
                  <a:pos x="wd2" y="hd2"/>
                </a:cxn>
                <a:cxn ang="16200000">
                  <a:pos x="wd2" y="hd2"/>
                </a:cxn>
              </a:cxnLst>
              <a:rect l="0" t="0" r="r" b="b"/>
              <a:pathLst>
                <a:path w="21600" h="21600" extrusionOk="0">
                  <a:moveTo>
                    <a:pt x="7524" y="21600"/>
                  </a:moveTo>
                  <a:lnTo>
                    <a:pt x="8009" y="21352"/>
                  </a:lnTo>
                  <a:lnTo>
                    <a:pt x="8494" y="21352"/>
                  </a:lnTo>
                  <a:lnTo>
                    <a:pt x="8737" y="21103"/>
                  </a:lnTo>
                  <a:lnTo>
                    <a:pt x="9465" y="21103"/>
                  </a:lnTo>
                  <a:lnTo>
                    <a:pt x="9951" y="21352"/>
                  </a:lnTo>
                  <a:lnTo>
                    <a:pt x="10193" y="21103"/>
                  </a:lnTo>
                  <a:lnTo>
                    <a:pt x="10921" y="21103"/>
                  </a:lnTo>
                  <a:lnTo>
                    <a:pt x="11407" y="20607"/>
                  </a:lnTo>
                  <a:lnTo>
                    <a:pt x="11407" y="19366"/>
                  </a:lnTo>
                  <a:lnTo>
                    <a:pt x="12378" y="19366"/>
                  </a:lnTo>
                  <a:lnTo>
                    <a:pt x="12620" y="19117"/>
                  </a:lnTo>
                  <a:lnTo>
                    <a:pt x="12863" y="19117"/>
                  </a:lnTo>
                  <a:lnTo>
                    <a:pt x="12863" y="18869"/>
                  </a:lnTo>
                  <a:lnTo>
                    <a:pt x="13106" y="18869"/>
                  </a:lnTo>
                  <a:lnTo>
                    <a:pt x="13106" y="17628"/>
                  </a:lnTo>
                  <a:lnTo>
                    <a:pt x="13348" y="17628"/>
                  </a:lnTo>
                  <a:lnTo>
                    <a:pt x="13348" y="17379"/>
                  </a:lnTo>
                  <a:lnTo>
                    <a:pt x="14804" y="17379"/>
                  </a:lnTo>
                  <a:lnTo>
                    <a:pt x="15047" y="17131"/>
                  </a:lnTo>
                  <a:lnTo>
                    <a:pt x="15290" y="16634"/>
                  </a:lnTo>
                  <a:lnTo>
                    <a:pt x="15533" y="16386"/>
                  </a:lnTo>
                  <a:lnTo>
                    <a:pt x="16018" y="16386"/>
                  </a:lnTo>
                  <a:lnTo>
                    <a:pt x="16261" y="16138"/>
                  </a:lnTo>
                  <a:lnTo>
                    <a:pt x="17231" y="16138"/>
                  </a:lnTo>
                  <a:lnTo>
                    <a:pt x="17717" y="15890"/>
                  </a:lnTo>
                  <a:lnTo>
                    <a:pt x="17960" y="15890"/>
                  </a:lnTo>
                  <a:lnTo>
                    <a:pt x="18202" y="15641"/>
                  </a:lnTo>
                  <a:lnTo>
                    <a:pt x="18445" y="15641"/>
                  </a:lnTo>
                  <a:lnTo>
                    <a:pt x="18445" y="15393"/>
                  </a:lnTo>
                  <a:lnTo>
                    <a:pt x="18688" y="15145"/>
                  </a:lnTo>
                  <a:lnTo>
                    <a:pt x="18688" y="14400"/>
                  </a:lnTo>
                  <a:lnTo>
                    <a:pt x="18930" y="14400"/>
                  </a:lnTo>
                  <a:lnTo>
                    <a:pt x="19173" y="14152"/>
                  </a:lnTo>
                  <a:lnTo>
                    <a:pt x="19658" y="14152"/>
                  </a:lnTo>
                  <a:lnTo>
                    <a:pt x="20144" y="13903"/>
                  </a:lnTo>
                  <a:lnTo>
                    <a:pt x="20144" y="11917"/>
                  </a:lnTo>
                  <a:lnTo>
                    <a:pt x="20387" y="11172"/>
                  </a:lnTo>
                  <a:lnTo>
                    <a:pt x="20387" y="10428"/>
                  </a:lnTo>
                  <a:lnTo>
                    <a:pt x="20629" y="10428"/>
                  </a:lnTo>
                  <a:lnTo>
                    <a:pt x="20629" y="10179"/>
                  </a:lnTo>
                  <a:lnTo>
                    <a:pt x="21115" y="9931"/>
                  </a:lnTo>
                  <a:lnTo>
                    <a:pt x="21600" y="9434"/>
                  </a:lnTo>
                  <a:lnTo>
                    <a:pt x="21600" y="9186"/>
                  </a:lnTo>
                  <a:lnTo>
                    <a:pt x="21357" y="9186"/>
                  </a:lnTo>
                  <a:lnTo>
                    <a:pt x="21357" y="8441"/>
                  </a:lnTo>
                  <a:lnTo>
                    <a:pt x="21115" y="7945"/>
                  </a:lnTo>
                  <a:lnTo>
                    <a:pt x="21115" y="4717"/>
                  </a:lnTo>
                  <a:lnTo>
                    <a:pt x="20872" y="4221"/>
                  </a:lnTo>
                  <a:lnTo>
                    <a:pt x="20144" y="3476"/>
                  </a:lnTo>
                  <a:lnTo>
                    <a:pt x="20144" y="3228"/>
                  </a:lnTo>
                  <a:lnTo>
                    <a:pt x="19901" y="3228"/>
                  </a:lnTo>
                  <a:lnTo>
                    <a:pt x="19658" y="2979"/>
                  </a:lnTo>
                  <a:lnTo>
                    <a:pt x="19173" y="2731"/>
                  </a:lnTo>
                  <a:lnTo>
                    <a:pt x="18688" y="2731"/>
                  </a:lnTo>
                  <a:lnTo>
                    <a:pt x="18688" y="2483"/>
                  </a:lnTo>
                  <a:lnTo>
                    <a:pt x="18445" y="2483"/>
                  </a:lnTo>
                  <a:lnTo>
                    <a:pt x="17474" y="1490"/>
                  </a:lnTo>
                  <a:lnTo>
                    <a:pt x="17474" y="1241"/>
                  </a:lnTo>
                  <a:lnTo>
                    <a:pt x="17231" y="993"/>
                  </a:lnTo>
                  <a:lnTo>
                    <a:pt x="17231" y="497"/>
                  </a:lnTo>
                  <a:lnTo>
                    <a:pt x="16989" y="248"/>
                  </a:lnTo>
                  <a:lnTo>
                    <a:pt x="16989" y="0"/>
                  </a:lnTo>
                  <a:lnTo>
                    <a:pt x="15775" y="0"/>
                  </a:lnTo>
                  <a:lnTo>
                    <a:pt x="15775" y="248"/>
                  </a:lnTo>
                  <a:lnTo>
                    <a:pt x="15533" y="745"/>
                  </a:lnTo>
                  <a:lnTo>
                    <a:pt x="15533" y="1241"/>
                  </a:lnTo>
                  <a:lnTo>
                    <a:pt x="15290" y="1241"/>
                  </a:lnTo>
                  <a:lnTo>
                    <a:pt x="15047" y="1490"/>
                  </a:lnTo>
                  <a:lnTo>
                    <a:pt x="14804" y="1490"/>
                  </a:lnTo>
                  <a:lnTo>
                    <a:pt x="14319" y="1738"/>
                  </a:lnTo>
                  <a:lnTo>
                    <a:pt x="14076" y="1738"/>
                  </a:lnTo>
                  <a:lnTo>
                    <a:pt x="14076" y="1986"/>
                  </a:lnTo>
                  <a:lnTo>
                    <a:pt x="13834" y="1986"/>
                  </a:lnTo>
                  <a:lnTo>
                    <a:pt x="13834" y="2234"/>
                  </a:lnTo>
                  <a:lnTo>
                    <a:pt x="13348" y="2731"/>
                  </a:lnTo>
                  <a:lnTo>
                    <a:pt x="13348" y="3228"/>
                  </a:lnTo>
                  <a:lnTo>
                    <a:pt x="13106" y="3724"/>
                  </a:lnTo>
                  <a:lnTo>
                    <a:pt x="13106" y="4221"/>
                  </a:lnTo>
                  <a:lnTo>
                    <a:pt x="12863" y="4966"/>
                  </a:lnTo>
                  <a:lnTo>
                    <a:pt x="12863" y="5959"/>
                  </a:lnTo>
                  <a:lnTo>
                    <a:pt x="12620" y="6207"/>
                  </a:lnTo>
                  <a:lnTo>
                    <a:pt x="12620" y="7945"/>
                  </a:lnTo>
                  <a:lnTo>
                    <a:pt x="12863" y="8193"/>
                  </a:lnTo>
                  <a:lnTo>
                    <a:pt x="12863" y="8690"/>
                  </a:lnTo>
                  <a:lnTo>
                    <a:pt x="13348" y="9186"/>
                  </a:lnTo>
                  <a:lnTo>
                    <a:pt x="13591" y="9186"/>
                  </a:lnTo>
                  <a:lnTo>
                    <a:pt x="13591" y="9434"/>
                  </a:lnTo>
                  <a:lnTo>
                    <a:pt x="14804" y="9434"/>
                  </a:lnTo>
                  <a:lnTo>
                    <a:pt x="14804" y="9683"/>
                  </a:lnTo>
                  <a:lnTo>
                    <a:pt x="15047" y="9683"/>
                  </a:lnTo>
                  <a:lnTo>
                    <a:pt x="15047" y="10179"/>
                  </a:lnTo>
                  <a:lnTo>
                    <a:pt x="15290" y="10428"/>
                  </a:lnTo>
                  <a:lnTo>
                    <a:pt x="15290" y="11421"/>
                  </a:lnTo>
                  <a:lnTo>
                    <a:pt x="15047" y="11669"/>
                  </a:lnTo>
                  <a:lnTo>
                    <a:pt x="15047" y="12414"/>
                  </a:lnTo>
                  <a:lnTo>
                    <a:pt x="14804" y="12662"/>
                  </a:lnTo>
                  <a:lnTo>
                    <a:pt x="14804" y="12910"/>
                  </a:lnTo>
                  <a:lnTo>
                    <a:pt x="14319" y="12910"/>
                  </a:lnTo>
                  <a:lnTo>
                    <a:pt x="14076" y="13159"/>
                  </a:lnTo>
                  <a:lnTo>
                    <a:pt x="13106" y="13159"/>
                  </a:lnTo>
                  <a:lnTo>
                    <a:pt x="12863" y="12910"/>
                  </a:lnTo>
                  <a:lnTo>
                    <a:pt x="12620" y="12910"/>
                  </a:lnTo>
                  <a:lnTo>
                    <a:pt x="12378" y="12662"/>
                  </a:lnTo>
                  <a:lnTo>
                    <a:pt x="12378" y="12414"/>
                  </a:lnTo>
                  <a:lnTo>
                    <a:pt x="12135" y="12166"/>
                  </a:lnTo>
                  <a:lnTo>
                    <a:pt x="12135" y="11917"/>
                  </a:lnTo>
                  <a:lnTo>
                    <a:pt x="11892" y="11917"/>
                  </a:lnTo>
                  <a:lnTo>
                    <a:pt x="11892" y="10428"/>
                  </a:lnTo>
                  <a:lnTo>
                    <a:pt x="11649" y="10179"/>
                  </a:lnTo>
                  <a:lnTo>
                    <a:pt x="11649" y="9931"/>
                  </a:lnTo>
                  <a:lnTo>
                    <a:pt x="11407" y="9931"/>
                  </a:lnTo>
                  <a:lnTo>
                    <a:pt x="11164" y="9683"/>
                  </a:lnTo>
                  <a:lnTo>
                    <a:pt x="10679" y="9683"/>
                  </a:lnTo>
                  <a:lnTo>
                    <a:pt x="10436" y="9434"/>
                  </a:lnTo>
                  <a:lnTo>
                    <a:pt x="10193" y="9434"/>
                  </a:lnTo>
                  <a:lnTo>
                    <a:pt x="10193" y="8690"/>
                  </a:lnTo>
                  <a:lnTo>
                    <a:pt x="9951" y="8690"/>
                  </a:lnTo>
                  <a:lnTo>
                    <a:pt x="9951" y="8441"/>
                  </a:lnTo>
                  <a:lnTo>
                    <a:pt x="9465" y="8441"/>
                  </a:lnTo>
                  <a:lnTo>
                    <a:pt x="9222" y="8690"/>
                  </a:lnTo>
                  <a:lnTo>
                    <a:pt x="8737" y="8690"/>
                  </a:lnTo>
                  <a:lnTo>
                    <a:pt x="8737" y="8938"/>
                  </a:lnTo>
                  <a:lnTo>
                    <a:pt x="8494" y="8938"/>
                  </a:lnTo>
                  <a:lnTo>
                    <a:pt x="8494" y="9434"/>
                  </a:lnTo>
                  <a:lnTo>
                    <a:pt x="8252" y="9683"/>
                  </a:lnTo>
                  <a:lnTo>
                    <a:pt x="8252" y="9931"/>
                  </a:lnTo>
                  <a:lnTo>
                    <a:pt x="7766" y="9931"/>
                  </a:lnTo>
                  <a:lnTo>
                    <a:pt x="7524" y="9683"/>
                  </a:lnTo>
                  <a:lnTo>
                    <a:pt x="7281" y="9683"/>
                  </a:lnTo>
                  <a:lnTo>
                    <a:pt x="7281" y="9434"/>
                  </a:lnTo>
                  <a:lnTo>
                    <a:pt x="7038" y="9186"/>
                  </a:lnTo>
                  <a:lnTo>
                    <a:pt x="7038" y="7945"/>
                  </a:lnTo>
                  <a:lnTo>
                    <a:pt x="6796" y="7945"/>
                  </a:lnTo>
                  <a:lnTo>
                    <a:pt x="6796" y="7697"/>
                  </a:lnTo>
                  <a:lnTo>
                    <a:pt x="5582" y="7697"/>
                  </a:lnTo>
                  <a:lnTo>
                    <a:pt x="5097" y="7448"/>
                  </a:lnTo>
                  <a:lnTo>
                    <a:pt x="4854" y="7697"/>
                  </a:lnTo>
                  <a:lnTo>
                    <a:pt x="4854" y="8193"/>
                  </a:lnTo>
                  <a:lnTo>
                    <a:pt x="5097" y="8690"/>
                  </a:lnTo>
                  <a:lnTo>
                    <a:pt x="5097" y="10924"/>
                  </a:lnTo>
                  <a:lnTo>
                    <a:pt x="4854" y="11172"/>
                  </a:lnTo>
                  <a:lnTo>
                    <a:pt x="4854" y="11669"/>
                  </a:lnTo>
                  <a:lnTo>
                    <a:pt x="4611" y="11669"/>
                  </a:lnTo>
                  <a:lnTo>
                    <a:pt x="4611" y="11917"/>
                  </a:lnTo>
                  <a:lnTo>
                    <a:pt x="3155" y="11917"/>
                  </a:lnTo>
                  <a:lnTo>
                    <a:pt x="2670" y="11421"/>
                  </a:lnTo>
                  <a:lnTo>
                    <a:pt x="2670" y="10924"/>
                  </a:lnTo>
                  <a:lnTo>
                    <a:pt x="2427" y="10676"/>
                  </a:lnTo>
                  <a:lnTo>
                    <a:pt x="1699" y="10676"/>
                  </a:lnTo>
                  <a:lnTo>
                    <a:pt x="1699" y="11917"/>
                  </a:lnTo>
                  <a:lnTo>
                    <a:pt x="485" y="11917"/>
                  </a:lnTo>
                  <a:lnTo>
                    <a:pt x="243" y="12166"/>
                  </a:lnTo>
                  <a:lnTo>
                    <a:pt x="243" y="12910"/>
                  </a:lnTo>
                  <a:lnTo>
                    <a:pt x="0" y="13159"/>
                  </a:lnTo>
                  <a:lnTo>
                    <a:pt x="0" y="13655"/>
                  </a:lnTo>
                  <a:lnTo>
                    <a:pt x="243" y="13903"/>
                  </a:lnTo>
                  <a:lnTo>
                    <a:pt x="243" y="15641"/>
                  </a:lnTo>
                  <a:lnTo>
                    <a:pt x="485" y="16138"/>
                  </a:lnTo>
                  <a:lnTo>
                    <a:pt x="485" y="18372"/>
                  </a:lnTo>
                  <a:lnTo>
                    <a:pt x="728" y="18372"/>
                  </a:lnTo>
                  <a:lnTo>
                    <a:pt x="728" y="18621"/>
                  </a:lnTo>
                  <a:lnTo>
                    <a:pt x="1699" y="19614"/>
                  </a:lnTo>
                  <a:lnTo>
                    <a:pt x="1699" y="19862"/>
                  </a:lnTo>
                  <a:lnTo>
                    <a:pt x="1942" y="20110"/>
                  </a:lnTo>
                  <a:lnTo>
                    <a:pt x="1942" y="21103"/>
                  </a:lnTo>
                  <a:lnTo>
                    <a:pt x="2427" y="21103"/>
                  </a:lnTo>
                  <a:lnTo>
                    <a:pt x="2670" y="21352"/>
                  </a:lnTo>
                  <a:lnTo>
                    <a:pt x="4126" y="21352"/>
                  </a:lnTo>
                  <a:lnTo>
                    <a:pt x="5582" y="21600"/>
                  </a:lnTo>
                  <a:lnTo>
                    <a:pt x="7524" y="216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22" name="Freeform 438"/>
            <p:cNvSpPr/>
            <p:nvPr/>
          </p:nvSpPr>
          <p:spPr>
            <a:xfrm>
              <a:off x="4798008" y="2224813"/>
              <a:ext cx="320402" cy="434354"/>
            </a:xfrm>
            <a:custGeom>
              <a:avLst/>
              <a:gdLst/>
              <a:ahLst/>
              <a:cxnLst>
                <a:cxn ang="0">
                  <a:pos x="wd2" y="hd2"/>
                </a:cxn>
                <a:cxn ang="5400000">
                  <a:pos x="wd2" y="hd2"/>
                </a:cxn>
                <a:cxn ang="10800000">
                  <a:pos x="wd2" y="hd2"/>
                </a:cxn>
                <a:cxn ang="16200000">
                  <a:pos x="wd2" y="hd2"/>
                </a:cxn>
              </a:cxnLst>
              <a:rect l="0" t="0" r="r" b="b"/>
              <a:pathLst>
                <a:path w="21600" h="21600" extrusionOk="0">
                  <a:moveTo>
                    <a:pt x="3510" y="0"/>
                  </a:moveTo>
                  <a:lnTo>
                    <a:pt x="3510" y="495"/>
                  </a:lnTo>
                  <a:lnTo>
                    <a:pt x="3780" y="660"/>
                  </a:lnTo>
                  <a:lnTo>
                    <a:pt x="3780" y="989"/>
                  </a:lnTo>
                  <a:lnTo>
                    <a:pt x="4050" y="1319"/>
                  </a:lnTo>
                  <a:lnTo>
                    <a:pt x="4590" y="1814"/>
                  </a:lnTo>
                  <a:lnTo>
                    <a:pt x="4860" y="2308"/>
                  </a:lnTo>
                  <a:lnTo>
                    <a:pt x="4860" y="2638"/>
                  </a:lnTo>
                  <a:lnTo>
                    <a:pt x="5130" y="3298"/>
                  </a:lnTo>
                  <a:lnTo>
                    <a:pt x="5400" y="4122"/>
                  </a:lnTo>
                  <a:lnTo>
                    <a:pt x="5400" y="7255"/>
                  </a:lnTo>
                  <a:lnTo>
                    <a:pt x="5130" y="7750"/>
                  </a:lnTo>
                  <a:lnTo>
                    <a:pt x="5130" y="8079"/>
                  </a:lnTo>
                  <a:lnTo>
                    <a:pt x="4860" y="8409"/>
                  </a:lnTo>
                  <a:lnTo>
                    <a:pt x="4860" y="8574"/>
                  </a:lnTo>
                  <a:lnTo>
                    <a:pt x="4590" y="8739"/>
                  </a:lnTo>
                  <a:lnTo>
                    <a:pt x="4590" y="8904"/>
                  </a:lnTo>
                  <a:lnTo>
                    <a:pt x="4320" y="8904"/>
                  </a:lnTo>
                  <a:lnTo>
                    <a:pt x="4320" y="9069"/>
                  </a:lnTo>
                  <a:lnTo>
                    <a:pt x="4050" y="9234"/>
                  </a:lnTo>
                  <a:lnTo>
                    <a:pt x="2970" y="9234"/>
                  </a:lnTo>
                  <a:lnTo>
                    <a:pt x="2700" y="9398"/>
                  </a:lnTo>
                  <a:lnTo>
                    <a:pt x="2430" y="9728"/>
                  </a:lnTo>
                  <a:lnTo>
                    <a:pt x="2430" y="9893"/>
                  </a:lnTo>
                  <a:lnTo>
                    <a:pt x="2160" y="10058"/>
                  </a:lnTo>
                  <a:lnTo>
                    <a:pt x="1890" y="10058"/>
                  </a:lnTo>
                  <a:lnTo>
                    <a:pt x="1890" y="10223"/>
                  </a:lnTo>
                  <a:lnTo>
                    <a:pt x="1620" y="10388"/>
                  </a:lnTo>
                  <a:lnTo>
                    <a:pt x="1080" y="10388"/>
                  </a:lnTo>
                  <a:lnTo>
                    <a:pt x="1080" y="10553"/>
                  </a:lnTo>
                  <a:lnTo>
                    <a:pt x="810" y="10553"/>
                  </a:lnTo>
                  <a:lnTo>
                    <a:pt x="540" y="10718"/>
                  </a:lnTo>
                  <a:lnTo>
                    <a:pt x="540" y="10882"/>
                  </a:lnTo>
                  <a:lnTo>
                    <a:pt x="270" y="11047"/>
                  </a:lnTo>
                  <a:lnTo>
                    <a:pt x="270" y="11212"/>
                  </a:lnTo>
                  <a:lnTo>
                    <a:pt x="0" y="11212"/>
                  </a:lnTo>
                  <a:lnTo>
                    <a:pt x="0" y="12202"/>
                  </a:lnTo>
                  <a:lnTo>
                    <a:pt x="270" y="12366"/>
                  </a:lnTo>
                  <a:lnTo>
                    <a:pt x="1080" y="12366"/>
                  </a:lnTo>
                  <a:lnTo>
                    <a:pt x="1080" y="12696"/>
                  </a:lnTo>
                  <a:lnTo>
                    <a:pt x="1350" y="12696"/>
                  </a:lnTo>
                  <a:lnTo>
                    <a:pt x="1350" y="13356"/>
                  </a:lnTo>
                  <a:lnTo>
                    <a:pt x="1620" y="13521"/>
                  </a:lnTo>
                  <a:lnTo>
                    <a:pt x="1890" y="13850"/>
                  </a:lnTo>
                  <a:lnTo>
                    <a:pt x="2430" y="14345"/>
                  </a:lnTo>
                  <a:lnTo>
                    <a:pt x="2700" y="14675"/>
                  </a:lnTo>
                  <a:lnTo>
                    <a:pt x="2700" y="14840"/>
                  </a:lnTo>
                  <a:lnTo>
                    <a:pt x="2970" y="15005"/>
                  </a:lnTo>
                  <a:lnTo>
                    <a:pt x="2970" y="15664"/>
                  </a:lnTo>
                  <a:lnTo>
                    <a:pt x="2700" y="15664"/>
                  </a:lnTo>
                  <a:lnTo>
                    <a:pt x="2430" y="15829"/>
                  </a:lnTo>
                  <a:lnTo>
                    <a:pt x="1890" y="15829"/>
                  </a:lnTo>
                  <a:lnTo>
                    <a:pt x="1890" y="15994"/>
                  </a:lnTo>
                  <a:lnTo>
                    <a:pt x="2430" y="15994"/>
                  </a:lnTo>
                  <a:lnTo>
                    <a:pt x="2430" y="16159"/>
                  </a:lnTo>
                  <a:lnTo>
                    <a:pt x="2700" y="16324"/>
                  </a:lnTo>
                  <a:lnTo>
                    <a:pt x="2700" y="16818"/>
                  </a:lnTo>
                  <a:lnTo>
                    <a:pt x="2970" y="16818"/>
                  </a:lnTo>
                  <a:lnTo>
                    <a:pt x="2970" y="16983"/>
                  </a:lnTo>
                  <a:lnTo>
                    <a:pt x="3510" y="17313"/>
                  </a:lnTo>
                  <a:lnTo>
                    <a:pt x="3510" y="18137"/>
                  </a:lnTo>
                  <a:lnTo>
                    <a:pt x="3240" y="18137"/>
                  </a:lnTo>
                  <a:lnTo>
                    <a:pt x="2970" y="18302"/>
                  </a:lnTo>
                  <a:lnTo>
                    <a:pt x="2700" y="18302"/>
                  </a:lnTo>
                  <a:lnTo>
                    <a:pt x="2430" y="18467"/>
                  </a:lnTo>
                  <a:lnTo>
                    <a:pt x="2430" y="18962"/>
                  </a:lnTo>
                  <a:lnTo>
                    <a:pt x="2700" y="19127"/>
                  </a:lnTo>
                  <a:lnTo>
                    <a:pt x="2700" y="19292"/>
                  </a:lnTo>
                  <a:lnTo>
                    <a:pt x="2970" y="19456"/>
                  </a:lnTo>
                  <a:lnTo>
                    <a:pt x="2970" y="19621"/>
                  </a:lnTo>
                  <a:lnTo>
                    <a:pt x="3240" y="19786"/>
                  </a:lnTo>
                  <a:lnTo>
                    <a:pt x="3780" y="19951"/>
                  </a:lnTo>
                  <a:lnTo>
                    <a:pt x="4050" y="20116"/>
                  </a:lnTo>
                  <a:lnTo>
                    <a:pt x="4050" y="20281"/>
                  </a:lnTo>
                  <a:lnTo>
                    <a:pt x="4320" y="20446"/>
                  </a:lnTo>
                  <a:lnTo>
                    <a:pt x="4320" y="20611"/>
                  </a:lnTo>
                  <a:lnTo>
                    <a:pt x="4590" y="21105"/>
                  </a:lnTo>
                  <a:lnTo>
                    <a:pt x="5130" y="21600"/>
                  </a:lnTo>
                  <a:lnTo>
                    <a:pt x="5400" y="21435"/>
                  </a:lnTo>
                  <a:lnTo>
                    <a:pt x="5940" y="21270"/>
                  </a:lnTo>
                  <a:lnTo>
                    <a:pt x="8100" y="21270"/>
                  </a:lnTo>
                  <a:lnTo>
                    <a:pt x="8370" y="21105"/>
                  </a:lnTo>
                  <a:lnTo>
                    <a:pt x="8370" y="20776"/>
                  </a:lnTo>
                  <a:lnTo>
                    <a:pt x="8640" y="20611"/>
                  </a:lnTo>
                  <a:lnTo>
                    <a:pt x="8640" y="20446"/>
                  </a:lnTo>
                  <a:lnTo>
                    <a:pt x="10800" y="20446"/>
                  </a:lnTo>
                  <a:lnTo>
                    <a:pt x="11340" y="20116"/>
                  </a:lnTo>
                  <a:lnTo>
                    <a:pt x="11340" y="19951"/>
                  </a:lnTo>
                  <a:lnTo>
                    <a:pt x="11610" y="19786"/>
                  </a:lnTo>
                  <a:lnTo>
                    <a:pt x="11610" y="19621"/>
                  </a:lnTo>
                  <a:lnTo>
                    <a:pt x="12150" y="19621"/>
                  </a:lnTo>
                  <a:lnTo>
                    <a:pt x="12150" y="19456"/>
                  </a:lnTo>
                  <a:lnTo>
                    <a:pt x="13500" y="19456"/>
                  </a:lnTo>
                  <a:lnTo>
                    <a:pt x="13500" y="19292"/>
                  </a:lnTo>
                  <a:lnTo>
                    <a:pt x="13770" y="19292"/>
                  </a:lnTo>
                  <a:lnTo>
                    <a:pt x="14040" y="19127"/>
                  </a:lnTo>
                  <a:lnTo>
                    <a:pt x="14040" y="18962"/>
                  </a:lnTo>
                  <a:lnTo>
                    <a:pt x="14310" y="18632"/>
                  </a:lnTo>
                  <a:lnTo>
                    <a:pt x="14310" y="18467"/>
                  </a:lnTo>
                  <a:lnTo>
                    <a:pt x="14580" y="18467"/>
                  </a:lnTo>
                  <a:lnTo>
                    <a:pt x="14580" y="18302"/>
                  </a:lnTo>
                  <a:lnTo>
                    <a:pt x="15120" y="18302"/>
                  </a:lnTo>
                  <a:lnTo>
                    <a:pt x="15390" y="18137"/>
                  </a:lnTo>
                  <a:lnTo>
                    <a:pt x="15660" y="18137"/>
                  </a:lnTo>
                  <a:lnTo>
                    <a:pt x="15930" y="17973"/>
                  </a:lnTo>
                  <a:lnTo>
                    <a:pt x="15930" y="17808"/>
                  </a:lnTo>
                  <a:lnTo>
                    <a:pt x="16200" y="17643"/>
                  </a:lnTo>
                  <a:lnTo>
                    <a:pt x="16200" y="17313"/>
                  </a:lnTo>
                  <a:lnTo>
                    <a:pt x="16740" y="16983"/>
                  </a:lnTo>
                  <a:lnTo>
                    <a:pt x="17010" y="16653"/>
                  </a:lnTo>
                  <a:lnTo>
                    <a:pt x="17550" y="16489"/>
                  </a:lnTo>
                  <a:lnTo>
                    <a:pt x="17820" y="16324"/>
                  </a:lnTo>
                  <a:lnTo>
                    <a:pt x="18360" y="16324"/>
                  </a:lnTo>
                  <a:lnTo>
                    <a:pt x="18630" y="16159"/>
                  </a:lnTo>
                  <a:lnTo>
                    <a:pt x="18900" y="16159"/>
                  </a:lnTo>
                  <a:lnTo>
                    <a:pt x="18900" y="15994"/>
                  </a:lnTo>
                  <a:lnTo>
                    <a:pt x="19170" y="15829"/>
                  </a:lnTo>
                  <a:lnTo>
                    <a:pt x="19170" y="15169"/>
                  </a:lnTo>
                  <a:lnTo>
                    <a:pt x="18900" y="15169"/>
                  </a:lnTo>
                  <a:lnTo>
                    <a:pt x="18630" y="15005"/>
                  </a:lnTo>
                  <a:lnTo>
                    <a:pt x="18360" y="15005"/>
                  </a:lnTo>
                  <a:lnTo>
                    <a:pt x="18360" y="14840"/>
                  </a:lnTo>
                  <a:lnTo>
                    <a:pt x="18090" y="14840"/>
                  </a:lnTo>
                  <a:lnTo>
                    <a:pt x="18090" y="14015"/>
                  </a:lnTo>
                  <a:lnTo>
                    <a:pt x="17820" y="14015"/>
                  </a:lnTo>
                  <a:lnTo>
                    <a:pt x="17820" y="13850"/>
                  </a:lnTo>
                  <a:lnTo>
                    <a:pt x="17010" y="13850"/>
                  </a:lnTo>
                  <a:lnTo>
                    <a:pt x="16740" y="13685"/>
                  </a:lnTo>
                  <a:lnTo>
                    <a:pt x="16470" y="13685"/>
                  </a:lnTo>
                  <a:lnTo>
                    <a:pt x="16470" y="12861"/>
                  </a:lnTo>
                  <a:lnTo>
                    <a:pt x="18090" y="12861"/>
                  </a:lnTo>
                  <a:lnTo>
                    <a:pt x="18090" y="12696"/>
                  </a:lnTo>
                  <a:lnTo>
                    <a:pt x="18360" y="12696"/>
                  </a:lnTo>
                  <a:lnTo>
                    <a:pt x="18360" y="11872"/>
                  </a:lnTo>
                  <a:lnTo>
                    <a:pt x="18630" y="11707"/>
                  </a:lnTo>
                  <a:lnTo>
                    <a:pt x="18630" y="11542"/>
                  </a:lnTo>
                  <a:lnTo>
                    <a:pt x="19170" y="10882"/>
                  </a:lnTo>
                  <a:lnTo>
                    <a:pt x="19170" y="10718"/>
                  </a:lnTo>
                  <a:lnTo>
                    <a:pt x="19440" y="10388"/>
                  </a:lnTo>
                  <a:lnTo>
                    <a:pt x="19710" y="10388"/>
                  </a:lnTo>
                  <a:lnTo>
                    <a:pt x="19710" y="10223"/>
                  </a:lnTo>
                  <a:lnTo>
                    <a:pt x="19980" y="10223"/>
                  </a:lnTo>
                  <a:lnTo>
                    <a:pt x="19980" y="10058"/>
                  </a:lnTo>
                  <a:lnTo>
                    <a:pt x="21060" y="10058"/>
                  </a:lnTo>
                  <a:lnTo>
                    <a:pt x="21060" y="9893"/>
                  </a:lnTo>
                  <a:lnTo>
                    <a:pt x="21330" y="9728"/>
                  </a:lnTo>
                  <a:lnTo>
                    <a:pt x="21330" y="9069"/>
                  </a:lnTo>
                  <a:lnTo>
                    <a:pt x="21600" y="8739"/>
                  </a:lnTo>
                  <a:lnTo>
                    <a:pt x="21600" y="7915"/>
                  </a:lnTo>
                  <a:lnTo>
                    <a:pt x="21330" y="7420"/>
                  </a:lnTo>
                  <a:lnTo>
                    <a:pt x="21330" y="6431"/>
                  </a:lnTo>
                  <a:lnTo>
                    <a:pt x="20250" y="6431"/>
                  </a:lnTo>
                  <a:lnTo>
                    <a:pt x="19980" y="6266"/>
                  </a:lnTo>
                  <a:lnTo>
                    <a:pt x="19440" y="6266"/>
                  </a:lnTo>
                  <a:lnTo>
                    <a:pt x="18630" y="5771"/>
                  </a:lnTo>
                  <a:lnTo>
                    <a:pt x="18090" y="5606"/>
                  </a:lnTo>
                  <a:lnTo>
                    <a:pt x="16740" y="4782"/>
                  </a:lnTo>
                  <a:lnTo>
                    <a:pt x="16200" y="4617"/>
                  </a:lnTo>
                  <a:lnTo>
                    <a:pt x="15930" y="4452"/>
                  </a:lnTo>
                  <a:lnTo>
                    <a:pt x="14850" y="4122"/>
                  </a:lnTo>
                  <a:lnTo>
                    <a:pt x="14580" y="4122"/>
                  </a:lnTo>
                  <a:lnTo>
                    <a:pt x="13770" y="3957"/>
                  </a:lnTo>
                  <a:lnTo>
                    <a:pt x="13230" y="3792"/>
                  </a:lnTo>
                  <a:lnTo>
                    <a:pt x="12960" y="3627"/>
                  </a:lnTo>
                  <a:lnTo>
                    <a:pt x="12420" y="3463"/>
                  </a:lnTo>
                  <a:lnTo>
                    <a:pt x="12150" y="3463"/>
                  </a:lnTo>
                  <a:lnTo>
                    <a:pt x="12150" y="3298"/>
                  </a:lnTo>
                  <a:lnTo>
                    <a:pt x="11880" y="3133"/>
                  </a:lnTo>
                  <a:lnTo>
                    <a:pt x="11880" y="2803"/>
                  </a:lnTo>
                  <a:lnTo>
                    <a:pt x="11610" y="2638"/>
                  </a:lnTo>
                  <a:lnTo>
                    <a:pt x="11610" y="2473"/>
                  </a:lnTo>
                  <a:lnTo>
                    <a:pt x="11340" y="2473"/>
                  </a:lnTo>
                  <a:lnTo>
                    <a:pt x="11340" y="2308"/>
                  </a:lnTo>
                  <a:lnTo>
                    <a:pt x="10800" y="2308"/>
                  </a:lnTo>
                  <a:lnTo>
                    <a:pt x="10800" y="2144"/>
                  </a:lnTo>
                  <a:lnTo>
                    <a:pt x="8100" y="2144"/>
                  </a:lnTo>
                  <a:lnTo>
                    <a:pt x="7560" y="1814"/>
                  </a:lnTo>
                  <a:lnTo>
                    <a:pt x="7560" y="1484"/>
                  </a:lnTo>
                  <a:lnTo>
                    <a:pt x="7290" y="1319"/>
                  </a:lnTo>
                  <a:lnTo>
                    <a:pt x="7290" y="989"/>
                  </a:lnTo>
                  <a:lnTo>
                    <a:pt x="7020" y="989"/>
                  </a:lnTo>
                  <a:lnTo>
                    <a:pt x="7020" y="824"/>
                  </a:lnTo>
                  <a:lnTo>
                    <a:pt x="5940" y="824"/>
                  </a:lnTo>
                  <a:lnTo>
                    <a:pt x="5670" y="660"/>
                  </a:lnTo>
                  <a:lnTo>
                    <a:pt x="5400" y="660"/>
                  </a:lnTo>
                  <a:lnTo>
                    <a:pt x="5400" y="165"/>
                  </a:lnTo>
                  <a:lnTo>
                    <a:pt x="5130" y="165"/>
                  </a:lnTo>
                  <a:lnTo>
                    <a:pt x="5130" y="0"/>
                  </a:lnTo>
                  <a:lnTo>
                    <a:pt x="3510"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23" name="Freeform 439"/>
            <p:cNvSpPr/>
            <p:nvPr/>
          </p:nvSpPr>
          <p:spPr>
            <a:xfrm>
              <a:off x="4798008" y="2224813"/>
              <a:ext cx="320402" cy="434354"/>
            </a:xfrm>
            <a:custGeom>
              <a:avLst/>
              <a:gdLst/>
              <a:ahLst/>
              <a:cxnLst>
                <a:cxn ang="0">
                  <a:pos x="wd2" y="hd2"/>
                </a:cxn>
                <a:cxn ang="5400000">
                  <a:pos x="wd2" y="hd2"/>
                </a:cxn>
                <a:cxn ang="10800000">
                  <a:pos x="wd2" y="hd2"/>
                </a:cxn>
                <a:cxn ang="16200000">
                  <a:pos x="wd2" y="hd2"/>
                </a:cxn>
              </a:cxnLst>
              <a:rect l="0" t="0" r="r" b="b"/>
              <a:pathLst>
                <a:path w="21600" h="21600" extrusionOk="0">
                  <a:moveTo>
                    <a:pt x="3510" y="0"/>
                  </a:moveTo>
                  <a:lnTo>
                    <a:pt x="3510" y="495"/>
                  </a:lnTo>
                  <a:lnTo>
                    <a:pt x="3780" y="660"/>
                  </a:lnTo>
                  <a:lnTo>
                    <a:pt x="3780" y="989"/>
                  </a:lnTo>
                  <a:lnTo>
                    <a:pt x="4050" y="1319"/>
                  </a:lnTo>
                  <a:lnTo>
                    <a:pt x="4590" y="1814"/>
                  </a:lnTo>
                  <a:lnTo>
                    <a:pt x="4860" y="2308"/>
                  </a:lnTo>
                  <a:lnTo>
                    <a:pt x="4860" y="2638"/>
                  </a:lnTo>
                  <a:lnTo>
                    <a:pt x="5130" y="3298"/>
                  </a:lnTo>
                  <a:lnTo>
                    <a:pt x="5400" y="4122"/>
                  </a:lnTo>
                  <a:lnTo>
                    <a:pt x="5400" y="7255"/>
                  </a:lnTo>
                  <a:lnTo>
                    <a:pt x="5130" y="7750"/>
                  </a:lnTo>
                  <a:lnTo>
                    <a:pt x="5130" y="8079"/>
                  </a:lnTo>
                  <a:lnTo>
                    <a:pt x="4860" y="8409"/>
                  </a:lnTo>
                  <a:lnTo>
                    <a:pt x="4860" y="8574"/>
                  </a:lnTo>
                  <a:lnTo>
                    <a:pt x="4590" y="8739"/>
                  </a:lnTo>
                  <a:lnTo>
                    <a:pt x="4590" y="8904"/>
                  </a:lnTo>
                  <a:lnTo>
                    <a:pt x="4320" y="8904"/>
                  </a:lnTo>
                  <a:lnTo>
                    <a:pt x="4320" y="9069"/>
                  </a:lnTo>
                  <a:lnTo>
                    <a:pt x="4050" y="9234"/>
                  </a:lnTo>
                  <a:lnTo>
                    <a:pt x="2970" y="9234"/>
                  </a:lnTo>
                  <a:lnTo>
                    <a:pt x="2700" y="9398"/>
                  </a:lnTo>
                  <a:lnTo>
                    <a:pt x="2430" y="9728"/>
                  </a:lnTo>
                  <a:lnTo>
                    <a:pt x="2430" y="9893"/>
                  </a:lnTo>
                  <a:lnTo>
                    <a:pt x="2160" y="10058"/>
                  </a:lnTo>
                  <a:lnTo>
                    <a:pt x="1890" y="10058"/>
                  </a:lnTo>
                  <a:lnTo>
                    <a:pt x="1890" y="10223"/>
                  </a:lnTo>
                  <a:lnTo>
                    <a:pt x="1620" y="10388"/>
                  </a:lnTo>
                  <a:lnTo>
                    <a:pt x="1080" y="10388"/>
                  </a:lnTo>
                  <a:lnTo>
                    <a:pt x="1080" y="10553"/>
                  </a:lnTo>
                  <a:lnTo>
                    <a:pt x="810" y="10553"/>
                  </a:lnTo>
                  <a:lnTo>
                    <a:pt x="540" y="10718"/>
                  </a:lnTo>
                  <a:lnTo>
                    <a:pt x="540" y="10882"/>
                  </a:lnTo>
                  <a:lnTo>
                    <a:pt x="270" y="11047"/>
                  </a:lnTo>
                  <a:lnTo>
                    <a:pt x="270" y="11212"/>
                  </a:lnTo>
                  <a:lnTo>
                    <a:pt x="0" y="11212"/>
                  </a:lnTo>
                  <a:lnTo>
                    <a:pt x="0" y="12202"/>
                  </a:lnTo>
                  <a:lnTo>
                    <a:pt x="270" y="12366"/>
                  </a:lnTo>
                  <a:lnTo>
                    <a:pt x="1080" y="12366"/>
                  </a:lnTo>
                  <a:lnTo>
                    <a:pt x="1080" y="12696"/>
                  </a:lnTo>
                  <a:lnTo>
                    <a:pt x="1350" y="12696"/>
                  </a:lnTo>
                  <a:lnTo>
                    <a:pt x="1350" y="13356"/>
                  </a:lnTo>
                  <a:lnTo>
                    <a:pt x="1620" y="13521"/>
                  </a:lnTo>
                  <a:lnTo>
                    <a:pt x="1890" y="13850"/>
                  </a:lnTo>
                  <a:lnTo>
                    <a:pt x="2430" y="14345"/>
                  </a:lnTo>
                  <a:lnTo>
                    <a:pt x="2700" y="14675"/>
                  </a:lnTo>
                  <a:lnTo>
                    <a:pt x="2700" y="14840"/>
                  </a:lnTo>
                  <a:lnTo>
                    <a:pt x="2970" y="15005"/>
                  </a:lnTo>
                  <a:lnTo>
                    <a:pt x="2970" y="15664"/>
                  </a:lnTo>
                  <a:lnTo>
                    <a:pt x="2700" y="15664"/>
                  </a:lnTo>
                  <a:lnTo>
                    <a:pt x="2430" y="15829"/>
                  </a:lnTo>
                  <a:lnTo>
                    <a:pt x="1890" y="15829"/>
                  </a:lnTo>
                  <a:lnTo>
                    <a:pt x="1890" y="15994"/>
                  </a:lnTo>
                  <a:lnTo>
                    <a:pt x="2430" y="15994"/>
                  </a:lnTo>
                  <a:lnTo>
                    <a:pt x="2430" y="16159"/>
                  </a:lnTo>
                  <a:lnTo>
                    <a:pt x="2700" y="16324"/>
                  </a:lnTo>
                  <a:lnTo>
                    <a:pt x="2700" y="16818"/>
                  </a:lnTo>
                  <a:lnTo>
                    <a:pt x="2970" y="16818"/>
                  </a:lnTo>
                  <a:lnTo>
                    <a:pt x="2970" y="16983"/>
                  </a:lnTo>
                  <a:lnTo>
                    <a:pt x="3510" y="17313"/>
                  </a:lnTo>
                  <a:lnTo>
                    <a:pt x="3510" y="18137"/>
                  </a:lnTo>
                  <a:lnTo>
                    <a:pt x="3240" y="18137"/>
                  </a:lnTo>
                  <a:lnTo>
                    <a:pt x="2970" y="18302"/>
                  </a:lnTo>
                  <a:lnTo>
                    <a:pt x="2700" y="18302"/>
                  </a:lnTo>
                  <a:lnTo>
                    <a:pt x="2430" y="18467"/>
                  </a:lnTo>
                  <a:lnTo>
                    <a:pt x="2430" y="18962"/>
                  </a:lnTo>
                  <a:lnTo>
                    <a:pt x="2700" y="19127"/>
                  </a:lnTo>
                  <a:lnTo>
                    <a:pt x="2700" y="19292"/>
                  </a:lnTo>
                  <a:lnTo>
                    <a:pt x="2970" y="19456"/>
                  </a:lnTo>
                  <a:lnTo>
                    <a:pt x="2970" y="19621"/>
                  </a:lnTo>
                  <a:lnTo>
                    <a:pt x="3240" y="19786"/>
                  </a:lnTo>
                  <a:lnTo>
                    <a:pt x="3780" y="19951"/>
                  </a:lnTo>
                  <a:lnTo>
                    <a:pt x="4050" y="20116"/>
                  </a:lnTo>
                  <a:lnTo>
                    <a:pt x="4050" y="20281"/>
                  </a:lnTo>
                  <a:lnTo>
                    <a:pt x="4320" y="20446"/>
                  </a:lnTo>
                  <a:lnTo>
                    <a:pt x="4320" y="20611"/>
                  </a:lnTo>
                  <a:lnTo>
                    <a:pt x="4590" y="21105"/>
                  </a:lnTo>
                  <a:lnTo>
                    <a:pt x="5130" y="21600"/>
                  </a:lnTo>
                  <a:lnTo>
                    <a:pt x="5400" y="21435"/>
                  </a:lnTo>
                  <a:lnTo>
                    <a:pt x="5940" y="21270"/>
                  </a:lnTo>
                  <a:lnTo>
                    <a:pt x="8100" y="21270"/>
                  </a:lnTo>
                  <a:lnTo>
                    <a:pt x="8370" y="21105"/>
                  </a:lnTo>
                  <a:lnTo>
                    <a:pt x="8370" y="20776"/>
                  </a:lnTo>
                  <a:lnTo>
                    <a:pt x="8640" y="20611"/>
                  </a:lnTo>
                  <a:lnTo>
                    <a:pt x="8640" y="20446"/>
                  </a:lnTo>
                  <a:lnTo>
                    <a:pt x="10800" y="20446"/>
                  </a:lnTo>
                  <a:lnTo>
                    <a:pt x="11340" y="20116"/>
                  </a:lnTo>
                  <a:lnTo>
                    <a:pt x="11340" y="19951"/>
                  </a:lnTo>
                  <a:lnTo>
                    <a:pt x="11610" y="19786"/>
                  </a:lnTo>
                  <a:lnTo>
                    <a:pt x="11610" y="19621"/>
                  </a:lnTo>
                  <a:lnTo>
                    <a:pt x="12150" y="19621"/>
                  </a:lnTo>
                  <a:lnTo>
                    <a:pt x="12150" y="19456"/>
                  </a:lnTo>
                  <a:lnTo>
                    <a:pt x="13500" y="19456"/>
                  </a:lnTo>
                  <a:lnTo>
                    <a:pt x="13500" y="19292"/>
                  </a:lnTo>
                  <a:lnTo>
                    <a:pt x="13770" y="19292"/>
                  </a:lnTo>
                  <a:lnTo>
                    <a:pt x="14040" y="19127"/>
                  </a:lnTo>
                  <a:lnTo>
                    <a:pt x="14040" y="18962"/>
                  </a:lnTo>
                  <a:lnTo>
                    <a:pt x="14310" y="18632"/>
                  </a:lnTo>
                  <a:lnTo>
                    <a:pt x="14310" y="18467"/>
                  </a:lnTo>
                  <a:lnTo>
                    <a:pt x="14580" y="18467"/>
                  </a:lnTo>
                  <a:lnTo>
                    <a:pt x="14580" y="18302"/>
                  </a:lnTo>
                  <a:lnTo>
                    <a:pt x="15120" y="18302"/>
                  </a:lnTo>
                  <a:lnTo>
                    <a:pt x="15390" y="18137"/>
                  </a:lnTo>
                  <a:lnTo>
                    <a:pt x="15660" y="18137"/>
                  </a:lnTo>
                  <a:lnTo>
                    <a:pt x="15930" y="17973"/>
                  </a:lnTo>
                  <a:lnTo>
                    <a:pt x="15930" y="17808"/>
                  </a:lnTo>
                  <a:lnTo>
                    <a:pt x="16200" y="17643"/>
                  </a:lnTo>
                  <a:lnTo>
                    <a:pt x="16200" y="17313"/>
                  </a:lnTo>
                  <a:lnTo>
                    <a:pt x="16740" y="16983"/>
                  </a:lnTo>
                  <a:lnTo>
                    <a:pt x="17010" y="16653"/>
                  </a:lnTo>
                  <a:lnTo>
                    <a:pt x="17550" y="16489"/>
                  </a:lnTo>
                  <a:lnTo>
                    <a:pt x="17820" y="16324"/>
                  </a:lnTo>
                  <a:lnTo>
                    <a:pt x="18360" y="16324"/>
                  </a:lnTo>
                  <a:lnTo>
                    <a:pt x="18630" y="16159"/>
                  </a:lnTo>
                  <a:lnTo>
                    <a:pt x="18900" y="16159"/>
                  </a:lnTo>
                  <a:lnTo>
                    <a:pt x="18900" y="15994"/>
                  </a:lnTo>
                  <a:lnTo>
                    <a:pt x="19170" y="15829"/>
                  </a:lnTo>
                  <a:lnTo>
                    <a:pt x="19170" y="15169"/>
                  </a:lnTo>
                  <a:lnTo>
                    <a:pt x="18900" y="15169"/>
                  </a:lnTo>
                  <a:lnTo>
                    <a:pt x="18630" y="15005"/>
                  </a:lnTo>
                  <a:lnTo>
                    <a:pt x="18360" y="15005"/>
                  </a:lnTo>
                  <a:lnTo>
                    <a:pt x="18360" y="14840"/>
                  </a:lnTo>
                  <a:lnTo>
                    <a:pt x="18090" y="14840"/>
                  </a:lnTo>
                  <a:lnTo>
                    <a:pt x="18090" y="14015"/>
                  </a:lnTo>
                  <a:lnTo>
                    <a:pt x="17820" y="14015"/>
                  </a:lnTo>
                  <a:lnTo>
                    <a:pt x="17820" y="13850"/>
                  </a:lnTo>
                  <a:lnTo>
                    <a:pt x="17010" y="13850"/>
                  </a:lnTo>
                  <a:lnTo>
                    <a:pt x="16740" y="13685"/>
                  </a:lnTo>
                  <a:lnTo>
                    <a:pt x="16470" y="13685"/>
                  </a:lnTo>
                  <a:lnTo>
                    <a:pt x="16470" y="12861"/>
                  </a:lnTo>
                  <a:lnTo>
                    <a:pt x="18090" y="12861"/>
                  </a:lnTo>
                  <a:lnTo>
                    <a:pt x="18090" y="12696"/>
                  </a:lnTo>
                  <a:lnTo>
                    <a:pt x="18360" y="12696"/>
                  </a:lnTo>
                  <a:lnTo>
                    <a:pt x="18360" y="11872"/>
                  </a:lnTo>
                  <a:lnTo>
                    <a:pt x="18630" y="11707"/>
                  </a:lnTo>
                  <a:lnTo>
                    <a:pt x="18630" y="11542"/>
                  </a:lnTo>
                  <a:lnTo>
                    <a:pt x="19170" y="10882"/>
                  </a:lnTo>
                  <a:lnTo>
                    <a:pt x="19170" y="10718"/>
                  </a:lnTo>
                  <a:lnTo>
                    <a:pt x="19440" y="10388"/>
                  </a:lnTo>
                  <a:lnTo>
                    <a:pt x="19710" y="10388"/>
                  </a:lnTo>
                  <a:lnTo>
                    <a:pt x="19710" y="10223"/>
                  </a:lnTo>
                  <a:lnTo>
                    <a:pt x="19980" y="10223"/>
                  </a:lnTo>
                  <a:lnTo>
                    <a:pt x="19980" y="10058"/>
                  </a:lnTo>
                  <a:lnTo>
                    <a:pt x="21060" y="10058"/>
                  </a:lnTo>
                  <a:lnTo>
                    <a:pt x="21060" y="9893"/>
                  </a:lnTo>
                  <a:lnTo>
                    <a:pt x="21330" y="9728"/>
                  </a:lnTo>
                  <a:lnTo>
                    <a:pt x="21330" y="9069"/>
                  </a:lnTo>
                  <a:lnTo>
                    <a:pt x="21600" y="8739"/>
                  </a:lnTo>
                  <a:lnTo>
                    <a:pt x="21600" y="7915"/>
                  </a:lnTo>
                  <a:lnTo>
                    <a:pt x="21330" y="7420"/>
                  </a:lnTo>
                  <a:lnTo>
                    <a:pt x="21330" y="6431"/>
                  </a:lnTo>
                  <a:lnTo>
                    <a:pt x="20250" y="6431"/>
                  </a:lnTo>
                  <a:lnTo>
                    <a:pt x="19980" y="6266"/>
                  </a:lnTo>
                  <a:lnTo>
                    <a:pt x="19440" y="6266"/>
                  </a:lnTo>
                  <a:lnTo>
                    <a:pt x="18630" y="5771"/>
                  </a:lnTo>
                  <a:lnTo>
                    <a:pt x="18090" y="5606"/>
                  </a:lnTo>
                  <a:lnTo>
                    <a:pt x="16740" y="4782"/>
                  </a:lnTo>
                  <a:lnTo>
                    <a:pt x="16200" y="4617"/>
                  </a:lnTo>
                  <a:lnTo>
                    <a:pt x="15930" y="4452"/>
                  </a:lnTo>
                  <a:lnTo>
                    <a:pt x="14850" y="4122"/>
                  </a:lnTo>
                  <a:lnTo>
                    <a:pt x="14580" y="4122"/>
                  </a:lnTo>
                  <a:lnTo>
                    <a:pt x="13770" y="3957"/>
                  </a:lnTo>
                  <a:lnTo>
                    <a:pt x="13230" y="3792"/>
                  </a:lnTo>
                  <a:lnTo>
                    <a:pt x="12960" y="3627"/>
                  </a:lnTo>
                  <a:lnTo>
                    <a:pt x="12420" y="3463"/>
                  </a:lnTo>
                  <a:lnTo>
                    <a:pt x="12150" y="3463"/>
                  </a:lnTo>
                  <a:lnTo>
                    <a:pt x="12150" y="3298"/>
                  </a:lnTo>
                  <a:lnTo>
                    <a:pt x="11880" y="3133"/>
                  </a:lnTo>
                  <a:lnTo>
                    <a:pt x="11880" y="2803"/>
                  </a:lnTo>
                  <a:lnTo>
                    <a:pt x="11610" y="2638"/>
                  </a:lnTo>
                  <a:lnTo>
                    <a:pt x="11610" y="2473"/>
                  </a:lnTo>
                  <a:lnTo>
                    <a:pt x="11340" y="2473"/>
                  </a:lnTo>
                  <a:lnTo>
                    <a:pt x="11340" y="2308"/>
                  </a:lnTo>
                  <a:lnTo>
                    <a:pt x="10800" y="2308"/>
                  </a:lnTo>
                  <a:lnTo>
                    <a:pt x="10800" y="2144"/>
                  </a:lnTo>
                  <a:lnTo>
                    <a:pt x="8100" y="2144"/>
                  </a:lnTo>
                  <a:lnTo>
                    <a:pt x="7560" y="1814"/>
                  </a:lnTo>
                  <a:lnTo>
                    <a:pt x="7560" y="1484"/>
                  </a:lnTo>
                  <a:lnTo>
                    <a:pt x="7290" y="1319"/>
                  </a:lnTo>
                  <a:lnTo>
                    <a:pt x="7290" y="989"/>
                  </a:lnTo>
                  <a:lnTo>
                    <a:pt x="7020" y="989"/>
                  </a:lnTo>
                  <a:lnTo>
                    <a:pt x="7020" y="824"/>
                  </a:lnTo>
                  <a:lnTo>
                    <a:pt x="5940" y="824"/>
                  </a:lnTo>
                  <a:lnTo>
                    <a:pt x="5670" y="660"/>
                  </a:lnTo>
                  <a:lnTo>
                    <a:pt x="5400" y="660"/>
                  </a:lnTo>
                  <a:lnTo>
                    <a:pt x="5400" y="165"/>
                  </a:lnTo>
                  <a:lnTo>
                    <a:pt x="5130" y="165"/>
                  </a:lnTo>
                  <a:lnTo>
                    <a:pt x="5130" y="0"/>
                  </a:lnTo>
                  <a:lnTo>
                    <a:pt x="3510" y="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24" name="Freeform 440"/>
            <p:cNvSpPr/>
            <p:nvPr/>
          </p:nvSpPr>
          <p:spPr>
            <a:xfrm>
              <a:off x="4421537" y="2201603"/>
              <a:ext cx="456572" cy="314989"/>
            </a:xfrm>
            <a:custGeom>
              <a:avLst/>
              <a:gdLst/>
              <a:ahLst/>
              <a:cxnLst>
                <a:cxn ang="0">
                  <a:pos x="wd2" y="hd2"/>
                </a:cxn>
                <a:cxn ang="5400000">
                  <a:pos x="wd2" y="hd2"/>
                </a:cxn>
                <a:cxn ang="10800000">
                  <a:pos x="wd2" y="hd2"/>
                </a:cxn>
                <a:cxn ang="16200000">
                  <a:pos x="wd2" y="hd2"/>
                </a:cxn>
              </a:cxnLst>
              <a:rect l="0" t="0" r="r" b="b"/>
              <a:pathLst>
                <a:path w="21600" h="21600" extrusionOk="0">
                  <a:moveTo>
                    <a:pt x="4926" y="21373"/>
                  </a:moveTo>
                  <a:lnTo>
                    <a:pt x="4926" y="21145"/>
                  </a:lnTo>
                  <a:lnTo>
                    <a:pt x="5116" y="20918"/>
                  </a:lnTo>
                  <a:lnTo>
                    <a:pt x="5116" y="20691"/>
                  </a:lnTo>
                  <a:lnTo>
                    <a:pt x="5305" y="20463"/>
                  </a:lnTo>
                  <a:lnTo>
                    <a:pt x="5305" y="20236"/>
                  </a:lnTo>
                  <a:lnTo>
                    <a:pt x="5495" y="19781"/>
                  </a:lnTo>
                  <a:lnTo>
                    <a:pt x="5684" y="19554"/>
                  </a:lnTo>
                  <a:lnTo>
                    <a:pt x="5684" y="19326"/>
                  </a:lnTo>
                  <a:lnTo>
                    <a:pt x="5874" y="19326"/>
                  </a:lnTo>
                  <a:lnTo>
                    <a:pt x="6063" y="19099"/>
                  </a:lnTo>
                  <a:lnTo>
                    <a:pt x="6442" y="19099"/>
                  </a:lnTo>
                  <a:lnTo>
                    <a:pt x="6821" y="18872"/>
                  </a:lnTo>
                  <a:lnTo>
                    <a:pt x="7768" y="18872"/>
                  </a:lnTo>
                  <a:lnTo>
                    <a:pt x="7958" y="19099"/>
                  </a:lnTo>
                  <a:lnTo>
                    <a:pt x="8337" y="19099"/>
                  </a:lnTo>
                  <a:lnTo>
                    <a:pt x="8337" y="19326"/>
                  </a:lnTo>
                  <a:lnTo>
                    <a:pt x="8526" y="19781"/>
                  </a:lnTo>
                  <a:lnTo>
                    <a:pt x="8526" y="20008"/>
                  </a:lnTo>
                  <a:lnTo>
                    <a:pt x="8716" y="20236"/>
                  </a:lnTo>
                  <a:lnTo>
                    <a:pt x="8905" y="20236"/>
                  </a:lnTo>
                  <a:lnTo>
                    <a:pt x="8905" y="19554"/>
                  </a:lnTo>
                  <a:lnTo>
                    <a:pt x="9095" y="19326"/>
                  </a:lnTo>
                  <a:lnTo>
                    <a:pt x="10800" y="19326"/>
                  </a:lnTo>
                  <a:lnTo>
                    <a:pt x="11179" y="19099"/>
                  </a:lnTo>
                  <a:lnTo>
                    <a:pt x="11747" y="19099"/>
                  </a:lnTo>
                  <a:lnTo>
                    <a:pt x="11747" y="19326"/>
                  </a:lnTo>
                  <a:lnTo>
                    <a:pt x="11937" y="19326"/>
                  </a:lnTo>
                  <a:lnTo>
                    <a:pt x="11937" y="19554"/>
                  </a:lnTo>
                  <a:lnTo>
                    <a:pt x="12126" y="19554"/>
                  </a:lnTo>
                  <a:lnTo>
                    <a:pt x="12316" y="20008"/>
                  </a:lnTo>
                  <a:lnTo>
                    <a:pt x="12505" y="20008"/>
                  </a:lnTo>
                  <a:lnTo>
                    <a:pt x="12505" y="20236"/>
                  </a:lnTo>
                  <a:lnTo>
                    <a:pt x="13642" y="20236"/>
                  </a:lnTo>
                  <a:lnTo>
                    <a:pt x="13642" y="19554"/>
                  </a:lnTo>
                  <a:lnTo>
                    <a:pt x="13832" y="19326"/>
                  </a:lnTo>
                  <a:lnTo>
                    <a:pt x="14021" y="19326"/>
                  </a:lnTo>
                  <a:lnTo>
                    <a:pt x="14021" y="19099"/>
                  </a:lnTo>
                  <a:lnTo>
                    <a:pt x="14968" y="19099"/>
                  </a:lnTo>
                  <a:lnTo>
                    <a:pt x="15158" y="19326"/>
                  </a:lnTo>
                  <a:lnTo>
                    <a:pt x="15726" y="19326"/>
                  </a:lnTo>
                  <a:lnTo>
                    <a:pt x="15726" y="19554"/>
                  </a:lnTo>
                  <a:lnTo>
                    <a:pt x="15916" y="19554"/>
                  </a:lnTo>
                  <a:lnTo>
                    <a:pt x="15916" y="19781"/>
                  </a:lnTo>
                  <a:lnTo>
                    <a:pt x="16105" y="20008"/>
                  </a:lnTo>
                  <a:lnTo>
                    <a:pt x="16105" y="20236"/>
                  </a:lnTo>
                  <a:lnTo>
                    <a:pt x="16484" y="20236"/>
                  </a:lnTo>
                  <a:lnTo>
                    <a:pt x="16674" y="20008"/>
                  </a:lnTo>
                  <a:lnTo>
                    <a:pt x="16863" y="19554"/>
                  </a:lnTo>
                  <a:lnTo>
                    <a:pt x="17242" y="19099"/>
                  </a:lnTo>
                  <a:lnTo>
                    <a:pt x="18000" y="18644"/>
                  </a:lnTo>
                  <a:lnTo>
                    <a:pt x="18000" y="18417"/>
                  </a:lnTo>
                  <a:lnTo>
                    <a:pt x="17811" y="17962"/>
                  </a:lnTo>
                  <a:lnTo>
                    <a:pt x="17811" y="17280"/>
                  </a:lnTo>
                  <a:lnTo>
                    <a:pt x="18000" y="17053"/>
                  </a:lnTo>
                  <a:lnTo>
                    <a:pt x="18000" y="16825"/>
                  </a:lnTo>
                  <a:lnTo>
                    <a:pt x="18379" y="16371"/>
                  </a:lnTo>
                  <a:lnTo>
                    <a:pt x="18379" y="16143"/>
                  </a:lnTo>
                  <a:lnTo>
                    <a:pt x="18568" y="16143"/>
                  </a:lnTo>
                  <a:lnTo>
                    <a:pt x="18568" y="15916"/>
                  </a:lnTo>
                  <a:lnTo>
                    <a:pt x="18947" y="15916"/>
                  </a:lnTo>
                  <a:lnTo>
                    <a:pt x="19705" y="15006"/>
                  </a:lnTo>
                  <a:lnTo>
                    <a:pt x="19705" y="14552"/>
                  </a:lnTo>
                  <a:lnTo>
                    <a:pt x="19895" y="14552"/>
                  </a:lnTo>
                  <a:lnTo>
                    <a:pt x="19895" y="14324"/>
                  </a:lnTo>
                  <a:lnTo>
                    <a:pt x="20653" y="14324"/>
                  </a:lnTo>
                  <a:lnTo>
                    <a:pt x="21032" y="13869"/>
                  </a:lnTo>
                  <a:lnTo>
                    <a:pt x="21032" y="13642"/>
                  </a:lnTo>
                  <a:lnTo>
                    <a:pt x="21221" y="13415"/>
                  </a:lnTo>
                  <a:lnTo>
                    <a:pt x="21221" y="12960"/>
                  </a:lnTo>
                  <a:lnTo>
                    <a:pt x="21411" y="12733"/>
                  </a:lnTo>
                  <a:lnTo>
                    <a:pt x="21411" y="12278"/>
                  </a:lnTo>
                  <a:lnTo>
                    <a:pt x="21600" y="11596"/>
                  </a:lnTo>
                  <a:lnTo>
                    <a:pt x="21600" y="7276"/>
                  </a:lnTo>
                  <a:lnTo>
                    <a:pt x="21411" y="6139"/>
                  </a:lnTo>
                  <a:lnTo>
                    <a:pt x="21411" y="5002"/>
                  </a:lnTo>
                  <a:lnTo>
                    <a:pt x="21221" y="5002"/>
                  </a:lnTo>
                  <a:lnTo>
                    <a:pt x="21221" y="4547"/>
                  </a:lnTo>
                  <a:lnTo>
                    <a:pt x="21032" y="4093"/>
                  </a:lnTo>
                  <a:lnTo>
                    <a:pt x="20653" y="3411"/>
                  </a:lnTo>
                  <a:lnTo>
                    <a:pt x="20653" y="2956"/>
                  </a:lnTo>
                  <a:lnTo>
                    <a:pt x="20463" y="2728"/>
                  </a:lnTo>
                  <a:lnTo>
                    <a:pt x="20463" y="2274"/>
                  </a:lnTo>
                  <a:lnTo>
                    <a:pt x="20274" y="2046"/>
                  </a:lnTo>
                  <a:lnTo>
                    <a:pt x="20274" y="1592"/>
                  </a:lnTo>
                  <a:lnTo>
                    <a:pt x="19895" y="1364"/>
                  </a:lnTo>
                  <a:lnTo>
                    <a:pt x="19516" y="1364"/>
                  </a:lnTo>
                  <a:lnTo>
                    <a:pt x="19326" y="1137"/>
                  </a:lnTo>
                  <a:lnTo>
                    <a:pt x="17811" y="1137"/>
                  </a:lnTo>
                  <a:lnTo>
                    <a:pt x="17811" y="909"/>
                  </a:lnTo>
                  <a:lnTo>
                    <a:pt x="17621" y="909"/>
                  </a:lnTo>
                  <a:lnTo>
                    <a:pt x="17621" y="227"/>
                  </a:lnTo>
                  <a:lnTo>
                    <a:pt x="17242" y="227"/>
                  </a:lnTo>
                  <a:lnTo>
                    <a:pt x="17053" y="0"/>
                  </a:lnTo>
                  <a:lnTo>
                    <a:pt x="16484" y="0"/>
                  </a:lnTo>
                  <a:lnTo>
                    <a:pt x="16295" y="227"/>
                  </a:lnTo>
                  <a:lnTo>
                    <a:pt x="15726" y="227"/>
                  </a:lnTo>
                  <a:lnTo>
                    <a:pt x="15537" y="455"/>
                  </a:lnTo>
                  <a:lnTo>
                    <a:pt x="15537" y="682"/>
                  </a:lnTo>
                  <a:lnTo>
                    <a:pt x="15347" y="909"/>
                  </a:lnTo>
                  <a:lnTo>
                    <a:pt x="15158" y="909"/>
                  </a:lnTo>
                  <a:lnTo>
                    <a:pt x="14968" y="1137"/>
                  </a:lnTo>
                  <a:lnTo>
                    <a:pt x="14589" y="1364"/>
                  </a:lnTo>
                  <a:lnTo>
                    <a:pt x="14211" y="1364"/>
                  </a:lnTo>
                  <a:lnTo>
                    <a:pt x="14021" y="1592"/>
                  </a:lnTo>
                  <a:lnTo>
                    <a:pt x="13832" y="1592"/>
                  </a:lnTo>
                  <a:lnTo>
                    <a:pt x="13642" y="1819"/>
                  </a:lnTo>
                  <a:lnTo>
                    <a:pt x="13263" y="2046"/>
                  </a:lnTo>
                  <a:lnTo>
                    <a:pt x="12884" y="2501"/>
                  </a:lnTo>
                  <a:lnTo>
                    <a:pt x="12884" y="2728"/>
                  </a:lnTo>
                  <a:lnTo>
                    <a:pt x="12695" y="2728"/>
                  </a:lnTo>
                  <a:lnTo>
                    <a:pt x="12695" y="2956"/>
                  </a:lnTo>
                  <a:lnTo>
                    <a:pt x="12505" y="2956"/>
                  </a:lnTo>
                  <a:lnTo>
                    <a:pt x="12505" y="3411"/>
                  </a:lnTo>
                  <a:lnTo>
                    <a:pt x="12126" y="3865"/>
                  </a:lnTo>
                  <a:lnTo>
                    <a:pt x="11937" y="3865"/>
                  </a:lnTo>
                  <a:lnTo>
                    <a:pt x="11937" y="4093"/>
                  </a:lnTo>
                  <a:lnTo>
                    <a:pt x="11558" y="4093"/>
                  </a:lnTo>
                  <a:lnTo>
                    <a:pt x="11368" y="4320"/>
                  </a:lnTo>
                  <a:lnTo>
                    <a:pt x="10611" y="4320"/>
                  </a:lnTo>
                  <a:lnTo>
                    <a:pt x="10232" y="4547"/>
                  </a:lnTo>
                  <a:lnTo>
                    <a:pt x="9853" y="4547"/>
                  </a:lnTo>
                  <a:lnTo>
                    <a:pt x="9853" y="4775"/>
                  </a:lnTo>
                  <a:lnTo>
                    <a:pt x="9663" y="5002"/>
                  </a:lnTo>
                  <a:lnTo>
                    <a:pt x="9663" y="5912"/>
                  </a:lnTo>
                  <a:lnTo>
                    <a:pt x="9474" y="5912"/>
                  </a:lnTo>
                  <a:lnTo>
                    <a:pt x="9474" y="6139"/>
                  </a:lnTo>
                  <a:lnTo>
                    <a:pt x="9095" y="6139"/>
                  </a:lnTo>
                  <a:lnTo>
                    <a:pt x="8905" y="6366"/>
                  </a:lnTo>
                  <a:lnTo>
                    <a:pt x="8716" y="6366"/>
                  </a:lnTo>
                  <a:lnTo>
                    <a:pt x="8716" y="6594"/>
                  </a:lnTo>
                  <a:lnTo>
                    <a:pt x="7958" y="7503"/>
                  </a:lnTo>
                  <a:lnTo>
                    <a:pt x="7958" y="7731"/>
                  </a:lnTo>
                  <a:lnTo>
                    <a:pt x="5684" y="7731"/>
                  </a:lnTo>
                  <a:lnTo>
                    <a:pt x="5495" y="7958"/>
                  </a:lnTo>
                  <a:lnTo>
                    <a:pt x="5495" y="8413"/>
                  </a:lnTo>
                  <a:lnTo>
                    <a:pt x="5305" y="8640"/>
                  </a:lnTo>
                  <a:lnTo>
                    <a:pt x="5305" y="8867"/>
                  </a:lnTo>
                  <a:lnTo>
                    <a:pt x="5684" y="10232"/>
                  </a:lnTo>
                  <a:lnTo>
                    <a:pt x="5684" y="11141"/>
                  </a:lnTo>
                  <a:lnTo>
                    <a:pt x="5874" y="11596"/>
                  </a:lnTo>
                  <a:lnTo>
                    <a:pt x="5874" y="13642"/>
                  </a:lnTo>
                  <a:lnTo>
                    <a:pt x="5684" y="13869"/>
                  </a:lnTo>
                  <a:lnTo>
                    <a:pt x="5684" y="14324"/>
                  </a:lnTo>
                  <a:lnTo>
                    <a:pt x="4547" y="14324"/>
                  </a:lnTo>
                  <a:lnTo>
                    <a:pt x="4547" y="14779"/>
                  </a:lnTo>
                  <a:lnTo>
                    <a:pt x="4737" y="14779"/>
                  </a:lnTo>
                  <a:lnTo>
                    <a:pt x="4737" y="15461"/>
                  </a:lnTo>
                  <a:lnTo>
                    <a:pt x="4358" y="15461"/>
                  </a:lnTo>
                  <a:lnTo>
                    <a:pt x="4358" y="15688"/>
                  </a:lnTo>
                  <a:lnTo>
                    <a:pt x="3789" y="15688"/>
                  </a:lnTo>
                  <a:lnTo>
                    <a:pt x="3411" y="15916"/>
                  </a:lnTo>
                  <a:lnTo>
                    <a:pt x="1137" y="15916"/>
                  </a:lnTo>
                  <a:lnTo>
                    <a:pt x="947" y="16143"/>
                  </a:lnTo>
                  <a:lnTo>
                    <a:pt x="758" y="16143"/>
                  </a:lnTo>
                  <a:lnTo>
                    <a:pt x="379" y="16371"/>
                  </a:lnTo>
                  <a:lnTo>
                    <a:pt x="0" y="16825"/>
                  </a:lnTo>
                  <a:lnTo>
                    <a:pt x="189" y="17280"/>
                  </a:lnTo>
                  <a:lnTo>
                    <a:pt x="379" y="17507"/>
                  </a:lnTo>
                  <a:lnTo>
                    <a:pt x="379" y="17735"/>
                  </a:lnTo>
                  <a:lnTo>
                    <a:pt x="568" y="17962"/>
                  </a:lnTo>
                  <a:lnTo>
                    <a:pt x="947" y="18189"/>
                  </a:lnTo>
                  <a:lnTo>
                    <a:pt x="1137" y="18189"/>
                  </a:lnTo>
                  <a:lnTo>
                    <a:pt x="1326" y="18417"/>
                  </a:lnTo>
                  <a:lnTo>
                    <a:pt x="1326" y="20008"/>
                  </a:lnTo>
                  <a:lnTo>
                    <a:pt x="1516" y="20008"/>
                  </a:lnTo>
                  <a:lnTo>
                    <a:pt x="1516" y="20236"/>
                  </a:lnTo>
                  <a:lnTo>
                    <a:pt x="2463" y="20236"/>
                  </a:lnTo>
                  <a:lnTo>
                    <a:pt x="2463" y="20463"/>
                  </a:lnTo>
                  <a:lnTo>
                    <a:pt x="2653" y="20463"/>
                  </a:lnTo>
                  <a:lnTo>
                    <a:pt x="2653" y="20691"/>
                  </a:lnTo>
                  <a:lnTo>
                    <a:pt x="2842" y="20918"/>
                  </a:lnTo>
                  <a:lnTo>
                    <a:pt x="3032" y="21373"/>
                  </a:lnTo>
                  <a:lnTo>
                    <a:pt x="3032" y="21600"/>
                  </a:lnTo>
                  <a:lnTo>
                    <a:pt x="4358" y="21373"/>
                  </a:lnTo>
                  <a:lnTo>
                    <a:pt x="4926" y="21373"/>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25" name="Freeform 441"/>
            <p:cNvSpPr/>
            <p:nvPr/>
          </p:nvSpPr>
          <p:spPr>
            <a:xfrm>
              <a:off x="4421537" y="2201603"/>
              <a:ext cx="456572" cy="314989"/>
            </a:xfrm>
            <a:custGeom>
              <a:avLst/>
              <a:gdLst/>
              <a:ahLst/>
              <a:cxnLst>
                <a:cxn ang="0">
                  <a:pos x="wd2" y="hd2"/>
                </a:cxn>
                <a:cxn ang="5400000">
                  <a:pos x="wd2" y="hd2"/>
                </a:cxn>
                <a:cxn ang="10800000">
                  <a:pos x="wd2" y="hd2"/>
                </a:cxn>
                <a:cxn ang="16200000">
                  <a:pos x="wd2" y="hd2"/>
                </a:cxn>
              </a:cxnLst>
              <a:rect l="0" t="0" r="r" b="b"/>
              <a:pathLst>
                <a:path w="21600" h="21600" extrusionOk="0">
                  <a:moveTo>
                    <a:pt x="4926" y="21373"/>
                  </a:moveTo>
                  <a:lnTo>
                    <a:pt x="4926" y="21145"/>
                  </a:lnTo>
                  <a:lnTo>
                    <a:pt x="5116" y="20918"/>
                  </a:lnTo>
                  <a:lnTo>
                    <a:pt x="5116" y="20691"/>
                  </a:lnTo>
                  <a:lnTo>
                    <a:pt x="5305" y="20463"/>
                  </a:lnTo>
                  <a:lnTo>
                    <a:pt x="5305" y="20236"/>
                  </a:lnTo>
                  <a:lnTo>
                    <a:pt x="5495" y="19781"/>
                  </a:lnTo>
                  <a:lnTo>
                    <a:pt x="5684" y="19554"/>
                  </a:lnTo>
                  <a:lnTo>
                    <a:pt x="5684" y="19326"/>
                  </a:lnTo>
                  <a:lnTo>
                    <a:pt x="5874" y="19326"/>
                  </a:lnTo>
                  <a:lnTo>
                    <a:pt x="6063" y="19099"/>
                  </a:lnTo>
                  <a:lnTo>
                    <a:pt x="6442" y="19099"/>
                  </a:lnTo>
                  <a:lnTo>
                    <a:pt x="6821" y="18872"/>
                  </a:lnTo>
                  <a:lnTo>
                    <a:pt x="7768" y="18872"/>
                  </a:lnTo>
                  <a:lnTo>
                    <a:pt x="7958" y="19099"/>
                  </a:lnTo>
                  <a:lnTo>
                    <a:pt x="8337" y="19099"/>
                  </a:lnTo>
                  <a:lnTo>
                    <a:pt x="8337" y="19326"/>
                  </a:lnTo>
                  <a:lnTo>
                    <a:pt x="8526" y="19781"/>
                  </a:lnTo>
                  <a:lnTo>
                    <a:pt x="8526" y="20008"/>
                  </a:lnTo>
                  <a:lnTo>
                    <a:pt x="8716" y="20236"/>
                  </a:lnTo>
                  <a:lnTo>
                    <a:pt x="8905" y="20236"/>
                  </a:lnTo>
                  <a:lnTo>
                    <a:pt x="8905" y="19554"/>
                  </a:lnTo>
                  <a:lnTo>
                    <a:pt x="9095" y="19326"/>
                  </a:lnTo>
                  <a:lnTo>
                    <a:pt x="10800" y="19326"/>
                  </a:lnTo>
                  <a:lnTo>
                    <a:pt x="11179" y="19099"/>
                  </a:lnTo>
                  <a:lnTo>
                    <a:pt x="11747" y="19099"/>
                  </a:lnTo>
                  <a:lnTo>
                    <a:pt x="11747" y="19326"/>
                  </a:lnTo>
                  <a:lnTo>
                    <a:pt x="11937" y="19326"/>
                  </a:lnTo>
                  <a:lnTo>
                    <a:pt x="11937" y="19554"/>
                  </a:lnTo>
                  <a:lnTo>
                    <a:pt x="12126" y="19554"/>
                  </a:lnTo>
                  <a:lnTo>
                    <a:pt x="12316" y="20008"/>
                  </a:lnTo>
                  <a:lnTo>
                    <a:pt x="12505" y="20008"/>
                  </a:lnTo>
                  <a:lnTo>
                    <a:pt x="12505" y="20236"/>
                  </a:lnTo>
                  <a:lnTo>
                    <a:pt x="13642" y="20236"/>
                  </a:lnTo>
                  <a:lnTo>
                    <a:pt x="13642" y="19554"/>
                  </a:lnTo>
                  <a:lnTo>
                    <a:pt x="13832" y="19326"/>
                  </a:lnTo>
                  <a:lnTo>
                    <a:pt x="14021" y="19326"/>
                  </a:lnTo>
                  <a:lnTo>
                    <a:pt x="14021" y="19099"/>
                  </a:lnTo>
                  <a:lnTo>
                    <a:pt x="14968" y="19099"/>
                  </a:lnTo>
                  <a:lnTo>
                    <a:pt x="15158" y="19326"/>
                  </a:lnTo>
                  <a:lnTo>
                    <a:pt x="15726" y="19326"/>
                  </a:lnTo>
                  <a:lnTo>
                    <a:pt x="15726" y="19554"/>
                  </a:lnTo>
                  <a:lnTo>
                    <a:pt x="15916" y="19554"/>
                  </a:lnTo>
                  <a:lnTo>
                    <a:pt x="15916" y="19781"/>
                  </a:lnTo>
                  <a:lnTo>
                    <a:pt x="16105" y="20008"/>
                  </a:lnTo>
                  <a:lnTo>
                    <a:pt x="16105" y="20236"/>
                  </a:lnTo>
                  <a:lnTo>
                    <a:pt x="16484" y="20236"/>
                  </a:lnTo>
                  <a:lnTo>
                    <a:pt x="16674" y="20008"/>
                  </a:lnTo>
                  <a:lnTo>
                    <a:pt x="16863" y="19554"/>
                  </a:lnTo>
                  <a:lnTo>
                    <a:pt x="17242" y="19099"/>
                  </a:lnTo>
                  <a:lnTo>
                    <a:pt x="18000" y="18644"/>
                  </a:lnTo>
                  <a:lnTo>
                    <a:pt x="18000" y="18417"/>
                  </a:lnTo>
                  <a:lnTo>
                    <a:pt x="17811" y="17962"/>
                  </a:lnTo>
                  <a:lnTo>
                    <a:pt x="17811" y="17280"/>
                  </a:lnTo>
                  <a:lnTo>
                    <a:pt x="18000" y="17053"/>
                  </a:lnTo>
                  <a:lnTo>
                    <a:pt x="18000" y="16825"/>
                  </a:lnTo>
                  <a:lnTo>
                    <a:pt x="18379" y="16371"/>
                  </a:lnTo>
                  <a:lnTo>
                    <a:pt x="18379" y="16143"/>
                  </a:lnTo>
                  <a:lnTo>
                    <a:pt x="18568" y="16143"/>
                  </a:lnTo>
                  <a:lnTo>
                    <a:pt x="18568" y="15916"/>
                  </a:lnTo>
                  <a:lnTo>
                    <a:pt x="18947" y="15916"/>
                  </a:lnTo>
                  <a:lnTo>
                    <a:pt x="19705" y="15006"/>
                  </a:lnTo>
                  <a:lnTo>
                    <a:pt x="19705" y="14552"/>
                  </a:lnTo>
                  <a:lnTo>
                    <a:pt x="19895" y="14552"/>
                  </a:lnTo>
                  <a:lnTo>
                    <a:pt x="19895" y="14324"/>
                  </a:lnTo>
                  <a:lnTo>
                    <a:pt x="20653" y="14324"/>
                  </a:lnTo>
                  <a:lnTo>
                    <a:pt x="21032" y="13869"/>
                  </a:lnTo>
                  <a:lnTo>
                    <a:pt x="21032" y="13642"/>
                  </a:lnTo>
                  <a:lnTo>
                    <a:pt x="21221" y="13415"/>
                  </a:lnTo>
                  <a:lnTo>
                    <a:pt x="21221" y="12960"/>
                  </a:lnTo>
                  <a:lnTo>
                    <a:pt x="21411" y="12733"/>
                  </a:lnTo>
                  <a:lnTo>
                    <a:pt x="21411" y="12278"/>
                  </a:lnTo>
                  <a:lnTo>
                    <a:pt x="21600" y="11596"/>
                  </a:lnTo>
                  <a:lnTo>
                    <a:pt x="21600" y="7276"/>
                  </a:lnTo>
                  <a:lnTo>
                    <a:pt x="21411" y="6139"/>
                  </a:lnTo>
                  <a:lnTo>
                    <a:pt x="21411" y="5002"/>
                  </a:lnTo>
                  <a:lnTo>
                    <a:pt x="21221" y="5002"/>
                  </a:lnTo>
                  <a:lnTo>
                    <a:pt x="21221" y="4547"/>
                  </a:lnTo>
                  <a:lnTo>
                    <a:pt x="21032" y="4093"/>
                  </a:lnTo>
                  <a:lnTo>
                    <a:pt x="20653" y="3411"/>
                  </a:lnTo>
                  <a:lnTo>
                    <a:pt x="20653" y="2956"/>
                  </a:lnTo>
                  <a:lnTo>
                    <a:pt x="20463" y="2728"/>
                  </a:lnTo>
                  <a:lnTo>
                    <a:pt x="20463" y="2274"/>
                  </a:lnTo>
                  <a:lnTo>
                    <a:pt x="20274" y="2046"/>
                  </a:lnTo>
                  <a:lnTo>
                    <a:pt x="20274" y="1592"/>
                  </a:lnTo>
                  <a:lnTo>
                    <a:pt x="19895" y="1364"/>
                  </a:lnTo>
                  <a:lnTo>
                    <a:pt x="19516" y="1364"/>
                  </a:lnTo>
                  <a:lnTo>
                    <a:pt x="19326" y="1137"/>
                  </a:lnTo>
                  <a:lnTo>
                    <a:pt x="17811" y="1137"/>
                  </a:lnTo>
                  <a:lnTo>
                    <a:pt x="17811" y="909"/>
                  </a:lnTo>
                  <a:lnTo>
                    <a:pt x="17621" y="909"/>
                  </a:lnTo>
                  <a:lnTo>
                    <a:pt x="17621" y="227"/>
                  </a:lnTo>
                  <a:lnTo>
                    <a:pt x="17242" y="227"/>
                  </a:lnTo>
                  <a:lnTo>
                    <a:pt x="17053" y="0"/>
                  </a:lnTo>
                  <a:lnTo>
                    <a:pt x="16484" y="0"/>
                  </a:lnTo>
                  <a:lnTo>
                    <a:pt x="16295" y="227"/>
                  </a:lnTo>
                  <a:lnTo>
                    <a:pt x="15726" y="227"/>
                  </a:lnTo>
                  <a:lnTo>
                    <a:pt x="15537" y="455"/>
                  </a:lnTo>
                  <a:lnTo>
                    <a:pt x="15537" y="682"/>
                  </a:lnTo>
                  <a:lnTo>
                    <a:pt x="15347" y="909"/>
                  </a:lnTo>
                  <a:lnTo>
                    <a:pt x="15158" y="909"/>
                  </a:lnTo>
                  <a:lnTo>
                    <a:pt x="14968" y="1137"/>
                  </a:lnTo>
                  <a:lnTo>
                    <a:pt x="14589" y="1364"/>
                  </a:lnTo>
                  <a:lnTo>
                    <a:pt x="14211" y="1364"/>
                  </a:lnTo>
                  <a:lnTo>
                    <a:pt x="14021" y="1592"/>
                  </a:lnTo>
                  <a:lnTo>
                    <a:pt x="13832" y="1592"/>
                  </a:lnTo>
                  <a:lnTo>
                    <a:pt x="13642" y="1819"/>
                  </a:lnTo>
                  <a:lnTo>
                    <a:pt x="13263" y="2046"/>
                  </a:lnTo>
                  <a:lnTo>
                    <a:pt x="12884" y="2501"/>
                  </a:lnTo>
                  <a:lnTo>
                    <a:pt x="12884" y="2728"/>
                  </a:lnTo>
                  <a:lnTo>
                    <a:pt x="12695" y="2728"/>
                  </a:lnTo>
                  <a:lnTo>
                    <a:pt x="12695" y="2956"/>
                  </a:lnTo>
                  <a:lnTo>
                    <a:pt x="12505" y="2956"/>
                  </a:lnTo>
                  <a:lnTo>
                    <a:pt x="12505" y="3411"/>
                  </a:lnTo>
                  <a:lnTo>
                    <a:pt x="12126" y="3865"/>
                  </a:lnTo>
                  <a:lnTo>
                    <a:pt x="11937" y="3865"/>
                  </a:lnTo>
                  <a:lnTo>
                    <a:pt x="11937" y="4093"/>
                  </a:lnTo>
                  <a:lnTo>
                    <a:pt x="11558" y="4093"/>
                  </a:lnTo>
                  <a:lnTo>
                    <a:pt x="11368" y="4320"/>
                  </a:lnTo>
                  <a:lnTo>
                    <a:pt x="10611" y="4320"/>
                  </a:lnTo>
                  <a:lnTo>
                    <a:pt x="10232" y="4547"/>
                  </a:lnTo>
                  <a:lnTo>
                    <a:pt x="9853" y="4547"/>
                  </a:lnTo>
                  <a:lnTo>
                    <a:pt x="9853" y="4775"/>
                  </a:lnTo>
                  <a:lnTo>
                    <a:pt x="9663" y="5002"/>
                  </a:lnTo>
                  <a:lnTo>
                    <a:pt x="9663" y="5912"/>
                  </a:lnTo>
                  <a:lnTo>
                    <a:pt x="9474" y="5912"/>
                  </a:lnTo>
                  <a:lnTo>
                    <a:pt x="9474" y="6139"/>
                  </a:lnTo>
                  <a:lnTo>
                    <a:pt x="9095" y="6139"/>
                  </a:lnTo>
                  <a:lnTo>
                    <a:pt x="8905" y="6366"/>
                  </a:lnTo>
                  <a:lnTo>
                    <a:pt x="8716" y="6366"/>
                  </a:lnTo>
                  <a:lnTo>
                    <a:pt x="8716" y="6594"/>
                  </a:lnTo>
                  <a:lnTo>
                    <a:pt x="7958" y="7503"/>
                  </a:lnTo>
                  <a:lnTo>
                    <a:pt x="7958" y="7731"/>
                  </a:lnTo>
                  <a:lnTo>
                    <a:pt x="5684" y="7731"/>
                  </a:lnTo>
                  <a:lnTo>
                    <a:pt x="5495" y="7958"/>
                  </a:lnTo>
                  <a:lnTo>
                    <a:pt x="5495" y="8413"/>
                  </a:lnTo>
                  <a:lnTo>
                    <a:pt x="5305" y="8640"/>
                  </a:lnTo>
                  <a:lnTo>
                    <a:pt x="5305" y="8867"/>
                  </a:lnTo>
                  <a:lnTo>
                    <a:pt x="5684" y="10232"/>
                  </a:lnTo>
                  <a:lnTo>
                    <a:pt x="5684" y="11141"/>
                  </a:lnTo>
                  <a:lnTo>
                    <a:pt x="5874" y="11596"/>
                  </a:lnTo>
                  <a:lnTo>
                    <a:pt x="5874" y="13642"/>
                  </a:lnTo>
                  <a:lnTo>
                    <a:pt x="5684" y="13869"/>
                  </a:lnTo>
                  <a:lnTo>
                    <a:pt x="5684" y="14324"/>
                  </a:lnTo>
                  <a:lnTo>
                    <a:pt x="4547" y="14324"/>
                  </a:lnTo>
                  <a:lnTo>
                    <a:pt x="4547" y="14779"/>
                  </a:lnTo>
                  <a:lnTo>
                    <a:pt x="4737" y="14779"/>
                  </a:lnTo>
                  <a:lnTo>
                    <a:pt x="4737" y="15461"/>
                  </a:lnTo>
                  <a:lnTo>
                    <a:pt x="4358" y="15461"/>
                  </a:lnTo>
                  <a:lnTo>
                    <a:pt x="4358" y="15688"/>
                  </a:lnTo>
                  <a:lnTo>
                    <a:pt x="3789" y="15688"/>
                  </a:lnTo>
                  <a:lnTo>
                    <a:pt x="3411" y="15916"/>
                  </a:lnTo>
                  <a:lnTo>
                    <a:pt x="1137" y="15916"/>
                  </a:lnTo>
                  <a:lnTo>
                    <a:pt x="947" y="16143"/>
                  </a:lnTo>
                  <a:lnTo>
                    <a:pt x="758" y="16143"/>
                  </a:lnTo>
                  <a:lnTo>
                    <a:pt x="379" y="16371"/>
                  </a:lnTo>
                  <a:lnTo>
                    <a:pt x="0" y="16825"/>
                  </a:lnTo>
                  <a:lnTo>
                    <a:pt x="189" y="17280"/>
                  </a:lnTo>
                  <a:lnTo>
                    <a:pt x="379" y="17507"/>
                  </a:lnTo>
                  <a:lnTo>
                    <a:pt x="379" y="17735"/>
                  </a:lnTo>
                  <a:lnTo>
                    <a:pt x="568" y="17962"/>
                  </a:lnTo>
                  <a:lnTo>
                    <a:pt x="947" y="18189"/>
                  </a:lnTo>
                  <a:lnTo>
                    <a:pt x="1137" y="18189"/>
                  </a:lnTo>
                  <a:lnTo>
                    <a:pt x="1326" y="18417"/>
                  </a:lnTo>
                  <a:lnTo>
                    <a:pt x="1326" y="20008"/>
                  </a:lnTo>
                  <a:lnTo>
                    <a:pt x="1516" y="20008"/>
                  </a:lnTo>
                  <a:lnTo>
                    <a:pt x="1516" y="20236"/>
                  </a:lnTo>
                  <a:lnTo>
                    <a:pt x="2463" y="20236"/>
                  </a:lnTo>
                  <a:lnTo>
                    <a:pt x="2463" y="20463"/>
                  </a:lnTo>
                  <a:lnTo>
                    <a:pt x="2653" y="20463"/>
                  </a:lnTo>
                  <a:lnTo>
                    <a:pt x="2653" y="20691"/>
                  </a:lnTo>
                  <a:lnTo>
                    <a:pt x="2842" y="20918"/>
                  </a:lnTo>
                  <a:lnTo>
                    <a:pt x="3032" y="21373"/>
                  </a:lnTo>
                  <a:lnTo>
                    <a:pt x="3032" y="21600"/>
                  </a:lnTo>
                  <a:lnTo>
                    <a:pt x="4358" y="21373"/>
                  </a:lnTo>
                  <a:lnTo>
                    <a:pt x="4926" y="21373"/>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26" name="Freeform 442"/>
            <p:cNvSpPr/>
            <p:nvPr/>
          </p:nvSpPr>
          <p:spPr>
            <a:xfrm>
              <a:off x="3944940" y="2463540"/>
              <a:ext cx="100126" cy="29842"/>
            </a:xfrm>
            <a:custGeom>
              <a:avLst/>
              <a:gdLst/>
              <a:ahLst/>
              <a:cxnLst>
                <a:cxn ang="0">
                  <a:pos x="wd2" y="hd2"/>
                </a:cxn>
                <a:cxn ang="5400000">
                  <a:pos x="wd2" y="hd2"/>
                </a:cxn>
                <a:cxn ang="10800000">
                  <a:pos x="wd2" y="hd2"/>
                </a:cxn>
                <a:cxn ang="16200000">
                  <a:pos x="wd2" y="hd2"/>
                </a:cxn>
              </a:cxnLst>
              <a:rect l="0" t="0" r="r" b="b"/>
              <a:pathLst>
                <a:path w="21600" h="21600" extrusionOk="0">
                  <a:moveTo>
                    <a:pt x="1728" y="2400"/>
                  </a:moveTo>
                  <a:lnTo>
                    <a:pt x="4320" y="4800"/>
                  </a:lnTo>
                  <a:lnTo>
                    <a:pt x="9504" y="4800"/>
                  </a:lnTo>
                  <a:lnTo>
                    <a:pt x="10368" y="2400"/>
                  </a:lnTo>
                  <a:lnTo>
                    <a:pt x="12096" y="2400"/>
                  </a:lnTo>
                  <a:lnTo>
                    <a:pt x="12960" y="0"/>
                  </a:lnTo>
                  <a:lnTo>
                    <a:pt x="18144" y="0"/>
                  </a:lnTo>
                  <a:lnTo>
                    <a:pt x="19008" y="2400"/>
                  </a:lnTo>
                  <a:lnTo>
                    <a:pt x="20736" y="2400"/>
                  </a:lnTo>
                  <a:lnTo>
                    <a:pt x="20736" y="7200"/>
                  </a:lnTo>
                  <a:lnTo>
                    <a:pt x="21600" y="7200"/>
                  </a:lnTo>
                  <a:lnTo>
                    <a:pt x="21600" y="9600"/>
                  </a:lnTo>
                  <a:lnTo>
                    <a:pt x="20736" y="12000"/>
                  </a:lnTo>
                  <a:lnTo>
                    <a:pt x="20736" y="16800"/>
                  </a:lnTo>
                  <a:lnTo>
                    <a:pt x="19008" y="16800"/>
                  </a:lnTo>
                  <a:lnTo>
                    <a:pt x="19008" y="14400"/>
                  </a:lnTo>
                  <a:lnTo>
                    <a:pt x="16416" y="14400"/>
                  </a:lnTo>
                  <a:lnTo>
                    <a:pt x="16416" y="12000"/>
                  </a:lnTo>
                  <a:lnTo>
                    <a:pt x="11232" y="12000"/>
                  </a:lnTo>
                  <a:lnTo>
                    <a:pt x="11232" y="14400"/>
                  </a:lnTo>
                  <a:lnTo>
                    <a:pt x="10368" y="16800"/>
                  </a:lnTo>
                  <a:lnTo>
                    <a:pt x="9504" y="16800"/>
                  </a:lnTo>
                  <a:lnTo>
                    <a:pt x="8640" y="19200"/>
                  </a:lnTo>
                  <a:lnTo>
                    <a:pt x="7776" y="19200"/>
                  </a:lnTo>
                  <a:lnTo>
                    <a:pt x="6912" y="21600"/>
                  </a:lnTo>
                  <a:lnTo>
                    <a:pt x="1728" y="21600"/>
                  </a:lnTo>
                  <a:lnTo>
                    <a:pt x="864" y="19200"/>
                  </a:lnTo>
                  <a:lnTo>
                    <a:pt x="0" y="19200"/>
                  </a:lnTo>
                  <a:lnTo>
                    <a:pt x="0" y="16800"/>
                  </a:lnTo>
                  <a:lnTo>
                    <a:pt x="864" y="16800"/>
                  </a:lnTo>
                  <a:lnTo>
                    <a:pt x="2592" y="14400"/>
                  </a:lnTo>
                  <a:lnTo>
                    <a:pt x="4320" y="9600"/>
                  </a:lnTo>
                  <a:lnTo>
                    <a:pt x="3456" y="9600"/>
                  </a:lnTo>
                  <a:lnTo>
                    <a:pt x="3456" y="7200"/>
                  </a:lnTo>
                  <a:lnTo>
                    <a:pt x="2592" y="4800"/>
                  </a:lnTo>
                  <a:lnTo>
                    <a:pt x="1728" y="4800"/>
                  </a:lnTo>
                  <a:lnTo>
                    <a:pt x="1728" y="24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27" name="Freeform 443"/>
            <p:cNvSpPr/>
            <p:nvPr/>
          </p:nvSpPr>
          <p:spPr>
            <a:xfrm>
              <a:off x="3944940" y="2463540"/>
              <a:ext cx="100126" cy="29842"/>
            </a:xfrm>
            <a:custGeom>
              <a:avLst/>
              <a:gdLst/>
              <a:ahLst/>
              <a:cxnLst>
                <a:cxn ang="0">
                  <a:pos x="wd2" y="hd2"/>
                </a:cxn>
                <a:cxn ang="5400000">
                  <a:pos x="wd2" y="hd2"/>
                </a:cxn>
                <a:cxn ang="10800000">
                  <a:pos x="wd2" y="hd2"/>
                </a:cxn>
                <a:cxn ang="16200000">
                  <a:pos x="wd2" y="hd2"/>
                </a:cxn>
              </a:cxnLst>
              <a:rect l="0" t="0" r="r" b="b"/>
              <a:pathLst>
                <a:path w="21600" h="21600" extrusionOk="0">
                  <a:moveTo>
                    <a:pt x="1728" y="2400"/>
                  </a:moveTo>
                  <a:lnTo>
                    <a:pt x="4320" y="4800"/>
                  </a:lnTo>
                  <a:lnTo>
                    <a:pt x="9504" y="4800"/>
                  </a:lnTo>
                  <a:lnTo>
                    <a:pt x="10368" y="2400"/>
                  </a:lnTo>
                  <a:lnTo>
                    <a:pt x="12096" y="2400"/>
                  </a:lnTo>
                  <a:lnTo>
                    <a:pt x="12960" y="0"/>
                  </a:lnTo>
                  <a:lnTo>
                    <a:pt x="18144" y="0"/>
                  </a:lnTo>
                  <a:lnTo>
                    <a:pt x="19008" y="2400"/>
                  </a:lnTo>
                  <a:lnTo>
                    <a:pt x="20736" y="2400"/>
                  </a:lnTo>
                  <a:lnTo>
                    <a:pt x="20736" y="7200"/>
                  </a:lnTo>
                  <a:lnTo>
                    <a:pt x="21600" y="7200"/>
                  </a:lnTo>
                  <a:lnTo>
                    <a:pt x="21600" y="9600"/>
                  </a:lnTo>
                  <a:lnTo>
                    <a:pt x="20736" y="12000"/>
                  </a:lnTo>
                  <a:lnTo>
                    <a:pt x="20736" y="16800"/>
                  </a:lnTo>
                  <a:lnTo>
                    <a:pt x="19008" y="16800"/>
                  </a:lnTo>
                  <a:lnTo>
                    <a:pt x="19008" y="14400"/>
                  </a:lnTo>
                  <a:lnTo>
                    <a:pt x="16416" y="14400"/>
                  </a:lnTo>
                  <a:lnTo>
                    <a:pt x="16416" y="12000"/>
                  </a:lnTo>
                  <a:lnTo>
                    <a:pt x="11232" y="12000"/>
                  </a:lnTo>
                  <a:lnTo>
                    <a:pt x="11232" y="14400"/>
                  </a:lnTo>
                  <a:lnTo>
                    <a:pt x="10368" y="16800"/>
                  </a:lnTo>
                  <a:lnTo>
                    <a:pt x="9504" y="16800"/>
                  </a:lnTo>
                  <a:lnTo>
                    <a:pt x="8640" y="19200"/>
                  </a:lnTo>
                  <a:lnTo>
                    <a:pt x="7776" y="19200"/>
                  </a:lnTo>
                  <a:lnTo>
                    <a:pt x="6912" y="21600"/>
                  </a:lnTo>
                  <a:lnTo>
                    <a:pt x="1728" y="21600"/>
                  </a:lnTo>
                  <a:lnTo>
                    <a:pt x="864" y="19200"/>
                  </a:lnTo>
                  <a:lnTo>
                    <a:pt x="0" y="19200"/>
                  </a:lnTo>
                  <a:lnTo>
                    <a:pt x="0" y="16800"/>
                  </a:lnTo>
                  <a:lnTo>
                    <a:pt x="864" y="16800"/>
                  </a:lnTo>
                  <a:lnTo>
                    <a:pt x="2592" y="14400"/>
                  </a:lnTo>
                  <a:lnTo>
                    <a:pt x="4320" y="9600"/>
                  </a:lnTo>
                  <a:lnTo>
                    <a:pt x="3456" y="9600"/>
                  </a:lnTo>
                  <a:lnTo>
                    <a:pt x="3456" y="7200"/>
                  </a:lnTo>
                  <a:lnTo>
                    <a:pt x="2592" y="4800"/>
                  </a:lnTo>
                  <a:lnTo>
                    <a:pt x="1728" y="4800"/>
                  </a:lnTo>
                  <a:lnTo>
                    <a:pt x="1728" y="24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28" name="Freeform 444"/>
            <p:cNvSpPr/>
            <p:nvPr/>
          </p:nvSpPr>
          <p:spPr>
            <a:xfrm>
              <a:off x="3940934" y="2496697"/>
              <a:ext cx="92115" cy="36473"/>
            </a:xfrm>
            <a:custGeom>
              <a:avLst/>
              <a:gdLst/>
              <a:ahLst/>
              <a:cxnLst>
                <a:cxn ang="0">
                  <a:pos x="wd2" y="hd2"/>
                </a:cxn>
                <a:cxn ang="5400000">
                  <a:pos x="wd2" y="hd2"/>
                </a:cxn>
                <a:cxn ang="10800000">
                  <a:pos x="wd2" y="hd2"/>
                </a:cxn>
                <a:cxn ang="16200000">
                  <a:pos x="wd2" y="hd2"/>
                </a:cxn>
              </a:cxnLst>
              <a:rect l="0" t="0" r="r" b="b"/>
              <a:pathLst>
                <a:path w="21600" h="21600" extrusionOk="0">
                  <a:moveTo>
                    <a:pt x="21600" y="5891"/>
                  </a:moveTo>
                  <a:lnTo>
                    <a:pt x="20661" y="3927"/>
                  </a:lnTo>
                  <a:lnTo>
                    <a:pt x="16904" y="1964"/>
                  </a:lnTo>
                  <a:lnTo>
                    <a:pt x="15965" y="1964"/>
                  </a:lnTo>
                  <a:lnTo>
                    <a:pt x="14087" y="0"/>
                  </a:lnTo>
                  <a:lnTo>
                    <a:pt x="6574" y="0"/>
                  </a:lnTo>
                  <a:lnTo>
                    <a:pt x="4696" y="1964"/>
                  </a:lnTo>
                  <a:lnTo>
                    <a:pt x="1878" y="3927"/>
                  </a:lnTo>
                  <a:lnTo>
                    <a:pt x="0" y="3927"/>
                  </a:lnTo>
                  <a:lnTo>
                    <a:pt x="0" y="15709"/>
                  </a:lnTo>
                  <a:lnTo>
                    <a:pt x="7513" y="15709"/>
                  </a:lnTo>
                  <a:lnTo>
                    <a:pt x="8452" y="19636"/>
                  </a:lnTo>
                  <a:lnTo>
                    <a:pt x="9391" y="21600"/>
                  </a:lnTo>
                  <a:lnTo>
                    <a:pt x="9391" y="19636"/>
                  </a:lnTo>
                  <a:lnTo>
                    <a:pt x="12209" y="13745"/>
                  </a:lnTo>
                  <a:lnTo>
                    <a:pt x="12209" y="11782"/>
                  </a:lnTo>
                  <a:lnTo>
                    <a:pt x="13148" y="11782"/>
                  </a:lnTo>
                  <a:lnTo>
                    <a:pt x="14087" y="9818"/>
                  </a:lnTo>
                  <a:lnTo>
                    <a:pt x="15026" y="9818"/>
                  </a:lnTo>
                  <a:lnTo>
                    <a:pt x="15965" y="7855"/>
                  </a:lnTo>
                  <a:lnTo>
                    <a:pt x="17843" y="7855"/>
                  </a:lnTo>
                  <a:lnTo>
                    <a:pt x="20661" y="5891"/>
                  </a:lnTo>
                  <a:lnTo>
                    <a:pt x="21600" y="5891"/>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29" name="Freeform 445"/>
            <p:cNvSpPr/>
            <p:nvPr/>
          </p:nvSpPr>
          <p:spPr>
            <a:xfrm>
              <a:off x="3940934" y="2496697"/>
              <a:ext cx="92115" cy="36473"/>
            </a:xfrm>
            <a:custGeom>
              <a:avLst/>
              <a:gdLst/>
              <a:ahLst/>
              <a:cxnLst>
                <a:cxn ang="0">
                  <a:pos x="wd2" y="hd2"/>
                </a:cxn>
                <a:cxn ang="5400000">
                  <a:pos x="wd2" y="hd2"/>
                </a:cxn>
                <a:cxn ang="10800000">
                  <a:pos x="wd2" y="hd2"/>
                </a:cxn>
                <a:cxn ang="16200000">
                  <a:pos x="wd2" y="hd2"/>
                </a:cxn>
              </a:cxnLst>
              <a:rect l="0" t="0" r="r" b="b"/>
              <a:pathLst>
                <a:path w="21600" h="21600" extrusionOk="0">
                  <a:moveTo>
                    <a:pt x="21600" y="5891"/>
                  </a:moveTo>
                  <a:lnTo>
                    <a:pt x="20661" y="3927"/>
                  </a:lnTo>
                  <a:lnTo>
                    <a:pt x="16904" y="1964"/>
                  </a:lnTo>
                  <a:lnTo>
                    <a:pt x="15965" y="1964"/>
                  </a:lnTo>
                  <a:lnTo>
                    <a:pt x="14087" y="0"/>
                  </a:lnTo>
                  <a:lnTo>
                    <a:pt x="6574" y="0"/>
                  </a:lnTo>
                  <a:lnTo>
                    <a:pt x="4696" y="1964"/>
                  </a:lnTo>
                  <a:lnTo>
                    <a:pt x="1878" y="3927"/>
                  </a:lnTo>
                  <a:lnTo>
                    <a:pt x="0" y="3927"/>
                  </a:lnTo>
                  <a:lnTo>
                    <a:pt x="0" y="15709"/>
                  </a:lnTo>
                  <a:lnTo>
                    <a:pt x="7513" y="15709"/>
                  </a:lnTo>
                  <a:lnTo>
                    <a:pt x="8452" y="19636"/>
                  </a:lnTo>
                  <a:lnTo>
                    <a:pt x="9391" y="21600"/>
                  </a:lnTo>
                  <a:lnTo>
                    <a:pt x="9391" y="19636"/>
                  </a:lnTo>
                  <a:lnTo>
                    <a:pt x="12209" y="13745"/>
                  </a:lnTo>
                  <a:lnTo>
                    <a:pt x="12209" y="11782"/>
                  </a:lnTo>
                  <a:lnTo>
                    <a:pt x="13148" y="11782"/>
                  </a:lnTo>
                  <a:lnTo>
                    <a:pt x="14087" y="9818"/>
                  </a:lnTo>
                  <a:lnTo>
                    <a:pt x="15026" y="9818"/>
                  </a:lnTo>
                  <a:lnTo>
                    <a:pt x="15965" y="7855"/>
                  </a:lnTo>
                  <a:lnTo>
                    <a:pt x="17843" y="7855"/>
                  </a:lnTo>
                  <a:lnTo>
                    <a:pt x="20661" y="5891"/>
                  </a:lnTo>
                  <a:lnTo>
                    <a:pt x="21600" y="5891"/>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30" name="Freeform 446"/>
            <p:cNvSpPr/>
            <p:nvPr/>
          </p:nvSpPr>
          <p:spPr>
            <a:xfrm>
              <a:off x="5647071" y="3173092"/>
              <a:ext cx="240302" cy="394566"/>
            </a:xfrm>
            <a:custGeom>
              <a:avLst/>
              <a:gdLst/>
              <a:ahLst/>
              <a:cxnLst>
                <a:cxn ang="0">
                  <a:pos x="wd2" y="hd2"/>
                </a:cxn>
                <a:cxn ang="5400000">
                  <a:pos x="wd2" y="hd2"/>
                </a:cxn>
                <a:cxn ang="10800000">
                  <a:pos x="wd2" y="hd2"/>
                </a:cxn>
                <a:cxn ang="16200000">
                  <a:pos x="wd2" y="hd2"/>
                </a:cxn>
              </a:cxnLst>
              <a:rect l="0" t="0" r="r" b="b"/>
              <a:pathLst>
                <a:path w="21600" h="21600" extrusionOk="0">
                  <a:moveTo>
                    <a:pt x="16200" y="363"/>
                  </a:moveTo>
                  <a:lnTo>
                    <a:pt x="15840" y="363"/>
                  </a:lnTo>
                  <a:lnTo>
                    <a:pt x="15840" y="1089"/>
                  </a:lnTo>
                  <a:lnTo>
                    <a:pt x="16200" y="1271"/>
                  </a:lnTo>
                  <a:lnTo>
                    <a:pt x="16200" y="2178"/>
                  </a:lnTo>
                  <a:lnTo>
                    <a:pt x="15840" y="2178"/>
                  </a:lnTo>
                  <a:lnTo>
                    <a:pt x="15840" y="2360"/>
                  </a:lnTo>
                  <a:lnTo>
                    <a:pt x="15120" y="2360"/>
                  </a:lnTo>
                  <a:lnTo>
                    <a:pt x="15120" y="2541"/>
                  </a:lnTo>
                  <a:lnTo>
                    <a:pt x="14760" y="2541"/>
                  </a:lnTo>
                  <a:lnTo>
                    <a:pt x="14760" y="3812"/>
                  </a:lnTo>
                  <a:lnTo>
                    <a:pt x="14400" y="3993"/>
                  </a:lnTo>
                  <a:lnTo>
                    <a:pt x="13680" y="3993"/>
                  </a:lnTo>
                  <a:lnTo>
                    <a:pt x="13320" y="3812"/>
                  </a:lnTo>
                  <a:lnTo>
                    <a:pt x="12960" y="3812"/>
                  </a:lnTo>
                  <a:lnTo>
                    <a:pt x="12960" y="3993"/>
                  </a:lnTo>
                  <a:lnTo>
                    <a:pt x="12600" y="3993"/>
                  </a:lnTo>
                  <a:lnTo>
                    <a:pt x="12600" y="4175"/>
                  </a:lnTo>
                  <a:lnTo>
                    <a:pt x="12240" y="4356"/>
                  </a:lnTo>
                  <a:lnTo>
                    <a:pt x="12240" y="4719"/>
                  </a:lnTo>
                  <a:lnTo>
                    <a:pt x="11880" y="5082"/>
                  </a:lnTo>
                  <a:lnTo>
                    <a:pt x="11880" y="5264"/>
                  </a:lnTo>
                  <a:lnTo>
                    <a:pt x="11520" y="5264"/>
                  </a:lnTo>
                  <a:lnTo>
                    <a:pt x="10800" y="5627"/>
                  </a:lnTo>
                  <a:lnTo>
                    <a:pt x="10440" y="5627"/>
                  </a:lnTo>
                  <a:lnTo>
                    <a:pt x="10440" y="5990"/>
                  </a:lnTo>
                  <a:lnTo>
                    <a:pt x="10080" y="6171"/>
                  </a:lnTo>
                  <a:lnTo>
                    <a:pt x="10080" y="6534"/>
                  </a:lnTo>
                  <a:lnTo>
                    <a:pt x="9000" y="6534"/>
                  </a:lnTo>
                  <a:lnTo>
                    <a:pt x="9000" y="6353"/>
                  </a:lnTo>
                  <a:lnTo>
                    <a:pt x="8640" y="6353"/>
                  </a:lnTo>
                  <a:lnTo>
                    <a:pt x="8640" y="5627"/>
                  </a:lnTo>
                  <a:lnTo>
                    <a:pt x="8280" y="5627"/>
                  </a:lnTo>
                  <a:lnTo>
                    <a:pt x="8280" y="5445"/>
                  </a:lnTo>
                  <a:lnTo>
                    <a:pt x="7560" y="5445"/>
                  </a:lnTo>
                  <a:lnTo>
                    <a:pt x="7560" y="5627"/>
                  </a:lnTo>
                  <a:lnTo>
                    <a:pt x="6840" y="5627"/>
                  </a:lnTo>
                  <a:lnTo>
                    <a:pt x="6840" y="5990"/>
                  </a:lnTo>
                  <a:lnTo>
                    <a:pt x="6480" y="6171"/>
                  </a:lnTo>
                  <a:lnTo>
                    <a:pt x="6480" y="6353"/>
                  </a:lnTo>
                  <a:lnTo>
                    <a:pt x="5760" y="6353"/>
                  </a:lnTo>
                  <a:lnTo>
                    <a:pt x="5400" y="6534"/>
                  </a:lnTo>
                  <a:lnTo>
                    <a:pt x="4680" y="6534"/>
                  </a:lnTo>
                  <a:lnTo>
                    <a:pt x="4680" y="7624"/>
                  </a:lnTo>
                  <a:lnTo>
                    <a:pt x="4320" y="7624"/>
                  </a:lnTo>
                  <a:lnTo>
                    <a:pt x="4320" y="7805"/>
                  </a:lnTo>
                  <a:lnTo>
                    <a:pt x="3240" y="7805"/>
                  </a:lnTo>
                  <a:lnTo>
                    <a:pt x="3240" y="7987"/>
                  </a:lnTo>
                  <a:lnTo>
                    <a:pt x="2880" y="8168"/>
                  </a:lnTo>
                  <a:lnTo>
                    <a:pt x="2880" y="8894"/>
                  </a:lnTo>
                  <a:lnTo>
                    <a:pt x="2520" y="9257"/>
                  </a:lnTo>
                  <a:lnTo>
                    <a:pt x="2520" y="9802"/>
                  </a:lnTo>
                  <a:lnTo>
                    <a:pt x="2880" y="10165"/>
                  </a:lnTo>
                  <a:lnTo>
                    <a:pt x="2880" y="10891"/>
                  </a:lnTo>
                  <a:lnTo>
                    <a:pt x="3240" y="11072"/>
                  </a:lnTo>
                  <a:lnTo>
                    <a:pt x="3240" y="11254"/>
                  </a:lnTo>
                  <a:lnTo>
                    <a:pt x="3960" y="11617"/>
                  </a:lnTo>
                  <a:lnTo>
                    <a:pt x="4680" y="11617"/>
                  </a:lnTo>
                  <a:lnTo>
                    <a:pt x="4680" y="11980"/>
                  </a:lnTo>
                  <a:lnTo>
                    <a:pt x="5040" y="11980"/>
                  </a:lnTo>
                  <a:lnTo>
                    <a:pt x="5040" y="12524"/>
                  </a:lnTo>
                  <a:lnTo>
                    <a:pt x="4680" y="12706"/>
                  </a:lnTo>
                  <a:lnTo>
                    <a:pt x="4680" y="12887"/>
                  </a:lnTo>
                  <a:lnTo>
                    <a:pt x="4320" y="12887"/>
                  </a:lnTo>
                  <a:lnTo>
                    <a:pt x="3960" y="13069"/>
                  </a:lnTo>
                  <a:lnTo>
                    <a:pt x="3960" y="13250"/>
                  </a:lnTo>
                  <a:lnTo>
                    <a:pt x="3600" y="13432"/>
                  </a:lnTo>
                  <a:lnTo>
                    <a:pt x="3600" y="14339"/>
                  </a:lnTo>
                  <a:lnTo>
                    <a:pt x="3240" y="14339"/>
                  </a:lnTo>
                  <a:lnTo>
                    <a:pt x="3240" y="14521"/>
                  </a:lnTo>
                  <a:lnTo>
                    <a:pt x="2160" y="14521"/>
                  </a:lnTo>
                  <a:lnTo>
                    <a:pt x="2160" y="14703"/>
                  </a:lnTo>
                  <a:lnTo>
                    <a:pt x="1800" y="14703"/>
                  </a:lnTo>
                  <a:lnTo>
                    <a:pt x="1800" y="15247"/>
                  </a:lnTo>
                  <a:lnTo>
                    <a:pt x="1440" y="15429"/>
                  </a:lnTo>
                  <a:lnTo>
                    <a:pt x="360" y="15429"/>
                  </a:lnTo>
                  <a:lnTo>
                    <a:pt x="360" y="15610"/>
                  </a:lnTo>
                  <a:lnTo>
                    <a:pt x="0" y="15792"/>
                  </a:lnTo>
                  <a:lnTo>
                    <a:pt x="0" y="17244"/>
                  </a:lnTo>
                  <a:lnTo>
                    <a:pt x="360" y="17244"/>
                  </a:lnTo>
                  <a:lnTo>
                    <a:pt x="360" y="17425"/>
                  </a:lnTo>
                  <a:lnTo>
                    <a:pt x="1080" y="17425"/>
                  </a:lnTo>
                  <a:lnTo>
                    <a:pt x="1440" y="17244"/>
                  </a:lnTo>
                  <a:lnTo>
                    <a:pt x="2160" y="17244"/>
                  </a:lnTo>
                  <a:lnTo>
                    <a:pt x="2520" y="17425"/>
                  </a:lnTo>
                  <a:lnTo>
                    <a:pt x="2520" y="18514"/>
                  </a:lnTo>
                  <a:lnTo>
                    <a:pt x="2160" y="19059"/>
                  </a:lnTo>
                  <a:lnTo>
                    <a:pt x="2160" y="19603"/>
                  </a:lnTo>
                  <a:lnTo>
                    <a:pt x="1800" y="19785"/>
                  </a:lnTo>
                  <a:lnTo>
                    <a:pt x="1800" y="20511"/>
                  </a:lnTo>
                  <a:lnTo>
                    <a:pt x="2520" y="20874"/>
                  </a:lnTo>
                  <a:lnTo>
                    <a:pt x="2880" y="20874"/>
                  </a:lnTo>
                  <a:lnTo>
                    <a:pt x="2880" y="20692"/>
                  </a:lnTo>
                  <a:lnTo>
                    <a:pt x="3960" y="20692"/>
                  </a:lnTo>
                  <a:lnTo>
                    <a:pt x="3960" y="20874"/>
                  </a:lnTo>
                  <a:lnTo>
                    <a:pt x="4320" y="20874"/>
                  </a:lnTo>
                  <a:lnTo>
                    <a:pt x="4320" y="21055"/>
                  </a:lnTo>
                  <a:lnTo>
                    <a:pt x="5040" y="21418"/>
                  </a:lnTo>
                  <a:lnTo>
                    <a:pt x="5400" y="21418"/>
                  </a:lnTo>
                  <a:lnTo>
                    <a:pt x="5760" y="21600"/>
                  </a:lnTo>
                  <a:lnTo>
                    <a:pt x="6480" y="21600"/>
                  </a:lnTo>
                  <a:lnTo>
                    <a:pt x="6480" y="21418"/>
                  </a:lnTo>
                  <a:lnTo>
                    <a:pt x="6840" y="21418"/>
                  </a:lnTo>
                  <a:lnTo>
                    <a:pt x="7560" y="21055"/>
                  </a:lnTo>
                  <a:lnTo>
                    <a:pt x="7560" y="20874"/>
                  </a:lnTo>
                  <a:lnTo>
                    <a:pt x="7920" y="20874"/>
                  </a:lnTo>
                  <a:lnTo>
                    <a:pt x="7920" y="20692"/>
                  </a:lnTo>
                  <a:lnTo>
                    <a:pt x="9720" y="20692"/>
                  </a:lnTo>
                  <a:lnTo>
                    <a:pt x="10800" y="20148"/>
                  </a:lnTo>
                  <a:lnTo>
                    <a:pt x="11520" y="20148"/>
                  </a:lnTo>
                  <a:lnTo>
                    <a:pt x="11880" y="19966"/>
                  </a:lnTo>
                  <a:lnTo>
                    <a:pt x="12240" y="19966"/>
                  </a:lnTo>
                  <a:lnTo>
                    <a:pt x="12240" y="19785"/>
                  </a:lnTo>
                  <a:lnTo>
                    <a:pt x="12600" y="19785"/>
                  </a:lnTo>
                  <a:lnTo>
                    <a:pt x="12600" y="18151"/>
                  </a:lnTo>
                  <a:lnTo>
                    <a:pt x="12960" y="18151"/>
                  </a:lnTo>
                  <a:lnTo>
                    <a:pt x="12960" y="17970"/>
                  </a:lnTo>
                  <a:lnTo>
                    <a:pt x="14040" y="17970"/>
                  </a:lnTo>
                  <a:lnTo>
                    <a:pt x="14040" y="17788"/>
                  </a:lnTo>
                  <a:lnTo>
                    <a:pt x="14400" y="17788"/>
                  </a:lnTo>
                  <a:lnTo>
                    <a:pt x="14400" y="15429"/>
                  </a:lnTo>
                  <a:lnTo>
                    <a:pt x="15120" y="15429"/>
                  </a:lnTo>
                  <a:lnTo>
                    <a:pt x="15120" y="15247"/>
                  </a:lnTo>
                  <a:lnTo>
                    <a:pt x="15480" y="15066"/>
                  </a:lnTo>
                  <a:lnTo>
                    <a:pt x="15480" y="14339"/>
                  </a:lnTo>
                  <a:lnTo>
                    <a:pt x="15120" y="14158"/>
                  </a:lnTo>
                  <a:lnTo>
                    <a:pt x="15120" y="13250"/>
                  </a:lnTo>
                  <a:lnTo>
                    <a:pt x="14760" y="13069"/>
                  </a:lnTo>
                  <a:lnTo>
                    <a:pt x="14760" y="12343"/>
                  </a:lnTo>
                  <a:lnTo>
                    <a:pt x="15120" y="12161"/>
                  </a:lnTo>
                  <a:lnTo>
                    <a:pt x="15120" y="11980"/>
                  </a:lnTo>
                  <a:lnTo>
                    <a:pt x="15480" y="11980"/>
                  </a:lnTo>
                  <a:lnTo>
                    <a:pt x="15840" y="11798"/>
                  </a:lnTo>
                  <a:lnTo>
                    <a:pt x="16560" y="11617"/>
                  </a:lnTo>
                  <a:lnTo>
                    <a:pt x="16920" y="11617"/>
                  </a:lnTo>
                  <a:lnTo>
                    <a:pt x="16920" y="11435"/>
                  </a:lnTo>
                  <a:lnTo>
                    <a:pt x="17280" y="11435"/>
                  </a:lnTo>
                  <a:lnTo>
                    <a:pt x="18000" y="11072"/>
                  </a:lnTo>
                  <a:lnTo>
                    <a:pt x="18000" y="8350"/>
                  </a:lnTo>
                  <a:lnTo>
                    <a:pt x="18360" y="8350"/>
                  </a:lnTo>
                  <a:lnTo>
                    <a:pt x="19080" y="7987"/>
                  </a:lnTo>
                  <a:lnTo>
                    <a:pt x="19440" y="7987"/>
                  </a:lnTo>
                  <a:lnTo>
                    <a:pt x="19440" y="5990"/>
                  </a:lnTo>
                  <a:lnTo>
                    <a:pt x="20880" y="5990"/>
                  </a:lnTo>
                  <a:lnTo>
                    <a:pt x="21240" y="5808"/>
                  </a:lnTo>
                  <a:lnTo>
                    <a:pt x="21240" y="5627"/>
                  </a:lnTo>
                  <a:lnTo>
                    <a:pt x="21600" y="5445"/>
                  </a:lnTo>
                  <a:lnTo>
                    <a:pt x="21600" y="3267"/>
                  </a:lnTo>
                  <a:lnTo>
                    <a:pt x="21240" y="3086"/>
                  </a:lnTo>
                  <a:lnTo>
                    <a:pt x="21240" y="2723"/>
                  </a:lnTo>
                  <a:lnTo>
                    <a:pt x="20880" y="2723"/>
                  </a:lnTo>
                  <a:lnTo>
                    <a:pt x="20880" y="2541"/>
                  </a:lnTo>
                  <a:lnTo>
                    <a:pt x="20160" y="2541"/>
                  </a:lnTo>
                  <a:lnTo>
                    <a:pt x="20160" y="2360"/>
                  </a:lnTo>
                  <a:lnTo>
                    <a:pt x="19440" y="2360"/>
                  </a:lnTo>
                  <a:lnTo>
                    <a:pt x="19440" y="726"/>
                  </a:lnTo>
                  <a:lnTo>
                    <a:pt x="18360" y="182"/>
                  </a:lnTo>
                  <a:lnTo>
                    <a:pt x="17640" y="182"/>
                  </a:lnTo>
                  <a:lnTo>
                    <a:pt x="17640" y="0"/>
                  </a:lnTo>
                  <a:lnTo>
                    <a:pt x="17280" y="0"/>
                  </a:lnTo>
                  <a:lnTo>
                    <a:pt x="17280" y="182"/>
                  </a:lnTo>
                  <a:lnTo>
                    <a:pt x="16560" y="182"/>
                  </a:lnTo>
                  <a:lnTo>
                    <a:pt x="16200" y="363"/>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31" name="Freeform 447"/>
            <p:cNvSpPr/>
            <p:nvPr/>
          </p:nvSpPr>
          <p:spPr>
            <a:xfrm>
              <a:off x="5647071" y="3173092"/>
              <a:ext cx="240302" cy="394566"/>
            </a:xfrm>
            <a:custGeom>
              <a:avLst/>
              <a:gdLst/>
              <a:ahLst/>
              <a:cxnLst>
                <a:cxn ang="0">
                  <a:pos x="wd2" y="hd2"/>
                </a:cxn>
                <a:cxn ang="5400000">
                  <a:pos x="wd2" y="hd2"/>
                </a:cxn>
                <a:cxn ang="10800000">
                  <a:pos x="wd2" y="hd2"/>
                </a:cxn>
                <a:cxn ang="16200000">
                  <a:pos x="wd2" y="hd2"/>
                </a:cxn>
              </a:cxnLst>
              <a:rect l="0" t="0" r="r" b="b"/>
              <a:pathLst>
                <a:path w="21600" h="21600" extrusionOk="0">
                  <a:moveTo>
                    <a:pt x="16200" y="363"/>
                  </a:moveTo>
                  <a:lnTo>
                    <a:pt x="15840" y="363"/>
                  </a:lnTo>
                  <a:lnTo>
                    <a:pt x="15840" y="1089"/>
                  </a:lnTo>
                  <a:lnTo>
                    <a:pt x="16200" y="1271"/>
                  </a:lnTo>
                  <a:lnTo>
                    <a:pt x="16200" y="2178"/>
                  </a:lnTo>
                  <a:lnTo>
                    <a:pt x="15840" y="2178"/>
                  </a:lnTo>
                  <a:lnTo>
                    <a:pt x="15840" y="2360"/>
                  </a:lnTo>
                  <a:lnTo>
                    <a:pt x="15120" y="2360"/>
                  </a:lnTo>
                  <a:lnTo>
                    <a:pt x="15120" y="2541"/>
                  </a:lnTo>
                  <a:lnTo>
                    <a:pt x="14760" y="2541"/>
                  </a:lnTo>
                  <a:lnTo>
                    <a:pt x="14760" y="3812"/>
                  </a:lnTo>
                  <a:lnTo>
                    <a:pt x="14400" y="3993"/>
                  </a:lnTo>
                  <a:lnTo>
                    <a:pt x="13680" y="3993"/>
                  </a:lnTo>
                  <a:lnTo>
                    <a:pt x="13320" y="3812"/>
                  </a:lnTo>
                  <a:lnTo>
                    <a:pt x="12960" y="3812"/>
                  </a:lnTo>
                  <a:lnTo>
                    <a:pt x="12960" y="3993"/>
                  </a:lnTo>
                  <a:lnTo>
                    <a:pt x="12600" y="3993"/>
                  </a:lnTo>
                  <a:lnTo>
                    <a:pt x="12600" y="4175"/>
                  </a:lnTo>
                  <a:lnTo>
                    <a:pt x="12240" y="4356"/>
                  </a:lnTo>
                  <a:lnTo>
                    <a:pt x="12240" y="4719"/>
                  </a:lnTo>
                  <a:lnTo>
                    <a:pt x="11880" y="5082"/>
                  </a:lnTo>
                  <a:lnTo>
                    <a:pt x="11880" y="5264"/>
                  </a:lnTo>
                  <a:lnTo>
                    <a:pt x="11520" y="5264"/>
                  </a:lnTo>
                  <a:lnTo>
                    <a:pt x="10800" y="5627"/>
                  </a:lnTo>
                  <a:lnTo>
                    <a:pt x="10440" y="5627"/>
                  </a:lnTo>
                  <a:lnTo>
                    <a:pt x="10440" y="5990"/>
                  </a:lnTo>
                  <a:lnTo>
                    <a:pt x="10080" y="6171"/>
                  </a:lnTo>
                  <a:lnTo>
                    <a:pt x="10080" y="6534"/>
                  </a:lnTo>
                  <a:lnTo>
                    <a:pt x="9000" y="6534"/>
                  </a:lnTo>
                  <a:lnTo>
                    <a:pt x="9000" y="6353"/>
                  </a:lnTo>
                  <a:lnTo>
                    <a:pt x="8640" y="6353"/>
                  </a:lnTo>
                  <a:lnTo>
                    <a:pt x="8640" y="5627"/>
                  </a:lnTo>
                  <a:lnTo>
                    <a:pt x="8280" y="5627"/>
                  </a:lnTo>
                  <a:lnTo>
                    <a:pt x="8280" y="5445"/>
                  </a:lnTo>
                  <a:lnTo>
                    <a:pt x="7560" y="5445"/>
                  </a:lnTo>
                  <a:lnTo>
                    <a:pt x="7560" y="5627"/>
                  </a:lnTo>
                  <a:lnTo>
                    <a:pt x="6840" y="5627"/>
                  </a:lnTo>
                  <a:lnTo>
                    <a:pt x="6840" y="5990"/>
                  </a:lnTo>
                  <a:lnTo>
                    <a:pt x="6480" y="6171"/>
                  </a:lnTo>
                  <a:lnTo>
                    <a:pt x="6480" y="6353"/>
                  </a:lnTo>
                  <a:lnTo>
                    <a:pt x="5760" y="6353"/>
                  </a:lnTo>
                  <a:lnTo>
                    <a:pt x="5400" y="6534"/>
                  </a:lnTo>
                  <a:lnTo>
                    <a:pt x="4680" y="6534"/>
                  </a:lnTo>
                  <a:lnTo>
                    <a:pt x="4680" y="7624"/>
                  </a:lnTo>
                  <a:lnTo>
                    <a:pt x="4320" y="7624"/>
                  </a:lnTo>
                  <a:lnTo>
                    <a:pt x="4320" y="7805"/>
                  </a:lnTo>
                  <a:lnTo>
                    <a:pt x="3240" y="7805"/>
                  </a:lnTo>
                  <a:lnTo>
                    <a:pt x="3240" y="7987"/>
                  </a:lnTo>
                  <a:lnTo>
                    <a:pt x="2880" y="8168"/>
                  </a:lnTo>
                  <a:lnTo>
                    <a:pt x="2880" y="8894"/>
                  </a:lnTo>
                  <a:lnTo>
                    <a:pt x="2520" y="9257"/>
                  </a:lnTo>
                  <a:lnTo>
                    <a:pt x="2520" y="9802"/>
                  </a:lnTo>
                  <a:lnTo>
                    <a:pt x="2880" y="10165"/>
                  </a:lnTo>
                  <a:lnTo>
                    <a:pt x="2880" y="10891"/>
                  </a:lnTo>
                  <a:lnTo>
                    <a:pt x="3240" y="11072"/>
                  </a:lnTo>
                  <a:lnTo>
                    <a:pt x="3240" y="11254"/>
                  </a:lnTo>
                  <a:lnTo>
                    <a:pt x="3960" y="11617"/>
                  </a:lnTo>
                  <a:lnTo>
                    <a:pt x="4680" y="11617"/>
                  </a:lnTo>
                  <a:lnTo>
                    <a:pt x="4680" y="11980"/>
                  </a:lnTo>
                  <a:lnTo>
                    <a:pt x="5040" y="11980"/>
                  </a:lnTo>
                  <a:lnTo>
                    <a:pt x="5040" y="12524"/>
                  </a:lnTo>
                  <a:lnTo>
                    <a:pt x="4680" y="12706"/>
                  </a:lnTo>
                  <a:lnTo>
                    <a:pt x="4680" y="12887"/>
                  </a:lnTo>
                  <a:lnTo>
                    <a:pt x="4320" y="12887"/>
                  </a:lnTo>
                  <a:lnTo>
                    <a:pt x="3960" y="13069"/>
                  </a:lnTo>
                  <a:lnTo>
                    <a:pt x="3960" y="13250"/>
                  </a:lnTo>
                  <a:lnTo>
                    <a:pt x="3600" y="13432"/>
                  </a:lnTo>
                  <a:lnTo>
                    <a:pt x="3600" y="14339"/>
                  </a:lnTo>
                  <a:lnTo>
                    <a:pt x="3240" y="14339"/>
                  </a:lnTo>
                  <a:lnTo>
                    <a:pt x="3240" y="14521"/>
                  </a:lnTo>
                  <a:lnTo>
                    <a:pt x="2160" y="14521"/>
                  </a:lnTo>
                  <a:lnTo>
                    <a:pt x="2160" y="14703"/>
                  </a:lnTo>
                  <a:lnTo>
                    <a:pt x="1800" y="14703"/>
                  </a:lnTo>
                  <a:lnTo>
                    <a:pt x="1800" y="15247"/>
                  </a:lnTo>
                  <a:lnTo>
                    <a:pt x="1440" y="15429"/>
                  </a:lnTo>
                  <a:lnTo>
                    <a:pt x="360" y="15429"/>
                  </a:lnTo>
                  <a:lnTo>
                    <a:pt x="360" y="15610"/>
                  </a:lnTo>
                  <a:lnTo>
                    <a:pt x="0" y="15792"/>
                  </a:lnTo>
                  <a:lnTo>
                    <a:pt x="0" y="17244"/>
                  </a:lnTo>
                  <a:lnTo>
                    <a:pt x="360" y="17244"/>
                  </a:lnTo>
                  <a:lnTo>
                    <a:pt x="360" y="17425"/>
                  </a:lnTo>
                  <a:lnTo>
                    <a:pt x="1080" y="17425"/>
                  </a:lnTo>
                  <a:lnTo>
                    <a:pt x="1440" y="17244"/>
                  </a:lnTo>
                  <a:lnTo>
                    <a:pt x="2160" y="17244"/>
                  </a:lnTo>
                  <a:lnTo>
                    <a:pt x="2520" y="17425"/>
                  </a:lnTo>
                  <a:lnTo>
                    <a:pt x="2520" y="18514"/>
                  </a:lnTo>
                  <a:lnTo>
                    <a:pt x="2160" y="19059"/>
                  </a:lnTo>
                  <a:lnTo>
                    <a:pt x="2160" y="19603"/>
                  </a:lnTo>
                  <a:lnTo>
                    <a:pt x="1800" y="19785"/>
                  </a:lnTo>
                  <a:lnTo>
                    <a:pt x="1800" y="20511"/>
                  </a:lnTo>
                  <a:lnTo>
                    <a:pt x="2520" y="20874"/>
                  </a:lnTo>
                  <a:lnTo>
                    <a:pt x="2880" y="20874"/>
                  </a:lnTo>
                  <a:lnTo>
                    <a:pt x="2880" y="20692"/>
                  </a:lnTo>
                  <a:lnTo>
                    <a:pt x="3960" y="20692"/>
                  </a:lnTo>
                  <a:lnTo>
                    <a:pt x="3960" y="20874"/>
                  </a:lnTo>
                  <a:lnTo>
                    <a:pt x="4320" y="20874"/>
                  </a:lnTo>
                  <a:lnTo>
                    <a:pt x="4320" y="21055"/>
                  </a:lnTo>
                  <a:lnTo>
                    <a:pt x="5040" y="21418"/>
                  </a:lnTo>
                  <a:lnTo>
                    <a:pt x="5400" y="21418"/>
                  </a:lnTo>
                  <a:lnTo>
                    <a:pt x="5760" y="21600"/>
                  </a:lnTo>
                  <a:lnTo>
                    <a:pt x="6480" y="21600"/>
                  </a:lnTo>
                  <a:lnTo>
                    <a:pt x="6480" y="21418"/>
                  </a:lnTo>
                  <a:lnTo>
                    <a:pt x="6840" y="21418"/>
                  </a:lnTo>
                  <a:lnTo>
                    <a:pt x="7560" y="21055"/>
                  </a:lnTo>
                  <a:lnTo>
                    <a:pt x="7560" y="20874"/>
                  </a:lnTo>
                  <a:lnTo>
                    <a:pt x="7920" y="20874"/>
                  </a:lnTo>
                  <a:lnTo>
                    <a:pt x="7920" y="20692"/>
                  </a:lnTo>
                  <a:lnTo>
                    <a:pt x="9720" y="20692"/>
                  </a:lnTo>
                  <a:lnTo>
                    <a:pt x="10800" y="20148"/>
                  </a:lnTo>
                  <a:lnTo>
                    <a:pt x="11520" y="20148"/>
                  </a:lnTo>
                  <a:lnTo>
                    <a:pt x="11880" y="19966"/>
                  </a:lnTo>
                  <a:lnTo>
                    <a:pt x="12240" y="19966"/>
                  </a:lnTo>
                  <a:lnTo>
                    <a:pt x="12240" y="19785"/>
                  </a:lnTo>
                  <a:lnTo>
                    <a:pt x="12600" y="19785"/>
                  </a:lnTo>
                  <a:lnTo>
                    <a:pt x="12600" y="18151"/>
                  </a:lnTo>
                  <a:lnTo>
                    <a:pt x="12960" y="18151"/>
                  </a:lnTo>
                  <a:lnTo>
                    <a:pt x="12960" y="17970"/>
                  </a:lnTo>
                  <a:lnTo>
                    <a:pt x="14040" y="17970"/>
                  </a:lnTo>
                  <a:lnTo>
                    <a:pt x="14040" y="17788"/>
                  </a:lnTo>
                  <a:lnTo>
                    <a:pt x="14400" y="17788"/>
                  </a:lnTo>
                  <a:lnTo>
                    <a:pt x="14400" y="15429"/>
                  </a:lnTo>
                  <a:lnTo>
                    <a:pt x="15120" y="15429"/>
                  </a:lnTo>
                  <a:lnTo>
                    <a:pt x="15120" y="15247"/>
                  </a:lnTo>
                  <a:lnTo>
                    <a:pt x="15480" y="15066"/>
                  </a:lnTo>
                  <a:lnTo>
                    <a:pt x="15480" y="14339"/>
                  </a:lnTo>
                  <a:lnTo>
                    <a:pt x="15120" y="14158"/>
                  </a:lnTo>
                  <a:lnTo>
                    <a:pt x="15120" y="13250"/>
                  </a:lnTo>
                  <a:lnTo>
                    <a:pt x="14760" y="13069"/>
                  </a:lnTo>
                  <a:lnTo>
                    <a:pt x="14760" y="12343"/>
                  </a:lnTo>
                  <a:lnTo>
                    <a:pt x="15120" y="12161"/>
                  </a:lnTo>
                  <a:lnTo>
                    <a:pt x="15120" y="11980"/>
                  </a:lnTo>
                  <a:lnTo>
                    <a:pt x="15480" y="11980"/>
                  </a:lnTo>
                  <a:lnTo>
                    <a:pt x="15840" y="11798"/>
                  </a:lnTo>
                  <a:lnTo>
                    <a:pt x="16560" y="11617"/>
                  </a:lnTo>
                  <a:lnTo>
                    <a:pt x="16920" y="11617"/>
                  </a:lnTo>
                  <a:lnTo>
                    <a:pt x="16920" y="11435"/>
                  </a:lnTo>
                  <a:lnTo>
                    <a:pt x="17280" y="11435"/>
                  </a:lnTo>
                  <a:lnTo>
                    <a:pt x="18000" y="11072"/>
                  </a:lnTo>
                  <a:lnTo>
                    <a:pt x="18000" y="8350"/>
                  </a:lnTo>
                  <a:lnTo>
                    <a:pt x="18360" y="8350"/>
                  </a:lnTo>
                  <a:lnTo>
                    <a:pt x="19080" y="7987"/>
                  </a:lnTo>
                  <a:lnTo>
                    <a:pt x="19440" y="7987"/>
                  </a:lnTo>
                  <a:lnTo>
                    <a:pt x="19440" y="5990"/>
                  </a:lnTo>
                  <a:lnTo>
                    <a:pt x="20880" y="5990"/>
                  </a:lnTo>
                  <a:lnTo>
                    <a:pt x="21240" y="5808"/>
                  </a:lnTo>
                  <a:lnTo>
                    <a:pt x="21240" y="5627"/>
                  </a:lnTo>
                  <a:lnTo>
                    <a:pt x="21600" y="5445"/>
                  </a:lnTo>
                  <a:lnTo>
                    <a:pt x="21600" y="3267"/>
                  </a:lnTo>
                  <a:lnTo>
                    <a:pt x="21240" y="3086"/>
                  </a:lnTo>
                  <a:lnTo>
                    <a:pt x="21240" y="2723"/>
                  </a:lnTo>
                  <a:lnTo>
                    <a:pt x="20880" y="2723"/>
                  </a:lnTo>
                  <a:lnTo>
                    <a:pt x="20880" y="2541"/>
                  </a:lnTo>
                  <a:lnTo>
                    <a:pt x="20160" y="2541"/>
                  </a:lnTo>
                  <a:lnTo>
                    <a:pt x="20160" y="2360"/>
                  </a:lnTo>
                  <a:lnTo>
                    <a:pt x="19440" y="2360"/>
                  </a:lnTo>
                  <a:lnTo>
                    <a:pt x="19440" y="726"/>
                  </a:lnTo>
                  <a:lnTo>
                    <a:pt x="18360" y="182"/>
                  </a:lnTo>
                  <a:lnTo>
                    <a:pt x="17640" y="182"/>
                  </a:lnTo>
                  <a:lnTo>
                    <a:pt x="17640" y="0"/>
                  </a:lnTo>
                  <a:lnTo>
                    <a:pt x="17280" y="0"/>
                  </a:lnTo>
                  <a:lnTo>
                    <a:pt x="17280" y="182"/>
                  </a:lnTo>
                  <a:lnTo>
                    <a:pt x="16560" y="182"/>
                  </a:lnTo>
                  <a:lnTo>
                    <a:pt x="16200" y="363"/>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32" name="Freeform 448"/>
            <p:cNvSpPr/>
            <p:nvPr/>
          </p:nvSpPr>
          <p:spPr>
            <a:xfrm>
              <a:off x="5615030" y="2519907"/>
              <a:ext cx="64081" cy="49735"/>
            </a:xfrm>
            <a:custGeom>
              <a:avLst/>
              <a:gdLst/>
              <a:ahLst/>
              <a:cxnLst>
                <a:cxn ang="0">
                  <a:pos x="wd2" y="hd2"/>
                </a:cxn>
                <a:cxn ang="5400000">
                  <a:pos x="wd2" y="hd2"/>
                </a:cxn>
                <a:cxn ang="10800000">
                  <a:pos x="wd2" y="hd2"/>
                </a:cxn>
                <a:cxn ang="16200000">
                  <a:pos x="wd2" y="hd2"/>
                </a:cxn>
              </a:cxnLst>
              <a:rect l="0" t="0" r="r" b="b"/>
              <a:pathLst>
                <a:path w="21600" h="21600" extrusionOk="0">
                  <a:moveTo>
                    <a:pt x="12150" y="21600"/>
                  </a:moveTo>
                  <a:lnTo>
                    <a:pt x="5400" y="21600"/>
                  </a:lnTo>
                  <a:lnTo>
                    <a:pt x="2700" y="20160"/>
                  </a:lnTo>
                  <a:lnTo>
                    <a:pt x="0" y="20160"/>
                  </a:lnTo>
                  <a:lnTo>
                    <a:pt x="0" y="8640"/>
                  </a:lnTo>
                  <a:lnTo>
                    <a:pt x="1350" y="5760"/>
                  </a:lnTo>
                  <a:lnTo>
                    <a:pt x="1350" y="2880"/>
                  </a:lnTo>
                  <a:lnTo>
                    <a:pt x="2700" y="0"/>
                  </a:lnTo>
                  <a:lnTo>
                    <a:pt x="21600" y="12960"/>
                  </a:lnTo>
                  <a:lnTo>
                    <a:pt x="12150" y="216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33" name="Freeform 449"/>
            <p:cNvSpPr/>
            <p:nvPr/>
          </p:nvSpPr>
          <p:spPr>
            <a:xfrm>
              <a:off x="5615030" y="2519907"/>
              <a:ext cx="64081" cy="49735"/>
            </a:xfrm>
            <a:custGeom>
              <a:avLst/>
              <a:gdLst/>
              <a:ahLst/>
              <a:cxnLst>
                <a:cxn ang="0">
                  <a:pos x="wd2" y="hd2"/>
                </a:cxn>
                <a:cxn ang="5400000">
                  <a:pos x="wd2" y="hd2"/>
                </a:cxn>
                <a:cxn ang="10800000">
                  <a:pos x="wd2" y="hd2"/>
                </a:cxn>
                <a:cxn ang="16200000">
                  <a:pos x="wd2" y="hd2"/>
                </a:cxn>
              </a:cxnLst>
              <a:rect l="0" t="0" r="r" b="b"/>
              <a:pathLst>
                <a:path w="21600" h="21600" extrusionOk="0">
                  <a:moveTo>
                    <a:pt x="12150" y="21600"/>
                  </a:moveTo>
                  <a:lnTo>
                    <a:pt x="5400" y="21600"/>
                  </a:lnTo>
                  <a:lnTo>
                    <a:pt x="2700" y="20160"/>
                  </a:lnTo>
                  <a:lnTo>
                    <a:pt x="0" y="20160"/>
                  </a:lnTo>
                  <a:lnTo>
                    <a:pt x="0" y="8640"/>
                  </a:lnTo>
                  <a:lnTo>
                    <a:pt x="1350" y="5760"/>
                  </a:lnTo>
                  <a:lnTo>
                    <a:pt x="1350" y="2880"/>
                  </a:lnTo>
                  <a:lnTo>
                    <a:pt x="2700" y="0"/>
                  </a:lnTo>
                  <a:lnTo>
                    <a:pt x="21600" y="12960"/>
                  </a:lnTo>
                  <a:lnTo>
                    <a:pt x="12150" y="216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34" name="Freeform 450"/>
            <p:cNvSpPr/>
            <p:nvPr/>
          </p:nvSpPr>
          <p:spPr>
            <a:xfrm>
              <a:off x="5370724" y="3126674"/>
              <a:ext cx="92116" cy="185678"/>
            </a:xfrm>
            <a:custGeom>
              <a:avLst/>
              <a:gdLst/>
              <a:ahLst/>
              <a:cxnLst>
                <a:cxn ang="0">
                  <a:pos x="wd2" y="hd2"/>
                </a:cxn>
                <a:cxn ang="5400000">
                  <a:pos x="wd2" y="hd2"/>
                </a:cxn>
                <a:cxn ang="10800000">
                  <a:pos x="wd2" y="hd2"/>
                </a:cxn>
                <a:cxn ang="16200000">
                  <a:pos x="wd2" y="hd2"/>
                </a:cxn>
              </a:cxnLst>
              <a:rect l="0" t="0" r="r" b="b"/>
              <a:pathLst>
                <a:path w="21600" h="21600" extrusionOk="0">
                  <a:moveTo>
                    <a:pt x="0" y="13500"/>
                  </a:moveTo>
                  <a:lnTo>
                    <a:pt x="0" y="9257"/>
                  </a:lnTo>
                  <a:lnTo>
                    <a:pt x="939" y="8871"/>
                  </a:lnTo>
                  <a:lnTo>
                    <a:pt x="939" y="8100"/>
                  </a:lnTo>
                  <a:lnTo>
                    <a:pt x="1878" y="8100"/>
                  </a:lnTo>
                  <a:lnTo>
                    <a:pt x="2817" y="7714"/>
                  </a:lnTo>
                  <a:lnTo>
                    <a:pt x="3757" y="7714"/>
                  </a:lnTo>
                  <a:lnTo>
                    <a:pt x="3757" y="7329"/>
                  </a:lnTo>
                  <a:lnTo>
                    <a:pt x="4696" y="7329"/>
                  </a:lnTo>
                  <a:lnTo>
                    <a:pt x="4696" y="5786"/>
                  </a:lnTo>
                  <a:lnTo>
                    <a:pt x="3757" y="5400"/>
                  </a:lnTo>
                  <a:lnTo>
                    <a:pt x="3757" y="4629"/>
                  </a:lnTo>
                  <a:lnTo>
                    <a:pt x="2817" y="4243"/>
                  </a:lnTo>
                  <a:lnTo>
                    <a:pt x="2817" y="1543"/>
                  </a:lnTo>
                  <a:lnTo>
                    <a:pt x="3757" y="0"/>
                  </a:lnTo>
                  <a:lnTo>
                    <a:pt x="4696" y="0"/>
                  </a:lnTo>
                  <a:lnTo>
                    <a:pt x="5635" y="386"/>
                  </a:lnTo>
                  <a:lnTo>
                    <a:pt x="6574" y="386"/>
                  </a:lnTo>
                  <a:lnTo>
                    <a:pt x="10330" y="1157"/>
                  </a:lnTo>
                  <a:lnTo>
                    <a:pt x="12209" y="1929"/>
                  </a:lnTo>
                  <a:lnTo>
                    <a:pt x="13148" y="3086"/>
                  </a:lnTo>
                  <a:lnTo>
                    <a:pt x="13148" y="5786"/>
                  </a:lnTo>
                  <a:lnTo>
                    <a:pt x="12209" y="6557"/>
                  </a:lnTo>
                  <a:lnTo>
                    <a:pt x="12209" y="6943"/>
                  </a:lnTo>
                  <a:lnTo>
                    <a:pt x="11270" y="7714"/>
                  </a:lnTo>
                  <a:lnTo>
                    <a:pt x="11270" y="9643"/>
                  </a:lnTo>
                  <a:lnTo>
                    <a:pt x="12209" y="9643"/>
                  </a:lnTo>
                  <a:lnTo>
                    <a:pt x="12209" y="10029"/>
                  </a:lnTo>
                  <a:lnTo>
                    <a:pt x="15965" y="11571"/>
                  </a:lnTo>
                  <a:lnTo>
                    <a:pt x="16904" y="12343"/>
                  </a:lnTo>
                  <a:lnTo>
                    <a:pt x="17843" y="12729"/>
                  </a:lnTo>
                  <a:lnTo>
                    <a:pt x="18783" y="13500"/>
                  </a:lnTo>
                  <a:lnTo>
                    <a:pt x="18783" y="13886"/>
                  </a:lnTo>
                  <a:lnTo>
                    <a:pt x="19722" y="14271"/>
                  </a:lnTo>
                  <a:lnTo>
                    <a:pt x="19722" y="14657"/>
                  </a:lnTo>
                  <a:lnTo>
                    <a:pt x="20661" y="15429"/>
                  </a:lnTo>
                  <a:lnTo>
                    <a:pt x="20661" y="15814"/>
                  </a:lnTo>
                  <a:lnTo>
                    <a:pt x="21600" y="16586"/>
                  </a:lnTo>
                  <a:lnTo>
                    <a:pt x="21600" y="17743"/>
                  </a:lnTo>
                  <a:lnTo>
                    <a:pt x="19722" y="18514"/>
                  </a:lnTo>
                  <a:lnTo>
                    <a:pt x="17843" y="18900"/>
                  </a:lnTo>
                  <a:lnTo>
                    <a:pt x="16904" y="19286"/>
                  </a:lnTo>
                  <a:lnTo>
                    <a:pt x="16904" y="19671"/>
                  </a:lnTo>
                  <a:lnTo>
                    <a:pt x="15965" y="20057"/>
                  </a:lnTo>
                  <a:lnTo>
                    <a:pt x="15965" y="20829"/>
                  </a:lnTo>
                  <a:lnTo>
                    <a:pt x="14087" y="21600"/>
                  </a:lnTo>
                  <a:lnTo>
                    <a:pt x="10330" y="21600"/>
                  </a:lnTo>
                  <a:lnTo>
                    <a:pt x="9391" y="21214"/>
                  </a:lnTo>
                  <a:lnTo>
                    <a:pt x="8452" y="21214"/>
                  </a:lnTo>
                  <a:lnTo>
                    <a:pt x="8452" y="20829"/>
                  </a:lnTo>
                  <a:lnTo>
                    <a:pt x="7513" y="20443"/>
                  </a:lnTo>
                  <a:lnTo>
                    <a:pt x="7513" y="19671"/>
                  </a:lnTo>
                  <a:lnTo>
                    <a:pt x="8452" y="19286"/>
                  </a:lnTo>
                  <a:lnTo>
                    <a:pt x="8452" y="18900"/>
                  </a:lnTo>
                  <a:lnTo>
                    <a:pt x="9391" y="18129"/>
                  </a:lnTo>
                  <a:lnTo>
                    <a:pt x="9391" y="17743"/>
                  </a:lnTo>
                  <a:lnTo>
                    <a:pt x="10330" y="17357"/>
                  </a:lnTo>
                  <a:lnTo>
                    <a:pt x="10330" y="15043"/>
                  </a:lnTo>
                  <a:lnTo>
                    <a:pt x="7513" y="15043"/>
                  </a:lnTo>
                  <a:lnTo>
                    <a:pt x="6574" y="14657"/>
                  </a:lnTo>
                  <a:lnTo>
                    <a:pt x="4696" y="14657"/>
                  </a:lnTo>
                  <a:lnTo>
                    <a:pt x="3757" y="14271"/>
                  </a:lnTo>
                  <a:lnTo>
                    <a:pt x="1878" y="14271"/>
                  </a:lnTo>
                  <a:lnTo>
                    <a:pt x="0" y="135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35" name="Freeform 451"/>
            <p:cNvSpPr/>
            <p:nvPr/>
          </p:nvSpPr>
          <p:spPr>
            <a:xfrm>
              <a:off x="5370724" y="3126674"/>
              <a:ext cx="92116" cy="185678"/>
            </a:xfrm>
            <a:custGeom>
              <a:avLst/>
              <a:gdLst/>
              <a:ahLst/>
              <a:cxnLst>
                <a:cxn ang="0">
                  <a:pos x="wd2" y="hd2"/>
                </a:cxn>
                <a:cxn ang="5400000">
                  <a:pos x="wd2" y="hd2"/>
                </a:cxn>
                <a:cxn ang="10800000">
                  <a:pos x="wd2" y="hd2"/>
                </a:cxn>
                <a:cxn ang="16200000">
                  <a:pos x="wd2" y="hd2"/>
                </a:cxn>
              </a:cxnLst>
              <a:rect l="0" t="0" r="r" b="b"/>
              <a:pathLst>
                <a:path w="21600" h="21600" extrusionOk="0">
                  <a:moveTo>
                    <a:pt x="0" y="13500"/>
                  </a:moveTo>
                  <a:lnTo>
                    <a:pt x="0" y="9257"/>
                  </a:lnTo>
                  <a:lnTo>
                    <a:pt x="939" y="8871"/>
                  </a:lnTo>
                  <a:lnTo>
                    <a:pt x="939" y="8100"/>
                  </a:lnTo>
                  <a:lnTo>
                    <a:pt x="1878" y="8100"/>
                  </a:lnTo>
                  <a:lnTo>
                    <a:pt x="2817" y="7714"/>
                  </a:lnTo>
                  <a:lnTo>
                    <a:pt x="3757" y="7714"/>
                  </a:lnTo>
                  <a:lnTo>
                    <a:pt x="3757" y="7329"/>
                  </a:lnTo>
                  <a:lnTo>
                    <a:pt x="4696" y="7329"/>
                  </a:lnTo>
                  <a:lnTo>
                    <a:pt x="4696" y="5786"/>
                  </a:lnTo>
                  <a:lnTo>
                    <a:pt x="3757" y="5400"/>
                  </a:lnTo>
                  <a:lnTo>
                    <a:pt x="3757" y="4629"/>
                  </a:lnTo>
                  <a:lnTo>
                    <a:pt x="2817" y="4243"/>
                  </a:lnTo>
                  <a:lnTo>
                    <a:pt x="2817" y="1543"/>
                  </a:lnTo>
                  <a:lnTo>
                    <a:pt x="3757" y="0"/>
                  </a:lnTo>
                  <a:lnTo>
                    <a:pt x="4696" y="0"/>
                  </a:lnTo>
                  <a:lnTo>
                    <a:pt x="5635" y="386"/>
                  </a:lnTo>
                  <a:lnTo>
                    <a:pt x="6574" y="386"/>
                  </a:lnTo>
                  <a:lnTo>
                    <a:pt x="10330" y="1157"/>
                  </a:lnTo>
                  <a:lnTo>
                    <a:pt x="12209" y="1929"/>
                  </a:lnTo>
                  <a:lnTo>
                    <a:pt x="13148" y="3086"/>
                  </a:lnTo>
                  <a:lnTo>
                    <a:pt x="13148" y="5786"/>
                  </a:lnTo>
                  <a:lnTo>
                    <a:pt x="12209" y="6557"/>
                  </a:lnTo>
                  <a:lnTo>
                    <a:pt x="12209" y="6943"/>
                  </a:lnTo>
                  <a:lnTo>
                    <a:pt x="11270" y="7714"/>
                  </a:lnTo>
                  <a:lnTo>
                    <a:pt x="11270" y="9643"/>
                  </a:lnTo>
                  <a:lnTo>
                    <a:pt x="12209" y="9643"/>
                  </a:lnTo>
                  <a:lnTo>
                    <a:pt x="12209" y="10029"/>
                  </a:lnTo>
                  <a:lnTo>
                    <a:pt x="15965" y="11571"/>
                  </a:lnTo>
                  <a:lnTo>
                    <a:pt x="16904" y="12343"/>
                  </a:lnTo>
                  <a:lnTo>
                    <a:pt x="17843" y="12729"/>
                  </a:lnTo>
                  <a:lnTo>
                    <a:pt x="18783" y="13500"/>
                  </a:lnTo>
                  <a:lnTo>
                    <a:pt x="18783" y="13886"/>
                  </a:lnTo>
                  <a:lnTo>
                    <a:pt x="19722" y="14271"/>
                  </a:lnTo>
                  <a:lnTo>
                    <a:pt x="19722" y="14657"/>
                  </a:lnTo>
                  <a:lnTo>
                    <a:pt x="20661" y="15429"/>
                  </a:lnTo>
                  <a:lnTo>
                    <a:pt x="20661" y="15814"/>
                  </a:lnTo>
                  <a:lnTo>
                    <a:pt x="21600" y="16586"/>
                  </a:lnTo>
                  <a:lnTo>
                    <a:pt x="21600" y="17743"/>
                  </a:lnTo>
                  <a:lnTo>
                    <a:pt x="19722" y="18514"/>
                  </a:lnTo>
                  <a:lnTo>
                    <a:pt x="17843" y="18900"/>
                  </a:lnTo>
                  <a:lnTo>
                    <a:pt x="16904" y="19286"/>
                  </a:lnTo>
                  <a:lnTo>
                    <a:pt x="16904" y="19671"/>
                  </a:lnTo>
                  <a:lnTo>
                    <a:pt x="15965" y="20057"/>
                  </a:lnTo>
                  <a:lnTo>
                    <a:pt x="15965" y="20829"/>
                  </a:lnTo>
                  <a:lnTo>
                    <a:pt x="14087" y="21600"/>
                  </a:lnTo>
                  <a:lnTo>
                    <a:pt x="10330" y="21600"/>
                  </a:lnTo>
                  <a:lnTo>
                    <a:pt x="9391" y="21214"/>
                  </a:lnTo>
                  <a:lnTo>
                    <a:pt x="8452" y="21214"/>
                  </a:lnTo>
                  <a:lnTo>
                    <a:pt x="8452" y="20829"/>
                  </a:lnTo>
                  <a:lnTo>
                    <a:pt x="7513" y="20443"/>
                  </a:lnTo>
                  <a:lnTo>
                    <a:pt x="7513" y="19671"/>
                  </a:lnTo>
                  <a:lnTo>
                    <a:pt x="8452" y="19286"/>
                  </a:lnTo>
                  <a:lnTo>
                    <a:pt x="8452" y="18900"/>
                  </a:lnTo>
                  <a:lnTo>
                    <a:pt x="9391" y="18129"/>
                  </a:lnTo>
                  <a:lnTo>
                    <a:pt x="9391" y="17743"/>
                  </a:lnTo>
                  <a:lnTo>
                    <a:pt x="10330" y="17357"/>
                  </a:lnTo>
                  <a:lnTo>
                    <a:pt x="10330" y="15043"/>
                  </a:lnTo>
                  <a:lnTo>
                    <a:pt x="7513" y="15043"/>
                  </a:lnTo>
                  <a:lnTo>
                    <a:pt x="6574" y="14657"/>
                  </a:lnTo>
                  <a:lnTo>
                    <a:pt x="4696" y="14657"/>
                  </a:lnTo>
                  <a:lnTo>
                    <a:pt x="3757" y="14271"/>
                  </a:lnTo>
                  <a:lnTo>
                    <a:pt x="1878" y="14271"/>
                  </a:lnTo>
                  <a:lnTo>
                    <a:pt x="0" y="135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36" name="Freeform 452"/>
            <p:cNvSpPr/>
            <p:nvPr/>
          </p:nvSpPr>
          <p:spPr>
            <a:xfrm>
              <a:off x="4629797" y="1790460"/>
              <a:ext cx="116146" cy="179048"/>
            </a:xfrm>
            <a:custGeom>
              <a:avLst/>
              <a:gdLst/>
              <a:ahLst/>
              <a:cxnLst>
                <a:cxn ang="0">
                  <a:pos x="wd2" y="hd2"/>
                </a:cxn>
                <a:cxn ang="5400000">
                  <a:pos x="wd2" y="hd2"/>
                </a:cxn>
                <a:cxn ang="10800000">
                  <a:pos x="wd2" y="hd2"/>
                </a:cxn>
                <a:cxn ang="16200000">
                  <a:pos x="wd2" y="hd2"/>
                </a:cxn>
              </a:cxnLst>
              <a:rect l="0" t="0" r="r" b="b"/>
              <a:pathLst>
                <a:path w="21600" h="21600" extrusionOk="0">
                  <a:moveTo>
                    <a:pt x="11917" y="21200"/>
                  </a:moveTo>
                  <a:lnTo>
                    <a:pt x="10428" y="21600"/>
                  </a:lnTo>
                  <a:lnTo>
                    <a:pt x="8938" y="21600"/>
                  </a:lnTo>
                  <a:lnTo>
                    <a:pt x="8938" y="21200"/>
                  </a:lnTo>
                  <a:lnTo>
                    <a:pt x="8193" y="21200"/>
                  </a:lnTo>
                  <a:lnTo>
                    <a:pt x="8193" y="18800"/>
                  </a:lnTo>
                  <a:lnTo>
                    <a:pt x="7448" y="18400"/>
                  </a:lnTo>
                  <a:lnTo>
                    <a:pt x="7448" y="18000"/>
                  </a:lnTo>
                  <a:lnTo>
                    <a:pt x="6703" y="18000"/>
                  </a:lnTo>
                  <a:lnTo>
                    <a:pt x="6703" y="17600"/>
                  </a:lnTo>
                  <a:lnTo>
                    <a:pt x="4469" y="17600"/>
                  </a:lnTo>
                  <a:lnTo>
                    <a:pt x="3724" y="17200"/>
                  </a:lnTo>
                  <a:lnTo>
                    <a:pt x="2979" y="17200"/>
                  </a:lnTo>
                  <a:lnTo>
                    <a:pt x="1490" y="16400"/>
                  </a:lnTo>
                  <a:lnTo>
                    <a:pt x="1490" y="16000"/>
                  </a:lnTo>
                  <a:lnTo>
                    <a:pt x="745" y="15600"/>
                  </a:lnTo>
                  <a:lnTo>
                    <a:pt x="745" y="14800"/>
                  </a:lnTo>
                  <a:lnTo>
                    <a:pt x="0" y="14400"/>
                  </a:lnTo>
                  <a:lnTo>
                    <a:pt x="0" y="13200"/>
                  </a:lnTo>
                  <a:lnTo>
                    <a:pt x="745" y="12800"/>
                  </a:lnTo>
                  <a:lnTo>
                    <a:pt x="745" y="11600"/>
                  </a:lnTo>
                  <a:lnTo>
                    <a:pt x="1490" y="11200"/>
                  </a:lnTo>
                  <a:lnTo>
                    <a:pt x="1490" y="10800"/>
                  </a:lnTo>
                  <a:lnTo>
                    <a:pt x="2234" y="10800"/>
                  </a:lnTo>
                  <a:lnTo>
                    <a:pt x="2979" y="10400"/>
                  </a:lnTo>
                  <a:lnTo>
                    <a:pt x="5959" y="10400"/>
                  </a:lnTo>
                  <a:lnTo>
                    <a:pt x="6703" y="10000"/>
                  </a:lnTo>
                  <a:lnTo>
                    <a:pt x="6703" y="9200"/>
                  </a:lnTo>
                  <a:lnTo>
                    <a:pt x="5959" y="9200"/>
                  </a:lnTo>
                  <a:lnTo>
                    <a:pt x="5959" y="8800"/>
                  </a:lnTo>
                  <a:lnTo>
                    <a:pt x="4469" y="8000"/>
                  </a:lnTo>
                  <a:lnTo>
                    <a:pt x="4469" y="7600"/>
                  </a:lnTo>
                  <a:lnTo>
                    <a:pt x="3724" y="7600"/>
                  </a:lnTo>
                  <a:lnTo>
                    <a:pt x="3724" y="6800"/>
                  </a:lnTo>
                  <a:lnTo>
                    <a:pt x="4469" y="6400"/>
                  </a:lnTo>
                  <a:lnTo>
                    <a:pt x="4469" y="5600"/>
                  </a:lnTo>
                  <a:lnTo>
                    <a:pt x="5214" y="5600"/>
                  </a:lnTo>
                  <a:lnTo>
                    <a:pt x="5214" y="5200"/>
                  </a:lnTo>
                  <a:lnTo>
                    <a:pt x="5959" y="5200"/>
                  </a:lnTo>
                  <a:lnTo>
                    <a:pt x="6703" y="5600"/>
                  </a:lnTo>
                  <a:lnTo>
                    <a:pt x="7448" y="5600"/>
                  </a:lnTo>
                  <a:lnTo>
                    <a:pt x="7448" y="2800"/>
                  </a:lnTo>
                  <a:lnTo>
                    <a:pt x="6703" y="2000"/>
                  </a:lnTo>
                  <a:lnTo>
                    <a:pt x="6703" y="1600"/>
                  </a:lnTo>
                  <a:lnTo>
                    <a:pt x="8193" y="1200"/>
                  </a:lnTo>
                  <a:lnTo>
                    <a:pt x="8938" y="400"/>
                  </a:lnTo>
                  <a:lnTo>
                    <a:pt x="10428" y="400"/>
                  </a:lnTo>
                  <a:lnTo>
                    <a:pt x="11172" y="0"/>
                  </a:lnTo>
                  <a:lnTo>
                    <a:pt x="12662" y="0"/>
                  </a:lnTo>
                  <a:lnTo>
                    <a:pt x="14152" y="800"/>
                  </a:lnTo>
                  <a:lnTo>
                    <a:pt x="14897" y="800"/>
                  </a:lnTo>
                  <a:lnTo>
                    <a:pt x="15641" y="1200"/>
                  </a:lnTo>
                  <a:lnTo>
                    <a:pt x="16386" y="1200"/>
                  </a:lnTo>
                  <a:lnTo>
                    <a:pt x="16386" y="1600"/>
                  </a:lnTo>
                  <a:lnTo>
                    <a:pt x="18621" y="1600"/>
                  </a:lnTo>
                  <a:lnTo>
                    <a:pt x="19366" y="2000"/>
                  </a:lnTo>
                  <a:lnTo>
                    <a:pt x="20110" y="2000"/>
                  </a:lnTo>
                  <a:lnTo>
                    <a:pt x="20110" y="2800"/>
                  </a:lnTo>
                  <a:lnTo>
                    <a:pt x="19366" y="3200"/>
                  </a:lnTo>
                  <a:lnTo>
                    <a:pt x="19366" y="3600"/>
                  </a:lnTo>
                  <a:lnTo>
                    <a:pt x="18621" y="4000"/>
                  </a:lnTo>
                  <a:lnTo>
                    <a:pt x="18621" y="4800"/>
                  </a:lnTo>
                  <a:lnTo>
                    <a:pt x="19366" y="4800"/>
                  </a:lnTo>
                  <a:lnTo>
                    <a:pt x="19366" y="5200"/>
                  </a:lnTo>
                  <a:lnTo>
                    <a:pt x="20855" y="6000"/>
                  </a:lnTo>
                  <a:lnTo>
                    <a:pt x="20855" y="8800"/>
                  </a:lnTo>
                  <a:lnTo>
                    <a:pt x="20110" y="9200"/>
                  </a:lnTo>
                  <a:lnTo>
                    <a:pt x="20110" y="9600"/>
                  </a:lnTo>
                  <a:lnTo>
                    <a:pt x="19366" y="9600"/>
                  </a:lnTo>
                  <a:lnTo>
                    <a:pt x="19366" y="10000"/>
                  </a:lnTo>
                  <a:lnTo>
                    <a:pt x="16386" y="10000"/>
                  </a:lnTo>
                  <a:lnTo>
                    <a:pt x="16386" y="10400"/>
                  </a:lnTo>
                  <a:lnTo>
                    <a:pt x="15641" y="10400"/>
                  </a:lnTo>
                  <a:lnTo>
                    <a:pt x="15641" y="13200"/>
                  </a:lnTo>
                  <a:lnTo>
                    <a:pt x="17131" y="13200"/>
                  </a:lnTo>
                  <a:lnTo>
                    <a:pt x="18621" y="13600"/>
                  </a:lnTo>
                  <a:lnTo>
                    <a:pt x="19366" y="13600"/>
                  </a:lnTo>
                  <a:lnTo>
                    <a:pt x="19366" y="14000"/>
                  </a:lnTo>
                  <a:lnTo>
                    <a:pt x="21600" y="15200"/>
                  </a:lnTo>
                  <a:lnTo>
                    <a:pt x="21600" y="17600"/>
                  </a:lnTo>
                  <a:lnTo>
                    <a:pt x="20855" y="18400"/>
                  </a:lnTo>
                  <a:lnTo>
                    <a:pt x="20855" y="19600"/>
                  </a:lnTo>
                  <a:lnTo>
                    <a:pt x="20110" y="19600"/>
                  </a:lnTo>
                  <a:lnTo>
                    <a:pt x="19366" y="20000"/>
                  </a:lnTo>
                  <a:lnTo>
                    <a:pt x="17131" y="20000"/>
                  </a:lnTo>
                  <a:lnTo>
                    <a:pt x="14152" y="20800"/>
                  </a:lnTo>
                  <a:lnTo>
                    <a:pt x="11917" y="212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37" name="Freeform 453"/>
            <p:cNvSpPr/>
            <p:nvPr/>
          </p:nvSpPr>
          <p:spPr>
            <a:xfrm>
              <a:off x="4629797" y="1790460"/>
              <a:ext cx="116146" cy="179048"/>
            </a:xfrm>
            <a:custGeom>
              <a:avLst/>
              <a:gdLst/>
              <a:ahLst/>
              <a:cxnLst>
                <a:cxn ang="0">
                  <a:pos x="wd2" y="hd2"/>
                </a:cxn>
                <a:cxn ang="5400000">
                  <a:pos x="wd2" y="hd2"/>
                </a:cxn>
                <a:cxn ang="10800000">
                  <a:pos x="wd2" y="hd2"/>
                </a:cxn>
                <a:cxn ang="16200000">
                  <a:pos x="wd2" y="hd2"/>
                </a:cxn>
              </a:cxnLst>
              <a:rect l="0" t="0" r="r" b="b"/>
              <a:pathLst>
                <a:path w="21600" h="21600" extrusionOk="0">
                  <a:moveTo>
                    <a:pt x="11917" y="21200"/>
                  </a:moveTo>
                  <a:lnTo>
                    <a:pt x="10428" y="21600"/>
                  </a:lnTo>
                  <a:lnTo>
                    <a:pt x="8938" y="21600"/>
                  </a:lnTo>
                  <a:lnTo>
                    <a:pt x="8938" y="21200"/>
                  </a:lnTo>
                  <a:lnTo>
                    <a:pt x="8193" y="21200"/>
                  </a:lnTo>
                  <a:lnTo>
                    <a:pt x="8193" y="18800"/>
                  </a:lnTo>
                  <a:lnTo>
                    <a:pt x="7448" y="18400"/>
                  </a:lnTo>
                  <a:lnTo>
                    <a:pt x="7448" y="18000"/>
                  </a:lnTo>
                  <a:lnTo>
                    <a:pt x="6703" y="18000"/>
                  </a:lnTo>
                  <a:lnTo>
                    <a:pt x="6703" y="17600"/>
                  </a:lnTo>
                  <a:lnTo>
                    <a:pt x="4469" y="17600"/>
                  </a:lnTo>
                  <a:lnTo>
                    <a:pt x="3724" y="17200"/>
                  </a:lnTo>
                  <a:lnTo>
                    <a:pt x="2979" y="17200"/>
                  </a:lnTo>
                  <a:lnTo>
                    <a:pt x="1490" y="16400"/>
                  </a:lnTo>
                  <a:lnTo>
                    <a:pt x="1490" y="16000"/>
                  </a:lnTo>
                  <a:lnTo>
                    <a:pt x="745" y="15600"/>
                  </a:lnTo>
                  <a:lnTo>
                    <a:pt x="745" y="14800"/>
                  </a:lnTo>
                  <a:lnTo>
                    <a:pt x="0" y="14400"/>
                  </a:lnTo>
                  <a:lnTo>
                    <a:pt x="0" y="13200"/>
                  </a:lnTo>
                  <a:lnTo>
                    <a:pt x="745" y="12800"/>
                  </a:lnTo>
                  <a:lnTo>
                    <a:pt x="745" y="11600"/>
                  </a:lnTo>
                  <a:lnTo>
                    <a:pt x="1490" y="11200"/>
                  </a:lnTo>
                  <a:lnTo>
                    <a:pt x="1490" y="10800"/>
                  </a:lnTo>
                  <a:lnTo>
                    <a:pt x="2234" y="10800"/>
                  </a:lnTo>
                  <a:lnTo>
                    <a:pt x="2979" y="10400"/>
                  </a:lnTo>
                  <a:lnTo>
                    <a:pt x="5959" y="10400"/>
                  </a:lnTo>
                  <a:lnTo>
                    <a:pt x="6703" y="10000"/>
                  </a:lnTo>
                  <a:lnTo>
                    <a:pt x="6703" y="9200"/>
                  </a:lnTo>
                  <a:lnTo>
                    <a:pt x="5959" y="9200"/>
                  </a:lnTo>
                  <a:lnTo>
                    <a:pt x="5959" y="8800"/>
                  </a:lnTo>
                  <a:lnTo>
                    <a:pt x="4469" y="8000"/>
                  </a:lnTo>
                  <a:lnTo>
                    <a:pt x="4469" y="7600"/>
                  </a:lnTo>
                  <a:lnTo>
                    <a:pt x="3724" y="7600"/>
                  </a:lnTo>
                  <a:lnTo>
                    <a:pt x="3724" y="6800"/>
                  </a:lnTo>
                  <a:lnTo>
                    <a:pt x="4469" y="6400"/>
                  </a:lnTo>
                  <a:lnTo>
                    <a:pt x="4469" y="5600"/>
                  </a:lnTo>
                  <a:lnTo>
                    <a:pt x="5214" y="5600"/>
                  </a:lnTo>
                  <a:lnTo>
                    <a:pt x="5214" y="5200"/>
                  </a:lnTo>
                  <a:lnTo>
                    <a:pt x="5959" y="5200"/>
                  </a:lnTo>
                  <a:lnTo>
                    <a:pt x="6703" y="5600"/>
                  </a:lnTo>
                  <a:lnTo>
                    <a:pt x="7448" y="5600"/>
                  </a:lnTo>
                  <a:lnTo>
                    <a:pt x="7448" y="2800"/>
                  </a:lnTo>
                  <a:lnTo>
                    <a:pt x="6703" y="2000"/>
                  </a:lnTo>
                  <a:lnTo>
                    <a:pt x="6703" y="1600"/>
                  </a:lnTo>
                  <a:lnTo>
                    <a:pt x="8193" y="1200"/>
                  </a:lnTo>
                  <a:lnTo>
                    <a:pt x="8938" y="400"/>
                  </a:lnTo>
                  <a:lnTo>
                    <a:pt x="10428" y="400"/>
                  </a:lnTo>
                  <a:lnTo>
                    <a:pt x="11172" y="0"/>
                  </a:lnTo>
                  <a:lnTo>
                    <a:pt x="12662" y="0"/>
                  </a:lnTo>
                  <a:lnTo>
                    <a:pt x="14152" y="800"/>
                  </a:lnTo>
                  <a:lnTo>
                    <a:pt x="14897" y="800"/>
                  </a:lnTo>
                  <a:lnTo>
                    <a:pt x="15641" y="1200"/>
                  </a:lnTo>
                  <a:lnTo>
                    <a:pt x="16386" y="1200"/>
                  </a:lnTo>
                  <a:lnTo>
                    <a:pt x="16386" y="1600"/>
                  </a:lnTo>
                  <a:lnTo>
                    <a:pt x="18621" y="1600"/>
                  </a:lnTo>
                  <a:lnTo>
                    <a:pt x="19366" y="2000"/>
                  </a:lnTo>
                  <a:lnTo>
                    <a:pt x="20110" y="2000"/>
                  </a:lnTo>
                  <a:lnTo>
                    <a:pt x="20110" y="2800"/>
                  </a:lnTo>
                  <a:lnTo>
                    <a:pt x="19366" y="3200"/>
                  </a:lnTo>
                  <a:lnTo>
                    <a:pt x="19366" y="3600"/>
                  </a:lnTo>
                  <a:lnTo>
                    <a:pt x="18621" y="4000"/>
                  </a:lnTo>
                  <a:lnTo>
                    <a:pt x="18621" y="4800"/>
                  </a:lnTo>
                  <a:lnTo>
                    <a:pt x="19366" y="4800"/>
                  </a:lnTo>
                  <a:lnTo>
                    <a:pt x="19366" y="5200"/>
                  </a:lnTo>
                  <a:lnTo>
                    <a:pt x="20855" y="6000"/>
                  </a:lnTo>
                  <a:lnTo>
                    <a:pt x="20855" y="8800"/>
                  </a:lnTo>
                  <a:lnTo>
                    <a:pt x="20110" y="9200"/>
                  </a:lnTo>
                  <a:lnTo>
                    <a:pt x="20110" y="9600"/>
                  </a:lnTo>
                  <a:lnTo>
                    <a:pt x="19366" y="9600"/>
                  </a:lnTo>
                  <a:lnTo>
                    <a:pt x="19366" y="10000"/>
                  </a:lnTo>
                  <a:lnTo>
                    <a:pt x="16386" y="10000"/>
                  </a:lnTo>
                  <a:lnTo>
                    <a:pt x="16386" y="10400"/>
                  </a:lnTo>
                  <a:lnTo>
                    <a:pt x="15641" y="10400"/>
                  </a:lnTo>
                  <a:lnTo>
                    <a:pt x="15641" y="13200"/>
                  </a:lnTo>
                  <a:lnTo>
                    <a:pt x="17131" y="13200"/>
                  </a:lnTo>
                  <a:lnTo>
                    <a:pt x="18621" y="13600"/>
                  </a:lnTo>
                  <a:lnTo>
                    <a:pt x="19366" y="13600"/>
                  </a:lnTo>
                  <a:lnTo>
                    <a:pt x="19366" y="14000"/>
                  </a:lnTo>
                  <a:lnTo>
                    <a:pt x="21600" y="15200"/>
                  </a:lnTo>
                  <a:lnTo>
                    <a:pt x="21600" y="17600"/>
                  </a:lnTo>
                  <a:lnTo>
                    <a:pt x="20855" y="18400"/>
                  </a:lnTo>
                  <a:lnTo>
                    <a:pt x="20855" y="19600"/>
                  </a:lnTo>
                  <a:lnTo>
                    <a:pt x="20110" y="19600"/>
                  </a:lnTo>
                  <a:lnTo>
                    <a:pt x="19366" y="20000"/>
                  </a:lnTo>
                  <a:lnTo>
                    <a:pt x="17131" y="20000"/>
                  </a:lnTo>
                  <a:lnTo>
                    <a:pt x="14152" y="20800"/>
                  </a:lnTo>
                  <a:lnTo>
                    <a:pt x="11917" y="212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38" name="Freeform 454"/>
            <p:cNvSpPr/>
            <p:nvPr/>
          </p:nvSpPr>
          <p:spPr>
            <a:xfrm>
              <a:off x="4089120" y="1840194"/>
              <a:ext cx="300377" cy="235414"/>
            </a:xfrm>
            <a:custGeom>
              <a:avLst/>
              <a:gdLst/>
              <a:ahLst/>
              <a:cxnLst>
                <a:cxn ang="0">
                  <a:pos x="wd2" y="hd2"/>
                </a:cxn>
                <a:cxn ang="5400000">
                  <a:pos x="wd2" y="hd2"/>
                </a:cxn>
                <a:cxn ang="10800000">
                  <a:pos x="wd2" y="hd2"/>
                </a:cxn>
                <a:cxn ang="16200000">
                  <a:pos x="wd2" y="hd2"/>
                </a:cxn>
              </a:cxnLst>
              <a:rect l="0" t="0" r="r" b="b"/>
              <a:pathLst>
                <a:path w="21600" h="21600" extrusionOk="0">
                  <a:moveTo>
                    <a:pt x="17280" y="2738"/>
                  </a:moveTo>
                  <a:lnTo>
                    <a:pt x="17280" y="2434"/>
                  </a:lnTo>
                  <a:lnTo>
                    <a:pt x="19872" y="2434"/>
                  </a:lnTo>
                  <a:lnTo>
                    <a:pt x="21024" y="3651"/>
                  </a:lnTo>
                  <a:lnTo>
                    <a:pt x="21024" y="3955"/>
                  </a:lnTo>
                  <a:lnTo>
                    <a:pt x="21312" y="3955"/>
                  </a:lnTo>
                  <a:lnTo>
                    <a:pt x="21312" y="4259"/>
                  </a:lnTo>
                  <a:lnTo>
                    <a:pt x="21024" y="4259"/>
                  </a:lnTo>
                  <a:lnTo>
                    <a:pt x="21024" y="4563"/>
                  </a:lnTo>
                  <a:lnTo>
                    <a:pt x="20736" y="4868"/>
                  </a:lnTo>
                  <a:lnTo>
                    <a:pt x="20736" y="5172"/>
                  </a:lnTo>
                  <a:lnTo>
                    <a:pt x="20160" y="5780"/>
                  </a:lnTo>
                  <a:lnTo>
                    <a:pt x="20160" y="6389"/>
                  </a:lnTo>
                  <a:lnTo>
                    <a:pt x="20448" y="6389"/>
                  </a:lnTo>
                  <a:lnTo>
                    <a:pt x="20736" y="6693"/>
                  </a:lnTo>
                  <a:lnTo>
                    <a:pt x="21312" y="6693"/>
                  </a:lnTo>
                  <a:lnTo>
                    <a:pt x="21312" y="6997"/>
                  </a:lnTo>
                  <a:lnTo>
                    <a:pt x="21600" y="6997"/>
                  </a:lnTo>
                  <a:lnTo>
                    <a:pt x="21600" y="8518"/>
                  </a:lnTo>
                  <a:lnTo>
                    <a:pt x="21312" y="9127"/>
                  </a:lnTo>
                  <a:lnTo>
                    <a:pt x="21312" y="9431"/>
                  </a:lnTo>
                  <a:lnTo>
                    <a:pt x="21024" y="9735"/>
                  </a:lnTo>
                  <a:lnTo>
                    <a:pt x="21024" y="10344"/>
                  </a:lnTo>
                  <a:lnTo>
                    <a:pt x="20736" y="10344"/>
                  </a:lnTo>
                  <a:lnTo>
                    <a:pt x="20736" y="10648"/>
                  </a:lnTo>
                  <a:lnTo>
                    <a:pt x="20448" y="10952"/>
                  </a:lnTo>
                  <a:lnTo>
                    <a:pt x="18144" y="10952"/>
                  </a:lnTo>
                  <a:lnTo>
                    <a:pt x="18144" y="11256"/>
                  </a:lnTo>
                  <a:lnTo>
                    <a:pt x="17856" y="11256"/>
                  </a:lnTo>
                  <a:lnTo>
                    <a:pt x="17856" y="12777"/>
                  </a:lnTo>
                  <a:lnTo>
                    <a:pt x="18144" y="13082"/>
                  </a:lnTo>
                  <a:lnTo>
                    <a:pt x="18432" y="13082"/>
                  </a:lnTo>
                  <a:lnTo>
                    <a:pt x="18432" y="13386"/>
                  </a:lnTo>
                  <a:lnTo>
                    <a:pt x="18720" y="13386"/>
                  </a:lnTo>
                  <a:lnTo>
                    <a:pt x="18720" y="13690"/>
                  </a:lnTo>
                  <a:lnTo>
                    <a:pt x="19008" y="13690"/>
                  </a:lnTo>
                  <a:lnTo>
                    <a:pt x="18720" y="13994"/>
                  </a:lnTo>
                  <a:lnTo>
                    <a:pt x="18720" y="14299"/>
                  </a:lnTo>
                  <a:lnTo>
                    <a:pt x="18432" y="14299"/>
                  </a:lnTo>
                  <a:lnTo>
                    <a:pt x="18432" y="14603"/>
                  </a:lnTo>
                  <a:lnTo>
                    <a:pt x="18144" y="14603"/>
                  </a:lnTo>
                  <a:lnTo>
                    <a:pt x="17856" y="15211"/>
                  </a:lnTo>
                  <a:lnTo>
                    <a:pt x="17280" y="15515"/>
                  </a:lnTo>
                  <a:lnTo>
                    <a:pt x="16992" y="15515"/>
                  </a:lnTo>
                  <a:lnTo>
                    <a:pt x="16416" y="15820"/>
                  </a:lnTo>
                  <a:lnTo>
                    <a:pt x="16416" y="16124"/>
                  </a:lnTo>
                  <a:lnTo>
                    <a:pt x="16128" y="16124"/>
                  </a:lnTo>
                  <a:lnTo>
                    <a:pt x="15840" y="16732"/>
                  </a:lnTo>
                  <a:lnTo>
                    <a:pt x="15264" y="17037"/>
                  </a:lnTo>
                  <a:lnTo>
                    <a:pt x="14688" y="17645"/>
                  </a:lnTo>
                  <a:lnTo>
                    <a:pt x="14688" y="17949"/>
                  </a:lnTo>
                  <a:lnTo>
                    <a:pt x="14400" y="18254"/>
                  </a:lnTo>
                  <a:lnTo>
                    <a:pt x="14112" y="18254"/>
                  </a:lnTo>
                  <a:lnTo>
                    <a:pt x="13536" y="18558"/>
                  </a:lnTo>
                  <a:lnTo>
                    <a:pt x="12960" y="19166"/>
                  </a:lnTo>
                  <a:lnTo>
                    <a:pt x="11232" y="19166"/>
                  </a:lnTo>
                  <a:lnTo>
                    <a:pt x="10944" y="19775"/>
                  </a:lnTo>
                  <a:lnTo>
                    <a:pt x="10944" y="20079"/>
                  </a:lnTo>
                  <a:lnTo>
                    <a:pt x="10656" y="20079"/>
                  </a:lnTo>
                  <a:lnTo>
                    <a:pt x="10656" y="20383"/>
                  </a:lnTo>
                  <a:lnTo>
                    <a:pt x="10368" y="20383"/>
                  </a:lnTo>
                  <a:lnTo>
                    <a:pt x="10080" y="20079"/>
                  </a:lnTo>
                  <a:lnTo>
                    <a:pt x="8928" y="20079"/>
                  </a:lnTo>
                  <a:lnTo>
                    <a:pt x="8928" y="21600"/>
                  </a:lnTo>
                  <a:lnTo>
                    <a:pt x="6624" y="21600"/>
                  </a:lnTo>
                  <a:lnTo>
                    <a:pt x="6624" y="21296"/>
                  </a:lnTo>
                  <a:lnTo>
                    <a:pt x="6912" y="20992"/>
                  </a:lnTo>
                  <a:lnTo>
                    <a:pt x="6912" y="20383"/>
                  </a:lnTo>
                  <a:lnTo>
                    <a:pt x="6624" y="20383"/>
                  </a:lnTo>
                  <a:lnTo>
                    <a:pt x="6624" y="20079"/>
                  </a:lnTo>
                  <a:lnTo>
                    <a:pt x="6336" y="20079"/>
                  </a:lnTo>
                  <a:lnTo>
                    <a:pt x="5760" y="20383"/>
                  </a:lnTo>
                  <a:lnTo>
                    <a:pt x="0" y="20383"/>
                  </a:lnTo>
                  <a:lnTo>
                    <a:pt x="0" y="20079"/>
                  </a:lnTo>
                  <a:lnTo>
                    <a:pt x="576" y="19470"/>
                  </a:lnTo>
                  <a:lnTo>
                    <a:pt x="864" y="18862"/>
                  </a:lnTo>
                  <a:lnTo>
                    <a:pt x="1440" y="18254"/>
                  </a:lnTo>
                  <a:lnTo>
                    <a:pt x="1728" y="18254"/>
                  </a:lnTo>
                  <a:lnTo>
                    <a:pt x="2016" y="17949"/>
                  </a:lnTo>
                  <a:lnTo>
                    <a:pt x="2592" y="17949"/>
                  </a:lnTo>
                  <a:lnTo>
                    <a:pt x="2880" y="17645"/>
                  </a:lnTo>
                  <a:lnTo>
                    <a:pt x="3168" y="17037"/>
                  </a:lnTo>
                  <a:lnTo>
                    <a:pt x="3744" y="16428"/>
                  </a:lnTo>
                  <a:lnTo>
                    <a:pt x="3744" y="15820"/>
                  </a:lnTo>
                  <a:lnTo>
                    <a:pt x="4032" y="15515"/>
                  </a:lnTo>
                  <a:lnTo>
                    <a:pt x="4032" y="13082"/>
                  </a:lnTo>
                  <a:lnTo>
                    <a:pt x="4320" y="11256"/>
                  </a:lnTo>
                  <a:lnTo>
                    <a:pt x="4320" y="10039"/>
                  </a:lnTo>
                  <a:lnTo>
                    <a:pt x="4608" y="9735"/>
                  </a:lnTo>
                  <a:lnTo>
                    <a:pt x="4608" y="8518"/>
                  </a:lnTo>
                  <a:lnTo>
                    <a:pt x="4896" y="8214"/>
                  </a:lnTo>
                  <a:lnTo>
                    <a:pt x="4896" y="7910"/>
                  </a:lnTo>
                  <a:lnTo>
                    <a:pt x="5184" y="7606"/>
                  </a:lnTo>
                  <a:lnTo>
                    <a:pt x="5760" y="7606"/>
                  </a:lnTo>
                  <a:lnTo>
                    <a:pt x="6048" y="7910"/>
                  </a:lnTo>
                  <a:lnTo>
                    <a:pt x="6336" y="7606"/>
                  </a:lnTo>
                  <a:lnTo>
                    <a:pt x="6336" y="6085"/>
                  </a:lnTo>
                  <a:lnTo>
                    <a:pt x="8640" y="6085"/>
                  </a:lnTo>
                  <a:lnTo>
                    <a:pt x="8928" y="6389"/>
                  </a:lnTo>
                  <a:lnTo>
                    <a:pt x="9216" y="6389"/>
                  </a:lnTo>
                  <a:lnTo>
                    <a:pt x="9504" y="6085"/>
                  </a:lnTo>
                  <a:lnTo>
                    <a:pt x="9792" y="6085"/>
                  </a:lnTo>
                  <a:lnTo>
                    <a:pt x="9792" y="4259"/>
                  </a:lnTo>
                  <a:lnTo>
                    <a:pt x="10080" y="3955"/>
                  </a:lnTo>
                  <a:lnTo>
                    <a:pt x="10080" y="3651"/>
                  </a:lnTo>
                  <a:lnTo>
                    <a:pt x="10368" y="3651"/>
                  </a:lnTo>
                  <a:lnTo>
                    <a:pt x="10656" y="3042"/>
                  </a:lnTo>
                  <a:lnTo>
                    <a:pt x="10944" y="3042"/>
                  </a:lnTo>
                  <a:lnTo>
                    <a:pt x="10944" y="2738"/>
                  </a:lnTo>
                  <a:lnTo>
                    <a:pt x="11520" y="2130"/>
                  </a:lnTo>
                  <a:lnTo>
                    <a:pt x="11808" y="1521"/>
                  </a:lnTo>
                  <a:lnTo>
                    <a:pt x="11808" y="913"/>
                  </a:lnTo>
                  <a:lnTo>
                    <a:pt x="12096" y="608"/>
                  </a:lnTo>
                  <a:lnTo>
                    <a:pt x="12096" y="0"/>
                  </a:lnTo>
                  <a:lnTo>
                    <a:pt x="12960" y="0"/>
                  </a:lnTo>
                  <a:lnTo>
                    <a:pt x="13824" y="913"/>
                  </a:lnTo>
                  <a:lnTo>
                    <a:pt x="14112" y="913"/>
                  </a:lnTo>
                  <a:lnTo>
                    <a:pt x="14400" y="1217"/>
                  </a:lnTo>
                  <a:lnTo>
                    <a:pt x="15840" y="1217"/>
                  </a:lnTo>
                  <a:lnTo>
                    <a:pt x="16128" y="1521"/>
                  </a:lnTo>
                  <a:lnTo>
                    <a:pt x="16416" y="1521"/>
                  </a:lnTo>
                  <a:lnTo>
                    <a:pt x="16704" y="1825"/>
                  </a:lnTo>
                  <a:lnTo>
                    <a:pt x="16704" y="2130"/>
                  </a:lnTo>
                  <a:lnTo>
                    <a:pt x="16992" y="2434"/>
                  </a:lnTo>
                  <a:lnTo>
                    <a:pt x="17280" y="2434"/>
                  </a:lnTo>
                  <a:lnTo>
                    <a:pt x="17280" y="2738"/>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39" name="Freeform 455"/>
            <p:cNvSpPr/>
            <p:nvPr/>
          </p:nvSpPr>
          <p:spPr>
            <a:xfrm>
              <a:off x="4089120" y="1840194"/>
              <a:ext cx="300377" cy="235414"/>
            </a:xfrm>
            <a:custGeom>
              <a:avLst/>
              <a:gdLst/>
              <a:ahLst/>
              <a:cxnLst>
                <a:cxn ang="0">
                  <a:pos x="wd2" y="hd2"/>
                </a:cxn>
                <a:cxn ang="5400000">
                  <a:pos x="wd2" y="hd2"/>
                </a:cxn>
                <a:cxn ang="10800000">
                  <a:pos x="wd2" y="hd2"/>
                </a:cxn>
                <a:cxn ang="16200000">
                  <a:pos x="wd2" y="hd2"/>
                </a:cxn>
              </a:cxnLst>
              <a:rect l="0" t="0" r="r" b="b"/>
              <a:pathLst>
                <a:path w="21600" h="21600" extrusionOk="0">
                  <a:moveTo>
                    <a:pt x="17280" y="2738"/>
                  </a:moveTo>
                  <a:lnTo>
                    <a:pt x="17280" y="2434"/>
                  </a:lnTo>
                  <a:lnTo>
                    <a:pt x="19872" y="2434"/>
                  </a:lnTo>
                  <a:lnTo>
                    <a:pt x="21024" y="3651"/>
                  </a:lnTo>
                  <a:lnTo>
                    <a:pt x="21024" y="3955"/>
                  </a:lnTo>
                  <a:lnTo>
                    <a:pt x="21312" y="3955"/>
                  </a:lnTo>
                  <a:lnTo>
                    <a:pt x="21312" y="4259"/>
                  </a:lnTo>
                  <a:lnTo>
                    <a:pt x="21024" y="4259"/>
                  </a:lnTo>
                  <a:lnTo>
                    <a:pt x="21024" y="4563"/>
                  </a:lnTo>
                  <a:lnTo>
                    <a:pt x="20736" y="4868"/>
                  </a:lnTo>
                  <a:lnTo>
                    <a:pt x="20736" y="5172"/>
                  </a:lnTo>
                  <a:lnTo>
                    <a:pt x="20160" y="5780"/>
                  </a:lnTo>
                  <a:lnTo>
                    <a:pt x="20160" y="6389"/>
                  </a:lnTo>
                  <a:lnTo>
                    <a:pt x="20448" y="6389"/>
                  </a:lnTo>
                  <a:lnTo>
                    <a:pt x="20736" y="6693"/>
                  </a:lnTo>
                  <a:lnTo>
                    <a:pt x="21312" y="6693"/>
                  </a:lnTo>
                  <a:lnTo>
                    <a:pt x="21312" y="6997"/>
                  </a:lnTo>
                  <a:lnTo>
                    <a:pt x="21600" y="6997"/>
                  </a:lnTo>
                  <a:lnTo>
                    <a:pt x="21600" y="8518"/>
                  </a:lnTo>
                  <a:lnTo>
                    <a:pt x="21312" y="9127"/>
                  </a:lnTo>
                  <a:lnTo>
                    <a:pt x="21312" y="9431"/>
                  </a:lnTo>
                  <a:lnTo>
                    <a:pt x="21024" y="9735"/>
                  </a:lnTo>
                  <a:lnTo>
                    <a:pt x="21024" y="10344"/>
                  </a:lnTo>
                  <a:lnTo>
                    <a:pt x="20736" y="10344"/>
                  </a:lnTo>
                  <a:lnTo>
                    <a:pt x="20736" y="10648"/>
                  </a:lnTo>
                  <a:lnTo>
                    <a:pt x="20448" y="10952"/>
                  </a:lnTo>
                  <a:lnTo>
                    <a:pt x="18144" y="10952"/>
                  </a:lnTo>
                  <a:lnTo>
                    <a:pt x="18144" y="11256"/>
                  </a:lnTo>
                  <a:lnTo>
                    <a:pt x="17856" y="11256"/>
                  </a:lnTo>
                  <a:lnTo>
                    <a:pt x="17856" y="12777"/>
                  </a:lnTo>
                  <a:lnTo>
                    <a:pt x="18144" y="13082"/>
                  </a:lnTo>
                  <a:lnTo>
                    <a:pt x="18432" y="13082"/>
                  </a:lnTo>
                  <a:lnTo>
                    <a:pt x="18432" y="13386"/>
                  </a:lnTo>
                  <a:lnTo>
                    <a:pt x="18720" y="13386"/>
                  </a:lnTo>
                  <a:lnTo>
                    <a:pt x="18720" y="13690"/>
                  </a:lnTo>
                  <a:lnTo>
                    <a:pt x="19008" y="13690"/>
                  </a:lnTo>
                  <a:lnTo>
                    <a:pt x="18720" y="13994"/>
                  </a:lnTo>
                  <a:lnTo>
                    <a:pt x="18720" y="14299"/>
                  </a:lnTo>
                  <a:lnTo>
                    <a:pt x="18432" y="14299"/>
                  </a:lnTo>
                  <a:lnTo>
                    <a:pt x="18432" y="14603"/>
                  </a:lnTo>
                  <a:lnTo>
                    <a:pt x="18144" y="14603"/>
                  </a:lnTo>
                  <a:lnTo>
                    <a:pt x="17856" y="15211"/>
                  </a:lnTo>
                  <a:lnTo>
                    <a:pt x="17280" y="15515"/>
                  </a:lnTo>
                  <a:lnTo>
                    <a:pt x="16992" y="15515"/>
                  </a:lnTo>
                  <a:lnTo>
                    <a:pt x="16416" y="15820"/>
                  </a:lnTo>
                  <a:lnTo>
                    <a:pt x="16416" y="16124"/>
                  </a:lnTo>
                  <a:lnTo>
                    <a:pt x="16128" y="16124"/>
                  </a:lnTo>
                  <a:lnTo>
                    <a:pt x="15840" y="16732"/>
                  </a:lnTo>
                  <a:lnTo>
                    <a:pt x="15264" y="17037"/>
                  </a:lnTo>
                  <a:lnTo>
                    <a:pt x="14688" y="17645"/>
                  </a:lnTo>
                  <a:lnTo>
                    <a:pt x="14688" y="17949"/>
                  </a:lnTo>
                  <a:lnTo>
                    <a:pt x="14400" y="18254"/>
                  </a:lnTo>
                  <a:lnTo>
                    <a:pt x="14112" y="18254"/>
                  </a:lnTo>
                  <a:lnTo>
                    <a:pt x="13536" y="18558"/>
                  </a:lnTo>
                  <a:lnTo>
                    <a:pt x="12960" y="19166"/>
                  </a:lnTo>
                  <a:lnTo>
                    <a:pt x="11232" y="19166"/>
                  </a:lnTo>
                  <a:lnTo>
                    <a:pt x="10944" y="19775"/>
                  </a:lnTo>
                  <a:lnTo>
                    <a:pt x="10944" y="20079"/>
                  </a:lnTo>
                  <a:lnTo>
                    <a:pt x="10656" y="20079"/>
                  </a:lnTo>
                  <a:lnTo>
                    <a:pt x="10656" y="20383"/>
                  </a:lnTo>
                  <a:lnTo>
                    <a:pt x="10368" y="20383"/>
                  </a:lnTo>
                  <a:lnTo>
                    <a:pt x="10080" y="20079"/>
                  </a:lnTo>
                  <a:lnTo>
                    <a:pt x="8928" y="20079"/>
                  </a:lnTo>
                  <a:lnTo>
                    <a:pt x="8928" y="21600"/>
                  </a:lnTo>
                  <a:lnTo>
                    <a:pt x="6624" y="21600"/>
                  </a:lnTo>
                  <a:lnTo>
                    <a:pt x="6624" y="21296"/>
                  </a:lnTo>
                  <a:lnTo>
                    <a:pt x="6912" y="20992"/>
                  </a:lnTo>
                  <a:lnTo>
                    <a:pt x="6912" y="20383"/>
                  </a:lnTo>
                  <a:lnTo>
                    <a:pt x="6624" y="20383"/>
                  </a:lnTo>
                  <a:lnTo>
                    <a:pt x="6624" y="20079"/>
                  </a:lnTo>
                  <a:lnTo>
                    <a:pt x="6336" y="20079"/>
                  </a:lnTo>
                  <a:lnTo>
                    <a:pt x="5760" y="20383"/>
                  </a:lnTo>
                  <a:lnTo>
                    <a:pt x="0" y="20383"/>
                  </a:lnTo>
                  <a:lnTo>
                    <a:pt x="0" y="20079"/>
                  </a:lnTo>
                  <a:lnTo>
                    <a:pt x="576" y="19470"/>
                  </a:lnTo>
                  <a:lnTo>
                    <a:pt x="864" y="18862"/>
                  </a:lnTo>
                  <a:lnTo>
                    <a:pt x="1440" y="18254"/>
                  </a:lnTo>
                  <a:lnTo>
                    <a:pt x="1728" y="18254"/>
                  </a:lnTo>
                  <a:lnTo>
                    <a:pt x="2016" y="17949"/>
                  </a:lnTo>
                  <a:lnTo>
                    <a:pt x="2592" y="17949"/>
                  </a:lnTo>
                  <a:lnTo>
                    <a:pt x="2880" y="17645"/>
                  </a:lnTo>
                  <a:lnTo>
                    <a:pt x="3168" y="17037"/>
                  </a:lnTo>
                  <a:lnTo>
                    <a:pt x="3744" y="16428"/>
                  </a:lnTo>
                  <a:lnTo>
                    <a:pt x="3744" y="15820"/>
                  </a:lnTo>
                  <a:lnTo>
                    <a:pt x="4032" y="15515"/>
                  </a:lnTo>
                  <a:lnTo>
                    <a:pt x="4032" y="13082"/>
                  </a:lnTo>
                  <a:lnTo>
                    <a:pt x="4320" y="11256"/>
                  </a:lnTo>
                  <a:lnTo>
                    <a:pt x="4320" y="10039"/>
                  </a:lnTo>
                  <a:lnTo>
                    <a:pt x="4608" y="9735"/>
                  </a:lnTo>
                  <a:lnTo>
                    <a:pt x="4608" y="8518"/>
                  </a:lnTo>
                  <a:lnTo>
                    <a:pt x="4896" y="8214"/>
                  </a:lnTo>
                  <a:lnTo>
                    <a:pt x="4896" y="7910"/>
                  </a:lnTo>
                  <a:lnTo>
                    <a:pt x="5184" y="7606"/>
                  </a:lnTo>
                  <a:lnTo>
                    <a:pt x="5760" y="7606"/>
                  </a:lnTo>
                  <a:lnTo>
                    <a:pt x="6048" y="7910"/>
                  </a:lnTo>
                  <a:lnTo>
                    <a:pt x="6336" y="7606"/>
                  </a:lnTo>
                  <a:lnTo>
                    <a:pt x="6336" y="6085"/>
                  </a:lnTo>
                  <a:lnTo>
                    <a:pt x="8640" y="6085"/>
                  </a:lnTo>
                  <a:lnTo>
                    <a:pt x="8928" y="6389"/>
                  </a:lnTo>
                  <a:lnTo>
                    <a:pt x="9216" y="6389"/>
                  </a:lnTo>
                  <a:lnTo>
                    <a:pt x="9504" y="6085"/>
                  </a:lnTo>
                  <a:lnTo>
                    <a:pt x="9792" y="6085"/>
                  </a:lnTo>
                  <a:lnTo>
                    <a:pt x="9792" y="4259"/>
                  </a:lnTo>
                  <a:lnTo>
                    <a:pt x="10080" y="3955"/>
                  </a:lnTo>
                  <a:lnTo>
                    <a:pt x="10080" y="3651"/>
                  </a:lnTo>
                  <a:lnTo>
                    <a:pt x="10368" y="3651"/>
                  </a:lnTo>
                  <a:lnTo>
                    <a:pt x="10656" y="3042"/>
                  </a:lnTo>
                  <a:lnTo>
                    <a:pt x="10944" y="3042"/>
                  </a:lnTo>
                  <a:lnTo>
                    <a:pt x="10944" y="2738"/>
                  </a:lnTo>
                  <a:lnTo>
                    <a:pt x="11520" y="2130"/>
                  </a:lnTo>
                  <a:lnTo>
                    <a:pt x="11808" y="1521"/>
                  </a:lnTo>
                  <a:lnTo>
                    <a:pt x="11808" y="913"/>
                  </a:lnTo>
                  <a:lnTo>
                    <a:pt x="12096" y="608"/>
                  </a:lnTo>
                  <a:lnTo>
                    <a:pt x="12096" y="0"/>
                  </a:lnTo>
                  <a:lnTo>
                    <a:pt x="12960" y="0"/>
                  </a:lnTo>
                  <a:lnTo>
                    <a:pt x="13824" y="913"/>
                  </a:lnTo>
                  <a:lnTo>
                    <a:pt x="14112" y="913"/>
                  </a:lnTo>
                  <a:lnTo>
                    <a:pt x="14400" y="1217"/>
                  </a:lnTo>
                  <a:lnTo>
                    <a:pt x="15840" y="1217"/>
                  </a:lnTo>
                  <a:lnTo>
                    <a:pt x="16128" y="1521"/>
                  </a:lnTo>
                  <a:lnTo>
                    <a:pt x="16416" y="1521"/>
                  </a:lnTo>
                  <a:lnTo>
                    <a:pt x="16704" y="1825"/>
                  </a:lnTo>
                  <a:lnTo>
                    <a:pt x="16704" y="2130"/>
                  </a:lnTo>
                  <a:lnTo>
                    <a:pt x="16992" y="2434"/>
                  </a:lnTo>
                  <a:lnTo>
                    <a:pt x="17280" y="2434"/>
                  </a:lnTo>
                  <a:lnTo>
                    <a:pt x="17280" y="2738"/>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40" name="Freeform 456"/>
            <p:cNvSpPr/>
            <p:nvPr/>
          </p:nvSpPr>
          <p:spPr>
            <a:xfrm>
              <a:off x="4089120" y="1840194"/>
              <a:ext cx="300377" cy="235414"/>
            </a:xfrm>
            <a:custGeom>
              <a:avLst/>
              <a:gdLst/>
              <a:ahLst/>
              <a:cxnLst>
                <a:cxn ang="0">
                  <a:pos x="wd2" y="hd2"/>
                </a:cxn>
                <a:cxn ang="5400000">
                  <a:pos x="wd2" y="hd2"/>
                </a:cxn>
                <a:cxn ang="10800000">
                  <a:pos x="wd2" y="hd2"/>
                </a:cxn>
                <a:cxn ang="16200000">
                  <a:pos x="wd2" y="hd2"/>
                </a:cxn>
              </a:cxnLst>
              <a:rect l="0" t="0" r="r" b="b"/>
              <a:pathLst>
                <a:path w="21600" h="21600" extrusionOk="0">
                  <a:moveTo>
                    <a:pt x="17280" y="2738"/>
                  </a:moveTo>
                  <a:lnTo>
                    <a:pt x="17280" y="2434"/>
                  </a:lnTo>
                  <a:lnTo>
                    <a:pt x="19872" y="2434"/>
                  </a:lnTo>
                  <a:lnTo>
                    <a:pt x="21024" y="3651"/>
                  </a:lnTo>
                  <a:lnTo>
                    <a:pt x="21024" y="3955"/>
                  </a:lnTo>
                  <a:lnTo>
                    <a:pt x="21312" y="3955"/>
                  </a:lnTo>
                  <a:lnTo>
                    <a:pt x="21312" y="4259"/>
                  </a:lnTo>
                  <a:lnTo>
                    <a:pt x="21024" y="4259"/>
                  </a:lnTo>
                  <a:lnTo>
                    <a:pt x="21024" y="4563"/>
                  </a:lnTo>
                  <a:lnTo>
                    <a:pt x="20736" y="4868"/>
                  </a:lnTo>
                  <a:lnTo>
                    <a:pt x="20736" y="5172"/>
                  </a:lnTo>
                  <a:lnTo>
                    <a:pt x="20160" y="5780"/>
                  </a:lnTo>
                  <a:lnTo>
                    <a:pt x="20160" y="6389"/>
                  </a:lnTo>
                  <a:lnTo>
                    <a:pt x="20448" y="6389"/>
                  </a:lnTo>
                  <a:lnTo>
                    <a:pt x="20736" y="6693"/>
                  </a:lnTo>
                  <a:lnTo>
                    <a:pt x="21312" y="6693"/>
                  </a:lnTo>
                  <a:lnTo>
                    <a:pt x="21312" y="6997"/>
                  </a:lnTo>
                  <a:lnTo>
                    <a:pt x="21600" y="6997"/>
                  </a:lnTo>
                  <a:lnTo>
                    <a:pt x="21600" y="8518"/>
                  </a:lnTo>
                  <a:lnTo>
                    <a:pt x="21312" y="9127"/>
                  </a:lnTo>
                  <a:lnTo>
                    <a:pt x="21312" y="9431"/>
                  </a:lnTo>
                  <a:lnTo>
                    <a:pt x="21024" y="9735"/>
                  </a:lnTo>
                  <a:lnTo>
                    <a:pt x="21024" y="10344"/>
                  </a:lnTo>
                  <a:lnTo>
                    <a:pt x="20736" y="10344"/>
                  </a:lnTo>
                  <a:lnTo>
                    <a:pt x="20736" y="10648"/>
                  </a:lnTo>
                  <a:lnTo>
                    <a:pt x="20448" y="10952"/>
                  </a:lnTo>
                  <a:lnTo>
                    <a:pt x="18144" y="10952"/>
                  </a:lnTo>
                  <a:lnTo>
                    <a:pt x="18144" y="11256"/>
                  </a:lnTo>
                  <a:lnTo>
                    <a:pt x="17856" y="11256"/>
                  </a:lnTo>
                  <a:lnTo>
                    <a:pt x="17856" y="12777"/>
                  </a:lnTo>
                  <a:lnTo>
                    <a:pt x="18144" y="13082"/>
                  </a:lnTo>
                  <a:lnTo>
                    <a:pt x="18432" y="13082"/>
                  </a:lnTo>
                  <a:lnTo>
                    <a:pt x="18432" y="13386"/>
                  </a:lnTo>
                  <a:lnTo>
                    <a:pt x="18720" y="13386"/>
                  </a:lnTo>
                  <a:lnTo>
                    <a:pt x="18720" y="13690"/>
                  </a:lnTo>
                  <a:lnTo>
                    <a:pt x="19008" y="13690"/>
                  </a:lnTo>
                  <a:lnTo>
                    <a:pt x="18720" y="13994"/>
                  </a:lnTo>
                  <a:lnTo>
                    <a:pt x="18720" y="14299"/>
                  </a:lnTo>
                  <a:lnTo>
                    <a:pt x="18432" y="14299"/>
                  </a:lnTo>
                  <a:lnTo>
                    <a:pt x="18432" y="14603"/>
                  </a:lnTo>
                  <a:lnTo>
                    <a:pt x="18144" y="14603"/>
                  </a:lnTo>
                  <a:lnTo>
                    <a:pt x="17856" y="15211"/>
                  </a:lnTo>
                  <a:lnTo>
                    <a:pt x="17280" y="15515"/>
                  </a:lnTo>
                  <a:lnTo>
                    <a:pt x="16992" y="15515"/>
                  </a:lnTo>
                  <a:lnTo>
                    <a:pt x="16416" y="15820"/>
                  </a:lnTo>
                  <a:lnTo>
                    <a:pt x="16416" y="16124"/>
                  </a:lnTo>
                  <a:lnTo>
                    <a:pt x="16128" y="16124"/>
                  </a:lnTo>
                  <a:lnTo>
                    <a:pt x="15840" y="16732"/>
                  </a:lnTo>
                  <a:lnTo>
                    <a:pt x="15264" y="17037"/>
                  </a:lnTo>
                  <a:lnTo>
                    <a:pt x="14688" y="17645"/>
                  </a:lnTo>
                  <a:lnTo>
                    <a:pt x="14688" y="17949"/>
                  </a:lnTo>
                  <a:lnTo>
                    <a:pt x="14400" y="18254"/>
                  </a:lnTo>
                  <a:lnTo>
                    <a:pt x="14112" y="18254"/>
                  </a:lnTo>
                  <a:lnTo>
                    <a:pt x="13536" y="18558"/>
                  </a:lnTo>
                  <a:lnTo>
                    <a:pt x="12960" y="19166"/>
                  </a:lnTo>
                  <a:lnTo>
                    <a:pt x="11232" y="19166"/>
                  </a:lnTo>
                  <a:lnTo>
                    <a:pt x="10944" y="19775"/>
                  </a:lnTo>
                  <a:lnTo>
                    <a:pt x="10944" y="20079"/>
                  </a:lnTo>
                  <a:lnTo>
                    <a:pt x="10656" y="20079"/>
                  </a:lnTo>
                  <a:lnTo>
                    <a:pt x="10656" y="20383"/>
                  </a:lnTo>
                  <a:lnTo>
                    <a:pt x="10368" y="20383"/>
                  </a:lnTo>
                  <a:lnTo>
                    <a:pt x="10080" y="20079"/>
                  </a:lnTo>
                  <a:lnTo>
                    <a:pt x="8928" y="20079"/>
                  </a:lnTo>
                  <a:lnTo>
                    <a:pt x="8928" y="21600"/>
                  </a:lnTo>
                  <a:lnTo>
                    <a:pt x="6624" y="21600"/>
                  </a:lnTo>
                  <a:lnTo>
                    <a:pt x="6624" y="21296"/>
                  </a:lnTo>
                  <a:lnTo>
                    <a:pt x="6912" y="20992"/>
                  </a:lnTo>
                  <a:lnTo>
                    <a:pt x="6912" y="20383"/>
                  </a:lnTo>
                  <a:lnTo>
                    <a:pt x="6624" y="20383"/>
                  </a:lnTo>
                  <a:lnTo>
                    <a:pt x="6624" y="20079"/>
                  </a:lnTo>
                  <a:lnTo>
                    <a:pt x="6336" y="20079"/>
                  </a:lnTo>
                  <a:lnTo>
                    <a:pt x="5760" y="20383"/>
                  </a:lnTo>
                  <a:lnTo>
                    <a:pt x="0" y="20383"/>
                  </a:lnTo>
                  <a:lnTo>
                    <a:pt x="0" y="20079"/>
                  </a:lnTo>
                  <a:lnTo>
                    <a:pt x="576" y="19470"/>
                  </a:lnTo>
                  <a:lnTo>
                    <a:pt x="864" y="18862"/>
                  </a:lnTo>
                  <a:lnTo>
                    <a:pt x="1440" y="18254"/>
                  </a:lnTo>
                  <a:lnTo>
                    <a:pt x="1728" y="18254"/>
                  </a:lnTo>
                  <a:lnTo>
                    <a:pt x="2016" y="17949"/>
                  </a:lnTo>
                  <a:lnTo>
                    <a:pt x="2592" y="17949"/>
                  </a:lnTo>
                  <a:lnTo>
                    <a:pt x="2880" y="17645"/>
                  </a:lnTo>
                  <a:lnTo>
                    <a:pt x="3168" y="17037"/>
                  </a:lnTo>
                  <a:lnTo>
                    <a:pt x="3744" y="16428"/>
                  </a:lnTo>
                  <a:lnTo>
                    <a:pt x="3744" y="15820"/>
                  </a:lnTo>
                  <a:lnTo>
                    <a:pt x="4032" y="15515"/>
                  </a:lnTo>
                  <a:lnTo>
                    <a:pt x="4032" y="13082"/>
                  </a:lnTo>
                  <a:lnTo>
                    <a:pt x="4320" y="11256"/>
                  </a:lnTo>
                  <a:lnTo>
                    <a:pt x="4320" y="10039"/>
                  </a:lnTo>
                  <a:lnTo>
                    <a:pt x="4608" y="9735"/>
                  </a:lnTo>
                  <a:lnTo>
                    <a:pt x="4608" y="8518"/>
                  </a:lnTo>
                  <a:lnTo>
                    <a:pt x="4896" y="8214"/>
                  </a:lnTo>
                  <a:lnTo>
                    <a:pt x="4896" y="7910"/>
                  </a:lnTo>
                  <a:lnTo>
                    <a:pt x="5184" y="7606"/>
                  </a:lnTo>
                  <a:lnTo>
                    <a:pt x="5760" y="7606"/>
                  </a:lnTo>
                  <a:lnTo>
                    <a:pt x="6048" y="7910"/>
                  </a:lnTo>
                  <a:lnTo>
                    <a:pt x="6336" y="7606"/>
                  </a:lnTo>
                  <a:lnTo>
                    <a:pt x="6336" y="6085"/>
                  </a:lnTo>
                  <a:lnTo>
                    <a:pt x="8640" y="6085"/>
                  </a:lnTo>
                  <a:lnTo>
                    <a:pt x="8928" y="6389"/>
                  </a:lnTo>
                  <a:lnTo>
                    <a:pt x="9216" y="6389"/>
                  </a:lnTo>
                  <a:lnTo>
                    <a:pt x="9504" y="6085"/>
                  </a:lnTo>
                  <a:lnTo>
                    <a:pt x="9792" y="6085"/>
                  </a:lnTo>
                  <a:lnTo>
                    <a:pt x="9792" y="4259"/>
                  </a:lnTo>
                  <a:lnTo>
                    <a:pt x="10080" y="3955"/>
                  </a:lnTo>
                  <a:lnTo>
                    <a:pt x="10080" y="3651"/>
                  </a:lnTo>
                  <a:lnTo>
                    <a:pt x="10368" y="3651"/>
                  </a:lnTo>
                  <a:lnTo>
                    <a:pt x="10656" y="3042"/>
                  </a:lnTo>
                  <a:lnTo>
                    <a:pt x="10944" y="3042"/>
                  </a:lnTo>
                  <a:lnTo>
                    <a:pt x="10944" y="2738"/>
                  </a:lnTo>
                  <a:lnTo>
                    <a:pt x="11520" y="2130"/>
                  </a:lnTo>
                  <a:lnTo>
                    <a:pt x="11808" y="1521"/>
                  </a:lnTo>
                  <a:lnTo>
                    <a:pt x="11808" y="913"/>
                  </a:lnTo>
                  <a:lnTo>
                    <a:pt x="12096" y="608"/>
                  </a:lnTo>
                  <a:lnTo>
                    <a:pt x="12096" y="0"/>
                  </a:lnTo>
                  <a:lnTo>
                    <a:pt x="12960" y="0"/>
                  </a:lnTo>
                  <a:lnTo>
                    <a:pt x="13824" y="913"/>
                  </a:lnTo>
                  <a:lnTo>
                    <a:pt x="14112" y="913"/>
                  </a:lnTo>
                  <a:lnTo>
                    <a:pt x="14400" y="1217"/>
                  </a:lnTo>
                  <a:lnTo>
                    <a:pt x="15840" y="1217"/>
                  </a:lnTo>
                  <a:lnTo>
                    <a:pt x="16128" y="1521"/>
                  </a:lnTo>
                  <a:lnTo>
                    <a:pt x="16416" y="1521"/>
                  </a:lnTo>
                  <a:lnTo>
                    <a:pt x="16704" y="1825"/>
                  </a:lnTo>
                  <a:lnTo>
                    <a:pt x="16704" y="2130"/>
                  </a:lnTo>
                  <a:lnTo>
                    <a:pt x="16992" y="2434"/>
                  </a:lnTo>
                  <a:lnTo>
                    <a:pt x="17280" y="2434"/>
                  </a:lnTo>
                  <a:lnTo>
                    <a:pt x="17280" y="2738"/>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41" name="Freeform 457"/>
            <p:cNvSpPr/>
            <p:nvPr/>
          </p:nvSpPr>
          <p:spPr>
            <a:xfrm>
              <a:off x="4089120" y="1840194"/>
              <a:ext cx="300377" cy="235414"/>
            </a:xfrm>
            <a:custGeom>
              <a:avLst/>
              <a:gdLst/>
              <a:ahLst/>
              <a:cxnLst>
                <a:cxn ang="0">
                  <a:pos x="wd2" y="hd2"/>
                </a:cxn>
                <a:cxn ang="5400000">
                  <a:pos x="wd2" y="hd2"/>
                </a:cxn>
                <a:cxn ang="10800000">
                  <a:pos x="wd2" y="hd2"/>
                </a:cxn>
                <a:cxn ang="16200000">
                  <a:pos x="wd2" y="hd2"/>
                </a:cxn>
              </a:cxnLst>
              <a:rect l="0" t="0" r="r" b="b"/>
              <a:pathLst>
                <a:path w="21600" h="21600" extrusionOk="0">
                  <a:moveTo>
                    <a:pt x="17280" y="2738"/>
                  </a:moveTo>
                  <a:lnTo>
                    <a:pt x="17280" y="2434"/>
                  </a:lnTo>
                  <a:lnTo>
                    <a:pt x="19872" y="2434"/>
                  </a:lnTo>
                  <a:lnTo>
                    <a:pt x="21024" y="3651"/>
                  </a:lnTo>
                  <a:lnTo>
                    <a:pt x="21024" y="3955"/>
                  </a:lnTo>
                  <a:lnTo>
                    <a:pt x="21312" y="3955"/>
                  </a:lnTo>
                  <a:lnTo>
                    <a:pt x="21312" y="4259"/>
                  </a:lnTo>
                  <a:lnTo>
                    <a:pt x="21024" y="4259"/>
                  </a:lnTo>
                  <a:lnTo>
                    <a:pt x="21024" y="4563"/>
                  </a:lnTo>
                  <a:lnTo>
                    <a:pt x="20736" y="4868"/>
                  </a:lnTo>
                  <a:lnTo>
                    <a:pt x="20736" y="5172"/>
                  </a:lnTo>
                  <a:lnTo>
                    <a:pt x="20160" y="5780"/>
                  </a:lnTo>
                  <a:lnTo>
                    <a:pt x="20160" y="6389"/>
                  </a:lnTo>
                  <a:lnTo>
                    <a:pt x="20448" y="6389"/>
                  </a:lnTo>
                  <a:lnTo>
                    <a:pt x="20736" y="6693"/>
                  </a:lnTo>
                  <a:lnTo>
                    <a:pt x="21312" y="6693"/>
                  </a:lnTo>
                  <a:lnTo>
                    <a:pt x="21312" y="6997"/>
                  </a:lnTo>
                  <a:lnTo>
                    <a:pt x="21600" y="6997"/>
                  </a:lnTo>
                  <a:lnTo>
                    <a:pt x="21600" y="8518"/>
                  </a:lnTo>
                  <a:lnTo>
                    <a:pt x="21312" y="9127"/>
                  </a:lnTo>
                  <a:lnTo>
                    <a:pt x="21312" y="9431"/>
                  </a:lnTo>
                  <a:lnTo>
                    <a:pt x="21024" y="9735"/>
                  </a:lnTo>
                  <a:lnTo>
                    <a:pt x="21024" y="10344"/>
                  </a:lnTo>
                  <a:lnTo>
                    <a:pt x="20736" y="10344"/>
                  </a:lnTo>
                  <a:lnTo>
                    <a:pt x="20736" y="10648"/>
                  </a:lnTo>
                  <a:lnTo>
                    <a:pt x="20448" y="10952"/>
                  </a:lnTo>
                  <a:lnTo>
                    <a:pt x="18144" y="10952"/>
                  </a:lnTo>
                  <a:lnTo>
                    <a:pt x="18144" y="11256"/>
                  </a:lnTo>
                  <a:lnTo>
                    <a:pt x="17856" y="11256"/>
                  </a:lnTo>
                  <a:lnTo>
                    <a:pt x="17856" y="12777"/>
                  </a:lnTo>
                  <a:lnTo>
                    <a:pt x="18144" y="13082"/>
                  </a:lnTo>
                  <a:lnTo>
                    <a:pt x="18432" y="13082"/>
                  </a:lnTo>
                  <a:lnTo>
                    <a:pt x="18432" y="13386"/>
                  </a:lnTo>
                  <a:lnTo>
                    <a:pt x="18720" y="13386"/>
                  </a:lnTo>
                  <a:lnTo>
                    <a:pt x="18720" y="13690"/>
                  </a:lnTo>
                  <a:lnTo>
                    <a:pt x="19008" y="13690"/>
                  </a:lnTo>
                  <a:lnTo>
                    <a:pt x="18720" y="13994"/>
                  </a:lnTo>
                  <a:lnTo>
                    <a:pt x="18720" y="14299"/>
                  </a:lnTo>
                  <a:lnTo>
                    <a:pt x="18432" y="14299"/>
                  </a:lnTo>
                  <a:lnTo>
                    <a:pt x="18432" y="14603"/>
                  </a:lnTo>
                  <a:lnTo>
                    <a:pt x="18144" y="14603"/>
                  </a:lnTo>
                  <a:lnTo>
                    <a:pt x="17856" y="15211"/>
                  </a:lnTo>
                  <a:lnTo>
                    <a:pt x="17280" y="15515"/>
                  </a:lnTo>
                  <a:lnTo>
                    <a:pt x="16992" y="15515"/>
                  </a:lnTo>
                  <a:lnTo>
                    <a:pt x="16416" y="15820"/>
                  </a:lnTo>
                  <a:lnTo>
                    <a:pt x="16416" y="16124"/>
                  </a:lnTo>
                  <a:lnTo>
                    <a:pt x="16128" y="16124"/>
                  </a:lnTo>
                  <a:lnTo>
                    <a:pt x="15840" y="16732"/>
                  </a:lnTo>
                  <a:lnTo>
                    <a:pt x="15264" y="17037"/>
                  </a:lnTo>
                  <a:lnTo>
                    <a:pt x="14688" y="17645"/>
                  </a:lnTo>
                  <a:lnTo>
                    <a:pt x="14688" y="17949"/>
                  </a:lnTo>
                  <a:lnTo>
                    <a:pt x="14400" y="18254"/>
                  </a:lnTo>
                  <a:lnTo>
                    <a:pt x="14112" y="18254"/>
                  </a:lnTo>
                  <a:lnTo>
                    <a:pt x="13536" y="18558"/>
                  </a:lnTo>
                  <a:lnTo>
                    <a:pt x="12960" y="19166"/>
                  </a:lnTo>
                  <a:lnTo>
                    <a:pt x="11232" y="19166"/>
                  </a:lnTo>
                  <a:lnTo>
                    <a:pt x="10944" y="19775"/>
                  </a:lnTo>
                  <a:lnTo>
                    <a:pt x="10944" y="20079"/>
                  </a:lnTo>
                  <a:lnTo>
                    <a:pt x="10656" y="20079"/>
                  </a:lnTo>
                  <a:lnTo>
                    <a:pt x="10656" y="20383"/>
                  </a:lnTo>
                  <a:lnTo>
                    <a:pt x="10368" y="20383"/>
                  </a:lnTo>
                  <a:lnTo>
                    <a:pt x="10080" y="20079"/>
                  </a:lnTo>
                  <a:lnTo>
                    <a:pt x="8928" y="20079"/>
                  </a:lnTo>
                  <a:lnTo>
                    <a:pt x="8928" y="21600"/>
                  </a:lnTo>
                  <a:lnTo>
                    <a:pt x="6624" y="21600"/>
                  </a:lnTo>
                  <a:lnTo>
                    <a:pt x="6624" y="21296"/>
                  </a:lnTo>
                  <a:lnTo>
                    <a:pt x="6912" y="20992"/>
                  </a:lnTo>
                  <a:lnTo>
                    <a:pt x="6912" y="20383"/>
                  </a:lnTo>
                  <a:lnTo>
                    <a:pt x="6624" y="20383"/>
                  </a:lnTo>
                  <a:lnTo>
                    <a:pt x="6624" y="20079"/>
                  </a:lnTo>
                  <a:lnTo>
                    <a:pt x="6336" y="20079"/>
                  </a:lnTo>
                  <a:lnTo>
                    <a:pt x="5760" y="20383"/>
                  </a:lnTo>
                  <a:lnTo>
                    <a:pt x="0" y="20383"/>
                  </a:lnTo>
                  <a:lnTo>
                    <a:pt x="0" y="20079"/>
                  </a:lnTo>
                  <a:lnTo>
                    <a:pt x="576" y="19470"/>
                  </a:lnTo>
                  <a:lnTo>
                    <a:pt x="864" y="18862"/>
                  </a:lnTo>
                  <a:lnTo>
                    <a:pt x="1440" y="18254"/>
                  </a:lnTo>
                  <a:lnTo>
                    <a:pt x="1728" y="18254"/>
                  </a:lnTo>
                  <a:lnTo>
                    <a:pt x="2016" y="17949"/>
                  </a:lnTo>
                  <a:lnTo>
                    <a:pt x="2592" y="17949"/>
                  </a:lnTo>
                  <a:lnTo>
                    <a:pt x="2880" y="17645"/>
                  </a:lnTo>
                  <a:lnTo>
                    <a:pt x="3168" y="17037"/>
                  </a:lnTo>
                  <a:lnTo>
                    <a:pt x="3744" y="16428"/>
                  </a:lnTo>
                  <a:lnTo>
                    <a:pt x="3744" y="15820"/>
                  </a:lnTo>
                  <a:lnTo>
                    <a:pt x="4032" y="15515"/>
                  </a:lnTo>
                  <a:lnTo>
                    <a:pt x="4032" y="13082"/>
                  </a:lnTo>
                  <a:lnTo>
                    <a:pt x="4320" y="11256"/>
                  </a:lnTo>
                  <a:lnTo>
                    <a:pt x="4320" y="10039"/>
                  </a:lnTo>
                  <a:lnTo>
                    <a:pt x="4608" y="9735"/>
                  </a:lnTo>
                  <a:lnTo>
                    <a:pt x="4608" y="8518"/>
                  </a:lnTo>
                  <a:lnTo>
                    <a:pt x="4896" y="8214"/>
                  </a:lnTo>
                  <a:lnTo>
                    <a:pt x="4896" y="7910"/>
                  </a:lnTo>
                  <a:lnTo>
                    <a:pt x="5184" y="7606"/>
                  </a:lnTo>
                  <a:lnTo>
                    <a:pt x="5760" y="7606"/>
                  </a:lnTo>
                  <a:lnTo>
                    <a:pt x="6048" y="7910"/>
                  </a:lnTo>
                  <a:lnTo>
                    <a:pt x="6336" y="7606"/>
                  </a:lnTo>
                  <a:lnTo>
                    <a:pt x="6336" y="6085"/>
                  </a:lnTo>
                  <a:lnTo>
                    <a:pt x="8640" y="6085"/>
                  </a:lnTo>
                  <a:lnTo>
                    <a:pt x="8928" y="6389"/>
                  </a:lnTo>
                  <a:lnTo>
                    <a:pt x="9216" y="6389"/>
                  </a:lnTo>
                  <a:lnTo>
                    <a:pt x="9504" y="6085"/>
                  </a:lnTo>
                  <a:lnTo>
                    <a:pt x="9792" y="6085"/>
                  </a:lnTo>
                  <a:lnTo>
                    <a:pt x="9792" y="4259"/>
                  </a:lnTo>
                  <a:lnTo>
                    <a:pt x="10080" y="3955"/>
                  </a:lnTo>
                  <a:lnTo>
                    <a:pt x="10080" y="3651"/>
                  </a:lnTo>
                  <a:lnTo>
                    <a:pt x="10368" y="3651"/>
                  </a:lnTo>
                  <a:lnTo>
                    <a:pt x="10656" y="3042"/>
                  </a:lnTo>
                  <a:lnTo>
                    <a:pt x="10944" y="3042"/>
                  </a:lnTo>
                  <a:lnTo>
                    <a:pt x="10944" y="2738"/>
                  </a:lnTo>
                  <a:lnTo>
                    <a:pt x="11520" y="2130"/>
                  </a:lnTo>
                  <a:lnTo>
                    <a:pt x="11808" y="1521"/>
                  </a:lnTo>
                  <a:lnTo>
                    <a:pt x="11808" y="913"/>
                  </a:lnTo>
                  <a:lnTo>
                    <a:pt x="12096" y="608"/>
                  </a:lnTo>
                  <a:lnTo>
                    <a:pt x="12096" y="0"/>
                  </a:lnTo>
                  <a:lnTo>
                    <a:pt x="12960" y="0"/>
                  </a:lnTo>
                  <a:lnTo>
                    <a:pt x="13824" y="913"/>
                  </a:lnTo>
                  <a:lnTo>
                    <a:pt x="14112" y="913"/>
                  </a:lnTo>
                  <a:lnTo>
                    <a:pt x="14400" y="1217"/>
                  </a:lnTo>
                  <a:lnTo>
                    <a:pt x="15840" y="1217"/>
                  </a:lnTo>
                  <a:lnTo>
                    <a:pt x="16128" y="1521"/>
                  </a:lnTo>
                  <a:lnTo>
                    <a:pt x="16416" y="1521"/>
                  </a:lnTo>
                  <a:lnTo>
                    <a:pt x="16704" y="1825"/>
                  </a:lnTo>
                  <a:lnTo>
                    <a:pt x="16704" y="2130"/>
                  </a:lnTo>
                  <a:lnTo>
                    <a:pt x="16992" y="2434"/>
                  </a:lnTo>
                  <a:lnTo>
                    <a:pt x="17280" y="2434"/>
                  </a:lnTo>
                  <a:lnTo>
                    <a:pt x="17280" y="2738"/>
                  </a:lnTo>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42" name="Freeform 458"/>
            <p:cNvSpPr/>
            <p:nvPr/>
          </p:nvSpPr>
          <p:spPr>
            <a:xfrm>
              <a:off x="4089120" y="1840194"/>
              <a:ext cx="300377" cy="235414"/>
            </a:xfrm>
            <a:custGeom>
              <a:avLst/>
              <a:gdLst/>
              <a:ahLst/>
              <a:cxnLst>
                <a:cxn ang="0">
                  <a:pos x="wd2" y="hd2"/>
                </a:cxn>
                <a:cxn ang="5400000">
                  <a:pos x="wd2" y="hd2"/>
                </a:cxn>
                <a:cxn ang="10800000">
                  <a:pos x="wd2" y="hd2"/>
                </a:cxn>
                <a:cxn ang="16200000">
                  <a:pos x="wd2" y="hd2"/>
                </a:cxn>
              </a:cxnLst>
              <a:rect l="0" t="0" r="r" b="b"/>
              <a:pathLst>
                <a:path w="21600" h="21600" extrusionOk="0">
                  <a:moveTo>
                    <a:pt x="17280" y="2738"/>
                  </a:moveTo>
                  <a:lnTo>
                    <a:pt x="17280" y="2434"/>
                  </a:lnTo>
                  <a:lnTo>
                    <a:pt x="19872" y="2434"/>
                  </a:lnTo>
                  <a:lnTo>
                    <a:pt x="21024" y="3651"/>
                  </a:lnTo>
                  <a:lnTo>
                    <a:pt x="21024" y="3955"/>
                  </a:lnTo>
                  <a:lnTo>
                    <a:pt x="21312" y="3955"/>
                  </a:lnTo>
                  <a:lnTo>
                    <a:pt x="21312" y="4259"/>
                  </a:lnTo>
                  <a:lnTo>
                    <a:pt x="21024" y="4259"/>
                  </a:lnTo>
                  <a:lnTo>
                    <a:pt x="21024" y="4563"/>
                  </a:lnTo>
                  <a:lnTo>
                    <a:pt x="20736" y="4868"/>
                  </a:lnTo>
                  <a:lnTo>
                    <a:pt x="20736" y="5172"/>
                  </a:lnTo>
                  <a:lnTo>
                    <a:pt x="20160" y="5780"/>
                  </a:lnTo>
                  <a:lnTo>
                    <a:pt x="20160" y="6389"/>
                  </a:lnTo>
                  <a:lnTo>
                    <a:pt x="20448" y="6389"/>
                  </a:lnTo>
                  <a:lnTo>
                    <a:pt x="20736" y="6693"/>
                  </a:lnTo>
                  <a:lnTo>
                    <a:pt x="21312" y="6693"/>
                  </a:lnTo>
                  <a:lnTo>
                    <a:pt x="21312" y="6997"/>
                  </a:lnTo>
                  <a:lnTo>
                    <a:pt x="21600" y="6997"/>
                  </a:lnTo>
                  <a:lnTo>
                    <a:pt x="21600" y="8518"/>
                  </a:lnTo>
                  <a:lnTo>
                    <a:pt x="21312" y="9127"/>
                  </a:lnTo>
                  <a:lnTo>
                    <a:pt x="21312" y="9431"/>
                  </a:lnTo>
                  <a:lnTo>
                    <a:pt x="21024" y="9735"/>
                  </a:lnTo>
                  <a:lnTo>
                    <a:pt x="21024" y="10344"/>
                  </a:lnTo>
                  <a:lnTo>
                    <a:pt x="20736" y="10344"/>
                  </a:lnTo>
                  <a:lnTo>
                    <a:pt x="20736" y="10648"/>
                  </a:lnTo>
                  <a:lnTo>
                    <a:pt x="20448" y="10952"/>
                  </a:lnTo>
                  <a:lnTo>
                    <a:pt x="18144" y="10952"/>
                  </a:lnTo>
                  <a:lnTo>
                    <a:pt x="18144" y="11256"/>
                  </a:lnTo>
                  <a:lnTo>
                    <a:pt x="17856" y="11256"/>
                  </a:lnTo>
                  <a:lnTo>
                    <a:pt x="17856" y="12777"/>
                  </a:lnTo>
                  <a:lnTo>
                    <a:pt x="18144" y="13082"/>
                  </a:lnTo>
                  <a:lnTo>
                    <a:pt x="18432" y="13082"/>
                  </a:lnTo>
                  <a:lnTo>
                    <a:pt x="18432" y="13386"/>
                  </a:lnTo>
                  <a:lnTo>
                    <a:pt x="18720" y="13386"/>
                  </a:lnTo>
                  <a:lnTo>
                    <a:pt x="18720" y="13690"/>
                  </a:lnTo>
                  <a:lnTo>
                    <a:pt x="19008" y="13690"/>
                  </a:lnTo>
                  <a:lnTo>
                    <a:pt x="18720" y="13994"/>
                  </a:lnTo>
                  <a:lnTo>
                    <a:pt x="18720" y="14299"/>
                  </a:lnTo>
                  <a:lnTo>
                    <a:pt x="18432" y="14299"/>
                  </a:lnTo>
                  <a:lnTo>
                    <a:pt x="18432" y="14603"/>
                  </a:lnTo>
                  <a:lnTo>
                    <a:pt x="18144" y="14603"/>
                  </a:lnTo>
                  <a:lnTo>
                    <a:pt x="17856" y="15211"/>
                  </a:lnTo>
                  <a:lnTo>
                    <a:pt x="17280" y="15515"/>
                  </a:lnTo>
                  <a:lnTo>
                    <a:pt x="16992" y="15515"/>
                  </a:lnTo>
                  <a:lnTo>
                    <a:pt x="16416" y="15820"/>
                  </a:lnTo>
                  <a:lnTo>
                    <a:pt x="16416" y="16124"/>
                  </a:lnTo>
                  <a:lnTo>
                    <a:pt x="16128" y="16124"/>
                  </a:lnTo>
                  <a:lnTo>
                    <a:pt x="15840" y="16732"/>
                  </a:lnTo>
                  <a:lnTo>
                    <a:pt x="15264" y="17037"/>
                  </a:lnTo>
                  <a:lnTo>
                    <a:pt x="14688" y="17645"/>
                  </a:lnTo>
                  <a:lnTo>
                    <a:pt x="14688" y="17949"/>
                  </a:lnTo>
                  <a:lnTo>
                    <a:pt x="14400" y="18254"/>
                  </a:lnTo>
                  <a:lnTo>
                    <a:pt x="14112" y="18254"/>
                  </a:lnTo>
                  <a:lnTo>
                    <a:pt x="13536" y="18558"/>
                  </a:lnTo>
                  <a:lnTo>
                    <a:pt x="12960" y="19166"/>
                  </a:lnTo>
                  <a:lnTo>
                    <a:pt x="11232" y="19166"/>
                  </a:lnTo>
                  <a:lnTo>
                    <a:pt x="10944" y="19775"/>
                  </a:lnTo>
                  <a:lnTo>
                    <a:pt x="10944" y="20079"/>
                  </a:lnTo>
                  <a:lnTo>
                    <a:pt x="10656" y="20079"/>
                  </a:lnTo>
                  <a:lnTo>
                    <a:pt x="10656" y="20383"/>
                  </a:lnTo>
                  <a:lnTo>
                    <a:pt x="10368" y="20383"/>
                  </a:lnTo>
                  <a:lnTo>
                    <a:pt x="10080" y="20079"/>
                  </a:lnTo>
                  <a:lnTo>
                    <a:pt x="8928" y="20079"/>
                  </a:lnTo>
                  <a:lnTo>
                    <a:pt x="8928" y="21600"/>
                  </a:lnTo>
                  <a:lnTo>
                    <a:pt x="6624" y="21600"/>
                  </a:lnTo>
                  <a:lnTo>
                    <a:pt x="6624" y="21296"/>
                  </a:lnTo>
                  <a:lnTo>
                    <a:pt x="6912" y="20992"/>
                  </a:lnTo>
                  <a:lnTo>
                    <a:pt x="6912" y="20383"/>
                  </a:lnTo>
                  <a:lnTo>
                    <a:pt x="6624" y="20383"/>
                  </a:lnTo>
                  <a:lnTo>
                    <a:pt x="6624" y="20079"/>
                  </a:lnTo>
                  <a:lnTo>
                    <a:pt x="6336" y="20079"/>
                  </a:lnTo>
                  <a:lnTo>
                    <a:pt x="5760" y="20383"/>
                  </a:lnTo>
                  <a:lnTo>
                    <a:pt x="0" y="20383"/>
                  </a:lnTo>
                  <a:lnTo>
                    <a:pt x="0" y="20079"/>
                  </a:lnTo>
                  <a:lnTo>
                    <a:pt x="576" y="19470"/>
                  </a:lnTo>
                  <a:lnTo>
                    <a:pt x="864" y="18862"/>
                  </a:lnTo>
                  <a:lnTo>
                    <a:pt x="1440" y="18254"/>
                  </a:lnTo>
                  <a:lnTo>
                    <a:pt x="1728" y="18254"/>
                  </a:lnTo>
                  <a:lnTo>
                    <a:pt x="2016" y="17949"/>
                  </a:lnTo>
                  <a:lnTo>
                    <a:pt x="2592" y="17949"/>
                  </a:lnTo>
                  <a:lnTo>
                    <a:pt x="2880" y="17645"/>
                  </a:lnTo>
                  <a:lnTo>
                    <a:pt x="3168" y="17037"/>
                  </a:lnTo>
                  <a:lnTo>
                    <a:pt x="3744" y="16428"/>
                  </a:lnTo>
                  <a:lnTo>
                    <a:pt x="3744" y="15820"/>
                  </a:lnTo>
                  <a:lnTo>
                    <a:pt x="4032" y="15515"/>
                  </a:lnTo>
                  <a:lnTo>
                    <a:pt x="4032" y="13082"/>
                  </a:lnTo>
                  <a:lnTo>
                    <a:pt x="4320" y="11256"/>
                  </a:lnTo>
                  <a:lnTo>
                    <a:pt x="4320" y="10039"/>
                  </a:lnTo>
                  <a:lnTo>
                    <a:pt x="4608" y="9735"/>
                  </a:lnTo>
                  <a:lnTo>
                    <a:pt x="4608" y="8518"/>
                  </a:lnTo>
                  <a:lnTo>
                    <a:pt x="4896" y="8214"/>
                  </a:lnTo>
                  <a:lnTo>
                    <a:pt x="4896" y="7910"/>
                  </a:lnTo>
                  <a:lnTo>
                    <a:pt x="5184" y="7606"/>
                  </a:lnTo>
                  <a:lnTo>
                    <a:pt x="5760" y="7606"/>
                  </a:lnTo>
                  <a:lnTo>
                    <a:pt x="6048" y="7910"/>
                  </a:lnTo>
                  <a:lnTo>
                    <a:pt x="6336" y="7606"/>
                  </a:lnTo>
                  <a:lnTo>
                    <a:pt x="6336" y="6085"/>
                  </a:lnTo>
                  <a:lnTo>
                    <a:pt x="8640" y="6085"/>
                  </a:lnTo>
                  <a:lnTo>
                    <a:pt x="8928" y="6389"/>
                  </a:lnTo>
                  <a:lnTo>
                    <a:pt x="9216" y="6389"/>
                  </a:lnTo>
                  <a:lnTo>
                    <a:pt x="9504" y="6085"/>
                  </a:lnTo>
                  <a:lnTo>
                    <a:pt x="9792" y="6085"/>
                  </a:lnTo>
                  <a:lnTo>
                    <a:pt x="9792" y="4259"/>
                  </a:lnTo>
                  <a:lnTo>
                    <a:pt x="10080" y="3955"/>
                  </a:lnTo>
                  <a:lnTo>
                    <a:pt x="10080" y="3651"/>
                  </a:lnTo>
                  <a:lnTo>
                    <a:pt x="10368" y="3651"/>
                  </a:lnTo>
                  <a:lnTo>
                    <a:pt x="10656" y="3042"/>
                  </a:lnTo>
                  <a:lnTo>
                    <a:pt x="10944" y="3042"/>
                  </a:lnTo>
                  <a:lnTo>
                    <a:pt x="10944" y="2738"/>
                  </a:lnTo>
                  <a:lnTo>
                    <a:pt x="11520" y="2130"/>
                  </a:lnTo>
                  <a:lnTo>
                    <a:pt x="11808" y="1521"/>
                  </a:lnTo>
                  <a:lnTo>
                    <a:pt x="11808" y="913"/>
                  </a:lnTo>
                  <a:lnTo>
                    <a:pt x="12096" y="608"/>
                  </a:lnTo>
                  <a:lnTo>
                    <a:pt x="12096" y="0"/>
                  </a:lnTo>
                  <a:lnTo>
                    <a:pt x="12960" y="0"/>
                  </a:lnTo>
                  <a:lnTo>
                    <a:pt x="13824" y="913"/>
                  </a:lnTo>
                  <a:lnTo>
                    <a:pt x="14112" y="913"/>
                  </a:lnTo>
                  <a:lnTo>
                    <a:pt x="14400" y="1217"/>
                  </a:lnTo>
                  <a:lnTo>
                    <a:pt x="15840" y="1217"/>
                  </a:lnTo>
                  <a:lnTo>
                    <a:pt x="16128" y="1521"/>
                  </a:lnTo>
                  <a:lnTo>
                    <a:pt x="16416" y="1521"/>
                  </a:lnTo>
                  <a:lnTo>
                    <a:pt x="16704" y="1825"/>
                  </a:lnTo>
                  <a:lnTo>
                    <a:pt x="16704" y="2130"/>
                  </a:lnTo>
                  <a:lnTo>
                    <a:pt x="16992" y="2434"/>
                  </a:lnTo>
                  <a:lnTo>
                    <a:pt x="17280" y="2434"/>
                  </a:lnTo>
                  <a:lnTo>
                    <a:pt x="17280" y="2738"/>
                  </a:lnTo>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43" name="Freeform 459"/>
            <p:cNvSpPr/>
            <p:nvPr/>
          </p:nvSpPr>
          <p:spPr>
            <a:xfrm>
              <a:off x="5298636" y="3580921"/>
              <a:ext cx="44056" cy="43104"/>
            </a:xfrm>
            <a:custGeom>
              <a:avLst/>
              <a:gdLst/>
              <a:ahLst/>
              <a:cxnLst>
                <a:cxn ang="0">
                  <a:pos x="wd2" y="hd2"/>
                </a:cxn>
                <a:cxn ang="5400000">
                  <a:pos x="wd2" y="hd2"/>
                </a:cxn>
                <a:cxn ang="10800000">
                  <a:pos x="wd2" y="hd2"/>
                </a:cxn>
                <a:cxn ang="16200000">
                  <a:pos x="wd2" y="hd2"/>
                </a:cxn>
              </a:cxnLst>
              <a:rect l="0" t="0" r="r" b="b"/>
              <a:pathLst>
                <a:path w="21600" h="21600" extrusionOk="0">
                  <a:moveTo>
                    <a:pt x="21600" y="18277"/>
                  </a:moveTo>
                  <a:lnTo>
                    <a:pt x="17673" y="11631"/>
                  </a:lnTo>
                  <a:lnTo>
                    <a:pt x="17673" y="8308"/>
                  </a:lnTo>
                  <a:lnTo>
                    <a:pt x="15709" y="6646"/>
                  </a:lnTo>
                  <a:lnTo>
                    <a:pt x="11782" y="0"/>
                  </a:lnTo>
                  <a:lnTo>
                    <a:pt x="9818" y="0"/>
                  </a:lnTo>
                  <a:lnTo>
                    <a:pt x="7855" y="1662"/>
                  </a:lnTo>
                  <a:lnTo>
                    <a:pt x="5891" y="1662"/>
                  </a:lnTo>
                  <a:lnTo>
                    <a:pt x="3927" y="3323"/>
                  </a:lnTo>
                  <a:lnTo>
                    <a:pt x="1964" y="3323"/>
                  </a:lnTo>
                  <a:lnTo>
                    <a:pt x="1964" y="4985"/>
                  </a:lnTo>
                  <a:lnTo>
                    <a:pt x="0" y="4985"/>
                  </a:lnTo>
                  <a:lnTo>
                    <a:pt x="0" y="16615"/>
                  </a:lnTo>
                  <a:lnTo>
                    <a:pt x="1964" y="18277"/>
                  </a:lnTo>
                  <a:lnTo>
                    <a:pt x="3927" y="18277"/>
                  </a:lnTo>
                  <a:lnTo>
                    <a:pt x="7855" y="19938"/>
                  </a:lnTo>
                  <a:lnTo>
                    <a:pt x="11782" y="19938"/>
                  </a:lnTo>
                  <a:lnTo>
                    <a:pt x="11782" y="21600"/>
                  </a:lnTo>
                  <a:lnTo>
                    <a:pt x="15709" y="21600"/>
                  </a:lnTo>
                  <a:lnTo>
                    <a:pt x="17673" y="19938"/>
                  </a:lnTo>
                  <a:lnTo>
                    <a:pt x="19636" y="19938"/>
                  </a:lnTo>
                  <a:lnTo>
                    <a:pt x="21600" y="18277"/>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44" name="Freeform 460"/>
            <p:cNvSpPr/>
            <p:nvPr/>
          </p:nvSpPr>
          <p:spPr>
            <a:xfrm>
              <a:off x="5298636" y="3580921"/>
              <a:ext cx="44056" cy="43104"/>
            </a:xfrm>
            <a:custGeom>
              <a:avLst/>
              <a:gdLst/>
              <a:ahLst/>
              <a:cxnLst>
                <a:cxn ang="0">
                  <a:pos x="wd2" y="hd2"/>
                </a:cxn>
                <a:cxn ang="5400000">
                  <a:pos x="wd2" y="hd2"/>
                </a:cxn>
                <a:cxn ang="10800000">
                  <a:pos x="wd2" y="hd2"/>
                </a:cxn>
                <a:cxn ang="16200000">
                  <a:pos x="wd2" y="hd2"/>
                </a:cxn>
              </a:cxnLst>
              <a:rect l="0" t="0" r="r" b="b"/>
              <a:pathLst>
                <a:path w="21600" h="21600" extrusionOk="0">
                  <a:moveTo>
                    <a:pt x="21600" y="18277"/>
                  </a:moveTo>
                  <a:lnTo>
                    <a:pt x="17673" y="11631"/>
                  </a:lnTo>
                  <a:lnTo>
                    <a:pt x="17673" y="8308"/>
                  </a:lnTo>
                  <a:lnTo>
                    <a:pt x="15709" y="6646"/>
                  </a:lnTo>
                  <a:lnTo>
                    <a:pt x="11782" y="0"/>
                  </a:lnTo>
                  <a:lnTo>
                    <a:pt x="9818" y="0"/>
                  </a:lnTo>
                  <a:lnTo>
                    <a:pt x="7855" y="1662"/>
                  </a:lnTo>
                  <a:lnTo>
                    <a:pt x="5891" y="1662"/>
                  </a:lnTo>
                  <a:lnTo>
                    <a:pt x="3927" y="3323"/>
                  </a:lnTo>
                  <a:lnTo>
                    <a:pt x="1964" y="3323"/>
                  </a:lnTo>
                  <a:lnTo>
                    <a:pt x="1964" y="4985"/>
                  </a:lnTo>
                  <a:lnTo>
                    <a:pt x="0" y="4985"/>
                  </a:lnTo>
                  <a:lnTo>
                    <a:pt x="0" y="16615"/>
                  </a:lnTo>
                  <a:lnTo>
                    <a:pt x="1964" y="18277"/>
                  </a:lnTo>
                  <a:lnTo>
                    <a:pt x="3927" y="18277"/>
                  </a:lnTo>
                  <a:lnTo>
                    <a:pt x="7855" y="19938"/>
                  </a:lnTo>
                  <a:lnTo>
                    <a:pt x="11782" y="19938"/>
                  </a:lnTo>
                  <a:lnTo>
                    <a:pt x="11782" y="21600"/>
                  </a:lnTo>
                  <a:lnTo>
                    <a:pt x="15709" y="21600"/>
                  </a:lnTo>
                  <a:lnTo>
                    <a:pt x="17673" y="19938"/>
                  </a:lnTo>
                  <a:lnTo>
                    <a:pt x="19636" y="19938"/>
                  </a:lnTo>
                  <a:lnTo>
                    <a:pt x="21600" y="18277"/>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45" name="Freeform 461"/>
            <p:cNvSpPr/>
            <p:nvPr/>
          </p:nvSpPr>
          <p:spPr>
            <a:xfrm>
              <a:off x="5174478" y="3660496"/>
              <a:ext cx="84106" cy="59683"/>
            </a:xfrm>
            <a:custGeom>
              <a:avLst/>
              <a:gdLst/>
              <a:ahLst/>
              <a:cxnLst>
                <a:cxn ang="0">
                  <a:pos x="wd2" y="hd2"/>
                </a:cxn>
                <a:cxn ang="5400000">
                  <a:pos x="wd2" y="hd2"/>
                </a:cxn>
                <a:cxn ang="10800000">
                  <a:pos x="wd2" y="hd2"/>
                </a:cxn>
                <a:cxn ang="16200000">
                  <a:pos x="wd2" y="hd2"/>
                </a:cxn>
              </a:cxnLst>
              <a:rect l="0" t="0" r="r" b="b"/>
              <a:pathLst>
                <a:path w="21600" h="21600" extrusionOk="0">
                  <a:moveTo>
                    <a:pt x="8229" y="1200"/>
                  </a:moveTo>
                  <a:lnTo>
                    <a:pt x="8229" y="2400"/>
                  </a:lnTo>
                  <a:lnTo>
                    <a:pt x="7200" y="3600"/>
                  </a:lnTo>
                  <a:lnTo>
                    <a:pt x="7200" y="6000"/>
                  </a:lnTo>
                  <a:lnTo>
                    <a:pt x="2057" y="6000"/>
                  </a:lnTo>
                  <a:lnTo>
                    <a:pt x="2057" y="7200"/>
                  </a:lnTo>
                  <a:lnTo>
                    <a:pt x="1029" y="7200"/>
                  </a:lnTo>
                  <a:lnTo>
                    <a:pt x="1029" y="10800"/>
                  </a:lnTo>
                  <a:lnTo>
                    <a:pt x="0" y="12000"/>
                  </a:lnTo>
                  <a:lnTo>
                    <a:pt x="0" y="14400"/>
                  </a:lnTo>
                  <a:lnTo>
                    <a:pt x="1029" y="15600"/>
                  </a:lnTo>
                  <a:lnTo>
                    <a:pt x="1029" y="19200"/>
                  </a:lnTo>
                  <a:lnTo>
                    <a:pt x="2057" y="19200"/>
                  </a:lnTo>
                  <a:lnTo>
                    <a:pt x="2057" y="20400"/>
                  </a:lnTo>
                  <a:lnTo>
                    <a:pt x="5143" y="20400"/>
                  </a:lnTo>
                  <a:lnTo>
                    <a:pt x="6171" y="19200"/>
                  </a:lnTo>
                  <a:lnTo>
                    <a:pt x="9257" y="19200"/>
                  </a:lnTo>
                  <a:lnTo>
                    <a:pt x="9257" y="21600"/>
                  </a:lnTo>
                  <a:lnTo>
                    <a:pt x="14400" y="21600"/>
                  </a:lnTo>
                  <a:lnTo>
                    <a:pt x="14400" y="20400"/>
                  </a:lnTo>
                  <a:lnTo>
                    <a:pt x="16457" y="18000"/>
                  </a:lnTo>
                  <a:lnTo>
                    <a:pt x="16457" y="14400"/>
                  </a:lnTo>
                  <a:lnTo>
                    <a:pt x="17486" y="13200"/>
                  </a:lnTo>
                  <a:lnTo>
                    <a:pt x="20571" y="13200"/>
                  </a:lnTo>
                  <a:lnTo>
                    <a:pt x="21600" y="12000"/>
                  </a:lnTo>
                  <a:lnTo>
                    <a:pt x="21600" y="1200"/>
                  </a:lnTo>
                  <a:lnTo>
                    <a:pt x="20571" y="1200"/>
                  </a:lnTo>
                  <a:lnTo>
                    <a:pt x="20571" y="0"/>
                  </a:lnTo>
                  <a:lnTo>
                    <a:pt x="9257" y="0"/>
                  </a:lnTo>
                  <a:lnTo>
                    <a:pt x="9257" y="1200"/>
                  </a:lnTo>
                  <a:lnTo>
                    <a:pt x="8229" y="12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46" name="Freeform 462"/>
            <p:cNvSpPr/>
            <p:nvPr/>
          </p:nvSpPr>
          <p:spPr>
            <a:xfrm>
              <a:off x="5174478" y="3660496"/>
              <a:ext cx="84106" cy="59683"/>
            </a:xfrm>
            <a:custGeom>
              <a:avLst/>
              <a:gdLst/>
              <a:ahLst/>
              <a:cxnLst>
                <a:cxn ang="0">
                  <a:pos x="wd2" y="hd2"/>
                </a:cxn>
                <a:cxn ang="5400000">
                  <a:pos x="wd2" y="hd2"/>
                </a:cxn>
                <a:cxn ang="10800000">
                  <a:pos x="wd2" y="hd2"/>
                </a:cxn>
                <a:cxn ang="16200000">
                  <a:pos x="wd2" y="hd2"/>
                </a:cxn>
              </a:cxnLst>
              <a:rect l="0" t="0" r="r" b="b"/>
              <a:pathLst>
                <a:path w="21600" h="21600" extrusionOk="0">
                  <a:moveTo>
                    <a:pt x="8229" y="1200"/>
                  </a:moveTo>
                  <a:lnTo>
                    <a:pt x="8229" y="2400"/>
                  </a:lnTo>
                  <a:lnTo>
                    <a:pt x="7200" y="3600"/>
                  </a:lnTo>
                  <a:lnTo>
                    <a:pt x="7200" y="6000"/>
                  </a:lnTo>
                  <a:lnTo>
                    <a:pt x="2057" y="6000"/>
                  </a:lnTo>
                  <a:lnTo>
                    <a:pt x="2057" y="7200"/>
                  </a:lnTo>
                  <a:lnTo>
                    <a:pt x="1029" y="7200"/>
                  </a:lnTo>
                  <a:lnTo>
                    <a:pt x="1029" y="10800"/>
                  </a:lnTo>
                  <a:lnTo>
                    <a:pt x="0" y="12000"/>
                  </a:lnTo>
                  <a:lnTo>
                    <a:pt x="0" y="14400"/>
                  </a:lnTo>
                  <a:lnTo>
                    <a:pt x="1029" y="15600"/>
                  </a:lnTo>
                  <a:lnTo>
                    <a:pt x="1029" y="19200"/>
                  </a:lnTo>
                  <a:lnTo>
                    <a:pt x="2057" y="19200"/>
                  </a:lnTo>
                  <a:lnTo>
                    <a:pt x="2057" y="20400"/>
                  </a:lnTo>
                  <a:lnTo>
                    <a:pt x="5143" y="20400"/>
                  </a:lnTo>
                  <a:lnTo>
                    <a:pt x="6171" y="19200"/>
                  </a:lnTo>
                  <a:lnTo>
                    <a:pt x="9257" y="19200"/>
                  </a:lnTo>
                  <a:lnTo>
                    <a:pt x="9257" y="21600"/>
                  </a:lnTo>
                  <a:lnTo>
                    <a:pt x="14400" y="21600"/>
                  </a:lnTo>
                  <a:lnTo>
                    <a:pt x="14400" y="20400"/>
                  </a:lnTo>
                  <a:lnTo>
                    <a:pt x="16457" y="18000"/>
                  </a:lnTo>
                  <a:lnTo>
                    <a:pt x="16457" y="14400"/>
                  </a:lnTo>
                  <a:lnTo>
                    <a:pt x="17486" y="13200"/>
                  </a:lnTo>
                  <a:lnTo>
                    <a:pt x="20571" y="13200"/>
                  </a:lnTo>
                  <a:lnTo>
                    <a:pt x="21600" y="12000"/>
                  </a:lnTo>
                  <a:lnTo>
                    <a:pt x="21600" y="1200"/>
                  </a:lnTo>
                  <a:lnTo>
                    <a:pt x="20571" y="1200"/>
                  </a:lnTo>
                  <a:lnTo>
                    <a:pt x="20571" y="0"/>
                  </a:lnTo>
                  <a:lnTo>
                    <a:pt x="9257" y="0"/>
                  </a:lnTo>
                  <a:lnTo>
                    <a:pt x="9257" y="1200"/>
                  </a:lnTo>
                  <a:lnTo>
                    <a:pt x="8229" y="12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47" name="Freeform 463"/>
            <p:cNvSpPr/>
            <p:nvPr/>
          </p:nvSpPr>
          <p:spPr>
            <a:xfrm>
              <a:off x="2302882" y="2304388"/>
              <a:ext cx="88111" cy="66314"/>
            </a:xfrm>
            <a:custGeom>
              <a:avLst/>
              <a:gdLst/>
              <a:ahLst/>
              <a:cxnLst>
                <a:cxn ang="0">
                  <a:pos x="wd2" y="hd2"/>
                </a:cxn>
                <a:cxn ang="5400000">
                  <a:pos x="wd2" y="hd2"/>
                </a:cxn>
                <a:cxn ang="10800000">
                  <a:pos x="wd2" y="hd2"/>
                </a:cxn>
                <a:cxn ang="16200000">
                  <a:pos x="wd2" y="hd2"/>
                </a:cxn>
              </a:cxnLst>
              <a:rect l="0" t="0" r="r" b="b"/>
              <a:pathLst>
                <a:path w="21600" h="21600" extrusionOk="0">
                  <a:moveTo>
                    <a:pt x="15709" y="1080"/>
                  </a:moveTo>
                  <a:lnTo>
                    <a:pt x="14727" y="2160"/>
                  </a:lnTo>
                  <a:lnTo>
                    <a:pt x="14727" y="3240"/>
                  </a:lnTo>
                  <a:lnTo>
                    <a:pt x="13745" y="4320"/>
                  </a:lnTo>
                  <a:lnTo>
                    <a:pt x="13745" y="5400"/>
                  </a:lnTo>
                  <a:lnTo>
                    <a:pt x="12764" y="6480"/>
                  </a:lnTo>
                  <a:lnTo>
                    <a:pt x="12764" y="8640"/>
                  </a:lnTo>
                  <a:lnTo>
                    <a:pt x="13745" y="8640"/>
                  </a:lnTo>
                  <a:lnTo>
                    <a:pt x="15709" y="10800"/>
                  </a:lnTo>
                  <a:lnTo>
                    <a:pt x="15709" y="12960"/>
                  </a:lnTo>
                  <a:lnTo>
                    <a:pt x="13745" y="12960"/>
                  </a:lnTo>
                  <a:lnTo>
                    <a:pt x="13745" y="14040"/>
                  </a:lnTo>
                  <a:lnTo>
                    <a:pt x="5891" y="14040"/>
                  </a:lnTo>
                  <a:lnTo>
                    <a:pt x="3927" y="12960"/>
                  </a:lnTo>
                  <a:lnTo>
                    <a:pt x="1964" y="12960"/>
                  </a:lnTo>
                  <a:lnTo>
                    <a:pt x="982" y="14040"/>
                  </a:lnTo>
                  <a:lnTo>
                    <a:pt x="0" y="14040"/>
                  </a:lnTo>
                  <a:lnTo>
                    <a:pt x="0" y="17280"/>
                  </a:lnTo>
                  <a:lnTo>
                    <a:pt x="982" y="18360"/>
                  </a:lnTo>
                  <a:lnTo>
                    <a:pt x="982" y="19440"/>
                  </a:lnTo>
                  <a:lnTo>
                    <a:pt x="1964" y="19440"/>
                  </a:lnTo>
                  <a:lnTo>
                    <a:pt x="1964" y="20520"/>
                  </a:lnTo>
                  <a:lnTo>
                    <a:pt x="9818" y="20520"/>
                  </a:lnTo>
                  <a:lnTo>
                    <a:pt x="18655" y="21600"/>
                  </a:lnTo>
                  <a:lnTo>
                    <a:pt x="20618" y="17280"/>
                  </a:lnTo>
                  <a:lnTo>
                    <a:pt x="20618" y="14040"/>
                  </a:lnTo>
                  <a:lnTo>
                    <a:pt x="21600" y="12960"/>
                  </a:lnTo>
                  <a:lnTo>
                    <a:pt x="21600" y="9720"/>
                  </a:lnTo>
                  <a:lnTo>
                    <a:pt x="20618" y="6480"/>
                  </a:lnTo>
                  <a:lnTo>
                    <a:pt x="20618" y="0"/>
                  </a:lnTo>
                  <a:lnTo>
                    <a:pt x="17673" y="0"/>
                  </a:lnTo>
                  <a:lnTo>
                    <a:pt x="16691" y="1080"/>
                  </a:lnTo>
                  <a:lnTo>
                    <a:pt x="15709" y="108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48" name="Freeform 464"/>
            <p:cNvSpPr/>
            <p:nvPr/>
          </p:nvSpPr>
          <p:spPr>
            <a:xfrm>
              <a:off x="2302882" y="2304388"/>
              <a:ext cx="88111" cy="66314"/>
            </a:xfrm>
            <a:custGeom>
              <a:avLst/>
              <a:gdLst/>
              <a:ahLst/>
              <a:cxnLst>
                <a:cxn ang="0">
                  <a:pos x="wd2" y="hd2"/>
                </a:cxn>
                <a:cxn ang="5400000">
                  <a:pos x="wd2" y="hd2"/>
                </a:cxn>
                <a:cxn ang="10800000">
                  <a:pos x="wd2" y="hd2"/>
                </a:cxn>
                <a:cxn ang="16200000">
                  <a:pos x="wd2" y="hd2"/>
                </a:cxn>
              </a:cxnLst>
              <a:rect l="0" t="0" r="r" b="b"/>
              <a:pathLst>
                <a:path w="21600" h="21600" extrusionOk="0">
                  <a:moveTo>
                    <a:pt x="15709" y="1080"/>
                  </a:moveTo>
                  <a:lnTo>
                    <a:pt x="14727" y="2160"/>
                  </a:lnTo>
                  <a:lnTo>
                    <a:pt x="14727" y="3240"/>
                  </a:lnTo>
                  <a:lnTo>
                    <a:pt x="13745" y="4320"/>
                  </a:lnTo>
                  <a:lnTo>
                    <a:pt x="13745" y="5400"/>
                  </a:lnTo>
                  <a:lnTo>
                    <a:pt x="12764" y="6480"/>
                  </a:lnTo>
                  <a:lnTo>
                    <a:pt x="12764" y="8640"/>
                  </a:lnTo>
                  <a:lnTo>
                    <a:pt x="13745" y="8640"/>
                  </a:lnTo>
                  <a:lnTo>
                    <a:pt x="15709" y="10800"/>
                  </a:lnTo>
                  <a:lnTo>
                    <a:pt x="15709" y="12960"/>
                  </a:lnTo>
                  <a:lnTo>
                    <a:pt x="13745" y="12960"/>
                  </a:lnTo>
                  <a:lnTo>
                    <a:pt x="13745" y="14040"/>
                  </a:lnTo>
                  <a:lnTo>
                    <a:pt x="5891" y="14040"/>
                  </a:lnTo>
                  <a:lnTo>
                    <a:pt x="3927" y="12960"/>
                  </a:lnTo>
                  <a:lnTo>
                    <a:pt x="1964" y="12960"/>
                  </a:lnTo>
                  <a:lnTo>
                    <a:pt x="982" y="14040"/>
                  </a:lnTo>
                  <a:lnTo>
                    <a:pt x="0" y="14040"/>
                  </a:lnTo>
                  <a:lnTo>
                    <a:pt x="0" y="17280"/>
                  </a:lnTo>
                  <a:lnTo>
                    <a:pt x="982" y="18360"/>
                  </a:lnTo>
                  <a:lnTo>
                    <a:pt x="982" y="19440"/>
                  </a:lnTo>
                  <a:lnTo>
                    <a:pt x="1964" y="19440"/>
                  </a:lnTo>
                  <a:lnTo>
                    <a:pt x="1964" y="20520"/>
                  </a:lnTo>
                  <a:lnTo>
                    <a:pt x="9818" y="20520"/>
                  </a:lnTo>
                  <a:lnTo>
                    <a:pt x="18655" y="21600"/>
                  </a:lnTo>
                  <a:lnTo>
                    <a:pt x="20618" y="17280"/>
                  </a:lnTo>
                  <a:lnTo>
                    <a:pt x="20618" y="14040"/>
                  </a:lnTo>
                  <a:lnTo>
                    <a:pt x="21600" y="12960"/>
                  </a:lnTo>
                  <a:lnTo>
                    <a:pt x="21600" y="9720"/>
                  </a:lnTo>
                  <a:lnTo>
                    <a:pt x="20618" y="6480"/>
                  </a:lnTo>
                  <a:lnTo>
                    <a:pt x="20618" y="0"/>
                  </a:lnTo>
                  <a:lnTo>
                    <a:pt x="17673" y="0"/>
                  </a:lnTo>
                  <a:lnTo>
                    <a:pt x="16691" y="1080"/>
                  </a:lnTo>
                  <a:lnTo>
                    <a:pt x="15709" y="108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49" name="Freeform 465"/>
            <p:cNvSpPr/>
            <p:nvPr/>
          </p:nvSpPr>
          <p:spPr>
            <a:xfrm>
              <a:off x="2667340" y="2629323"/>
              <a:ext cx="128162" cy="208887"/>
            </a:xfrm>
            <a:custGeom>
              <a:avLst/>
              <a:gdLst/>
              <a:ahLst/>
              <a:cxnLst>
                <a:cxn ang="0">
                  <a:pos x="wd2" y="hd2"/>
                </a:cxn>
                <a:cxn ang="5400000">
                  <a:pos x="wd2" y="hd2"/>
                </a:cxn>
                <a:cxn ang="10800000">
                  <a:pos x="wd2" y="hd2"/>
                </a:cxn>
                <a:cxn ang="16200000">
                  <a:pos x="wd2" y="hd2"/>
                </a:cxn>
              </a:cxnLst>
              <a:rect l="0" t="0" r="r" b="b"/>
              <a:pathLst>
                <a:path w="21600" h="21600" extrusionOk="0">
                  <a:moveTo>
                    <a:pt x="6075" y="0"/>
                  </a:moveTo>
                  <a:lnTo>
                    <a:pt x="6075" y="2743"/>
                  </a:lnTo>
                  <a:lnTo>
                    <a:pt x="4725" y="3429"/>
                  </a:lnTo>
                  <a:lnTo>
                    <a:pt x="4050" y="3429"/>
                  </a:lnTo>
                  <a:lnTo>
                    <a:pt x="4050" y="3771"/>
                  </a:lnTo>
                  <a:lnTo>
                    <a:pt x="3375" y="4114"/>
                  </a:lnTo>
                  <a:lnTo>
                    <a:pt x="3375" y="4800"/>
                  </a:lnTo>
                  <a:lnTo>
                    <a:pt x="2700" y="5143"/>
                  </a:lnTo>
                  <a:lnTo>
                    <a:pt x="1350" y="5486"/>
                  </a:lnTo>
                  <a:lnTo>
                    <a:pt x="675" y="5829"/>
                  </a:lnTo>
                  <a:lnTo>
                    <a:pt x="675" y="6171"/>
                  </a:lnTo>
                  <a:lnTo>
                    <a:pt x="0" y="6514"/>
                  </a:lnTo>
                  <a:lnTo>
                    <a:pt x="0" y="8914"/>
                  </a:lnTo>
                  <a:lnTo>
                    <a:pt x="2025" y="9943"/>
                  </a:lnTo>
                  <a:lnTo>
                    <a:pt x="2025" y="10286"/>
                  </a:lnTo>
                  <a:lnTo>
                    <a:pt x="2700" y="10629"/>
                  </a:lnTo>
                  <a:lnTo>
                    <a:pt x="2700" y="12000"/>
                  </a:lnTo>
                  <a:lnTo>
                    <a:pt x="4050" y="12343"/>
                  </a:lnTo>
                  <a:lnTo>
                    <a:pt x="5400" y="12343"/>
                  </a:lnTo>
                  <a:lnTo>
                    <a:pt x="6075" y="12686"/>
                  </a:lnTo>
                  <a:lnTo>
                    <a:pt x="6750" y="12686"/>
                  </a:lnTo>
                  <a:lnTo>
                    <a:pt x="6750" y="13371"/>
                  </a:lnTo>
                  <a:lnTo>
                    <a:pt x="7425" y="13714"/>
                  </a:lnTo>
                  <a:lnTo>
                    <a:pt x="7425" y="16114"/>
                  </a:lnTo>
                  <a:lnTo>
                    <a:pt x="6750" y="16457"/>
                  </a:lnTo>
                  <a:lnTo>
                    <a:pt x="6750" y="16800"/>
                  </a:lnTo>
                  <a:lnTo>
                    <a:pt x="6075" y="17143"/>
                  </a:lnTo>
                  <a:lnTo>
                    <a:pt x="6075" y="18171"/>
                  </a:lnTo>
                  <a:lnTo>
                    <a:pt x="6750" y="18514"/>
                  </a:lnTo>
                  <a:lnTo>
                    <a:pt x="6750" y="18857"/>
                  </a:lnTo>
                  <a:lnTo>
                    <a:pt x="8100" y="19543"/>
                  </a:lnTo>
                  <a:lnTo>
                    <a:pt x="8100" y="19886"/>
                  </a:lnTo>
                  <a:lnTo>
                    <a:pt x="8775" y="20229"/>
                  </a:lnTo>
                  <a:lnTo>
                    <a:pt x="9450" y="20914"/>
                  </a:lnTo>
                  <a:lnTo>
                    <a:pt x="10125" y="20914"/>
                  </a:lnTo>
                  <a:lnTo>
                    <a:pt x="10125" y="21257"/>
                  </a:lnTo>
                  <a:lnTo>
                    <a:pt x="10800" y="21257"/>
                  </a:lnTo>
                  <a:lnTo>
                    <a:pt x="11475" y="21600"/>
                  </a:lnTo>
                  <a:lnTo>
                    <a:pt x="12825" y="21600"/>
                  </a:lnTo>
                  <a:lnTo>
                    <a:pt x="13500" y="21257"/>
                  </a:lnTo>
                  <a:lnTo>
                    <a:pt x="14175" y="21257"/>
                  </a:lnTo>
                  <a:lnTo>
                    <a:pt x="14850" y="20914"/>
                  </a:lnTo>
                  <a:lnTo>
                    <a:pt x="14850" y="20571"/>
                  </a:lnTo>
                  <a:lnTo>
                    <a:pt x="15525" y="20229"/>
                  </a:lnTo>
                  <a:lnTo>
                    <a:pt x="16200" y="20229"/>
                  </a:lnTo>
                  <a:lnTo>
                    <a:pt x="16875" y="19886"/>
                  </a:lnTo>
                  <a:lnTo>
                    <a:pt x="17550" y="19886"/>
                  </a:lnTo>
                  <a:lnTo>
                    <a:pt x="18900" y="20229"/>
                  </a:lnTo>
                  <a:lnTo>
                    <a:pt x="19575" y="20229"/>
                  </a:lnTo>
                  <a:lnTo>
                    <a:pt x="20250" y="19543"/>
                  </a:lnTo>
                  <a:lnTo>
                    <a:pt x="20250" y="18857"/>
                  </a:lnTo>
                  <a:lnTo>
                    <a:pt x="20925" y="18171"/>
                  </a:lnTo>
                  <a:lnTo>
                    <a:pt x="20925" y="17486"/>
                  </a:lnTo>
                  <a:lnTo>
                    <a:pt x="20250" y="17143"/>
                  </a:lnTo>
                  <a:lnTo>
                    <a:pt x="20250" y="16457"/>
                  </a:lnTo>
                  <a:lnTo>
                    <a:pt x="19575" y="16114"/>
                  </a:lnTo>
                  <a:lnTo>
                    <a:pt x="18900" y="16114"/>
                  </a:lnTo>
                  <a:lnTo>
                    <a:pt x="18900" y="15771"/>
                  </a:lnTo>
                  <a:lnTo>
                    <a:pt x="18225" y="15771"/>
                  </a:lnTo>
                  <a:lnTo>
                    <a:pt x="16875" y="15086"/>
                  </a:lnTo>
                  <a:lnTo>
                    <a:pt x="16200" y="15086"/>
                  </a:lnTo>
                  <a:lnTo>
                    <a:pt x="15525" y="14743"/>
                  </a:lnTo>
                  <a:lnTo>
                    <a:pt x="15525" y="14057"/>
                  </a:lnTo>
                  <a:lnTo>
                    <a:pt x="14850" y="13714"/>
                  </a:lnTo>
                  <a:lnTo>
                    <a:pt x="14850" y="12343"/>
                  </a:lnTo>
                  <a:lnTo>
                    <a:pt x="16875" y="11314"/>
                  </a:lnTo>
                  <a:lnTo>
                    <a:pt x="19575" y="11314"/>
                  </a:lnTo>
                  <a:lnTo>
                    <a:pt x="20250" y="11657"/>
                  </a:lnTo>
                  <a:lnTo>
                    <a:pt x="20925" y="11657"/>
                  </a:lnTo>
                  <a:lnTo>
                    <a:pt x="20925" y="11314"/>
                  </a:lnTo>
                  <a:lnTo>
                    <a:pt x="21600" y="11314"/>
                  </a:lnTo>
                  <a:lnTo>
                    <a:pt x="21600" y="6857"/>
                  </a:lnTo>
                  <a:lnTo>
                    <a:pt x="20925" y="6514"/>
                  </a:lnTo>
                  <a:lnTo>
                    <a:pt x="20925" y="6171"/>
                  </a:lnTo>
                  <a:lnTo>
                    <a:pt x="18900" y="5143"/>
                  </a:lnTo>
                  <a:lnTo>
                    <a:pt x="14850" y="5143"/>
                  </a:lnTo>
                  <a:lnTo>
                    <a:pt x="14850" y="4800"/>
                  </a:lnTo>
                  <a:lnTo>
                    <a:pt x="14175" y="4457"/>
                  </a:lnTo>
                  <a:lnTo>
                    <a:pt x="14175" y="3771"/>
                  </a:lnTo>
                  <a:lnTo>
                    <a:pt x="14850" y="3429"/>
                  </a:lnTo>
                  <a:lnTo>
                    <a:pt x="14175" y="3086"/>
                  </a:lnTo>
                  <a:lnTo>
                    <a:pt x="14175" y="2743"/>
                  </a:lnTo>
                  <a:lnTo>
                    <a:pt x="12150" y="2743"/>
                  </a:lnTo>
                  <a:lnTo>
                    <a:pt x="11475" y="2400"/>
                  </a:lnTo>
                  <a:lnTo>
                    <a:pt x="10800" y="2400"/>
                  </a:lnTo>
                  <a:lnTo>
                    <a:pt x="10800" y="1371"/>
                  </a:lnTo>
                  <a:lnTo>
                    <a:pt x="10125" y="1029"/>
                  </a:lnTo>
                  <a:lnTo>
                    <a:pt x="10125" y="343"/>
                  </a:lnTo>
                  <a:lnTo>
                    <a:pt x="9450" y="343"/>
                  </a:lnTo>
                  <a:lnTo>
                    <a:pt x="8775" y="0"/>
                  </a:lnTo>
                  <a:lnTo>
                    <a:pt x="6075"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50" name="Freeform 466"/>
            <p:cNvSpPr/>
            <p:nvPr/>
          </p:nvSpPr>
          <p:spPr>
            <a:xfrm>
              <a:off x="2667340" y="2629323"/>
              <a:ext cx="128162" cy="208887"/>
            </a:xfrm>
            <a:custGeom>
              <a:avLst/>
              <a:gdLst/>
              <a:ahLst/>
              <a:cxnLst>
                <a:cxn ang="0">
                  <a:pos x="wd2" y="hd2"/>
                </a:cxn>
                <a:cxn ang="5400000">
                  <a:pos x="wd2" y="hd2"/>
                </a:cxn>
                <a:cxn ang="10800000">
                  <a:pos x="wd2" y="hd2"/>
                </a:cxn>
                <a:cxn ang="16200000">
                  <a:pos x="wd2" y="hd2"/>
                </a:cxn>
              </a:cxnLst>
              <a:rect l="0" t="0" r="r" b="b"/>
              <a:pathLst>
                <a:path w="21600" h="21600" extrusionOk="0">
                  <a:moveTo>
                    <a:pt x="6075" y="0"/>
                  </a:moveTo>
                  <a:lnTo>
                    <a:pt x="6075" y="2743"/>
                  </a:lnTo>
                  <a:lnTo>
                    <a:pt x="4725" y="3429"/>
                  </a:lnTo>
                  <a:lnTo>
                    <a:pt x="4050" y="3429"/>
                  </a:lnTo>
                  <a:lnTo>
                    <a:pt x="4050" y="3771"/>
                  </a:lnTo>
                  <a:lnTo>
                    <a:pt x="3375" y="4114"/>
                  </a:lnTo>
                  <a:lnTo>
                    <a:pt x="3375" y="4800"/>
                  </a:lnTo>
                  <a:lnTo>
                    <a:pt x="2700" y="5143"/>
                  </a:lnTo>
                  <a:lnTo>
                    <a:pt x="1350" y="5486"/>
                  </a:lnTo>
                  <a:lnTo>
                    <a:pt x="675" y="5829"/>
                  </a:lnTo>
                  <a:lnTo>
                    <a:pt x="675" y="6171"/>
                  </a:lnTo>
                  <a:lnTo>
                    <a:pt x="0" y="6514"/>
                  </a:lnTo>
                  <a:lnTo>
                    <a:pt x="0" y="8914"/>
                  </a:lnTo>
                  <a:lnTo>
                    <a:pt x="2025" y="9943"/>
                  </a:lnTo>
                  <a:lnTo>
                    <a:pt x="2025" y="10286"/>
                  </a:lnTo>
                  <a:lnTo>
                    <a:pt x="2700" y="10629"/>
                  </a:lnTo>
                  <a:lnTo>
                    <a:pt x="2700" y="12000"/>
                  </a:lnTo>
                  <a:lnTo>
                    <a:pt x="4050" y="12343"/>
                  </a:lnTo>
                  <a:lnTo>
                    <a:pt x="5400" y="12343"/>
                  </a:lnTo>
                  <a:lnTo>
                    <a:pt x="6075" y="12686"/>
                  </a:lnTo>
                  <a:lnTo>
                    <a:pt x="6750" y="12686"/>
                  </a:lnTo>
                  <a:lnTo>
                    <a:pt x="6750" y="13371"/>
                  </a:lnTo>
                  <a:lnTo>
                    <a:pt x="7425" y="13714"/>
                  </a:lnTo>
                  <a:lnTo>
                    <a:pt x="7425" y="16114"/>
                  </a:lnTo>
                  <a:lnTo>
                    <a:pt x="6750" y="16457"/>
                  </a:lnTo>
                  <a:lnTo>
                    <a:pt x="6750" y="16800"/>
                  </a:lnTo>
                  <a:lnTo>
                    <a:pt x="6075" y="17143"/>
                  </a:lnTo>
                  <a:lnTo>
                    <a:pt x="6075" y="18171"/>
                  </a:lnTo>
                  <a:lnTo>
                    <a:pt x="6750" y="18514"/>
                  </a:lnTo>
                  <a:lnTo>
                    <a:pt x="6750" y="18857"/>
                  </a:lnTo>
                  <a:lnTo>
                    <a:pt x="8100" y="19543"/>
                  </a:lnTo>
                  <a:lnTo>
                    <a:pt x="8100" y="19886"/>
                  </a:lnTo>
                  <a:lnTo>
                    <a:pt x="8775" y="20229"/>
                  </a:lnTo>
                  <a:lnTo>
                    <a:pt x="9450" y="20914"/>
                  </a:lnTo>
                  <a:lnTo>
                    <a:pt x="10125" y="20914"/>
                  </a:lnTo>
                  <a:lnTo>
                    <a:pt x="10125" y="21257"/>
                  </a:lnTo>
                  <a:lnTo>
                    <a:pt x="10800" y="21257"/>
                  </a:lnTo>
                  <a:lnTo>
                    <a:pt x="11475" y="21600"/>
                  </a:lnTo>
                  <a:lnTo>
                    <a:pt x="12825" y="21600"/>
                  </a:lnTo>
                  <a:lnTo>
                    <a:pt x="13500" y="21257"/>
                  </a:lnTo>
                  <a:lnTo>
                    <a:pt x="14175" y="21257"/>
                  </a:lnTo>
                  <a:lnTo>
                    <a:pt x="14850" y="20914"/>
                  </a:lnTo>
                  <a:lnTo>
                    <a:pt x="14850" y="20571"/>
                  </a:lnTo>
                  <a:lnTo>
                    <a:pt x="15525" y="20229"/>
                  </a:lnTo>
                  <a:lnTo>
                    <a:pt x="16200" y="20229"/>
                  </a:lnTo>
                  <a:lnTo>
                    <a:pt x="16875" y="19886"/>
                  </a:lnTo>
                  <a:lnTo>
                    <a:pt x="17550" y="19886"/>
                  </a:lnTo>
                  <a:lnTo>
                    <a:pt x="18900" y="20229"/>
                  </a:lnTo>
                  <a:lnTo>
                    <a:pt x="19575" y="20229"/>
                  </a:lnTo>
                  <a:lnTo>
                    <a:pt x="20250" y="19543"/>
                  </a:lnTo>
                  <a:lnTo>
                    <a:pt x="20250" y="18857"/>
                  </a:lnTo>
                  <a:lnTo>
                    <a:pt x="20925" y="18171"/>
                  </a:lnTo>
                  <a:lnTo>
                    <a:pt x="20925" y="17486"/>
                  </a:lnTo>
                  <a:lnTo>
                    <a:pt x="20250" y="17143"/>
                  </a:lnTo>
                  <a:lnTo>
                    <a:pt x="20250" y="16457"/>
                  </a:lnTo>
                  <a:lnTo>
                    <a:pt x="19575" y="16114"/>
                  </a:lnTo>
                  <a:lnTo>
                    <a:pt x="18900" y="16114"/>
                  </a:lnTo>
                  <a:lnTo>
                    <a:pt x="18900" y="15771"/>
                  </a:lnTo>
                  <a:lnTo>
                    <a:pt x="18225" y="15771"/>
                  </a:lnTo>
                  <a:lnTo>
                    <a:pt x="16875" y="15086"/>
                  </a:lnTo>
                  <a:lnTo>
                    <a:pt x="16200" y="15086"/>
                  </a:lnTo>
                  <a:lnTo>
                    <a:pt x="15525" y="14743"/>
                  </a:lnTo>
                  <a:lnTo>
                    <a:pt x="15525" y="14057"/>
                  </a:lnTo>
                  <a:lnTo>
                    <a:pt x="14850" y="13714"/>
                  </a:lnTo>
                  <a:lnTo>
                    <a:pt x="14850" y="12343"/>
                  </a:lnTo>
                  <a:lnTo>
                    <a:pt x="16875" y="11314"/>
                  </a:lnTo>
                  <a:lnTo>
                    <a:pt x="19575" y="11314"/>
                  </a:lnTo>
                  <a:lnTo>
                    <a:pt x="20250" y="11657"/>
                  </a:lnTo>
                  <a:lnTo>
                    <a:pt x="20925" y="11657"/>
                  </a:lnTo>
                  <a:lnTo>
                    <a:pt x="20925" y="11314"/>
                  </a:lnTo>
                  <a:lnTo>
                    <a:pt x="21600" y="11314"/>
                  </a:lnTo>
                  <a:lnTo>
                    <a:pt x="21600" y="6857"/>
                  </a:lnTo>
                  <a:lnTo>
                    <a:pt x="20925" y="6514"/>
                  </a:lnTo>
                  <a:lnTo>
                    <a:pt x="20925" y="6171"/>
                  </a:lnTo>
                  <a:lnTo>
                    <a:pt x="18900" y="5143"/>
                  </a:lnTo>
                  <a:lnTo>
                    <a:pt x="14850" y="5143"/>
                  </a:lnTo>
                  <a:lnTo>
                    <a:pt x="14850" y="4800"/>
                  </a:lnTo>
                  <a:lnTo>
                    <a:pt x="14175" y="4457"/>
                  </a:lnTo>
                  <a:lnTo>
                    <a:pt x="14175" y="3771"/>
                  </a:lnTo>
                  <a:lnTo>
                    <a:pt x="14850" y="3429"/>
                  </a:lnTo>
                  <a:lnTo>
                    <a:pt x="14175" y="3086"/>
                  </a:lnTo>
                  <a:lnTo>
                    <a:pt x="14175" y="2743"/>
                  </a:lnTo>
                  <a:lnTo>
                    <a:pt x="12150" y="2743"/>
                  </a:lnTo>
                  <a:lnTo>
                    <a:pt x="11475" y="2400"/>
                  </a:lnTo>
                  <a:lnTo>
                    <a:pt x="10800" y="2400"/>
                  </a:lnTo>
                  <a:lnTo>
                    <a:pt x="10800" y="1371"/>
                  </a:lnTo>
                  <a:lnTo>
                    <a:pt x="10125" y="1029"/>
                  </a:lnTo>
                  <a:lnTo>
                    <a:pt x="10125" y="343"/>
                  </a:lnTo>
                  <a:lnTo>
                    <a:pt x="9450" y="343"/>
                  </a:lnTo>
                  <a:lnTo>
                    <a:pt x="8775" y="0"/>
                  </a:lnTo>
                  <a:lnTo>
                    <a:pt x="6075" y="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51" name="Freeform 467"/>
            <p:cNvSpPr/>
            <p:nvPr/>
          </p:nvSpPr>
          <p:spPr>
            <a:xfrm>
              <a:off x="2294874" y="2745372"/>
              <a:ext cx="1157449" cy="1070961"/>
            </a:xfrm>
            <a:custGeom>
              <a:avLst/>
              <a:gdLst/>
              <a:ahLst/>
              <a:cxnLst>
                <a:cxn ang="0">
                  <a:pos x="wd2" y="hd2"/>
                </a:cxn>
                <a:cxn ang="5400000">
                  <a:pos x="wd2" y="hd2"/>
                </a:cxn>
                <a:cxn ang="10800000">
                  <a:pos x="wd2" y="hd2"/>
                </a:cxn>
                <a:cxn ang="16200000">
                  <a:pos x="wd2" y="hd2"/>
                </a:cxn>
              </a:cxnLst>
              <a:rect l="0" t="0" r="r" b="b"/>
              <a:pathLst>
                <a:path w="21600" h="21600" extrusionOk="0">
                  <a:moveTo>
                    <a:pt x="3363" y="1337"/>
                  </a:moveTo>
                  <a:lnTo>
                    <a:pt x="3289" y="1337"/>
                  </a:lnTo>
                  <a:lnTo>
                    <a:pt x="2990" y="1404"/>
                  </a:lnTo>
                  <a:lnTo>
                    <a:pt x="2541" y="1605"/>
                  </a:lnTo>
                  <a:lnTo>
                    <a:pt x="2466" y="1605"/>
                  </a:lnTo>
                  <a:lnTo>
                    <a:pt x="2317" y="1739"/>
                  </a:lnTo>
                  <a:lnTo>
                    <a:pt x="2317" y="1806"/>
                  </a:lnTo>
                  <a:lnTo>
                    <a:pt x="2242" y="1806"/>
                  </a:lnTo>
                  <a:lnTo>
                    <a:pt x="2242" y="2006"/>
                  </a:lnTo>
                  <a:lnTo>
                    <a:pt x="2317" y="2073"/>
                  </a:lnTo>
                  <a:lnTo>
                    <a:pt x="2392" y="2073"/>
                  </a:lnTo>
                  <a:lnTo>
                    <a:pt x="2392" y="2140"/>
                  </a:lnTo>
                  <a:lnTo>
                    <a:pt x="2466" y="2140"/>
                  </a:lnTo>
                  <a:lnTo>
                    <a:pt x="2466" y="2274"/>
                  </a:lnTo>
                  <a:lnTo>
                    <a:pt x="2392" y="2274"/>
                  </a:lnTo>
                  <a:lnTo>
                    <a:pt x="2242" y="2341"/>
                  </a:lnTo>
                  <a:lnTo>
                    <a:pt x="2242" y="2407"/>
                  </a:lnTo>
                  <a:lnTo>
                    <a:pt x="2167" y="2407"/>
                  </a:lnTo>
                  <a:lnTo>
                    <a:pt x="2167" y="2742"/>
                  </a:lnTo>
                  <a:lnTo>
                    <a:pt x="2242" y="2876"/>
                  </a:lnTo>
                  <a:lnTo>
                    <a:pt x="2317" y="3143"/>
                  </a:lnTo>
                  <a:lnTo>
                    <a:pt x="2317" y="3344"/>
                  </a:lnTo>
                  <a:lnTo>
                    <a:pt x="2392" y="3477"/>
                  </a:lnTo>
                  <a:lnTo>
                    <a:pt x="2392" y="3745"/>
                  </a:lnTo>
                  <a:lnTo>
                    <a:pt x="2317" y="3745"/>
                  </a:lnTo>
                  <a:lnTo>
                    <a:pt x="2317" y="3812"/>
                  </a:lnTo>
                  <a:lnTo>
                    <a:pt x="1794" y="3812"/>
                  </a:lnTo>
                  <a:lnTo>
                    <a:pt x="1869" y="3879"/>
                  </a:lnTo>
                  <a:lnTo>
                    <a:pt x="1943" y="4079"/>
                  </a:lnTo>
                  <a:lnTo>
                    <a:pt x="2018" y="4146"/>
                  </a:lnTo>
                  <a:lnTo>
                    <a:pt x="2167" y="4414"/>
                  </a:lnTo>
                  <a:lnTo>
                    <a:pt x="2167" y="4614"/>
                  </a:lnTo>
                  <a:lnTo>
                    <a:pt x="2093" y="4681"/>
                  </a:lnTo>
                  <a:lnTo>
                    <a:pt x="2093" y="4815"/>
                  </a:lnTo>
                  <a:lnTo>
                    <a:pt x="2018" y="4882"/>
                  </a:lnTo>
                  <a:lnTo>
                    <a:pt x="2018" y="4949"/>
                  </a:lnTo>
                  <a:lnTo>
                    <a:pt x="1943" y="4949"/>
                  </a:lnTo>
                  <a:lnTo>
                    <a:pt x="1869" y="5015"/>
                  </a:lnTo>
                  <a:lnTo>
                    <a:pt x="1794" y="5015"/>
                  </a:lnTo>
                  <a:lnTo>
                    <a:pt x="1794" y="5082"/>
                  </a:lnTo>
                  <a:lnTo>
                    <a:pt x="1644" y="5082"/>
                  </a:lnTo>
                  <a:lnTo>
                    <a:pt x="1570" y="5149"/>
                  </a:lnTo>
                  <a:lnTo>
                    <a:pt x="1495" y="5082"/>
                  </a:lnTo>
                  <a:lnTo>
                    <a:pt x="1345" y="5082"/>
                  </a:lnTo>
                  <a:lnTo>
                    <a:pt x="1271" y="5015"/>
                  </a:lnTo>
                  <a:lnTo>
                    <a:pt x="972" y="5015"/>
                  </a:lnTo>
                  <a:lnTo>
                    <a:pt x="972" y="5082"/>
                  </a:lnTo>
                  <a:lnTo>
                    <a:pt x="897" y="5082"/>
                  </a:lnTo>
                  <a:lnTo>
                    <a:pt x="673" y="5283"/>
                  </a:lnTo>
                  <a:lnTo>
                    <a:pt x="673" y="5417"/>
                  </a:lnTo>
                  <a:lnTo>
                    <a:pt x="598" y="5484"/>
                  </a:lnTo>
                  <a:lnTo>
                    <a:pt x="598" y="5751"/>
                  </a:lnTo>
                  <a:lnTo>
                    <a:pt x="673" y="5885"/>
                  </a:lnTo>
                  <a:lnTo>
                    <a:pt x="673" y="6085"/>
                  </a:lnTo>
                  <a:lnTo>
                    <a:pt x="598" y="6085"/>
                  </a:lnTo>
                  <a:lnTo>
                    <a:pt x="598" y="6152"/>
                  </a:lnTo>
                  <a:lnTo>
                    <a:pt x="523" y="6152"/>
                  </a:lnTo>
                  <a:lnTo>
                    <a:pt x="448" y="6219"/>
                  </a:lnTo>
                  <a:lnTo>
                    <a:pt x="374" y="6219"/>
                  </a:lnTo>
                  <a:lnTo>
                    <a:pt x="299" y="6286"/>
                  </a:lnTo>
                  <a:lnTo>
                    <a:pt x="149" y="6286"/>
                  </a:lnTo>
                  <a:lnTo>
                    <a:pt x="149" y="6353"/>
                  </a:lnTo>
                  <a:lnTo>
                    <a:pt x="75" y="6353"/>
                  </a:lnTo>
                  <a:lnTo>
                    <a:pt x="75" y="6487"/>
                  </a:lnTo>
                  <a:lnTo>
                    <a:pt x="0" y="6554"/>
                  </a:lnTo>
                  <a:lnTo>
                    <a:pt x="0" y="6888"/>
                  </a:lnTo>
                  <a:lnTo>
                    <a:pt x="75" y="6955"/>
                  </a:lnTo>
                  <a:lnTo>
                    <a:pt x="75" y="7022"/>
                  </a:lnTo>
                  <a:lnTo>
                    <a:pt x="149" y="7089"/>
                  </a:lnTo>
                  <a:lnTo>
                    <a:pt x="149" y="7155"/>
                  </a:lnTo>
                  <a:lnTo>
                    <a:pt x="224" y="7155"/>
                  </a:lnTo>
                  <a:lnTo>
                    <a:pt x="448" y="7356"/>
                  </a:lnTo>
                  <a:lnTo>
                    <a:pt x="523" y="7356"/>
                  </a:lnTo>
                  <a:lnTo>
                    <a:pt x="523" y="7490"/>
                  </a:lnTo>
                  <a:lnTo>
                    <a:pt x="598" y="7557"/>
                  </a:lnTo>
                  <a:lnTo>
                    <a:pt x="598" y="7690"/>
                  </a:lnTo>
                  <a:lnTo>
                    <a:pt x="673" y="7757"/>
                  </a:lnTo>
                  <a:lnTo>
                    <a:pt x="1046" y="7757"/>
                  </a:lnTo>
                  <a:lnTo>
                    <a:pt x="1046" y="8025"/>
                  </a:lnTo>
                  <a:lnTo>
                    <a:pt x="1121" y="8025"/>
                  </a:lnTo>
                  <a:lnTo>
                    <a:pt x="1121" y="8092"/>
                  </a:lnTo>
                  <a:lnTo>
                    <a:pt x="1271" y="8092"/>
                  </a:lnTo>
                  <a:lnTo>
                    <a:pt x="1345" y="8159"/>
                  </a:lnTo>
                  <a:lnTo>
                    <a:pt x="1570" y="8159"/>
                  </a:lnTo>
                  <a:lnTo>
                    <a:pt x="1644" y="8092"/>
                  </a:lnTo>
                  <a:lnTo>
                    <a:pt x="1719" y="8092"/>
                  </a:lnTo>
                  <a:lnTo>
                    <a:pt x="1794" y="7958"/>
                  </a:lnTo>
                  <a:lnTo>
                    <a:pt x="1869" y="7958"/>
                  </a:lnTo>
                  <a:lnTo>
                    <a:pt x="1943" y="7891"/>
                  </a:lnTo>
                  <a:lnTo>
                    <a:pt x="2018" y="7891"/>
                  </a:lnTo>
                  <a:lnTo>
                    <a:pt x="2093" y="7958"/>
                  </a:lnTo>
                  <a:lnTo>
                    <a:pt x="2093" y="8092"/>
                  </a:lnTo>
                  <a:lnTo>
                    <a:pt x="2167" y="8159"/>
                  </a:lnTo>
                  <a:lnTo>
                    <a:pt x="2167" y="8493"/>
                  </a:lnTo>
                  <a:lnTo>
                    <a:pt x="2242" y="8493"/>
                  </a:lnTo>
                  <a:lnTo>
                    <a:pt x="2242" y="8560"/>
                  </a:lnTo>
                  <a:lnTo>
                    <a:pt x="2317" y="8627"/>
                  </a:lnTo>
                  <a:lnTo>
                    <a:pt x="2392" y="8627"/>
                  </a:lnTo>
                  <a:lnTo>
                    <a:pt x="2466" y="8693"/>
                  </a:lnTo>
                  <a:lnTo>
                    <a:pt x="2616" y="8693"/>
                  </a:lnTo>
                  <a:lnTo>
                    <a:pt x="2691" y="8760"/>
                  </a:lnTo>
                  <a:lnTo>
                    <a:pt x="3289" y="8760"/>
                  </a:lnTo>
                  <a:lnTo>
                    <a:pt x="3438" y="8627"/>
                  </a:lnTo>
                  <a:lnTo>
                    <a:pt x="3513" y="8627"/>
                  </a:lnTo>
                  <a:lnTo>
                    <a:pt x="3513" y="8560"/>
                  </a:lnTo>
                  <a:lnTo>
                    <a:pt x="3588" y="8560"/>
                  </a:lnTo>
                  <a:lnTo>
                    <a:pt x="3588" y="8493"/>
                  </a:lnTo>
                  <a:lnTo>
                    <a:pt x="3662" y="8493"/>
                  </a:lnTo>
                  <a:lnTo>
                    <a:pt x="3662" y="8359"/>
                  </a:lnTo>
                  <a:lnTo>
                    <a:pt x="3737" y="8359"/>
                  </a:lnTo>
                  <a:lnTo>
                    <a:pt x="3737" y="8292"/>
                  </a:lnTo>
                  <a:lnTo>
                    <a:pt x="3961" y="8292"/>
                  </a:lnTo>
                  <a:lnTo>
                    <a:pt x="4036" y="8359"/>
                  </a:lnTo>
                  <a:lnTo>
                    <a:pt x="4036" y="8292"/>
                  </a:lnTo>
                  <a:lnTo>
                    <a:pt x="4111" y="8225"/>
                  </a:lnTo>
                  <a:lnTo>
                    <a:pt x="4111" y="7958"/>
                  </a:lnTo>
                  <a:lnTo>
                    <a:pt x="4185" y="7958"/>
                  </a:lnTo>
                  <a:lnTo>
                    <a:pt x="4185" y="7891"/>
                  </a:lnTo>
                  <a:lnTo>
                    <a:pt x="4484" y="7891"/>
                  </a:lnTo>
                  <a:lnTo>
                    <a:pt x="4559" y="7958"/>
                  </a:lnTo>
                  <a:lnTo>
                    <a:pt x="4783" y="7958"/>
                  </a:lnTo>
                  <a:lnTo>
                    <a:pt x="4783" y="8025"/>
                  </a:lnTo>
                  <a:lnTo>
                    <a:pt x="4858" y="8025"/>
                  </a:lnTo>
                  <a:lnTo>
                    <a:pt x="4858" y="8159"/>
                  </a:lnTo>
                  <a:lnTo>
                    <a:pt x="4933" y="8225"/>
                  </a:lnTo>
                  <a:lnTo>
                    <a:pt x="4933" y="9095"/>
                  </a:lnTo>
                  <a:lnTo>
                    <a:pt x="5008" y="9228"/>
                  </a:lnTo>
                  <a:lnTo>
                    <a:pt x="5082" y="9295"/>
                  </a:lnTo>
                  <a:lnTo>
                    <a:pt x="5082" y="9362"/>
                  </a:lnTo>
                  <a:lnTo>
                    <a:pt x="5157" y="9496"/>
                  </a:lnTo>
                  <a:lnTo>
                    <a:pt x="5232" y="9563"/>
                  </a:lnTo>
                  <a:lnTo>
                    <a:pt x="6129" y="9563"/>
                  </a:lnTo>
                  <a:lnTo>
                    <a:pt x="6129" y="9697"/>
                  </a:lnTo>
                  <a:lnTo>
                    <a:pt x="6502" y="9697"/>
                  </a:lnTo>
                  <a:lnTo>
                    <a:pt x="6502" y="9763"/>
                  </a:lnTo>
                  <a:lnTo>
                    <a:pt x="6577" y="9763"/>
                  </a:lnTo>
                  <a:lnTo>
                    <a:pt x="6577" y="10031"/>
                  </a:lnTo>
                  <a:lnTo>
                    <a:pt x="6652" y="10031"/>
                  </a:lnTo>
                  <a:lnTo>
                    <a:pt x="6652" y="10098"/>
                  </a:lnTo>
                  <a:lnTo>
                    <a:pt x="7325" y="10098"/>
                  </a:lnTo>
                  <a:lnTo>
                    <a:pt x="7325" y="10165"/>
                  </a:lnTo>
                  <a:lnTo>
                    <a:pt x="7474" y="10165"/>
                  </a:lnTo>
                  <a:lnTo>
                    <a:pt x="7474" y="10633"/>
                  </a:lnTo>
                  <a:lnTo>
                    <a:pt x="7549" y="10633"/>
                  </a:lnTo>
                  <a:lnTo>
                    <a:pt x="7549" y="10700"/>
                  </a:lnTo>
                  <a:lnTo>
                    <a:pt x="7773" y="10700"/>
                  </a:lnTo>
                  <a:lnTo>
                    <a:pt x="7773" y="10767"/>
                  </a:lnTo>
                  <a:lnTo>
                    <a:pt x="7698" y="10767"/>
                  </a:lnTo>
                  <a:lnTo>
                    <a:pt x="7624" y="10833"/>
                  </a:lnTo>
                  <a:lnTo>
                    <a:pt x="7549" y="10833"/>
                  </a:lnTo>
                  <a:lnTo>
                    <a:pt x="7549" y="10900"/>
                  </a:lnTo>
                  <a:lnTo>
                    <a:pt x="7474" y="10967"/>
                  </a:lnTo>
                  <a:lnTo>
                    <a:pt x="7474" y="11435"/>
                  </a:lnTo>
                  <a:lnTo>
                    <a:pt x="7549" y="11502"/>
                  </a:lnTo>
                  <a:lnTo>
                    <a:pt x="7549" y="11569"/>
                  </a:lnTo>
                  <a:lnTo>
                    <a:pt x="7624" y="11569"/>
                  </a:lnTo>
                  <a:lnTo>
                    <a:pt x="7698" y="11636"/>
                  </a:lnTo>
                  <a:lnTo>
                    <a:pt x="7773" y="11636"/>
                  </a:lnTo>
                  <a:lnTo>
                    <a:pt x="7773" y="11703"/>
                  </a:lnTo>
                  <a:lnTo>
                    <a:pt x="7922" y="11837"/>
                  </a:lnTo>
                  <a:lnTo>
                    <a:pt x="8072" y="11837"/>
                  </a:lnTo>
                  <a:lnTo>
                    <a:pt x="8147" y="11770"/>
                  </a:lnTo>
                  <a:lnTo>
                    <a:pt x="8670" y="11770"/>
                  </a:lnTo>
                  <a:lnTo>
                    <a:pt x="8670" y="12171"/>
                  </a:lnTo>
                  <a:lnTo>
                    <a:pt x="8969" y="12171"/>
                  </a:lnTo>
                  <a:lnTo>
                    <a:pt x="8969" y="12238"/>
                  </a:lnTo>
                  <a:lnTo>
                    <a:pt x="9044" y="12238"/>
                  </a:lnTo>
                  <a:lnTo>
                    <a:pt x="9044" y="12572"/>
                  </a:lnTo>
                  <a:lnTo>
                    <a:pt x="9118" y="12639"/>
                  </a:lnTo>
                  <a:lnTo>
                    <a:pt x="9193" y="12639"/>
                  </a:lnTo>
                  <a:lnTo>
                    <a:pt x="9268" y="12706"/>
                  </a:lnTo>
                  <a:lnTo>
                    <a:pt x="9268" y="13174"/>
                  </a:lnTo>
                  <a:lnTo>
                    <a:pt x="9193" y="13241"/>
                  </a:lnTo>
                  <a:lnTo>
                    <a:pt x="9193" y="13375"/>
                  </a:lnTo>
                  <a:lnTo>
                    <a:pt x="9118" y="13508"/>
                  </a:lnTo>
                  <a:lnTo>
                    <a:pt x="8969" y="13642"/>
                  </a:lnTo>
                  <a:lnTo>
                    <a:pt x="8819" y="13642"/>
                  </a:lnTo>
                  <a:lnTo>
                    <a:pt x="8670" y="13709"/>
                  </a:lnTo>
                  <a:lnTo>
                    <a:pt x="8670" y="13843"/>
                  </a:lnTo>
                  <a:lnTo>
                    <a:pt x="8745" y="13910"/>
                  </a:lnTo>
                  <a:lnTo>
                    <a:pt x="8745" y="14043"/>
                  </a:lnTo>
                  <a:lnTo>
                    <a:pt x="8819" y="14043"/>
                  </a:lnTo>
                  <a:lnTo>
                    <a:pt x="8819" y="14110"/>
                  </a:lnTo>
                  <a:lnTo>
                    <a:pt x="9044" y="14110"/>
                  </a:lnTo>
                  <a:lnTo>
                    <a:pt x="9118" y="14177"/>
                  </a:lnTo>
                  <a:lnTo>
                    <a:pt x="9118" y="14244"/>
                  </a:lnTo>
                  <a:lnTo>
                    <a:pt x="9193" y="14244"/>
                  </a:lnTo>
                  <a:lnTo>
                    <a:pt x="9193" y="14311"/>
                  </a:lnTo>
                  <a:lnTo>
                    <a:pt x="9118" y="14378"/>
                  </a:lnTo>
                  <a:lnTo>
                    <a:pt x="9118" y="14511"/>
                  </a:lnTo>
                  <a:lnTo>
                    <a:pt x="9193" y="14578"/>
                  </a:lnTo>
                  <a:lnTo>
                    <a:pt x="9193" y="14645"/>
                  </a:lnTo>
                  <a:lnTo>
                    <a:pt x="9642" y="14645"/>
                  </a:lnTo>
                  <a:lnTo>
                    <a:pt x="9642" y="14712"/>
                  </a:lnTo>
                  <a:lnTo>
                    <a:pt x="9716" y="14712"/>
                  </a:lnTo>
                  <a:lnTo>
                    <a:pt x="9716" y="14779"/>
                  </a:lnTo>
                  <a:lnTo>
                    <a:pt x="9791" y="14846"/>
                  </a:lnTo>
                  <a:lnTo>
                    <a:pt x="9791" y="14913"/>
                  </a:lnTo>
                  <a:lnTo>
                    <a:pt x="9866" y="14980"/>
                  </a:lnTo>
                  <a:lnTo>
                    <a:pt x="9940" y="14980"/>
                  </a:lnTo>
                  <a:lnTo>
                    <a:pt x="10015" y="15046"/>
                  </a:lnTo>
                  <a:lnTo>
                    <a:pt x="10613" y="15046"/>
                  </a:lnTo>
                  <a:lnTo>
                    <a:pt x="10613" y="15113"/>
                  </a:lnTo>
                  <a:lnTo>
                    <a:pt x="10688" y="15113"/>
                  </a:lnTo>
                  <a:lnTo>
                    <a:pt x="10688" y="15247"/>
                  </a:lnTo>
                  <a:lnTo>
                    <a:pt x="10613" y="15314"/>
                  </a:lnTo>
                  <a:lnTo>
                    <a:pt x="10613" y="15581"/>
                  </a:lnTo>
                  <a:lnTo>
                    <a:pt x="10688" y="15648"/>
                  </a:lnTo>
                  <a:lnTo>
                    <a:pt x="11136" y="15648"/>
                  </a:lnTo>
                  <a:lnTo>
                    <a:pt x="11136" y="15715"/>
                  </a:lnTo>
                  <a:lnTo>
                    <a:pt x="11211" y="15715"/>
                  </a:lnTo>
                  <a:lnTo>
                    <a:pt x="11211" y="15983"/>
                  </a:lnTo>
                  <a:lnTo>
                    <a:pt x="11286" y="16116"/>
                  </a:lnTo>
                  <a:lnTo>
                    <a:pt x="11211" y="16250"/>
                  </a:lnTo>
                  <a:lnTo>
                    <a:pt x="11211" y="16852"/>
                  </a:lnTo>
                  <a:lnTo>
                    <a:pt x="11286" y="16919"/>
                  </a:lnTo>
                  <a:lnTo>
                    <a:pt x="11286" y="17387"/>
                  </a:lnTo>
                  <a:lnTo>
                    <a:pt x="11361" y="17454"/>
                  </a:lnTo>
                  <a:lnTo>
                    <a:pt x="11361" y="17588"/>
                  </a:lnTo>
                  <a:lnTo>
                    <a:pt x="11734" y="17588"/>
                  </a:lnTo>
                  <a:lnTo>
                    <a:pt x="11734" y="17989"/>
                  </a:lnTo>
                  <a:lnTo>
                    <a:pt x="11286" y="17989"/>
                  </a:lnTo>
                  <a:lnTo>
                    <a:pt x="11286" y="18056"/>
                  </a:lnTo>
                  <a:lnTo>
                    <a:pt x="11211" y="18056"/>
                  </a:lnTo>
                  <a:lnTo>
                    <a:pt x="11211" y="18123"/>
                  </a:lnTo>
                  <a:lnTo>
                    <a:pt x="11062" y="18256"/>
                  </a:lnTo>
                  <a:lnTo>
                    <a:pt x="11062" y="18323"/>
                  </a:lnTo>
                  <a:lnTo>
                    <a:pt x="10987" y="18323"/>
                  </a:lnTo>
                  <a:lnTo>
                    <a:pt x="10987" y="18390"/>
                  </a:lnTo>
                  <a:lnTo>
                    <a:pt x="10837" y="18390"/>
                  </a:lnTo>
                  <a:lnTo>
                    <a:pt x="10763" y="18457"/>
                  </a:lnTo>
                  <a:lnTo>
                    <a:pt x="10688" y="18457"/>
                  </a:lnTo>
                  <a:lnTo>
                    <a:pt x="10688" y="18524"/>
                  </a:lnTo>
                  <a:lnTo>
                    <a:pt x="10613" y="18591"/>
                  </a:lnTo>
                  <a:lnTo>
                    <a:pt x="10538" y="18724"/>
                  </a:lnTo>
                  <a:lnTo>
                    <a:pt x="10314" y="18925"/>
                  </a:lnTo>
                  <a:lnTo>
                    <a:pt x="10239" y="19059"/>
                  </a:lnTo>
                  <a:lnTo>
                    <a:pt x="10090" y="19193"/>
                  </a:lnTo>
                  <a:lnTo>
                    <a:pt x="9940" y="19460"/>
                  </a:lnTo>
                  <a:lnTo>
                    <a:pt x="10015" y="19594"/>
                  </a:lnTo>
                  <a:lnTo>
                    <a:pt x="10090" y="19661"/>
                  </a:lnTo>
                  <a:lnTo>
                    <a:pt x="10165" y="19661"/>
                  </a:lnTo>
                  <a:lnTo>
                    <a:pt x="10165" y="19728"/>
                  </a:lnTo>
                  <a:lnTo>
                    <a:pt x="10239" y="19728"/>
                  </a:lnTo>
                  <a:lnTo>
                    <a:pt x="10239" y="19794"/>
                  </a:lnTo>
                  <a:lnTo>
                    <a:pt x="10389" y="19794"/>
                  </a:lnTo>
                  <a:lnTo>
                    <a:pt x="10538" y="19861"/>
                  </a:lnTo>
                  <a:lnTo>
                    <a:pt x="10613" y="19861"/>
                  </a:lnTo>
                  <a:lnTo>
                    <a:pt x="10688" y="19928"/>
                  </a:lnTo>
                  <a:lnTo>
                    <a:pt x="10987" y="20062"/>
                  </a:lnTo>
                  <a:lnTo>
                    <a:pt x="11734" y="20731"/>
                  </a:lnTo>
                  <a:lnTo>
                    <a:pt x="11809" y="20864"/>
                  </a:lnTo>
                  <a:lnTo>
                    <a:pt x="11884" y="20931"/>
                  </a:lnTo>
                  <a:lnTo>
                    <a:pt x="11958" y="21065"/>
                  </a:lnTo>
                  <a:lnTo>
                    <a:pt x="12108" y="21199"/>
                  </a:lnTo>
                  <a:lnTo>
                    <a:pt x="12108" y="21466"/>
                  </a:lnTo>
                  <a:lnTo>
                    <a:pt x="12183" y="21600"/>
                  </a:lnTo>
                  <a:lnTo>
                    <a:pt x="12407" y="21399"/>
                  </a:lnTo>
                  <a:lnTo>
                    <a:pt x="12407" y="21333"/>
                  </a:lnTo>
                  <a:lnTo>
                    <a:pt x="12482" y="21266"/>
                  </a:lnTo>
                  <a:lnTo>
                    <a:pt x="12482" y="21199"/>
                  </a:lnTo>
                  <a:lnTo>
                    <a:pt x="12556" y="21132"/>
                  </a:lnTo>
                  <a:lnTo>
                    <a:pt x="12556" y="20931"/>
                  </a:lnTo>
                  <a:lnTo>
                    <a:pt x="12482" y="20798"/>
                  </a:lnTo>
                  <a:lnTo>
                    <a:pt x="12482" y="20731"/>
                  </a:lnTo>
                  <a:lnTo>
                    <a:pt x="12556" y="20664"/>
                  </a:lnTo>
                  <a:lnTo>
                    <a:pt x="12556" y="20463"/>
                  </a:lnTo>
                  <a:lnTo>
                    <a:pt x="12631" y="20329"/>
                  </a:lnTo>
                  <a:lnTo>
                    <a:pt x="12631" y="19594"/>
                  </a:lnTo>
                  <a:lnTo>
                    <a:pt x="12855" y="19594"/>
                  </a:lnTo>
                  <a:lnTo>
                    <a:pt x="13005" y="19728"/>
                  </a:lnTo>
                  <a:lnTo>
                    <a:pt x="13005" y="19995"/>
                  </a:lnTo>
                  <a:lnTo>
                    <a:pt x="12930" y="20062"/>
                  </a:lnTo>
                  <a:lnTo>
                    <a:pt x="12930" y="20129"/>
                  </a:lnTo>
                  <a:lnTo>
                    <a:pt x="12781" y="20263"/>
                  </a:lnTo>
                  <a:lnTo>
                    <a:pt x="12781" y="20329"/>
                  </a:lnTo>
                  <a:lnTo>
                    <a:pt x="12855" y="20329"/>
                  </a:lnTo>
                  <a:lnTo>
                    <a:pt x="12855" y="20396"/>
                  </a:lnTo>
                  <a:lnTo>
                    <a:pt x="12930" y="20396"/>
                  </a:lnTo>
                  <a:lnTo>
                    <a:pt x="13005" y="20329"/>
                  </a:lnTo>
                  <a:lnTo>
                    <a:pt x="13080" y="20329"/>
                  </a:lnTo>
                  <a:lnTo>
                    <a:pt x="13154" y="20263"/>
                  </a:lnTo>
                  <a:lnTo>
                    <a:pt x="13229" y="20263"/>
                  </a:lnTo>
                  <a:lnTo>
                    <a:pt x="13229" y="20196"/>
                  </a:lnTo>
                  <a:lnTo>
                    <a:pt x="13304" y="20196"/>
                  </a:lnTo>
                  <a:lnTo>
                    <a:pt x="13304" y="20062"/>
                  </a:lnTo>
                  <a:lnTo>
                    <a:pt x="13379" y="19995"/>
                  </a:lnTo>
                  <a:lnTo>
                    <a:pt x="13379" y="19728"/>
                  </a:lnTo>
                  <a:lnTo>
                    <a:pt x="13453" y="19728"/>
                  </a:lnTo>
                  <a:lnTo>
                    <a:pt x="13453" y="19661"/>
                  </a:lnTo>
                  <a:lnTo>
                    <a:pt x="13603" y="19661"/>
                  </a:lnTo>
                  <a:lnTo>
                    <a:pt x="13603" y="19594"/>
                  </a:lnTo>
                  <a:lnTo>
                    <a:pt x="13678" y="19594"/>
                  </a:lnTo>
                  <a:lnTo>
                    <a:pt x="13752" y="19527"/>
                  </a:lnTo>
                  <a:lnTo>
                    <a:pt x="13752" y="19393"/>
                  </a:lnTo>
                  <a:lnTo>
                    <a:pt x="13678" y="19259"/>
                  </a:lnTo>
                  <a:lnTo>
                    <a:pt x="13678" y="19059"/>
                  </a:lnTo>
                  <a:lnTo>
                    <a:pt x="13603" y="18992"/>
                  </a:lnTo>
                  <a:lnTo>
                    <a:pt x="13603" y="18858"/>
                  </a:lnTo>
                  <a:lnTo>
                    <a:pt x="13678" y="18858"/>
                  </a:lnTo>
                  <a:lnTo>
                    <a:pt x="13678" y="18791"/>
                  </a:lnTo>
                  <a:lnTo>
                    <a:pt x="13752" y="18791"/>
                  </a:lnTo>
                  <a:lnTo>
                    <a:pt x="13752" y="18724"/>
                  </a:lnTo>
                  <a:lnTo>
                    <a:pt x="13827" y="18724"/>
                  </a:lnTo>
                  <a:lnTo>
                    <a:pt x="13976" y="18658"/>
                  </a:lnTo>
                  <a:lnTo>
                    <a:pt x="14051" y="18658"/>
                  </a:lnTo>
                  <a:lnTo>
                    <a:pt x="14126" y="18591"/>
                  </a:lnTo>
                  <a:lnTo>
                    <a:pt x="14201" y="18591"/>
                  </a:lnTo>
                  <a:lnTo>
                    <a:pt x="14201" y="18524"/>
                  </a:lnTo>
                  <a:lnTo>
                    <a:pt x="14275" y="18524"/>
                  </a:lnTo>
                  <a:lnTo>
                    <a:pt x="14275" y="18457"/>
                  </a:lnTo>
                  <a:lnTo>
                    <a:pt x="14350" y="18390"/>
                  </a:lnTo>
                  <a:lnTo>
                    <a:pt x="14350" y="18056"/>
                  </a:lnTo>
                  <a:lnTo>
                    <a:pt x="14425" y="17989"/>
                  </a:lnTo>
                  <a:lnTo>
                    <a:pt x="14425" y="16919"/>
                  </a:lnTo>
                  <a:lnTo>
                    <a:pt x="14500" y="16785"/>
                  </a:lnTo>
                  <a:lnTo>
                    <a:pt x="14500" y="16651"/>
                  </a:lnTo>
                  <a:lnTo>
                    <a:pt x="14574" y="16585"/>
                  </a:lnTo>
                  <a:lnTo>
                    <a:pt x="14574" y="16518"/>
                  </a:lnTo>
                  <a:lnTo>
                    <a:pt x="14649" y="16518"/>
                  </a:lnTo>
                  <a:lnTo>
                    <a:pt x="14649" y="16451"/>
                  </a:lnTo>
                  <a:lnTo>
                    <a:pt x="14799" y="16451"/>
                  </a:lnTo>
                  <a:lnTo>
                    <a:pt x="14873" y="16384"/>
                  </a:lnTo>
                  <a:lnTo>
                    <a:pt x="15023" y="16384"/>
                  </a:lnTo>
                  <a:lnTo>
                    <a:pt x="15023" y="16317"/>
                  </a:lnTo>
                  <a:lnTo>
                    <a:pt x="15098" y="16317"/>
                  </a:lnTo>
                  <a:lnTo>
                    <a:pt x="15098" y="16183"/>
                  </a:lnTo>
                  <a:lnTo>
                    <a:pt x="15172" y="16116"/>
                  </a:lnTo>
                  <a:lnTo>
                    <a:pt x="15172" y="16050"/>
                  </a:lnTo>
                  <a:lnTo>
                    <a:pt x="15247" y="16050"/>
                  </a:lnTo>
                  <a:lnTo>
                    <a:pt x="15247" y="15983"/>
                  </a:lnTo>
                  <a:lnTo>
                    <a:pt x="15322" y="15983"/>
                  </a:lnTo>
                  <a:lnTo>
                    <a:pt x="15471" y="15849"/>
                  </a:lnTo>
                  <a:lnTo>
                    <a:pt x="15621" y="15782"/>
                  </a:lnTo>
                  <a:lnTo>
                    <a:pt x="15770" y="15648"/>
                  </a:lnTo>
                  <a:lnTo>
                    <a:pt x="15920" y="15581"/>
                  </a:lnTo>
                  <a:lnTo>
                    <a:pt x="15994" y="15581"/>
                  </a:lnTo>
                  <a:lnTo>
                    <a:pt x="16069" y="15515"/>
                  </a:lnTo>
                  <a:lnTo>
                    <a:pt x="16219" y="15515"/>
                  </a:lnTo>
                  <a:lnTo>
                    <a:pt x="16293" y="15448"/>
                  </a:lnTo>
                  <a:lnTo>
                    <a:pt x="17116" y="15448"/>
                  </a:lnTo>
                  <a:lnTo>
                    <a:pt x="17116" y="15381"/>
                  </a:lnTo>
                  <a:lnTo>
                    <a:pt x="17190" y="15381"/>
                  </a:lnTo>
                  <a:lnTo>
                    <a:pt x="17190" y="15314"/>
                  </a:lnTo>
                  <a:lnTo>
                    <a:pt x="17265" y="15247"/>
                  </a:lnTo>
                  <a:lnTo>
                    <a:pt x="17265" y="15180"/>
                  </a:lnTo>
                  <a:lnTo>
                    <a:pt x="17340" y="15180"/>
                  </a:lnTo>
                  <a:lnTo>
                    <a:pt x="17340" y="15113"/>
                  </a:lnTo>
                  <a:lnTo>
                    <a:pt x="17415" y="15113"/>
                  </a:lnTo>
                  <a:lnTo>
                    <a:pt x="17415" y="15046"/>
                  </a:lnTo>
                  <a:lnTo>
                    <a:pt x="17639" y="15046"/>
                  </a:lnTo>
                  <a:lnTo>
                    <a:pt x="17788" y="15113"/>
                  </a:lnTo>
                  <a:lnTo>
                    <a:pt x="18162" y="15113"/>
                  </a:lnTo>
                  <a:lnTo>
                    <a:pt x="18162" y="15046"/>
                  </a:lnTo>
                  <a:lnTo>
                    <a:pt x="18237" y="15046"/>
                  </a:lnTo>
                  <a:lnTo>
                    <a:pt x="18237" y="14913"/>
                  </a:lnTo>
                  <a:lnTo>
                    <a:pt x="18311" y="14913"/>
                  </a:lnTo>
                  <a:lnTo>
                    <a:pt x="18311" y="14110"/>
                  </a:lnTo>
                  <a:lnTo>
                    <a:pt x="18386" y="14110"/>
                  </a:lnTo>
                  <a:lnTo>
                    <a:pt x="18536" y="13843"/>
                  </a:lnTo>
                  <a:lnTo>
                    <a:pt x="18610" y="13843"/>
                  </a:lnTo>
                  <a:lnTo>
                    <a:pt x="18610" y="13776"/>
                  </a:lnTo>
                  <a:lnTo>
                    <a:pt x="18760" y="13508"/>
                  </a:lnTo>
                  <a:lnTo>
                    <a:pt x="18760" y="13375"/>
                  </a:lnTo>
                  <a:lnTo>
                    <a:pt x="18835" y="13241"/>
                  </a:lnTo>
                  <a:lnTo>
                    <a:pt x="18835" y="12438"/>
                  </a:lnTo>
                  <a:lnTo>
                    <a:pt x="18909" y="12372"/>
                  </a:lnTo>
                  <a:lnTo>
                    <a:pt x="18909" y="12305"/>
                  </a:lnTo>
                  <a:lnTo>
                    <a:pt x="18984" y="12305"/>
                  </a:lnTo>
                  <a:lnTo>
                    <a:pt x="19059" y="12238"/>
                  </a:lnTo>
                  <a:lnTo>
                    <a:pt x="19134" y="12238"/>
                  </a:lnTo>
                  <a:lnTo>
                    <a:pt x="19208" y="12171"/>
                  </a:lnTo>
                  <a:lnTo>
                    <a:pt x="19208" y="12104"/>
                  </a:lnTo>
                  <a:lnTo>
                    <a:pt x="19283" y="12037"/>
                  </a:lnTo>
                  <a:lnTo>
                    <a:pt x="19283" y="11302"/>
                  </a:lnTo>
                  <a:lnTo>
                    <a:pt x="19208" y="10900"/>
                  </a:lnTo>
                  <a:lnTo>
                    <a:pt x="19208" y="10499"/>
                  </a:lnTo>
                  <a:lnTo>
                    <a:pt x="19134" y="10365"/>
                  </a:lnTo>
                  <a:lnTo>
                    <a:pt x="19134" y="10031"/>
                  </a:lnTo>
                  <a:lnTo>
                    <a:pt x="19208" y="9964"/>
                  </a:lnTo>
                  <a:lnTo>
                    <a:pt x="19208" y="9763"/>
                  </a:lnTo>
                  <a:lnTo>
                    <a:pt x="19283" y="9697"/>
                  </a:lnTo>
                  <a:lnTo>
                    <a:pt x="19283" y="9630"/>
                  </a:lnTo>
                  <a:lnTo>
                    <a:pt x="19358" y="9563"/>
                  </a:lnTo>
                  <a:lnTo>
                    <a:pt x="19657" y="9563"/>
                  </a:lnTo>
                  <a:lnTo>
                    <a:pt x="19731" y="9496"/>
                  </a:lnTo>
                  <a:lnTo>
                    <a:pt x="19806" y="9496"/>
                  </a:lnTo>
                  <a:lnTo>
                    <a:pt x="19806" y="9028"/>
                  </a:lnTo>
                  <a:lnTo>
                    <a:pt x="20105" y="8760"/>
                  </a:lnTo>
                  <a:lnTo>
                    <a:pt x="20105" y="8493"/>
                  </a:lnTo>
                  <a:lnTo>
                    <a:pt x="20180" y="8426"/>
                  </a:lnTo>
                  <a:lnTo>
                    <a:pt x="20180" y="8359"/>
                  </a:lnTo>
                  <a:lnTo>
                    <a:pt x="20255" y="8292"/>
                  </a:lnTo>
                  <a:lnTo>
                    <a:pt x="20479" y="8292"/>
                  </a:lnTo>
                  <a:lnTo>
                    <a:pt x="20479" y="8225"/>
                  </a:lnTo>
                  <a:lnTo>
                    <a:pt x="20554" y="8159"/>
                  </a:lnTo>
                  <a:lnTo>
                    <a:pt x="20554" y="7824"/>
                  </a:lnTo>
                  <a:lnTo>
                    <a:pt x="20628" y="7824"/>
                  </a:lnTo>
                  <a:lnTo>
                    <a:pt x="20628" y="7757"/>
                  </a:lnTo>
                  <a:lnTo>
                    <a:pt x="20703" y="7757"/>
                  </a:lnTo>
                  <a:lnTo>
                    <a:pt x="20778" y="7690"/>
                  </a:lnTo>
                  <a:lnTo>
                    <a:pt x="21002" y="7690"/>
                  </a:lnTo>
                  <a:lnTo>
                    <a:pt x="21002" y="7624"/>
                  </a:lnTo>
                  <a:lnTo>
                    <a:pt x="21077" y="7557"/>
                  </a:lnTo>
                  <a:lnTo>
                    <a:pt x="21002" y="7490"/>
                  </a:lnTo>
                  <a:lnTo>
                    <a:pt x="21002" y="7222"/>
                  </a:lnTo>
                  <a:lnTo>
                    <a:pt x="21226" y="7222"/>
                  </a:lnTo>
                  <a:lnTo>
                    <a:pt x="21301" y="7155"/>
                  </a:lnTo>
                  <a:lnTo>
                    <a:pt x="21301" y="7022"/>
                  </a:lnTo>
                  <a:lnTo>
                    <a:pt x="21226" y="6955"/>
                  </a:lnTo>
                  <a:lnTo>
                    <a:pt x="21226" y="6687"/>
                  </a:lnTo>
                  <a:lnTo>
                    <a:pt x="21525" y="6687"/>
                  </a:lnTo>
                  <a:lnTo>
                    <a:pt x="21525" y="6620"/>
                  </a:lnTo>
                  <a:lnTo>
                    <a:pt x="21600" y="6554"/>
                  </a:lnTo>
                  <a:lnTo>
                    <a:pt x="21600" y="6286"/>
                  </a:lnTo>
                  <a:lnTo>
                    <a:pt x="21525" y="6286"/>
                  </a:lnTo>
                  <a:lnTo>
                    <a:pt x="21525" y="6219"/>
                  </a:lnTo>
                  <a:lnTo>
                    <a:pt x="21152" y="6219"/>
                  </a:lnTo>
                  <a:lnTo>
                    <a:pt x="21152" y="5350"/>
                  </a:lnTo>
                  <a:lnTo>
                    <a:pt x="21077" y="5283"/>
                  </a:lnTo>
                  <a:lnTo>
                    <a:pt x="21077" y="5216"/>
                  </a:lnTo>
                  <a:lnTo>
                    <a:pt x="21002" y="5149"/>
                  </a:lnTo>
                  <a:lnTo>
                    <a:pt x="20927" y="5149"/>
                  </a:lnTo>
                  <a:lnTo>
                    <a:pt x="20853" y="5082"/>
                  </a:lnTo>
                  <a:lnTo>
                    <a:pt x="20628" y="5082"/>
                  </a:lnTo>
                  <a:lnTo>
                    <a:pt x="20554" y="5015"/>
                  </a:lnTo>
                  <a:lnTo>
                    <a:pt x="20329" y="5015"/>
                  </a:lnTo>
                  <a:lnTo>
                    <a:pt x="20105" y="4815"/>
                  </a:lnTo>
                  <a:lnTo>
                    <a:pt x="20105" y="4748"/>
                  </a:lnTo>
                  <a:lnTo>
                    <a:pt x="19956" y="4614"/>
                  </a:lnTo>
                  <a:lnTo>
                    <a:pt x="19956" y="4480"/>
                  </a:lnTo>
                  <a:lnTo>
                    <a:pt x="19881" y="4414"/>
                  </a:lnTo>
                  <a:lnTo>
                    <a:pt x="19358" y="4414"/>
                  </a:lnTo>
                  <a:lnTo>
                    <a:pt x="19283" y="4347"/>
                  </a:lnTo>
                  <a:lnTo>
                    <a:pt x="19283" y="4079"/>
                  </a:lnTo>
                  <a:lnTo>
                    <a:pt x="19134" y="3946"/>
                  </a:lnTo>
                  <a:lnTo>
                    <a:pt x="19059" y="3946"/>
                  </a:lnTo>
                  <a:lnTo>
                    <a:pt x="18984" y="3879"/>
                  </a:lnTo>
                  <a:lnTo>
                    <a:pt x="18237" y="3879"/>
                  </a:lnTo>
                  <a:lnTo>
                    <a:pt x="18087" y="3812"/>
                  </a:lnTo>
                  <a:lnTo>
                    <a:pt x="17863" y="3812"/>
                  </a:lnTo>
                  <a:lnTo>
                    <a:pt x="17788" y="3745"/>
                  </a:lnTo>
                  <a:lnTo>
                    <a:pt x="17713" y="3745"/>
                  </a:lnTo>
                  <a:lnTo>
                    <a:pt x="17639" y="3678"/>
                  </a:lnTo>
                  <a:lnTo>
                    <a:pt x="17639" y="3611"/>
                  </a:lnTo>
                  <a:lnTo>
                    <a:pt x="17564" y="3544"/>
                  </a:lnTo>
                  <a:lnTo>
                    <a:pt x="17415" y="3544"/>
                  </a:lnTo>
                  <a:lnTo>
                    <a:pt x="17415" y="3611"/>
                  </a:lnTo>
                  <a:lnTo>
                    <a:pt x="17340" y="3611"/>
                  </a:lnTo>
                  <a:lnTo>
                    <a:pt x="17265" y="3678"/>
                  </a:lnTo>
                  <a:lnTo>
                    <a:pt x="17190" y="3678"/>
                  </a:lnTo>
                  <a:lnTo>
                    <a:pt x="17190" y="3745"/>
                  </a:lnTo>
                  <a:lnTo>
                    <a:pt x="16817" y="3745"/>
                  </a:lnTo>
                  <a:lnTo>
                    <a:pt x="16742" y="3678"/>
                  </a:lnTo>
                  <a:lnTo>
                    <a:pt x="16592" y="3678"/>
                  </a:lnTo>
                  <a:lnTo>
                    <a:pt x="16518" y="3544"/>
                  </a:lnTo>
                  <a:lnTo>
                    <a:pt x="16368" y="3477"/>
                  </a:lnTo>
                  <a:lnTo>
                    <a:pt x="16293" y="3411"/>
                  </a:lnTo>
                  <a:lnTo>
                    <a:pt x="16219" y="3277"/>
                  </a:lnTo>
                  <a:lnTo>
                    <a:pt x="16144" y="3210"/>
                  </a:lnTo>
                  <a:lnTo>
                    <a:pt x="16144" y="3143"/>
                  </a:lnTo>
                  <a:lnTo>
                    <a:pt x="15994" y="3009"/>
                  </a:lnTo>
                  <a:lnTo>
                    <a:pt x="15845" y="2942"/>
                  </a:lnTo>
                  <a:lnTo>
                    <a:pt x="15696" y="2942"/>
                  </a:lnTo>
                  <a:lnTo>
                    <a:pt x="15621" y="2876"/>
                  </a:lnTo>
                  <a:lnTo>
                    <a:pt x="15471" y="2876"/>
                  </a:lnTo>
                  <a:lnTo>
                    <a:pt x="15397" y="2809"/>
                  </a:lnTo>
                  <a:lnTo>
                    <a:pt x="14649" y="2809"/>
                  </a:lnTo>
                  <a:lnTo>
                    <a:pt x="14500" y="2876"/>
                  </a:lnTo>
                  <a:lnTo>
                    <a:pt x="14275" y="2876"/>
                  </a:lnTo>
                  <a:lnTo>
                    <a:pt x="14275" y="2942"/>
                  </a:lnTo>
                  <a:lnTo>
                    <a:pt x="14126" y="2942"/>
                  </a:lnTo>
                  <a:lnTo>
                    <a:pt x="14126" y="3009"/>
                  </a:lnTo>
                  <a:lnTo>
                    <a:pt x="14051" y="3009"/>
                  </a:lnTo>
                  <a:lnTo>
                    <a:pt x="14051" y="3210"/>
                  </a:lnTo>
                  <a:lnTo>
                    <a:pt x="13976" y="3210"/>
                  </a:lnTo>
                  <a:lnTo>
                    <a:pt x="13976" y="3277"/>
                  </a:lnTo>
                  <a:lnTo>
                    <a:pt x="13902" y="3344"/>
                  </a:lnTo>
                  <a:lnTo>
                    <a:pt x="13827" y="3344"/>
                  </a:lnTo>
                  <a:lnTo>
                    <a:pt x="13678" y="3477"/>
                  </a:lnTo>
                  <a:lnTo>
                    <a:pt x="13453" y="3477"/>
                  </a:lnTo>
                  <a:lnTo>
                    <a:pt x="13453" y="3411"/>
                  </a:lnTo>
                  <a:lnTo>
                    <a:pt x="13528" y="3344"/>
                  </a:lnTo>
                  <a:lnTo>
                    <a:pt x="13528" y="3277"/>
                  </a:lnTo>
                  <a:lnTo>
                    <a:pt x="13678" y="3143"/>
                  </a:lnTo>
                  <a:lnTo>
                    <a:pt x="13678" y="3076"/>
                  </a:lnTo>
                  <a:lnTo>
                    <a:pt x="13752" y="3076"/>
                  </a:lnTo>
                  <a:lnTo>
                    <a:pt x="13752" y="3009"/>
                  </a:lnTo>
                  <a:lnTo>
                    <a:pt x="13827" y="2876"/>
                  </a:lnTo>
                  <a:lnTo>
                    <a:pt x="13902" y="2876"/>
                  </a:lnTo>
                  <a:lnTo>
                    <a:pt x="13976" y="2809"/>
                  </a:lnTo>
                  <a:lnTo>
                    <a:pt x="13976" y="2675"/>
                  </a:lnTo>
                  <a:lnTo>
                    <a:pt x="13902" y="2608"/>
                  </a:lnTo>
                  <a:lnTo>
                    <a:pt x="13827" y="2608"/>
                  </a:lnTo>
                  <a:lnTo>
                    <a:pt x="13752" y="2541"/>
                  </a:lnTo>
                  <a:lnTo>
                    <a:pt x="13678" y="2541"/>
                  </a:lnTo>
                  <a:lnTo>
                    <a:pt x="13603" y="2474"/>
                  </a:lnTo>
                  <a:lnTo>
                    <a:pt x="13304" y="2474"/>
                  </a:lnTo>
                  <a:lnTo>
                    <a:pt x="13229" y="2541"/>
                  </a:lnTo>
                  <a:lnTo>
                    <a:pt x="13154" y="2541"/>
                  </a:lnTo>
                  <a:lnTo>
                    <a:pt x="12556" y="3076"/>
                  </a:lnTo>
                  <a:lnTo>
                    <a:pt x="12556" y="3143"/>
                  </a:lnTo>
                  <a:lnTo>
                    <a:pt x="12108" y="3544"/>
                  </a:lnTo>
                  <a:lnTo>
                    <a:pt x="11958" y="3544"/>
                  </a:lnTo>
                  <a:lnTo>
                    <a:pt x="11958" y="3277"/>
                  </a:lnTo>
                  <a:lnTo>
                    <a:pt x="12033" y="3277"/>
                  </a:lnTo>
                  <a:lnTo>
                    <a:pt x="12033" y="3210"/>
                  </a:lnTo>
                  <a:lnTo>
                    <a:pt x="12108" y="3143"/>
                  </a:lnTo>
                  <a:lnTo>
                    <a:pt x="12183" y="3009"/>
                  </a:lnTo>
                  <a:lnTo>
                    <a:pt x="12332" y="2942"/>
                  </a:lnTo>
                  <a:lnTo>
                    <a:pt x="12407" y="2809"/>
                  </a:lnTo>
                  <a:lnTo>
                    <a:pt x="12556" y="2675"/>
                  </a:lnTo>
                  <a:lnTo>
                    <a:pt x="12631" y="2541"/>
                  </a:lnTo>
                  <a:lnTo>
                    <a:pt x="12781" y="2407"/>
                  </a:lnTo>
                  <a:lnTo>
                    <a:pt x="12930" y="2140"/>
                  </a:lnTo>
                  <a:lnTo>
                    <a:pt x="12930" y="2006"/>
                  </a:lnTo>
                  <a:lnTo>
                    <a:pt x="13080" y="1872"/>
                  </a:lnTo>
                  <a:lnTo>
                    <a:pt x="13080" y="1806"/>
                  </a:lnTo>
                  <a:lnTo>
                    <a:pt x="13154" y="1739"/>
                  </a:lnTo>
                  <a:lnTo>
                    <a:pt x="13154" y="1471"/>
                  </a:lnTo>
                  <a:lnTo>
                    <a:pt x="12930" y="1070"/>
                  </a:lnTo>
                  <a:lnTo>
                    <a:pt x="12855" y="1003"/>
                  </a:lnTo>
                  <a:lnTo>
                    <a:pt x="12781" y="869"/>
                  </a:lnTo>
                  <a:lnTo>
                    <a:pt x="12706" y="802"/>
                  </a:lnTo>
                  <a:lnTo>
                    <a:pt x="12706" y="736"/>
                  </a:lnTo>
                  <a:lnTo>
                    <a:pt x="12631" y="736"/>
                  </a:lnTo>
                  <a:lnTo>
                    <a:pt x="12407" y="535"/>
                  </a:lnTo>
                  <a:lnTo>
                    <a:pt x="12257" y="535"/>
                  </a:lnTo>
                  <a:lnTo>
                    <a:pt x="12183" y="468"/>
                  </a:lnTo>
                  <a:lnTo>
                    <a:pt x="12033" y="468"/>
                  </a:lnTo>
                  <a:lnTo>
                    <a:pt x="12033" y="535"/>
                  </a:lnTo>
                  <a:lnTo>
                    <a:pt x="11958" y="535"/>
                  </a:lnTo>
                  <a:lnTo>
                    <a:pt x="11884" y="602"/>
                  </a:lnTo>
                  <a:lnTo>
                    <a:pt x="11809" y="602"/>
                  </a:lnTo>
                  <a:lnTo>
                    <a:pt x="11734" y="736"/>
                  </a:lnTo>
                  <a:lnTo>
                    <a:pt x="11734" y="802"/>
                  </a:lnTo>
                  <a:lnTo>
                    <a:pt x="11585" y="936"/>
                  </a:lnTo>
                  <a:lnTo>
                    <a:pt x="11510" y="1070"/>
                  </a:lnTo>
                  <a:lnTo>
                    <a:pt x="11510" y="1137"/>
                  </a:lnTo>
                  <a:lnTo>
                    <a:pt x="11435" y="1204"/>
                  </a:lnTo>
                  <a:lnTo>
                    <a:pt x="11435" y="1271"/>
                  </a:lnTo>
                  <a:lnTo>
                    <a:pt x="11361" y="1337"/>
                  </a:lnTo>
                  <a:lnTo>
                    <a:pt x="11286" y="1337"/>
                  </a:lnTo>
                  <a:lnTo>
                    <a:pt x="11286" y="1404"/>
                  </a:lnTo>
                  <a:lnTo>
                    <a:pt x="11062" y="1404"/>
                  </a:lnTo>
                  <a:lnTo>
                    <a:pt x="10987" y="1337"/>
                  </a:lnTo>
                  <a:lnTo>
                    <a:pt x="10837" y="1337"/>
                  </a:lnTo>
                  <a:lnTo>
                    <a:pt x="10613" y="1137"/>
                  </a:lnTo>
                  <a:lnTo>
                    <a:pt x="10613" y="1070"/>
                  </a:lnTo>
                  <a:lnTo>
                    <a:pt x="9791" y="1070"/>
                  </a:lnTo>
                  <a:lnTo>
                    <a:pt x="9791" y="1538"/>
                  </a:lnTo>
                  <a:lnTo>
                    <a:pt x="9716" y="1605"/>
                  </a:lnTo>
                  <a:lnTo>
                    <a:pt x="8670" y="1605"/>
                  </a:lnTo>
                  <a:lnTo>
                    <a:pt x="8595" y="1672"/>
                  </a:lnTo>
                  <a:lnTo>
                    <a:pt x="8595" y="1806"/>
                  </a:lnTo>
                  <a:lnTo>
                    <a:pt x="8446" y="1806"/>
                  </a:lnTo>
                  <a:lnTo>
                    <a:pt x="8371" y="1872"/>
                  </a:lnTo>
                  <a:lnTo>
                    <a:pt x="8147" y="1872"/>
                  </a:lnTo>
                  <a:lnTo>
                    <a:pt x="8147" y="1806"/>
                  </a:lnTo>
                  <a:lnTo>
                    <a:pt x="8072" y="1806"/>
                  </a:lnTo>
                  <a:lnTo>
                    <a:pt x="7997" y="1739"/>
                  </a:lnTo>
                  <a:lnTo>
                    <a:pt x="7922" y="1605"/>
                  </a:lnTo>
                  <a:lnTo>
                    <a:pt x="7773" y="1471"/>
                  </a:lnTo>
                  <a:lnTo>
                    <a:pt x="7698" y="1337"/>
                  </a:lnTo>
                  <a:lnTo>
                    <a:pt x="7698" y="1271"/>
                  </a:lnTo>
                  <a:lnTo>
                    <a:pt x="7624" y="1204"/>
                  </a:lnTo>
                  <a:lnTo>
                    <a:pt x="7624" y="1003"/>
                  </a:lnTo>
                  <a:lnTo>
                    <a:pt x="7698" y="936"/>
                  </a:lnTo>
                  <a:lnTo>
                    <a:pt x="7698" y="869"/>
                  </a:lnTo>
                  <a:lnTo>
                    <a:pt x="7773" y="802"/>
                  </a:lnTo>
                  <a:lnTo>
                    <a:pt x="7773" y="334"/>
                  </a:lnTo>
                  <a:lnTo>
                    <a:pt x="7698" y="267"/>
                  </a:lnTo>
                  <a:lnTo>
                    <a:pt x="7698" y="134"/>
                  </a:lnTo>
                  <a:lnTo>
                    <a:pt x="7624" y="134"/>
                  </a:lnTo>
                  <a:lnTo>
                    <a:pt x="7549" y="67"/>
                  </a:lnTo>
                  <a:lnTo>
                    <a:pt x="7399" y="67"/>
                  </a:lnTo>
                  <a:lnTo>
                    <a:pt x="7250" y="0"/>
                  </a:lnTo>
                  <a:lnTo>
                    <a:pt x="7175" y="67"/>
                  </a:lnTo>
                  <a:lnTo>
                    <a:pt x="7175" y="201"/>
                  </a:lnTo>
                  <a:lnTo>
                    <a:pt x="7100" y="267"/>
                  </a:lnTo>
                  <a:lnTo>
                    <a:pt x="7100" y="334"/>
                  </a:lnTo>
                  <a:lnTo>
                    <a:pt x="7026" y="334"/>
                  </a:lnTo>
                  <a:lnTo>
                    <a:pt x="6951" y="401"/>
                  </a:lnTo>
                  <a:lnTo>
                    <a:pt x="6577" y="401"/>
                  </a:lnTo>
                  <a:lnTo>
                    <a:pt x="6502" y="334"/>
                  </a:lnTo>
                  <a:lnTo>
                    <a:pt x="6203" y="334"/>
                  </a:lnTo>
                  <a:lnTo>
                    <a:pt x="6129" y="401"/>
                  </a:lnTo>
                  <a:lnTo>
                    <a:pt x="6054" y="401"/>
                  </a:lnTo>
                  <a:lnTo>
                    <a:pt x="5904" y="535"/>
                  </a:lnTo>
                  <a:lnTo>
                    <a:pt x="5830" y="535"/>
                  </a:lnTo>
                  <a:lnTo>
                    <a:pt x="5830" y="602"/>
                  </a:lnTo>
                  <a:lnTo>
                    <a:pt x="5755" y="535"/>
                  </a:lnTo>
                  <a:lnTo>
                    <a:pt x="5680" y="535"/>
                  </a:lnTo>
                  <a:lnTo>
                    <a:pt x="5606" y="468"/>
                  </a:lnTo>
                  <a:lnTo>
                    <a:pt x="5606" y="401"/>
                  </a:lnTo>
                  <a:lnTo>
                    <a:pt x="5381" y="201"/>
                  </a:lnTo>
                  <a:lnTo>
                    <a:pt x="5232" y="201"/>
                  </a:lnTo>
                  <a:lnTo>
                    <a:pt x="5157" y="267"/>
                  </a:lnTo>
                  <a:lnTo>
                    <a:pt x="5082" y="267"/>
                  </a:lnTo>
                  <a:lnTo>
                    <a:pt x="5082" y="334"/>
                  </a:lnTo>
                  <a:lnTo>
                    <a:pt x="5008" y="401"/>
                  </a:lnTo>
                  <a:lnTo>
                    <a:pt x="5008" y="1003"/>
                  </a:lnTo>
                  <a:lnTo>
                    <a:pt x="5082" y="1003"/>
                  </a:lnTo>
                  <a:lnTo>
                    <a:pt x="5082" y="1070"/>
                  </a:lnTo>
                  <a:lnTo>
                    <a:pt x="5157" y="1070"/>
                  </a:lnTo>
                  <a:lnTo>
                    <a:pt x="5232" y="1137"/>
                  </a:lnTo>
                  <a:lnTo>
                    <a:pt x="5381" y="1137"/>
                  </a:lnTo>
                  <a:lnTo>
                    <a:pt x="5381" y="1204"/>
                  </a:lnTo>
                  <a:lnTo>
                    <a:pt x="5456" y="1204"/>
                  </a:lnTo>
                  <a:lnTo>
                    <a:pt x="5456" y="1605"/>
                  </a:lnTo>
                  <a:lnTo>
                    <a:pt x="5232" y="1806"/>
                  </a:lnTo>
                  <a:lnTo>
                    <a:pt x="5157" y="1806"/>
                  </a:lnTo>
                  <a:lnTo>
                    <a:pt x="5082" y="1872"/>
                  </a:lnTo>
                  <a:lnTo>
                    <a:pt x="5008" y="1872"/>
                  </a:lnTo>
                  <a:lnTo>
                    <a:pt x="5008" y="1939"/>
                  </a:lnTo>
                  <a:lnTo>
                    <a:pt x="4783" y="1939"/>
                  </a:lnTo>
                  <a:lnTo>
                    <a:pt x="4709" y="2006"/>
                  </a:lnTo>
                  <a:lnTo>
                    <a:pt x="4410" y="2006"/>
                  </a:lnTo>
                  <a:lnTo>
                    <a:pt x="4335" y="1939"/>
                  </a:lnTo>
                  <a:lnTo>
                    <a:pt x="4185" y="1939"/>
                  </a:lnTo>
                  <a:lnTo>
                    <a:pt x="3961" y="1739"/>
                  </a:lnTo>
                  <a:lnTo>
                    <a:pt x="3887" y="1605"/>
                  </a:lnTo>
                  <a:lnTo>
                    <a:pt x="3662" y="1404"/>
                  </a:lnTo>
                  <a:lnTo>
                    <a:pt x="3513" y="1404"/>
                  </a:lnTo>
                  <a:lnTo>
                    <a:pt x="3363" y="1337"/>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52" name="Freeform 468"/>
            <p:cNvSpPr/>
            <p:nvPr/>
          </p:nvSpPr>
          <p:spPr>
            <a:xfrm>
              <a:off x="2294874" y="2745372"/>
              <a:ext cx="1157449" cy="1070961"/>
            </a:xfrm>
            <a:custGeom>
              <a:avLst/>
              <a:gdLst/>
              <a:ahLst/>
              <a:cxnLst>
                <a:cxn ang="0">
                  <a:pos x="wd2" y="hd2"/>
                </a:cxn>
                <a:cxn ang="5400000">
                  <a:pos x="wd2" y="hd2"/>
                </a:cxn>
                <a:cxn ang="10800000">
                  <a:pos x="wd2" y="hd2"/>
                </a:cxn>
                <a:cxn ang="16200000">
                  <a:pos x="wd2" y="hd2"/>
                </a:cxn>
              </a:cxnLst>
              <a:rect l="0" t="0" r="r" b="b"/>
              <a:pathLst>
                <a:path w="21600" h="21600" extrusionOk="0">
                  <a:moveTo>
                    <a:pt x="3363" y="1337"/>
                  </a:moveTo>
                  <a:lnTo>
                    <a:pt x="3289" y="1337"/>
                  </a:lnTo>
                  <a:lnTo>
                    <a:pt x="2990" y="1404"/>
                  </a:lnTo>
                  <a:lnTo>
                    <a:pt x="2541" y="1605"/>
                  </a:lnTo>
                  <a:lnTo>
                    <a:pt x="2466" y="1605"/>
                  </a:lnTo>
                  <a:lnTo>
                    <a:pt x="2317" y="1739"/>
                  </a:lnTo>
                  <a:lnTo>
                    <a:pt x="2317" y="1806"/>
                  </a:lnTo>
                  <a:lnTo>
                    <a:pt x="2242" y="1806"/>
                  </a:lnTo>
                  <a:lnTo>
                    <a:pt x="2242" y="2006"/>
                  </a:lnTo>
                  <a:lnTo>
                    <a:pt x="2317" y="2073"/>
                  </a:lnTo>
                  <a:lnTo>
                    <a:pt x="2392" y="2073"/>
                  </a:lnTo>
                  <a:lnTo>
                    <a:pt x="2392" y="2140"/>
                  </a:lnTo>
                  <a:lnTo>
                    <a:pt x="2466" y="2140"/>
                  </a:lnTo>
                  <a:lnTo>
                    <a:pt x="2466" y="2274"/>
                  </a:lnTo>
                  <a:lnTo>
                    <a:pt x="2392" y="2274"/>
                  </a:lnTo>
                  <a:lnTo>
                    <a:pt x="2242" y="2341"/>
                  </a:lnTo>
                  <a:lnTo>
                    <a:pt x="2242" y="2407"/>
                  </a:lnTo>
                  <a:lnTo>
                    <a:pt x="2167" y="2407"/>
                  </a:lnTo>
                  <a:lnTo>
                    <a:pt x="2167" y="2742"/>
                  </a:lnTo>
                  <a:lnTo>
                    <a:pt x="2242" y="2876"/>
                  </a:lnTo>
                  <a:lnTo>
                    <a:pt x="2317" y="3143"/>
                  </a:lnTo>
                  <a:lnTo>
                    <a:pt x="2317" y="3344"/>
                  </a:lnTo>
                  <a:lnTo>
                    <a:pt x="2392" y="3477"/>
                  </a:lnTo>
                  <a:lnTo>
                    <a:pt x="2392" y="3745"/>
                  </a:lnTo>
                  <a:lnTo>
                    <a:pt x="2317" y="3745"/>
                  </a:lnTo>
                  <a:lnTo>
                    <a:pt x="2317" y="3812"/>
                  </a:lnTo>
                  <a:lnTo>
                    <a:pt x="1794" y="3812"/>
                  </a:lnTo>
                  <a:lnTo>
                    <a:pt x="1869" y="3879"/>
                  </a:lnTo>
                  <a:lnTo>
                    <a:pt x="1943" y="4079"/>
                  </a:lnTo>
                  <a:lnTo>
                    <a:pt x="2018" y="4146"/>
                  </a:lnTo>
                  <a:lnTo>
                    <a:pt x="2167" y="4414"/>
                  </a:lnTo>
                  <a:lnTo>
                    <a:pt x="2167" y="4614"/>
                  </a:lnTo>
                  <a:lnTo>
                    <a:pt x="2093" y="4681"/>
                  </a:lnTo>
                  <a:lnTo>
                    <a:pt x="2093" y="4815"/>
                  </a:lnTo>
                  <a:lnTo>
                    <a:pt x="2018" y="4882"/>
                  </a:lnTo>
                  <a:lnTo>
                    <a:pt x="2018" y="4949"/>
                  </a:lnTo>
                  <a:lnTo>
                    <a:pt x="1943" y="4949"/>
                  </a:lnTo>
                  <a:lnTo>
                    <a:pt x="1869" y="5015"/>
                  </a:lnTo>
                  <a:lnTo>
                    <a:pt x="1794" y="5015"/>
                  </a:lnTo>
                  <a:lnTo>
                    <a:pt x="1794" y="5082"/>
                  </a:lnTo>
                  <a:lnTo>
                    <a:pt x="1644" y="5082"/>
                  </a:lnTo>
                  <a:lnTo>
                    <a:pt x="1570" y="5149"/>
                  </a:lnTo>
                  <a:lnTo>
                    <a:pt x="1495" y="5082"/>
                  </a:lnTo>
                  <a:lnTo>
                    <a:pt x="1345" y="5082"/>
                  </a:lnTo>
                  <a:lnTo>
                    <a:pt x="1271" y="5015"/>
                  </a:lnTo>
                  <a:lnTo>
                    <a:pt x="972" y="5015"/>
                  </a:lnTo>
                  <a:lnTo>
                    <a:pt x="972" y="5082"/>
                  </a:lnTo>
                  <a:lnTo>
                    <a:pt x="897" y="5082"/>
                  </a:lnTo>
                  <a:lnTo>
                    <a:pt x="673" y="5283"/>
                  </a:lnTo>
                  <a:lnTo>
                    <a:pt x="673" y="5417"/>
                  </a:lnTo>
                  <a:lnTo>
                    <a:pt x="598" y="5484"/>
                  </a:lnTo>
                  <a:lnTo>
                    <a:pt x="598" y="5751"/>
                  </a:lnTo>
                  <a:lnTo>
                    <a:pt x="673" y="5885"/>
                  </a:lnTo>
                  <a:lnTo>
                    <a:pt x="673" y="6085"/>
                  </a:lnTo>
                  <a:lnTo>
                    <a:pt x="598" y="6085"/>
                  </a:lnTo>
                  <a:lnTo>
                    <a:pt x="598" y="6152"/>
                  </a:lnTo>
                  <a:lnTo>
                    <a:pt x="523" y="6152"/>
                  </a:lnTo>
                  <a:lnTo>
                    <a:pt x="448" y="6219"/>
                  </a:lnTo>
                  <a:lnTo>
                    <a:pt x="374" y="6219"/>
                  </a:lnTo>
                  <a:lnTo>
                    <a:pt x="299" y="6286"/>
                  </a:lnTo>
                  <a:lnTo>
                    <a:pt x="149" y="6286"/>
                  </a:lnTo>
                  <a:lnTo>
                    <a:pt x="149" y="6353"/>
                  </a:lnTo>
                  <a:lnTo>
                    <a:pt x="75" y="6353"/>
                  </a:lnTo>
                  <a:lnTo>
                    <a:pt x="75" y="6487"/>
                  </a:lnTo>
                  <a:lnTo>
                    <a:pt x="0" y="6554"/>
                  </a:lnTo>
                  <a:lnTo>
                    <a:pt x="0" y="6888"/>
                  </a:lnTo>
                  <a:lnTo>
                    <a:pt x="75" y="6955"/>
                  </a:lnTo>
                  <a:lnTo>
                    <a:pt x="75" y="7022"/>
                  </a:lnTo>
                  <a:lnTo>
                    <a:pt x="149" y="7089"/>
                  </a:lnTo>
                  <a:lnTo>
                    <a:pt x="149" y="7155"/>
                  </a:lnTo>
                  <a:lnTo>
                    <a:pt x="224" y="7155"/>
                  </a:lnTo>
                  <a:lnTo>
                    <a:pt x="448" y="7356"/>
                  </a:lnTo>
                  <a:lnTo>
                    <a:pt x="523" y="7356"/>
                  </a:lnTo>
                  <a:lnTo>
                    <a:pt x="523" y="7490"/>
                  </a:lnTo>
                  <a:lnTo>
                    <a:pt x="598" y="7557"/>
                  </a:lnTo>
                  <a:lnTo>
                    <a:pt x="598" y="7690"/>
                  </a:lnTo>
                  <a:lnTo>
                    <a:pt x="673" y="7757"/>
                  </a:lnTo>
                  <a:lnTo>
                    <a:pt x="1046" y="7757"/>
                  </a:lnTo>
                  <a:lnTo>
                    <a:pt x="1046" y="8025"/>
                  </a:lnTo>
                  <a:lnTo>
                    <a:pt x="1121" y="8025"/>
                  </a:lnTo>
                  <a:lnTo>
                    <a:pt x="1121" y="8092"/>
                  </a:lnTo>
                  <a:lnTo>
                    <a:pt x="1271" y="8092"/>
                  </a:lnTo>
                  <a:lnTo>
                    <a:pt x="1345" y="8159"/>
                  </a:lnTo>
                  <a:lnTo>
                    <a:pt x="1570" y="8159"/>
                  </a:lnTo>
                  <a:lnTo>
                    <a:pt x="1644" y="8092"/>
                  </a:lnTo>
                  <a:lnTo>
                    <a:pt x="1719" y="8092"/>
                  </a:lnTo>
                  <a:lnTo>
                    <a:pt x="1794" y="7958"/>
                  </a:lnTo>
                  <a:lnTo>
                    <a:pt x="1869" y="7958"/>
                  </a:lnTo>
                  <a:lnTo>
                    <a:pt x="1943" y="7891"/>
                  </a:lnTo>
                  <a:lnTo>
                    <a:pt x="2018" y="7891"/>
                  </a:lnTo>
                  <a:lnTo>
                    <a:pt x="2093" y="7958"/>
                  </a:lnTo>
                  <a:lnTo>
                    <a:pt x="2093" y="8092"/>
                  </a:lnTo>
                  <a:lnTo>
                    <a:pt x="2167" y="8159"/>
                  </a:lnTo>
                  <a:lnTo>
                    <a:pt x="2167" y="8493"/>
                  </a:lnTo>
                  <a:lnTo>
                    <a:pt x="2242" y="8493"/>
                  </a:lnTo>
                  <a:lnTo>
                    <a:pt x="2242" y="8560"/>
                  </a:lnTo>
                  <a:lnTo>
                    <a:pt x="2317" y="8627"/>
                  </a:lnTo>
                  <a:lnTo>
                    <a:pt x="2392" y="8627"/>
                  </a:lnTo>
                  <a:lnTo>
                    <a:pt x="2466" y="8693"/>
                  </a:lnTo>
                  <a:lnTo>
                    <a:pt x="2616" y="8693"/>
                  </a:lnTo>
                  <a:lnTo>
                    <a:pt x="2691" y="8760"/>
                  </a:lnTo>
                  <a:lnTo>
                    <a:pt x="3289" y="8760"/>
                  </a:lnTo>
                  <a:lnTo>
                    <a:pt x="3438" y="8627"/>
                  </a:lnTo>
                  <a:lnTo>
                    <a:pt x="3513" y="8627"/>
                  </a:lnTo>
                  <a:lnTo>
                    <a:pt x="3513" y="8560"/>
                  </a:lnTo>
                  <a:lnTo>
                    <a:pt x="3588" y="8560"/>
                  </a:lnTo>
                  <a:lnTo>
                    <a:pt x="3588" y="8493"/>
                  </a:lnTo>
                  <a:lnTo>
                    <a:pt x="3662" y="8493"/>
                  </a:lnTo>
                  <a:lnTo>
                    <a:pt x="3662" y="8359"/>
                  </a:lnTo>
                  <a:lnTo>
                    <a:pt x="3737" y="8359"/>
                  </a:lnTo>
                  <a:lnTo>
                    <a:pt x="3737" y="8292"/>
                  </a:lnTo>
                  <a:lnTo>
                    <a:pt x="3961" y="8292"/>
                  </a:lnTo>
                  <a:lnTo>
                    <a:pt x="4036" y="8359"/>
                  </a:lnTo>
                  <a:lnTo>
                    <a:pt x="4036" y="8292"/>
                  </a:lnTo>
                  <a:lnTo>
                    <a:pt x="4111" y="8225"/>
                  </a:lnTo>
                  <a:lnTo>
                    <a:pt x="4111" y="7958"/>
                  </a:lnTo>
                  <a:lnTo>
                    <a:pt x="4185" y="7958"/>
                  </a:lnTo>
                  <a:lnTo>
                    <a:pt x="4185" y="7891"/>
                  </a:lnTo>
                  <a:lnTo>
                    <a:pt x="4484" y="7891"/>
                  </a:lnTo>
                  <a:lnTo>
                    <a:pt x="4559" y="7958"/>
                  </a:lnTo>
                  <a:lnTo>
                    <a:pt x="4783" y="7958"/>
                  </a:lnTo>
                  <a:lnTo>
                    <a:pt x="4783" y="8025"/>
                  </a:lnTo>
                  <a:lnTo>
                    <a:pt x="4858" y="8025"/>
                  </a:lnTo>
                  <a:lnTo>
                    <a:pt x="4858" y="8159"/>
                  </a:lnTo>
                  <a:lnTo>
                    <a:pt x="4933" y="8225"/>
                  </a:lnTo>
                  <a:lnTo>
                    <a:pt x="4933" y="9095"/>
                  </a:lnTo>
                  <a:lnTo>
                    <a:pt x="5008" y="9228"/>
                  </a:lnTo>
                  <a:lnTo>
                    <a:pt x="5082" y="9295"/>
                  </a:lnTo>
                  <a:lnTo>
                    <a:pt x="5082" y="9362"/>
                  </a:lnTo>
                  <a:lnTo>
                    <a:pt x="5157" y="9496"/>
                  </a:lnTo>
                  <a:lnTo>
                    <a:pt x="5232" y="9563"/>
                  </a:lnTo>
                  <a:lnTo>
                    <a:pt x="6129" y="9563"/>
                  </a:lnTo>
                  <a:lnTo>
                    <a:pt x="6129" y="9697"/>
                  </a:lnTo>
                  <a:lnTo>
                    <a:pt x="6502" y="9697"/>
                  </a:lnTo>
                  <a:lnTo>
                    <a:pt x="6502" y="9763"/>
                  </a:lnTo>
                  <a:lnTo>
                    <a:pt x="6577" y="9763"/>
                  </a:lnTo>
                  <a:lnTo>
                    <a:pt x="6577" y="10031"/>
                  </a:lnTo>
                  <a:lnTo>
                    <a:pt x="6652" y="10031"/>
                  </a:lnTo>
                  <a:lnTo>
                    <a:pt x="6652" y="10098"/>
                  </a:lnTo>
                  <a:lnTo>
                    <a:pt x="7325" y="10098"/>
                  </a:lnTo>
                  <a:lnTo>
                    <a:pt x="7325" y="10165"/>
                  </a:lnTo>
                  <a:lnTo>
                    <a:pt x="7474" y="10165"/>
                  </a:lnTo>
                  <a:lnTo>
                    <a:pt x="7474" y="10633"/>
                  </a:lnTo>
                  <a:lnTo>
                    <a:pt x="7549" y="10633"/>
                  </a:lnTo>
                  <a:lnTo>
                    <a:pt x="7549" y="10700"/>
                  </a:lnTo>
                  <a:lnTo>
                    <a:pt x="7773" y="10700"/>
                  </a:lnTo>
                  <a:lnTo>
                    <a:pt x="7773" y="10767"/>
                  </a:lnTo>
                  <a:lnTo>
                    <a:pt x="7698" y="10767"/>
                  </a:lnTo>
                  <a:lnTo>
                    <a:pt x="7624" y="10833"/>
                  </a:lnTo>
                  <a:lnTo>
                    <a:pt x="7549" y="10833"/>
                  </a:lnTo>
                  <a:lnTo>
                    <a:pt x="7549" y="10900"/>
                  </a:lnTo>
                  <a:lnTo>
                    <a:pt x="7474" y="10967"/>
                  </a:lnTo>
                  <a:lnTo>
                    <a:pt x="7474" y="11435"/>
                  </a:lnTo>
                  <a:lnTo>
                    <a:pt x="7549" y="11502"/>
                  </a:lnTo>
                  <a:lnTo>
                    <a:pt x="7549" y="11569"/>
                  </a:lnTo>
                  <a:lnTo>
                    <a:pt x="7624" y="11569"/>
                  </a:lnTo>
                  <a:lnTo>
                    <a:pt x="7698" y="11636"/>
                  </a:lnTo>
                  <a:lnTo>
                    <a:pt x="7773" y="11636"/>
                  </a:lnTo>
                  <a:lnTo>
                    <a:pt x="7773" y="11703"/>
                  </a:lnTo>
                  <a:lnTo>
                    <a:pt x="7922" y="11837"/>
                  </a:lnTo>
                  <a:lnTo>
                    <a:pt x="8072" y="11837"/>
                  </a:lnTo>
                  <a:lnTo>
                    <a:pt x="8147" y="11770"/>
                  </a:lnTo>
                  <a:lnTo>
                    <a:pt x="8670" y="11770"/>
                  </a:lnTo>
                  <a:lnTo>
                    <a:pt x="8670" y="12171"/>
                  </a:lnTo>
                  <a:lnTo>
                    <a:pt x="8969" y="12171"/>
                  </a:lnTo>
                  <a:lnTo>
                    <a:pt x="8969" y="12238"/>
                  </a:lnTo>
                  <a:lnTo>
                    <a:pt x="9044" y="12238"/>
                  </a:lnTo>
                  <a:lnTo>
                    <a:pt x="9044" y="12572"/>
                  </a:lnTo>
                  <a:lnTo>
                    <a:pt x="9118" y="12639"/>
                  </a:lnTo>
                  <a:lnTo>
                    <a:pt x="9193" y="12639"/>
                  </a:lnTo>
                  <a:lnTo>
                    <a:pt x="9268" y="12706"/>
                  </a:lnTo>
                  <a:lnTo>
                    <a:pt x="9268" y="13174"/>
                  </a:lnTo>
                  <a:lnTo>
                    <a:pt x="9193" y="13241"/>
                  </a:lnTo>
                  <a:lnTo>
                    <a:pt x="9193" y="13375"/>
                  </a:lnTo>
                  <a:lnTo>
                    <a:pt x="9118" y="13508"/>
                  </a:lnTo>
                  <a:lnTo>
                    <a:pt x="8969" y="13642"/>
                  </a:lnTo>
                  <a:lnTo>
                    <a:pt x="8819" y="13642"/>
                  </a:lnTo>
                  <a:lnTo>
                    <a:pt x="8670" y="13709"/>
                  </a:lnTo>
                  <a:lnTo>
                    <a:pt x="8670" y="13843"/>
                  </a:lnTo>
                  <a:lnTo>
                    <a:pt x="8745" y="13910"/>
                  </a:lnTo>
                  <a:lnTo>
                    <a:pt x="8745" y="14043"/>
                  </a:lnTo>
                  <a:lnTo>
                    <a:pt x="8819" y="14043"/>
                  </a:lnTo>
                  <a:lnTo>
                    <a:pt x="8819" y="14110"/>
                  </a:lnTo>
                  <a:lnTo>
                    <a:pt x="9044" y="14110"/>
                  </a:lnTo>
                  <a:lnTo>
                    <a:pt x="9118" y="14177"/>
                  </a:lnTo>
                  <a:lnTo>
                    <a:pt x="9118" y="14244"/>
                  </a:lnTo>
                  <a:lnTo>
                    <a:pt x="9193" y="14244"/>
                  </a:lnTo>
                  <a:lnTo>
                    <a:pt x="9193" y="14311"/>
                  </a:lnTo>
                  <a:lnTo>
                    <a:pt x="9118" y="14378"/>
                  </a:lnTo>
                  <a:lnTo>
                    <a:pt x="9118" y="14511"/>
                  </a:lnTo>
                  <a:lnTo>
                    <a:pt x="9193" y="14578"/>
                  </a:lnTo>
                  <a:lnTo>
                    <a:pt x="9193" y="14645"/>
                  </a:lnTo>
                  <a:lnTo>
                    <a:pt x="9642" y="14645"/>
                  </a:lnTo>
                  <a:lnTo>
                    <a:pt x="9642" y="14712"/>
                  </a:lnTo>
                  <a:lnTo>
                    <a:pt x="9716" y="14712"/>
                  </a:lnTo>
                  <a:lnTo>
                    <a:pt x="9716" y="14779"/>
                  </a:lnTo>
                  <a:lnTo>
                    <a:pt x="9791" y="14846"/>
                  </a:lnTo>
                  <a:lnTo>
                    <a:pt x="9791" y="14913"/>
                  </a:lnTo>
                  <a:lnTo>
                    <a:pt x="9866" y="14980"/>
                  </a:lnTo>
                  <a:lnTo>
                    <a:pt x="9940" y="14980"/>
                  </a:lnTo>
                  <a:lnTo>
                    <a:pt x="10015" y="15046"/>
                  </a:lnTo>
                  <a:lnTo>
                    <a:pt x="10613" y="15046"/>
                  </a:lnTo>
                  <a:lnTo>
                    <a:pt x="10613" y="15113"/>
                  </a:lnTo>
                  <a:lnTo>
                    <a:pt x="10688" y="15113"/>
                  </a:lnTo>
                  <a:lnTo>
                    <a:pt x="10688" y="15247"/>
                  </a:lnTo>
                  <a:lnTo>
                    <a:pt x="10613" y="15314"/>
                  </a:lnTo>
                  <a:lnTo>
                    <a:pt x="10613" y="15581"/>
                  </a:lnTo>
                  <a:lnTo>
                    <a:pt x="10688" y="15648"/>
                  </a:lnTo>
                  <a:lnTo>
                    <a:pt x="11136" y="15648"/>
                  </a:lnTo>
                  <a:lnTo>
                    <a:pt x="11136" y="15715"/>
                  </a:lnTo>
                  <a:lnTo>
                    <a:pt x="11211" y="15715"/>
                  </a:lnTo>
                  <a:lnTo>
                    <a:pt x="11211" y="15983"/>
                  </a:lnTo>
                  <a:lnTo>
                    <a:pt x="11286" y="16116"/>
                  </a:lnTo>
                  <a:lnTo>
                    <a:pt x="11211" y="16250"/>
                  </a:lnTo>
                  <a:lnTo>
                    <a:pt x="11211" y="16852"/>
                  </a:lnTo>
                  <a:lnTo>
                    <a:pt x="11286" y="16919"/>
                  </a:lnTo>
                  <a:lnTo>
                    <a:pt x="11286" y="17387"/>
                  </a:lnTo>
                  <a:lnTo>
                    <a:pt x="11361" y="17454"/>
                  </a:lnTo>
                  <a:lnTo>
                    <a:pt x="11361" y="17588"/>
                  </a:lnTo>
                  <a:lnTo>
                    <a:pt x="11734" y="17588"/>
                  </a:lnTo>
                  <a:lnTo>
                    <a:pt x="11734" y="17989"/>
                  </a:lnTo>
                  <a:lnTo>
                    <a:pt x="11286" y="17989"/>
                  </a:lnTo>
                  <a:lnTo>
                    <a:pt x="11286" y="18056"/>
                  </a:lnTo>
                  <a:lnTo>
                    <a:pt x="11211" y="18056"/>
                  </a:lnTo>
                  <a:lnTo>
                    <a:pt x="11211" y="18123"/>
                  </a:lnTo>
                  <a:lnTo>
                    <a:pt x="11062" y="18256"/>
                  </a:lnTo>
                  <a:lnTo>
                    <a:pt x="11062" y="18323"/>
                  </a:lnTo>
                  <a:lnTo>
                    <a:pt x="10987" y="18323"/>
                  </a:lnTo>
                  <a:lnTo>
                    <a:pt x="10987" y="18390"/>
                  </a:lnTo>
                  <a:lnTo>
                    <a:pt x="10837" y="18390"/>
                  </a:lnTo>
                  <a:lnTo>
                    <a:pt x="10763" y="18457"/>
                  </a:lnTo>
                  <a:lnTo>
                    <a:pt x="10688" y="18457"/>
                  </a:lnTo>
                  <a:lnTo>
                    <a:pt x="10688" y="18524"/>
                  </a:lnTo>
                  <a:lnTo>
                    <a:pt x="10613" y="18591"/>
                  </a:lnTo>
                  <a:lnTo>
                    <a:pt x="10538" y="18724"/>
                  </a:lnTo>
                  <a:lnTo>
                    <a:pt x="10314" y="18925"/>
                  </a:lnTo>
                  <a:lnTo>
                    <a:pt x="10239" y="19059"/>
                  </a:lnTo>
                  <a:lnTo>
                    <a:pt x="10090" y="19193"/>
                  </a:lnTo>
                  <a:lnTo>
                    <a:pt x="9940" y="19460"/>
                  </a:lnTo>
                  <a:lnTo>
                    <a:pt x="10015" y="19594"/>
                  </a:lnTo>
                  <a:lnTo>
                    <a:pt x="10090" y="19661"/>
                  </a:lnTo>
                  <a:lnTo>
                    <a:pt x="10165" y="19661"/>
                  </a:lnTo>
                  <a:lnTo>
                    <a:pt x="10165" y="19728"/>
                  </a:lnTo>
                  <a:lnTo>
                    <a:pt x="10239" y="19728"/>
                  </a:lnTo>
                  <a:lnTo>
                    <a:pt x="10239" y="19794"/>
                  </a:lnTo>
                  <a:lnTo>
                    <a:pt x="10389" y="19794"/>
                  </a:lnTo>
                  <a:lnTo>
                    <a:pt x="10538" y="19861"/>
                  </a:lnTo>
                  <a:lnTo>
                    <a:pt x="10613" y="19861"/>
                  </a:lnTo>
                  <a:lnTo>
                    <a:pt x="10688" y="19928"/>
                  </a:lnTo>
                  <a:lnTo>
                    <a:pt x="10987" y="20062"/>
                  </a:lnTo>
                  <a:lnTo>
                    <a:pt x="11734" y="20731"/>
                  </a:lnTo>
                  <a:lnTo>
                    <a:pt x="11809" y="20864"/>
                  </a:lnTo>
                  <a:lnTo>
                    <a:pt x="11884" y="20931"/>
                  </a:lnTo>
                  <a:lnTo>
                    <a:pt x="11958" y="21065"/>
                  </a:lnTo>
                  <a:lnTo>
                    <a:pt x="12108" y="21199"/>
                  </a:lnTo>
                  <a:lnTo>
                    <a:pt x="12108" y="21466"/>
                  </a:lnTo>
                  <a:lnTo>
                    <a:pt x="12183" y="21600"/>
                  </a:lnTo>
                  <a:lnTo>
                    <a:pt x="12407" y="21399"/>
                  </a:lnTo>
                  <a:lnTo>
                    <a:pt x="12407" y="21333"/>
                  </a:lnTo>
                  <a:lnTo>
                    <a:pt x="12482" y="21266"/>
                  </a:lnTo>
                  <a:lnTo>
                    <a:pt x="12482" y="21199"/>
                  </a:lnTo>
                  <a:lnTo>
                    <a:pt x="12556" y="21132"/>
                  </a:lnTo>
                  <a:lnTo>
                    <a:pt x="12556" y="20931"/>
                  </a:lnTo>
                  <a:lnTo>
                    <a:pt x="12482" y="20798"/>
                  </a:lnTo>
                  <a:lnTo>
                    <a:pt x="12482" y="20731"/>
                  </a:lnTo>
                  <a:lnTo>
                    <a:pt x="12556" y="20664"/>
                  </a:lnTo>
                  <a:lnTo>
                    <a:pt x="12556" y="20463"/>
                  </a:lnTo>
                  <a:lnTo>
                    <a:pt x="12631" y="20329"/>
                  </a:lnTo>
                  <a:lnTo>
                    <a:pt x="12631" y="19594"/>
                  </a:lnTo>
                  <a:lnTo>
                    <a:pt x="12855" y="19594"/>
                  </a:lnTo>
                  <a:lnTo>
                    <a:pt x="13005" y="19728"/>
                  </a:lnTo>
                  <a:lnTo>
                    <a:pt x="13005" y="19995"/>
                  </a:lnTo>
                  <a:lnTo>
                    <a:pt x="12930" y="20062"/>
                  </a:lnTo>
                  <a:lnTo>
                    <a:pt x="12930" y="20129"/>
                  </a:lnTo>
                  <a:lnTo>
                    <a:pt x="12781" y="20263"/>
                  </a:lnTo>
                  <a:lnTo>
                    <a:pt x="12781" y="20329"/>
                  </a:lnTo>
                  <a:lnTo>
                    <a:pt x="12855" y="20329"/>
                  </a:lnTo>
                  <a:lnTo>
                    <a:pt x="12855" y="20396"/>
                  </a:lnTo>
                  <a:lnTo>
                    <a:pt x="12930" y="20396"/>
                  </a:lnTo>
                  <a:lnTo>
                    <a:pt x="13005" y="20329"/>
                  </a:lnTo>
                  <a:lnTo>
                    <a:pt x="13080" y="20329"/>
                  </a:lnTo>
                  <a:lnTo>
                    <a:pt x="13154" y="20263"/>
                  </a:lnTo>
                  <a:lnTo>
                    <a:pt x="13229" y="20263"/>
                  </a:lnTo>
                  <a:lnTo>
                    <a:pt x="13229" y="20196"/>
                  </a:lnTo>
                  <a:lnTo>
                    <a:pt x="13304" y="20196"/>
                  </a:lnTo>
                  <a:lnTo>
                    <a:pt x="13304" y="20062"/>
                  </a:lnTo>
                  <a:lnTo>
                    <a:pt x="13379" y="19995"/>
                  </a:lnTo>
                  <a:lnTo>
                    <a:pt x="13379" y="19728"/>
                  </a:lnTo>
                  <a:lnTo>
                    <a:pt x="13453" y="19728"/>
                  </a:lnTo>
                  <a:lnTo>
                    <a:pt x="13453" y="19661"/>
                  </a:lnTo>
                  <a:lnTo>
                    <a:pt x="13603" y="19661"/>
                  </a:lnTo>
                  <a:lnTo>
                    <a:pt x="13603" y="19594"/>
                  </a:lnTo>
                  <a:lnTo>
                    <a:pt x="13678" y="19594"/>
                  </a:lnTo>
                  <a:lnTo>
                    <a:pt x="13752" y="19527"/>
                  </a:lnTo>
                  <a:lnTo>
                    <a:pt x="13752" y="19393"/>
                  </a:lnTo>
                  <a:lnTo>
                    <a:pt x="13678" y="19259"/>
                  </a:lnTo>
                  <a:lnTo>
                    <a:pt x="13678" y="19059"/>
                  </a:lnTo>
                  <a:lnTo>
                    <a:pt x="13603" y="18992"/>
                  </a:lnTo>
                  <a:lnTo>
                    <a:pt x="13603" y="18858"/>
                  </a:lnTo>
                  <a:lnTo>
                    <a:pt x="13678" y="18858"/>
                  </a:lnTo>
                  <a:lnTo>
                    <a:pt x="13678" y="18791"/>
                  </a:lnTo>
                  <a:lnTo>
                    <a:pt x="13752" y="18791"/>
                  </a:lnTo>
                  <a:lnTo>
                    <a:pt x="13752" y="18724"/>
                  </a:lnTo>
                  <a:lnTo>
                    <a:pt x="13827" y="18724"/>
                  </a:lnTo>
                  <a:lnTo>
                    <a:pt x="13976" y="18658"/>
                  </a:lnTo>
                  <a:lnTo>
                    <a:pt x="14051" y="18658"/>
                  </a:lnTo>
                  <a:lnTo>
                    <a:pt x="14126" y="18591"/>
                  </a:lnTo>
                  <a:lnTo>
                    <a:pt x="14201" y="18591"/>
                  </a:lnTo>
                  <a:lnTo>
                    <a:pt x="14201" y="18524"/>
                  </a:lnTo>
                  <a:lnTo>
                    <a:pt x="14275" y="18524"/>
                  </a:lnTo>
                  <a:lnTo>
                    <a:pt x="14275" y="18457"/>
                  </a:lnTo>
                  <a:lnTo>
                    <a:pt x="14350" y="18390"/>
                  </a:lnTo>
                  <a:lnTo>
                    <a:pt x="14350" y="18056"/>
                  </a:lnTo>
                  <a:lnTo>
                    <a:pt x="14425" y="17989"/>
                  </a:lnTo>
                  <a:lnTo>
                    <a:pt x="14425" y="16919"/>
                  </a:lnTo>
                  <a:lnTo>
                    <a:pt x="14500" y="16785"/>
                  </a:lnTo>
                  <a:lnTo>
                    <a:pt x="14500" y="16651"/>
                  </a:lnTo>
                  <a:lnTo>
                    <a:pt x="14574" y="16585"/>
                  </a:lnTo>
                  <a:lnTo>
                    <a:pt x="14574" y="16518"/>
                  </a:lnTo>
                  <a:lnTo>
                    <a:pt x="14649" y="16518"/>
                  </a:lnTo>
                  <a:lnTo>
                    <a:pt x="14649" y="16451"/>
                  </a:lnTo>
                  <a:lnTo>
                    <a:pt x="14799" y="16451"/>
                  </a:lnTo>
                  <a:lnTo>
                    <a:pt x="14873" y="16384"/>
                  </a:lnTo>
                  <a:lnTo>
                    <a:pt x="15023" y="16384"/>
                  </a:lnTo>
                  <a:lnTo>
                    <a:pt x="15023" y="16317"/>
                  </a:lnTo>
                  <a:lnTo>
                    <a:pt x="15098" y="16317"/>
                  </a:lnTo>
                  <a:lnTo>
                    <a:pt x="15098" y="16183"/>
                  </a:lnTo>
                  <a:lnTo>
                    <a:pt x="15172" y="16116"/>
                  </a:lnTo>
                  <a:lnTo>
                    <a:pt x="15172" y="16050"/>
                  </a:lnTo>
                  <a:lnTo>
                    <a:pt x="15247" y="16050"/>
                  </a:lnTo>
                  <a:lnTo>
                    <a:pt x="15247" y="15983"/>
                  </a:lnTo>
                  <a:lnTo>
                    <a:pt x="15322" y="15983"/>
                  </a:lnTo>
                  <a:lnTo>
                    <a:pt x="15471" y="15849"/>
                  </a:lnTo>
                  <a:lnTo>
                    <a:pt x="15621" y="15782"/>
                  </a:lnTo>
                  <a:lnTo>
                    <a:pt x="15770" y="15648"/>
                  </a:lnTo>
                  <a:lnTo>
                    <a:pt x="15920" y="15581"/>
                  </a:lnTo>
                  <a:lnTo>
                    <a:pt x="15994" y="15581"/>
                  </a:lnTo>
                  <a:lnTo>
                    <a:pt x="16069" y="15515"/>
                  </a:lnTo>
                  <a:lnTo>
                    <a:pt x="16219" y="15515"/>
                  </a:lnTo>
                  <a:lnTo>
                    <a:pt x="16293" y="15448"/>
                  </a:lnTo>
                  <a:lnTo>
                    <a:pt x="17116" y="15448"/>
                  </a:lnTo>
                  <a:lnTo>
                    <a:pt x="17116" y="15381"/>
                  </a:lnTo>
                  <a:lnTo>
                    <a:pt x="17190" y="15381"/>
                  </a:lnTo>
                  <a:lnTo>
                    <a:pt x="17190" y="15314"/>
                  </a:lnTo>
                  <a:lnTo>
                    <a:pt x="17265" y="15247"/>
                  </a:lnTo>
                  <a:lnTo>
                    <a:pt x="17265" y="15180"/>
                  </a:lnTo>
                  <a:lnTo>
                    <a:pt x="17340" y="15180"/>
                  </a:lnTo>
                  <a:lnTo>
                    <a:pt x="17340" y="15113"/>
                  </a:lnTo>
                  <a:lnTo>
                    <a:pt x="17415" y="15113"/>
                  </a:lnTo>
                  <a:lnTo>
                    <a:pt x="17415" y="15046"/>
                  </a:lnTo>
                  <a:lnTo>
                    <a:pt x="17639" y="15046"/>
                  </a:lnTo>
                  <a:lnTo>
                    <a:pt x="17788" y="15113"/>
                  </a:lnTo>
                  <a:lnTo>
                    <a:pt x="18162" y="15113"/>
                  </a:lnTo>
                  <a:lnTo>
                    <a:pt x="18162" y="15046"/>
                  </a:lnTo>
                  <a:lnTo>
                    <a:pt x="18237" y="15046"/>
                  </a:lnTo>
                  <a:lnTo>
                    <a:pt x="18237" y="14913"/>
                  </a:lnTo>
                  <a:lnTo>
                    <a:pt x="18311" y="14913"/>
                  </a:lnTo>
                  <a:lnTo>
                    <a:pt x="18311" y="14110"/>
                  </a:lnTo>
                  <a:lnTo>
                    <a:pt x="18386" y="14110"/>
                  </a:lnTo>
                  <a:lnTo>
                    <a:pt x="18536" y="13843"/>
                  </a:lnTo>
                  <a:lnTo>
                    <a:pt x="18610" y="13843"/>
                  </a:lnTo>
                  <a:lnTo>
                    <a:pt x="18610" y="13776"/>
                  </a:lnTo>
                  <a:lnTo>
                    <a:pt x="18760" y="13508"/>
                  </a:lnTo>
                  <a:lnTo>
                    <a:pt x="18760" y="13375"/>
                  </a:lnTo>
                  <a:lnTo>
                    <a:pt x="18835" y="13241"/>
                  </a:lnTo>
                  <a:lnTo>
                    <a:pt x="18835" y="12438"/>
                  </a:lnTo>
                  <a:lnTo>
                    <a:pt x="18909" y="12372"/>
                  </a:lnTo>
                  <a:lnTo>
                    <a:pt x="18909" y="12305"/>
                  </a:lnTo>
                  <a:lnTo>
                    <a:pt x="18984" y="12305"/>
                  </a:lnTo>
                  <a:lnTo>
                    <a:pt x="19059" y="12238"/>
                  </a:lnTo>
                  <a:lnTo>
                    <a:pt x="19134" y="12238"/>
                  </a:lnTo>
                  <a:lnTo>
                    <a:pt x="19208" y="12171"/>
                  </a:lnTo>
                  <a:lnTo>
                    <a:pt x="19208" y="12104"/>
                  </a:lnTo>
                  <a:lnTo>
                    <a:pt x="19283" y="12037"/>
                  </a:lnTo>
                  <a:lnTo>
                    <a:pt x="19283" y="11302"/>
                  </a:lnTo>
                  <a:lnTo>
                    <a:pt x="19208" y="10900"/>
                  </a:lnTo>
                  <a:lnTo>
                    <a:pt x="19208" y="10499"/>
                  </a:lnTo>
                  <a:lnTo>
                    <a:pt x="19134" y="10365"/>
                  </a:lnTo>
                  <a:lnTo>
                    <a:pt x="19134" y="10031"/>
                  </a:lnTo>
                  <a:lnTo>
                    <a:pt x="19208" y="9964"/>
                  </a:lnTo>
                  <a:lnTo>
                    <a:pt x="19208" y="9763"/>
                  </a:lnTo>
                  <a:lnTo>
                    <a:pt x="19283" y="9697"/>
                  </a:lnTo>
                  <a:lnTo>
                    <a:pt x="19283" y="9630"/>
                  </a:lnTo>
                  <a:lnTo>
                    <a:pt x="19358" y="9563"/>
                  </a:lnTo>
                  <a:lnTo>
                    <a:pt x="19657" y="9563"/>
                  </a:lnTo>
                  <a:lnTo>
                    <a:pt x="19731" y="9496"/>
                  </a:lnTo>
                  <a:lnTo>
                    <a:pt x="19806" y="9496"/>
                  </a:lnTo>
                  <a:lnTo>
                    <a:pt x="19806" y="9028"/>
                  </a:lnTo>
                  <a:lnTo>
                    <a:pt x="20105" y="8760"/>
                  </a:lnTo>
                  <a:lnTo>
                    <a:pt x="20105" y="8493"/>
                  </a:lnTo>
                  <a:lnTo>
                    <a:pt x="20180" y="8426"/>
                  </a:lnTo>
                  <a:lnTo>
                    <a:pt x="20180" y="8359"/>
                  </a:lnTo>
                  <a:lnTo>
                    <a:pt x="20255" y="8292"/>
                  </a:lnTo>
                  <a:lnTo>
                    <a:pt x="20479" y="8292"/>
                  </a:lnTo>
                  <a:lnTo>
                    <a:pt x="20479" y="8225"/>
                  </a:lnTo>
                  <a:lnTo>
                    <a:pt x="20554" y="8159"/>
                  </a:lnTo>
                  <a:lnTo>
                    <a:pt x="20554" y="7824"/>
                  </a:lnTo>
                  <a:lnTo>
                    <a:pt x="20628" y="7824"/>
                  </a:lnTo>
                  <a:lnTo>
                    <a:pt x="20628" y="7757"/>
                  </a:lnTo>
                  <a:lnTo>
                    <a:pt x="20703" y="7757"/>
                  </a:lnTo>
                  <a:lnTo>
                    <a:pt x="20778" y="7690"/>
                  </a:lnTo>
                  <a:lnTo>
                    <a:pt x="21002" y="7690"/>
                  </a:lnTo>
                  <a:lnTo>
                    <a:pt x="21002" y="7624"/>
                  </a:lnTo>
                  <a:lnTo>
                    <a:pt x="21077" y="7557"/>
                  </a:lnTo>
                  <a:lnTo>
                    <a:pt x="21002" y="7490"/>
                  </a:lnTo>
                  <a:lnTo>
                    <a:pt x="21002" y="7222"/>
                  </a:lnTo>
                  <a:lnTo>
                    <a:pt x="21226" y="7222"/>
                  </a:lnTo>
                  <a:lnTo>
                    <a:pt x="21301" y="7155"/>
                  </a:lnTo>
                  <a:lnTo>
                    <a:pt x="21301" y="7022"/>
                  </a:lnTo>
                  <a:lnTo>
                    <a:pt x="21226" y="6955"/>
                  </a:lnTo>
                  <a:lnTo>
                    <a:pt x="21226" y="6687"/>
                  </a:lnTo>
                  <a:lnTo>
                    <a:pt x="21525" y="6687"/>
                  </a:lnTo>
                  <a:lnTo>
                    <a:pt x="21525" y="6620"/>
                  </a:lnTo>
                  <a:lnTo>
                    <a:pt x="21600" y="6554"/>
                  </a:lnTo>
                  <a:lnTo>
                    <a:pt x="21600" y="6286"/>
                  </a:lnTo>
                  <a:lnTo>
                    <a:pt x="21525" y="6286"/>
                  </a:lnTo>
                  <a:lnTo>
                    <a:pt x="21525" y="6219"/>
                  </a:lnTo>
                  <a:lnTo>
                    <a:pt x="21152" y="6219"/>
                  </a:lnTo>
                  <a:lnTo>
                    <a:pt x="21152" y="5350"/>
                  </a:lnTo>
                  <a:lnTo>
                    <a:pt x="21077" y="5283"/>
                  </a:lnTo>
                  <a:lnTo>
                    <a:pt x="21077" y="5216"/>
                  </a:lnTo>
                  <a:lnTo>
                    <a:pt x="21002" y="5149"/>
                  </a:lnTo>
                  <a:lnTo>
                    <a:pt x="20927" y="5149"/>
                  </a:lnTo>
                  <a:lnTo>
                    <a:pt x="20853" y="5082"/>
                  </a:lnTo>
                  <a:lnTo>
                    <a:pt x="20628" y="5082"/>
                  </a:lnTo>
                  <a:lnTo>
                    <a:pt x="20554" y="5015"/>
                  </a:lnTo>
                  <a:lnTo>
                    <a:pt x="20329" y="5015"/>
                  </a:lnTo>
                  <a:lnTo>
                    <a:pt x="20105" y="4815"/>
                  </a:lnTo>
                  <a:lnTo>
                    <a:pt x="20105" y="4748"/>
                  </a:lnTo>
                  <a:lnTo>
                    <a:pt x="19956" y="4614"/>
                  </a:lnTo>
                  <a:lnTo>
                    <a:pt x="19956" y="4480"/>
                  </a:lnTo>
                  <a:lnTo>
                    <a:pt x="19881" y="4414"/>
                  </a:lnTo>
                  <a:lnTo>
                    <a:pt x="19358" y="4414"/>
                  </a:lnTo>
                  <a:lnTo>
                    <a:pt x="19283" y="4347"/>
                  </a:lnTo>
                  <a:lnTo>
                    <a:pt x="19283" y="4079"/>
                  </a:lnTo>
                  <a:lnTo>
                    <a:pt x="19134" y="3946"/>
                  </a:lnTo>
                  <a:lnTo>
                    <a:pt x="19059" y="3946"/>
                  </a:lnTo>
                  <a:lnTo>
                    <a:pt x="18984" y="3879"/>
                  </a:lnTo>
                  <a:lnTo>
                    <a:pt x="18237" y="3879"/>
                  </a:lnTo>
                  <a:lnTo>
                    <a:pt x="18087" y="3812"/>
                  </a:lnTo>
                  <a:lnTo>
                    <a:pt x="17863" y="3812"/>
                  </a:lnTo>
                  <a:lnTo>
                    <a:pt x="17788" y="3745"/>
                  </a:lnTo>
                  <a:lnTo>
                    <a:pt x="17713" y="3745"/>
                  </a:lnTo>
                  <a:lnTo>
                    <a:pt x="17639" y="3678"/>
                  </a:lnTo>
                  <a:lnTo>
                    <a:pt x="17639" y="3611"/>
                  </a:lnTo>
                  <a:lnTo>
                    <a:pt x="17564" y="3544"/>
                  </a:lnTo>
                  <a:lnTo>
                    <a:pt x="17415" y="3544"/>
                  </a:lnTo>
                  <a:lnTo>
                    <a:pt x="17415" y="3611"/>
                  </a:lnTo>
                  <a:lnTo>
                    <a:pt x="17340" y="3611"/>
                  </a:lnTo>
                  <a:lnTo>
                    <a:pt x="17265" y="3678"/>
                  </a:lnTo>
                  <a:lnTo>
                    <a:pt x="17190" y="3678"/>
                  </a:lnTo>
                  <a:lnTo>
                    <a:pt x="17190" y="3745"/>
                  </a:lnTo>
                  <a:lnTo>
                    <a:pt x="16817" y="3745"/>
                  </a:lnTo>
                  <a:lnTo>
                    <a:pt x="16742" y="3678"/>
                  </a:lnTo>
                  <a:lnTo>
                    <a:pt x="16592" y="3678"/>
                  </a:lnTo>
                  <a:lnTo>
                    <a:pt x="16518" y="3544"/>
                  </a:lnTo>
                  <a:lnTo>
                    <a:pt x="16368" y="3477"/>
                  </a:lnTo>
                  <a:lnTo>
                    <a:pt x="16293" y="3411"/>
                  </a:lnTo>
                  <a:lnTo>
                    <a:pt x="16219" y="3277"/>
                  </a:lnTo>
                  <a:lnTo>
                    <a:pt x="16144" y="3210"/>
                  </a:lnTo>
                  <a:lnTo>
                    <a:pt x="16144" y="3143"/>
                  </a:lnTo>
                  <a:lnTo>
                    <a:pt x="15994" y="3009"/>
                  </a:lnTo>
                  <a:lnTo>
                    <a:pt x="15845" y="2942"/>
                  </a:lnTo>
                  <a:lnTo>
                    <a:pt x="15696" y="2942"/>
                  </a:lnTo>
                  <a:lnTo>
                    <a:pt x="15621" y="2876"/>
                  </a:lnTo>
                  <a:lnTo>
                    <a:pt x="15471" y="2876"/>
                  </a:lnTo>
                  <a:lnTo>
                    <a:pt x="15397" y="2809"/>
                  </a:lnTo>
                  <a:lnTo>
                    <a:pt x="14649" y="2809"/>
                  </a:lnTo>
                  <a:lnTo>
                    <a:pt x="14500" y="2876"/>
                  </a:lnTo>
                  <a:lnTo>
                    <a:pt x="14275" y="2876"/>
                  </a:lnTo>
                  <a:lnTo>
                    <a:pt x="14275" y="2942"/>
                  </a:lnTo>
                  <a:lnTo>
                    <a:pt x="14126" y="2942"/>
                  </a:lnTo>
                  <a:lnTo>
                    <a:pt x="14126" y="3009"/>
                  </a:lnTo>
                  <a:lnTo>
                    <a:pt x="14051" y="3009"/>
                  </a:lnTo>
                  <a:lnTo>
                    <a:pt x="14051" y="3210"/>
                  </a:lnTo>
                  <a:lnTo>
                    <a:pt x="13976" y="3210"/>
                  </a:lnTo>
                  <a:lnTo>
                    <a:pt x="13976" y="3277"/>
                  </a:lnTo>
                  <a:lnTo>
                    <a:pt x="13902" y="3344"/>
                  </a:lnTo>
                  <a:lnTo>
                    <a:pt x="13827" y="3344"/>
                  </a:lnTo>
                  <a:lnTo>
                    <a:pt x="13678" y="3477"/>
                  </a:lnTo>
                  <a:lnTo>
                    <a:pt x="13453" y="3477"/>
                  </a:lnTo>
                  <a:lnTo>
                    <a:pt x="13453" y="3411"/>
                  </a:lnTo>
                  <a:lnTo>
                    <a:pt x="13528" y="3344"/>
                  </a:lnTo>
                  <a:lnTo>
                    <a:pt x="13528" y="3277"/>
                  </a:lnTo>
                  <a:lnTo>
                    <a:pt x="13678" y="3143"/>
                  </a:lnTo>
                  <a:lnTo>
                    <a:pt x="13678" y="3076"/>
                  </a:lnTo>
                  <a:lnTo>
                    <a:pt x="13752" y="3076"/>
                  </a:lnTo>
                  <a:lnTo>
                    <a:pt x="13752" y="3009"/>
                  </a:lnTo>
                  <a:lnTo>
                    <a:pt x="13827" y="2876"/>
                  </a:lnTo>
                  <a:lnTo>
                    <a:pt x="13902" y="2876"/>
                  </a:lnTo>
                  <a:lnTo>
                    <a:pt x="13976" y="2809"/>
                  </a:lnTo>
                  <a:lnTo>
                    <a:pt x="13976" y="2675"/>
                  </a:lnTo>
                  <a:lnTo>
                    <a:pt x="13902" y="2608"/>
                  </a:lnTo>
                  <a:lnTo>
                    <a:pt x="13827" y="2608"/>
                  </a:lnTo>
                  <a:lnTo>
                    <a:pt x="13752" y="2541"/>
                  </a:lnTo>
                  <a:lnTo>
                    <a:pt x="13678" y="2541"/>
                  </a:lnTo>
                  <a:lnTo>
                    <a:pt x="13603" y="2474"/>
                  </a:lnTo>
                  <a:lnTo>
                    <a:pt x="13304" y="2474"/>
                  </a:lnTo>
                  <a:lnTo>
                    <a:pt x="13229" y="2541"/>
                  </a:lnTo>
                  <a:lnTo>
                    <a:pt x="13154" y="2541"/>
                  </a:lnTo>
                  <a:lnTo>
                    <a:pt x="12556" y="3076"/>
                  </a:lnTo>
                  <a:lnTo>
                    <a:pt x="12556" y="3143"/>
                  </a:lnTo>
                  <a:lnTo>
                    <a:pt x="12108" y="3544"/>
                  </a:lnTo>
                  <a:lnTo>
                    <a:pt x="11958" y="3544"/>
                  </a:lnTo>
                  <a:lnTo>
                    <a:pt x="11958" y="3277"/>
                  </a:lnTo>
                  <a:lnTo>
                    <a:pt x="12033" y="3277"/>
                  </a:lnTo>
                  <a:lnTo>
                    <a:pt x="12033" y="3210"/>
                  </a:lnTo>
                  <a:lnTo>
                    <a:pt x="12108" y="3143"/>
                  </a:lnTo>
                  <a:lnTo>
                    <a:pt x="12183" y="3009"/>
                  </a:lnTo>
                  <a:lnTo>
                    <a:pt x="12332" y="2942"/>
                  </a:lnTo>
                  <a:lnTo>
                    <a:pt x="12407" y="2809"/>
                  </a:lnTo>
                  <a:lnTo>
                    <a:pt x="12556" y="2675"/>
                  </a:lnTo>
                  <a:lnTo>
                    <a:pt x="12631" y="2541"/>
                  </a:lnTo>
                  <a:lnTo>
                    <a:pt x="12781" y="2407"/>
                  </a:lnTo>
                  <a:lnTo>
                    <a:pt x="12930" y="2140"/>
                  </a:lnTo>
                  <a:lnTo>
                    <a:pt x="12930" y="2006"/>
                  </a:lnTo>
                  <a:lnTo>
                    <a:pt x="13080" y="1872"/>
                  </a:lnTo>
                  <a:lnTo>
                    <a:pt x="13080" y="1806"/>
                  </a:lnTo>
                  <a:lnTo>
                    <a:pt x="13154" y="1739"/>
                  </a:lnTo>
                  <a:lnTo>
                    <a:pt x="13154" y="1471"/>
                  </a:lnTo>
                  <a:lnTo>
                    <a:pt x="12930" y="1070"/>
                  </a:lnTo>
                  <a:lnTo>
                    <a:pt x="12855" y="1003"/>
                  </a:lnTo>
                  <a:lnTo>
                    <a:pt x="12781" y="869"/>
                  </a:lnTo>
                  <a:lnTo>
                    <a:pt x="12706" y="802"/>
                  </a:lnTo>
                  <a:lnTo>
                    <a:pt x="12706" y="736"/>
                  </a:lnTo>
                  <a:lnTo>
                    <a:pt x="12631" y="736"/>
                  </a:lnTo>
                  <a:lnTo>
                    <a:pt x="12407" y="535"/>
                  </a:lnTo>
                  <a:lnTo>
                    <a:pt x="12257" y="535"/>
                  </a:lnTo>
                  <a:lnTo>
                    <a:pt x="12183" y="468"/>
                  </a:lnTo>
                  <a:lnTo>
                    <a:pt x="12033" y="468"/>
                  </a:lnTo>
                  <a:lnTo>
                    <a:pt x="12033" y="535"/>
                  </a:lnTo>
                  <a:lnTo>
                    <a:pt x="11958" y="535"/>
                  </a:lnTo>
                  <a:lnTo>
                    <a:pt x="11884" y="602"/>
                  </a:lnTo>
                  <a:lnTo>
                    <a:pt x="11809" y="602"/>
                  </a:lnTo>
                  <a:lnTo>
                    <a:pt x="11734" y="736"/>
                  </a:lnTo>
                  <a:lnTo>
                    <a:pt x="11734" y="802"/>
                  </a:lnTo>
                  <a:lnTo>
                    <a:pt x="11585" y="936"/>
                  </a:lnTo>
                  <a:lnTo>
                    <a:pt x="11510" y="1070"/>
                  </a:lnTo>
                  <a:lnTo>
                    <a:pt x="11510" y="1137"/>
                  </a:lnTo>
                  <a:lnTo>
                    <a:pt x="11435" y="1204"/>
                  </a:lnTo>
                  <a:lnTo>
                    <a:pt x="11435" y="1271"/>
                  </a:lnTo>
                  <a:lnTo>
                    <a:pt x="11361" y="1337"/>
                  </a:lnTo>
                  <a:lnTo>
                    <a:pt x="11286" y="1337"/>
                  </a:lnTo>
                  <a:lnTo>
                    <a:pt x="11286" y="1404"/>
                  </a:lnTo>
                  <a:lnTo>
                    <a:pt x="11062" y="1404"/>
                  </a:lnTo>
                  <a:lnTo>
                    <a:pt x="10987" y="1337"/>
                  </a:lnTo>
                  <a:lnTo>
                    <a:pt x="10837" y="1337"/>
                  </a:lnTo>
                  <a:lnTo>
                    <a:pt x="10613" y="1137"/>
                  </a:lnTo>
                  <a:lnTo>
                    <a:pt x="10613" y="1070"/>
                  </a:lnTo>
                  <a:lnTo>
                    <a:pt x="9791" y="1070"/>
                  </a:lnTo>
                  <a:lnTo>
                    <a:pt x="9791" y="1538"/>
                  </a:lnTo>
                  <a:lnTo>
                    <a:pt x="9716" y="1605"/>
                  </a:lnTo>
                  <a:lnTo>
                    <a:pt x="8670" y="1605"/>
                  </a:lnTo>
                  <a:lnTo>
                    <a:pt x="8595" y="1672"/>
                  </a:lnTo>
                  <a:lnTo>
                    <a:pt x="8595" y="1806"/>
                  </a:lnTo>
                  <a:lnTo>
                    <a:pt x="8446" y="1806"/>
                  </a:lnTo>
                  <a:lnTo>
                    <a:pt x="8371" y="1872"/>
                  </a:lnTo>
                  <a:lnTo>
                    <a:pt x="8147" y="1872"/>
                  </a:lnTo>
                  <a:lnTo>
                    <a:pt x="8147" y="1806"/>
                  </a:lnTo>
                  <a:lnTo>
                    <a:pt x="8072" y="1806"/>
                  </a:lnTo>
                  <a:lnTo>
                    <a:pt x="7997" y="1739"/>
                  </a:lnTo>
                  <a:lnTo>
                    <a:pt x="7922" y="1605"/>
                  </a:lnTo>
                  <a:lnTo>
                    <a:pt x="7773" y="1471"/>
                  </a:lnTo>
                  <a:lnTo>
                    <a:pt x="7698" y="1337"/>
                  </a:lnTo>
                  <a:lnTo>
                    <a:pt x="7698" y="1271"/>
                  </a:lnTo>
                  <a:lnTo>
                    <a:pt x="7624" y="1204"/>
                  </a:lnTo>
                  <a:lnTo>
                    <a:pt x="7624" y="1003"/>
                  </a:lnTo>
                  <a:lnTo>
                    <a:pt x="7698" y="936"/>
                  </a:lnTo>
                  <a:lnTo>
                    <a:pt x="7698" y="869"/>
                  </a:lnTo>
                  <a:lnTo>
                    <a:pt x="7773" y="802"/>
                  </a:lnTo>
                  <a:lnTo>
                    <a:pt x="7773" y="334"/>
                  </a:lnTo>
                  <a:lnTo>
                    <a:pt x="7698" y="267"/>
                  </a:lnTo>
                  <a:lnTo>
                    <a:pt x="7698" y="134"/>
                  </a:lnTo>
                  <a:lnTo>
                    <a:pt x="7624" y="134"/>
                  </a:lnTo>
                  <a:lnTo>
                    <a:pt x="7549" y="67"/>
                  </a:lnTo>
                  <a:lnTo>
                    <a:pt x="7399" y="67"/>
                  </a:lnTo>
                  <a:lnTo>
                    <a:pt x="7250" y="0"/>
                  </a:lnTo>
                  <a:lnTo>
                    <a:pt x="7175" y="67"/>
                  </a:lnTo>
                  <a:lnTo>
                    <a:pt x="7175" y="201"/>
                  </a:lnTo>
                  <a:lnTo>
                    <a:pt x="7100" y="267"/>
                  </a:lnTo>
                  <a:lnTo>
                    <a:pt x="7100" y="334"/>
                  </a:lnTo>
                  <a:lnTo>
                    <a:pt x="7026" y="334"/>
                  </a:lnTo>
                  <a:lnTo>
                    <a:pt x="6951" y="401"/>
                  </a:lnTo>
                  <a:lnTo>
                    <a:pt x="6577" y="401"/>
                  </a:lnTo>
                  <a:lnTo>
                    <a:pt x="6502" y="334"/>
                  </a:lnTo>
                  <a:lnTo>
                    <a:pt x="6203" y="334"/>
                  </a:lnTo>
                  <a:lnTo>
                    <a:pt x="6129" y="401"/>
                  </a:lnTo>
                  <a:lnTo>
                    <a:pt x="6054" y="401"/>
                  </a:lnTo>
                  <a:lnTo>
                    <a:pt x="5904" y="535"/>
                  </a:lnTo>
                  <a:lnTo>
                    <a:pt x="5830" y="535"/>
                  </a:lnTo>
                  <a:lnTo>
                    <a:pt x="5830" y="602"/>
                  </a:lnTo>
                  <a:lnTo>
                    <a:pt x="5755" y="535"/>
                  </a:lnTo>
                  <a:lnTo>
                    <a:pt x="5680" y="535"/>
                  </a:lnTo>
                  <a:lnTo>
                    <a:pt x="5606" y="468"/>
                  </a:lnTo>
                  <a:lnTo>
                    <a:pt x="5606" y="401"/>
                  </a:lnTo>
                  <a:lnTo>
                    <a:pt x="5381" y="201"/>
                  </a:lnTo>
                  <a:lnTo>
                    <a:pt x="5232" y="201"/>
                  </a:lnTo>
                  <a:lnTo>
                    <a:pt x="5157" y="267"/>
                  </a:lnTo>
                  <a:lnTo>
                    <a:pt x="5082" y="267"/>
                  </a:lnTo>
                  <a:lnTo>
                    <a:pt x="5082" y="334"/>
                  </a:lnTo>
                  <a:lnTo>
                    <a:pt x="5008" y="401"/>
                  </a:lnTo>
                  <a:lnTo>
                    <a:pt x="5008" y="1003"/>
                  </a:lnTo>
                  <a:lnTo>
                    <a:pt x="5082" y="1003"/>
                  </a:lnTo>
                  <a:lnTo>
                    <a:pt x="5082" y="1070"/>
                  </a:lnTo>
                  <a:lnTo>
                    <a:pt x="5157" y="1070"/>
                  </a:lnTo>
                  <a:lnTo>
                    <a:pt x="5232" y="1137"/>
                  </a:lnTo>
                  <a:lnTo>
                    <a:pt x="5381" y="1137"/>
                  </a:lnTo>
                  <a:lnTo>
                    <a:pt x="5381" y="1204"/>
                  </a:lnTo>
                  <a:lnTo>
                    <a:pt x="5456" y="1204"/>
                  </a:lnTo>
                  <a:lnTo>
                    <a:pt x="5456" y="1605"/>
                  </a:lnTo>
                  <a:lnTo>
                    <a:pt x="5232" y="1806"/>
                  </a:lnTo>
                  <a:lnTo>
                    <a:pt x="5157" y="1806"/>
                  </a:lnTo>
                  <a:lnTo>
                    <a:pt x="5082" y="1872"/>
                  </a:lnTo>
                  <a:lnTo>
                    <a:pt x="5008" y="1872"/>
                  </a:lnTo>
                  <a:lnTo>
                    <a:pt x="5008" y="1939"/>
                  </a:lnTo>
                  <a:lnTo>
                    <a:pt x="4783" y="1939"/>
                  </a:lnTo>
                  <a:lnTo>
                    <a:pt x="4709" y="2006"/>
                  </a:lnTo>
                  <a:lnTo>
                    <a:pt x="4410" y="2006"/>
                  </a:lnTo>
                  <a:lnTo>
                    <a:pt x="4335" y="1939"/>
                  </a:lnTo>
                  <a:lnTo>
                    <a:pt x="4185" y="1939"/>
                  </a:lnTo>
                  <a:lnTo>
                    <a:pt x="3961" y="1739"/>
                  </a:lnTo>
                  <a:lnTo>
                    <a:pt x="3887" y="1605"/>
                  </a:lnTo>
                  <a:lnTo>
                    <a:pt x="3662" y="1404"/>
                  </a:lnTo>
                  <a:lnTo>
                    <a:pt x="3513" y="1404"/>
                  </a:lnTo>
                  <a:lnTo>
                    <a:pt x="3363" y="1337"/>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53" name="Freeform 469"/>
            <p:cNvSpPr/>
            <p:nvPr/>
          </p:nvSpPr>
          <p:spPr>
            <a:xfrm>
              <a:off x="2639305" y="3395241"/>
              <a:ext cx="264333" cy="245361"/>
            </a:xfrm>
            <a:custGeom>
              <a:avLst/>
              <a:gdLst/>
              <a:ahLst/>
              <a:cxnLst>
                <a:cxn ang="0">
                  <a:pos x="wd2" y="hd2"/>
                </a:cxn>
                <a:cxn ang="5400000">
                  <a:pos x="wd2" y="hd2"/>
                </a:cxn>
                <a:cxn ang="10800000">
                  <a:pos x="wd2" y="hd2"/>
                </a:cxn>
                <a:cxn ang="16200000">
                  <a:pos x="wd2" y="hd2"/>
                </a:cxn>
              </a:cxnLst>
              <a:rect l="0" t="0" r="r" b="b"/>
              <a:pathLst>
                <a:path w="21600" h="21600" extrusionOk="0">
                  <a:moveTo>
                    <a:pt x="3600" y="10216"/>
                  </a:moveTo>
                  <a:lnTo>
                    <a:pt x="3927" y="10508"/>
                  </a:lnTo>
                  <a:lnTo>
                    <a:pt x="3927" y="10800"/>
                  </a:lnTo>
                  <a:lnTo>
                    <a:pt x="4255" y="11092"/>
                  </a:lnTo>
                  <a:lnTo>
                    <a:pt x="4582" y="11092"/>
                  </a:lnTo>
                  <a:lnTo>
                    <a:pt x="4909" y="11384"/>
                  </a:lnTo>
                  <a:lnTo>
                    <a:pt x="5236" y="11384"/>
                  </a:lnTo>
                  <a:lnTo>
                    <a:pt x="5564" y="11676"/>
                  </a:lnTo>
                  <a:lnTo>
                    <a:pt x="6218" y="11676"/>
                  </a:lnTo>
                  <a:lnTo>
                    <a:pt x="6545" y="12259"/>
                  </a:lnTo>
                  <a:lnTo>
                    <a:pt x="7200" y="12843"/>
                  </a:lnTo>
                  <a:lnTo>
                    <a:pt x="7200" y="13135"/>
                  </a:lnTo>
                  <a:lnTo>
                    <a:pt x="7527" y="13427"/>
                  </a:lnTo>
                  <a:lnTo>
                    <a:pt x="7527" y="14011"/>
                  </a:lnTo>
                  <a:lnTo>
                    <a:pt x="7855" y="14011"/>
                  </a:lnTo>
                  <a:lnTo>
                    <a:pt x="7855" y="14303"/>
                  </a:lnTo>
                  <a:lnTo>
                    <a:pt x="11127" y="14303"/>
                  </a:lnTo>
                  <a:lnTo>
                    <a:pt x="11127" y="14595"/>
                  </a:lnTo>
                  <a:lnTo>
                    <a:pt x="11455" y="14595"/>
                  </a:lnTo>
                  <a:lnTo>
                    <a:pt x="11782" y="14886"/>
                  </a:lnTo>
                  <a:lnTo>
                    <a:pt x="12436" y="15178"/>
                  </a:lnTo>
                  <a:lnTo>
                    <a:pt x="12436" y="15470"/>
                  </a:lnTo>
                  <a:lnTo>
                    <a:pt x="12764" y="15762"/>
                  </a:lnTo>
                  <a:lnTo>
                    <a:pt x="12764" y="16346"/>
                  </a:lnTo>
                  <a:lnTo>
                    <a:pt x="12436" y="16638"/>
                  </a:lnTo>
                  <a:lnTo>
                    <a:pt x="12436" y="17222"/>
                  </a:lnTo>
                  <a:lnTo>
                    <a:pt x="12109" y="18097"/>
                  </a:lnTo>
                  <a:lnTo>
                    <a:pt x="11782" y="18389"/>
                  </a:lnTo>
                  <a:lnTo>
                    <a:pt x="11782" y="18973"/>
                  </a:lnTo>
                  <a:lnTo>
                    <a:pt x="11455" y="19265"/>
                  </a:lnTo>
                  <a:lnTo>
                    <a:pt x="11127" y="19849"/>
                  </a:lnTo>
                  <a:lnTo>
                    <a:pt x="11127" y="20724"/>
                  </a:lnTo>
                  <a:lnTo>
                    <a:pt x="11455" y="20724"/>
                  </a:lnTo>
                  <a:lnTo>
                    <a:pt x="11455" y="21016"/>
                  </a:lnTo>
                  <a:lnTo>
                    <a:pt x="11782" y="21016"/>
                  </a:lnTo>
                  <a:lnTo>
                    <a:pt x="12109" y="21308"/>
                  </a:lnTo>
                  <a:lnTo>
                    <a:pt x="12436" y="21308"/>
                  </a:lnTo>
                  <a:lnTo>
                    <a:pt x="13091" y="21600"/>
                  </a:lnTo>
                  <a:lnTo>
                    <a:pt x="17018" y="21600"/>
                  </a:lnTo>
                  <a:lnTo>
                    <a:pt x="17673" y="21308"/>
                  </a:lnTo>
                  <a:lnTo>
                    <a:pt x="18000" y="21308"/>
                  </a:lnTo>
                  <a:lnTo>
                    <a:pt x="18327" y="21016"/>
                  </a:lnTo>
                  <a:lnTo>
                    <a:pt x="18655" y="21016"/>
                  </a:lnTo>
                  <a:lnTo>
                    <a:pt x="18655" y="19849"/>
                  </a:lnTo>
                  <a:lnTo>
                    <a:pt x="18982" y="19849"/>
                  </a:lnTo>
                  <a:lnTo>
                    <a:pt x="18982" y="19557"/>
                  </a:lnTo>
                  <a:lnTo>
                    <a:pt x="19309" y="19557"/>
                  </a:lnTo>
                  <a:lnTo>
                    <a:pt x="19964" y="18973"/>
                  </a:lnTo>
                  <a:lnTo>
                    <a:pt x="20291" y="18973"/>
                  </a:lnTo>
                  <a:lnTo>
                    <a:pt x="20618" y="18681"/>
                  </a:lnTo>
                  <a:lnTo>
                    <a:pt x="20618" y="18389"/>
                  </a:lnTo>
                  <a:lnTo>
                    <a:pt x="20945" y="17805"/>
                  </a:lnTo>
                  <a:lnTo>
                    <a:pt x="21600" y="17222"/>
                  </a:lnTo>
                  <a:lnTo>
                    <a:pt x="21273" y="16930"/>
                  </a:lnTo>
                  <a:lnTo>
                    <a:pt x="21273" y="16638"/>
                  </a:lnTo>
                  <a:lnTo>
                    <a:pt x="20945" y="16346"/>
                  </a:lnTo>
                  <a:lnTo>
                    <a:pt x="20945" y="13719"/>
                  </a:lnTo>
                  <a:lnTo>
                    <a:pt x="21273" y="12843"/>
                  </a:lnTo>
                  <a:lnTo>
                    <a:pt x="21273" y="12551"/>
                  </a:lnTo>
                  <a:lnTo>
                    <a:pt x="20945" y="12259"/>
                  </a:lnTo>
                  <a:lnTo>
                    <a:pt x="20945" y="11384"/>
                  </a:lnTo>
                  <a:lnTo>
                    <a:pt x="20618" y="11092"/>
                  </a:lnTo>
                  <a:lnTo>
                    <a:pt x="18655" y="11092"/>
                  </a:lnTo>
                  <a:lnTo>
                    <a:pt x="18655" y="10800"/>
                  </a:lnTo>
                  <a:lnTo>
                    <a:pt x="18327" y="10800"/>
                  </a:lnTo>
                  <a:lnTo>
                    <a:pt x="18327" y="9632"/>
                  </a:lnTo>
                  <a:lnTo>
                    <a:pt x="18655" y="9341"/>
                  </a:lnTo>
                  <a:lnTo>
                    <a:pt x="18655" y="8757"/>
                  </a:lnTo>
                  <a:lnTo>
                    <a:pt x="18327" y="8465"/>
                  </a:lnTo>
                  <a:lnTo>
                    <a:pt x="15709" y="8465"/>
                  </a:lnTo>
                  <a:lnTo>
                    <a:pt x="15382" y="8173"/>
                  </a:lnTo>
                  <a:lnTo>
                    <a:pt x="15055" y="8173"/>
                  </a:lnTo>
                  <a:lnTo>
                    <a:pt x="15055" y="7881"/>
                  </a:lnTo>
                  <a:lnTo>
                    <a:pt x="14727" y="7881"/>
                  </a:lnTo>
                  <a:lnTo>
                    <a:pt x="14727" y="7589"/>
                  </a:lnTo>
                  <a:lnTo>
                    <a:pt x="14400" y="7297"/>
                  </a:lnTo>
                  <a:lnTo>
                    <a:pt x="14400" y="7005"/>
                  </a:lnTo>
                  <a:lnTo>
                    <a:pt x="14073" y="6714"/>
                  </a:lnTo>
                  <a:lnTo>
                    <a:pt x="12436" y="6714"/>
                  </a:lnTo>
                  <a:lnTo>
                    <a:pt x="12109" y="6422"/>
                  </a:lnTo>
                  <a:lnTo>
                    <a:pt x="12109" y="6130"/>
                  </a:lnTo>
                  <a:lnTo>
                    <a:pt x="11782" y="6130"/>
                  </a:lnTo>
                  <a:lnTo>
                    <a:pt x="11782" y="5546"/>
                  </a:lnTo>
                  <a:lnTo>
                    <a:pt x="12109" y="5254"/>
                  </a:lnTo>
                  <a:lnTo>
                    <a:pt x="12109" y="4962"/>
                  </a:lnTo>
                  <a:lnTo>
                    <a:pt x="11455" y="4378"/>
                  </a:lnTo>
                  <a:lnTo>
                    <a:pt x="10473" y="4378"/>
                  </a:lnTo>
                  <a:lnTo>
                    <a:pt x="10473" y="4086"/>
                  </a:lnTo>
                  <a:lnTo>
                    <a:pt x="10145" y="4086"/>
                  </a:lnTo>
                  <a:lnTo>
                    <a:pt x="10145" y="3503"/>
                  </a:lnTo>
                  <a:lnTo>
                    <a:pt x="9818" y="3211"/>
                  </a:lnTo>
                  <a:lnTo>
                    <a:pt x="9818" y="2335"/>
                  </a:lnTo>
                  <a:lnTo>
                    <a:pt x="9491" y="1751"/>
                  </a:lnTo>
                  <a:lnTo>
                    <a:pt x="9491" y="1459"/>
                  </a:lnTo>
                  <a:lnTo>
                    <a:pt x="9164" y="1459"/>
                  </a:lnTo>
                  <a:lnTo>
                    <a:pt x="9164" y="1168"/>
                  </a:lnTo>
                  <a:lnTo>
                    <a:pt x="8836" y="876"/>
                  </a:lnTo>
                  <a:lnTo>
                    <a:pt x="8509" y="876"/>
                  </a:lnTo>
                  <a:lnTo>
                    <a:pt x="8182" y="584"/>
                  </a:lnTo>
                  <a:lnTo>
                    <a:pt x="7855" y="584"/>
                  </a:lnTo>
                  <a:lnTo>
                    <a:pt x="7527" y="292"/>
                  </a:lnTo>
                  <a:lnTo>
                    <a:pt x="7200" y="292"/>
                  </a:lnTo>
                  <a:lnTo>
                    <a:pt x="6873" y="0"/>
                  </a:lnTo>
                  <a:lnTo>
                    <a:pt x="5891" y="0"/>
                  </a:lnTo>
                  <a:lnTo>
                    <a:pt x="5564" y="292"/>
                  </a:lnTo>
                  <a:lnTo>
                    <a:pt x="5236" y="292"/>
                  </a:lnTo>
                  <a:lnTo>
                    <a:pt x="5236" y="584"/>
                  </a:lnTo>
                  <a:lnTo>
                    <a:pt x="4582" y="876"/>
                  </a:lnTo>
                  <a:lnTo>
                    <a:pt x="4255" y="1168"/>
                  </a:lnTo>
                  <a:lnTo>
                    <a:pt x="4255" y="1459"/>
                  </a:lnTo>
                  <a:lnTo>
                    <a:pt x="3600" y="1459"/>
                  </a:lnTo>
                  <a:lnTo>
                    <a:pt x="2945" y="1751"/>
                  </a:lnTo>
                  <a:lnTo>
                    <a:pt x="2291" y="1751"/>
                  </a:lnTo>
                  <a:lnTo>
                    <a:pt x="1964" y="2043"/>
                  </a:lnTo>
                  <a:lnTo>
                    <a:pt x="1636" y="2043"/>
                  </a:lnTo>
                  <a:lnTo>
                    <a:pt x="1636" y="2335"/>
                  </a:lnTo>
                  <a:lnTo>
                    <a:pt x="1309" y="2335"/>
                  </a:lnTo>
                  <a:lnTo>
                    <a:pt x="1309" y="2627"/>
                  </a:lnTo>
                  <a:lnTo>
                    <a:pt x="982" y="2919"/>
                  </a:lnTo>
                  <a:lnTo>
                    <a:pt x="982" y="3211"/>
                  </a:lnTo>
                  <a:lnTo>
                    <a:pt x="655" y="3503"/>
                  </a:lnTo>
                  <a:lnTo>
                    <a:pt x="655" y="4378"/>
                  </a:lnTo>
                  <a:lnTo>
                    <a:pt x="327" y="4962"/>
                  </a:lnTo>
                  <a:lnTo>
                    <a:pt x="0" y="6130"/>
                  </a:lnTo>
                  <a:lnTo>
                    <a:pt x="0" y="7881"/>
                  </a:lnTo>
                  <a:lnTo>
                    <a:pt x="327" y="8465"/>
                  </a:lnTo>
                  <a:lnTo>
                    <a:pt x="982" y="8757"/>
                  </a:lnTo>
                  <a:lnTo>
                    <a:pt x="982" y="9049"/>
                  </a:lnTo>
                  <a:lnTo>
                    <a:pt x="1309" y="9341"/>
                  </a:lnTo>
                  <a:lnTo>
                    <a:pt x="1636" y="9341"/>
                  </a:lnTo>
                  <a:lnTo>
                    <a:pt x="2945" y="9924"/>
                  </a:lnTo>
                  <a:lnTo>
                    <a:pt x="3273" y="9924"/>
                  </a:lnTo>
                  <a:lnTo>
                    <a:pt x="3600" y="10216"/>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54" name="Freeform 470"/>
            <p:cNvSpPr/>
            <p:nvPr/>
          </p:nvSpPr>
          <p:spPr>
            <a:xfrm>
              <a:off x="2639305" y="3395241"/>
              <a:ext cx="264333" cy="245361"/>
            </a:xfrm>
            <a:custGeom>
              <a:avLst/>
              <a:gdLst/>
              <a:ahLst/>
              <a:cxnLst>
                <a:cxn ang="0">
                  <a:pos x="wd2" y="hd2"/>
                </a:cxn>
                <a:cxn ang="5400000">
                  <a:pos x="wd2" y="hd2"/>
                </a:cxn>
                <a:cxn ang="10800000">
                  <a:pos x="wd2" y="hd2"/>
                </a:cxn>
                <a:cxn ang="16200000">
                  <a:pos x="wd2" y="hd2"/>
                </a:cxn>
              </a:cxnLst>
              <a:rect l="0" t="0" r="r" b="b"/>
              <a:pathLst>
                <a:path w="21600" h="21600" extrusionOk="0">
                  <a:moveTo>
                    <a:pt x="3600" y="10216"/>
                  </a:moveTo>
                  <a:lnTo>
                    <a:pt x="3927" y="10508"/>
                  </a:lnTo>
                  <a:lnTo>
                    <a:pt x="3927" y="10800"/>
                  </a:lnTo>
                  <a:lnTo>
                    <a:pt x="4255" y="11092"/>
                  </a:lnTo>
                  <a:lnTo>
                    <a:pt x="4582" y="11092"/>
                  </a:lnTo>
                  <a:lnTo>
                    <a:pt x="4909" y="11384"/>
                  </a:lnTo>
                  <a:lnTo>
                    <a:pt x="5236" y="11384"/>
                  </a:lnTo>
                  <a:lnTo>
                    <a:pt x="5564" y="11676"/>
                  </a:lnTo>
                  <a:lnTo>
                    <a:pt x="6218" y="11676"/>
                  </a:lnTo>
                  <a:lnTo>
                    <a:pt x="6545" y="12259"/>
                  </a:lnTo>
                  <a:lnTo>
                    <a:pt x="7200" y="12843"/>
                  </a:lnTo>
                  <a:lnTo>
                    <a:pt x="7200" y="13135"/>
                  </a:lnTo>
                  <a:lnTo>
                    <a:pt x="7527" y="13427"/>
                  </a:lnTo>
                  <a:lnTo>
                    <a:pt x="7527" y="14011"/>
                  </a:lnTo>
                  <a:lnTo>
                    <a:pt x="7855" y="14011"/>
                  </a:lnTo>
                  <a:lnTo>
                    <a:pt x="7855" y="14303"/>
                  </a:lnTo>
                  <a:lnTo>
                    <a:pt x="11127" y="14303"/>
                  </a:lnTo>
                  <a:lnTo>
                    <a:pt x="11127" y="14595"/>
                  </a:lnTo>
                  <a:lnTo>
                    <a:pt x="11455" y="14595"/>
                  </a:lnTo>
                  <a:lnTo>
                    <a:pt x="11782" y="14886"/>
                  </a:lnTo>
                  <a:lnTo>
                    <a:pt x="12436" y="15178"/>
                  </a:lnTo>
                  <a:lnTo>
                    <a:pt x="12436" y="15470"/>
                  </a:lnTo>
                  <a:lnTo>
                    <a:pt x="12764" y="15762"/>
                  </a:lnTo>
                  <a:lnTo>
                    <a:pt x="12764" y="16346"/>
                  </a:lnTo>
                  <a:lnTo>
                    <a:pt x="12436" y="16638"/>
                  </a:lnTo>
                  <a:lnTo>
                    <a:pt x="12436" y="17222"/>
                  </a:lnTo>
                  <a:lnTo>
                    <a:pt x="12109" y="18097"/>
                  </a:lnTo>
                  <a:lnTo>
                    <a:pt x="11782" y="18389"/>
                  </a:lnTo>
                  <a:lnTo>
                    <a:pt x="11782" y="18973"/>
                  </a:lnTo>
                  <a:lnTo>
                    <a:pt x="11455" y="19265"/>
                  </a:lnTo>
                  <a:lnTo>
                    <a:pt x="11127" y="19849"/>
                  </a:lnTo>
                  <a:lnTo>
                    <a:pt x="11127" y="20724"/>
                  </a:lnTo>
                  <a:lnTo>
                    <a:pt x="11455" y="20724"/>
                  </a:lnTo>
                  <a:lnTo>
                    <a:pt x="11455" y="21016"/>
                  </a:lnTo>
                  <a:lnTo>
                    <a:pt x="11782" y="21016"/>
                  </a:lnTo>
                  <a:lnTo>
                    <a:pt x="12109" y="21308"/>
                  </a:lnTo>
                  <a:lnTo>
                    <a:pt x="12436" y="21308"/>
                  </a:lnTo>
                  <a:lnTo>
                    <a:pt x="13091" y="21600"/>
                  </a:lnTo>
                  <a:lnTo>
                    <a:pt x="17018" y="21600"/>
                  </a:lnTo>
                  <a:lnTo>
                    <a:pt x="17673" y="21308"/>
                  </a:lnTo>
                  <a:lnTo>
                    <a:pt x="18000" y="21308"/>
                  </a:lnTo>
                  <a:lnTo>
                    <a:pt x="18327" y="21016"/>
                  </a:lnTo>
                  <a:lnTo>
                    <a:pt x="18655" y="21016"/>
                  </a:lnTo>
                  <a:lnTo>
                    <a:pt x="18655" y="19849"/>
                  </a:lnTo>
                  <a:lnTo>
                    <a:pt x="18982" y="19849"/>
                  </a:lnTo>
                  <a:lnTo>
                    <a:pt x="18982" y="19557"/>
                  </a:lnTo>
                  <a:lnTo>
                    <a:pt x="19309" y="19557"/>
                  </a:lnTo>
                  <a:lnTo>
                    <a:pt x="19964" y="18973"/>
                  </a:lnTo>
                  <a:lnTo>
                    <a:pt x="20291" y="18973"/>
                  </a:lnTo>
                  <a:lnTo>
                    <a:pt x="20618" y="18681"/>
                  </a:lnTo>
                  <a:lnTo>
                    <a:pt x="20618" y="18389"/>
                  </a:lnTo>
                  <a:lnTo>
                    <a:pt x="20945" y="17805"/>
                  </a:lnTo>
                  <a:lnTo>
                    <a:pt x="21600" y="17222"/>
                  </a:lnTo>
                  <a:lnTo>
                    <a:pt x="21273" y="16930"/>
                  </a:lnTo>
                  <a:lnTo>
                    <a:pt x="21273" y="16638"/>
                  </a:lnTo>
                  <a:lnTo>
                    <a:pt x="20945" y="16346"/>
                  </a:lnTo>
                  <a:lnTo>
                    <a:pt x="20945" y="13719"/>
                  </a:lnTo>
                  <a:lnTo>
                    <a:pt x="21273" y="12843"/>
                  </a:lnTo>
                  <a:lnTo>
                    <a:pt x="21273" y="12551"/>
                  </a:lnTo>
                  <a:lnTo>
                    <a:pt x="20945" y="12259"/>
                  </a:lnTo>
                  <a:lnTo>
                    <a:pt x="20945" y="11384"/>
                  </a:lnTo>
                  <a:lnTo>
                    <a:pt x="20618" y="11092"/>
                  </a:lnTo>
                  <a:lnTo>
                    <a:pt x="18655" y="11092"/>
                  </a:lnTo>
                  <a:lnTo>
                    <a:pt x="18655" y="10800"/>
                  </a:lnTo>
                  <a:lnTo>
                    <a:pt x="18327" y="10800"/>
                  </a:lnTo>
                  <a:lnTo>
                    <a:pt x="18327" y="9632"/>
                  </a:lnTo>
                  <a:lnTo>
                    <a:pt x="18655" y="9341"/>
                  </a:lnTo>
                  <a:lnTo>
                    <a:pt x="18655" y="8757"/>
                  </a:lnTo>
                  <a:lnTo>
                    <a:pt x="18327" y="8465"/>
                  </a:lnTo>
                  <a:lnTo>
                    <a:pt x="15709" y="8465"/>
                  </a:lnTo>
                  <a:lnTo>
                    <a:pt x="15382" y="8173"/>
                  </a:lnTo>
                  <a:lnTo>
                    <a:pt x="15055" y="8173"/>
                  </a:lnTo>
                  <a:lnTo>
                    <a:pt x="15055" y="7881"/>
                  </a:lnTo>
                  <a:lnTo>
                    <a:pt x="14727" y="7881"/>
                  </a:lnTo>
                  <a:lnTo>
                    <a:pt x="14727" y="7589"/>
                  </a:lnTo>
                  <a:lnTo>
                    <a:pt x="14400" y="7297"/>
                  </a:lnTo>
                  <a:lnTo>
                    <a:pt x="14400" y="7005"/>
                  </a:lnTo>
                  <a:lnTo>
                    <a:pt x="14073" y="6714"/>
                  </a:lnTo>
                  <a:lnTo>
                    <a:pt x="12436" y="6714"/>
                  </a:lnTo>
                  <a:lnTo>
                    <a:pt x="12109" y="6422"/>
                  </a:lnTo>
                  <a:lnTo>
                    <a:pt x="12109" y="6130"/>
                  </a:lnTo>
                  <a:lnTo>
                    <a:pt x="11782" y="6130"/>
                  </a:lnTo>
                  <a:lnTo>
                    <a:pt x="11782" y="5546"/>
                  </a:lnTo>
                  <a:lnTo>
                    <a:pt x="12109" y="5254"/>
                  </a:lnTo>
                  <a:lnTo>
                    <a:pt x="12109" y="4962"/>
                  </a:lnTo>
                  <a:lnTo>
                    <a:pt x="11455" y="4378"/>
                  </a:lnTo>
                  <a:lnTo>
                    <a:pt x="10473" y="4378"/>
                  </a:lnTo>
                  <a:lnTo>
                    <a:pt x="10473" y="4086"/>
                  </a:lnTo>
                  <a:lnTo>
                    <a:pt x="10145" y="4086"/>
                  </a:lnTo>
                  <a:lnTo>
                    <a:pt x="10145" y="3503"/>
                  </a:lnTo>
                  <a:lnTo>
                    <a:pt x="9818" y="3211"/>
                  </a:lnTo>
                  <a:lnTo>
                    <a:pt x="9818" y="2335"/>
                  </a:lnTo>
                  <a:lnTo>
                    <a:pt x="9491" y="1751"/>
                  </a:lnTo>
                  <a:lnTo>
                    <a:pt x="9491" y="1459"/>
                  </a:lnTo>
                  <a:lnTo>
                    <a:pt x="9164" y="1459"/>
                  </a:lnTo>
                  <a:lnTo>
                    <a:pt x="9164" y="1168"/>
                  </a:lnTo>
                  <a:lnTo>
                    <a:pt x="8836" y="876"/>
                  </a:lnTo>
                  <a:lnTo>
                    <a:pt x="8509" y="876"/>
                  </a:lnTo>
                  <a:lnTo>
                    <a:pt x="8182" y="584"/>
                  </a:lnTo>
                  <a:lnTo>
                    <a:pt x="7855" y="584"/>
                  </a:lnTo>
                  <a:lnTo>
                    <a:pt x="7527" y="292"/>
                  </a:lnTo>
                  <a:lnTo>
                    <a:pt x="7200" y="292"/>
                  </a:lnTo>
                  <a:lnTo>
                    <a:pt x="6873" y="0"/>
                  </a:lnTo>
                  <a:lnTo>
                    <a:pt x="5891" y="0"/>
                  </a:lnTo>
                  <a:lnTo>
                    <a:pt x="5564" y="292"/>
                  </a:lnTo>
                  <a:lnTo>
                    <a:pt x="5236" y="292"/>
                  </a:lnTo>
                  <a:lnTo>
                    <a:pt x="5236" y="584"/>
                  </a:lnTo>
                  <a:lnTo>
                    <a:pt x="4582" y="876"/>
                  </a:lnTo>
                  <a:lnTo>
                    <a:pt x="4255" y="1168"/>
                  </a:lnTo>
                  <a:lnTo>
                    <a:pt x="4255" y="1459"/>
                  </a:lnTo>
                  <a:lnTo>
                    <a:pt x="3600" y="1459"/>
                  </a:lnTo>
                  <a:lnTo>
                    <a:pt x="2945" y="1751"/>
                  </a:lnTo>
                  <a:lnTo>
                    <a:pt x="2291" y="1751"/>
                  </a:lnTo>
                  <a:lnTo>
                    <a:pt x="1964" y="2043"/>
                  </a:lnTo>
                  <a:lnTo>
                    <a:pt x="1636" y="2043"/>
                  </a:lnTo>
                  <a:lnTo>
                    <a:pt x="1636" y="2335"/>
                  </a:lnTo>
                  <a:lnTo>
                    <a:pt x="1309" y="2335"/>
                  </a:lnTo>
                  <a:lnTo>
                    <a:pt x="1309" y="2627"/>
                  </a:lnTo>
                  <a:lnTo>
                    <a:pt x="982" y="2919"/>
                  </a:lnTo>
                  <a:lnTo>
                    <a:pt x="982" y="3211"/>
                  </a:lnTo>
                  <a:lnTo>
                    <a:pt x="655" y="3503"/>
                  </a:lnTo>
                  <a:lnTo>
                    <a:pt x="655" y="4378"/>
                  </a:lnTo>
                  <a:lnTo>
                    <a:pt x="327" y="4962"/>
                  </a:lnTo>
                  <a:lnTo>
                    <a:pt x="0" y="6130"/>
                  </a:lnTo>
                  <a:lnTo>
                    <a:pt x="0" y="7881"/>
                  </a:lnTo>
                  <a:lnTo>
                    <a:pt x="327" y="8465"/>
                  </a:lnTo>
                  <a:lnTo>
                    <a:pt x="982" y="8757"/>
                  </a:lnTo>
                  <a:lnTo>
                    <a:pt x="982" y="9049"/>
                  </a:lnTo>
                  <a:lnTo>
                    <a:pt x="1309" y="9341"/>
                  </a:lnTo>
                  <a:lnTo>
                    <a:pt x="1636" y="9341"/>
                  </a:lnTo>
                  <a:lnTo>
                    <a:pt x="2945" y="9924"/>
                  </a:lnTo>
                  <a:lnTo>
                    <a:pt x="3273" y="9924"/>
                  </a:lnTo>
                  <a:lnTo>
                    <a:pt x="3600" y="10216"/>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55" name="Freeform 471"/>
            <p:cNvSpPr/>
            <p:nvPr/>
          </p:nvSpPr>
          <p:spPr>
            <a:xfrm>
              <a:off x="2791496" y="3710232"/>
              <a:ext cx="156197" cy="142574"/>
            </a:xfrm>
            <a:custGeom>
              <a:avLst/>
              <a:gdLst/>
              <a:ahLst/>
              <a:cxnLst>
                <a:cxn ang="0">
                  <a:pos x="wd2" y="hd2"/>
                </a:cxn>
                <a:cxn ang="5400000">
                  <a:pos x="wd2" y="hd2"/>
                </a:cxn>
                <a:cxn ang="10800000">
                  <a:pos x="wd2" y="hd2"/>
                </a:cxn>
                <a:cxn ang="16200000">
                  <a:pos x="wd2" y="hd2"/>
                </a:cxn>
              </a:cxnLst>
              <a:rect l="0" t="0" r="r" b="b"/>
              <a:pathLst>
                <a:path w="21600" h="21600" extrusionOk="0">
                  <a:moveTo>
                    <a:pt x="4985" y="0"/>
                  </a:moveTo>
                  <a:lnTo>
                    <a:pt x="5538" y="1005"/>
                  </a:lnTo>
                  <a:lnTo>
                    <a:pt x="6646" y="2009"/>
                  </a:lnTo>
                  <a:lnTo>
                    <a:pt x="7200" y="2009"/>
                  </a:lnTo>
                  <a:lnTo>
                    <a:pt x="7754" y="2512"/>
                  </a:lnTo>
                  <a:lnTo>
                    <a:pt x="8862" y="2512"/>
                  </a:lnTo>
                  <a:lnTo>
                    <a:pt x="9969" y="3014"/>
                  </a:lnTo>
                  <a:lnTo>
                    <a:pt x="10523" y="3516"/>
                  </a:lnTo>
                  <a:lnTo>
                    <a:pt x="11631" y="4019"/>
                  </a:lnTo>
                  <a:lnTo>
                    <a:pt x="12738" y="5023"/>
                  </a:lnTo>
                  <a:lnTo>
                    <a:pt x="13846" y="5526"/>
                  </a:lnTo>
                  <a:lnTo>
                    <a:pt x="19385" y="10549"/>
                  </a:lnTo>
                  <a:lnTo>
                    <a:pt x="19385" y="11051"/>
                  </a:lnTo>
                  <a:lnTo>
                    <a:pt x="19938" y="12056"/>
                  </a:lnTo>
                  <a:lnTo>
                    <a:pt x="21046" y="13060"/>
                  </a:lnTo>
                  <a:lnTo>
                    <a:pt x="21046" y="14065"/>
                  </a:lnTo>
                  <a:lnTo>
                    <a:pt x="21600" y="15070"/>
                  </a:lnTo>
                  <a:lnTo>
                    <a:pt x="21600" y="16074"/>
                  </a:lnTo>
                  <a:lnTo>
                    <a:pt x="20492" y="16577"/>
                  </a:lnTo>
                  <a:lnTo>
                    <a:pt x="18277" y="18586"/>
                  </a:lnTo>
                  <a:lnTo>
                    <a:pt x="18277" y="19088"/>
                  </a:lnTo>
                  <a:lnTo>
                    <a:pt x="17723" y="19591"/>
                  </a:lnTo>
                  <a:lnTo>
                    <a:pt x="17723" y="20093"/>
                  </a:lnTo>
                  <a:lnTo>
                    <a:pt x="17169" y="20093"/>
                  </a:lnTo>
                  <a:lnTo>
                    <a:pt x="17169" y="20595"/>
                  </a:lnTo>
                  <a:lnTo>
                    <a:pt x="14400" y="20595"/>
                  </a:lnTo>
                  <a:lnTo>
                    <a:pt x="14400" y="21098"/>
                  </a:lnTo>
                  <a:lnTo>
                    <a:pt x="13846" y="21098"/>
                  </a:lnTo>
                  <a:lnTo>
                    <a:pt x="13846" y="21600"/>
                  </a:lnTo>
                  <a:lnTo>
                    <a:pt x="12738" y="21600"/>
                  </a:lnTo>
                  <a:lnTo>
                    <a:pt x="12185" y="21098"/>
                  </a:lnTo>
                  <a:lnTo>
                    <a:pt x="8862" y="19591"/>
                  </a:lnTo>
                  <a:lnTo>
                    <a:pt x="7754" y="19591"/>
                  </a:lnTo>
                  <a:lnTo>
                    <a:pt x="6646" y="18586"/>
                  </a:lnTo>
                  <a:lnTo>
                    <a:pt x="6092" y="18586"/>
                  </a:lnTo>
                  <a:lnTo>
                    <a:pt x="5538" y="18084"/>
                  </a:lnTo>
                  <a:lnTo>
                    <a:pt x="4431" y="18084"/>
                  </a:lnTo>
                  <a:lnTo>
                    <a:pt x="4431" y="18586"/>
                  </a:lnTo>
                  <a:lnTo>
                    <a:pt x="3877" y="18586"/>
                  </a:lnTo>
                  <a:lnTo>
                    <a:pt x="3877" y="19088"/>
                  </a:lnTo>
                  <a:lnTo>
                    <a:pt x="3323" y="19591"/>
                  </a:lnTo>
                  <a:lnTo>
                    <a:pt x="3323" y="20093"/>
                  </a:lnTo>
                  <a:lnTo>
                    <a:pt x="1108" y="20093"/>
                  </a:lnTo>
                  <a:lnTo>
                    <a:pt x="1108" y="19088"/>
                  </a:lnTo>
                  <a:lnTo>
                    <a:pt x="554" y="18084"/>
                  </a:lnTo>
                  <a:lnTo>
                    <a:pt x="554" y="14567"/>
                  </a:lnTo>
                  <a:lnTo>
                    <a:pt x="0" y="13060"/>
                  </a:lnTo>
                  <a:lnTo>
                    <a:pt x="0" y="8037"/>
                  </a:lnTo>
                  <a:lnTo>
                    <a:pt x="554" y="7033"/>
                  </a:lnTo>
                  <a:lnTo>
                    <a:pt x="554" y="6028"/>
                  </a:lnTo>
                  <a:lnTo>
                    <a:pt x="1108" y="5526"/>
                  </a:lnTo>
                  <a:lnTo>
                    <a:pt x="2769" y="2512"/>
                  </a:lnTo>
                  <a:lnTo>
                    <a:pt x="3877" y="1005"/>
                  </a:lnTo>
                  <a:lnTo>
                    <a:pt x="4985"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56" name="Freeform 472"/>
            <p:cNvSpPr/>
            <p:nvPr/>
          </p:nvSpPr>
          <p:spPr>
            <a:xfrm>
              <a:off x="2791496" y="3710232"/>
              <a:ext cx="156197" cy="142574"/>
            </a:xfrm>
            <a:custGeom>
              <a:avLst/>
              <a:gdLst/>
              <a:ahLst/>
              <a:cxnLst>
                <a:cxn ang="0">
                  <a:pos x="wd2" y="hd2"/>
                </a:cxn>
                <a:cxn ang="5400000">
                  <a:pos x="wd2" y="hd2"/>
                </a:cxn>
                <a:cxn ang="10800000">
                  <a:pos x="wd2" y="hd2"/>
                </a:cxn>
                <a:cxn ang="16200000">
                  <a:pos x="wd2" y="hd2"/>
                </a:cxn>
              </a:cxnLst>
              <a:rect l="0" t="0" r="r" b="b"/>
              <a:pathLst>
                <a:path w="21600" h="21600" extrusionOk="0">
                  <a:moveTo>
                    <a:pt x="4985" y="0"/>
                  </a:moveTo>
                  <a:lnTo>
                    <a:pt x="5538" y="1005"/>
                  </a:lnTo>
                  <a:lnTo>
                    <a:pt x="6646" y="2009"/>
                  </a:lnTo>
                  <a:lnTo>
                    <a:pt x="7200" y="2009"/>
                  </a:lnTo>
                  <a:lnTo>
                    <a:pt x="7754" y="2512"/>
                  </a:lnTo>
                  <a:lnTo>
                    <a:pt x="8862" y="2512"/>
                  </a:lnTo>
                  <a:lnTo>
                    <a:pt x="9969" y="3014"/>
                  </a:lnTo>
                  <a:lnTo>
                    <a:pt x="10523" y="3516"/>
                  </a:lnTo>
                  <a:lnTo>
                    <a:pt x="11631" y="4019"/>
                  </a:lnTo>
                  <a:lnTo>
                    <a:pt x="12738" y="5023"/>
                  </a:lnTo>
                  <a:lnTo>
                    <a:pt x="13846" y="5526"/>
                  </a:lnTo>
                  <a:lnTo>
                    <a:pt x="19385" y="10549"/>
                  </a:lnTo>
                  <a:lnTo>
                    <a:pt x="19385" y="11051"/>
                  </a:lnTo>
                  <a:lnTo>
                    <a:pt x="19938" y="12056"/>
                  </a:lnTo>
                  <a:lnTo>
                    <a:pt x="21046" y="13060"/>
                  </a:lnTo>
                  <a:lnTo>
                    <a:pt x="21046" y="14065"/>
                  </a:lnTo>
                  <a:lnTo>
                    <a:pt x="21600" y="15070"/>
                  </a:lnTo>
                  <a:lnTo>
                    <a:pt x="21600" y="16074"/>
                  </a:lnTo>
                  <a:lnTo>
                    <a:pt x="20492" y="16577"/>
                  </a:lnTo>
                  <a:lnTo>
                    <a:pt x="18277" y="18586"/>
                  </a:lnTo>
                  <a:lnTo>
                    <a:pt x="18277" y="19088"/>
                  </a:lnTo>
                  <a:lnTo>
                    <a:pt x="17723" y="19591"/>
                  </a:lnTo>
                  <a:lnTo>
                    <a:pt x="17723" y="20093"/>
                  </a:lnTo>
                  <a:lnTo>
                    <a:pt x="17169" y="20093"/>
                  </a:lnTo>
                  <a:lnTo>
                    <a:pt x="17169" y="20595"/>
                  </a:lnTo>
                  <a:lnTo>
                    <a:pt x="14400" y="20595"/>
                  </a:lnTo>
                  <a:lnTo>
                    <a:pt x="14400" y="21098"/>
                  </a:lnTo>
                  <a:lnTo>
                    <a:pt x="13846" y="21098"/>
                  </a:lnTo>
                  <a:lnTo>
                    <a:pt x="13846" y="21600"/>
                  </a:lnTo>
                  <a:lnTo>
                    <a:pt x="12738" y="21600"/>
                  </a:lnTo>
                  <a:lnTo>
                    <a:pt x="12185" y="21098"/>
                  </a:lnTo>
                  <a:lnTo>
                    <a:pt x="8862" y="19591"/>
                  </a:lnTo>
                  <a:lnTo>
                    <a:pt x="7754" y="19591"/>
                  </a:lnTo>
                  <a:lnTo>
                    <a:pt x="6646" y="18586"/>
                  </a:lnTo>
                  <a:lnTo>
                    <a:pt x="6092" y="18586"/>
                  </a:lnTo>
                  <a:lnTo>
                    <a:pt x="5538" y="18084"/>
                  </a:lnTo>
                  <a:lnTo>
                    <a:pt x="4431" y="18084"/>
                  </a:lnTo>
                  <a:lnTo>
                    <a:pt x="4431" y="18586"/>
                  </a:lnTo>
                  <a:lnTo>
                    <a:pt x="3877" y="18586"/>
                  </a:lnTo>
                  <a:lnTo>
                    <a:pt x="3877" y="19088"/>
                  </a:lnTo>
                  <a:lnTo>
                    <a:pt x="3323" y="19591"/>
                  </a:lnTo>
                  <a:lnTo>
                    <a:pt x="3323" y="20093"/>
                  </a:lnTo>
                  <a:lnTo>
                    <a:pt x="1108" y="20093"/>
                  </a:lnTo>
                  <a:lnTo>
                    <a:pt x="1108" y="19088"/>
                  </a:lnTo>
                  <a:lnTo>
                    <a:pt x="554" y="18084"/>
                  </a:lnTo>
                  <a:lnTo>
                    <a:pt x="554" y="14567"/>
                  </a:lnTo>
                  <a:lnTo>
                    <a:pt x="0" y="13060"/>
                  </a:lnTo>
                  <a:lnTo>
                    <a:pt x="0" y="8037"/>
                  </a:lnTo>
                  <a:lnTo>
                    <a:pt x="554" y="7033"/>
                  </a:lnTo>
                  <a:lnTo>
                    <a:pt x="554" y="6028"/>
                  </a:lnTo>
                  <a:lnTo>
                    <a:pt x="1108" y="5526"/>
                  </a:lnTo>
                  <a:lnTo>
                    <a:pt x="2769" y="2512"/>
                  </a:lnTo>
                  <a:lnTo>
                    <a:pt x="3877" y="1005"/>
                  </a:lnTo>
                  <a:lnTo>
                    <a:pt x="4985" y="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57" name="Freeform 473"/>
            <p:cNvSpPr/>
            <p:nvPr/>
          </p:nvSpPr>
          <p:spPr>
            <a:xfrm>
              <a:off x="2431044" y="3139937"/>
              <a:ext cx="360453" cy="368041"/>
            </a:xfrm>
            <a:custGeom>
              <a:avLst/>
              <a:gdLst/>
              <a:ahLst/>
              <a:cxnLst>
                <a:cxn ang="0">
                  <a:pos x="wd2" y="hd2"/>
                </a:cxn>
                <a:cxn ang="5400000">
                  <a:pos x="wd2" y="hd2"/>
                </a:cxn>
                <a:cxn ang="10800000">
                  <a:pos x="wd2" y="hd2"/>
                </a:cxn>
                <a:cxn ang="16200000">
                  <a:pos x="wd2" y="hd2"/>
                </a:cxn>
              </a:cxnLst>
              <a:rect l="0" t="0" r="r" b="b"/>
              <a:pathLst>
                <a:path w="21600" h="21600" extrusionOk="0">
                  <a:moveTo>
                    <a:pt x="19680" y="16735"/>
                  </a:moveTo>
                  <a:lnTo>
                    <a:pt x="20160" y="16735"/>
                  </a:lnTo>
                  <a:lnTo>
                    <a:pt x="20400" y="16541"/>
                  </a:lnTo>
                  <a:lnTo>
                    <a:pt x="20640" y="16541"/>
                  </a:lnTo>
                  <a:lnTo>
                    <a:pt x="21120" y="16151"/>
                  </a:lnTo>
                  <a:lnTo>
                    <a:pt x="21120" y="15957"/>
                  </a:lnTo>
                  <a:lnTo>
                    <a:pt x="21360" y="15762"/>
                  </a:lnTo>
                  <a:lnTo>
                    <a:pt x="21360" y="15373"/>
                  </a:lnTo>
                  <a:lnTo>
                    <a:pt x="21600" y="14984"/>
                  </a:lnTo>
                  <a:lnTo>
                    <a:pt x="21600" y="14011"/>
                  </a:lnTo>
                  <a:lnTo>
                    <a:pt x="21120" y="13622"/>
                  </a:lnTo>
                  <a:lnTo>
                    <a:pt x="20880" y="13622"/>
                  </a:lnTo>
                  <a:lnTo>
                    <a:pt x="20880" y="12843"/>
                  </a:lnTo>
                  <a:lnTo>
                    <a:pt x="20640" y="12649"/>
                  </a:lnTo>
                  <a:lnTo>
                    <a:pt x="20640" y="12259"/>
                  </a:lnTo>
                  <a:lnTo>
                    <a:pt x="19680" y="12259"/>
                  </a:lnTo>
                  <a:lnTo>
                    <a:pt x="19680" y="11286"/>
                  </a:lnTo>
                  <a:lnTo>
                    <a:pt x="19440" y="11286"/>
                  </a:lnTo>
                  <a:lnTo>
                    <a:pt x="19440" y="11092"/>
                  </a:lnTo>
                  <a:lnTo>
                    <a:pt x="18240" y="11092"/>
                  </a:lnTo>
                  <a:lnTo>
                    <a:pt x="18000" y="11286"/>
                  </a:lnTo>
                  <a:lnTo>
                    <a:pt x="17040" y="11286"/>
                  </a:lnTo>
                  <a:lnTo>
                    <a:pt x="17040" y="11092"/>
                  </a:lnTo>
                  <a:lnTo>
                    <a:pt x="16800" y="11092"/>
                  </a:lnTo>
                  <a:lnTo>
                    <a:pt x="16800" y="10897"/>
                  </a:lnTo>
                  <a:lnTo>
                    <a:pt x="16560" y="10703"/>
                  </a:lnTo>
                  <a:lnTo>
                    <a:pt x="16080" y="10703"/>
                  </a:lnTo>
                  <a:lnTo>
                    <a:pt x="16080" y="10508"/>
                  </a:lnTo>
                  <a:lnTo>
                    <a:pt x="15840" y="10314"/>
                  </a:lnTo>
                  <a:lnTo>
                    <a:pt x="15840" y="8757"/>
                  </a:lnTo>
                  <a:lnTo>
                    <a:pt x="16080" y="8562"/>
                  </a:lnTo>
                  <a:lnTo>
                    <a:pt x="16080" y="8368"/>
                  </a:lnTo>
                  <a:lnTo>
                    <a:pt x="16560" y="8368"/>
                  </a:lnTo>
                  <a:lnTo>
                    <a:pt x="16560" y="8173"/>
                  </a:lnTo>
                  <a:lnTo>
                    <a:pt x="16800" y="8173"/>
                  </a:lnTo>
                  <a:lnTo>
                    <a:pt x="16800" y="7978"/>
                  </a:lnTo>
                  <a:lnTo>
                    <a:pt x="16080" y="7978"/>
                  </a:lnTo>
                  <a:lnTo>
                    <a:pt x="15840" y="7784"/>
                  </a:lnTo>
                  <a:lnTo>
                    <a:pt x="15840" y="6616"/>
                  </a:lnTo>
                  <a:lnTo>
                    <a:pt x="15600" y="6422"/>
                  </a:lnTo>
                  <a:lnTo>
                    <a:pt x="14880" y="6422"/>
                  </a:lnTo>
                  <a:lnTo>
                    <a:pt x="14640" y="6227"/>
                  </a:lnTo>
                  <a:lnTo>
                    <a:pt x="12960" y="6227"/>
                  </a:lnTo>
                  <a:lnTo>
                    <a:pt x="12960" y="5449"/>
                  </a:lnTo>
                  <a:lnTo>
                    <a:pt x="12720" y="5254"/>
                  </a:lnTo>
                  <a:lnTo>
                    <a:pt x="12480" y="5254"/>
                  </a:lnTo>
                  <a:lnTo>
                    <a:pt x="12240" y="5059"/>
                  </a:lnTo>
                  <a:lnTo>
                    <a:pt x="11520" y="5059"/>
                  </a:lnTo>
                  <a:lnTo>
                    <a:pt x="11520" y="4865"/>
                  </a:lnTo>
                  <a:lnTo>
                    <a:pt x="11280" y="4865"/>
                  </a:lnTo>
                  <a:lnTo>
                    <a:pt x="11280" y="4670"/>
                  </a:lnTo>
                  <a:lnTo>
                    <a:pt x="8400" y="4670"/>
                  </a:lnTo>
                  <a:lnTo>
                    <a:pt x="8400" y="4476"/>
                  </a:lnTo>
                  <a:lnTo>
                    <a:pt x="8160" y="4281"/>
                  </a:lnTo>
                  <a:lnTo>
                    <a:pt x="8160" y="4086"/>
                  </a:lnTo>
                  <a:lnTo>
                    <a:pt x="7920" y="3697"/>
                  </a:lnTo>
                  <a:lnTo>
                    <a:pt x="7680" y="3503"/>
                  </a:lnTo>
                  <a:lnTo>
                    <a:pt x="7680" y="2919"/>
                  </a:lnTo>
                  <a:lnTo>
                    <a:pt x="7440" y="2919"/>
                  </a:lnTo>
                  <a:lnTo>
                    <a:pt x="7440" y="2530"/>
                  </a:lnTo>
                  <a:lnTo>
                    <a:pt x="7680" y="1557"/>
                  </a:lnTo>
                  <a:lnTo>
                    <a:pt x="7680" y="778"/>
                  </a:lnTo>
                  <a:lnTo>
                    <a:pt x="7440" y="584"/>
                  </a:lnTo>
                  <a:lnTo>
                    <a:pt x="7440" y="195"/>
                  </a:lnTo>
                  <a:lnTo>
                    <a:pt x="6960" y="195"/>
                  </a:lnTo>
                  <a:lnTo>
                    <a:pt x="6960" y="0"/>
                  </a:lnTo>
                  <a:lnTo>
                    <a:pt x="5040" y="0"/>
                  </a:lnTo>
                  <a:lnTo>
                    <a:pt x="5040" y="973"/>
                  </a:lnTo>
                  <a:lnTo>
                    <a:pt x="4800" y="973"/>
                  </a:lnTo>
                  <a:lnTo>
                    <a:pt x="4800" y="1168"/>
                  </a:lnTo>
                  <a:lnTo>
                    <a:pt x="4320" y="1168"/>
                  </a:lnTo>
                  <a:lnTo>
                    <a:pt x="4080" y="973"/>
                  </a:lnTo>
                  <a:lnTo>
                    <a:pt x="3840" y="973"/>
                  </a:lnTo>
                  <a:lnTo>
                    <a:pt x="3840" y="1168"/>
                  </a:lnTo>
                  <a:lnTo>
                    <a:pt x="3600" y="1362"/>
                  </a:lnTo>
                  <a:lnTo>
                    <a:pt x="3600" y="1557"/>
                  </a:lnTo>
                  <a:lnTo>
                    <a:pt x="2880" y="2141"/>
                  </a:lnTo>
                  <a:lnTo>
                    <a:pt x="2640" y="2141"/>
                  </a:lnTo>
                  <a:lnTo>
                    <a:pt x="2400" y="2335"/>
                  </a:lnTo>
                  <a:lnTo>
                    <a:pt x="2160" y="2335"/>
                  </a:lnTo>
                  <a:lnTo>
                    <a:pt x="1920" y="2530"/>
                  </a:lnTo>
                  <a:lnTo>
                    <a:pt x="1440" y="2530"/>
                  </a:lnTo>
                  <a:lnTo>
                    <a:pt x="960" y="2335"/>
                  </a:lnTo>
                  <a:lnTo>
                    <a:pt x="480" y="2335"/>
                  </a:lnTo>
                  <a:lnTo>
                    <a:pt x="720" y="2530"/>
                  </a:lnTo>
                  <a:lnTo>
                    <a:pt x="1200" y="3114"/>
                  </a:lnTo>
                  <a:lnTo>
                    <a:pt x="1680" y="3503"/>
                  </a:lnTo>
                  <a:lnTo>
                    <a:pt x="1680" y="3892"/>
                  </a:lnTo>
                  <a:lnTo>
                    <a:pt x="1920" y="3892"/>
                  </a:lnTo>
                  <a:lnTo>
                    <a:pt x="1920" y="5059"/>
                  </a:lnTo>
                  <a:lnTo>
                    <a:pt x="1680" y="5254"/>
                  </a:lnTo>
                  <a:lnTo>
                    <a:pt x="1680" y="5643"/>
                  </a:lnTo>
                  <a:lnTo>
                    <a:pt x="1440" y="5643"/>
                  </a:lnTo>
                  <a:lnTo>
                    <a:pt x="1200" y="5838"/>
                  </a:lnTo>
                  <a:lnTo>
                    <a:pt x="960" y="5838"/>
                  </a:lnTo>
                  <a:lnTo>
                    <a:pt x="960" y="6032"/>
                  </a:lnTo>
                  <a:lnTo>
                    <a:pt x="720" y="6032"/>
                  </a:lnTo>
                  <a:lnTo>
                    <a:pt x="720" y="7005"/>
                  </a:lnTo>
                  <a:lnTo>
                    <a:pt x="960" y="7589"/>
                  </a:lnTo>
                  <a:lnTo>
                    <a:pt x="960" y="8173"/>
                  </a:lnTo>
                  <a:lnTo>
                    <a:pt x="720" y="8562"/>
                  </a:lnTo>
                  <a:lnTo>
                    <a:pt x="720" y="9535"/>
                  </a:lnTo>
                  <a:lnTo>
                    <a:pt x="480" y="9924"/>
                  </a:lnTo>
                  <a:lnTo>
                    <a:pt x="480" y="10314"/>
                  </a:lnTo>
                  <a:lnTo>
                    <a:pt x="720" y="10508"/>
                  </a:lnTo>
                  <a:lnTo>
                    <a:pt x="720" y="10703"/>
                  </a:lnTo>
                  <a:lnTo>
                    <a:pt x="1200" y="11092"/>
                  </a:lnTo>
                  <a:lnTo>
                    <a:pt x="1200" y="11286"/>
                  </a:lnTo>
                  <a:lnTo>
                    <a:pt x="960" y="11481"/>
                  </a:lnTo>
                  <a:lnTo>
                    <a:pt x="480" y="11481"/>
                  </a:lnTo>
                  <a:lnTo>
                    <a:pt x="480" y="11676"/>
                  </a:lnTo>
                  <a:lnTo>
                    <a:pt x="240" y="11870"/>
                  </a:lnTo>
                  <a:lnTo>
                    <a:pt x="240" y="12065"/>
                  </a:lnTo>
                  <a:lnTo>
                    <a:pt x="0" y="12454"/>
                  </a:lnTo>
                  <a:lnTo>
                    <a:pt x="0" y="12649"/>
                  </a:lnTo>
                  <a:lnTo>
                    <a:pt x="240" y="12649"/>
                  </a:lnTo>
                  <a:lnTo>
                    <a:pt x="960" y="13232"/>
                  </a:lnTo>
                  <a:lnTo>
                    <a:pt x="960" y="13427"/>
                  </a:lnTo>
                  <a:lnTo>
                    <a:pt x="1200" y="13427"/>
                  </a:lnTo>
                  <a:lnTo>
                    <a:pt x="1200" y="14984"/>
                  </a:lnTo>
                  <a:lnTo>
                    <a:pt x="1440" y="14984"/>
                  </a:lnTo>
                  <a:lnTo>
                    <a:pt x="1440" y="15178"/>
                  </a:lnTo>
                  <a:lnTo>
                    <a:pt x="1680" y="15373"/>
                  </a:lnTo>
                  <a:lnTo>
                    <a:pt x="2160" y="15373"/>
                  </a:lnTo>
                  <a:lnTo>
                    <a:pt x="2640" y="15762"/>
                  </a:lnTo>
                  <a:lnTo>
                    <a:pt x="2640" y="15957"/>
                  </a:lnTo>
                  <a:lnTo>
                    <a:pt x="2880" y="15957"/>
                  </a:lnTo>
                  <a:lnTo>
                    <a:pt x="2880" y="19265"/>
                  </a:lnTo>
                  <a:lnTo>
                    <a:pt x="3120" y="19654"/>
                  </a:lnTo>
                  <a:lnTo>
                    <a:pt x="3360" y="19849"/>
                  </a:lnTo>
                  <a:lnTo>
                    <a:pt x="3360" y="20238"/>
                  </a:lnTo>
                  <a:lnTo>
                    <a:pt x="4320" y="21016"/>
                  </a:lnTo>
                  <a:lnTo>
                    <a:pt x="4320" y="21211"/>
                  </a:lnTo>
                  <a:lnTo>
                    <a:pt x="4560" y="21211"/>
                  </a:lnTo>
                  <a:lnTo>
                    <a:pt x="4800" y="21405"/>
                  </a:lnTo>
                  <a:lnTo>
                    <a:pt x="5520" y="21600"/>
                  </a:lnTo>
                  <a:lnTo>
                    <a:pt x="5520" y="21211"/>
                  </a:lnTo>
                  <a:lnTo>
                    <a:pt x="6000" y="20432"/>
                  </a:lnTo>
                  <a:lnTo>
                    <a:pt x="6000" y="20238"/>
                  </a:lnTo>
                  <a:lnTo>
                    <a:pt x="6480" y="19849"/>
                  </a:lnTo>
                  <a:lnTo>
                    <a:pt x="6720" y="19849"/>
                  </a:lnTo>
                  <a:lnTo>
                    <a:pt x="6960" y="20043"/>
                  </a:lnTo>
                  <a:lnTo>
                    <a:pt x="7200" y="20043"/>
                  </a:lnTo>
                  <a:lnTo>
                    <a:pt x="7440" y="20238"/>
                  </a:lnTo>
                  <a:lnTo>
                    <a:pt x="7680" y="20627"/>
                  </a:lnTo>
                  <a:lnTo>
                    <a:pt x="7920" y="20822"/>
                  </a:lnTo>
                  <a:lnTo>
                    <a:pt x="8160" y="20822"/>
                  </a:lnTo>
                  <a:lnTo>
                    <a:pt x="8160" y="21016"/>
                  </a:lnTo>
                  <a:lnTo>
                    <a:pt x="8640" y="21211"/>
                  </a:lnTo>
                  <a:lnTo>
                    <a:pt x="8880" y="21211"/>
                  </a:lnTo>
                  <a:lnTo>
                    <a:pt x="9120" y="21405"/>
                  </a:lnTo>
                  <a:lnTo>
                    <a:pt x="9360" y="21405"/>
                  </a:lnTo>
                  <a:lnTo>
                    <a:pt x="9840" y="21600"/>
                  </a:lnTo>
                  <a:lnTo>
                    <a:pt x="10320" y="21600"/>
                  </a:lnTo>
                  <a:lnTo>
                    <a:pt x="10560" y="21405"/>
                  </a:lnTo>
                  <a:lnTo>
                    <a:pt x="10800" y="21405"/>
                  </a:lnTo>
                  <a:lnTo>
                    <a:pt x="12240" y="20238"/>
                  </a:lnTo>
                  <a:lnTo>
                    <a:pt x="12480" y="19265"/>
                  </a:lnTo>
                  <a:lnTo>
                    <a:pt x="12720" y="18486"/>
                  </a:lnTo>
                  <a:lnTo>
                    <a:pt x="12960" y="18097"/>
                  </a:lnTo>
                  <a:lnTo>
                    <a:pt x="12960" y="17514"/>
                  </a:lnTo>
                  <a:lnTo>
                    <a:pt x="13200" y="17124"/>
                  </a:lnTo>
                  <a:lnTo>
                    <a:pt x="13200" y="16930"/>
                  </a:lnTo>
                  <a:lnTo>
                    <a:pt x="13440" y="16735"/>
                  </a:lnTo>
                  <a:lnTo>
                    <a:pt x="13440" y="16541"/>
                  </a:lnTo>
                  <a:lnTo>
                    <a:pt x="13680" y="16541"/>
                  </a:lnTo>
                  <a:lnTo>
                    <a:pt x="13920" y="16346"/>
                  </a:lnTo>
                  <a:lnTo>
                    <a:pt x="14160" y="16346"/>
                  </a:lnTo>
                  <a:lnTo>
                    <a:pt x="14400" y="16151"/>
                  </a:lnTo>
                  <a:lnTo>
                    <a:pt x="15120" y="16151"/>
                  </a:lnTo>
                  <a:lnTo>
                    <a:pt x="15360" y="15957"/>
                  </a:lnTo>
                  <a:lnTo>
                    <a:pt x="15600" y="15957"/>
                  </a:lnTo>
                  <a:lnTo>
                    <a:pt x="15600" y="15762"/>
                  </a:lnTo>
                  <a:lnTo>
                    <a:pt x="15840" y="15762"/>
                  </a:lnTo>
                  <a:lnTo>
                    <a:pt x="16080" y="15373"/>
                  </a:lnTo>
                  <a:lnTo>
                    <a:pt x="16320" y="15373"/>
                  </a:lnTo>
                  <a:lnTo>
                    <a:pt x="16560" y="15178"/>
                  </a:lnTo>
                  <a:lnTo>
                    <a:pt x="18000" y="15178"/>
                  </a:lnTo>
                  <a:lnTo>
                    <a:pt x="18240" y="15373"/>
                  </a:lnTo>
                  <a:lnTo>
                    <a:pt x="18480" y="15373"/>
                  </a:lnTo>
                  <a:lnTo>
                    <a:pt x="18960" y="15762"/>
                  </a:lnTo>
                  <a:lnTo>
                    <a:pt x="19200" y="15762"/>
                  </a:lnTo>
                  <a:lnTo>
                    <a:pt x="19200" y="15957"/>
                  </a:lnTo>
                  <a:lnTo>
                    <a:pt x="19440" y="16151"/>
                  </a:lnTo>
                  <a:lnTo>
                    <a:pt x="19440" y="16346"/>
                  </a:lnTo>
                  <a:lnTo>
                    <a:pt x="19680" y="16541"/>
                  </a:lnTo>
                  <a:lnTo>
                    <a:pt x="19680" y="16735"/>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58" name="Freeform 474"/>
            <p:cNvSpPr/>
            <p:nvPr/>
          </p:nvSpPr>
          <p:spPr>
            <a:xfrm>
              <a:off x="2431044" y="3139937"/>
              <a:ext cx="360453" cy="368041"/>
            </a:xfrm>
            <a:custGeom>
              <a:avLst/>
              <a:gdLst/>
              <a:ahLst/>
              <a:cxnLst>
                <a:cxn ang="0">
                  <a:pos x="wd2" y="hd2"/>
                </a:cxn>
                <a:cxn ang="5400000">
                  <a:pos x="wd2" y="hd2"/>
                </a:cxn>
                <a:cxn ang="10800000">
                  <a:pos x="wd2" y="hd2"/>
                </a:cxn>
                <a:cxn ang="16200000">
                  <a:pos x="wd2" y="hd2"/>
                </a:cxn>
              </a:cxnLst>
              <a:rect l="0" t="0" r="r" b="b"/>
              <a:pathLst>
                <a:path w="21600" h="21600" extrusionOk="0">
                  <a:moveTo>
                    <a:pt x="19680" y="16735"/>
                  </a:moveTo>
                  <a:lnTo>
                    <a:pt x="20160" y="16735"/>
                  </a:lnTo>
                  <a:lnTo>
                    <a:pt x="20400" y="16541"/>
                  </a:lnTo>
                  <a:lnTo>
                    <a:pt x="20640" y="16541"/>
                  </a:lnTo>
                  <a:lnTo>
                    <a:pt x="21120" y="16151"/>
                  </a:lnTo>
                  <a:lnTo>
                    <a:pt x="21120" y="15957"/>
                  </a:lnTo>
                  <a:lnTo>
                    <a:pt x="21360" y="15762"/>
                  </a:lnTo>
                  <a:lnTo>
                    <a:pt x="21360" y="15373"/>
                  </a:lnTo>
                  <a:lnTo>
                    <a:pt x="21600" y="14984"/>
                  </a:lnTo>
                  <a:lnTo>
                    <a:pt x="21600" y="14011"/>
                  </a:lnTo>
                  <a:lnTo>
                    <a:pt x="21120" y="13622"/>
                  </a:lnTo>
                  <a:lnTo>
                    <a:pt x="20880" y="13622"/>
                  </a:lnTo>
                  <a:lnTo>
                    <a:pt x="20880" y="12843"/>
                  </a:lnTo>
                  <a:lnTo>
                    <a:pt x="20640" y="12649"/>
                  </a:lnTo>
                  <a:lnTo>
                    <a:pt x="20640" y="12259"/>
                  </a:lnTo>
                  <a:lnTo>
                    <a:pt x="19680" y="12259"/>
                  </a:lnTo>
                  <a:lnTo>
                    <a:pt x="19680" y="11286"/>
                  </a:lnTo>
                  <a:lnTo>
                    <a:pt x="19440" y="11286"/>
                  </a:lnTo>
                  <a:lnTo>
                    <a:pt x="19440" y="11092"/>
                  </a:lnTo>
                  <a:lnTo>
                    <a:pt x="18240" y="11092"/>
                  </a:lnTo>
                  <a:lnTo>
                    <a:pt x="18000" y="11286"/>
                  </a:lnTo>
                  <a:lnTo>
                    <a:pt x="17040" y="11286"/>
                  </a:lnTo>
                  <a:lnTo>
                    <a:pt x="17040" y="11092"/>
                  </a:lnTo>
                  <a:lnTo>
                    <a:pt x="16800" y="11092"/>
                  </a:lnTo>
                  <a:lnTo>
                    <a:pt x="16800" y="10897"/>
                  </a:lnTo>
                  <a:lnTo>
                    <a:pt x="16560" y="10703"/>
                  </a:lnTo>
                  <a:lnTo>
                    <a:pt x="16080" y="10703"/>
                  </a:lnTo>
                  <a:lnTo>
                    <a:pt x="16080" y="10508"/>
                  </a:lnTo>
                  <a:lnTo>
                    <a:pt x="15840" y="10314"/>
                  </a:lnTo>
                  <a:lnTo>
                    <a:pt x="15840" y="8757"/>
                  </a:lnTo>
                  <a:lnTo>
                    <a:pt x="16080" y="8562"/>
                  </a:lnTo>
                  <a:lnTo>
                    <a:pt x="16080" y="8368"/>
                  </a:lnTo>
                  <a:lnTo>
                    <a:pt x="16560" y="8368"/>
                  </a:lnTo>
                  <a:lnTo>
                    <a:pt x="16560" y="8173"/>
                  </a:lnTo>
                  <a:lnTo>
                    <a:pt x="16800" y="8173"/>
                  </a:lnTo>
                  <a:lnTo>
                    <a:pt x="16800" y="7978"/>
                  </a:lnTo>
                  <a:lnTo>
                    <a:pt x="16080" y="7978"/>
                  </a:lnTo>
                  <a:lnTo>
                    <a:pt x="15840" y="7784"/>
                  </a:lnTo>
                  <a:lnTo>
                    <a:pt x="15840" y="6616"/>
                  </a:lnTo>
                  <a:lnTo>
                    <a:pt x="15600" y="6422"/>
                  </a:lnTo>
                  <a:lnTo>
                    <a:pt x="14880" y="6422"/>
                  </a:lnTo>
                  <a:lnTo>
                    <a:pt x="14640" y="6227"/>
                  </a:lnTo>
                  <a:lnTo>
                    <a:pt x="12960" y="6227"/>
                  </a:lnTo>
                  <a:lnTo>
                    <a:pt x="12960" y="5449"/>
                  </a:lnTo>
                  <a:lnTo>
                    <a:pt x="12720" y="5254"/>
                  </a:lnTo>
                  <a:lnTo>
                    <a:pt x="12480" y="5254"/>
                  </a:lnTo>
                  <a:lnTo>
                    <a:pt x="12240" y="5059"/>
                  </a:lnTo>
                  <a:lnTo>
                    <a:pt x="11520" y="5059"/>
                  </a:lnTo>
                  <a:lnTo>
                    <a:pt x="11520" y="4865"/>
                  </a:lnTo>
                  <a:lnTo>
                    <a:pt x="11280" y="4865"/>
                  </a:lnTo>
                  <a:lnTo>
                    <a:pt x="11280" y="4670"/>
                  </a:lnTo>
                  <a:lnTo>
                    <a:pt x="8400" y="4670"/>
                  </a:lnTo>
                  <a:lnTo>
                    <a:pt x="8400" y="4476"/>
                  </a:lnTo>
                  <a:lnTo>
                    <a:pt x="8160" y="4281"/>
                  </a:lnTo>
                  <a:lnTo>
                    <a:pt x="8160" y="4086"/>
                  </a:lnTo>
                  <a:lnTo>
                    <a:pt x="7920" y="3697"/>
                  </a:lnTo>
                  <a:lnTo>
                    <a:pt x="7680" y="3503"/>
                  </a:lnTo>
                  <a:lnTo>
                    <a:pt x="7680" y="2919"/>
                  </a:lnTo>
                  <a:lnTo>
                    <a:pt x="7440" y="2919"/>
                  </a:lnTo>
                  <a:lnTo>
                    <a:pt x="7440" y="2530"/>
                  </a:lnTo>
                  <a:lnTo>
                    <a:pt x="7680" y="1557"/>
                  </a:lnTo>
                  <a:lnTo>
                    <a:pt x="7680" y="778"/>
                  </a:lnTo>
                  <a:lnTo>
                    <a:pt x="7440" y="584"/>
                  </a:lnTo>
                  <a:lnTo>
                    <a:pt x="7440" y="195"/>
                  </a:lnTo>
                  <a:lnTo>
                    <a:pt x="6960" y="195"/>
                  </a:lnTo>
                  <a:lnTo>
                    <a:pt x="6960" y="0"/>
                  </a:lnTo>
                  <a:lnTo>
                    <a:pt x="5040" y="0"/>
                  </a:lnTo>
                  <a:lnTo>
                    <a:pt x="5040" y="973"/>
                  </a:lnTo>
                  <a:lnTo>
                    <a:pt x="4800" y="973"/>
                  </a:lnTo>
                  <a:lnTo>
                    <a:pt x="4800" y="1168"/>
                  </a:lnTo>
                  <a:lnTo>
                    <a:pt x="4320" y="1168"/>
                  </a:lnTo>
                  <a:lnTo>
                    <a:pt x="4080" y="973"/>
                  </a:lnTo>
                  <a:lnTo>
                    <a:pt x="3840" y="973"/>
                  </a:lnTo>
                  <a:lnTo>
                    <a:pt x="3840" y="1168"/>
                  </a:lnTo>
                  <a:lnTo>
                    <a:pt x="3600" y="1362"/>
                  </a:lnTo>
                  <a:lnTo>
                    <a:pt x="3600" y="1557"/>
                  </a:lnTo>
                  <a:lnTo>
                    <a:pt x="2880" y="2141"/>
                  </a:lnTo>
                  <a:lnTo>
                    <a:pt x="2640" y="2141"/>
                  </a:lnTo>
                  <a:lnTo>
                    <a:pt x="2400" y="2335"/>
                  </a:lnTo>
                  <a:lnTo>
                    <a:pt x="2160" y="2335"/>
                  </a:lnTo>
                  <a:lnTo>
                    <a:pt x="1920" y="2530"/>
                  </a:lnTo>
                  <a:lnTo>
                    <a:pt x="1440" y="2530"/>
                  </a:lnTo>
                  <a:lnTo>
                    <a:pt x="960" y="2335"/>
                  </a:lnTo>
                  <a:lnTo>
                    <a:pt x="480" y="2335"/>
                  </a:lnTo>
                  <a:lnTo>
                    <a:pt x="720" y="2530"/>
                  </a:lnTo>
                  <a:lnTo>
                    <a:pt x="1200" y="3114"/>
                  </a:lnTo>
                  <a:lnTo>
                    <a:pt x="1680" y="3503"/>
                  </a:lnTo>
                  <a:lnTo>
                    <a:pt x="1680" y="3892"/>
                  </a:lnTo>
                  <a:lnTo>
                    <a:pt x="1920" y="3892"/>
                  </a:lnTo>
                  <a:lnTo>
                    <a:pt x="1920" y="5059"/>
                  </a:lnTo>
                  <a:lnTo>
                    <a:pt x="1680" y="5254"/>
                  </a:lnTo>
                  <a:lnTo>
                    <a:pt x="1680" y="5643"/>
                  </a:lnTo>
                  <a:lnTo>
                    <a:pt x="1440" y="5643"/>
                  </a:lnTo>
                  <a:lnTo>
                    <a:pt x="1200" y="5838"/>
                  </a:lnTo>
                  <a:lnTo>
                    <a:pt x="960" y="5838"/>
                  </a:lnTo>
                  <a:lnTo>
                    <a:pt x="960" y="6032"/>
                  </a:lnTo>
                  <a:lnTo>
                    <a:pt x="720" y="6032"/>
                  </a:lnTo>
                  <a:lnTo>
                    <a:pt x="720" y="7005"/>
                  </a:lnTo>
                  <a:lnTo>
                    <a:pt x="960" y="7589"/>
                  </a:lnTo>
                  <a:lnTo>
                    <a:pt x="960" y="8173"/>
                  </a:lnTo>
                  <a:lnTo>
                    <a:pt x="720" y="8562"/>
                  </a:lnTo>
                  <a:lnTo>
                    <a:pt x="720" y="9535"/>
                  </a:lnTo>
                  <a:lnTo>
                    <a:pt x="480" y="9924"/>
                  </a:lnTo>
                  <a:lnTo>
                    <a:pt x="480" y="10314"/>
                  </a:lnTo>
                  <a:lnTo>
                    <a:pt x="720" y="10508"/>
                  </a:lnTo>
                  <a:lnTo>
                    <a:pt x="720" y="10703"/>
                  </a:lnTo>
                  <a:lnTo>
                    <a:pt x="1200" y="11092"/>
                  </a:lnTo>
                  <a:lnTo>
                    <a:pt x="1200" y="11286"/>
                  </a:lnTo>
                  <a:lnTo>
                    <a:pt x="960" y="11481"/>
                  </a:lnTo>
                  <a:lnTo>
                    <a:pt x="480" y="11481"/>
                  </a:lnTo>
                  <a:lnTo>
                    <a:pt x="480" y="11676"/>
                  </a:lnTo>
                  <a:lnTo>
                    <a:pt x="240" y="11870"/>
                  </a:lnTo>
                  <a:lnTo>
                    <a:pt x="240" y="12065"/>
                  </a:lnTo>
                  <a:lnTo>
                    <a:pt x="0" y="12454"/>
                  </a:lnTo>
                  <a:lnTo>
                    <a:pt x="0" y="12649"/>
                  </a:lnTo>
                  <a:lnTo>
                    <a:pt x="240" y="12649"/>
                  </a:lnTo>
                  <a:lnTo>
                    <a:pt x="960" y="13232"/>
                  </a:lnTo>
                  <a:lnTo>
                    <a:pt x="960" y="13427"/>
                  </a:lnTo>
                  <a:lnTo>
                    <a:pt x="1200" y="13427"/>
                  </a:lnTo>
                  <a:lnTo>
                    <a:pt x="1200" y="14984"/>
                  </a:lnTo>
                  <a:lnTo>
                    <a:pt x="1440" y="14984"/>
                  </a:lnTo>
                  <a:lnTo>
                    <a:pt x="1440" y="15178"/>
                  </a:lnTo>
                  <a:lnTo>
                    <a:pt x="1680" y="15373"/>
                  </a:lnTo>
                  <a:lnTo>
                    <a:pt x="2160" y="15373"/>
                  </a:lnTo>
                  <a:lnTo>
                    <a:pt x="2640" y="15762"/>
                  </a:lnTo>
                  <a:lnTo>
                    <a:pt x="2640" y="15957"/>
                  </a:lnTo>
                  <a:lnTo>
                    <a:pt x="2880" y="15957"/>
                  </a:lnTo>
                  <a:lnTo>
                    <a:pt x="2880" y="19265"/>
                  </a:lnTo>
                  <a:lnTo>
                    <a:pt x="3120" y="19654"/>
                  </a:lnTo>
                  <a:lnTo>
                    <a:pt x="3360" y="19849"/>
                  </a:lnTo>
                  <a:lnTo>
                    <a:pt x="3360" y="20238"/>
                  </a:lnTo>
                  <a:lnTo>
                    <a:pt x="4320" y="21016"/>
                  </a:lnTo>
                  <a:lnTo>
                    <a:pt x="4320" y="21211"/>
                  </a:lnTo>
                  <a:lnTo>
                    <a:pt x="4560" y="21211"/>
                  </a:lnTo>
                  <a:lnTo>
                    <a:pt x="4800" y="21405"/>
                  </a:lnTo>
                  <a:lnTo>
                    <a:pt x="5520" y="21600"/>
                  </a:lnTo>
                  <a:lnTo>
                    <a:pt x="5520" y="21211"/>
                  </a:lnTo>
                  <a:lnTo>
                    <a:pt x="6000" y="20432"/>
                  </a:lnTo>
                  <a:lnTo>
                    <a:pt x="6000" y="20238"/>
                  </a:lnTo>
                  <a:lnTo>
                    <a:pt x="6480" y="19849"/>
                  </a:lnTo>
                  <a:lnTo>
                    <a:pt x="6720" y="19849"/>
                  </a:lnTo>
                  <a:lnTo>
                    <a:pt x="6960" y="20043"/>
                  </a:lnTo>
                  <a:lnTo>
                    <a:pt x="7200" y="20043"/>
                  </a:lnTo>
                  <a:lnTo>
                    <a:pt x="7440" y="20238"/>
                  </a:lnTo>
                  <a:lnTo>
                    <a:pt x="7680" y="20627"/>
                  </a:lnTo>
                  <a:lnTo>
                    <a:pt x="7920" y="20822"/>
                  </a:lnTo>
                  <a:lnTo>
                    <a:pt x="8160" y="20822"/>
                  </a:lnTo>
                  <a:lnTo>
                    <a:pt x="8160" y="21016"/>
                  </a:lnTo>
                  <a:lnTo>
                    <a:pt x="8640" y="21211"/>
                  </a:lnTo>
                  <a:lnTo>
                    <a:pt x="8880" y="21211"/>
                  </a:lnTo>
                  <a:lnTo>
                    <a:pt x="9120" y="21405"/>
                  </a:lnTo>
                  <a:lnTo>
                    <a:pt x="9360" y="21405"/>
                  </a:lnTo>
                  <a:lnTo>
                    <a:pt x="9840" y="21600"/>
                  </a:lnTo>
                  <a:lnTo>
                    <a:pt x="10320" y="21600"/>
                  </a:lnTo>
                  <a:lnTo>
                    <a:pt x="10560" y="21405"/>
                  </a:lnTo>
                  <a:lnTo>
                    <a:pt x="10800" y="21405"/>
                  </a:lnTo>
                  <a:lnTo>
                    <a:pt x="12240" y="20238"/>
                  </a:lnTo>
                  <a:lnTo>
                    <a:pt x="12480" y="19265"/>
                  </a:lnTo>
                  <a:lnTo>
                    <a:pt x="12720" y="18486"/>
                  </a:lnTo>
                  <a:lnTo>
                    <a:pt x="12960" y="18097"/>
                  </a:lnTo>
                  <a:lnTo>
                    <a:pt x="12960" y="17514"/>
                  </a:lnTo>
                  <a:lnTo>
                    <a:pt x="13200" y="17124"/>
                  </a:lnTo>
                  <a:lnTo>
                    <a:pt x="13200" y="16930"/>
                  </a:lnTo>
                  <a:lnTo>
                    <a:pt x="13440" y="16735"/>
                  </a:lnTo>
                  <a:lnTo>
                    <a:pt x="13440" y="16541"/>
                  </a:lnTo>
                  <a:lnTo>
                    <a:pt x="13680" y="16541"/>
                  </a:lnTo>
                  <a:lnTo>
                    <a:pt x="13920" y="16346"/>
                  </a:lnTo>
                  <a:lnTo>
                    <a:pt x="14160" y="16346"/>
                  </a:lnTo>
                  <a:lnTo>
                    <a:pt x="14400" y="16151"/>
                  </a:lnTo>
                  <a:lnTo>
                    <a:pt x="15120" y="16151"/>
                  </a:lnTo>
                  <a:lnTo>
                    <a:pt x="15360" y="15957"/>
                  </a:lnTo>
                  <a:lnTo>
                    <a:pt x="15600" y="15957"/>
                  </a:lnTo>
                  <a:lnTo>
                    <a:pt x="15600" y="15762"/>
                  </a:lnTo>
                  <a:lnTo>
                    <a:pt x="15840" y="15762"/>
                  </a:lnTo>
                  <a:lnTo>
                    <a:pt x="16080" y="15373"/>
                  </a:lnTo>
                  <a:lnTo>
                    <a:pt x="16320" y="15373"/>
                  </a:lnTo>
                  <a:lnTo>
                    <a:pt x="16560" y="15178"/>
                  </a:lnTo>
                  <a:lnTo>
                    <a:pt x="18000" y="15178"/>
                  </a:lnTo>
                  <a:lnTo>
                    <a:pt x="18240" y="15373"/>
                  </a:lnTo>
                  <a:lnTo>
                    <a:pt x="18480" y="15373"/>
                  </a:lnTo>
                  <a:lnTo>
                    <a:pt x="18960" y="15762"/>
                  </a:lnTo>
                  <a:lnTo>
                    <a:pt x="19200" y="15762"/>
                  </a:lnTo>
                  <a:lnTo>
                    <a:pt x="19200" y="15957"/>
                  </a:lnTo>
                  <a:lnTo>
                    <a:pt x="19440" y="16151"/>
                  </a:lnTo>
                  <a:lnTo>
                    <a:pt x="19440" y="16346"/>
                  </a:lnTo>
                  <a:lnTo>
                    <a:pt x="19680" y="16541"/>
                  </a:lnTo>
                  <a:lnTo>
                    <a:pt x="19680" y="16735"/>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59" name="Freeform 475"/>
            <p:cNvSpPr/>
            <p:nvPr/>
          </p:nvSpPr>
          <p:spPr>
            <a:xfrm>
              <a:off x="2082608" y="2914470"/>
              <a:ext cx="380477" cy="454249"/>
            </a:xfrm>
            <a:custGeom>
              <a:avLst/>
              <a:gdLst/>
              <a:ahLst/>
              <a:cxnLst>
                <a:cxn ang="0">
                  <a:pos x="wd2" y="hd2"/>
                </a:cxn>
                <a:cxn ang="5400000">
                  <a:pos x="wd2" y="hd2"/>
                </a:cxn>
                <a:cxn ang="10800000">
                  <a:pos x="wd2" y="hd2"/>
                </a:cxn>
                <a:cxn ang="16200000">
                  <a:pos x="wd2" y="hd2"/>
                </a:cxn>
              </a:cxnLst>
              <a:rect l="0" t="0" r="r" b="b"/>
              <a:pathLst>
                <a:path w="21600" h="21600" extrusionOk="0">
                  <a:moveTo>
                    <a:pt x="17507" y="946"/>
                  </a:moveTo>
                  <a:lnTo>
                    <a:pt x="17280" y="788"/>
                  </a:lnTo>
                  <a:lnTo>
                    <a:pt x="16825" y="631"/>
                  </a:lnTo>
                  <a:lnTo>
                    <a:pt x="16371" y="315"/>
                  </a:lnTo>
                  <a:lnTo>
                    <a:pt x="16143" y="315"/>
                  </a:lnTo>
                  <a:lnTo>
                    <a:pt x="15916" y="158"/>
                  </a:lnTo>
                  <a:lnTo>
                    <a:pt x="14324" y="158"/>
                  </a:lnTo>
                  <a:lnTo>
                    <a:pt x="13415" y="0"/>
                  </a:lnTo>
                  <a:lnTo>
                    <a:pt x="13187" y="0"/>
                  </a:lnTo>
                  <a:lnTo>
                    <a:pt x="12733" y="315"/>
                  </a:lnTo>
                  <a:lnTo>
                    <a:pt x="12505" y="631"/>
                  </a:lnTo>
                  <a:lnTo>
                    <a:pt x="12505" y="788"/>
                  </a:lnTo>
                  <a:lnTo>
                    <a:pt x="12278" y="788"/>
                  </a:lnTo>
                  <a:lnTo>
                    <a:pt x="11823" y="1104"/>
                  </a:lnTo>
                  <a:lnTo>
                    <a:pt x="11596" y="1104"/>
                  </a:lnTo>
                  <a:lnTo>
                    <a:pt x="11368" y="1261"/>
                  </a:lnTo>
                  <a:lnTo>
                    <a:pt x="8640" y="1892"/>
                  </a:lnTo>
                  <a:lnTo>
                    <a:pt x="8185" y="2207"/>
                  </a:lnTo>
                  <a:lnTo>
                    <a:pt x="7731" y="2207"/>
                  </a:lnTo>
                  <a:lnTo>
                    <a:pt x="7503" y="2365"/>
                  </a:lnTo>
                  <a:lnTo>
                    <a:pt x="7276" y="2365"/>
                  </a:lnTo>
                  <a:lnTo>
                    <a:pt x="7048" y="2523"/>
                  </a:lnTo>
                  <a:lnTo>
                    <a:pt x="6366" y="2838"/>
                  </a:lnTo>
                  <a:lnTo>
                    <a:pt x="5229" y="3469"/>
                  </a:lnTo>
                  <a:lnTo>
                    <a:pt x="4093" y="4257"/>
                  </a:lnTo>
                  <a:lnTo>
                    <a:pt x="3411" y="4257"/>
                  </a:lnTo>
                  <a:lnTo>
                    <a:pt x="2956" y="3942"/>
                  </a:lnTo>
                  <a:lnTo>
                    <a:pt x="2956" y="3784"/>
                  </a:lnTo>
                  <a:lnTo>
                    <a:pt x="2501" y="3469"/>
                  </a:lnTo>
                  <a:lnTo>
                    <a:pt x="2501" y="3311"/>
                  </a:lnTo>
                  <a:lnTo>
                    <a:pt x="2274" y="2996"/>
                  </a:lnTo>
                  <a:lnTo>
                    <a:pt x="2274" y="2680"/>
                  </a:lnTo>
                  <a:lnTo>
                    <a:pt x="2046" y="2523"/>
                  </a:lnTo>
                  <a:lnTo>
                    <a:pt x="2046" y="2365"/>
                  </a:lnTo>
                  <a:lnTo>
                    <a:pt x="1364" y="2365"/>
                  </a:lnTo>
                  <a:lnTo>
                    <a:pt x="1137" y="2523"/>
                  </a:lnTo>
                  <a:lnTo>
                    <a:pt x="909" y="2523"/>
                  </a:lnTo>
                  <a:lnTo>
                    <a:pt x="455" y="2838"/>
                  </a:lnTo>
                  <a:lnTo>
                    <a:pt x="455" y="3153"/>
                  </a:lnTo>
                  <a:lnTo>
                    <a:pt x="227" y="3153"/>
                  </a:lnTo>
                  <a:lnTo>
                    <a:pt x="227" y="3942"/>
                  </a:lnTo>
                  <a:lnTo>
                    <a:pt x="0" y="4099"/>
                  </a:lnTo>
                  <a:lnTo>
                    <a:pt x="0" y="4730"/>
                  </a:lnTo>
                  <a:lnTo>
                    <a:pt x="227" y="4888"/>
                  </a:lnTo>
                  <a:lnTo>
                    <a:pt x="227" y="5361"/>
                  </a:lnTo>
                  <a:lnTo>
                    <a:pt x="455" y="5518"/>
                  </a:lnTo>
                  <a:lnTo>
                    <a:pt x="455" y="5676"/>
                  </a:lnTo>
                  <a:lnTo>
                    <a:pt x="1592" y="5676"/>
                  </a:lnTo>
                  <a:lnTo>
                    <a:pt x="1819" y="5518"/>
                  </a:lnTo>
                  <a:lnTo>
                    <a:pt x="2046" y="5518"/>
                  </a:lnTo>
                  <a:lnTo>
                    <a:pt x="2046" y="5676"/>
                  </a:lnTo>
                  <a:lnTo>
                    <a:pt x="2274" y="5676"/>
                  </a:lnTo>
                  <a:lnTo>
                    <a:pt x="2501" y="5834"/>
                  </a:lnTo>
                  <a:lnTo>
                    <a:pt x="2501" y="6307"/>
                  </a:lnTo>
                  <a:lnTo>
                    <a:pt x="2728" y="6622"/>
                  </a:lnTo>
                  <a:lnTo>
                    <a:pt x="2728" y="7410"/>
                  </a:lnTo>
                  <a:lnTo>
                    <a:pt x="2956" y="7410"/>
                  </a:lnTo>
                  <a:lnTo>
                    <a:pt x="2956" y="7568"/>
                  </a:lnTo>
                  <a:lnTo>
                    <a:pt x="3183" y="7568"/>
                  </a:lnTo>
                  <a:lnTo>
                    <a:pt x="3411" y="7726"/>
                  </a:lnTo>
                  <a:lnTo>
                    <a:pt x="3638" y="7726"/>
                  </a:lnTo>
                  <a:lnTo>
                    <a:pt x="3638" y="7883"/>
                  </a:lnTo>
                  <a:lnTo>
                    <a:pt x="3865" y="7883"/>
                  </a:lnTo>
                  <a:lnTo>
                    <a:pt x="3865" y="8987"/>
                  </a:lnTo>
                  <a:lnTo>
                    <a:pt x="4093" y="8987"/>
                  </a:lnTo>
                  <a:lnTo>
                    <a:pt x="4093" y="9302"/>
                  </a:lnTo>
                  <a:lnTo>
                    <a:pt x="4320" y="9618"/>
                  </a:lnTo>
                  <a:lnTo>
                    <a:pt x="4320" y="9775"/>
                  </a:lnTo>
                  <a:lnTo>
                    <a:pt x="4547" y="9933"/>
                  </a:lnTo>
                  <a:lnTo>
                    <a:pt x="4547" y="10091"/>
                  </a:lnTo>
                  <a:lnTo>
                    <a:pt x="4775" y="10091"/>
                  </a:lnTo>
                  <a:lnTo>
                    <a:pt x="4775" y="10248"/>
                  </a:lnTo>
                  <a:lnTo>
                    <a:pt x="5229" y="10248"/>
                  </a:lnTo>
                  <a:lnTo>
                    <a:pt x="5457" y="10406"/>
                  </a:lnTo>
                  <a:lnTo>
                    <a:pt x="5684" y="10406"/>
                  </a:lnTo>
                  <a:lnTo>
                    <a:pt x="5684" y="11667"/>
                  </a:lnTo>
                  <a:lnTo>
                    <a:pt x="5912" y="11667"/>
                  </a:lnTo>
                  <a:lnTo>
                    <a:pt x="6366" y="11982"/>
                  </a:lnTo>
                  <a:lnTo>
                    <a:pt x="6366" y="12140"/>
                  </a:lnTo>
                  <a:lnTo>
                    <a:pt x="7048" y="12613"/>
                  </a:lnTo>
                  <a:lnTo>
                    <a:pt x="7048" y="12928"/>
                  </a:lnTo>
                  <a:lnTo>
                    <a:pt x="7276" y="13244"/>
                  </a:lnTo>
                  <a:lnTo>
                    <a:pt x="7276" y="13401"/>
                  </a:lnTo>
                  <a:lnTo>
                    <a:pt x="7503" y="13717"/>
                  </a:lnTo>
                  <a:lnTo>
                    <a:pt x="7503" y="14032"/>
                  </a:lnTo>
                  <a:lnTo>
                    <a:pt x="7958" y="14663"/>
                  </a:lnTo>
                  <a:lnTo>
                    <a:pt x="7958" y="14820"/>
                  </a:lnTo>
                  <a:lnTo>
                    <a:pt x="8185" y="14820"/>
                  </a:lnTo>
                  <a:lnTo>
                    <a:pt x="8185" y="14978"/>
                  </a:lnTo>
                  <a:lnTo>
                    <a:pt x="8413" y="14978"/>
                  </a:lnTo>
                  <a:lnTo>
                    <a:pt x="8640" y="15136"/>
                  </a:lnTo>
                  <a:lnTo>
                    <a:pt x="8867" y="15136"/>
                  </a:lnTo>
                  <a:lnTo>
                    <a:pt x="8867" y="15609"/>
                  </a:lnTo>
                  <a:lnTo>
                    <a:pt x="8640" y="15609"/>
                  </a:lnTo>
                  <a:lnTo>
                    <a:pt x="8640" y="16239"/>
                  </a:lnTo>
                  <a:lnTo>
                    <a:pt x="8867" y="16239"/>
                  </a:lnTo>
                  <a:lnTo>
                    <a:pt x="8867" y="16555"/>
                  </a:lnTo>
                  <a:lnTo>
                    <a:pt x="9777" y="17185"/>
                  </a:lnTo>
                  <a:lnTo>
                    <a:pt x="10004" y="17185"/>
                  </a:lnTo>
                  <a:lnTo>
                    <a:pt x="10459" y="17343"/>
                  </a:lnTo>
                  <a:lnTo>
                    <a:pt x="10914" y="17658"/>
                  </a:lnTo>
                  <a:lnTo>
                    <a:pt x="11141" y="17658"/>
                  </a:lnTo>
                  <a:lnTo>
                    <a:pt x="11141" y="17816"/>
                  </a:lnTo>
                  <a:lnTo>
                    <a:pt x="11596" y="18289"/>
                  </a:lnTo>
                  <a:lnTo>
                    <a:pt x="12733" y="19077"/>
                  </a:lnTo>
                  <a:lnTo>
                    <a:pt x="12960" y="19077"/>
                  </a:lnTo>
                  <a:lnTo>
                    <a:pt x="13415" y="19235"/>
                  </a:lnTo>
                  <a:lnTo>
                    <a:pt x="13642" y="19235"/>
                  </a:lnTo>
                  <a:lnTo>
                    <a:pt x="14324" y="19393"/>
                  </a:lnTo>
                  <a:lnTo>
                    <a:pt x="14779" y="19550"/>
                  </a:lnTo>
                  <a:lnTo>
                    <a:pt x="15006" y="19550"/>
                  </a:lnTo>
                  <a:lnTo>
                    <a:pt x="15461" y="19866"/>
                  </a:lnTo>
                  <a:lnTo>
                    <a:pt x="16143" y="20181"/>
                  </a:lnTo>
                  <a:lnTo>
                    <a:pt x="16598" y="20496"/>
                  </a:lnTo>
                  <a:lnTo>
                    <a:pt x="17280" y="20812"/>
                  </a:lnTo>
                  <a:lnTo>
                    <a:pt x="17962" y="21285"/>
                  </a:lnTo>
                  <a:lnTo>
                    <a:pt x="18644" y="21600"/>
                  </a:lnTo>
                  <a:lnTo>
                    <a:pt x="19781" y="20812"/>
                  </a:lnTo>
                  <a:lnTo>
                    <a:pt x="20008" y="20496"/>
                  </a:lnTo>
                  <a:lnTo>
                    <a:pt x="20008" y="20181"/>
                  </a:lnTo>
                  <a:lnTo>
                    <a:pt x="20236" y="20023"/>
                  </a:lnTo>
                  <a:lnTo>
                    <a:pt x="20236" y="19866"/>
                  </a:lnTo>
                  <a:lnTo>
                    <a:pt x="20918" y="19866"/>
                  </a:lnTo>
                  <a:lnTo>
                    <a:pt x="20918" y="19550"/>
                  </a:lnTo>
                  <a:lnTo>
                    <a:pt x="20691" y="19550"/>
                  </a:lnTo>
                  <a:lnTo>
                    <a:pt x="20691" y="19393"/>
                  </a:lnTo>
                  <a:lnTo>
                    <a:pt x="20463" y="19235"/>
                  </a:lnTo>
                  <a:lnTo>
                    <a:pt x="20236" y="19235"/>
                  </a:lnTo>
                  <a:lnTo>
                    <a:pt x="20236" y="18447"/>
                  </a:lnTo>
                  <a:lnTo>
                    <a:pt x="20463" y="18131"/>
                  </a:lnTo>
                  <a:lnTo>
                    <a:pt x="20463" y="15451"/>
                  </a:lnTo>
                  <a:lnTo>
                    <a:pt x="20691" y="15451"/>
                  </a:lnTo>
                  <a:lnTo>
                    <a:pt x="21145" y="15136"/>
                  </a:lnTo>
                  <a:lnTo>
                    <a:pt x="21373" y="15136"/>
                  </a:lnTo>
                  <a:lnTo>
                    <a:pt x="21373" y="14663"/>
                  </a:lnTo>
                  <a:lnTo>
                    <a:pt x="21600" y="14505"/>
                  </a:lnTo>
                  <a:lnTo>
                    <a:pt x="21600" y="13874"/>
                  </a:lnTo>
                  <a:lnTo>
                    <a:pt x="21373" y="13874"/>
                  </a:lnTo>
                  <a:lnTo>
                    <a:pt x="21373" y="13717"/>
                  </a:lnTo>
                  <a:lnTo>
                    <a:pt x="21145" y="13559"/>
                  </a:lnTo>
                  <a:lnTo>
                    <a:pt x="21145" y="13244"/>
                  </a:lnTo>
                  <a:lnTo>
                    <a:pt x="20008" y="12455"/>
                  </a:lnTo>
                  <a:lnTo>
                    <a:pt x="19554" y="12298"/>
                  </a:lnTo>
                  <a:lnTo>
                    <a:pt x="19326" y="12298"/>
                  </a:lnTo>
                  <a:lnTo>
                    <a:pt x="19099" y="12140"/>
                  </a:lnTo>
                  <a:lnTo>
                    <a:pt x="18872" y="12140"/>
                  </a:lnTo>
                  <a:lnTo>
                    <a:pt x="18872" y="11982"/>
                  </a:lnTo>
                  <a:lnTo>
                    <a:pt x="18644" y="11982"/>
                  </a:lnTo>
                  <a:lnTo>
                    <a:pt x="18644" y="11194"/>
                  </a:lnTo>
                  <a:lnTo>
                    <a:pt x="18417" y="11036"/>
                  </a:lnTo>
                  <a:lnTo>
                    <a:pt x="18417" y="10564"/>
                  </a:lnTo>
                  <a:lnTo>
                    <a:pt x="17962" y="10564"/>
                  </a:lnTo>
                  <a:lnTo>
                    <a:pt x="17735" y="10721"/>
                  </a:lnTo>
                  <a:lnTo>
                    <a:pt x="17507" y="10721"/>
                  </a:lnTo>
                  <a:lnTo>
                    <a:pt x="17280" y="11036"/>
                  </a:lnTo>
                  <a:lnTo>
                    <a:pt x="16598" y="11036"/>
                  </a:lnTo>
                  <a:lnTo>
                    <a:pt x="16598" y="11194"/>
                  </a:lnTo>
                  <a:lnTo>
                    <a:pt x="16371" y="11036"/>
                  </a:lnTo>
                  <a:lnTo>
                    <a:pt x="15461" y="11036"/>
                  </a:lnTo>
                  <a:lnTo>
                    <a:pt x="15461" y="10879"/>
                  </a:lnTo>
                  <a:lnTo>
                    <a:pt x="15234" y="10879"/>
                  </a:lnTo>
                  <a:lnTo>
                    <a:pt x="15234" y="10248"/>
                  </a:lnTo>
                  <a:lnTo>
                    <a:pt x="14097" y="10248"/>
                  </a:lnTo>
                  <a:lnTo>
                    <a:pt x="14097" y="10091"/>
                  </a:lnTo>
                  <a:lnTo>
                    <a:pt x="13869" y="10091"/>
                  </a:lnTo>
                  <a:lnTo>
                    <a:pt x="13869" y="9775"/>
                  </a:lnTo>
                  <a:lnTo>
                    <a:pt x="13642" y="9618"/>
                  </a:lnTo>
                  <a:lnTo>
                    <a:pt x="13642" y="9302"/>
                  </a:lnTo>
                  <a:lnTo>
                    <a:pt x="13415" y="9302"/>
                  </a:lnTo>
                  <a:lnTo>
                    <a:pt x="13415" y="9145"/>
                  </a:lnTo>
                  <a:lnTo>
                    <a:pt x="12960" y="8987"/>
                  </a:lnTo>
                  <a:lnTo>
                    <a:pt x="12733" y="8829"/>
                  </a:lnTo>
                  <a:lnTo>
                    <a:pt x="12505" y="8829"/>
                  </a:lnTo>
                  <a:lnTo>
                    <a:pt x="12505" y="8672"/>
                  </a:lnTo>
                  <a:lnTo>
                    <a:pt x="12278" y="8672"/>
                  </a:lnTo>
                  <a:lnTo>
                    <a:pt x="12278" y="8356"/>
                  </a:lnTo>
                  <a:lnTo>
                    <a:pt x="12051" y="8041"/>
                  </a:lnTo>
                  <a:lnTo>
                    <a:pt x="12051" y="7253"/>
                  </a:lnTo>
                  <a:lnTo>
                    <a:pt x="12278" y="7095"/>
                  </a:lnTo>
                  <a:lnTo>
                    <a:pt x="12278" y="6937"/>
                  </a:lnTo>
                  <a:lnTo>
                    <a:pt x="12505" y="6780"/>
                  </a:lnTo>
                  <a:lnTo>
                    <a:pt x="12733" y="6780"/>
                  </a:lnTo>
                  <a:lnTo>
                    <a:pt x="13187" y="6622"/>
                  </a:lnTo>
                  <a:lnTo>
                    <a:pt x="13415" y="6622"/>
                  </a:lnTo>
                  <a:lnTo>
                    <a:pt x="14097" y="6149"/>
                  </a:lnTo>
                  <a:lnTo>
                    <a:pt x="14097" y="5834"/>
                  </a:lnTo>
                  <a:lnTo>
                    <a:pt x="13869" y="5676"/>
                  </a:lnTo>
                  <a:lnTo>
                    <a:pt x="13869" y="4888"/>
                  </a:lnTo>
                  <a:lnTo>
                    <a:pt x="14097" y="4730"/>
                  </a:lnTo>
                  <a:lnTo>
                    <a:pt x="14097" y="4415"/>
                  </a:lnTo>
                  <a:lnTo>
                    <a:pt x="14779" y="3942"/>
                  </a:lnTo>
                  <a:lnTo>
                    <a:pt x="15006" y="3942"/>
                  </a:lnTo>
                  <a:lnTo>
                    <a:pt x="15006" y="3784"/>
                  </a:lnTo>
                  <a:lnTo>
                    <a:pt x="15916" y="3784"/>
                  </a:lnTo>
                  <a:lnTo>
                    <a:pt x="16143" y="3942"/>
                  </a:lnTo>
                  <a:lnTo>
                    <a:pt x="17280" y="3942"/>
                  </a:lnTo>
                  <a:lnTo>
                    <a:pt x="17507" y="3784"/>
                  </a:lnTo>
                  <a:lnTo>
                    <a:pt x="17735" y="3784"/>
                  </a:lnTo>
                  <a:lnTo>
                    <a:pt x="18417" y="3311"/>
                  </a:lnTo>
                  <a:lnTo>
                    <a:pt x="18417" y="2996"/>
                  </a:lnTo>
                  <a:lnTo>
                    <a:pt x="18644" y="2838"/>
                  </a:lnTo>
                  <a:lnTo>
                    <a:pt x="18644" y="2365"/>
                  </a:lnTo>
                  <a:lnTo>
                    <a:pt x="18417" y="2207"/>
                  </a:lnTo>
                  <a:lnTo>
                    <a:pt x="18417" y="2050"/>
                  </a:lnTo>
                  <a:lnTo>
                    <a:pt x="18189" y="1734"/>
                  </a:lnTo>
                  <a:lnTo>
                    <a:pt x="17962" y="1577"/>
                  </a:lnTo>
                  <a:lnTo>
                    <a:pt x="17507" y="1104"/>
                  </a:lnTo>
                  <a:lnTo>
                    <a:pt x="17507" y="946"/>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60" name="Freeform 476"/>
            <p:cNvSpPr/>
            <p:nvPr/>
          </p:nvSpPr>
          <p:spPr>
            <a:xfrm>
              <a:off x="2082608" y="2914470"/>
              <a:ext cx="380477" cy="454249"/>
            </a:xfrm>
            <a:custGeom>
              <a:avLst/>
              <a:gdLst/>
              <a:ahLst/>
              <a:cxnLst>
                <a:cxn ang="0">
                  <a:pos x="wd2" y="hd2"/>
                </a:cxn>
                <a:cxn ang="5400000">
                  <a:pos x="wd2" y="hd2"/>
                </a:cxn>
                <a:cxn ang="10800000">
                  <a:pos x="wd2" y="hd2"/>
                </a:cxn>
                <a:cxn ang="16200000">
                  <a:pos x="wd2" y="hd2"/>
                </a:cxn>
              </a:cxnLst>
              <a:rect l="0" t="0" r="r" b="b"/>
              <a:pathLst>
                <a:path w="21600" h="21600" extrusionOk="0">
                  <a:moveTo>
                    <a:pt x="17507" y="946"/>
                  </a:moveTo>
                  <a:lnTo>
                    <a:pt x="17280" y="788"/>
                  </a:lnTo>
                  <a:lnTo>
                    <a:pt x="16825" y="631"/>
                  </a:lnTo>
                  <a:lnTo>
                    <a:pt x="16371" y="315"/>
                  </a:lnTo>
                  <a:lnTo>
                    <a:pt x="16143" y="315"/>
                  </a:lnTo>
                  <a:lnTo>
                    <a:pt x="15916" y="158"/>
                  </a:lnTo>
                  <a:lnTo>
                    <a:pt x="14324" y="158"/>
                  </a:lnTo>
                  <a:lnTo>
                    <a:pt x="13415" y="0"/>
                  </a:lnTo>
                  <a:lnTo>
                    <a:pt x="13187" y="0"/>
                  </a:lnTo>
                  <a:lnTo>
                    <a:pt x="12733" y="315"/>
                  </a:lnTo>
                  <a:lnTo>
                    <a:pt x="12505" y="631"/>
                  </a:lnTo>
                  <a:lnTo>
                    <a:pt x="12505" y="788"/>
                  </a:lnTo>
                  <a:lnTo>
                    <a:pt x="12278" y="788"/>
                  </a:lnTo>
                  <a:lnTo>
                    <a:pt x="11823" y="1104"/>
                  </a:lnTo>
                  <a:lnTo>
                    <a:pt x="11596" y="1104"/>
                  </a:lnTo>
                  <a:lnTo>
                    <a:pt x="11368" y="1261"/>
                  </a:lnTo>
                  <a:lnTo>
                    <a:pt x="8640" y="1892"/>
                  </a:lnTo>
                  <a:lnTo>
                    <a:pt x="8185" y="2207"/>
                  </a:lnTo>
                  <a:lnTo>
                    <a:pt x="7731" y="2207"/>
                  </a:lnTo>
                  <a:lnTo>
                    <a:pt x="7503" y="2365"/>
                  </a:lnTo>
                  <a:lnTo>
                    <a:pt x="7276" y="2365"/>
                  </a:lnTo>
                  <a:lnTo>
                    <a:pt x="7048" y="2523"/>
                  </a:lnTo>
                  <a:lnTo>
                    <a:pt x="6366" y="2838"/>
                  </a:lnTo>
                  <a:lnTo>
                    <a:pt x="5229" y="3469"/>
                  </a:lnTo>
                  <a:lnTo>
                    <a:pt x="4093" y="4257"/>
                  </a:lnTo>
                  <a:lnTo>
                    <a:pt x="3411" y="4257"/>
                  </a:lnTo>
                  <a:lnTo>
                    <a:pt x="2956" y="3942"/>
                  </a:lnTo>
                  <a:lnTo>
                    <a:pt x="2956" y="3784"/>
                  </a:lnTo>
                  <a:lnTo>
                    <a:pt x="2501" y="3469"/>
                  </a:lnTo>
                  <a:lnTo>
                    <a:pt x="2501" y="3311"/>
                  </a:lnTo>
                  <a:lnTo>
                    <a:pt x="2274" y="2996"/>
                  </a:lnTo>
                  <a:lnTo>
                    <a:pt x="2274" y="2680"/>
                  </a:lnTo>
                  <a:lnTo>
                    <a:pt x="2046" y="2523"/>
                  </a:lnTo>
                  <a:lnTo>
                    <a:pt x="2046" y="2365"/>
                  </a:lnTo>
                  <a:lnTo>
                    <a:pt x="1364" y="2365"/>
                  </a:lnTo>
                  <a:lnTo>
                    <a:pt x="1137" y="2523"/>
                  </a:lnTo>
                  <a:lnTo>
                    <a:pt x="909" y="2523"/>
                  </a:lnTo>
                  <a:lnTo>
                    <a:pt x="455" y="2838"/>
                  </a:lnTo>
                  <a:lnTo>
                    <a:pt x="455" y="3153"/>
                  </a:lnTo>
                  <a:lnTo>
                    <a:pt x="227" y="3153"/>
                  </a:lnTo>
                  <a:lnTo>
                    <a:pt x="227" y="3942"/>
                  </a:lnTo>
                  <a:lnTo>
                    <a:pt x="0" y="4099"/>
                  </a:lnTo>
                  <a:lnTo>
                    <a:pt x="0" y="4730"/>
                  </a:lnTo>
                  <a:lnTo>
                    <a:pt x="227" y="4888"/>
                  </a:lnTo>
                  <a:lnTo>
                    <a:pt x="227" y="5361"/>
                  </a:lnTo>
                  <a:lnTo>
                    <a:pt x="455" y="5518"/>
                  </a:lnTo>
                  <a:lnTo>
                    <a:pt x="455" y="5676"/>
                  </a:lnTo>
                  <a:lnTo>
                    <a:pt x="1592" y="5676"/>
                  </a:lnTo>
                  <a:lnTo>
                    <a:pt x="1819" y="5518"/>
                  </a:lnTo>
                  <a:lnTo>
                    <a:pt x="2046" y="5518"/>
                  </a:lnTo>
                  <a:lnTo>
                    <a:pt x="2046" y="5676"/>
                  </a:lnTo>
                  <a:lnTo>
                    <a:pt x="2274" y="5676"/>
                  </a:lnTo>
                  <a:lnTo>
                    <a:pt x="2501" y="5834"/>
                  </a:lnTo>
                  <a:lnTo>
                    <a:pt x="2501" y="6307"/>
                  </a:lnTo>
                  <a:lnTo>
                    <a:pt x="2728" y="6622"/>
                  </a:lnTo>
                  <a:lnTo>
                    <a:pt x="2728" y="7410"/>
                  </a:lnTo>
                  <a:lnTo>
                    <a:pt x="2956" y="7410"/>
                  </a:lnTo>
                  <a:lnTo>
                    <a:pt x="2956" y="7568"/>
                  </a:lnTo>
                  <a:lnTo>
                    <a:pt x="3183" y="7568"/>
                  </a:lnTo>
                  <a:lnTo>
                    <a:pt x="3411" y="7726"/>
                  </a:lnTo>
                  <a:lnTo>
                    <a:pt x="3638" y="7726"/>
                  </a:lnTo>
                  <a:lnTo>
                    <a:pt x="3638" y="7883"/>
                  </a:lnTo>
                  <a:lnTo>
                    <a:pt x="3865" y="7883"/>
                  </a:lnTo>
                  <a:lnTo>
                    <a:pt x="3865" y="8987"/>
                  </a:lnTo>
                  <a:lnTo>
                    <a:pt x="4093" y="8987"/>
                  </a:lnTo>
                  <a:lnTo>
                    <a:pt x="4093" y="9302"/>
                  </a:lnTo>
                  <a:lnTo>
                    <a:pt x="4320" y="9618"/>
                  </a:lnTo>
                  <a:lnTo>
                    <a:pt x="4320" y="9775"/>
                  </a:lnTo>
                  <a:lnTo>
                    <a:pt x="4547" y="9933"/>
                  </a:lnTo>
                  <a:lnTo>
                    <a:pt x="4547" y="10091"/>
                  </a:lnTo>
                  <a:lnTo>
                    <a:pt x="4775" y="10091"/>
                  </a:lnTo>
                  <a:lnTo>
                    <a:pt x="4775" y="10248"/>
                  </a:lnTo>
                  <a:lnTo>
                    <a:pt x="5229" y="10248"/>
                  </a:lnTo>
                  <a:lnTo>
                    <a:pt x="5457" y="10406"/>
                  </a:lnTo>
                  <a:lnTo>
                    <a:pt x="5684" y="10406"/>
                  </a:lnTo>
                  <a:lnTo>
                    <a:pt x="5684" y="11667"/>
                  </a:lnTo>
                  <a:lnTo>
                    <a:pt x="5912" y="11667"/>
                  </a:lnTo>
                  <a:lnTo>
                    <a:pt x="6366" y="11982"/>
                  </a:lnTo>
                  <a:lnTo>
                    <a:pt x="6366" y="12140"/>
                  </a:lnTo>
                  <a:lnTo>
                    <a:pt x="7048" y="12613"/>
                  </a:lnTo>
                  <a:lnTo>
                    <a:pt x="7048" y="12928"/>
                  </a:lnTo>
                  <a:lnTo>
                    <a:pt x="7276" y="13244"/>
                  </a:lnTo>
                  <a:lnTo>
                    <a:pt x="7276" y="13401"/>
                  </a:lnTo>
                  <a:lnTo>
                    <a:pt x="7503" y="13717"/>
                  </a:lnTo>
                  <a:lnTo>
                    <a:pt x="7503" y="14032"/>
                  </a:lnTo>
                  <a:lnTo>
                    <a:pt x="7958" y="14663"/>
                  </a:lnTo>
                  <a:lnTo>
                    <a:pt x="7958" y="14820"/>
                  </a:lnTo>
                  <a:lnTo>
                    <a:pt x="8185" y="14820"/>
                  </a:lnTo>
                  <a:lnTo>
                    <a:pt x="8185" y="14978"/>
                  </a:lnTo>
                  <a:lnTo>
                    <a:pt x="8413" y="14978"/>
                  </a:lnTo>
                  <a:lnTo>
                    <a:pt x="8640" y="15136"/>
                  </a:lnTo>
                  <a:lnTo>
                    <a:pt x="8867" y="15136"/>
                  </a:lnTo>
                  <a:lnTo>
                    <a:pt x="8867" y="15609"/>
                  </a:lnTo>
                  <a:lnTo>
                    <a:pt x="8640" y="15609"/>
                  </a:lnTo>
                  <a:lnTo>
                    <a:pt x="8640" y="16239"/>
                  </a:lnTo>
                  <a:lnTo>
                    <a:pt x="8867" y="16239"/>
                  </a:lnTo>
                  <a:lnTo>
                    <a:pt x="8867" y="16555"/>
                  </a:lnTo>
                  <a:lnTo>
                    <a:pt x="9777" y="17185"/>
                  </a:lnTo>
                  <a:lnTo>
                    <a:pt x="10004" y="17185"/>
                  </a:lnTo>
                  <a:lnTo>
                    <a:pt x="10459" y="17343"/>
                  </a:lnTo>
                  <a:lnTo>
                    <a:pt x="10914" y="17658"/>
                  </a:lnTo>
                  <a:lnTo>
                    <a:pt x="11141" y="17658"/>
                  </a:lnTo>
                  <a:lnTo>
                    <a:pt x="11141" y="17816"/>
                  </a:lnTo>
                  <a:lnTo>
                    <a:pt x="11596" y="18289"/>
                  </a:lnTo>
                  <a:lnTo>
                    <a:pt x="12733" y="19077"/>
                  </a:lnTo>
                  <a:lnTo>
                    <a:pt x="12960" y="19077"/>
                  </a:lnTo>
                  <a:lnTo>
                    <a:pt x="13415" y="19235"/>
                  </a:lnTo>
                  <a:lnTo>
                    <a:pt x="13642" y="19235"/>
                  </a:lnTo>
                  <a:lnTo>
                    <a:pt x="14324" y="19393"/>
                  </a:lnTo>
                  <a:lnTo>
                    <a:pt x="14779" y="19550"/>
                  </a:lnTo>
                  <a:lnTo>
                    <a:pt x="15006" y="19550"/>
                  </a:lnTo>
                  <a:lnTo>
                    <a:pt x="15461" y="19866"/>
                  </a:lnTo>
                  <a:lnTo>
                    <a:pt x="16143" y="20181"/>
                  </a:lnTo>
                  <a:lnTo>
                    <a:pt x="16598" y="20496"/>
                  </a:lnTo>
                  <a:lnTo>
                    <a:pt x="17280" y="20812"/>
                  </a:lnTo>
                  <a:lnTo>
                    <a:pt x="17962" y="21285"/>
                  </a:lnTo>
                  <a:lnTo>
                    <a:pt x="18644" y="21600"/>
                  </a:lnTo>
                  <a:lnTo>
                    <a:pt x="19781" y="20812"/>
                  </a:lnTo>
                  <a:lnTo>
                    <a:pt x="20008" y="20496"/>
                  </a:lnTo>
                  <a:lnTo>
                    <a:pt x="20008" y="20181"/>
                  </a:lnTo>
                  <a:lnTo>
                    <a:pt x="20236" y="20023"/>
                  </a:lnTo>
                  <a:lnTo>
                    <a:pt x="20236" y="19866"/>
                  </a:lnTo>
                  <a:lnTo>
                    <a:pt x="20918" y="19866"/>
                  </a:lnTo>
                  <a:lnTo>
                    <a:pt x="20918" y="19550"/>
                  </a:lnTo>
                  <a:lnTo>
                    <a:pt x="20691" y="19550"/>
                  </a:lnTo>
                  <a:lnTo>
                    <a:pt x="20691" y="19393"/>
                  </a:lnTo>
                  <a:lnTo>
                    <a:pt x="20463" y="19235"/>
                  </a:lnTo>
                  <a:lnTo>
                    <a:pt x="20236" y="19235"/>
                  </a:lnTo>
                  <a:lnTo>
                    <a:pt x="20236" y="18447"/>
                  </a:lnTo>
                  <a:lnTo>
                    <a:pt x="20463" y="18131"/>
                  </a:lnTo>
                  <a:lnTo>
                    <a:pt x="20463" y="15451"/>
                  </a:lnTo>
                  <a:lnTo>
                    <a:pt x="20691" y="15451"/>
                  </a:lnTo>
                  <a:lnTo>
                    <a:pt x="21145" y="15136"/>
                  </a:lnTo>
                  <a:lnTo>
                    <a:pt x="21373" y="15136"/>
                  </a:lnTo>
                  <a:lnTo>
                    <a:pt x="21373" y="14663"/>
                  </a:lnTo>
                  <a:lnTo>
                    <a:pt x="21600" y="14505"/>
                  </a:lnTo>
                  <a:lnTo>
                    <a:pt x="21600" y="13874"/>
                  </a:lnTo>
                  <a:lnTo>
                    <a:pt x="21373" y="13874"/>
                  </a:lnTo>
                  <a:lnTo>
                    <a:pt x="21373" y="13717"/>
                  </a:lnTo>
                  <a:lnTo>
                    <a:pt x="21145" y="13559"/>
                  </a:lnTo>
                  <a:lnTo>
                    <a:pt x="21145" y="13244"/>
                  </a:lnTo>
                  <a:lnTo>
                    <a:pt x="20008" y="12455"/>
                  </a:lnTo>
                  <a:lnTo>
                    <a:pt x="19554" y="12298"/>
                  </a:lnTo>
                  <a:lnTo>
                    <a:pt x="19326" y="12298"/>
                  </a:lnTo>
                  <a:lnTo>
                    <a:pt x="19099" y="12140"/>
                  </a:lnTo>
                  <a:lnTo>
                    <a:pt x="18872" y="12140"/>
                  </a:lnTo>
                  <a:lnTo>
                    <a:pt x="18872" y="11982"/>
                  </a:lnTo>
                  <a:lnTo>
                    <a:pt x="18644" y="11982"/>
                  </a:lnTo>
                  <a:lnTo>
                    <a:pt x="18644" y="11194"/>
                  </a:lnTo>
                  <a:lnTo>
                    <a:pt x="18417" y="11036"/>
                  </a:lnTo>
                  <a:lnTo>
                    <a:pt x="18417" y="10564"/>
                  </a:lnTo>
                  <a:lnTo>
                    <a:pt x="17962" y="10564"/>
                  </a:lnTo>
                  <a:lnTo>
                    <a:pt x="17735" y="10721"/>
                  </a:lnTo>
                  <a:lnTo>
                    <a:pt x="17507" y="10721"/>
                  </a:lnTo>
                  <a:lnTo>
                    <a:pt x="17280" y="11036"/>
                  </a:lnTo>
                  <a:lnTo>
                    <a:pt x="16598" y="11036"/>
                  </a:lnTo>
                  <a:lnTo>
                    <a:pt x="16598" y="11194"/>
                  </a:lnTo>
                  <a:lnTo>
                    <a:pt x="16371" y="11036"/>
                  </a:lnTo>
                  <a:lnTo>
                    <a:pt x="15461" y="11036"/>
                  </a:lnTo>
                  <a:lnTo>
                    <a:pt x="15461" y="10879"/>
                  </a:lnTo>
                  <a:lnTo>
                    <a:pt x="15234" y="10879"/>
                  </a:lnTo>
                  <a:lnTo>
                    <a:pt x="15234" y="10248"/>
                  </a:lnTo>
                  <a:lnTo>
                    <a:pt x="14097" y="10248"/>
                  </a:lnTo>
                  <a:lnTo>
                    <a:pt x="14097" y="10091"/>
                  </a:lnTo>
                  <a:lnTo>
                    <a:pt x="13869" y="10091"/>
                  </a:lnTo>
                  <a:lnTo>
                    <a:pt x="13869" y="9775"/>
                  </a:lnTo>
                  <a:lnTo>
                    <a:pt x="13642" y="9618"/>
                  </a:lnTo>
                  <a:lnTo>
                    <a:pt x="13642" y="9302"/>
                  </a:lnTo>
                  <a:lnTo>
                    <a:pt x="13415" y="9302"/>
                  </a:lnTo>
                  <a:lnTo>
                    <a:pt x="13415" y="9145"/>
                  </a:lnTo>
                  <a:lnTo>
                    <a:pt x="12960" y="8987"/>
                  </a:lnTo>
                  <a:lnTo>
                    <a:pt x="12733" y="8829"/>
                  </a:lnTo>
                  <a:lnTo>
                    <a:pt x="12505" y="8829"/>
                  </a:lnTo>
                  <a:lnTo>
                    <a:pt x="12505" y="8672"/>
                  </a:lnTo>
                  <a:lnTo>
                    <a:pt x="12278" y="8672"/>
                  </a:lnTo>
                  <a:lnTo>
                    <a:pt x="12278" y="8356"/>
                  </a:lnTo>
                  <a:lnTo>
                    <a:pt x="12051" y="8041"/>
                  </a:lnTo>
                  <a:lnTo>
                    <a:pt x="12051" y="7253"/>
                  </a:lnTo>
                  <a:lnTo>
                    <a:pt x="12278" y="7095"/>
                  </a:lnTo>
                  <a:lnTo>
                    <a:pt x="12278" y="6937"/>
                  </a:lnTo>
                  <a:lnTo>
                    <a:pt x="12505" y="6780"/>
                  </a:lnTo>
                  <a:lnTo>
                    <a:pt x="12733" y="6780"/>
                  </a:lnTo>
                  <a:lnTo>
                    <a:pt x="13187" y="6622"/>
                  </a:lnTo>
                  <a:lnTo>
                    <a:pt x="13415" y="6622"/>
                  </a:lnTo>
                  <a:lnTo>
                    <a:pt x="14097" y="6149"/>
                  </a:lnTo>
                  <a:lnTo>
                    <a:pt x="14097" y="5834"/>
                  </a:lnTo>
                  <a:lnTo>
                    <a:pt x="13869" y="5676"/>
                  </a:lnTo>
                  <a:lnTo>
                    <a:pt x="13869" y="4888"/>
                  </a:lnTo>
                  <a:lnTo>
                    <a:pt x="14097" y="4730"/>
                  </a:lnTo>
                  <a:lnTo>
                    <a:pt x="14097" y="4415"/>
                  </a:lnTo>
                  <a:lnTo>
                    <a:pt x="14779" y="3942"/>
                  </a:lnTo>
                  <a:lnTo>
                    <a:pt x="15006" y="3942"/>
                  </a:lnTo>
                  <a:lnTo>
                    <a:pt x="15006" y="3784"/>
                  </a:lnTo>
                  <a:lnTo>
                    <a:pt x="15916" y="3784"/>
                  </a:lnTo>
                  <a:lnTo>
                    <a:pt x="16143" y="3942"/>
                  </a:lnTo>
                  <a:lnTo>
                    <a:pt x="17280" y="3942"/>
                  </a:lnTo>
                  <a:lnTo>
                    <a:pt x="17507" y="3784"/>
                  </a:lnTo>
                  <a:lnTo>
                    <a:pt x="17735" y="3784"/>
                  </a:lnTo>
                  <a:lnTo>
                    <a:pt x="18417" y="3311"/>
                  </a:lnTo>
                  <a:lnTo>
                    <a:pt x="18417" y="2996"/>
                  </a:lnTo>
                  <a:lnTo>
                    <a:pt x="18644" y="2838"/>
                  </a:lnTo>
                  <a:lnTo>
                    <a:pt x="18644" y="2365"/>
                  </a:lnTo>
                  <a:lnTo>
                    <a:pt x="18417" y="2207"/>
                  </a:lnTo>
                  <a:lnTo>
                    <a:pt x="18417" y="2050"/>
                  </a:lnTo>
                  <a:lnTo>
                    <a:pt x="18189" y="1734"/>
                  </a:lnTo>
                  <a:lnTo>
                    <a:pt x="17962" y="1577"/>
                  </a:lnTo>
                  <a:lnTo>
                    <a:pt x="17507" y="1104"/>
                  </a:lnTo>
                  <a:lnTo>
                    <a:pt x="17507" y="946"/>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61" name="Freeform 477"/>
            <p:cNvSpPr/>
            <p:nvPr/>
          </p:nvSpPr>
          <p:spPr>
            <a:xfrm>
              <a:off x="2090616" y="2838211"/>
              <a:ext cx="224281" cy="165784"/>
            </a:xfrm>
            <a:custGeom>
              <a:avLst/>
              <a:gdLst/>
              <a:ahLst/>
              <a:cxnLst>
                <a:cxn ang="0">
                  <a:pos x="wd2" y="hd2"/>
                </a:cxn>
                <a:cxn ang="5400000">
                  <a:pos x="wd2" y="hd2"/>
                </a:cxn>
                <a:cxn ang="10800000">
                  <a:pos x="wd2" y="hd2"/>
                </a:cxn>
                <a:cxn ang="16200000">
                  <a:pos x="wd2" y="hd2"/>
                </a:cxn>
              </a:cxnLst>
              <a:rect l="0" t="0" r="r" b="b"/>
              <a:pathLst>
                <a:path w="21600" h="21600" extrusionOk="0">
                  <a:moveTo>
                    <a:pt x="21600" y="9936"/>
                  </a:moveTo>
                  <a:lnTo>
                    <a:pt x="20443" y="8640"/>
                  </a:lnTo>
                  <a:lnTo>
                    <a:pt x="19671" y="7344"/>
                  </a:lnTo>
                  <a:lnTo>
                    <a:pt x="18514" y="6048"/>
                  </a:lnTo>
                  <a:lnTo>
                    <a:pt x="17743" y="5616"/>
                  </a:lnTo>
                  <a:lnTo>
                    <a:pt x="16971" y="4752"/>
                  </a:lnTo>
                  <a:lnTo>
                    <a:pt x="16586" y="4752"/>
                  </a:lnTo>
                  <a:lnTo>
                    <a:pt x="16200" y="4320"/>
                  </a:lnTo>
                  <a:lnTo>
                    <a:pt x="15814" y="4320"/>
                  </a:lnTo>
                  <a:lnTo>
                    <a:pt x="15814" y="3888"/>
                  </a:lnTo>
                  <a:lnTo>
                    <a:pt x="15043" y="3456"/>
                  </a:lnTo>
                  <a:lnTo>
                    <a:pt x="14657" y="3024"/>
                  </a:lnTo>
                  <a:lnTo>
                    <a:pt x="14657" y="2592"/>
                  </a:lnTo>
                  <a:lnTo>
                    <a:pt x="14271" y="2592"/>
                  </a:lnTo>
                  <a:lnTo>
                    <a:pt x="13886" y="2160"/>
                  </a:lnTo>
                  <a:lnTo>
                    <a:pt x="12343" y="2160"/>
                  </a:lnTo>
                  <a:lnTo>
                    <a:pt x="11571" y="2592"/>
                  </a:lnTo>
                  <a:lnTo>
                    <a:pt x="9257" y="2592"/>
                  </a:lnTo>
                  <a:lnTo>
                    <a:pt x="8871" y="2160"/>
                  </a:lnTo>
                  <a:lnTo>
                    <a:pt x="8100" y="2160"/>
                  </a:lnTo>
                  <a:lnTo>
                    <a:pt x="7714" y="1728"/>
                  </a:lnTo>
                  <a:lnTo>
                    <a:pt x="6943" y="1296"/>
                  </a:lnTo>
                  <a:lnTo>
                    <a:pt x="5786" y="432"/>
                  </a:lnTo>
                  <a:lnTo>
                    <a:pt x="5400" y="0"/>
                  </a:lnTo>
                  <a:lnTo>
                    <a:pt x="5014" y="0"/>
                  </a:lnTo>
                  <a:lnTo>
                    <a:pt x="4243" y="432"/>
                  </a:lnTo>
                  <a:lnTo>
                    <a:pt x="3857" y="432"/>
                  </a:lnTo>
                  <a:lnTo>
                    <a:pt x="3471" y="864"/>
                  </a:lnTo>
                  <a:lnTo>
                    <a:pt x="3086" y="864"/>
                  </a:lnTo>
                  <a:lnTo>
                    <a:pt x="3086" y="1296"/>
                  </a:lnTo>
                  <a:lnTo>
                    <a:pt x="2700" y="1296"/>
                  </a:lnTo>
                  <a:lnTo>
                    <a:pt x="2700" y="3024"/>
                  </a:lnTo>
                  <a:lnTo>
                    <a:pt x="2314" y="4320"/>
                  </a:lnTo>
                  <a:lnTo>
                    <a:pt x="2314" y="5184"/>
                  </a:lnTo>
                  <a:lnTo>
                    <a:pt x="1929" y="5616"/>
                  </a:lnTo>
                  <a:lnTo>
                    <a:pt x="1929" y="6048"/>
                  </a:lnTo>
                  <a:lnTo>
                    <a:pt x="771" y="7344"/>
                  </a:lnTo>
                  <a:lnTo>
                    <a:pt x="386" y="8208"/>
                  </a:lnTo>
                  <a:lnTo>
                    <a:pt x="386" y="8640"/>
                  </a:lnTo>
                  <a:lnTo>
                    <a:pt x="0" y="9072"/>
                  </a:lnTo>
                  <a:lnTo>
                    <a:pt x="0" y="9504"/>
                  </a:lnTo>
                  <a:lnTo>
                    <a:pt x="386" y="9936"/>
                  </a:lnTo>
                  <a:lnTo>
                    <a:pt x="386" y="10368"/>
                  </a:lnTo>
                  <a:lnTo>
                    <a:pt x="771" y="11232"/>
                  </a:lnTo>
                  <a:lnTo>
                    <a:pt x="1157" y="11664"/>
                  </a:lnTo>
                  <a:lnTo>
                    <a:pt x="1157" y="12096"/>
                  </a:lnTo>
                  <a:lnTo>
                    <a:pt x="1543" y="12096"/>
                  </a:lnTo>
                  <a:lnTo>
                    <a:pt x="2700" y="13392"/>
                  </a:lnTo>
                  <a:lnTo>
                    <a:pt x="2700" y="13824"/>
                  </a:lnTo>
                  <a:lnTo>
                    <a:pt x="3086" y="13824"/>
                  </a:lnTo>
                  <a:lnTo>
                    <a:pt x="3086" y="15552"/>
                  </a:lnTo>
                  <a:lnTo>
                    <a:pt x="3471" y="15984"/>
                  </a:lnTo>
                  <a:lnTo>
                    <a:pt x="3471" y="19440"/>
                  </a:lnTo>
                  <a:lnTo>
                    <a:pt x="3857" y="19872"/>
                  </a:lnTo>
                  <a:lnTo>
                    <a:pt x="3857" y="20304"/>
                  </a:lnTo>
                  <a:lnTo>
                    <a:pt x="4629" y="21168"/>
                  </a:lnTo>
                  <a:lnTo>
                    <a:pt x="4629" y="21600"/>
                  </a:lnTo>
                  <a:lnTo>
                    <a:pt x="5786" y="21600"/>
                  </a:lnTo>
                  <a:lnTo>
                    <a:pt x="6171" y="21168"/>
                  </a:lnTo>
                  <a:lnTo>
                    <a:pt x="6943" y="20736"/>
                  </a:lnTo>
                  <a:lnTo>
                    <a:pt x="7329" y="19872"/>
                  </a:lnTo>
                  <a:lnTo>
                    <a:pt x="7714" y="19440"/>
                  </a:lnTo>
                  <a:lnTo>
                    <a:pt x="8100" y="19440"/>
                  </a:lnTo>
                  <a:lnTo>
                    <a:pt x="10029" y="17712"/>
                  </a:lnTo>
                  <a:lnTo>
                    <a:pt x="11186" y="16848"/>
                  </a:lnTo>
                  <a:lnTo>
                    <a:pt x="11571" y="16416"/>
                  </a:lnTo>
                  <a:lnTo>
                    <a:pt x="11957" y="16416"/>
                  </a:lnTo>
                  <a:lnTo>
                    <a:pt x="12343" y="15984"/>
                  </a:lnTo>
                  <a:lnTo>
                    <a:pt x="12729" y="15984"/>
                  </a:lnTo>
                  <a:lnTo>
                    <a:pt x="13886" y="15552"/>
                  </a:lnTo>
                  <a:lnTo>
                    <a:pt x="16200" y="14256"/>
                  </a:lnTo>
                  <a:lnTo>
                    <a:pt x="17357" y="13824"/>
                  </a:lnTo>
                  <a:lnTo>
                    <a:pt x="18900" y="12960"/>
                  </a:lnTo>
                  <a:lnTo>
                    <a:pt x="19286" y="12960"/>
                  </a:lnTo>
                  <a:lnTo>
                    <a:pt x="20829" y="11232"/>
                  </a:lnTo>
                  <a:lnTo>
                    <a:pt x="21600" y="9936"/>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62" name="Freeform 478"/>
            <p:cNvSpPr/>
            <p:nvPr/>
          </p:nvSpPr>
          <p:spPr>
            <a:xfrm>
              <a:off x="2090616" y="2838211"/>
              <a:ext cx="224281" cy="165784"/>
            </a:xfrm>
            <a:custGeom>
              <a:avLst/>
              <a:gdLst/>
              <a:ahLst/>
              <a:cxnLst>
                <a:cxn ang="0">
                  <a:pos x="wd2" y="hd2"/>
                </a:cxn>
                <a:cxn ang="5400000">
                  <a:pos x="wd2" y="hd2"/>
                </a:cxn>
                <a:cxn ang="10800000">
                  <a:pos x="wd2" y="hd2"/>
                </a:cxn>
                <a:cxn ang="16200000">
                  <a:pos x="wd2" y="hd2"/>
                </a:cxn>
              </a:cxnLst>
              <a:rect l="0" t="0" r="r" b="b"/>
              <a:pathLst>
                <a:path w="21600" h="21600" extrusionOk="0">
                  <a:moveTo>
                    <a:pt x="21600" y="9936"/>
                  </a:moveTo>
                  <a:lnTo>
                    <a:pt x="20443" y="8640"/>
                  </a:lnTo>
                  <a:lnTo>
                    <a:pt x="19671" y="7344"/>
                  </a:lnTo>
                  <a:lnTo>
                    <a:pt x="18514" y="6048"/>
                  </a:lnTo>
                  <a:lnTo>
                    <a:pt x="17743" y="5616"/>
                  </a:lnTo>
                  <a:lnTo>
                    <a:pt x="16971" y="4752"/>
                  </a:lnTo>
                  <a:lnTo>
                    <a:pt x="16586" y="4752"/>
                  </a:lnTo>
                  <a:lnTo>
                    <a:pt x="16200" y="4320"/>
                  </a:lnTo>
                  <a:lnTo>
                    <a:pt x="15814" y="4320"/>
                  </a:lnTo>
                  <a:lnTo>
                    <a:pt x="15814" y="3888"/>
                  </a:lnTo>
                  <a:lnTo>
                    <a:pt x="15043" y="3456"/>
                  </a:lnTo>
                  <a:lnTo>
                    <a:pt x="14657" y="3024"/>
                  </a:lnTo>
                  <a:lnTo>
                    <a:pt x="14657" y="2592"/>
                  </a:lnTo>
                  <a:lnTo>
                    <a:pt x="14271" y="2592"/>
                  </a:lnTo>
                  <a:lnTo>
                    <a:pt x="13886" y="2160"/>
                  </a:lnTo>
                  <a:lnTo>
                    <a:pt x="12343" y="2160"/>
                  </a:lnTo>
                  <a:lnTo>
                    <a:pt x="11571" y="2592"/>
                  </a:lnTo>
                  <a:lnTo>
                    <a:pt x="9257" y="2592"/>
                  </a:lnTo>
                  <a:lnTo>
                    <a:pt x="8871" y="2160"/>
                  </a:lnTo>
                  <a:lnTo>
                    <a:pt x="8100" y="2160"/>
                  </a:lnTo>
                  <a:lnTo>
                    <a:pt x="7714" y="1728"/>
                  </a:lnTo>
                  <a:lnTo>
                    <a:pt x="6943" y="1296"/>
                  </a:lnTo>
                  <a:lnTo>
                    <a:pt x="5786" y="432"/>
                  </a:lnTo>
                  <a:lnTo>
                    <a:pt x="5400" y="0"/>
                  </a:lnTo>
                  <a:lnTo>
                    <a:pt x="5014" y="0"/>
                  </a:lnTo>
                  <a:lnTo>
                    <a:pt x="4243" y="432"/>
                  </a:lnTo>
                  <a:lnTo>
                    <a:pt x="3857" y="432"/>
                  </a:lnTo>
                  <a:lnTo>
                    <a:pt x="3471" y="864"/>
                  </a:lnTo>
                  <a:lnTo>
                    <a:pt x="3086" y="864"/>
                  </a:lnTo>
                  <a:lnTo>
                    <a:pt x="3086" y="1296"/>
                  </a:lnTo>
                  <a:lnTo>
                    <a:pt x="2700" y="1296"/>
                  </a:lnTo>
                  <a:lnTo>
                    <a:pt x="2700" y="3024"/>
                  </a:lnTo>
                  <a:lnTo>
                    <a:pt x="2314" y="4320"/>
                  </a:lnTo>
                  <a:lnTo>
                    <a:pt x="2314" y="5184"/>
                  </a:lnTo>
                  <a:lnTo>
                    <a:pt x="1929" y="5616"/>
                  </a:lnTo>
                  <a:lnTo>
                    <a:pt x="1929" y="6048"/>
                  </a:lnTo>
                  <a:lnTo>
                    <a:pt x="771" y="7344"/>
                  </a:lnTo>
                  <a:lnTo>
                    <a:pt x="386" y="8208"/>
                  </a:lnTo>
                  <a:lnTo>
                    <a:pt x="386" y="8640"/>
                  </a:lnTo>
                  <a:lnTo>
                    <a:pt x="0" y="9072"/>
                  </a:lnTo>
                  <a:lnTo>
                    <a:pt x="0" y="9504"/>
                  </a:lnTo>
                  <a:lnTo>
                    <a:pt x="386" y="9936"/>
                  </a:lnTo>
                  <a:lnTo>
                    <a:pt x="386" y="10368"/>
                  </a:lnTo>
                  <a:lnTo>
                    <a:pt x="771" y="11232"/>
                  </a:lnTo>
                  <a:lnTo>
                    <a:pt x="1157" y="11664"/>
                  </a:lnTo>
                  <a:lnTo>
                    <a:pt x="1157" y="12096"/>
                  </a:lnTo>
                  <a:lnTo>
                    <a:pt x="1543" y="12096"/>
                  </a:lnTo>
                  <a:lnTo>
                    <a:pt x="2700" y="13392"/>
                  </a:lnTo>
                  <a:lnTo>
                    <a:pt x="2700" y="13824"/>
                  </a:lnTo>
                  <a:lnTo>
                    <a:pt x="3086" y="13824"/>
                  </a:lnTo>
                  <a:lnTo>
                    <a:pt x="3086" y="15552"/>
                  </a:lnTo>
                  <a:lnTo>
                    <a:pt x="3471" y="15984"/>
                  </a:lnTo>
                  <a:lnTo>
                    <a:pt x="3471" y="19440"/>
                  </a:lnTo>
                  <a:lnTo>
                    <a:pt x="3857" y="19872"/>
                  </a:lnTo>
                  <a:lnTo>
                    <a:pt x="3857" y="20304"/>
                  </a:lnTo>
                  <a:lnTo>
                    <a:pt x="4629" y="21168"/>
                  </a:lnTo>
                  <a:lnTo>
                    <a:pt x="4629" y="21600"/>
                  </a:lnTo>
                  <a:lnTo>
                    <a:pt x="5786" y="21600"/>
                  </a:lnTo>
                  <a:lnTo>
                    <a:pt x="6171" y="21168"/>
                  </a:lnTo>
                  <a:lnTo>
                    <a:pt x="6943" y="20736"/>
                  </a:lnTo>
                  <a:lnTo>
                    <a:pt x="7329" y="19872"/>
                  </a:lnTo>
                  <a:lnTo>
                    <a:pt x="7714" y="19440"/>
                  </a:lnTo>
                  <a:lnTo>
                    <a:pt x="8100" y="19440"/>
                  </a:lnTo>
                  <a:lnTo>
                    <a:pt x="10029" y="17712"/>
                  </a:lnTo>
                  <a:lnTo>
                    <a:pt x="11186" y="16848"/>
                  </a:lnTo>
                  <a:lnTo>
                    <a:pt x="11571" y="16416"/>
                  </a:lnTo>
                  <a:lnTo>
                    <a:pt x="11957" y="16416"/>
                  </a:lnTo>
                  <a:lnTo>
                    <a:pt x="12343" y="15984"/>
                  </a:lnTo>
                  <a:lnTo>
                    <a:pt x="12729" y="15984"/>
                  </a:lnTo>
                  <a:lnTo>
                    <a:pt x="13886" y="15552"/>
                  </a:lnTo>
                  <a:lnTo>
                    <a:pt x="16200" y="14256"/>
                  </a:lnTo>
                  <a:lnTo>
                    <a:pt x="17357" y="13824"/>
                  </a:lnTo>
                  <a:lnTo>
                    <a:pt x="18900" y="12960"/>
                  </a:lnTo>
                  <a:lnTo>
                    <a:pt x="19286" y="12960"/>
                  </a:lnTo>
                  <a:lnTo>
                    <a:pt x="20829" y="11232"/>
                  </a:lnTo>
                  <a:lnTo>
                    <a:pt x="21600" y="9936"/>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63" name="Freeform 479"/>
            <p:cNvSpPr/>
            <p:nvPr/>
          </p:nvSpPr>
          <p:spPr>
            <a:xfrm>
              <a:off x="2146687" y="2523222"/>
              <a:ext cx="340429" cy="411144"/>
            </a:xfrm>
            <a:custGeom>
              <a:avLst/>
              <a:gdLst/>
              <a:ahLst/>
              <a:cxnLst>
                <a:cxn ang="0">
                  <a:pos x="wd2" y="hd2"/>
                </a:cxn>
                <a:cxn ang="5400000">
                  <a:pos x="wd2" y="hd2"/>
                </a:cxn>
                <a:cxn ang="10800000">
                  <a:pos x="wd2" y="hd2"/>
                </a:cxn>
                <a:cxn ang="16200000">
                  <a:pos x="wd2" y="hd2"/>
                </a:cxn>
              </a:cxnLst>
              <a:rect l="0" t="0" r="r" b="b"/>
              <a:pathLst>
                <a:path w="21600" h="21600" extrusionOk="0">
                  <a:moveTo>
                    <a:pt x="3049" y="8361"/>
                  </a:moveTo>
                  <a:lnTo>
                    <a:pt x="3304" y="5574"/>
                  </a:lnTo>
                  <a:lnTo>
                    <a:pt x="4828" y="6619"/>
                  </a:lnTo>
                  <a:lnTo>
                    <a:pt x="5082" y="6619"/>
                  </a:lnTo>
                  <a:lnTo>
                    <a:pt x="5336" y="6445"/>
                  </a:lnTo>
                  <a:lnTo>
                    <a:pt x="5336" y="4703"/>
                  </a:lnTo>
                  <a:lnTo>
                    <a:pt x="5591" y="4703"/>
                  </a:lnTo>
                  <a:lnTo>
                    <a:pt x="5845" y="4529"/>
                  </a:lnTo>
                  <a:lnTo>
                    <a:pt x="6607" y="4529"/>
                  </a:lnTo>
                  <a:lnTo>
                    <a:pt x="6861" y="4355"/>
                  </a:lnTo>
                  <a:lnTo>
                    <a:pt x="7369" y="4355"/>
                  </a:lnTo>
                  <a:lnTo>
                    <a:pt x="7369" y="2787"/>
                  </a:lnTo>
                  <a:lnTo>
                    <a:pt x="8386" y="2090"/>
                  </a:lnTo>
                  <a:lnTo>
                    <a:pt x="8640" y="2090"/>
                  </a:lnTo>
                  <a:lnTo>
                    <a:pt x="9148" y="1742"/>
                  </a:lnTo>
                  <a:lnTo>
                    <a:pt x="11435" y="1742"/>
                  </a:lnTo>
                  <a:lnTo>
                    <a:pt x="11944" y="1394"/>
                  </a:lnTo>
                  <a:lnTo>
                    <a:pt x="11944" y="871"/>
                  </a:lnTo>
                  <a:lnTo>
                    <a:pt x="12198" y="697"/>
                  </a:lnTo>
                  <a:lnTo>
                    <a:pt x="12198" y="523"/>
                  </a:lnTo>
                  <a:lnTo>
                    <a:pt x="12452" y="523"/>
                  </a:lnTo>
                  <a:lnTo>
                    <a:pt x="12452" y="348"/>
                  </a:lnTo>
                  <a:lnTo>
                    <a:pt x="12706" y="348"/>
                  </a:lnTo>
                  <a:lnTo>
                    <a:pt x="12960" y="174"/>
                  </a:lnTo>
                  <a:lnTo>
                    <a:pt x="13214" y="174"/>
                  </a:lnTo>
                  <a:lnTo>
                    <a:pt x="13468" y="0"/>
                  </a:lnTo>
                  <a:lnTo>
                    <a:pt x="13722" y="0"/>
                  </a:lnTo>
                  <a:lnTo>
                    <a:pt x="14485" y="523"/>
                  </a:lnTo>
                  <a:lnTo>
                    <a:pt x="14485" y="697"/>
                  </a:lnTo>
                  <a:lnTo>
                    <a:pt x="13214" y="1568"/>
                  </a:lnTo>
                  <a:lnTo>
                    <a:pt x="13214" y="1742"/>
                  </a:lnTo>
                  <a:lnTo>
                    <a:pt x="12960" y="1742"/>
                  </a:lnTo>
                  <a:lnTo>
                    <a:pt x="12960" y="2090"/>
                  </a:lnTo>
                  <a:lnTo>
                    <a:pt x="12706" y="2439"/>
                  </a:lnTo>
                  <a:lnTo>
                    <a:pt x="12706" y="3135"/>
                  </a:lnTo>
                  <a:lnTo>
                    <a:pt x="12452" y="3310"/>
                  </a:lnTo>
                  <a:lnTo>
                    <a:pt x="12452" y="3658"/>
                  </a:lnTo>
                  <a:lnTo>
                    <a:pt x="12198" y="3832"/>
                  </a:lnTo>
                  <a:lnTo>
                    <a:pt x="11944" y="3832"/>
                  </a:lnTo>
                  <a:lnTo>
                    <a:pt x="11435" y="4181"/>
                  </a:lnTo>
                  <a:lnTo>
                    <a:pt x="11181" y="4181"/>
                  </a:lnTo>
                  <a:lnTo>
                    <a:pt x="10927" y="4355"/>
                  </a:lnTo>
                  <a:lnTo>
                    <a:pt x="10927" y="4529"/>
                  </a:lnTo>
                  <a:lnTo>
                    <a:pt x="11181" y="4529"/>
                  </a:lnTo>
                  <a:lnTo>
                    <a:pt x="11181" y="4877"/>
                  </a:lnTo>
                  <a:lnTo>
                    <a:pt x="11435" y="4877"/>
                  </a:lnTo>
                  <a:lnTo>
                    <a:pt x="11944" y="5226"/>
                  </a:lnTo>
                  <a:lnTo>
                    <a:pt x="12198" y="5574"/>
                  </a:lnTo>
                  <a:lnTo>
                    <a:pt x="12452" y="5574"/>
                  </a:lnTo>
                  <a:lnTo>
                    <a:pt x="12452" y="5748"/>
                  </a:lnTo>
                  <a:lnTo>
                    <a:pt x="12706" y="5923"/>
                  </a:lnTo>
                  <a:lnTo>
                    <a:pt x="12706" y="6097"/>
                  </a:lnTo>
                  <a:lnTo>
                    <a:pt x="12452" y="6271"/>
                  </a:lnTo>
                  <a:lnTo>
                    <a:pt x="12452" y="6445"/>
                  </a:lnTo>
                  <a:lnTo>
                    <a:pt x="12198" y="6619"/>
                  </a:lnTo>
                  <a:lnTo>
                    <a:pt x="12198" y="7142"/>
                  </a:lnTo>
                  <a:lnTo>
                    <a:pt x="11944" y="7142"/>
                  </a:lnTo>
                  <a:lnTo>
                    <a:pt x="11944" y="7316"/>
                  </a:lnTo>
                  <a:lnTo>
                    <a:pt x="12198" y="7316"/>
                  </a:lnTo>
                  <a:lnTo>
                    <a:pt x="12198" y="7490"/>
                  </a:lnTo>
                  <a:lnTo>
                    <a:pt x="14485" y="7490"/>
                  </a:lnTo>
                  <a:lnTo>
                    <a:pt x="14739" y="7316"/>
                  </a:lnTo>
                  <a:lnTo>
                    <a:pt x="14993" y="7316"/>
                  </a:lnTo>
                  <a:lnTo>
                    <a:pt x="15247" y="7490"/>
                  </a:lnTo>
                  <a:lnTo>
                    <a:pt x="15501" y="7490"/>
                  </a:lnTo>
                  <a:lnTo>
                    <a:pt x="15501" y="8361"/>
                  </a:lnTo>
                  <a:lnTo>
                    <a:pt x="15755" y="8361"/>
                  </a:lnTo>
                  <a:lnTo>
                    <a:pt x="15755" y="8535"/>
                  </a:lnTo>
                  <a:lnTo>
                    <a:pt x="16009" y="8535"/>
                  </a:lnTo>
                  <a:lnTo>
                    <a:pt x="16264" y="8710"/>
                  </a:lnTo>
                  <a:lnTo>
                    <a:pt x="16518" y="8710"/>
                  </a:lnTo>
                  <a:lnTo>
                    <a:pt x="17026" y="8884"/>
                  </a:lnTo>
                  <a:lnTo>
                    <a:pt x="17280" y="9058"/>
                  </a:lnTo>
                  <a:lnTo>
                    <a:pt x="17788" y="9058"/>
                  </a:lnTo>
                  <a:lnTo>
                    <a:pt x="18805" y="9406"/>
                  </a:lnTo>
                  <a:lnTo>
                    <a:pt x="19059" y="9406"/>
                  </a:lnTo>
                  <a:lnTo>
                    <a:pt x="19821" y="9581"/>
                  </a:lnTo>
                  <a:lnTo>
                    <a:pt x="20838" y="9581"/>
                  </a:lnTo>
                  <a:lnTo>
                    <a:pt x="20838" y="9755"/>
                  </a:lnTo>
                  <a:lnTo>
                    <a:pt x="21092" y="9755"/>
                  </a:lnTo>
                  <a:lnTo>
                    <a:pt x="21346" y="9929"/>
                  </a:lnTo>
                  <a:lnTo>
                    <a:pt x="21346" y="10103"/>
                  </a:lnTo>
                  <a:lnTo>
                    <a:pt x="21600" y="10277"/>
                  </a:lnTo>
                  <a:lnTo>
                    <a:pt x="21600" y="11148"/>
                  </a:lnTo>
                  <a:lnTo>
                    <a:pt x="21346" y="11497"/>
                  </a:lnTo>
                  <a:lnTo>
                    <a:pt x="21346" y="12542"/>
                  </a:lnTo>
                  <a:lnTo>
                    <a:pt x="21092" y="12716"/>
                  </a:lnTo>
                  <a:lnTo>
                    <a:pt x="20838" y="13239"/>
                  </a:lnTo>
                  <a:lnTo>
                    <a:pt x="20838" y="13587"/>
                  </a:lnTo>
                  <a:lnTo>
                    <a:pt x="20584" y="13761"/>
                  </a:lnTo>
                  <a:lnTo>
                    <a:pt x="20584" y="14284"/>
                  </a:lnTo>
                  <a:lnTo>
                    <a:pt x="20838" y="14632"/>
                  </a:lnTo>
                  <a:lnTo>
                    <a:pt x="20838" y="15155"/>
                  </a:lnTo>
                  <a:lnTo>
                    <a:pt x="20584" y="15329"/>
                  </a:lnTo>
                  <a:lnTo>
                    <a:pt x="19567" y="15329"/>
                  </a:lnTo>
                  <a:lnTo>
                    <a:pt x="18042" y="15852"/>
                  </a:lnTo>
                  <a:lnTo>
                    <a:pt x="17788" y="15852"/>
                  </a:lnTo>
                  <a:lnTo>
                    <a:pt x="17280" y="16200"/>
                  </a:lnTo>
                  <a:lnTo>
                    <a:pt x="17280" y="16374"/>
                  </a:lnTo>
                  <a:lnTo>
                    <a:pt x="17026" y="16548"/>
                  </a:lnTo>
                  <a:lnTo>
                    <a:pt x="17026" y="16897"/>
                  </a:lnTo>
                  <a:lnTo>
                    <a:pt x="17280" y="17071"/>
                  </a:lnTo>
                  <a:lnTo>
                    <a:pt x="17534" y="17071"/>
                  </a:lnTo>
                  <a:lnTo>
                    <a:pt x="17534" y="17245"/>
                  </a:lnTo>
                  <a:lnTo>
                    <a:pt x="17788" y="17245"/>
                  </a:lnTo>
                  <a:lnTo>
                    <a:pt x="17788" y="17594"/>
                  </a:lnTo>
                  <a:lnTo>
                    <a:pt x="17534" y="17594"/>
                  </a:lnTo>
                  <a:lnTo>
                    <a:pt x="17534" y="17768"/>
                  </a:lnTo>
                  <a:lnTo>
                    <a:pt x="17026" y="17768"/>
                  </a:lnTo>
                  <a:lnTo>
                    <a:pt x="17026" y="17942"/>
                  </a:lnTo>
                  <a:lnTo>
                    <a:pt x="16772" y="17942"/>
                  </a:lnTo>
                  <a:lnTo>
                    <a:pt x="16772" y="18639"/>
                  </a:lnTo>
                  <a:lnTo>
                    <a:pt x="17026" y="18813"/>
                  </a:lnTo>
                  <a:lnTo>
                    <a:pt x="17026" y="19161"/>
                  </a:lnTo>
                  <a:lnTo>
                    <a:pt x="17280" y="19858"/>
                  </a:lnTo>
                  <a:lnTo>
                    <a:pt x="17280" y="20206"/>
                  </a:lnTo>
                  <a:lnTo>
                    <a:pt x="17534" y="20381"/>
                  </a:lnTo>
                  <a:lnTo>
                    <a:pt x="17534" y="21600"/>
                  </a:lnTo>
                  <a:lnTo>
                    <a:pt x="15247" y="21600"/>
                  </a:lnTo>
                  <a:lnTo>
                    <a:pt x="14993" y="21252"/>
                  </a:lnTo>
                  <a:lnTo>
                    <a:pt x="14231" y="21077"/>
                  </a:lnTo>
                  <a:lnTo>
                    <a:pt x="13722" y="20729"/>
                  </a:lnTo>
                  <a:lnTo>
                    <a:pt x="10673" y="20729"/>
                  </a:lnTo>
                  <a:lnTo>
                    <a:pt x="10165" y="20032"/>
                  </a:lnTo>
                  <a:lnTo>
                    <a:pt x="9656" y="19510"/>
                  </a:lnTo>
                  <a:lnTo>
                    <a:pt x="9148" y="19161"/>
                  </a:lnTo>
                  <a:lnTo>
                    <a:pt x="8894" y="19161"/>
                  </a:lnTo>
                  <a:lnTo>
                    <a:pt x="8640" y="18987"/>
                  </a:lnTo>
                  <a:lnTo>
                    <a:pt x="8132" y="18813"/>
                  </a:lnTo>
                  <a:lnTo>
                    <a:pt x="7624" y="18465"/>
                  </a:lnTo>
                  <a:lnTo>
                    <a:pt x="7369" y="18465"/>
                  </a:lnTo>
                  <a:lnTo>
                    <a:pt x="6099" y="17594"/>
                  </a:lnTo>
                  <a:lnTo>
                    <a:pt x="5845" y="17594"/>
                  </a:lnTo>
                  <a:lnTo>
                    <a:pt x="5845" y="17419"/>
                  </a:lnTo>
                  <a:lnTo>
                    <a:pt x="4574" y="17419"/>
                  </a:lnTo>
                  <a:lnTo>
                    <a:pt x="4320" y="17594"/>
                  </a:lnTo>
                  <a:lnTo>
                    <a:pt x="2541" y="17594"/>
                  </a:lnTo>
                  <a:lnTo>
                    <a:pt x="2287" y="17419"/>
                  </a:lnTo>
                  <a:lnTo>
                    <a:pt x="2033" y="17419"/>
                  </a:lnTo>
                  <a:lnTo>
                    <a:pt x="1016" y="17071"/>
                  </a:lnTo>
                  <a:lnTo>
                    <a:pt x="254" y="16548"/>
                  </a:lnTo>
                  <a:lnTo>
                    <a:pt x="0" y="16548"/>
                  </a:lnTo>
                  <a:lnTo>
                    <a:pt x="508" y="15852"/>
                  </a:lnTo>
                  <a:lnTo>
                    <a:pt x="1271" y="15329"/>
                  </a:lnTo>
                  <a:lnTo>
                    <a:pt x="1525" y="14981"/>
                  </a:lnTo>
                  <a:lnTo>
                    <a:pt x="1525" y="14458"/>
                  </a:lnTo>
                  <a:lnTo>
                    <a:pt x="1779" y="14284"/>
                  </a:lnTo>
                  <a:lnTo>
                    <a:pt x="3558" y="14284"/>
                  </a:lnTo>
                  <a:lnTo>
                    <a:pt x="3558" y="14110"/>
                  </a:lnTo>
                  <a:lnTo>
                    <a:pt x="3812" y="13935"/>
                  </a:lnTo>
                  <a:lnTo>
                    <a:pt x="3812" y="13587"/>
                  </a:lnTo>
                  <a:lnTo>
                    <a:pt x="4066" y="13413"/>
                  </a:lnTo>
                  <a:lnTo>
                    <a:pt x="4066" y="11845"/>
                  </a:lnTo>
                  <a:lnTo>
                    <a:pt x="3812" y="11323"/>
                  </a:lnTo>
                  <a:lnTo>
                    <a:pt x="3812" y="10277"/>
                  </a:lnTo>
                  <a:lnTo>
                    <a:pt x="3558" y="9929"/>
                  </a:lnTo>
                  <a:lnTo>
                    <a:pt x="3304" y="9058"/>
                  </a:lnTo>
                  <a:lnTo>
                    <a:pt x="3049" y="8535"/>
                  </a:lnTo>
                  <a:lnTo>
                    <a:pt x="3049" y="8361"/>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64" name="Freeform 480"/>
            <p:cNvSpPr/>
            <p:nvPr/>
          </p:nvSpPr>
          <p:spPr>
            <a:xfrm>
              <a:off x="2146687" y="2523222"/>
              <a:ext cx="340429" cy="411144"/>
            </a:xfrm>
            <a:custGeom>
              <a:avLst/>
              <a:gdLst/>
              <a:ahLst/>
              <a:cxnLst>
                <a:cxn ang="0">
                  <a:pos x="wd2" y="hd2"/>
                </a:cxn>
                <a:cxn ang="5400000">
                  <a:pos x="wd2" y="hd2"/>
                </a:cxn>
                <a:cxn ang="10800000">
                  <a:pos x="wd2" y="hd2"/>
                </a:cxn>
                <a:cxn ang="16200000">
                  <a:pos x="wd2" y="hd2"/>
                </a:cxn>
              </a:cxnLst>
              <a:rect l="0" t="0" r="r" b="b"/>
              <a:pathLst>
                <a:path w="21600" h="21600" extrusionOk="0">
                  <a:moveTo>
                    <a:pt x="3049" y="8361"/>
                  </a:moveTo>
                  <a:lnTo>
                    <a:pt x="3304" y="5574"/>
                  </a:lnTo>
                  <a:lnTo>
                    <a:pt x="4828" y="6619"/>
                  </a:lnTo>
                  <a:lnTo>
                    <a:pt x="5082" y="6619"/>
                  </a:lnTo>
                  <a:lnTo>
                    <a:pt x="5336" y="6445"/>
                  </a:lnTo>
                  <a:lnTo>
                    <a:pt x="5336" y="4703"/>
                  </a:lnTo>
                  <a:lnTo>
                    <a:pt x="5591" y="4703"/>
                  </a:lnTo>
                  <a:lnTo>
                    <a:pt x="5845" y="4529"/>
                  </a:lnTo>
                  <a:lnTo>
                    <a:pt x="6607" y="4529"/>
                  </a:lnTo>
                  <a:lnTo>
                    <a:pt x="6861" y="4355"/>
                  </a:lnTo>
                  <a:lnTo>
                    <a:pt x="7369" y="4355"/>
                  </a:lnTo>
                  <a:lnTo>
                    <a:pt x="7369" y="2787"/>
                  </a:lnTo>
                  <a:lnTo>
                    <a:pt x="8386" y="2090"/>
                  </a:lnTo>
                  <a:lnTo>
                    <a:pt x="8640" y="2090"/>
                  </a:lnTo>
                  <a:lnTo>
                    <a:pt x="9148" y="1742"/>
                  </a:lnTo>
                  <a:lnTo>
                    <a:pt x="11435" y="1742"/>
                  </a:lnTo>
                  <a:lnTo>
                    <a:pt x="11944" y="1394"/>
                  </a:lnTo>
                  <a:lnTo>
                    <a:pt x="11944" y="871"/>
                  </a:lnTo>
                  <a:lnTo>
                    <a:pt x="12198" y="697"/>
                  </a:lnTo>
                  <a:lnTo>
                    <a:pt x="12198" y="523"/>
                  </a:lnTo>
                  <a:lnTo>
                    <a:pt x="12452" y="523"/>
                  </a:lnTo>
                  <a:lnTo>
                    <a:pt x="12452" y="348"/>
                  </a:lnTo>
                  <a:lnTo>
                    <a:pt x="12706" y="348"/>
                  </a:lnTo>
                  <a:lnTo>
                    <a:pt x="12960" y="174"/>
                  </a:lnTo>
                  <a:lnTo>
                    <a:pt x="13214" y="174"/>
                  </a:lnTo>
                  <a:lnTo>
                    <a:pt x="13468" y="0"/>
                  </a:lnTo>
                  <a:lnTo>
                    <a:pt x="13722" y="0"/>
                  </a:lnTo>
                  <a:lnTo>
                    <a:pt x="14485" y="523"/>
                  </a:lnTo>
                  <a:lnTo>
                    <a:pt x="14485" y="697"/>
                  </a:lnTo>
                  <a:lnTo>
                    <a:pt x="13214" y="1568"/>
                  </a:lnTo>
                  <a:lnTo>
                    <a:pt x="13214" y="1742"/>
                  </a:lnTo>
                  <a:lnTo>
                    <a:pt x="12960" y="1742"/>
                  </a:lnTo>
                  <a:lnTo>
                    <a:pt x="12960" y="2090"/>
                  </a:lnTo>
                  <a:lnTo>
                    <a:pt x="12706" y="2439"/>
                  </a:lnTo>
                  <a:lnTo>
                    <a:pt x="12706" y="3135"/>
                  </a:lnTo>
                  <a:lnTo>
                    <a:pt x="12452" y="3310"/>
                  </a:lnTo>
                  <a:lnTo>
                    <a:pt x="12452" y="3658"/>
                  </a:lnTo>
                  <a:lnTo>
                    <a:pt x="12198" y="3832"/>
                  </a:lnTo>
                  <a:lnTo>
                    <a:pt x="11944" y="3832"/>
                  </a:lnTo>
                  <a:lnTo>
                    <a:pt x="11435" y="4181"/>
                  </a:lnTo>
                  <a:lnTo>
                    <a:pt x="11181" y="4181"/>
                  </a:lnTo>
                  <a:lnTo>
                    <a:pt x="10927" y="4355"/>
                  </a:lnTo>
                  <a:lnTo>
                    <a:pt x="10927" y="4529"/>
                  </a:lnTo>
                  <a:lnTo>
                    <a:pt x="11181" y="4529"/>
                  </a:lnTo>
                  <a:lnTo>
                    <a:pt x="11181" y="4877"/>
                  </a:lnTo>
                  <a:lnTo>
                    <a:pt x="11435" y="4877"/>
                  </a:lnTo>
                  <a:lnTo>
                    <a:pt x="11944" y="5226"/>
                  </a:lnTo>
                  <a:lnTo>
                    <a:pt x="12198" y="5574"/>
                  </a:lnTo>
                  <a:lnTo>
                    <a:pt x="12452" y="5574"/>
                  </a:lnTo>
                  <a:lnTo>
                    <a:pt x="12452" y="5748"/>
                  </a:lnTo>
                  <a:lnTo>
                    <a:pt x="12706" y="5923"/>
                  </a:lnTo>
                  <a:lnTo>
                    <a:pt x="12706" y="6097"/>
                  </a:lnTo>
                  <a:lnTo>
                    <a:pt x="12452" y="6271"/>
                  </a:lnTo>
                  <a:lnTo>
                    <a:pt x="12452" y="6445"/>
                  </a:lnTo>
                  <a:lnTo>
                    <a:pt x="12198" y="6619"/>
                  </a:lnTo>
                  <a:lnTo>
                    <a:pt x="12198" y="7142"/>
                  </a:lnTo>
                  <a:lnTo>
                    <a:pt x="11944" y="7142"/>
                  </a:lnTo>
                  <a:lnTo>
                    <a:pt x="11944" y="7316"/>
                  </a:lnTo>
                  <a:lnTo>
                    <a:pt x="12198" y="7316"/>
                  </a:lnTo>
                  <a:lnTo>
                    <a:pt x="12198" y="7490"/>
                  </a:lnTo>
                  <a:lnTo>
                    <a:pt x="14485" y="7490"/>
                  </a:lnTo>
                  <a:lnTo>
                    <a:pt x="14739" y="7316"/>
                  </a:lnTo>
                  <a:lnTo>
                    <a:pt x="14993" y="7316"/>
                  </a:lnTo>
                  <a:lnTo>
                    <a:pt x="15247" y="7490"/>
                  </a:lnTo>
                  <a:lnTo>
                    <a:pt x="15501" y="7490"/>
                  </a:lnTo>
                  <a:lnTo>
                    <a:pt x="15501" y="8361"/>
                  </a:lnTo>
                  <a:lnTo>
                    <a:pt x="15755" y="8361"/>
                  </a:lnTo>
                  <a:lnTo>
                    <a:pt x="15755" y="8535"/>
                  </a:lnTo>
                  <a:lnTo>
                    <a:pt x="16009" y="8535"/>
                  </a:lnTo>
                  <a:lnTo>
                    <a:pt x="16264" y="8710"/>
                  </a:lnTo>
                  <a:lnTo>
                    <a:pt x="16518" y="8710"/>
                  </a:lnTo>
                  <a:lnTo>
                    <a:pt x="17026" y="8884"/>
                  </a:lnTo>
                  <a:lnTo>
                    <a:pt x="17280" y="9058"/>
                  </a:lnTo>
                  <a:lnTo>
                    <a:pt x="17788" y="9058"/>
                  </a:lnTo>
                  <a:lnTo>
                    <a:pt x="18805" y="9406"/>
                  </a:lnTo>
                  <a:lnTo>
                    <a:pt x="19059" y="9406"/>
                  </a:lnTo>
                  <a:lnTo>
                    <a:pt x="19821" y="9581"/>
                  </a:lnTo>
                  <a:lnTo>
                    <a:pt x="20838" y="9581"/>
                  </a:lnTo>
                  <a:lnTo>
                    <a:pt x="20838" y="9755"/>
                  </a:lnTo>
                  <a:lnTo>
                    <a:pt x="21092" y="9755"/>
                  </a:lnTo>
                  <a:lnTo>
                    <a:pt x="21346" y="9929"/>
                  </a:lnTo>
                  <a:lnTo>
                    <a:pt x="21346" y="10103"/>
                  </a:lnTo>
                  <a:lnTo>
                    <a:pt x="21600" y="10277"/>
                  </a:lnTo>
                  <a:lnTo>
                    <a:pt x="21600" y="11148"/>
                  </a:lnTo>
                  <a:lnTo>
                    <a:pt x="21346" y="11497"/>
                  </a:lnTo>
                  <a:lnTo>
                    <a:pt x="21346" y="12542"/>
                  </a:lnTo>
                  <a:lnTo>
                    <a:pt x="21092" y="12716"/>
                  </a:lnTo>
                  <a:lnTo>
                    <a:pt x="20838" y="13239"/>
                  </a:lnTo>
                  <a:lnTo>
                    <a:pt x="20838" y="13587"/>
                  </a:lnTo>
                  <a:lnTo>
                    <a:pt x="20584" y="13761"/>
                  </a:lnTo>
                  <a:lnTo>
                    <a:pt x="20584" y="14284"/>
                  </a:lnTo>
                  <a:lnTo>
                    <a:pt x="20838" y="14632"/>
                  </a:lnTo>
                  <a:lnTo>
                    <a:pt x="20838" y="15155"/>
                  </a:lnTo>
                  <a:lnTo>
                    <a:pt x="20584" y="15329"/>
                  </a:lnTo>
                  <a:lnTo>
                    <a:pt x="19567" y="15329"/>
                  </a:lnTo>
                  <a:lnTo>
                    <a:pt x="18042" y="15852"/>
                  </a:lnTo>
                  <a:lnTo>
                    <a:pt x="17788" y="15852"/>
                  </a:lnTo>
                  <a:lnTo>
                    <a:pt x="17280" y="16200"/>
                  </a:lnTo>
                  <a:lnTo>
                    <a:pt x="17280" y="16374"/>
                  </a:lnTo>
                  <a:lnTo>
                    <a:pt x="17026" y="16548"/>
                  </a:lnTo>
                  <a:lnTo>
                    <a:pt x="17026" y="16897"/>
                  </a:lnTo>
                  <a:lnTo>
                    <a:pt x="17280" y="17071"/>
                  </a:lnTo>
                  <a:lnTo>
                    <a:pt x="17534" y="17071"/>
                  </a:lnTo>
                  <a:lnTo>
                    <a:pt x="17534" y="17245"/>
                  </a:lnTo>
                  <a:lnTo>
                    <a:pt x="17788" y="17245"/>
                  </a:lnTo>
                  <a:lnTo>
                    <a:pt x="17788" y="17594"/>
                  </a:lnTo>
                  <a:lnTo>
                    <a:pt x="17534" y="17594"/>
                  </a:lnTo>
                  <a:lnTo>
                    <a:pt x="17534" y="17768"/>
                  </a:lnTo>
                  <a:lnTo>
                    <a:pt x="17026" y="17768"/>
                  </a:lnTo>
                  <a:lnTo>
                    <a:pt x="17026" y="17942"/>
                  </a:lnTo>
                  <a:lnTo>
                    <a:pt x="16772" y="17942"/>
                  </a:lnTo>
                  <a:lnTo>
                    <a:pt x="16772" y="18639"/>
                  </a:lnTo>
                  <a:lnTo>
                    <a:pt x="17026" y="18813"/>
                  </a:lnTo>
                  <a:lnTo>
                    <a:pt x="17026" y="19161"/>
                  </a:lnTo>
                  <a:lnTo>
                    <a:pt x="17280" y="19858"/>
                  </a:lnTo>
                  <a:lnTo>
                    <a:pt x="17280" y="20206"/>
                  </a:lnTo>
                  <a:lnTo>
                    <a:pt x="17534" y="20381"/>
                  </a:lnTo>
                  <a:lnTo>
                    <a:pt x="17534" y="21600"/>
                  </a:lnTo>
                  <a:lnTo>
                    <a:pt x="15247" y="21600"/>
                  </a:lnTo>
                  <a:lnTo>
                    <a:pt x="14993" y="21252"/>
                  </a:lnTo>
                  <a:lnTo>
                    <a:pt x="14231" y="21077"/>
                  </a:lnTo>
                  <a:lnTo>
                    <a:pt x="13722" y="20729"/>
                  </a:lnTo>
                  <a:lnTo>
                    <a:pt x="10673" y="20729"/>
                  </a:lnTo>
                  <a:lnTo>
                    <a:pt x="10165" y="20032"/>
                  </a:lnTo>
                  <a:lnTo>
                    <a:pt x="9656" y="19510"/>
                  </a:lnTo>
                  <a:lnTo>
                    <a:pt x="9148" y="19161"/>
                  </a:lnTo>
                  <a:lnTo>
                    <a:pt x="8894" y="19161"/>
                  </a:lnTo>
                  <a:lnTo>
                    <a:pt x="8640" y="18987"/>
                  </a:lnTo>
                  <a:lnTo>
                    <a:pt x="8132" y="18813"/>
                  </a:lnTo>
                  <a:lnTo>
                    <a:pt x="7624" y="18465"/>
                  </a:lnTo>
                  <a:lnTo>
                    <a:pt x="7369" y="18465"/>
                  </a:lnTo>
                  <a:lnTo>
                    <a:pt x="6099" y="17594"/>
                  </a:lnTo>
                  <a:lnTo>
                    <a:pt x="5845" y="17594"/>
                  </a:lnTo>
                  <a:lnTo>
                    <a:pt x="5845" y="17419"/>
                  </a:lnTo>
                  <a:lnTo>
                    <a:pt x="4574" y="17419"/>
                  </a:lnTo>
                  <a:lnTo>
                    <a:pt x="4320" y="17594"/>
                  </a:lnTo>
                  <a:lnTo>
                    <a:pt x="2541" y="17594"/>
                  </a:lnTo>
                  <a:lnTo>
                    <a:pt x="2287" y="17419"/>
                  </a:lnTo>
                  <a:lnTo>
                    <a:pt x="2033" y="17419"/>
                  </a:lnTo>
                  <a:lnTo>
                    <a:pt x="1016" y="17071"/>
                  </a:lnTo>
                  <a:lnTo>
                    <a:pt x="254" y="16548"/>
                  </a:lnTo>
                  <a:lnTo>
                    <a:pt x="0" y="16548"/>
                  </a:lnTo>
                  <a:lnTo>
                    <a:pt x="508" y="15852"/>
                  </a:lnTo>
                  <a:lnTo>
                    <a:pt x="1271" y="15329"/>
                  </a:lnTo>
                  <a:lnTo>
                    <a:pt x="1525" y="14981"/>
                  </a:lnTo>
                  <a:lnTo>
                    <a:pt x="1525" y="14458"/>
                  </a:lnTo>
                  <a:lnTo>
                    <a:pt x="1779" y="14284"/>
                  </a:lnTo>
                  <a:lnTo>
                    <a:pt x="3558" y="14284"/>
                  </a:lnTo>
                  <a:lnTo>
                    <a:pt x="3558" y="14110"/>
                  </a:lnTo>
                  <a:lnTo>
                    <a:pt x="3812" y="13935"/>
                  </a:lnTo>
                  <a:lnTo>
                    <a:pt x="3812" y="13587"/>
                  </a:lnTo>
                  <a:lnTo>
                    <a:pt x="4066" y="13413"/>
                  </a:lnTo>
                  <a:lnTo>
                    <a:pt x="4066" y="11845"/>
                  </a:lnTo>
                  <a:lnTo>
                    <a:pt x="3812" y="11323"/>
                  </a:lnTo>
                  <a:lnTo>
                    <a:pt x="3812" y="10277"/>
                  </a:lnTo>
                  <a:lnTo>
                    <a:pt x="3558" y="9929"/>
                  </a:lnTo>
                  <a:lnTo>
                    <a:pt x="3304" y="9058"/>
                  </a:lnTo>
                  <a:lnTo>
                    <a:pt x="3049" y="8535"/>
                  </a:lnTo>
                  <a:lnTo>
                    <a:pt x="3049" y="8361"/>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65" name="Freeform 481"/>
            <p:cNvSpPr/>
            <p:nvPr/>
          </p:nvSpPr>
          <p:spPr>
            <a:xfrm>
              <a:off x="2026536" y="2599484"/>
              <a:ext cx="172216" cy="82893"/>
            </a:xfrm>
            <a:custGeom>
              <a:avLst/>
              <a:gdLst/>
              <a:ahLst/>
              <a:cxnLst>
                <a:cxn ang="0">
                  <a:pos x="wd2" y="hd2"/>
                </a:cxn>
                <a:cxn ang="5400000">
                  <a:pos x="wd2" y="hd2"/>
                </a:cxn>
                <a:cxn ang="10800000">
                  <a:pos x="wd2" y="hd2"/>
                </a:cxn>
                <a:cxn ang="16200000">
                  <a:pos x="wd2" y="hd2"/>
                </a:cxn>
              </a:cxnLst>
              <a:rect l="0" t="0" r="r" b="b"/>
              <a:pathLst>
                <a:path w="21600" h="21600" extrusionOk="0">
                  <a:moveTo>
                    <a:pt x="3516" y="1728"/>
                  </a:moveTo>
                  <a:lnTo>
                    <a:pt x="0" y="4320"/>
                  </a:lnTo>
                  <a:lnTo>
                    <a:pt x="0" y="10368"/>
                  </a:lnTo>
                  <a:lnTo>
                    <a:pt x="502" y="11232"/>
                  </a:lnTo>
                  <a:lnTo>
                    <a:pt x="502" y="12096"/>
                  </a:lnTo>
                  <a:lnTo>
                    <a:pt x="1005" y="12096"/>
                  </a:lnTo>
                  <a:lnTo>
                    <a:pt x="1507" y="12960"/>
                  </a:lnTo>
                  <a:lnTo>
                    <a:pt x="7535" y="12960"/>
                  </a:lnTo>
                  <a:lnTo>
                    <a:pt x="10549" y="18144"/>
                  </a:lnTo>
                  <a:lnTo>
                    <a:pt x="11553" y="18144"/>
                  </a:lnTo>
                  <a:lnTo>
                    <a:pt x="12056" y="17280"/>
                  </a:lnTo>
                  <a:lnTo>
                    <a:pt x="12558" y="17280"/>
                  </a:lnTo>
                  <a:lnTo>
                    <a:pt x="13060" y="16416"/>
                  </a:lnTo>
                  <a:lnTo>
                    <a:pt x="13563" y="16416"/>
                  </a:lnTo>
                  <a:lnTo>
                    <a:pt x="13563" y="15552"/>
                  </a:lnTo>
                  <a:lnTo>
                    <a:pt x="14065" y="15552"/>
                  </a:lnTo>
                  <a:lnTo>
                    <a:pt x="14065" y="14688"/>
                  </a:lnTo>
                  <a:lnTo>
                    <a:pt x="13563" y="13824"/>
                  </a:lnTo>
                  <a:lnTo>
                    <a:pt x="13563" y="12960"/>
                  </a:lnTo>
                  <a:lnTo>
                    <a:pt x="13060" y="12096"/>
                  </a:lnTo>
                  <a:lnTo>
                    <a:pt x="13060" y="11232"/>
                  </a:lnTo>
                  <a:lnTo>
                    <a:pt x="12558" y="11232"/>
                  </a:lnTo>
                  <a:lnTo>
                    <a:pt x="12558" y="9504"/>
                  </a:lnTo>
                  <a:lnTo>
                    <a:pt x="13060" y="9504"/>
                  </a:lnTo>
                  <a:lnTo>
                    <a:pt x="13060" y="8640"/>
                  </a:lnTo>
                  <a:lnTo>
                    <a:pt x="15572" y="8640"/>
                  </a:lnTo>
                  <a:lnTo>
                    <a:pt x="16074" y="9504"/>
                  </a:lnTo>
                  <a:lnTo>
                    <a:pt x="16577" y="9504"/>
                  </a:lnTo>
                  <a:lnTo>
                    <a:pt x="16577" y="10368"/>
                  </a:lnTo>
                  <a:lnTo>
                    <a:pt x="17079" y="10368"/>
                  </a:lnTo>
                  <a:lnTo>
                    <a:pt x="18084" y="12096"/>
                  </a:lnTo>
                  <a:lnTo>
                    <a:pt x="18586" y="13824"/>
                  </a:lnTo>
                  <a:lnTo>
                    <a:pt x="19088" y="14688"/>
                  </a:lnTo>
                  <a:lnTo>
                    <a:pt x="19088" y="15552"/>
                  </a:lnTo>
                  <a:lnTo>
                    <a:pt x="19591" y="16416"/>
                  </a:lnTo>
                  <a:lnTo>
                    <a:pt x="21098" y="21600"/>
                  </a:lnTo>
                  <a:lnTo>
                    <a:pt x="21600" y="6912"/>
                  </a:lnTo>
                  <a:lnTo>
                    <a:pt x="21098" y="6912"/>
                  </a:lnTo>
                  <a:lnTo>
                    <a:pt x="20093" y="5184"/>
                  </a:lnTo>
                  <a:lnTo>
                    <a:pt x="19088" y="4320"/>
                  </a:lnTo>
                  <a:lnTo>
                    <a:pt x="18084" y="2592"/>
                  </a:lnTo>
                  <a:lnTo>
                    <a:pt x="17079" y="1728"/>
                  </a:lnTo>
                  <a:lnTo>
                    <a:pt x="16577" y="864"/>
                  </a:lnTo>
                  <a:lnTo>
                    <a:pt x="15070" y="0"/>
                  </a:lnTo>
                  <a:lnTo>
                    <a:pt x="12558" y="0"/>
                  </a:lnTo>
                  <a:lnTo>
                    <a:pt x="12558" y="864"/>
                  </a:lnTo>
                  <a:lnTo>
                    <a:pt x="11051" y="3456"/>
                  </a:lnTo>
                  <a:lnTo>
                    <a:pt x="11051" y="4320"/>
                  </a:lnTo>
                  <a:lnTo>
                    <a:pt x="7535" y="4320"/>
                  </a:lnTo>
                  <a:lnTo>
                    <a:pt x="6028" y="3456"/>
                  </a:lnTo>
                  <a:lnTo>
                    <a:pt x="5023" y="2592"/>
                  </a:lnTo>
                  <a:lnTo>
                    <a:pt x="4019" y="2592"/>
                  </a:lnTo>
                  <a:lnTo>
                    <a:pt x="3516" y="1728"/>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66" name="Freeform 482"/>
            <p:cNvSpPr/>
            <p:nvPr/>
          </p:nvSpPr>
          <p:spPr>
            <a:xfrm>
              <a:off x="2026536" y="2599484"/>
              <a:ext cx="172216" cy="82893"/>
            </a:xfrm>
            <a:custGeom>
              <a:avLst/>
              <a:gdLst/>
              <a:ahLst/>
              <a:cxnLst>
                <a:cxn ang="0">
                  <a:pos x="wd2" y="hd2"/>
                </a:cxn>
                <a:cxn ang="5400000">
                  <a:pos x="wd2" y="hd2"/>
                </a:cxn>
                <a:cxn ang="10800000">
                  <a:pos x="wd2" y="hd2"/>
                </a:cxn>
                <a:cxn ang="16200000">
                  <a:pos x="wd2" y="hd2"/>
                </a:cxn>
              </a:cxnLst>
              <a:rect l="0" t="0" r="r" b="b"/>
              <a:pathLst>
                <a:path w="21600" h="21600" extrusionOk="0">
                  <a:moveTo>
                    <a:pt x="3516" y="1728"/>
                  </a:moveTo>
                  <a:lnTo>
                    <a:pt x="0" y="4320"/>
                  </a:lnTo>
                  <a:lnTo>
                    <a:pt x="0" y="10368"/>
                  </a:lnTo>
                  <a:lnTo>
                    <a:pt x="502" y="11232"/>
                  </a:lnTo>
                  <a:lnTo>
                    <a:pt x="502" y="12096"/>
                  </a:lnTo>
                  <a:lnTo>
                    <a:pt x="1005" y="12096"/>
                  </a:lnTo>
                  <a:lnTo>
                    <a:pt x="1507" y="12960"/>
                  </a:lnTo>
                  <a:lnTo>
                    <a:pt x="7535" y="12960"/>
                  </a:lnTo>
                  <a:lnTo>
                    <a:pt x="10549" y="18144"/>
                  </a:lnTo>
                  <a:lnTo>
                    <a:pt x="11553" y="18144"/>
                  </a:lnTo>
                  <a:lnTo>
                    <a:pt x="12056" y="17280"/>
                  </a:lnTo>
                  <a:lnTo>
                    <a:pt x="12558" y="17280"/>
                  </a:lnTo>
                  <a:lnTo>
                    <a:pt x="13060" y="16416"/>
                  </a:lnTo>
                  <a:lnTo>
                    <a:pt x="13563" y="16416"/>
                  </a:lnTo>
                  <a:lnTo>
                    <a:pt x="13563" y="15552"/>
                  </a:lnTo>
                  <a:lnTo>
                    <a:pt x="14065" y="15552"/>
                  </a:lnTo>
                  <a:lnTo>
                    <a:pt x="14065" y="14688"/>
                  </a:lnTo>
                  <a:lnTo>
                    <a:pt x="13563" y="13824"/>
                  </a:lnTo>
                  <a:lnTo>
                    <a:pt x="13563" y="12960"/>
                  </a:lnTo>
                  <a:lnTo>
                    <a:pt x="13060" y="12096"/>
                  </a:lnTo>
                  <a:lnTo>
                    <a:pt x="13060" y="11232"/>
                  </a:lnTo>
                  <a:lnTo>
                    <a:pt x="12558" y="11232"/>
                  </a:lnTo>
                  <a:lnTo>
                    <a:pt x="12558" y="9504"/>
                  </a:lnTo>
                  <a:lnTo>
                    <a:pt x="13060" y="9504"/>
                  </a:lnTo>
                  <a:lnTo>
                    <a:pt x="13060" y="8640"/>
                  </a:lnTo>
                  <a:lnTo>
                    <a:pt x="15572" y="8640"/>
                  </a:lnTo>
                  <a:lnTo>
                    <a:pt x="16074" y="9504"/>
                  </a:lnTo>
                  <a:lnTo>
                    <a:pt x="16577" y="9504"/>
                  </a:lnTo>
                  <a:lnTo>
                    <a:pt x="16577" y="10368"/>
                  </a:lnTo>
                  <a:lnTo>
                    <a:pt x="17079" y="10368"/>
                  </a:lnTo>
                  <a:lnTo>
                    <a:pt x="18084" y="12096"/>
                  </a:lnTo>
                  <a:lnTo>
                    <a:pt x="18586" y="13824"/>
                  </a:lnTo>
                  <a:lnTo>
                    <a:pt x="19088" y="14688"/>
                  </a:lnTo>
                  <a:lnTo>
                    <a:pt x="19088" y="15552"/>
                  </a:lnTo>
                  <a:lnTo>
                    <a:pt x="19591" y="16416"/>
                  </a:lnTo>
                  <a:lnTo>
                    <a:pt x="21098" y="21600"/>
                  </a:lnTo>
                  <a:lnTo>
                    <a:pt x="21600" y="6912"/>
                  </a:lnTo>
                  <a:lnTo>
                    <a:pt x="21098" y="6912"/>
                  </a:lnTo>
                  <a:lnTo>
                    <a:pt x="20093" y="5184"/>
                  </a:lnTo>
                  <a:lnTo>
                    <a:pt x="19088" y="4320"/>
                  </a:lnTo>
                  <a:lnTo>
                    <a:pt x="18084" y="2592"/>
                  </a:lnTo>
                  <a:lnTo>
                    <a:pt x="17079" y="1728"/>
                  </a:lnTo>
                  <a:lnTo>
                    <a:pt x="16577" y="864"/>
                  </a:lnTo>
                  <a:lnTo>
                    <a:pt x="15070" y="0"/>
                  </a:lnTo>
                  <a:lnTo>
                    <a:pt x="12558" y="0"/>
                  </a:lnTo>
                  <a:lnTo>
                    <a:pt x="12558" y="864"/>
                  </a:lnTo>
                  <a:lnTo>
                    <a:pt x="11051" y="3456"/>
                  </a:lnTo>
                  <a:lnTo>
                    <a:pt x="11051" y="4320"/>
                  </a:lnTo>
                  <a:lnTo>
                    <a:pt x="7535" y="4320"/>
                  </a:lnTo>
                  <a:lnTo>
                    <a:pt x="6028" y="3456"/>
                  </a:lnTo>
                  <a:lnTo>
                    <a:pt x="5023" y="2592"/>
                  </a:lnTo>
                  <a:lnTo>
                    <a:pt x="4019" y="2592"/>
                  </a:lnTo>
                  <a:lnTo>
                    <a:pt x="3516" y="1728"/>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67" name="Freeform 483"/>
            <p:cNvSpPr/>
            <p:nvPr/>
          </p:nvSpPr>
          <p:spPr>
            <a:xfrm>
              <a:off x="1958452" y="2566325"/>
              <a:ext cx="92116" cy="53051"/>
            </a:xfrm>
            <a:custGeom>
              <a:avLst/>
              <a:gdLst/>
              <a:ahLst/>
              <a:cxnLst>
                <a:cxn ang="0">
                  <a:pos x="wd2" y="hd2"/>
                </a:cxn>
                <a:cxn ang="5400000">
                  <a:pos x="wd2" y="hd2"/>
                </a:cxn>
                <a:cxn ang="10800000">
                  <a:pos x="wd2" y="hd2"/>
                </a:cxn>
                <a:cxn ang="16200000">
                  <a:pos x="wd2" y="hd2"/>
                </a:cxn>
              </a:cxnLst>
              <a:rect l="0" t="0" r="r" b="b"/>
              <a:pathLst>
                <a:path w="21600" h="21600" extrusionOk="0">
                  <a:moveTo>
                    <a:pt x="15026" y="1350"/>
                  </a:moveTo>
                  <a:lnTo>
                    <a:pt x="0" y="0"/>
                  </a:lnTo>
                  <a:lnTo>
                    <a:pt x="0" y="9450"/>
                  </a:lnTo>
                  <a:lnTo>
                    <a:pt x="939" y="10800"/>
                  </a:lnTo>
                  <a:lnTo>
                    <a:pt x="939" y="12150"/>
                  </a:lnTo>
                  <a:lnTo>
                    <a:pt x="1878" y="13500"/>
                  </a:lnTo>
                  <a:lnTo>
                    <a:pt x="1878" y="14850"/>
                  </a:lnTo>
                  <a:lnTo>
                    <a:pt x="2817" y="14850"/>
                  </a:lnTo>
                  <a:lnTo>
                    <a:pt x="2817" y="16200"/>
                  </a:lnTo>
                  <a:lnTo>
                    <a:pt x="3757" y="16200"/>
                  </a:lnTo>
                  <a:lnTo>
                    <a:pt x="4696" y="17550"/>
                  </a:lnTo>
                  <a:lnTo>
                    <a:pt x="6574" y="17550"/>
                  </a:lnTo>
                  <a:lnTo>
                    <a:pt x="10330" y="20250"/>
                  </a:lnTo>
                  <a:lnTo>
                    <a:pt x="14087" y="20250"/>
                  </a:lnTo>
                  <a:lnTo>
                    <a:pt x="15965" y="21600"/>
                  </a:lnTo>
                  <a:lnTo>
                    <a:pt x="21600" y="16200"/>
                  </a:lnTo>
                  <a:lnTo>
                    <a:pt x="21600" y="6750"/>
                  </a:lnTo>
                  <a:lnTo>
                    <a:pt x="20661" y="6750"/>
                  </a:lnTo>
                  <a:lnTo>
                    <a:pt x="17843" y="2700"/>
                  </a:lnTo>
                  <a:lnTo>
                    <a:pt x="15965" y="1350"/>
                  </a:lnTo>
                  <a:lnTo>
                    <a:pt x="15026" y="135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68" name="Freeform 484"/>
            <p:cNvSpPr/>
            <p:nvPr/>
          </p:nvSpPr>
          <p:spPr>
            <a:xfrm>
              <a:off x="1958452" y="2566325"/>
              <a:ext cx="92116" cy="53051"/>
            </a:xfrm>
            <a:custGeom>
              <a:avLst/>
              <a:gdLst/>
              <a:ahLst/>
              <a:cxnLst>
                <a:cxn ang="0">
                  <a:pos x="wd2" y="hd2"/>
                </a:cxn>
                <a:cxn ang="5400000">
                  <a:pos x="wd2" y="hd2"/>
                </a:cxn>
                <a:cxn ang="10800000">
                  <a:pos x="wd2" y="hd2"/>
                </a:cxn>
                <a:cxn ang="16200000">
                  <a:pos x="wd2" y="hd2"/>
                </a:cxn>
              </a:cxnLst>
              <a:rect l="0" t="0" r="r" b="b"/>
              <a:pathLst>
                <a:path w="21600" h="21600" extrusionOk="0">
                  <a:moveTo>
                    <a:pt x="15026" y="1350"/>
                  </a:moveTo>
                  <a:lnTo>
                    <a:pt x="0" y="0"/>
                  </a:lnTo>
                  <a:lnTo>
                    <a:pt x="0" y="9450"/>
                  </a:lnTo>
                  <a:lnTo>
                    <a:pt x="939" y="10800"/>
                  </a:lnTo>
                  <a:lnTo>
                    <a:pt x="939" y="12150"/>
                  </a:lnTo>
                  <a:lnTo>
                    <a:pt x="1878" y="13500"/>
                  </a:lnTo>
                  <a:lnTo>
                    <a:pt x="1878" y="14850"/>
                  </a:lnTo>
                  <a:lnTo>
                    <a:pt x="2817" y="14850"/>
                  </a:lnTo>
                  <a:lnTo>
                    <a:pt x="2817" y="16200"/>
                  </a:lnTo>
                  <a:lnTo>
                    <a:pt x="3757" y="16200"/>
                  </a:lnTo>
                  <a:lnTo>
                    <a:pt x="4696" y="17550"/>
                  </a:lnTo>
                  <a:lnTo>
                    <a:pt x="6574" y="17550"/>
                  </a:lnTo>
                  <a:lnTo>
                    <a:pt x="10330" y="20250"/>
                  </a:lnTo>
                  <a:lnTo>
                    <a:pt x="14087" y="20250"/>
                  </a:lnTo>
                  <a:lnTo>
                    <a:pt x="15965" y="21600"/>
                  </a:lnTo>
                  <a:lnTo>
                    <a:pt x="21600" y="16200"/>
                  </a:lnTo>
                  <a:lnTo>
                    <a:pt x="21600" y="6750"/>
                  </a:lnTo>
                  <a:lnTo>
                    <a:pt x="20661" y="6750"/>
                  </a:lnTo>
                  <a:lnTo>
                    <a:pt x="17843" y="2700"/>
                  </a:lnTo>
                  <a:lnTo>
                    <a:pt x="15965" y="1350"/>
                  </a:lnTo>
                  <a:lnTo>
                    <a:pt x="15026" y="135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69" name="Freeform 485"/>
            <p:cNvSpPr/>
            <p:nvPr/>
          </p:nvSpPr>
          <p:spPr>
            <a:xfrm>
              <a:off x="1910393" y="2463540"/>
              <a:ext cx="132166" cy="106102"/>
            </a:xfrm>
            <a:custGeom>
              <a:avLst/>
              <a:gdLst/>
              <a:ahLst/>
              <a:cxnLst>
                <a:cxn ang="0">
                  <a:pos x="wd2" y="hd2"/>
                </a:cxn>
                <a:cxn ang="5400000">
                  <a:pos x="wd2" y="hd2"/>
                </a:cxn>
                <a:cxn ang="10800000">
                  <a:pos x="wd2" y="hd2"/>
                </a:cxn>
                <a:cxn ang="16200000">
                  <a:pos x="wd2" y="hd2"/>
                </a:cxn>
              </a:cxnLst>
              <a:rect l="0" t="0" r="r" b="b"/>
              <a:pathLst>
                <a:path w="21600" h="21600" extrusionOk="0">
                  <a:moveTo>
                    <a:pt x="19636" y="675"/>
                  </a:moveTo>
                  <a:lnTo>
                    <a:pt x="17673" y="675"/>
                  </a:lnTo>
                  <a:lnTo>
                    <a:pt x="16364" y="0"/>
                  </a:lnTo>
                  <a:lnTo>
                    <a:pt x="12436" y="0"/>
                  </a:lnTo>
                  <a:lnTo>
                    <a:pt x="12436" y="675"/>
                  </a:lnTo>
                  <a:lnTo>
                    <a:pt x="11782" y="675"/>
                  </a:lnTo>
                  <a:lnTo>
                    <a:pt x="11782" y="2025"/>
                  </a:lnTo>
                  <a:lnTo>
                    <a:pt x="11127" y="2700"/>
                  </a:lnTo>
                  <a:lnTo>
                    <a:pt x="11127" y="5400"/>
                  </a:lnTo>
                  <a:lnTo>
                    <a:pt x="10473" y="5400"/>
                  </a:lnTo>
                  <a:lnTo>
                    <a:pt x="9818" y="6075"/>
                  </a:lnTo>
                  <a:lnTo>
                    <a:pt x="3927" y="6075"/>
                  </a:lnTo>
                  <a:lnTo>
                    <a:pt x="3273" y="6750"/>
                  </a:lnTo>
                  <a:lnTo>
                    <a:pt x="1309" y="7425"/>
                  </a:lnTo>
                  <a:lnTo>
                    <a:pt x="0" y="8100"/>
                  </a:lnTo>
                  <a:lnTo>
                    <a:pt x="0" y="8775"/>
                  </a:lnTo>
                  <a:lnTo>
                    <a:pt x="655" y="9450"/>
                  </a:lnTo>
                  <a:lnTo>
                    <a:pt x="1964" y="10125"/>
                  </a:lnTo>
                  <a:lnTo>
                    <a:pt x="1964" y="10800"/>
                  </a:lnTo>
                  <a:lnTo>
                    <a:pt x="2618" y="10800"/>
                  </a:lnTo>
                  <a:lnTo>
                    <a:pt x="2618" y="11475"/>
                  </a:lnTo>
                  <a:lnTo>
                    <a:pt x="3273" y="12150"/>
                  </a:lnTo>
                  <a:lnTo>
                    <a:pt x="3273" y="14175"/>
                  </a:lnTo>
                  <a:lnTo>
                    <a:pt x="3927" y="16200"/>
                  </a:lnTo>
                  <a:lnTo>
                    <a:pt x="4582" y="16875"/>
                  </a:lnTo>
                  <a:lnTo>
                    <a:pt x="4582" y="17550"/>
                  </a:lnTo>
                  <a:lnTo>
                    <a:pt x="5236" y="17550"/>
                  </a:lnTo>
                  <a:lnTo>
                    <a:pt x="5891" y="18225"/>
                  </a:lnTo>
                  <a:lnTo>
                    <a:pt x="6545" y="19575"/>
                  </a:lnTo>
                  <a:lnTo>
                    <a:pt x="7855" y="20925"/>
                  </a:lnTo>
                  <a:lnTo>
                    <a:pt x="18327" y="21600"/>
                  </a:lnTo>
                  <a:lnTo>
                    <a:pt x="18327" y="19575"/>
                  </a:lnTo>
                  <a:lnTo>
                    <a:pt x="18982" y="15525"/>
                  </a:lnTo>
                  <a:lnTo>
                    <a:pt x="18982" y="10800"/>
                  </a:lnTo>
                  <a:lnTo>
                    <a:pt x="19636" y="8775"/>
                  </a:lnTo>
                  <a:lnTo>
                    <a:pt x="19636" y="6750"/>
                  </a:lnTo>
                  <a:lnTo>
                    <a:pt x="20291" y="6075"/>
                  </a:lnTo>
                  <a:lnTo>
                    <a:pt x="20945" y="4725"/>
                  </a:lnTo>
                  <a:lnTo>
                    <a:pt x="20945" y="4050"/>
                  </a:lnTo>
                  <a:lnTo>
                    <a:pt x="21600" y="3375"/>
                  </a:lnTo>
                  <a:lnTo>
                    <a:pt x="20945" y="2700"/>
                  </a:lnTo>
                  <a:lnTo>
                    <a:pt x="20945" y="2025"/>
                  </a:lnTo>
                  <a:lnTo>
                    <a:pt x="20291" y="2025"/>
                  </a:lnTo>
                  <a:lnTo>
                    <a:pt x="20291" y="1350"/>
                  </a:lnTo>
                  <a:lnTo>
                    <a:pt x="19636" y="675"/>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70" name="Freeform 486"/>
            <p:cNvSpPr/>
            <p:nvPr/>
          </p:nvSpPr>
          <p:spPr>
            <a:xfrm>
              <a:off x="1910393" y="2463540"/>
              <a:ext cx="132166" cy="106102"/>
            </a:xfrm>
            <a:custGeom>
              <a:avLst/>
              <a:gdLst/>
              <a:ahLst/>
              <a:cxnLst>
                <a:cxn ang="0">
                  <a:pos x="wd2" y="hd2"/>
                </a:cxn>
                <a:cxn ang="5400000">
                  <a:pos x="wd2" y="hd2"/>
                </a:cxn>
                <a:cxn ang="10800000">
                  <a:pos x="wd2" y="hd2"/>
                </a:cxn>
                <a:cxn ang="16200000">
                  <a:pos x="wd2" y="hd2"/>
                </a:cxn>
              </a:cxnLst>
              <a:rect l="0" t="0" r="r" b="b"/>
              <a:pathLst>
                <a:path w="21600" h="21600" extrusionOk="0">
                  <a:moveTo>
                    <a:pt x="19636" y="675"/>
                  </a:moveTo>
                  <a:lnTo>
                    <a:pt x="17673" y="675"/>
                  </a:lnTo>
                  <a:lnTo>
                    <a:pt x="16364" y="0"/>
                  </a:lnTo>
                  <a:lnTo>
                    <a:pt x="12436" y="0"/>
                  </a:lnTo>
                  <a:lnTo>
                    <a:pt x="12436" y="675"/>
                  </a:lnTo>
                  <a:lnTo>
                    <a:pt x="11782" y="675"/>
                  </a:lnTo>
                  <a:lnTo>
                    <a:pt x="11782" y="2025"/>
                  </a:lnTo>
                  <a:lnTo>
                    <a:pt x="11127" y="2700"/>
                  </a:lnTo>
                  <a:lnTo>
                    <a:pt x="11127" y="5400"/>
                  </a:lnTo>
                  <a:lnTo>
                    <a:pt x="10473" y="5400"/>
                  </a:lnTo>
                  <a:lnTo>
                    <a:pt x="9818" y="6075"/>
                  </a:lnTo>
                  <a:lnTo>
                    <a:pt x="3927" y="6075"/>
                  </a:lnTo>
                  <a:lnTo>
                    <a:pt x="3273" y="6750"/>
                  </a:lnTo>
                  <a:lnTo>
                    <a:pt x="1309" y="7425"/>
                  </a:lnTo>
                  <a:lnTo>
                    <a:pt x="0" y="8100"/>
                  </a:lnTo>
                  <a:lnTo>
                    <a:pt x="0" y="8775"/>
                  </a:lnTo>
                  <a:lnTo>
                    <a:pt x="655" y="9450"/>
                  </a:lnTo>
                  <a:lnTo>
                    <a:pt x="1964" y="10125"/>
                  </a:lnTo>
                  <a:lnTo>
                    <a:pt x="1964" y="10800"/>
                  </a:lnTo>
                  <a:lnTo>
                    <a:pt x="2618" y="10800"/>
                  </a:lnTo>
                  <a:lnTo>
                    <a:pt x="2618" y="11475"/>
                  </a:lnTo>
                  <a:lnTo>
                    <a:pt x="3273" y="12150"/>
                  </a:lnTo>
                  <a:lnTo>
                    <a:pt x="3273" y="14175"/>
                  </a:lnTo>
                  <a:lnTo>
                    <a:pt x="3927" y="16200"/>
                  </a:lnTo>
                  <a:lnTo>
                    <a:pt x="4582" y="16875"/>
                  </a:lnTo>
                  <a:lnTo>
                    <a:pt x="4582" y="17550"/>
                  </a:lnTo>
                  <a:lnTo>
                    <a:pt x="5236" y="17550"/>
                  </a:lnTo>
                  <a:lnTo>
                    <a:pt x="5891" y="18225"/>
                  </a:lnTo>
                  <a:lnTo>
                    <a:pt x="6545" y="19575"/>
                  </a:lnTo>
                  <a:lnTo>
                    <a:pt x="7855" y="20925"/>
                  </a:lnTo>
                  <a:lnTo>
                    <a:pt x="18327" y="21600"/>
                  </a:lnTo>
                  <a:lnTo>
                    <a:pt x="18327" y="19575"/>
                  </a:lnTo>
                  <a:lnTo>
                    <a:pt x="18982" y="15525"/>
                  </a:lnTo>
                  <a:lnTo>
                    <a:pt x="18982" y="10800"/>
                  </a:lnTo>
                  <a:lnTo>
                    <a:pt x="19636" y="8775"/>
                  </a:lnTo>
                  <a:lnTo>
                    <a:pt x="19636" y="6750"/>
                  </a:lnTo>
                  <a:lnTo>
                    <a:pt x="20291" y="6075"/>
                  </a:lnTo>
                  <a:lnTo>
                    <a:pt x="20945" y="4725"/>
                  </a:lnTo>
                  <a:lnTo>
                    <a:pt x="20945" y="4050"/>
                  </a:lnTo>
                  <a:lnTo>
                    <a:pt x="21600" y="3375"/>
                  </a:lnTo>
                  <a:lnTo>
                    <a:pt x="20945" y="2700"/>
                  </a:lnTo>
                  <a:lnTo>
                    <a:pt x="20945" y="2025"/>
                  </a:lnTo>
                  <a:lnTo>
                    <a:pt x="20291" y="2025"/>
                  </a:lnTo>
                  <a:lnTo>
                    <a:pt x="20291" y="1350"/>
                  </a:lnTo>
                  <a:lnTo>
                    <a:pt x="19636" y="675"/>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71" name="Freeform 487"/>
            <p:cNvSpPr/>
            <p:nvPr/>
          </p:nvSpPr>
          <p:spPr>
            <a:xfrm>
              <a:off x="1850315" y="2470171"/>
              <a:ext cx="60077" cy="33158"/>
            </a:xfrm>
            <a:custGeom>
              <a:avLst/>
              <a:gdLst/>
              <a:ahLst/>
              <a:cxnLst>
                <a:cxn ang="0">
                  <a:pos x="wd2" y="hd2"/>
                </a:cxn>
                <a:cxn ang="5400000">
                  <a:pos x="wd2" y="hd2"/>
                </a:cxn>
                <a:cxn ang="10800000">
                  <a:pos x="wd2" y="hd2"/>
                </a:cxn>
                <a:cxn ang="16200000">
                  <a:pos x="wd2" y="hd2"/>
                </a:cxn>
              </a:cxnLst>
              <a:rect l="0" t="0" r="r" b="b"/>
              <a:pathLst>
                <a:path w="21600" h="21600" extrusionOk="0">
                  <a:moveTo>
                    <a:pt x="20160" y="21600"/>
                  </a:moveTo>
                  <a:lnTo>
                    <a:pt x="20160" y="19440"/>
                  </a:lnTo>
                  <a:lnTo>
                    <a:pt x="21600" y="17280"/>
                  </a:lnTo>
                  <a:lnTo>
                    <a:pt x="21600" y="10800"/>
                  </a:lnTo>
                  <a:lnTo>
                    <a:pt x="20160" y="6480"/>
                  </a:lnTo>
                  <a:lnTo>
                    <a:pt x="20160" y="2160"/>
                  </a:lnTo>
                  <a:lnTo>
                    <a:pt x="18720" y="2160"/>
                  </a:lnTo>
                  <a:lnTo>
                    <a:pt x="17280" y="0"/>
                  </a:lnTo>
                  <a:lnTo>
                    <a:pt x="8640" y="0"/>
                  </a:lnTo>
                  <a:lnTo>
                    <a:pt x="7200" y="2160"/>
                  </a:lnTo>
                  <a:lnTo>
                    <a:pt x="5760" y="2160"/>
                  </a:lnTo>
                  <a:lnTo>
                    <a:pt x="0" y="6480"/>
                  </a:lnTo>
                  <a:lnTo>
                    <a:pt x="20160" y="216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72" name="Freeform 488"/>
            <p:cNvSpPr/>
            <p:nvPr/>
          </p:nvSpPr>
          <p:spPr>
            <a:xfrm>
              <a:off x="1850315" y="2470171"/>
              <a:ext cx="60077" cy="33158"/>
            </a:xfrm>
            <a:custGeom>
              <a:avLst/>
              <a:gdLst/>
              <a:ahLst/>
              <a:cxnLst>
                <a:cxn ang="0">
                  <a:pos x="wd2" y="hd2"/>
                </a:cxn>
                <a:cxn ang="5400000">
                  <a:pos x="wd2" y="hd2"/>
                </a:cxn>
                <a:cxn ang="10800000">
                  <a:pos x="wd2" y="hd2"/>
                </a:cxn>
                <a:cxn ang="16200000">
                  <a:pos x="wd2" y="hd2"/>
                </a:cxn>
              </a:cxnLst>
              <a:rect l="0" t="0" r="r" b="b"/>
              <a:pathLst>
                <a:path w="21600" h="21600" extrusionOk="0">
                  <a:moveTo>
                    <a:pt x="20160" y="21600"/>
                  </a:moveTo>
                  <a:lnTo>
                    <a:pt x="20160" y="19440"/>
                  </a:lnTo>
                  <a:lnTo>
                    <a:pt x="21600" y="17280"/>
                  </a:lnTo>
                  <a:lnTo>
                    <a:pt x="21600" y="10800"/>
                  </a:lnTo>
                  <a:lnTo>
                    <a:pt x="20160" y="6480"/>
                  </a:lnTo>
                  <a:lnTo>
                    <a:pt x="20160" y="2160"/>
                  </a:lnTo>
                  <a:lnTo>
                    <a:pt x="18720" y="2160"/>
                  </a:lnTo>
                  <a:lnTo>
                    <a:pt x="17280" y="0"/>
                  </a:lnTo>
                  <a:lnTo>
                    <a:pt x="8640" y="0"/>
                  </a:lnTo>
                  <a:lnTo>
                    <a:pt x="7200" y="2160"/>
                  </a:lnTo>
                  <a:lnTo>
                    <a:pt x="5760" y="2160"/>
                  </a:lnTo>
                  <a:lnTo>
                    <a:pt x="0" y="6480"/>
                  </a:lnTo>
                  <a:lnTo>
                    <a:pt x="20160" y="216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73" name="Freeform 489"/>
            <p:cNvSpPr/>
            <p:nvPr/>
          </p:nvSpPr>
          <p:spPr>
            <a:xfrm>
              <a:off x="1850315" y="2423753"/>
              <a:ext cx="200253" cy="79577"/>
            </a:xfrm>
            <a:custGeom>
              <a:avLst/>
              <a:gdLst/>
              <a:ahLst/>
              <a:cxnLst>
                <a:cxn ang="0">
                  <a:pos x="wd2" y="hd2"/>
                </a:cxn>
                <a:cxn ang="5400000">
                  <a:pos x="wd2" y="hd2"/>
                </a:cxn>
                <a:cxn ang="10800000">
                  <a:pos x="wd2" y="hd2"/>
                </a:cxn>
                <a:cxn ang="16200000">
                  <a:pos x="wd2" y="hd2"/>
                </a:cxn>
              </a:cxnLst>
              <a:rect l="0" t="0" r="r" b="b"/>
              <a:pathLst>
                <a:path w="21600" h="21600" extrusionOk="0">
                  <a:moveTo>
                    <a:pt x="3456" y="3600"/>
                  </a:moveTo>
                  <a:lnTo>
                    <a:pt x="3456" y="8100"/>
                  </a:lnTo>
                  <a:lnTo>
                    <a:pt x="3024" y="9000"/>
                  </a:lnTo>
                  <a:lnTo>
                    <a:pt x="2592" y="9000"/>
                  </a:lnTo>
                  <a:lnTo>
                    <a:pt x="2592" y="9900"/>
                  </a:lnTo>
                  <a:lnTo>
                    <a:pt x="2160" y="9000"/>
                  </a:lnTo>
                  <a:lnTo>
                    <a:pt x="864" y="9000"/>
                  </a:lnTo>
                  <a:lnTo>
                    <a:pt x="864" y="9900"/>
                  </a:lnTo>
                  <a:lnTo>
                    <a:pt x="432" y="9900"/>
                  </a:lnTo>
                  <a:lnTo>
                    <a:pt x="432" y="12600"/>
                  </a:lnTo>
                  <a:lnTo>
                    <a:pt x="0" y="14400"/>
                  </a:lnTo>
                  <a:lnTo>
                    <a:pt x="0" y="15300"/>
                  </a:lnTo>
                  <a:lnTo>
                    <a:pt x="1728" y="13500"/>
                  </a:lnTo>
                  <a:lnTo>
                    <a:pt x="2592" y="13500"/>
                  </a:lnTo>
                  <a:lnTo>
                    <a:pt x="2592" y="12600"/>
                  </a:lnTo>
                  <a:lnTo>
                    <a:pt x="5184" y="12600"/>
                  </a:lnTo>
                  <a:lnTo>
                    <a:pt x="5616" y="13500"/>
                  </a:lnTo>
                  <a:lnTo>
                    <a:pt x="6048" y="13500"/>
                  </a:lnTo>
                  <a:lnTo>
                    <a:pt x="6048" y="15300"/>
                  </a:lnTo>
                  <a:lnTo>
                    <a:pt x="6480" y="15300"/>
                  </a:lnTo>
                  <a:lnTo>
                    <a:pt x="6480" y="20700"/>
                  </a:lnTo>
                  <a:lnTo>
                    <a:pt x="6048" y="21600"/>
                  </a:lnTo>
                  <a:lnTo>
                    <a:pt x="6480" y="21600"/>
                  </a:lnTo>
                  <a:lnTo>
                    <a:pt x="7344" y="20700"/>
                  </a:lnTo>
                  <a:lnTo>
                    <a:pt x="8640" y="18900"/>
                  </a:lnTo>
                  <a:lnTo>
                    <a:pt x="9504" y="18900"/>
                  </a:lnTo>
                  <a:lnTo>
                    <a:pt x="9504" y="18000"/>
                  </a:lnTo>
                  <a:lnTo>
                    <a:pt x="11664" y="18000"/>
                  </a:lnTo>
                  <a:lnTo>
                    <a:pt x="12096" y="18900"/>
                  </a:lnTo>
                  <a:lnTo>
                    <a:pt x="12528" y="18000"/>
                  </a:lnTo>
                  <a:lnTo>
                    <a:pt x="13392" y="18000"/>
                  </a:lnTo>
                  <a:lnTo>
                    <a:pt x="13824" y="17100"/>
                  </a:lnTo>
                  <a:lnTo>
                    <a:pt x="13824" y="14400"/>
                  </a:lnTo>
                  <a:lnTo>
                    <a:pt x="14256" y="13500"/>
                  </a:lnTo>
                  <a:lnTo>
                    <a:pt x="14256" y="11700"/>
                  </a:lnTo>
                  <a:lnTo>
                    <a:pt x="14688" y="11700"/>
                  </a:lnTo>
                  <a:lnTo>
                    <a:pt x="14688" y="10800"/>
                  </a:lnTo>
                  <a:lnTo>
                    <a:pt x="17280" y="10800"/>
                  </a:lnTo>
                  <a:lnTo>
                    <a:pt x="18144" y="11700"/>
                  </a:lnTo>
                  <a:lnTo>
                    <a:pt x="19440" y="11700"/>
                  </a:lnTo>
                  <a:lnTo>
                    <a:pt x="19872" y="10800"/>
                  </a:lnTo>
                  <a:lnTo>
                    <a:pt x="20304" y="10800"/>
                  </a:lnTo>
                  <a:lnTo>
                    <a:pt x="20736" y="9900"/>
                  </a:lnTo>
                  <a:lnTo>
                    <a:pt x="20736" y="9000"/>
                  </a:lnTo>
                  <a:lnTo>
                    <a:pt x="21600" y="7200"/>
                  </a:lnTo>
                  <a:lnTo>
                    <a:pt x="21168" y="6300"/>
                  </a:lnTo>
                  <a:lnTo>
                    <a:pt x="20736" y="6300"/>
                  </a:lnTo>
                  <a:lnTo>
                    <a:pt x="20304" y="5400"/>
                  </a:lnTo>
                  <a:lnTo>
                    <a:pt x="18576" y="5400"/>
                  </a:lnTo>
                  <a:lnTo>
                    <a:pt x="18144" y="4500"/>
                  </a:lnTo>
                  <a:lnTo>
                    <a:pt x="17712" y="4500"/>
                  </a:lnTo>
                  <a:lnTo>
                    <a:pt x="17712" y="3600"/>
                  </a:lnTo>
                  <a:lnTo>
                    <a:pt x="16416" y="900"/>
                  </a:lnTo>
                  <a:lnTo>
                    <a:pt x="15984" y="900"/>
                  </a:lnTo>
                  <a:lnTo>
                    <a:pt x="15552" y="0"/>
                  </a:lnTo>
                  <a:lnTo>
                    <a:pt x="11664" y="0"/>
                  </a:lnTo>
                  <a:lnTo>
                    <a:pt x="10800" y="900"/>
                  </a:lnTo>
                  <a:lnTo>
                    <a:pt x="9936" y="2700"/>
                  </a:lnTo>
                  <a:lnTo>
                    <a:pt x="9936" y="3600"/>
                  </a:lnTo>
                  <a:lnTo>
                    <a:pt x="9504" y="3600"/>
                  </a:lnTo>
                  <a:lnTo>
                    <a:pt x="9072" y="4500"/>
                  </a:lnTo>
                  <a:lnTo>
                    <a:pt x="8208" y="2700"/>
                  </a:lnTo>
                  <a:lnTo>
                    <a:pt x="8208" y="1800"/>
                  </a:lnTo>
                  <a:lnTo>
                    <a:pt x="7776" y="900"/>
                  </a:lnTo>
                  <a:lnTo>
                    <a:pt x="7776" y="0"/>
                  </a:lnTo>
                  <a:lnTo>
                    <a:pt x="6912" y="1800"/>
                  </a:lnTo>
                  <a:lnTo>
                    <a:pt x="6048" y="2700"/>
                  </a:lnTo>
                  <a:lnTo>
                    <a:pt x="5616" y="2700"/>
                  </a:lnTo>
                  <a:lnTo>
                    <a:pt x="5184" y="3600"/>
                  </a:lnTo>
                  <a:lnTo>
                    <a:pt x="3456" y="36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74" name="Freeform 490"/>
            <p:cNvSpPr/>
            <p:nvPr/>
          </p:nvSpPr>
          <p:spPr>
            <a:xfrm>
              <a:off x="1850315" y="2423753"/>
              <a:ext cx="200253" cy="79577"/>
            </a:xfrm>
            <a:custGeom>
              <a:avLst/>
              <a:gdLst/>
              <a:ahLst/>
              <a:cxnLst>
                <a:cxn ang="0">
                  <a:pos x="wd2" y="hd2"/>
                </a:cxn>
                <a:cxn ang="5400000">
                  <a:pos x="wd2" y="hd2"/>
                </a:cxn>
                <a:cxn ang="10800000">
                  <a:pos x="wd2" y="hd2"/>
                </a:cxn>
                <a:cxn ang="16200000">
                  <a:pos x="wd2" y="hd2"/>
                </a:cxn>
              </a:cxnLst>
              <a:rect l="0" t="0" r="r" b="b"/>
              <a:pathLst>
                <a:path w="21600" h="21600" extrusionOk="0">
                  <a:moveTo>
                    <a:pt x="3456" y="3600"/>
                  </a:moveTo>
                  <a:lnTo>
                    <a:pt x="3456" y="8100"/>
                  </a:lnTo>
                  <a:lnTo>
                    <a:pt x="3024" y="9000"/>
                  </a:lnTo>
                  <a:lnTo>
                    <a:pt x="2592" y="9000"/>
                  </a:lnTo>
                  <a:lnTo>
                    <a:pt x="2592" y="9900"/>
                  </a:lnTo>
                  <a:lnTo>
                    <a:pt x="2160" y="9000"/>
                  </a:lnTo>
                  <a:lnTo>
                    <a:pt x="864" y="9000"/>
                  </a:lnTo>
                  <a:lnTo>
                    <a:pt x="864" y="9900"/>
                  </a:lnTo>
                  <a:lnTo>
                    <a:pt x="432" y="9900"/>
                  </a:lnTo>
                  <a:lnTo>
                    <a:pt x="432" y="12600"/>
                  </a:lnTo>
                  <a:lnTo>
                    <a:pt x="0" y="14400"/>
                  </a:lnTo>
                  <a:lnTo>
                    <a:pt x="0" y="15300"/>
                  </a:lnTo>
                  <a:lnTo>
                    <a:pt x="1728" y="13500"/>
                  </a:lnTo>
                  <a:lnTo>
                    <a:pt x="2592" y="13500"/>
                  </a:lnTo>
                  <a:lnTo>
                    <a:pt x="2592" y="12600"/>
                  </a:lnTo>
                  <a:lnTo>
                    <a:pt x="5184" y="12600"/>
                  </a:lnTo>
                  <a:lnTo>
                    <a:pt x="5616" y="13500"/>
                  </a:lnTo>
                  <a:lnTo>
                    <a:pt x="6048" y="13500"/>
                  </a:lnTo>
                  <a:lnTo>
                    <a:pt x="6048" y="15300"/>
                  </a:lnTo>
                  <a:lnTo>
                    <a:pt x="6480" y="15300"/>
                  </a:lnTo>
                  <a:lnTo>
                    <a:pt x="6480" y="20700"/>
                  </a:lnTo>
                  <a:lnTo>
                    <a:pt x="6048" y="21600"/>
                  </a:lnTo>
                  <a:lnTo>
                    <a:pt x="6480" y="21600"/>
                  </a:lnTo>
                  <a:lnTo>
                    <a:pt x="7344" y="20700"/>
                  </a:lnTo>
                  <a:lnTo>
                    <a:pt x="8640" y="18900"/>
                  </a:lnTo>
                  <a:lnTo>
                    <a:pt x="9504" y="18900"/>
                  </a:lnTo>
                  <a:lnTo>
                    <a:pt x="9504" y="18000"/>
                  </a:lnTo>
                  <a:lnTo>
                    <a:pt x="11664" y="18000"/>
                  </a:lnTo>
                  <a:lnTo>
                    <a:pt x="12096" y="18900"/>
                  </a:lnTo>
                  <a:lnTo>
                    <a:pt x="12528" y="18000"/>
                  </a:lnTo>
                  <a:lnTo>
                    <a:pt x="13392" y="18000"/>
                  </a:lnTo>
                  <a:lnTo>
                    <a:pt x="13824" y="17100"/>
                  </a:lnTo>
                  <a:lnTo>
                    <a:pt x="13824" y="14400"/>
                  </a:lnTo>
                  <a:lnTo>
                    <a:pt x="14256" y="13500"/>
                  </a:lnTo>
                  <a:lnTo>
                    <a:pt x="14256" y="11700"/>
                  </a:lnTo>
                  <a:lnTo>
                    <a:pt x="14688" y="11700"/>
                  </a:lnTo>
                  <a:lnTo>
                    <a:pt x="14688" y="10800"/>
                  </a:lnTo>
                  <a:lnTo>
                    <a:pt x="17280" y="10800"/>
                  </a:lnTo>
                  <a:lnTo>
                    <a:pt x="18144" y="11700"/>
                  </a:lnTo>
                  <a:lnTo>
                    <a:pt x="19440" y="11700"/>
                  </a:lnTo>
                  <a:lnTo>
                    <a:pt x="19872" y="10800"/>
                  </a:lnTo>
                  <a:lnTo>
                    <a:pt x="20304" y="10800"/>
                  </a:lnTo>
                  <a:lnTo>
                    <a:pt x="20736" y="9900"/>
                  </a:lnTo>
                  <a:lnTo>
                    <a:pt x="20736" y="9000"/>
                  </a:lnTo>
                  <a:lnTo>
                    <a:pt x="21600" y="7200"/>
                  </a:lnTo>
                  <a:lnTo>
                    <a:pt x="21168" y="6300"/>
                  </a:lnTo>
                  <a:lnTo>
                    <a:pt x="20736" y="6300"/>
                  </a:lnTo>
                  <a:lnTo>
                    <a:pt x="20304" y="5400"/>
                  </a:lnTo>
                  <a:lnTo>
                    <a:pt x="18576" y="5400"/>
                  </a:lnTo>
                  <a:lnTo>
                    <a:pt x="18144" y="4500"/>
                  </a:lnTo>
                  <a:lnTo>
                    <a:pt x="17712" y="4500"/>
                  </a:lnTo>
                  <a:lnTo>
                    <a:pt x="17712" y="3600"/>
                  </a:lnTo>
                  <a:lnTo>
                    <a:pt x="16416" y="900"/>
                  </a:lnTo>
                  <a:lnTo>
                    <a:pt x="15984" y="900"/>
                  </a:lnTo>
                  <a:lnTo>
                    <a:pt x="15552" y="0"/>
                  </a:lnTo>
                  <a:lnTo>
                    <a:pt x="11664" y="0"/>
                  </a:lnTo>
                  <a:lnTo>
                    <a:pt x="10800" y="900"/>
                  </a:lnTo>
                  <a:lnTo>
                    <a:pt x="9936" y="2700"/>
                  </a:lnTo>
                  <a:lnTo>
                    <a:pt x="9936" y="3600"/>
                  </a:lnTo>
                  <a:lnTo>
                    <a:pt x="9504" y="3600"/>
                  </a:lnTo>
                  <a:lnTo>
                    <a:pt x="9072" y="4500"/>
                  </a:lnTo>
                  <a:lnTo>
                    <a:pt x="8208" y="2700"/>
                  </a:lnTo>
                  <a:lnTo>
                    <a:pt x="8208" y="1800"/>
                  </a:lnTo>
                  <a:lnTo>
                    <a:pt x="7776" y="900"/>
                  </a:lnTo>
                  <a:lnTo>
                    <a:pt x="7776" y="0"/>
                  </a:lnTo>
                  <a:lnTo>
                    <a:pt x="6912" y="1800"/>
                  </a:lnTo>
                  <a:lnTo>
                    <a:pt x="6048" y="2700"/>
                  </a:lnTo>
                  <a:lnTo>
                    <a:pt x="5616" y="2700"/>
                  </a:lnTo>
                  <a:lnTo>
                    <a:pt x="5184" y="3600"/>
                  </a:lnTo>
                  <a:lnTo>
                    <a:pt x="3456" y="36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75" name="Freeform 491"/>
            <p:cNvSpPr/>
            <p:nvPr/>
          </p:nvSpPr>
          <p:spPr>
            <a:xfrm>
              <a:off x="1850315" y="2423753"/>
              <a:ext cx="200253" cy="79577"/>
            </a:xfrm>
            <a:custGeom>
              <a:avLst/>
              <a:gdLst/>
              <a:ahLst/>
              <a:cxnLst>
                <a:cxn ang="0">
                  <a:pos x="wd2" y="hd2"/>
                </a:cxn>
                <a:cxn ang="5400000">
                  <a:pos x="wd2" y="hd2"/>
                </a:cxn>
                <a:cxn ang="10800000">
                  <a:pos x="wd2" y="hd2"/>
                </a:cxn>
                <a:cxn ang="16200000">
                  <a:pos x="wd2" y="hd2"/>
                </a:cxn>
              </a:cxnLst>
              <a:rect l="0" t="0" r="r" b="b"/>
              <a:pathLst>
                <a:path w="21600" h="21600" extrusionOk="0">
                  <a:moveTo>
                    <a:pt x="3456" y="3600"/>
                  </a:moveTo>
                  <a:lnTo>
                    <a:pt x="3456" y="8100"/>
                  </a:lnTo>
                  <a:lnTo>
                    <a:pt x="3024" y="9000"/>
                  </a:lnTo>
                  <a:lnTo>
                    <a:pt x="2592" y="9000"/>
                  </a:lnTo>
                  <a:lnTo>
                    <a:pt x="2592" y="9900"/>
                  </a:lnTo>
                  <a:lnTo>
                    <a:pt x="2160" y="9000"/>
                  </a:lnTo>
                  <a:lnTo>
                    <a:pt x="864" y="9000"/>
                  </a:lnTo>
                  <a:lnTo>
                    <a:pt x="864" y="9900"/>
                  </a:lnTo>
                  <a:lnTo>
                    <a:pt x="432" y="9900"/>
                  </a:lnTo>
                  <a:lnTo>
                    <a:pt x="432" y="12600"/>
                  </a:lnTo>
                  <a:lnTo>
                    <a:pt x="0" y="14400"/>
                  </a:lnTo>
                  <a:lnTo>
                    <a:pt x="0" y="15300"/>
                  </a:lnTo>
                  <a:lnTo>
                    <a:pt x="1728" y="13500"/>
                  </a:lnTo>
                  <a:lnTo>
                    <a:pt x="2592" y="13500"/>
                  </a:lnTo>
                  <a:lnTo>
                    <a:pt x="2592" y="12600"/>
                  </a:lnTo>
                  <a:lnTo>
                    <a:pt x="5184" y="12600"/>
                  </a:lnTo>
                  <a:lnTo>
                    <a:pt x="5616" y="13500"/>
                  </a:lnTo>
                  <a:lnTo>
                    <a:pt x="6048" y="13500"/>
                  </a:lnTo>
                  <a:lnTo>
                    <a:pt x="6048" y="15300"/>
                  </a:lnTo>
                  <a:lnTo>
                    <a:pt x="6480" y="15300"/>
                  </a:lnTo>
                  <a:lnTo>
                    <a:pt x="6480" y="20700"/>
                  </a:lnTo>
                  <a:lnTo>
                    <a:pt x="6048" y="21600"/>
                  </a:lnTo>
                  <a:lnTo>
                    <a:pt x="6480" y="21600"/>
                  </a:lnTo>
                  <a:lnTo>
                    <a:pt x="7344" y="20700"/>
                  </a:lnTo>
                  <a:lnTo>
                    <a:pt x="8640" y="18900"/>
                  </a:lnTo>
                  <a:lnTo>
                    <a:pt x="9504" y="18900"/>
                  </a:lnTo>
                  <a:lnTo>
                    <a:pt x="9504" y="18000"/>
                  </a:lnTo>
                  <a:lnTo>
                    <a:pt x="11664" y="18000"/>
                  </a:lnTo>
                  <a:lnTo>
                    <a:pt x="12096" y="18900"/>
                  </a:lnTo>
                  <a:lnTo>
                    <a:pt x="12528" y="18000"/>
                  </a:lnTo>
                  <a:lnTo>
                    <a:pt x="13392" y="18000"/>
                  </a:lnTo>
                  <a:lnTo>
                    <a:pt x="13824" y="17100"/>
                  </a:lnTo>
                  <a:lnTo>
                    <a:pt x="13824" y="14400"/>
                  </a:lnTo>
                  <a:lnTo>
                    <a:pt x="14256" y="13500"/>
                  </a:lnTo>
                  <a:lnTo>
                    <a:pt x="14256" y="11700"/>
                  </a:lnTo>
                  <a:lnTo>
                    <a:pt x="14688" y="11700"/>
                  </a:lnTo>
                  <a:lnTo>
                    <a:pt x="14688" y="10800"/>
                  </a:lnTo>
                  <a:lnTo>
                    <a:pt x="17280" y="10800"/>
                  </a:lnTo>
                  <a:lnTo>
                    <a:pt x="18144" y="11700"/>
                  </a:lnTo>
                  <a:lnTo>
                    <a:pt x="19440" y="11700"/>
                  </a:lnTo>
                  <a:lnTo>
                    <a:pt x="19872" y="10800"/>
                  </a:lnTo>
                  <a:lnTo>
                    <a:pt x="20304" y="10800"/>
                  </a:lnTo>
                  <a:lnTo>
                    <a:pt x="20736" y="9900"/>
                  </a:lnTo>
                  <a:lnTo>
                    <a:pt x="20736" y="9000"/>
                  </a:lnTo>
                  <a:lnTo>
                    <a:pt x="21600" y="7200"/>
                  </a:lnTo>
                  <a:lnTo>
                    <a:pt x="21168" y="6300"/>
                  </a:lnTo>
                  <a:lnTo>
                    <a:pt x="20736" y="6300"/>
                  </a:lnTo>
                  <a:lnTo>
                    <a:pt x="20304" y="5400"/>
                  </a:lnTo>
                  <a:lnTo>
                    <a:pt x="18576" y="5400"/>
                  </a:lnTo>
                  <a:lnTo>
                    <a:pt x="18144" y="4500"/>
                  </a:lnTo>
                  <a:lnTo>
                    <a:pt x="17712" y="4500"/>
                  </a:lnTo>
                  <a:lnTo>
                    <a:pt x="17712" y="3600"/>
                  </a:lnTo>
                  <a:lnTo>
                    <a:pt x="16416" y="900"/>
                  </a:lnTo>
                  <a:lnTo>
                    <a:pt x="15984" y="900"/>
                  </a:lnTo>
                  <a:lnTo>
                    <a:pt x="15552" y="0"/>
                  </a:lnTo>
                  <a:lnTo>
                    <a:pt x="11664" y="0"/>
                  </a:lnTo>
                  <a:lnTo>
                    <a:pt x="10800" y="900"/>
                  </a:lnTo>
                  <a:lnTo>
                    <a:pt x="9936" y="2700"/>
                  </a:lnTo>
                  <a:lnTo>
                    <a:pt x="9936" y="3600"/>
                  </a:lnTo>
                  <a:lnTo>
                    <a:pt x="9504" y="3600"/>
                  </a:lnTo>
                  <a:lnTo>
                    <a:pt x="9072" y="4500"/>
                  </a:lnTo>
                  <a:lnTo>
                    <a:pt x="8208" y="2700"/>
                  </a:lnTo>
                  <a:lnTo>
                    <a:pt x="8208" y="1800"/>
                  </a:lnTo>
                  <a:lnTo>
                    <a:pt x="7776" y="900"/>
                  </a:lnTo>
                  <a:lnTo>
                    <a:pt x="7776" y="0"/>
                  </a:lnTo>
                  <a:lnTo>
                    <a:pt x="6912" y="1800"/>
                  </a:lnTo>
                  <a:lnTo>
                    <a:pt x="6048" y="2700"/>
                  </a:lnTo>
                  <a:lnTo>
                    <a:pt x="5616" y="2700"/>
                  </a:lnTo>
                  <a:lnTo>
                    <a:pt x="5184" y="3600"/>
                  </a:lnTo>
                  <a:lnTo>
                    <a:pt x="3456" y="36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76" name="Freeform 492"/>
            <p:cNvSpPr/>
            <p:nvPr/>
          </p:nvSpPr>
          <p:spPr>
            <a:xfrm>
              <a:off x="1850315" y="2423753"/>
              <a:ext cx="200253" cy="79577"/>
            </a:xfrm>
            <a:custGeom>
              <a:avLst/>
              <a:gdLst/>
              <a:ahLst/>
              <a:cxnLst>
                <a:cxn ang="0">
                  <a:pos x="wd2" y="hd2"/>
                </a:cxn>
                <a:cxn ang="5400000">
                  <a:pos x="wd2" y="hd2"/>
                </a:cxn>
                <a:cxn ang="10800000">
                  <a:pos x="wd2" y="hd2"/>
                </a:cxn>
                <a:cxn ang="16200000">
                  <a:pos x="wd2" y="hd2"/>
                </a:cxn>
              </a:cxnLst>
              <a:rect l="0" t="0" r="r" b="b"/>
              <a:pathLst>
                <a:path w="21600" h="21600" extrusionOk="0">
                  <a:moveTo>
                    <a:pt x="3456" y="3600"/>
                  </a:moveTo>
                  <a:lnTo>
                    <a:pt x="3456" y="8100"/>
                  </a:lnTo>
                  <a:lnTo>
                    <a:pt x="3024" y="9000"/>
                  </a:lnTo>
                  <a:lnTo>
                    <a:pt x="2592" y="9000"/>
                  </a:lnTo>
                  <a:lnTo>
                    <a:pt x="2592" y="9900"/>
                  </a:lnTo>
                  <a:lnTo>
                    <a:pt x="2160" y="9000"/>
                  </a:lnTo>
                  <a:lnTo>
                    <a:pt x="864" y="9000"/>
                  </a:lnTo>
                  <a:lnTo>
                    <a:pt x="864" y="9900"/>
                  </a:lnTo>
                  <a:lnTo>
                    <a:pt x="432" y="9900"/>
                  </a:lnTo>
                  <a:lnTo>
                    <a:pt x="432" y="12600"/>
                  </a:lnTo>
                  <a:lnTo>
                    <a:pt x="0" y="14400"/>
                  </a:lnTo>
                  <a:lnTo>
                    <a:pt x="0" y="15300"/>
                  </a:lnTo>
                  <a:lnTo>
                    <a:pt x="1728" y="13500"/>
                  </a:lnTo>
                  <a:lnTo>
                    <a:pt x="2592" y="13500"/>
                  </a:lnTo>
                  <a:lnTo>
                    <a:pt x="2592" y="12600"/>
                  </a:lnTo>
                  <a:lnTo>
                    <a:pt x="5184" y="12600"/>
                  </a:lnTo>
                  <a:lnTo>
                    <a:pt x="5616" y="13500"/>
                  </a:lnTo>
                  <a:lnTo>
                    <a:pt x="6048" y="13500"/>
                  </a:lnTo>
                  <a:lnTo>
                    <a:pt x="6048" y="15300"/>
                  </a:lnTo>
                  <a:lnTo>
                    <a:pt x="6480" y="15300"/>
                  </a:lnTo>
                  <a:lnTo>
                    <a:pt x="6480" y="20700"/>
                  </a:lnTo>
                  <a:lnTo>
                    <a:pt x="6048" y="21600"/>
                  </a:lnTo>
                  <a:lnTo>
                    <a:pt x="6480" y="21600"/>
                  </a:lnTo>
                  <a:lnTo>
                    <a:pt x="7344" y="20700"/>
                  </a:lnTo>
                  <a:lnTo>
                    <a:pt x="8640" y="18900"/>
                  </a:lnTo>
                  <a:lnTo>
                    <a:pt x="9504" y="18900"/>
                  </a:lnTo>
                  <a:lnTo>
                    <a:pt x="9504" y="18000"/>
                  </a:lnTo>
                  <a:lnTo>
                    <a:pt x="11664" y="18000"/>
                  </a:lnTo>
                  <a:lnTo>
                    <a:pt x="12096" y="18900"/>
                  </a:lnTo>
                  <a:lnTo>
                    <a:pt x="12528" y="18000"/>
                  </a:lnTo>
                  <a:lnTo>
                    <a:pt x="13392" y="18000"/>
                  </a:lnTo>
                  <a:lnTo>
                    <a:pt x="13824" y="17100"/>
                  </a:lnTo>
                  <a:lnTo>
                    <a:pt x="13824" y="14400"/>
                  </a:lnTo>
                  <a:lnTo>
                    <a:pt x="14256" y="13500"/>
                  </a:lnTo>
                  <a:lnTo>
                    <a:pt x="14256" y="11700"/>
                  </a:lnTo>
                  <a:lnTo>
                    <a:pt x="14688" y="11700"/>
                  </a:lnTo>
                  <a:lnTo>
                    <a:pt x="14688" y="10800"/>
                  </a:lnTo>
                  <a:lnTo>
                    <a:pt x="17280" y="10800"/>
                  </a:lnTo>
                  <a:lnTo>
                    <a:pt x="18144" y="11700"/>
                  </a:lnTo>
                  <a:lnTo>
                    <a:pt x="19440" y="11700"/>
                  </a:lnTo>
                  <a:lnTo>
                    <a:pt x="19872" y="10800"/>
                  </a:lnTo>
                  <a:lnTo>
                    <a:pt x="20304" y="10800"/>
                  </a:lnTo>
                  <a:lnTo>
                    <a:pt x="20736" y="9900"/>
                  </a:lnTo>
                  <a:lnTo>
                    <a:pt x="20736" y="9000"/>
                  </a:lnTo>
                  <a:lnTo>
                    <a:pt x="21600" y="7200"/>
                  </a:lnTo>
                  <a:lnTo>
                    <a:pt x="21168" y="6300"/>
                  </a:lnTo>
                  <a:lnTo>
                    <a:pt x="20736" y="6300"/>
                  </a:lnTo>
                  <a:lnTo>
                    <a:pt x="20304" y="5400"/>
                  </a:lnTo>
                  <a:lnTo>
                    <a:pt x="18576" y="5400"/>
                  </a:lnTo>
                  <a:lnTo>
                    <a:pt x="18144" y="4500"/>
                  </a:lnTo>
                  <a:lnTo>
                    <a:pt x="17712" y="4500"/>
                  </a:lnTo>
                  <a:lnTo>
                    <a:pt x="17712" y="3600"/>
                  </a:lnTo>
                  <a:lnTo>
                    <a:pt x="16416" y="900"/>
                  </a:lnTo>
                  <a:lnTo>
                    <a:pt x="15984" y="900"/>
                  </a:lnTo>
                  <a:lnTo>
                    <a:pt x="15552" y="0"/>
                  </a:lnTo>
                  <a:lnTo>
                    <a:pt x="11664" y="0"/>
                  </a:lnTo>
                  <a:lnTo>
                    <a:pt x="10800" y="900"/>
                  </a:lnTo>
                  <a:lnTo>
                    <a:pt x="9936" y="2700"/>
                  </a:lnTo>
                  <a:lnTo>
                    <a:pt x="9936" y="3600"/>
                  </a:lnTo>
                  <a:lnTo>
                    <a:pt x="9504" y="3600"/>
                  </a:lnTo>
                  <a:lnTo>
                    <a:pt x="9072" y="4500"/>
                  </a:lnTo>
                  <a:lnTo>
                    <a:pt x="8208" y="2700"/>
                  </a:lnTo>
                  <a:lnTo>
                    <a:pt x="8208" y="1800"/>
                  </a:lnTo>
                  <a:lnTo>
                    <a:pt x="7776" y="900"/>
                  </a:lnTo>
                  <a:lnTo>
                    <a:pt x="7776" y="0"/>
                  </a:lnTo>
                  <a:lnTo>
                    <a:pt x="6912" y="1800"/>
                  </a:lnTo>
                  <a:lnTo>
                    <a:pt x="6048" y="2700"/>
                  </a:lnTo>
                  <a:lnTo>
                    <a:pt x="5616" y="2700"/>
                  </a:lnTo>
                  <a:lnTo>
                    <a:pt x="5184" y="3600"/>
                  </a:lnTo>
                  <a:lnTo>
                    <a:pt x="3456" y="3600"/>
                  </a:lnTo>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77" name="Freeform 493"/>
            <p:cNvSpPr/>
            <p:nvPr/>
          </p:nvSpPr>
          <p:spPr>
            <a:xfrm>
              <a:off x="1850315" y="2423753"/>
              <a:ext cx="200253" cy="79577"/>
            </a:xfrm>
            <a:custGeom>
              <a:avLst/>
              <a:gdLst/>
              <a:ahLst/>
              <a:cxnLst>
                <a:cxn ang="0">
                  <a:pos x="wd2" y="hd2"/>
                </a:cxn>
                <a:cxn ang="5400000">
                  <a:pos x="wd2" y="hd2"/>
                </a:cxn>
                <a:cxn ang="10800000">
                  <a:pos x="wd2" y="hd2"/>
                </a:cxn>
                <a:cxn ang="16200000">
                  <a:pos x="wd2" y="hd2"/>
                </a:cxn>
              </a:cxnLst>
              <a:rect l="0" t="0" r="r" b="b"/>
              <a:pathLst>
                <a:path w="21600" h="21600" extrusionOk="0">
                  <a:moveTo>
                    <a:pt x="3456" y="3600"/>
                  </a:moveTo>
                  <a:lnTo>
                    <a:pt x="3456" y="8100"/>
                  </a:lnTo>
                  <a:lnTo>
                    <a:pt x="3024" y="9000"/>
                  </a:lnTo>
                  <a:lnTo>
                    <a:pt x="2592" y="9000"/>
                  </a:lnTo>
                  <a:lnTo>
                    <a:pt x="2592" y="9900"/>
                  </a:lnTo>
                  <a:lnTo>
                    <a:pt x="2160" y="9000"/>
                  </a:lnTo>
                  <a:lnTo>
                    <a:pt x="864" y="9000"/>
                  </a:lnTo>
                  <a:lnTo>
                    <a:pt x="864" y="9900"/>
                  </a:lnTo>
                  <a:lnTo>
                    <a:pt x="432" y="9900"/>
                  </a:lnTo>
                  <a:lnTo>
                    <a:pt x="432" y="12600"/>
                  </a:lnTo>
                  <a:lnTo>
                    <a:pt x="0" y="14400"/>
                  </a:lnTo>
                  <a:lnTo>
                    <a:pt x="0" y="15300"/>
                  </a:lnTo>
                  <a:lnTo>
                    <a:pt x="1728" y="13500"/>
                  </a:lnTo>
                  <a:lnTo>
                    <a:pt x="2592" y="13500"/>
                  </a:lnTo>
                  <a:lnTo>
                    <a:pt x="2592" y="12600"/>
                  </a:lnTo>
                  <a:lnTo>
                    <a:pt x="5184" y="12600"/>
                  </a:lnTo>
                  <a:lnTo>
                    <a:pt x="5616" y="13500"/>
                  </a:lnTo>
                  <a:lnTo>
                    <a:pt x="6048" y="13500"/>
                  </a:lnTo>
                  <a:lnTo>
                    <a:pt x="6048" y="15300"/>
                  </a:lnTo>
                  <a:lnTo>
                    <a:pt x="6480" y="15300"/>
                  </a:lnTo>
                  <a:lnTo>
                    <a:pt x="6480" y="20700"/>
                  </a:lnTo>
                  <a:lnTo>
                    <a:pt x="6048" y="21600"/>
                  </a:lnTo>
                  <a:lnTo>
                    <a:pt x="6480" y="21600"/>
                  </a:lnTo>
                  <a:lnTo>
                    <a:pt x="7344" y="20700"/>
                  </a:lnTo>
                  <a:lnTo>
                    <a:pt x="8640" y="18900"/>
                  </a:lnTo>
                  <a:lnTo>
                    <a:pt x="9504" y="18900"/>
                  </a:lnTo>
                  <a:lnTo>
                    <a:pt x="9504" y="18000"/>
                  </a:lnTo>
                  <a:lnTo>
                    <a:pt x="11664" y="18000"/>
                  </a:lnTo>
                  <a:lnTo>
                    <a:pt x="12096" y="18900"/>
                  </a:lnTo>
                  <a:lnTo>
                    <a:pt x="12528" y="18000"/>
                  </a:lnTo>
                  <a:lnTo>
                    <a:pt x="13392" y="18000"/>
                  </a:lnTo>
                  <a:lnTo>
                    <a:pt x="13824" y="17100"/>
                  </a:lnTo>
                  <a:lnTo>
                    <a:pt x="13824" y="14400"/>
                  </a:lnTo>
                  <a:lnTo>
                    <a:pt x="14256" y="13500"/>
                  </a:lnTo>
                  <a:lnTo>
                    <a:pt x="14256" y="11700"/>
                  </a:lnTo>
                  <a:lnTo>
                    <a:pt x="14688" y="11700"/>
                  </a:lnTo>
                  <a:lnTo>
                    <a:pt x="14688" y="10800"/>
                  </a:lnTo>
                  <a:lnTo>
                    <a:pt x="17280" y="10800"/>
                  </a:lnTo>
                  <a:lnTo>
                    <a:pt x="18144" y="11700"/>
                  </a:lnTo>
                  <a:lnTo>
                    <a:pt x="19440" y="11700"/>
                  </a:lnTo>
                  <a:lnTo>
                    <a:pt x="19872" y="10800"/>
                  </a:lnTo>
                  <a:lnTo>
                    <a:pt x="20304" y="10800"/>
                  </a:lnTo>
                  <a:lnTo>
                    <a:pt x="20736" y="9900"/>
                  </a:lnTo>
                  <a:lnTo>
                    <a:pt x="20736" y="9000"/>
                  </a:lnTo>
                  <a:lnTo>
                    <a:pt x="21600" y="7200"/>
                  </a:lnTo>
                  <a:lnTo>
                    <a:pt x="21168" y="6300"/>
                  </a:lnTo>
                  <a:lnTo>
                    <a:pt x="20736" y="6300"/>
                  </a:lnTo>
                  <a:lnTo>
                    <a:pt x="20304" y="5400"/>
                  </a:lnTo>
                  <a:lnTo>
                    <a:pt x="18576" y="5400"/>
                  </a:lnTo>
                  <a:lnTo>
                    <a:pt x="18144" y="4500"/>
                  </a:lnTo>
                  <a:lnTo>
                    <a:pt x="17712" y="4500"/>
                  </a:lnTo>
                  <a:lnTo>
                    <a:pt x="17712" y="3600"/>
                  </a:lnTo>
                  <a:lnTo>
                    <a:pt x="16416" y="900"/>
                  </a:lnTo>
                  <a:lnTo>
                    <a:pt x="15984" y="900"/>
                  </a:lnTo>
                  <a:lnTo>
                    <a:pt x="15552" y="0"/>
                  </a:lnTo>
                  <a:lnTo>
                    <a:pt x="11664" y="0"/>
                  </a:lnTo>
                  <a:lnTo>
                    <a:pt x="10800" y="900"/>
                  </a:lnTo>
                  <a:lnTo>
                    <a:pt x="9936" y="2700"/>
                  </a:lnTo>
                  <a:lnTo>
                    <a:pt x="9936" y="3600"/>
                  </a:lnTo>
                  <a:lnTo>
                    <a:pt x="9504" y="3600"/>
                  </a:lnTo>
                  <a:lnTo>
                    <a:pt x="9072" y="4500"/>
                  </a:lnTo>
                  <a:lnTo>
                    <a:pt x="8208" y="2700"/>
                  </a:lnTo>
                  <a:lnTo>
                    <a:pt x="8208" y="1800"/>
                  </a:lnTo>
                  <a:lnTo>
                    <a:pt x="7776" y="900"/>
                  </a:lnTo>
                  <a:lnTo>
                    <a:pt x="7776" y="0"/>
                  </a:lnTo>
                  <a:lnTo>
                    <a:pt x="6912" y="1800"/>
                  </a:lnTo>
                  <a:lnTo>
                    <a:pt x="6048" y="2700"/>
                  </a:lnTo>
                  <a:lnTo>
                    <a:pt x="5616" y="2700"/>
                  </a:lnTo>
                  <a:lnTo>
                    <a:pt x="5184" y="3600"/>
                  </a:lnTo>
                  <a:lnTo>
                    <a:pt x="3456" y="3600"/>
                  </a:lnTo>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78" name="Freeform 498"/>
            <p:cNvSpPr/>
            <p:nvPr/>
          </p:nvSpPr>
          <p:spPr>
            <a:xfrm>
              <a:off x="2431044" y="3478134"/>
              <a:ext cx="492616" cy="925072"/>
            </a:xfrm>
            <a:custGeom>
              <a:avLst/>
              <a:gdLst/>
              <a:ahLst/>
              <a:cxnLst>
                <a:cxn ang="0">
                  <a:pos x="wd2" y="hd2"/>
                </a:cxn>
                <a:cxn ang="5400000">
                  <a:pos x="wd2" y="hd2"/>
                </a:cxn>
                <a:cxn ang="10800000">
                  <a:pos x="wd2" y="hd2"/>
                </a:cxn>
                <a:cxn ang="16200000">
                  <a:pos x="wd2" y="hd2"/>
                </a:cxn>
              </a:cxnLst>
              <a:rect l="0" t="0" r="r" b="b"/>
              <a:pathLst>
                <a:path w="21600" h="21600" extrusionOk="0">
                  <a:moveTo>
                    <a:pt x="4039" y="774"/>
                  </a:moveTo>
                  <a:lnTo>
                    <a:pt x="4039" y="542"/>
                  </a:lnTo>
                  <a:lnTo>
                    <a:pt x="4390" y="232"/>
                  </a:lnTo>
                  <a:lnTo>
                    <a:pt x="4390" y="155"/>
                  </a:lnTo>
                  <a:lnTo>
                    <a:pt x="4741" y="0"/>
                  </a:lnTo>
                  <a:lnTo>
                    <a:pt x="4917" y="0"/>
                  </a:lnTo>
                  <a:lnTo>
                    <a:pt x="5093" y="77"/>
                  </a:lnTo>
                  <a:lnTo>
                    <a:pt x="5268" y="77"/>
                  </a:lnTo>
                  <a:lnTo>
                    <a:pt x="5444" y="155"/>
                  </a:lnTo>
                  <a:lnTo>
                    <a:pt x="5620" y="310"/>
                  </a:lnTo>
                  <a:lnTo>
                    <a:pt x="5971" y="465"/>
                  </a:lnTo>
                  <a:lnTo>
                    <a:pt x="6322" y="542"/>
                  </a:lnTo>
                  <a:lnTo>
                    <a:pt x="6498" y="542"/>
                  </a:lnTo>
                  <a:lnTo>
                    <a:pt x="6673" y="619"/>
                  </a:lnTo>
                  <a:lnTo>
                    <a:pt x="6849" y="619"/>
                  </a:lnTo>
                  <a:lnTo>
                    <a:pt x="7200" y="697"/>
                  </a:lnTo>
                  <a:lnTo>
                    <a:pt x="7727" y="697"/>
                  </a:lnTo>
                  <a:lnTo>
                    <a:pt x="8429" y="387"/>
                  </a:lnTo>
                  <a:lnTo>
                    <a:pt x="8780" y="310"/>
                  </a:lnTo>
                  <a:lnTo>
                    <a:pt x="9132" y="155"/>
                  </a:lnTo>
                  <a:lnTo>
                    <a:pt x="9307" y="310"/>
                  </a:lnTo>
                  <a:lnTo>
                    <a:pt x="9834" y="542"/>
                  </a:lnTo>
                  <a:lnTo>
                    <a:pt x="10010" y="542"/>
                  </a:lnTo>
                  <a:lnTo>
                    <a:pt x="10010" y="619"/>
                  </a:lnTo>
                  <a:lnTo>
                    <a:pt x="10361" y="697"/>
                  </a:lnTo>
                  <a:lnTo>
                    <a:pt x="10712" y="697"/>
                  </a:lnTo>
                  <a:lnTo>
                    <a:pt x="10888" y="774"/>
                  </a:lnTo>
                  <a:lnTo>
                    <a:pt x="11063" y="774"/>
                  </a:lnTo>
                  <a:lnTo>
                    <a:pt x="11063" y="852"/>
                  </a:lnTo>
                  <a:lnTo>
                    <a:pt x="11239" y="929"/>
                  </a:lnTo>
                  <a:lnTo>
                    <a:pt x="11239" y="1006"/>
                  </a:lnTo>
                  <a:lnTo>
                    <a:pt x="11415" y="1006"/>
                  </a:lnTo>
                  <a:lnTo>
                    <a:pt x="11415" y="1084"/>
                  </a:lnTo>
                  <a:lnTo>
                    <a:pt x="11766" y="1084"/>
                  </a:lnTo>
                  <a:lnTo>
                    <a:pt x="11941" y="1161"/>
                  </a:lnTo>
                  <a:lnTo>
                    <a:pt x="12293" y="1161"/>
                  </a:lnTo>
                  <a:lnTo>
                    <a:pt x="12995" y="1471"/>
                  </a:lnTo>
                  <a:lnTo>
                    <a:pt x="12995" y="1548"/>
                  </a:lnTo>
                  <a:lnTo>
                    <a:pt x="13171" y="1703"/>
                  </a:lnTo>
                  <a:lnTo>
                    <a:pt x="13171" y="1781"/>
                  </a:lnTo>
                  <a:lnTo>
                    <a:pt x="13346" y="1858"/>
                  </a:lnTo>
                  <a:lnTo>
                    <a:pt x="13522" y="1858"/>
                  </a:lnTo>
                  <a:lnTo>
                    <a:pt x="13698" y="1935"/>
                  </a:lnTo>
                  <a:lnTo>
                    <a:pt x="15278" y="1935"/>
                  </a:lnTo>
                  <a:lnTo>
                    <a:pt x="15278" y="2013"/>
                  </a:lnTo>
                  <a:lnTo>
                    <a:pt x="15629" y="2168"/>
                  </a:lnTo>
                  <a:lnTo>
                    <a:pt x="15805" y="2168"/>
                  </a:lnTo>
                  <a:lnTo>
                    <a:pt x="15805" y="2245"/>
                  </a:lnTo>
                  <a:lnTo>
                    <a:pt x="15980" y="2245"/>
                  </a:lnTo>
                  <a:lnTo>
                    <a:pt x="15980" y="2477"/>
                  </a:lnTo>
                  <a:lnTo>
                    <a:pt x="15805" y="2555"/>
                  </a:lnTo>
                  <a:lnTo>
                    <a:pt x="15805" y="2632"/>
                  </a:lnTo>
                  <a:lnTo>
                    <a:pt x="15629" y="2865"/>
                  </a:lnTo>
                  <a:lnTo>
                    <a:pt x="15454" y="3019"/>
                  </a:lnTo>
                  <a:lnTo>
                    <a:pt x="15454" y="3097"/>
                  </a:lnTo>
                  <a:lnTo>
                    <a:pt x="15278" y="3097"/>
                  </a:lnTo>
                  <a:lnTo>
                    <a:pt x="15278" y="3174"/>
                  </a:lnTo>
                  <a:lnTo>
                    <a:pt x="15102" y="3329"/>
                  </a:lnTo>
                  <a:lnTo>
                    <a:pt x="15102" y="3639"/>
                  </a:lnTo>
                  <a:lnTo>
                    <a:pt x="15278" y="3639"/>
                  </a:lnTo>
                  <a:lnTo>
                    <a:pt x="15278" y="3716"/>
                  </a:lnTo>
                  <a:lnTo>
                    <a:pt x="15454" y="3716"/>
                  </a:lnTo>
                  <a:lnTo>
                    <a:pt x="15629" y="3794"/>
                  </a:lnTo>
                  <a:lnTo>
                    <a:pt x="16156" y="3794"/>
                  </a:lnTo>
                  <a:lnTo>
                    <a:pt x="16507" y="3871"/>
                  </a:lnTo>
                  <a:lnTo>
                    <a:pt x="17737" y="3871"/>
                  </a:lnTo>
                  <a:lnTo>
                    <a:pt x="17912" y="3794"/>
                  </a:lnTo>
                  <a:lnTo>
                    <a:pt x="18439" y="3794"/>
                  </a:lnTo>
                  <a:lnTo>
                    <a:pt x="18790" y="3716"/>
                  </a:lnTo>
                  <a:lnTo>
                    <a:pt x="18966" y="3716"/>
                  </a:lnTo>
                  <a:lnTo>
                    <a:pt x="18966" y="3639"/>
                  </a:lnTo>
                  <a:lnTo>
                    <a:pt x="19141" y="3639"/>
                  </a:lnTo>
                  <a:lnTo>
                    <a:pt x="19141" y="3329"/>
                  </a:lnTo>
                  <a:lnTo>
                    <a:pt x="19317" y="3329"/>
                  </a:lnTo>
                  <a:lnTo>
                    <a:pt x="19317" y="3252"/>
                  </a:lnTo>
                  <a:lnTo>
                    <a:pt x="19668" y="3252"/>
                  </a:lnTo>
                  <a:lnTo>
                    <a:pt x="20195" y="3019"/>
                  </a:lnTo>
                  <a:lnTo>
                    <a:pt x="20371" y="2865"/>
                  </a:lnTo>
                  <a:lnTo>
                    <a:pt x="20546" y="2632"/>
                  </a:lnTo>
                  <a:lnTo>
                    <a:pt x="20546" y="3019"/>
                  </a:lnTo>
                  <a:lnTo>
                    <a:pt x="20722" y="3097"/>
                  </a:lnTo>
                  <a:lnTo>
                    <a:pt x="20722" y="3252"/>
                  </a:lnTo>
                  <a:lnTo>
                    <a:pt x="21424" y="3252"/>
                  </a:lnTo>
                  <a:lnTo>
                    <a:pt x="21600" y="3329"/>
                  </a:lnTo>
                  <a:lnTo>
                    <a:pt x="21600" y="3716"/>
                  </a:lnTo>
                  <a:lnTo>
                    <a:pt x="20546" y="3716"/>
                  </a:lnTo>
                  <a:lnTo>
                    <a:pt x="20546" y="3794"/>
                  </a:lnTo>
                  <a:lnTo>
                    <a:pt x="20371" y="3794"/>
                  </a:lnTo>
                  <a:lnTo>
                    <a:pt x="20371" y="3871"/>
                  </a:lnTo>
                  <a:lnTo>
                    <a:pt x="20195" y="3948"/>
                  </a:lnTo>
                  <a:lnTo>
                    <a:pt x="20020" y="4103"/>
                  </a:lnTo>
                  <a:lnTo>
                    <a:pt x="19844" y="4181"/>
                  </a:lnTo>
                  <a:lnTo>
                    <a:pt x="19493" y="4181"/>
                  </a:lnTo>
                  <a:lnTo>
                    <a:pt x="19493" y="4258"/>
                  </a:lnTo>
                  <a:lnTo>
                    <a:pt x="19317" y="4258"/>
                  </a:lnTo>
                  <a:lnTo>
                    <a:pt x="19141" y="4335"/>
                  </a:lnTo>
                  <a:lnTo>
                    <a:pt x="18966" y="4490"/>
                  </a:lnTo>
                  <a:lnTo>
                    <a:pt x="18790" y="4568"/>
                  </a:lnTo>
                  <a:lnTo>
                    <a:pt x="18615" y="4723"/>
                  </a:lnTo>
                  <a:lnTo>
                    <a:pt x="17737" y="5110"/>
                  </a:lnTo>
                  <a:lnTo>
                    <a:pt x="17385" y="5419"/>
                  </a:lnTo>
                  <a:lnTo>
                    <a:pt x="17034" y="5574"/>
                  </a:lnTo>
                  <a:lnTo>
                    <a:pt x="16683" y="5884"/>
                  </a:lnTo>
                  <a:lnTo>
                    <a:pt x="16332" y="6116"/>
                  </a:lnTo>
                  <a:lnTo>
                    <a:pt x="16156" y="6271"/>
                  </a:lnTo>
                  <a:lnTo>
                    <a:pt x="15980" y="6348"/>
                  </a:lnTo>
                  <a:lnTo>
                    <a:pt x="15980" y="6426"/>
                  </a:lnTo>
                  <a:lnTo>
                    <a:pt x="15805" y="6503"/>
                  </a:lnTo>
                  <a:lnTo>
                    <a:pt x="15805" y="7665"/>
                  </a:lnTo>
                  <a:lnTo>
                    <a:pt x="15980" y="7897"/>
                  </a:lnTo>
                  <a:lnTo>
                    <a:pt x="15980" y="8361"/>
                  </a:lnTo>
                  <a:lnTo>
                    <a:pt x="16156" y="8439"/>
                  </a:lnTo>
                  <a:lnTo>
                    <a:pt x="16156" y="8516"/>
                  </a:lnTo>
                  <a:lnTo>
                    <a:pt x="16332" y="8594"/>
                  </a:lnTo>
                  <a:lnTo>
                    <a:pt x="16507" y="8594"/>
                  </a:lnTo>
                  <a:lnTo>
                    <a:pt x="16507" y="8516"/>
                  </a:lnTo>
                  <a:lnTo>
                    <a:pt x="16859" y="8516"/>
                  </a:lnTo>
                  <a:lnTo>
                    <a:pt x="16683" y="8594"/>
                  </a:lnTo>
                  <a:lnTo>
                    <a:pt x="16683" y="8748"/>
                  </a:lnTo>
                  <a:lnTo>
                    <a:pt x="16859" y="8748"/>
                  </a:lnTo>
                  <a:lnTo>
                    <a:pt x="16859" y="8826"/>
                  </a:lnTo>
                  <a:lnTo>
                    <a:pt x="17210" y="8826"/>
                  </a:lnTo>
                  <a:lnTo>
                    <a:pt x="17385" y="8903"/>
                  </a:lnTo>
                  <a:lnTo>
                    <a:pt x="18088" y="8903"/>
                  </a:lnTo>
                  <a:lnTo>
                    <a:pt x="18088" y="8981"/>
                  </a:lnTo>
                  <a:lnTo>
                    <a:pt x="18263" y="9058"/>
                  </a:lnTo>
                  <a:lnTo>
                    <a:pt x="18263" y="9213"/>
                  </a:lnTo>
                  <a:lnTo>
                    <a:pt x="18088" y="9368"/>
                  </a:lnTo>
                  <a:lnTo>
                    <a:pt x="18088" y="9755"/>
                  </a:lnTo>
                  <a:lnTo>
                    <a:pt x="18263" y="9755"/>
                  </a:lnTo>
                  <a:lnTo>
                    <a:pt x="18439" y="9832"/>
                  </a:lnTo>
                  <a:lnTo>
                    <a:pt x="18790" y="9832"/>
                  </a:lnTo>
                  <a:lnTo>
                    <a:pt x="18790" y="9910"/>
                  </a:lnTo>
                  <a:lnTo>
                    <a:pt x="18966" y="9910"/>
                  </a:lnTo>
                  <a:lnTo>
                    <a:pt x="18966" y="10374"/>
                  </a:lnTo>
                  <a:lnTo>
                    <a:pt x="18790" y="10452"/>
                  </a:lnTo>
                  <a:lnTo>
                    <a:pt x="18790" y="10529"/>
                  </a:lnTo>
                  <a:lnTo>
                    <a:pt x="18615" y="10606"/>
                  </a:lnTo>
                  <a:lnTo>
                    <a:pt x="18615" y="10684"/>
                  </a:lnTo>
                  <a:lnTo>
                    <a:pt x="18439" y="10761"/>
                  </a:lnTo>
                  <a:lnTo>
                    <a:pt x="18263" y="10761"/>
                  </a:lnTo>
                  <a:lnTo>
                    <a:pt x="18088" y="10839"/>
                  </a:lnTo>
                  <a:lnTo>
                    <a:pt x="17034" y="10839"/>
                  </a:lnTo>
                  <a:lnTo>
                    <a:pt x="16683" y="10994"/>
                  </a:lnTo>
                  <a:lnTo>
                    <a:pt x="16683" y="11226"/>
                  </a:lnTo>
                  <a:lnTo>
                    <a:pt x="16507" y="11226"/>
                  </a:lnTo>
                  <a:lnTo>
                    <a:pt x="16507" y="11303"/>
                  </a:lnTo>
                  <a:lnTo>
                    <a:pt x="15805" y="11303"/>
                  </a:lnTo>
                  <a:lnTo>
                    <a:pt x="14576" y="11458"/>
                  </a:lnTo>
                  <a:lnTo>
                    <a:pt x="13873" y="11458"/>
                  </a:lnTo>
                  <a:lnTo>
                    <a:pt x="13346" y="11535"/>
                  </a:lnTo>
                  <a:lnTo>
                    <a:pt x="12820" y="11535"/>
                  </a:lnTo>
                  <a:lnTo>
                    <a:pt x="12644" y="11613"/>
                  </a:lnTo>
                  <a:lnTo>
                    <a:pt x="12468" y="11613"/>
                  </a:lnTo>
                  <a:lnTo>
                    <a:pt x="12468" y="11690"/>
                  </a:lnTo>
                  <a:lnTo>
                    <a:pt x="12293" y="11690"/>
                  </a:lnTo>
                  <a:lnTo>
                    <a:pt x="12293" y="12077"/>
                  </a:lnTo>
                  <a:lnTo>
                    <a:pt x="12468" y="12232"/>
                  </a:lnTo>
                  <a:lnTo>
                    <a:pt x="12468" y="12387"/>
                  </a:lnTo>
                  <a:lnTo>
                    <a:pt x="12644" y="12542"/>
                  </a:lnTo>
                  <a:lnTo>
                    <a:pt x="12644" y="13084"/>
                  </a:lnTo>
                  <a:lnTo>
                    <a:pt x="12293" y="13239"/>
                  </a:lnTo>
                  <a:lnTo>
                    <a:pt x="11941" y="13239"/>
                  </a:lnTo>
                  <a:lnTo>
                    <a:pt x="11766" y="13316"/>
                  </a:lnTo>
                  <a:lnTo>
                    <a:pt x="11063" y="13316"/>
                  </a:lnTo>
                  <a:lnTo>
                    <a:pt x="10888" y="13239"/>
                  </a:lnTo>
                  <a:lnTo>
                    <a:pt x="10712" y="13239"/>
                  </a:lnTo>
                  <a:lnTo>
                    <a:pt x="10537" y="13161"/>
                  </a:lnTo>
                  <a:lnTo>
                    <a:pt x="10185" y="13084"/>
                  </a:lnTo>
                  <a:lnTo>
                    <a:pt x="10010" y="12929"/>
                  </a:lnTo>
                  <a:lnTo>
                    <a:pt x="9834" y="12929"/>
                  </a:lnTo>
                  <a:lnTo>
                    <a:pt x="9659" y="12852"/>
                  </a:lnTo>
                  <a:lnTo>
                    <a:pt x="9132" y="12852"/>
                  </a:lnTo>
                  <a:lnTo>
                    <a:pt x="9132" y="13006"/>
                  </a:lnTo>
                  <a:lnTo>
                    <a:pt x="8956" y="13006"/>
                  </a:lnTo>
                  <a:lnTo>
                    <a:pt x="8956" y="13471"/>
                  </a:lnTo>
                  <a:lnTo>
                    <a:pt x="9307" y="13626"/>
                  </a:lnTo>
                  <a:lnTo>
                    <a:pt x="9483" y="13626"/>
                  </a:lnTo>
                  <a:lnTo>
                    <a:pt x="9834" y="13703"/>
                  </a:lnTo>
                  <a:lnTo>
                    <a:pt x="10010" y="13781"/>
                  </a:lnTo>
                  <a:lnTo>
                    <a:pt x="10010" y="13858"/>
                  </a:lnTo>
                  <a:lnTo>
                    <a:pt x="10185" y="13935"/>
                  </a:lnTo>
                  <a:lnTo>
                    <a:pt x="10361" y="14168"/>
                  </a:lnTo>
                  <a:lnTo>
                    <a:pt x="10361" y="14245"/>
                  </a:lnTo>
                  <a:lnTo>
                    <a:pt x="10537" y="14400"/>
                  </a:lnTo>
                  <a:lnTo>
                    <a:pt x="10537" y="14710"/>
                  </a:lnTo>
                  <a:lnTo>
                    <a:pt x="10361" y="14710"/>
                  </a:lnTo>
                  <a:lnTo>
                    <a:pt x="10361" y="14787"/>
                  </a:lnTo>
                  <a:lnTo>
                    <a:pt x="10185" y="14865"/>
                  </a:lnTo>
                  <a:lnTo>
                    <a:pt x="10010" y="14865"/>
                  </a:lnTo>
                  <a:lnTo>
                    <a:pt x="9834" y="15019"/>
                  </a:lnTo>
                  <a:lnTo>
                    <a:pt x="9483" y="15174"/>
                  </a:lnTo>
                  <a:lnTo>
                    <a:pt x="9483" y="15329"/>
                  </a:lnTo>
                  <a:lnTo>
                    <a:pt x="9307" y="15561"/>
                  </a:lnTo>
                  <a:lnTo>
                    <a:pt x="9307" y="15794"/>
                  </a:lnTo>
                  <a:lnTo>
                    <a:pt x="9132" y="15871"/>
                  </a:lnTo>
                  <a:lnTo>
                    <a:pt x="9132" y="15948"/>
                  </a:lnTo>
                  <a:lnTo>
                    <a:pt x="8956" y="15948"/>
                  </a:lnTo>
                  <a:lnTo>
                    <a:pt x="8605" y="16026"/>
                  </a:lnTo>
                  <a:lnTo>
                    <a:pt x="8254" y="16026"/>
                  </a:lnTo>
                  <a:lnTo>
                    <a:pt x="8254" y="16258"/>
                  </a:lnTo>
                  <a:lnTo>
                    <a:pt x="8078" y="16335"/>
                  </a:lnTo>
                  <a:lnTo>
                    <a:pt x="8078" y="16413"/>
                  </a:lnTo>
                  <a:lnTo>
                    <a:pt x="7376" y="16413"/>
                  </a:lnTo>
                  <a:lnTo>
                    <a:pt x="7376" y="16490"/>
                  </a:lnTo>
                  <a:lnTo>
                    <a:pt x="7200" y="16490"/>
                  </a:lnTo>
                  <a:lnTo>
                    <a:pt x="7200" y="16568"/>
                  </a:lnTo>
                  <a:lnTo>
                    <a:pt x="7024" y="16645"/>
                  </a:lnTo>
                  <a:lnTo>
                    <a:pt x="7024" y="16877"/>
                  </a:lnTo>
                  <a:lnTo>
                    <a:pt x="6849" y="16955"/>
                  </a:lnTo>
                  <a:lnTo>
                    <a:pt x="6849" y="17110"/>
                  </a:lnTo>
                  <a:lnTo>
                    <a:pt x="7024" y="17187"/>
                  </a:lnTo>
                  <a:lnTo>
                    <a:pt x="7024" y="17265"/>
                  </a:lnTo>
                  <a:lnTo>
                    <a:pt x="7200" y="17342"/>
                  </a:lnTo>
                  <a:lnTo>
                    <a:pt x="7376" y="17342"/>
                  </a:lnTo>
                  <a:lnTo>
                    <a:pt x="7551" y="17419"/>
                  </a:lnTo>
                  <a:lnTo>
                    <a:pt x="7727" y="17419"/>
                  </a:lnTo>
                  <a:lnTo>
                    <a:pt x="7902" y="17497"/>
                  </a:lnTo>
                  <a:lnTo>
                    <a:pt x="8605" y="17497"/>
                  </a:lnTo>
                  <a:lnTo>
                    <a:pt x="8605" y="17574"/>
                  </a:lnTo>
                  <a:lnTo>
                    <a:pt x="8956" y="17574"/>
                  </a:lnTo>
                  <a:lnTo>
                    <a:pt x="8956" y="17806"/>
                  </a:lnTo>
                  <a:lnTo>
                    <a:pt x="9132" y="17806"/>
                  </a:lnTo>
                  <a:lnTo>
                    <a:pt x="9132" y="18271"/>
                  </a:lnTo>
                  <a:lnTo>
                    <a:pt x="8605" y="18503"/>
                  </a:lnTo>
                  <a:lnTo>
                    <a:pt x="8429" y="18503"/>
                  </a:lnTo>
                  <a:lnTo>
                    <a:pt x="8429" y="18581"/>
                  </a:lnTo>
                  <a:lnTo>
                    <a:pt x="8254" y="18581"/>
                  </a:lnTo>
                  <a:lnTo>
                    <a:pt x="8078" y="18658"/>
                  </a:lnTo>
                  <a:lnTo>
                    <a:pt x="8078" y="18735"/>
                  </a:lnTo>
                  <a:lnTo>
                    <a:pt x="7902" y="18890"/>
                  </a:lnTo>
                  <a:lnTo>
                    <a:pt x="7727" y="18968"/>
                  </a:lnTo>
                  <a:lnTo>
                    <a:pt x="7727" y="19123"/>
                  </a:lnTo>
                  <a:lnTo>
                    <a:pt x="7902" y="19277"/>
                  </a:lnTo>
                  <a:lnTo>
                    <a:pt x="7902" y="19897"/>
                  </a:lnTo>
                  <a:lnTo>
                    <a:pt x="7376" y="19897"/>
                  </a:lnTo>
                  <a:lnTo>
                    <a:pt x="7200" y="19974"/>
                  </a:lnTo>
                  <a:lnTo>
                    <a:pt x="6673" y="19974"/>
                  </a:lnTo>
                  <a:lnTo>
                    <a:pt x="6322" y="20129"/>
                  </a:lnTo>
                  <a:lnTo>
                    <a:pt x="6322" y="20206"/>
                  </a:lnTo>
                  <a:lnTo>
                    <a:pt x="6146" y="20206"/>
                  </a:lnTo>
                  <a:lnTo>
                    <a:pt x="6146" y="20439"/>
                  </a:lnTo>
                  <a:lnTo>
                    <a:pt x="6322" y="20594"/>
                  </a:lnTo>
                  <a:lnTo>
                    <a:pt x="6322" y="21135"/>
                  </a:lnTo>
                  <a:lnTo>
                    <a:pt x="6146" y="21445"/>
                  </a:lnTo>
                  <a:lnTo>
                    <a:pt x="5620" y="21445"/>
                  </a:lnTo>
                  <a:lnTo>
                    <a:pt x="4566" y="21600"/>
                  </a:lnTo>
                  <a:lnTo>
                    <a:pt x="2634" y="21600"/>
                  </a:lnTo>
                  <a:lnTo>
                    <a:pt x="2634" y="21523"/>
                  </a:lnTo>
                  <a:lnTo>
                    <a:pt x="2283" y="21523"/>
                  </a:lnTo>
                  <a:lnTo>
                    <a:pt x="2283" y="21445"/>
                  </a:lnTo>
                  <a:lnTo>
                    <a:pt x="2107" y="21368"/>
                  </a:lnTo>
                  <a:lnTo>
                    <a:pt x="2107" y="20671"/>
                  </a:lnTo>
                  <a:lnTo>
                    <a:pt x="1932" y="20671"/>
                  </a:lnTo>
                  <a:lnTo>
                    <a:pt x="1756" y="20594"/>
                  </a:lnTo>
                  <a:lnTo>
                    <a:pt x="1405" y="20594"/>
                  </a:lnTo>
                  <a:lnTo>
                    <a:pt x="1405" y="20516"/>
                  </a:lnTo>
                  <a:lnTo>
                    <a:pt x="1229" y="20516"/>
                  </a:lnTo>
                  <a:lnTo>
                    <a:pt x="1054" y="20439"/>
                  </a:lnTo>
                  <a:lnTo>
                    <a:pt x="878" y="20439"/>
                  </a:lnTo>
                  <a:lnTo>
                    <a:pt x="878" y="20361"/>
                  </a:lnTo>
                  <a:lnTo>
                    <a:pt x="702" y="20284"/>
                  </a:lnTo>
                  <a:lnTo>
                    <a:pt x="702" y="20129"/>
                  </a:lnTo>
                  <a:lnTo>
                    <a:pt x="527" y="20052"/>
                  </a:lnTo>
                  <a:lnTo>
                    <a:pt x="527" y="19665"/>
                  </a:lnTo>
                  <a:lnTo>
                    <a:pt x="351" y="19587"/>
                  </a:lnTo>
                  <a:lnTo>
                    <a:pt x="351" y="19200"/>
                  </a:lnTo>
                  <a:lnTo>
                    <a:pt x="527" y="19045"/>
                  </a:lnTo>
                  <a:lnTo>
                    <a:pt x="527" y="18890"/>
                  </a:lnTo>
                  <a:lnTo>
                    <a:pt x="702" y="18735"/>
                  </a:lnTo>
                  <a:lnTo>
                    <a:pt x="702" y="18658"/>
                  </a:lnTo>
                  <a:lnTo>
                    <a:pt x="1229" y="18658"/>
                  </a:lnTo>
                  <a:lnTo>
                    <a:pt x="1405" y="18581"/>
                  </a:lnTo>
                  <a:lnTo>
                    <a:pt x="1580" y="18581"/>
                  </a:lnTo>
                  <a:lnTo>
                    <a:pt x="1580" y="18116"/>
                  </a:lnTo>
                  <a:lnTo>
                    <a:pt x="1756" y="17884"/>
                  </a:lnTo>
                  <a:lnTo>
                    <a:pt x="1756" y="15716"/>
                  </a:lnTo>
                  <a:lnTo>
                    <a:pt x="1580" y="15639"/>
                  </a:lnTo>
                  <a:lnTo>
                    <a:pt x="1405" y="15406"/>
                  </a:lnTo>
                  <a:lnTo>
                    <a:pt x="1229" y="15252"/>
                  </a:lnTo>
                  <a:lnTo>
                    <a:pt x="1229" y="15097"/>
                  </a:lnTo>
                  <a:lnTo>
                    <a:pt x="1054" y="15019"/>
                  </a:lnTo>
                  <a:lnTo>
                    <a:pt x="1054" y="13626"/>
                  </a:lnTo>
                  <a:lnTo>
                    <a:pt x="878" y="13394"/>
                  </a:lnTo>
                  <a:lnTo>
                    <a:pt x="878" y="13239"/>
                  </a:lnTo>
                  <a:lnTo>
                    <a:pt x="702" y="13161"/>
                  </a:lnTo>
                  <a:lnTo>
                    <a:pt x="702" y="13006"/>
                  </a:lnTo>
                  <a:lnTo>
                    <a:pt x="351" y="12697"/>
                  </a:lnTo>
                  <a:lnTo>
                    <a:pt x="176" y="12697"/>
                  </a:lnTo>
                  <a:lnTo>
                    <a:pt x="176" y="12387"/>
                  </a:lnTo>
                  <a:lnTo>
                    <a:pt x="351" y="12232"/>
                  </a:lnTo>
                  <a:lnTo>
                    <a:pt x="351" y="12077"/>
                  </a:lnTo>
                  <a:lnTo>
                    <a:pt x="878" y="11845"/>
                  </a:lnTo>
                  <a:lnTo>
                    <a:pt x="1054" y="11845"/>
                  </a:lnTo>
                  <a:lnTo>
                    <a:pt x="1054" y="11768"/>
                  </a:lnTo>
                  <a:lnTo>
                    <a:pt x="1229" y="11690"/>
                  </a:lnTo>
                  <a:lnTo>
                    <a:pt x="1229" y="11381"/>
                  </a:lnTo>
                  <a:lnTo>
                    <a:pt x="1054" y="11381"/>
                  </a:lnTo>
                  <a:lnTo>
                    <a:pt x="1054" y="11226"/>
                  </a:lnTo>
                  <a:lnTo>
                    <a:pt x="878" y="11148"/>
                  </a:lnTo>
                  <a:lnTo>
                    <a:pt x="702" y="10994"/>
                  </a:lnTo>
                  <a:lnTo>
                    <a:pt x="176" y="10761"/>
                  </a:lnTo>
                  <a:lnTo>
                    <a:pt x="176" y="10606"/>
                  </a:lnTo>
                  <a:lnTo>
                    <a:pt x="0" y="10529"/>
                  </a:lnTo>
                  <a:lnTo>
                    <a:pt x="0" y="10452"/>
                  </a:lnTo>
                  <a:lnTo>
                    <a:pt x="176" y="10374"/>
                  </a:lnTo>
                  <a:lnTo>
                    <a:pt x="176" y="10297"/>
                  </a:lnTo>
                  <a:lnTo>
                    <a:pt x="527" y="10142"/>
                  </a:lnTo>
                  <a:lnTo>
                    <a:pt x="702" y="9987"/>
                  </a:lnTo>
                  <a:lnTo>
                    <a:pt x="1405" y="9677"/>
                  </a:lnTo>
                  <a:lnTo>
                    <a:pt x="1405" y="9523"/>
                  </a:lnTo>
                  <a:lnTo>
                    <a:pt x="1580" y="9445"/>
                  </a:lnTo>
                  <a:lnTo>
                    <a:pt x="1580" y="9368"/>
                  </a:lnTo>
                  <a:lnTo>
                    <a:pt x="1405" y="9368"/>
                  </a:lnTo>
                  <a:lnTo>
                    <a:pt x="1405" y="9290"/>
                  </a:lnTo>
                  <a:lnTo>
                    <a:pt x="1229" y="9290"/>
                  </a:lnTo>
                  <a:lnTo>
                    <a:pt x="1054" y="9213"/>
                  </a:lnTo>
                  <a:lnTo>
                    <a:pt x="1054" y="9135"/>
                  </a:lnTo>
                  <a:lnTo>
                    <a:pt x="878" y="9058"/>
                  </a:lnTo>
                  <a:lnTo>
                    <a:pt x="878" y="8361"/>
                  </a:lnTo>
                  <a:lnTo>
                    <a:pt x="1054" y="8284"/>
                  </a:lnTo>
                  <a:lnTo>
                    <a:pt x="1580" y="8284"/>
                  </a:lnTo>
                  <a:lnTo>
                    <a:pt x="1580" y="8206"/>
                  </a:lnTo>
                  <a:lnTo>
                    <a:pt x="1756" y="8206"/>
                  </a:lnTo>
                  <a:lnTo>
                    <a:pt x="1756" y="8052"/>
                  </a:lnTo>
                  <a:lnTo>
                    <a:pt x="1932" y="7974"/>
                  </a:lnTo>
                  <a:lnTo>
                    <a:pt x="1756" y="7897"/>
                  </a:lnTo>
                  <a:lnTo>
                    <a:pt x="1756" y="7587"/>
                  </a:lnTo>
                  <a:lnTo>
                    <a:pt x="1580" y="7587"/>
                  </a:lnTo>
                  <a:lnTo>
                    <a:pt x="1580" y="7510"/>
                  </a:lnTo>
                  <a:lnTo>
                    <a:pt x="1054" y="7510"/>
                  </a:lnTo>
                  <a:lnTo>
                    <a:pt x="1054" y="7432"/>
                  </a:lnTo>
                  <a:lnTo>
                    <a:pt x="878" y="7432"/>
                  </a:lnTo>
                  <a:lnTo>
                    <a:pt x="878" y="7277"/>
                  </a:lnTo>
                  <a:lnTo>
                    <a:pt x="702" y="7123"/>
                  </a:lnTo>
                  <a:lnTo>
                    <a:pt x="702" y="6735"/>
                  </a:lnTo>
                  <a:lnTo>
                    <a:pt x="878" y="6581"/>
                  </a:lnTo>
                  <a:lnTo>
                    <a:pt x="878" y="6426"/>
                  </a:lnTo>
                  <a:lnTo>
                    <a:pt x="1054" y="6426"/>
                  </a:lnTo>
                  <a:lnTo>
                    <a:pt x="1229" y="6348"/>
                  </a:lnTo>
                  <a:lnTo>
                    <a:pt x="1405" y="6348"/>
                  </a:lnTo>
                  <a:lnTo>
                    <a:pt x="1405" y="6271"/>
                  </a:lnTo>
                  <a:lnTo>
                    <a:pt x="1580" y="6194"/>
                  </a:lnTo>
                  <a:lnTo>
                    <a:pt x="1580" y="6116"/>
                  </a:lnTo>
                  <a:lnTo>
                    <a:pt x="1405" y="6039"/>
                  </a:lnTo>
                  <a:lnTo>
                    <a:pt x="1405" y="5729"/>
                  </a:lnTo>
                  <a:lnTo>
                    <a:pt x="1229" y="5574"/>
                  </a:lnTo>
                  <a:lnTo>
                    <a:pt x="1229" y="5342"/>
                  </a:lnTo>
                  <a:lnTo>
                    <a:pt x="1054" y="5187"/>
                  </a:lnTo>
                  <a:lnTo>
                    <a:pt x="1054" y="4800"/>
                  </a:lnTo>
                  <a:lnTo>
                    <a:pt x="1229" y="4723"/>
                  </a:lnTo>
                  <a:lnTo>
                    <a:pt x="1229" y="4645"/>
                  </a:lnTo>
                  <a:lnTo>
                    <a:pt x="1580" y="4490"/>
                  </a:lnTo>
                  <a:lnTo>
                    <a:pt x="1580" y="3948"/>
                  </a:lnTo>
                  <a:lnTo>
                    <a:pt x="1756" y="3948"/>
                  </a:lnTo>
                  <a:lnTo>
                    <a:pt x="1756" y="3871"/>
                  </a:lnTo>
                  <a:lnTo>
                    <a:pt x="1932" y="3871"/>
                  </a:lnTo>
                  <a:lnTo>
                    <a:pt x="2283" y="3716"/>
                  </a:lnTo>
                  <a:lnTo>
                    <a:pt x="2459" y="3716"/>
                  </a:lnTo>
                  <a:lnTo>
                    <a:pt x="2459" y="3639"/>
                  </a:lnTo>
                  <a:lnTo>
                    <a:pt x="2634" y="3639"/>
                  </a:lnTo>
                  <a:lnTo>
                    <a:pt x="2634" y="3484"/>
                  </a:lnTo>
                  <a:lnTo>
                    <a:pt x="2810" y="3406"/>
                  </a:lnTo>
                  <a:lnTo>
                    <a:pt x="2810" y="3329"/>
                  </a:lnTo>
                  <a:lnTo>
                    <a:pt x="2985" y="3252"/>
                  </a:lnTo>
                  <a:lnTo>
                    <a:pt x="2985" y="3097"/>
                  </a:lnTo>
                  <a:lnTo>
                    <a:pt x="2810" y="3019"/>
                  </a:lnTo>
                  <a:lnTo>
                    <a:pt x="2634" y="3019"/>
                  </a:lnTo>
                  <a:lnTo>
                    <a:pt x="2634" y="2942"/>
                  </a:lnTo>
                  <a:lnTo>
                    <a:pt x="2459" y="2865"/>
                  </a:lnTo>
                  <a:lnTo>
                    <a:pt x="2283" y="2865"/>
                  </a:lnTo>
                  <a:lnTo>
                    <a:pt x="2283" y="2710"/>
                  </a:lnTo>
                  <a:lnTo>
                    <a:pt x="2459" y="2632"/>
                  </a:lnTo>
                  <a:lnTo>
                    <a:pt x="2459" y="2555"/>
                  </a:lnTo>
                  <a:lnTo>
                    <a:pt x="2634" y="2555"/>
                  </a:lnTo>
                  <a:lnTo>
                    <a:pt x="2810" y="2400"/>
                  </a:lnTo>
                  <a:lnTo>
                    <a:pt x="2985" y="2400"/>
                  </a:lnTo>
                  <a:lnTo>
                    <a:pt x="2985" y="1548"/>
                  </a:lnTo>
                  <a:lnTo>
                    <a:pt x="3688" y="1548"/>
                  </a:lnTo>
                  <a:lnTo>
                    <a:pt x="3863" y="1471"/>
                  </a:lnTo>
                  <a:lnTo>
                    <a:pt x="3863" y="1394"/>
                  </a:lnTo>
                  <a:lnTo>
                    <a:pt x="4039" y="1316"/>
                  </a:lnTo>
                  <a:lnTo>
                    <a:pt x="4039" y="774"/>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grpSp>
          <p:nvGrpSpPr>
            <p:cNvPr id="2182" name="Gruppieren 1"/>
            <p:cNvGrpSpPr/>
            <p:nvPr/>
          </p:nvGrpSpPr>
          <p:grpSpPr>
            <a:xfrm>
              <a:off x="2366964" y="3355456"/>
              <a:ext cx="328412" cy="1157168"/>
              <a:chOff x="0" y="0"/>
              <a:chExt cx="328411" cy="1157166"/>
            </a:xfrm>
          </p:grpSpPr>
          <p:sp>
            <p:nvSpPr>
              <p:cNvPr id="2179" name="Freeform 494"/>
              <p:cNvSpPr/>
              <p:nvPr/>
            </p:nvSpPr>
            <p:spPr>
              <a:xfrm>
                <a:off x="0" y="0"/>
                <a:ext cx="212266" cy="1124010"/>
              </a:xfrm>
              <a:custGeom>
                <a:avLst/>
                <a:gdLst/>
                <a:ahLst/>
                <a:cxnLst>
                  <a:cxn ang="0">
                    <a:pos x="wd2" y="hd2"/>
                  </a:cxn>
                  <a:cxn ang="5400000">
                    <a:pos x="wd2" y="hd2"/>
                  </a:cxn>
                  <a:cxn ang="10800000">
                    <a:pos x="wd2" y="hd2"/>
                  </a:cxn>
                  <a:cxn ang="16200000">
                    <a:pos x="wd2" y="hd2"/>
                  </a:cxn>
                </a:cxnLst>
                <a:rect l="0" t="0" r="r" b="b"/>
                <a:pathLst>
                  <a:path w="21600" h="21600" extrusionOk="0">
                    <a:moveTo>
                      <a:pt x="20785" y="19943"/>
                    </a:moveTo>
                    <a:lnTo>
                      <a:pt x="18340" y="20071"/>
                    </a:lnTo>
                    <a:lnTo>
                      <a:pt x="16302" y="20071"/>
                    </a:lnTo>
                    <a:lnTo>
                      <a:pt x="15487" y="20135"/>
                    </a:lnTo>
                    <a:lnTo>
                      <a:pt x="13449" y="20135"/>
                    </a:lnTo>
                    <a:lnTo>
                      <a:pt x="12634" y="20071"/>
                    </a:lnTo>
                    <a:lnTo>
                      <a:pt x="11819" y="20071"/>
                    </a:lnTo>
                    <a:lnTo>
                      <a:pt x="11819" y="20007"/>
                    </a:lnTo>
                    <a:lnTo>
                      <a:pt x="11411" y="19943"/>
                    </a:lnTo>
                    <a:lnTo>
                      <a:pt x="11411" y="19370"/>
                    </a:lnTo>
                    <a:lnTo>
                      <a:pt x="11004" y="19370"/>
                    </a:lnTo>
                    <a:lnTo>
                      <a:pt x="11004" y="19306"/>
                    </a:lnTo>
                    <a:lnTo>
                      <a:pt x="10189" y="19306"/>
                    </a:lnTo>
                    <a:lnTo>
                      <a:pt x="9781" y="19242"/>
                    </a:lnTo>
                    <a:lnTo>
                      <a:pt x="9374" y="19242"/>
                    </a:lnTo>
                    <a:lnTo>
                      <a:pt x="8966" y="19179"/>
                    </a:lnTo>
                    <a:lnTo>
                      <a:pt x="8558" y="19179"/>
                    </a:lnTo>
                    <a:lnTo>
                      <a:pt x="8558" y="19115"/>
                    </a:lnTo>
                    <a:lnTo>
                      <a:pt x="8151" y="18988"/>
                    </a:lnTo>
                    <a:lnTo>
                      <a:pt x="7743" y="18924"/>
                    </a:lnTo>
                    <a:lnTo>
                      <a:pt x="7743" y="18733"/>
                    </a:lnTo>
                    <a:lnTo>
                      <a:pt x="7336" y="18669"/>
                    </a:lnTo>
                    <a:lnTo>
                      <a:pt x="7336" y="17968"/>
                    </a:lnTo>
                    <a:lnTo>
                      <a:pt x="7743" y="17841"/>
                    </a:lnTo>
                    <a:lnTo>
                      <a:pt x="7743" y="17777"/>
                    </a:lnTo>
                    <a:lnTo>
                      <a:pt x="8151" y="17713"/>
                    </a:lnTo>
                    <a:lnTo>
                      <a:pt x="8966" y="17713"/>
                    </a:lnTo>
                    <a:lnTo>
                      <a:pt x="9374" y="17650"/>
                    </a:lnTo>
                    <a:lnTo>
                      <a:pt x="9781" y="17650"/>
                    </a:lnTo>
                    <a:lnTo>
                      <a:pt x="9781" y="17586"/>
                    </a:lnTo>
                    <a:lnTo>
                      <a:pt x="10189" y="17522"/>
                    </a:lnTo>
                    <a:lnTo>
                      <a:pt x="10189" y="17012"/>
                    </a:lnTo>
                    <a:lnTo>
                      <a:pt x="10596" y="16821"/>
                    </a:lnTo>
                    <a:lnTo>
                      <a:pt x="10596" y="15419"/>
                    </a:lnTo>
                    <a:lnTo>
                      <a:pt x="10189" y="15292"/>
                    </a:lnTo>
                    <a:lnTo>
                      <a:pt x="10189" y="15165"/>
                    </a:lnTo>
                    <a:lnTo>
                      <a:pt x="9374" y="14910"/>
                    </a:lnTo>
                    <a:lnTo>
                      <a:pt x="8966" y="14846"/>
                    </a:lnTo>
                    <a:lnTo>
                      <a:pt x="8966" y="13827"/>
                    </a:lnTo>
                    <a:lnTo>
                      <a:pt x="8558" y="13572"/>
                    </a:lnTo>
                    <a:lnTo>
                      <a:pt x="8558" y="13317"/>
                    </a:lnTo>
                    <a:lnTo>
                      <a:pt x="8151" y="13253"/>
                    </a:lnTo>
                    <a:lnTo>
                      <a:pt x="8151" y="13126"/>
                    </a:lnTo>
                    <a:lnTo>
                      <a:pt x="7743" y="13062"/>
                    </a:lnTo>
                    <a:lnTo>
                      <a:pt x="6928" y="12807"/>
                    </a:lnTo>
                    <a:lnTo>
                      <a:pt x="6928" y="12361"/>
                    </a:lnTo>
                    <a:lnTo>
                      <a:pt x="7336" y="12361"/>
                    </a:lnTo>
                    <a:lnTo>
                      <a:pt x="7336" y="12297"/>
                    </a:lnTo>
                    <a:lnTo>
                      <a:pt x="7743" y="12234"/>
                    </a:lnTo>
                    <a:lnTo>
                      <a:pt x="8151" y="12106"/>
                    </a:lnTo>
                    <a:lnTo>
                      <a:pt x="8966" y="11979"/>
                    </a:lnTo>
                    <a:lnTo>
                      <a:pt x="9374" y="11979"/>
                    </a:lnTo>
                    <a:lnTo>
                      <a:pt x="9374" y="11788"/>
                    </a:lnTo>
                    <a:lnTo>
                      <a:pt x="8966" y="11724"/>
                    </a:lnTo>
                    <a:lnTo>
                      <a:pt x="8966" y="11660"/>
                    </a:lnTo>
                    <a:lnTo>
                      <a:pt x="8558" y="11596"/>
                    </a:lnTo>
                    <a:lnTo>
                      <a:pt x="8558" y="11533"/>
                    </a:lnTo>
                    <a:lnTo>
                      <a:pt x="7743" y="11405"/>
                    </a:lnTo>
                    <a:lnTo>
                      <a:pt x="7336" y="11278"/>
                    </a:lnTo>
                    <a:lnTo>
                      <a:pt x="7336" y="11214"/>
                    </a:lnTo>
                    <a:lnTo>
                      <a:pt x="6928" y="11150"/>
                    </a:lnTo>
                    <a:lnTo>
                      <a:pt x="6928" y="11087"/>
                    </a:lnTo>
                    <a:lnTo>
                      <a:pt x="6521" y="11087"/>
                    </a:lnTo>
                    <a:lnTo>
                      <a:pt x="6521" y="10832"/>
                    </a:lnTo>
                    <a:lnTo>
                      <a:pt x="6928" y="10832"/>
                    </a:lnTo>
                    <a:lnTo>
                      <a:pt x="6928" y="10768"/>
                    </a:lnTo>
                    <a:lnTo>
                      <a:pt x="8558" y="10513"/>
                    </a:lnTo>
                    <a:lnTo>
                      <a:pt x="8558" y="10450"/>
                    </a:lnTo>
                    <a:lnTo>
                      <a:pt x="8966" y="10386"/>
                    </a:lnTo>
                    <a:lnTo>
                      <a:pt x="9374" y="10258"/>
                    </a:lnTo>
                    <a:lnTo>
                      <a:pt x="9781" y="10258"/>
                    </a:lnTo>
                    <a:lnTo>
                      <a:pt x="9781" y="10004"/>
                    </a:lnTo>
                    <a:lnTo>
                      <a:pt x="9374" y="10004"/>
                    </a:lnTo>
                    <a:lnTo>
                      <a:pt x="8966" y="9940"/>
                    </a:lnTo>
                    <a:lnTo>
                      <a:pt x="8966" y="9876"/>
                    </a:lnTo>
                    <a:lnTo>
                      <a:pt x="8558" y="9876"/>
                    </a:lnTo>
                    <a:lnTo>
                      <a:pt x="8558" y="9685"/>
                    </a:lnTo>
                    <a:lnTo>
                      <a:pt x="8151" y="9621"/>
                    </a:lnTo>
                    <a:lnTo>
                      <a:pt x="8151" y="9430"/>
                    </a:lnTo>
                    <a:lnTo>
                      <a:pt x="8558" y="9303"/>
                    </a:lnTo>
                    <a:lnTo>
                      <a:pt x="8558" y="9175"/>
                    </a:lnTo>
                    <a:lnTo>
                      <a:pt x="8966" y="9175"/>
                    </a:lnTo>
                    <a:lnTo>
                      <a:pt x="9374" y="9112"/>
                    </a:lnTo>
                    <a:lnTo>
                      <a:pt x="10596" y="9112"/>
                    </a:lnTo>
                    <a:lnTo>
                      <a:pt x="10596" y="8665"/>
                    </a:lnTo>
                    <a:lnTo>
                      <a:pt x="10189" y="8602"/>
                    </a:lnTo>
                    <a:lnTo>
                      <a:pt x="10189" y="8538"/>
                    </a:lnTo>
                    <a:lnTo>
                      <a:pt x="9374" y="8538"/>
                    </a:lnTo>
                    <a:lnTo>
                      <a:pt x="8966" y="8474"/>
                    </a:lnTo>
                    <a:lnTo>
                      <a:pt x="8558" y="8474"/>
                    </a:lnTo>
                    <a:lnTo>
                      <a:pt x="8558" y="8347"/>
                    </a:lnTo>
                    <a:lnTo>
                      <a:pt x="8151" y="8283"/>
                    </a:lnTo>
                    <a:lnTo>
                      <a:pt x="8151" y="7773"/>
                    </a:lnTo>
                    <a:lnTo>
                      <a:pt x="8558" y="7710"/>
                    </a:lnTo>
                    <a:lnTo>
                      <a:pt x="8558" y="7646"/>
                    </a:lnTo>
                    <a:lnTo>
                      <a:pt x="8966" y="7582"/>
                    </a:lnTo>
                    <a:lnTo>
                      <a:pt x="9781" y="7582"/>
                    </a:lnTo>
                    <a:lnTo>
                      <a:pt x="9781" y="7136"/>
                    </a:lnTo>
                    <a:lnTo>
                      <a:pt x="9374" y="7073"/>
                    </a:lnTo>
                    <a:lnTo>
                      <a:pt x="9374" y="6945"/>
                    </a:lnTo>
                    <a:lnTo>
                      <a:pt x="8966" y="6754"/>
                    </a:lnTo>
                    <a:lnTo>
                      <a:pt x="8966" y="6244"/>
                    </a:lnTo>
                    <a:lnTo>
                      <a:pt x="9781" y="6117"/>
                    </a:lnTo>
                    <a:lnTo>
                      <a:pt x="9781" y="6053"/>
                    </a:lnTo>
                    <a:lnTo>
                      <a:pt x="10189" y="5989"/>
                    </a:lnTo>
                    <a:lnTo>
                      <a:pt x="10189" y="5607"/>
                    </a:lnTo>
                    <a:lnTo>
                      <a:pt x="10596" y="5543"/>
                    </a:lnTo>
                    <a:lnTo>
                      <a:pt x="11411" y="5480"/>
                    </a:lnTo>
                    <a:lnTo>
                      <a:pt x="12634" y="5288"/>
                    </a:lnTo>
                    <a:lnTo>
                      <a:pt x="12634" y="5225"/>
                    </a:lnTo>
                    <a:lnTo>
                      <a:pt x="13042" y="5161"/>
                    </a:lnTo>
                    <a:lnTo>
                      <a:pt x="13042" y="4842"/>
                    </a:lnTo>
                    <a:lnTo>
                      <a:pt x="12634" y="4842"/>
                    </a:lnTo>
                    <a:lnTo>
                      <a:pt x="12226" y="4779"/>
                    </a:lnTo>
                    <a:lnTo>
                      <a:pt x="12226" y="4715"/>
                    </a:lnTo>
                    <a:lnTo>
                      <a:pt x="11819" y="4715"/>
                    </a:lnTo>
                    <a:lnTo>
                      <a:pt x="11819" y="4524"/>
                    </a:lnTo>
                    <a:lnTo>
                      <a:pt x="13449" y="4269"/>
                    </a:lnTo>
                    <a:lnTo>
                      <a:pt x="13449" y="3632"/>
                    </a:lnTo>
                    <a:lnTo>
                      <a:pt x="14672" y="3632"/>
                    </a:lnTo>
                    <a:lnTo>
                      <a:pt x="15079" y="3568"/>
                    </a:lnTo>
                    <a:lnTo>
                      <a:pt x="15487" y="3568"/>
                    </a:lnTo>
                    <a:lnTo>
                      <a:pt x="15487" y="3441"/>
                    </a:lnTo>
                    <a:lnTo>
                      <a:pt x="15894" y="3441"/>
                    </a:lnTo>
                    <a:lnTo>
                      <a:pt x="15894" y="3058"/>
                    </a:lnTo>
                    <a:lnTo>
                      <a:pt x="14264" y="2804"/>
                    </a:lnTo>
                    <a:lnTo>
                      <a:pt x="13857" y="2804"/>
                    </a:lnTo>
                    <a:lnTo>
                      <a:pt x="13449" y="2740"/>
                    </a:lnTo>
                    <a:lnTo>
                      <a:pt x="13449" y="2676"/>
                    </a:lnTo>
                    <a:lnTo>
                      <a:pt x="12226" y="2485"/>
                    </a:lnTo>
                    <a:lnTo>
                      <a:pt x="11819" y="2358"/>
                    </a:lnTo>
                    <a:lnTo>
                      <a:pt x="11819" y="2294"/>
                    </a:lnTo>
                    <a:lnTo>
                      <a:pt x="11411" y="2166"/>
                    </a:lnTo>
                    <a:lnTo>
                      <a:pt x="11411" y="2103"/>
                    </a:lnTo>
                    <a:lnTo>
                      <a:pt x="11004" y="2039"/>
                    </a:lnTo>
                    <a:lnTo>
                      <a:pt x="11004" y="1912"/>
                    </a:lnTo>
                    <a:lnTo>
                      <a:pt x="11411" y="1784"/>
                    </a:lnTo>
                    <a:lnTo>
                      <a:pt x="11411" y="1147"/>
                    </a:lnTo>
                    <a:lnTo>
                      <a:pt x="9781" y="892"/>
                    </a:lnTo>
                    <a:lnTo>
                      <a:pt x="9374" y="892"/>
                    </a:lnTo>
                    <a:lnTo>
                      <a:pt x="8558" y="765"/>
                    </a:lnTo>
                    <a:lnTo>
                      <a:pt x="8558" y="701"/>
                    </a:lnTo>
                    <a:lnTo>
                      <a:pt x="8151" y="701"/>
                    </a:lnTo>
                    <a:lnTo>
                      <a:pt x="8151" y="191"/>
                    </a:lnTo>
                    <a:lnTo>
                      <a:pt x="7743" y="191"/>
                    </a:lnTo>
                    <a:lnTo>
                      <a:pt x="7336" y="64"/>
                    </a:lnTo>
                    <a:lnTo>
                      <a:pt x="6928" y="0"/>
                    </a:lnTo>
                    <a:lnTo>
                      <a:pt x="6521" y="0"/>
                    </a:lnTo>
                    <a:lnTo>
                      <a:pt x="4483" y="319"/>
                    </a:lnTo>
                    <a:lnTo>
                      <a:pt x="4483" y="573"/>
                    </a:lnTo>
                    <a:lnTo>
                      <a:pt x="4891" y="828"/>
                    </a:lnTo>
                    <a:lnTo>
                      <a:pt x="4891" y="892"/>
                    </a:lnTo>
                    <a:lnTo>
                      <a:pt x="5298" y="1019"/>
                    </a:lnTo>
                    <a:lnTo>
                      <a:pt x="5298" y="1083"/>
                    </a:lnTo>
                    <a:lnTo>
                      <a:pt x="5706" y="1147"/>
                    </a:lnTo>
                    <a:lnTo>
                      <a:pt x="5706" y="1211"/>
                    </a:lnTo>
                    <a:lnTo>
                      <a:pt x="6113" y="1338"/>
                    </a:lnTo>
                    <a:lnTo>
                      <a:pt x="6113" y="1402"/>
                    </a:lnTo>
                    <a:lnTo>
                      <a:pt x="6521" y="1657"/>
                    </a:lnTo>
                    <a:lnTo>
                      <a:pt x="6521" y="2931"/>
                    </a:lnTo>
                    <a:lnTo>
                      <a:pt x="6113" y="2995"/>
                    </a:lnTo>
                    <a:lnTo>
                      <a:pt x="6113" y="3122"/>
                    </a:lnTo>
                    <a:lnTo>
                      <a:pt x="5706" y="3122"/>
                    </a:lnTo>
                    <a:lnTo>
                      <a:pt x="5298" y="3186"/>
                    </a:lnTo>
                    <a:lnTo>
                      <a:pt x="5298" y="3250"/>
                    </a:lnTo>
                    <a:lnTo>
                      <a:pt x="4891" y="3313"/>
                    </a:lnTo>
                    <a:lnTo>
                      <a:pt x="4891" y="3568"/>
                    </a:lnTo>
                    <a:lnTo>
                      <a:pt x="5706" y="3568"/>
                    </a:lnTo>
                    <a:lnTo>
                      <a:pt x="6521" y="3696"/>
                    </a:lnTo>
                    <a:lnTo>
                      <a:pt x="6521" y="3887"/>
                    </a:lnTo>
                    <a:lnTo>
                      <a:pt x="6928" y="3950"/>
                    </a:lnTo>
                    <a:lnTo>
                      <a:pt x="6928" y="4269"/>
                    </a:lnTo>
                    <a:lnTo>
                      <a:pt x="6521" y="4396"/>
                    </a:lnTo>
                    <a:lnTo>
                      <a:pt x="6521" y="4524"/>
                    </a:lnTo>
                    <a:lnTo>
                      <a:pt x="6113" y="4588"/>
                    </a:lnTo>
                    <a:lnTo>
                      <a:pt x="6113" y="4651"/>
                    </a:lnTo>
                    <a:lnTo>
                      <a:pt x="5706" y="4715"/>
                    </a:lnTo>
                    <a:lnTo>
                      <a:pt x="5298" y="4715"/>
                    </a:lnTo>
                    <a:lnTo>
                      <a:pt x="5298" y="4651"/>
                    </a:lnTo>
                    <a:lnTo>
                      <a:pt x="5298" y="4715"/>
                    </a:lnTo>
                    <a:lnTo>
                      <a:pt x="4891" y="4715"/>
                    </a:lnTo>
                    <a:lnTo>
                      <a:pt x="4891" y="4779"/>
                    </a:lnTo>
                    <a:lnTo>
                      <a:pt x="4483" y="4842"/>
                    </a:lnTo>
                    <a:lnTo>
                      <a:pt x="4483" y="5034"/>
                    </a:lnTo>
                    <a:lnTo>
                      <a:pt x="4891" y="5161"/>
                    </a:lnTo>
                    <a:lnTo>
                      <a:pt x="4891" y="5352"/>
                    </a:lnTo>
                    <a:lnTo>
                      <a:pt x="5298" y="5543"/>
                    </a:lnTo>
                    <a:lnTo>
                      <a:pt x="5298" y="5862"/>
                    </a:lnTo>
                    <a:lnTo>
                      <a:pt x="4891" y="5926"/>
                    </a:lnTo>
                    <a:lnTo>
                      <a:pt x="4891" y="5989"/>
                    </a:lnTo>
                    <a:lnTo>
                      <a:pt x="3668" y="5989"/>
                    </a:lnTo>
                    <a:lnTo>
                      <a:pt x="3260" y="5926"/>
                    </a:lnTo>
                    <a:lnTo>
                      <a:pt x="2853" y="5926"/>
                    </a:lnTo>
                    <a:lnTo>
                      <a:pt x="2853" y="6053"/>
                    </a:lnTo>
                    <a:lnTo>
                      <a:pt x="3668" y="6181"/>
                    </a:lnTo>
                    <a:lnTo>
                      <a:pt x="3668" y="6563"/>
                    </a:lnTo>
                    <a:lnTo>
                      <a:pt x="3260" y="6754"/>
                    </a:lnTo>
                    <a:lnTo>
                      <a:pt x="3260" y="6818"/>
                    </a:lnTo>
                    <a:lnTo>
                      <a:pt x="2853" y="6881"/>
                    </a:lnTo>
                    <a:lnTo>
                      <a:pt x="2853" y="7073"/>
                    </a:lnTo>
                    <a:lnTo>
                      <a:pt x="2445" y="7264"/>
                    </a:lnTo>
                    <a:lnTo>
                      <a:pt x="2445" y="7455"/>
                    </a:lnTo>
                    <a:lnTo>
                      <a:pt x="2038" y="7710"/>
                    </a:lnTo>
                    <a:lnTo>
                      <a:pt x="2038" y="7965"/>
                    </a:lnTo>
                    <a:lnTo>
                      <a:pt x="1630" y="8028"/>
                    </a:lnTo>
                    <a:lnTo>
                      <a:pt x="1630" y="8156"/>
                    </a:lnTo>
                    <a:lnTo>
                      <a:pt x="2038" y="8219"/>
                    </a:lnTo>
                    <a:lnTo>
                      <a:pt x="2038" y="8474"/>
                    </a:lnTo>
                    <a:lnTo>
                      <a:pt x="2445" y="8474"/>
                    </a:lnTo>
                    <a:lnTo>
                      <a:pt x="2445" y="8538"/>
                    </a:lnTo>
                    <a:lnTo>
                      <a:pt x="3260" y="8538"/>
                    </a:lnTo>
                    <a:lnTo>
                      <a:pt x="3260" y="8602"/>
                    </a:lnTo>
                    <a:lnTo>
                      <a:pt x="3668" y="8665"/>
                    </a:lnTo>
                    <a:lnTo>
                      <a:pt x="3668" y="8857"/>
                    </a:lnTo>
                    <a:lnTo>
                      <a:pt x="4075" y="8984"/>
                    </a:lnTo>
                    <a:lnTo>
                      <a:pt x="4075" y="9112"/>
                    </a:lnTo>
                    <a:lnTo>
                      <a:pt x="3668" y="9239"/>
                    </a:lnTo>
                    <a:lnTo>
                      <a:pt x="3668" y="9558"/>
                    </a:lnTo>
                    <a:lnTo>
                      <a:pt x="3260" y="9685"/>
                    </a:lnTo>
                    <a:lnTo>
                      <a:pt x="3260" y="9812"/>
                    </a:lnTo>
                    <a:lnTo>
                      <a:pt x="2853" y="10131"/>
                    </a:lnTo>
                    <a:lnTo>
                      <a:pt x="2445" y="10386"/>
                    </a:lnTo>
                    <a:lnTo>
                      <a:pt x="2038" y="10577"/>
                    </a:lnTo>
                    <a:lnTo>
                      <a:pt x="1630" y="10641"/>
                    </a:lnTo>
                    <a:lnTo>
                      <a:pt x="1630" y="10768"/>
                    </a:lnTo>
                    <a:lnTo>
                      <a:pt x="815" y="10896"/>
                    </a:lnTo>
                    <a:lnTo>
                      <a:pt x="815" y="10959"/>
                    </a:lnTo>
                    <a:lnTo>
                      <a:pt x="408" y="11023"/>
                    </a:lnTo>
                    <a:lnTo>
                      <a:pt x="408" y="11087"/>
                    </a:lnTo>
                    <a:lnTo>
                      <a:pt x="0" y="11150"/>
                    </a:lnTo>
                    <a:lnTo>
                      <a:pt x="0" y="11724"/>
                    </a:lnTo>
                    <a:lnTo>
                      <a:pt x="408" y="11915"/>
                    </a:lnTo>
                    <a:lnTo>
                      <a:pt x="408" y="12106"/>
                    </a:lnTo>
                    <a:lnTo>
                      <a:pt x="1223" y="12552"/>
                    </a:lnTo>
                    <a:lnTo>
                      <a:pt x="1630" y="12935"/>
                    </a:lnTo>
                    <a:lnTo>
                      <a:pt x="1630" y="13126"/>
                    </a:lnTo>
                    <a:lnTo>
                      <a:pt x="2038" y="13317"/>
                    </a:lnTo>
                    <a:lnTo>
                      <a:pt x="2038" y="13508"/>
                    </a:lnTo>
                    <a:lnTo>
                      <a:pt x="2445" y="13699"/>
                    </a:lnTo>
                    <a:lnTo>
                      <a:pt x="2445" y="13954"/>
                    </a:lnTo>
                    <a:lnTo>
                      <a:pt x="2038" y="14018"/>
                    </a:lnTo>
                    <a:lnTo>
                      <a:pt x="2038" y="14081"/>
                    </a:lnTo>
                    <a:lnTo>
                      <a:pt x="1630" y="14209"/>
                    </a:lnTo>
                    <a:lnTo>
                      <a:pt x="1223" y="14273"/>
                    </a:lnTo>
                    <a:lnTo>
                      <a:pt x="1223" y="14464"/>
                    </a:lnTo>
                    <a:lnTo>
                      <a:pt x="2038" y="14464"/>
                    </a:lnTo>
                    <a:lnTo>
                      <a:pt x="2853" y="14400"/>
                    </a:lnTo>
                    <a:lnTo>
                      <a:pt x="3260" y="14400"/>
                    </a:lnTo>
                    <a:lnTo>
                      <a:pt x="4075" y="14527"/>
                    </a:lnTo>
                    <a:lnTo>
                      <a:pt x="4075" y="14591"/>
                    </a:lnTo>
                    <a:lnTo>
                      <a:pt x="4483" y="14655"/>
                    </a:lnTo>
                    <a:lnTo>
                      <a:pt x="4483" y="15037"/>
                    </a:lnTo>
                    <a:lnTo>
                      <a:pt x="4891" y="15228"/>
                    </a:lnTo>
                    <a:lnTo>
                      <a:pt x="4891" y="15483"/>
                    </a:lnTo>
                    <a:lnTo>
                      <a:pt x="4483" y="15674"/>
                    </a:lnTo>
                    <a:lnTo>
                      <a:pt x="4483" y="15993"/>
                    </a:lnTo>
                    <a:lnTo>
                      <a:pt x="4075" y="16057"/>
                    </a:lnTo>
                    <a:lnTo>
                      <a:pt x="3260" y="16312"/>
                    </a:lnTo>
                    <a:lnTo>
                      <a:pt x="3260" y="16375"/>
                    </a:lnTo>
                    <a:lnTo>
                      <a:pt x="2853" y="16439"/>
                    </a:lnTo>
                    <a:lnTo>
                      <a:pt x="2853" y="16694"/>
                    </a:lnTo>
                    <a:lnTo>
                      <a:pt x="2445" y="16821"/>
                    </a:lnTo>
                    <a:lnTo>
                      <a:pt x="2445" y="17076"/>
                    </a:lnTo>
                    <a:lnTo>
                      <a:pt x="3260" y="17204"/>
                    </a:lnTo>
                    <a:lnTo>
                      <a:pt x="4075" y="17204"/>
                    </a:lnTo>
                    <a:lnTo>
                      <a:pt x="4483" y="17267"/>
                    </a:lnTo>
                    <a:lnTo>
                      <a:pt x="4891" y="17267"/>
                    </a:lnTo>
                    <a:lnTo>
                      <a:pt x="4891" y="17522"/>
                    </a:lnTo>
                    <a:lnTo>
                      <a:pt x="4483" y="17522"/>
                    </a:lnTo>
                    <a:lnTo>
                      <a:pt x="4483" y="17586"/>
                    </a:lnTo>
                    <a:lnTo>
                      <a:pt x="3260" y="17968"/>
                    </a:lnTo>
                    <a:lnTo>
                      <a:pt x="2853" y="18032"/>
                    </a:lnTo>
                    <a:lnTo>
                      <a:pt x="2853" y="18350"/>
                    </a:lnTo>
                    <a:lnTo>
                      <a:pt x="3260" y="18478"/>
                    </a:lnTo>
                    <a:lnTo>
                      <a:pt x="3260" y="18542"/>
                    </a:lnTo>
                    <a:lnTo>
                      <a:pt x="3668" y="18669"/>
                    </a:lnTo>
                    <a:lnTo>
                      <a:pt x="3668" y="18796"/>
                    </a:lnTo>
                    <a:lnTo>
                      <a:pt x="4483" y="18988"/>
                    </a:lnTo>
                    <a:lnTo>
                      <a:pt x="4483" y="19051"/>
                    </a:lnTo>
                    <a:lnTo>
                      <a:pt x="4891" y="19179"/>
                    </a:lnTo>
                    <a:lnTo>
                      <a:pt x="5298" y="19242"/>
                    </a:lnTo>
                    <a:lnTo>
                      <a:pt x="5298" y="19306"/>
                    </a:lnTo>
                    <a:lnTo>
                      <a:pt x="6113" y="19434"/>
                    </a:lnTo>
                    <a:lnTo>
                      <a:pt x="6928" y="19434"/>
                    </a:lnTo>
                    <a:lnTo>
                      <a:pt x="7336" y="19497"/>
                    </a:lnTo>
                    <a:lnTo>
                      <a:pt x="7743" y="19497"/>
                    </a:lnTo>
                    <a:lnTo>
                      <a:pt x="7743" y="19561"/>
                    </a:lnTo>
                    <a:lnTo>
                      <a:pt x="8151" y="19561"/>
                    </a:lnTo>
                    <a:lnTo>
                      <a:pt x="8151" y="19943"/>
                    </a:lnTo>
                    <a:lnTo>
                      <a:pt x="8558" y="19943"/>
                    </a:lnTo>
                    <a:lnTo>
                      <a:pt x="8558" y="20071"/>
                    </a:lnTo>
                    <a:lnTo>
                      <a:pt x="9374" y="20198"/>
                    </a:lnTo>
                    <a:lnTo>
                      <a:pt x="9374" y="20262"/>
                    </a:lnTo>
                    <a:lnTo>
                      <a:pt x="9781" y="20262"/>
                    </a:lnTo>
                    <a:lnTo>
                      <a:pt x="9781" y="20326"/>
                    </a:lnTo>
                    <a:lnTo>
                      <a:pt x="10596" y="20326"/>
                    </a:lnTo>
                    <a:lnTo>
                      <a:pt x="11004" y="20389"/>
                    </a:lnTo>
                    <a:lnTo>
                      <a:pt x="11411" y="20389"/>
                    </a:lnTo>
                    <a:lnTo>
                      <a:pt x="11411" y="20453"/>
                    </a:lnTo>
                    <a:lnTo>
                      <a:pt x="11819" y="20453"/>
                    </a:lnTo>
                    <a:lnTo>
                      <a:pt x="11819" y="20517"/>
                    </a:lnTo>
                    <a:lnTo>
                      <a:pt x="12226" y="20581"/>
                    </a:lnTo>
                    <a:lnTo>
                      <a:pt x="12226" y="20708"/>
                    </a:lnTo>
                    <a:lnTo>
                      <a:pt x="12634" y="20708"/>
                    </a:lnTo>
                    <a:lnTo>
                      <a:pt x="12634" y="20772"/>
                    </a:lnTo>
                    <a:lnTo>
                      <a:pt x="13042" y="20772"/>
                    </a:lnTo>
                    <a:lnTo>
                      <a:pt x="14672" y="20899"/>
                    </a:lnTo>
                    <a:lnTo>
                      <a:pt x="15894" y="21090"/>
                    </a:lnTo>
                    <a:lnTo>
                      <a:pt x="16709" y="21154"/>
                    </a:lnTo>
                    <a:lnTo>
                      <a:pt x="16709" y="21218"/>
                    </a:lnTo>
                    <a:lnTo>
                      <a:pt x="17117" y="21218"/>
                    </a:lnTo>
                    <a:lnTo>
                      <a:pt x="17117" y="21345"/>
                    </a:lnTo>
                    <a:lnTo>
                      <a:pt x="17525" y="21409"/>
                    </a:lnTo>
                    <a:lnTo>
                      <a:pt x="17525" y="21473"/>
                    </a:lnTo>
                    <a:lnTo>
                      <a:pt x="17932" y="21536"/>
                    </a:lnTo>
                    <a:lnTo>
                      <a:pt x="17932" y="21600"/>
                    </a:lnTo>
                    <a:lnTo>
                      <a:pt x="18340" y="21600"/>
                    </a:lnTo>
                    <a:lnTo>
                      <a:pt x="18340" y="21536"/>
                    </a:lnTo>
                    <a:lnTo>
                      <a:pt x="18747" y="21536"/>
                    </a:lnTo>
                    <a:lnTo>
                      <a:pt x="18747" y="21281"/>
                    </a:lnTo>
                    <a:lnTo>
                      <a:pt x="19155" y="21154"/>
                    </a:lnTo>
                    <a:lnTo>
                      <a:pt x="19155" y="21027"/>
                    </a:lnTo>
                    <a:lnTo>
                      <a:pt x="19562" y="21027"/>
                    </a:lnTo>
                    <a:lnTo>
                      <a:pt x="19562" y="20963"/>
                    </a:lnTo>
                    <a:lnTo>
                      <a:pt x="20377" y="20899"/>
                    </a:lnTo>
                    <a:lnTo>
                      <a:pt x="20785" y="20899"/>
                    </a:lnTo>
                    <a:lnTo>
                      <a:pt x="21600" y="20772"/>
                    </a:lnTo>
                    <a:lnTo>
                      <a:pt x="21600" y="20453"/>
                    </a:lnTo>
                    <a:lnTo>
                      <a:pt x="21192" y="20326"/>
                    </a:lnTo>
                    <a:lnTo>
                      <a:pt x="21192" y="20198"/>
                    </a:lnTo>
                    <a:lnTo>
                      <a:pt x="20785" y="20071"/>
                    </a:lnTo>
                    <a:lnTo>
                      <a:pt x="20785" y="19943"/>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80" name="Freeform 496"/>
              <p:cNvSpPr/>
              <p:nvPr/>
            </p:nvSpPr>
            <p:spPr>
              <a:xfrm>
                <a:off x="204255" y="1084222"/>
                <a:ext cx="68087" cy="62998"/>
              </a:xfrm>
              <a:custGeom>
                <a:avLst/>
                <a:gdLst/>
                <a:ahLst/>
                <a:cxnLst>
                  <a:cxn ang="0">
                    <a:pos x="wd2" y="hd2"/>
                  </a:cxn>
                  <a:cxn ang="5400000">
                    <a:pos x="wd2" y="hd2"/>
                  </a:cxn>
                  <a:cxn ang="10800000">
                    <a:pos x="wd2" y="hd2"/>
                  </a:cxn>
                  <a:cxn ang="16200000">
                    <a:pos x="wd2" y="hd2"/>
                  </a:cxn>
                </a:cxnLst>
                <a:rect l="0" t="0" r="r" b="b"/>
                <a:pathLst>
                  <a:path w="21600" h="21600" extrusionOk="0">
                    <a:moveTo>
                      <a:pt x="20329" y="3411"/>
                    </a:moveTo>
                    <a:lnTo>
                      <a:pt x="20329" y="4547"/>
                    </a:lnTo>
                    <a:lnTo>
                      <a:pt x="19059" y="4547"/>
                    </a:lnTo>
                    <a:lnTo>
                      <a:pt x="19059" y="5684"/>
                    </a:lnTo>
                    <a:lnTo>
                      <a:pt x="17788" y="5684"/>
                    </a:lnTo>
                    <a:lnTo>
                      <a:pt x="17788" y="7958"/>
                    </a:lnTo>
                    <a:lnTo>
                      <a:pt x="16518" y="9095"/>
                    </a:lnTo>
                    <a:lnTo>
                      <a:pt x="16518" y="10232"/>
                    </a:lnTo>
                    <a:lnTo>
                      <a:pt x="15247" y="11368"/>
                    </a:lnTo>
                    <a:lnTo>
                      <a:pt x="15247" y="13642"/>
                    </a:lnTo>
                    <a:lnTo>
                      <a:pt x="13976" y="15916"/>
                    </a:lnTo>
                    <a:lnTo>
                      <a:pt x="13976" y="21600"/>
                    </a:lnTo>
                    <a:lnTo>
                      <a:pt x="11435" y="20463"/>
                    </a:lnTo>
                    <a:lnTo>
                      <a:pt x="10165" y="19326"/>
                    </a:lnTo>
                    <a:lnTo>
                      <a:pt x="7624" y="19326"/>
                    </a:lnTo>
                    <a:lnTo>
                      <a:pt x="5082" y="18189"/>
                    </a:lnTo>
                    <a:lnTo>
                      <a:pt x="3812" y="17053"/>
                    </a:lnTo>
                    <a:lnTo>
                      <a:pt x="2541" y="17053"/>
                    </a:lnTo>
                    <a:lnTo>
                      <a:pt x="0" y="14779"/>
                    </a:lnTo>
                    <a:lnTo>
                      <a:pt x="0" y="9095"/>
                    </a:lnTo>
                    <a:lnTo>
                      <a:pt x="1271" y="7958"/>
                    </a:lnTo>
                    <a:lnTo>
                      <a:pt x="1271" y="5684"/>
                    </a:lnTo>
                    <a:lnTo>
                      <a:pt x="5082" y="2274"/>
                    </a:lnTo>
                    <a:lnTo>
                      <a:pt x="6353" y="2274"/>
                    </a:lnTo>
                    <a:lnTo>
                      <a:pt x="7624" y="1137"/>
                    </a:lnTo>
                    <a:lnTo>
                      <a:pt x="8894" y="1137"/>
                    </a:lnTo>
                    <a:lnTo>
                      <a:pt x="10165" y="0"/>
                    </a:lnTo>
                    <a:lnTo>
                      <a:pt x="11435" y="0"/>
                    </a:lnTo>
                    <a:lnTo>
                      <a:pt x="12706" y="1137"/>
                    </a:lnTo>
                    <a:lnTo>
                      <a:pt x="15247" y="1137"/>
                    </a:lnTo>
                    <a:lnTo>
                      <a:pt x="16518" y="2274"/>
                    </a:lnTo>
                    <a:lnTo>
                      <a:pt x="20329" y="3411"/>
                    </a:lnTo>
                    <a:lnTo>
                      <a:pt x="21600" y="3411"/>
                    </a:lnTo>
                    <a:lnTo>
                      <a:pt x="20329" y="3411"/>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81" name="Freeform 500"/>
              <p:cNvSpPr/>
              <p:nvPr/>
            </p:nvSpPr>
            <p:spPr>
              <a:xfrm>
                <a:off x="244305" y="1094169"/>
                <a:ext cx="84107" cy="62998"/>
              </a:xfrm>
              <a:custGeom>
                <a:avLst/>
                <a:gdLst/>
                <a:ahLst/>
                <a:cxnLst>
                  <a:cxn ang="0">
                    <a:pos x="wd2" y="hd2"/>
                  </a:cxn>
                  <a:cxn ang="5400000">
                    <a:pos x="wd2" y="hd2"/>
                  </a:cxn>
                  <a:cxn ang="10800000">
                    <a:pos x="wd2" y="hd2"/>
                  </a:cxn>
                  <a:cxn ang="16200000">
                    <a:pos x="wd2" y="hd2"/>
                  </a:cxn>
                </a:cxnLst>
                <a:rect l="0" t="0" r="r" b="b"/>
                <a:pathLst>
                  <a:path w="21600" h="21600" extrusionOk="0">
                    <a:moveTo>
                      <a:pt x="0" y="18189"/>
                    </a:moveTo>
                    <a:lnTo>
                      <a:pt x="1029" y="15916"/>
                    </a:lnTo>
                    <a:lnTo>
                      <a:pt x="1029" y="12505"/>
                    </a:lnTo>
                    <a:lnTo>
                      <a:pt x="2057" y="10232"/>
                    </a:lnTo>
                    <a:lnTo>
                      <a:pt x="2057" y="9095"/>
                    </a:lnTo>
                    <a:lnTo>
                      <a:pt x="3086" y="6821"/>
                    </a:lnTo>
                    <a:lnTo>
                      <a:pt x="3086" y="4547"/>
                    </a:lnTo>
                    <a:lnTo>
                      <a:pt x="4114" y="3411"/>
                    </a:lnTo>
                    <a:lnTo>
                      <a:pt x="4114" y="2274"/>
                    </a:lnTo>
                    <a:lnTo>
                      <a:pt x="5143" y="1137"/>
                    </a:lnTo>
                    <a:lnTo>
                      <a:pt x="6171" y="1137"/>
                    </a:lnTo>
                    <a:lnTo>
                      <a:pt x="6171" y="0"/>
                    </a:lnTo>
                    <a:lnTo>
                      <a:pt x="7200" y="0"/>
                    </a:lnTo>
                    <a:lnTo>
                      <a:pt x="7200" y="1137"/>
                    </a:lnTo>
                    <a:lnTo>
                      <a:pt x="8229" y="1137"/>
                    </a:lnTo>
                    <a:lnTo>
                      <a:pt x="9257" y="2274"/>
                    </a:lnTo>
                    <a:lnTo>
                      <a:pt x="9257" y="3411"/>
                    </a:lnTo>
                    <a:lnTo>
                      <a:pt x="13371" y="7958"/>
                    </a:lnTo>
                    <a:lnTo>
                      <a:pt x="14400" y="7958"/>
                    </a:lnTo>
                    <a:lnTo>
                      <a:pt x="18514" y="10232"/>
                    </a:lnTo>
                    <a:lnTo>
                      <a:pt x="20571" y="12505"/>
                    </a:lnTo>
                    <a:lnTo>
                      <a:pt x="21600" y="12505"/>
                    </a:lnTo>
                    <a:lnTo>
                      <a:pt x="21600" y="15916"/>
                    </a:lnTo>
                    <a:lnTo>
                      <a:pt x="18514" y="15916"/>
                    </a:lnTo>
                    <a:lnTo>
                      <a:pt x="16457" y="14779"/>
                    </a:lnTo>
                    <a:lnTo>
                      <a:pt x="13371" y="14779"/>
                    </a:lnTo>
                    <a:lnTo>
                      <a:pt x="12343" y="13642"/>
                    </a:lnTo>
                    <a:lnTo>
                      <a:pt x="11314" y="13642"/>
                    </a:lnTo>
                    <a:lnTo>
                      <a:pt x="11314" y="14779"/>
                    </a:lnTo>
                    <a:lnTo>
                      <a:pt x="10286" y="14779"/>
                    </a:lnTo>
                    <a:lnTo>
                      <a:pt x="10286" y="17053"/>
                    </a:lnTo>
                    <a:lnTo>
                      <a:pt x="9257" y="18189"/>
                    </a:lnTo>
                    <a:lnTo>
                      <a:pt x="9257" y="20463"/>
                    </a:lnTo>
                    <a:lnTo>
                      <a:pt x="8229" y="21600"/>
                    </a:lnTo>
                    <a:lnTo>
                      <a:pt x="6171" y="21600"/>
                    </a:lnTo>
                    <a:lnTo>
                      <a:pt x="5143" y="20463"/>
                    </a:lnTo>
                    <a:lnTo>
                      <a:pt x="4114" y="20463"/>
                    </a:lnTo>
                    <a:lnTo>
                      <a:pt x="2057" y="19326"/>
                    </a:lnTo>
                    <a:lnTo>
                      <a:pt x="1029" y="18189"/>
                    </a:lnTo>
                    <a:lnTo>
                      <a:pt x="0" y="18189"/>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grpSp>
        <p:sp>
          <p:nvSpPr>
            <p:cNvPr id="2183" name="Freeform 502"/>
            <p:cNvSpPr/>
            <p:nvPr/>
          </p:nvSpPr>
          <p:spPr>
            <a:xfrm>
              <a:off x="2787489" y="4356786"/>
              <a:ext cx="108136" cy="59683"/>
            </a:xfrm>
            <a:custGeom>
              <a:avLst/>
              <a:gdLst/>
              <a:ahLst/>
              <a:cxnLst>
                <a:cxn ang="0">
                  <a:pos x="wd2" y="hd2"/>
                </a:cxn>
                <a:cxn ang="5400000">
                  <a:pos x="wd2" y="hd2"/>
                </a:cxn>
                <a:cxn ang="10800000">
                  <a:pos x="wd2" y="hd2"/>
                </a:cxn>
                <a:cxn ang="16200000">
                  <a:pos x="wd2" y="hd2"/>
                </a:cxn>
              </a:cxnLst>
              <a:rect l="0" t="0" r="r" b="b"/>
              <a:pathLst>
                <a:path w="21600" h="21600" extrusionOk="0">
                  <a:moveTo>
                    <a:pt x="7200" y="4800"/>
                  </a:moveTo>
                  <a:lnTo>
                    <a:pt x="2400" y="4800"/>
                  </a:lnTo>
                  <a:lnTo>
                    <a:pt x="2400" y="6000"/>
                  </a:lnTo>
                  <a:lnTo>
                    <a:pt x="800" y="6000"/>
                  </a:lnTo>
                  <a:lnTo>
                    <a:pt x="800" y="7200"/>
                  </a:lnTo>
                  <a:lnTo>
                    <a:pt x="0" y="8400"/>
                  </a:lnTo>
                  <a:lnTo>
                    <a:pt x="0" y="16800"/>
                  </a:lnTo>
                  <a:lnTo>
                    <a:pt x="800" y="19200"/>
                  </a:lnTo>
                  <a:lnTo>
                    <a:pt x="800" y="21600"/>
                  </a:lnTo>
                  <a:lnTo>
                    <a:pt x="2400" y="21600"/>
                  </a:lnTo>
                  <a:lnTo>
                    <a:pt x="2400" y="20400"/>
                  </a:lnTo>
                  <a:lnTo>
                    <a:pt x="3200" y="19200"/>
                  </a:lnTo>
                  <a:lnTo>
                    <a:pt x="3200" y="18000"/>
                  </a:lnTo>
                  <a:lnTo>
                    <a:pt x="4800" y="15600"/>
                  </a:lnTo>
                  <a:lnTo>
                    <a:pt x="5600" y="15600"/>
                  </a:lnTo>
                  <a:lnTo>
                    <a:pt x="5600" y="14400"/>
                  </a:lnTo>
                  <a:lnTo>
                    <a:pt x="6400" y="14400"/>
                  </a:lnTo>
                  <a:lnTo>
                    <a:pt x="6400" y="15600"/>
                  </a:lnTo>
                  <a:lnTo>
                    <a:pt x="7200" y="15600"/>
                  </a:lnTo>
                  <a:lnTo>
                    <a:pt x="7200" y="16800"/>
                  </a:lnTo>
                  <a:lnTo>
                    <a:pt x="8000" y="16800"/>
                  </a:lnTo>
                  <a:lnTo>
                    <a:pt x="8800" y="18000"/>
                  </a:lnTo>
                  <a:lnTo>
                    <a:pt x="10400" y="18000"/>
                  </a:lnTo>
                  <a:lnTo>
                    <a:pt x="12000" y="16800"/>
                  </a:lnTo>
                  <a:lnTo>
                    <a:pt x="12800" y="16800"/>
                  </a:lnTo>
                  <a:lnTo>
                    <a:pt x="15200" y="15600"/>
                  </a:lnTo>
                  <a:lnTo>
                    <a:pt x="16800" y="14400"/>
                  </a:lnTo>
                  <a:lnTo>
                    <a:pt x="17600" y="13200"/>
                  </a:lnTo>
                  <a:lnTo>
                    <a:pt x="20000" y="13200"/>
                  </a:lnTo>
                  <a:lnTo>
                    <a:pt x="21600" y="10800"/>
                  </a:lnTo>
                  <a:lnTo>
                    <a:pt x="21600" y="9600"/>
                  </a:lnTo>
                  <a:lnTo>
                    <a:pt x="20800" y="8400"/>
                  </a:lnTo>
                  <a:lnTo>
                    <a:pt x="20000" y="8400"/>
                  </a:lnTo>
                  <a:lnTo>
                    <a:pt x="19200" y="7200"/>
                  </a:lnTo>
                  <a:lnTo>
                    <a:pt x="17600" y="6000"/>
                  </a:lnTo>
                  <a:lnTo>
                    <a:pt x="16000" y="6000"/>
                  </a:lnTo>
                  <a:lnTo>
                    <a:pt x="16000" y="4800"/>
                  </a:lnTo>
                  <a:lnTo>
                    <a:pt x="15200" y="4800"/>
                  </a:lnTo>
                  <a:lnTo>
                    <a:pt x="15200" y="3600"/>
                  </a:lnTo>
                  <a:lnTo>
                    <a:pt x="12800" y="0"/>
                  </a:lnTo>
                  <a:lnTo>
                    <a:pt x="12000" y="0"/>
                  </a:lnTo>
                  <a:lnTo>
                    <a:pt x="12000" y="6000"/>
                  </a:lnTo>
                  <a:lnTo>
                    <a:pt x="9600" y="6000"/>
                  </a:lnTo>
                  <a:lnTo>
                    <a:pt x="8000" y="4800"/>
                  </a:lnTo>
                  <a:lnTo>
                    <a:pt x="7200" y="48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84" name="Freeform 503"/>
            <p:cNvSpPr/>
            <p:nvPr/>
          </p:nvSpPr>
          <p:spPr>
            <a:xfrm>
              <a:off x="2787489" y="4356786"/>
              <a:ext cx="108136" cy="59683"/>
            </a:xfrm>
            <a:custGeom>
              <a:avLst/>
              <a:gdLst/>
              <a:ahLst/>
              <a:cxnLst>
                <a:cxn ang="0">
                  <a:pos x="wd2" y="hd2"/>
                </a:cxn>
                <a:cxn ang="5400000">
                  <a:pos x="wd2" y="hd2"/>
                </a:cxn>
                <a:cxn ang="10800000">
                  <a:pos x="wd2" y="hd2"/>
                </a:cxn>
                <a:cxn ang="16200000">
                  <a:pos x="wd2" y="hd2"/>
                </a:cxn>
              </a:cxnLst>
              <a:rect l="0" t="0" r="r" b="b"/>
              <a:pathLst>
                <a:path w="21600" h="21600" extrusionOk="0">
                  <a:moveTo>
                    <a:pt x="7200" y="4800"/>
                  </a:moveTo>
                  <a:lnTo>
                    <a:pt x="2400" y="4800"/>
                  </a:lnTo>
                  <a:lnTo>
                    <a:pt x="2400" y="6000"/>
                  </a:lnTo>
                  <a:lnTo>
                    <a:pt x="800" y="6000"/>
                  </a:lnTo>
                  <a:lnTo>
                    <a:pt x="800" y="7200"/>
                  </a:lnTo>
                  <a:lnTo>
                    <a:pt x="0" y="8400"/>
                  </a:lnTo>
                  <a:lnTo>
                    <a:pt x="0" y="16800"/>
                  </a:lnTo>
                  <a:lnTo>
                    <a:pt x="800" y="19200"/>
                  </a:lnTo>
                  <a:lnTo>
                    <a:pt x="800" y="21600"/>
                  </a:lnTo>
                  <a:lnTo>
                    <a:pt x="2400" y="21600"/>
                  </a:lnTo>
                  <a:lnTo>
                    <a:pt x="2400" y="20400"/>
                  </a:lnTo>
                  <a:lnTo>
                    <a:pt x="3200" y="19200"/>
                  </a:lnTo>
                  <a:lnTo>
                    <a:pt x="3200" y="18000"/>
                  </a:lnTo>
                  <a:lnTo>
                    <a:pt x="4800" y="15600"/>
                  </a:lnTo>
                  <a:lnTo>
                    <a:pt x="5600" y="15600"/>
                  </a:lnTo>
                  <a:lnTo>
                    <a:pt x="5600" y="14400"/>
                  </a:lnTo>
                  <a:lnTo>
                    <a:pt x="6400" y="14400"/>
                  </a:lnTo>
                  <a:lnTo>
                    <a:pt x="6400" y="15600"/>
                  </a:lnTo>
                  <a:lnTo>
                    <a:pt x="7200" y="15600"/>
                  </a:lnTo>
                  <a:lnTo>
                    <a:pt x="7200" y="16800"/>
                  </a:lnTo>
                  <a:lnTo>
                    <a:pt x="8000" y="16800"/>
                  </a:lnTo>
                  <a:lnTo>
                    <a:pt x="8800" y="18000"/>
                  </a:lnTo>
                  <a:lnTo>
                    <a:pt x="10400" y="18000"/>
                  </a:lnTo>
                  <a:lnTo>
                    <a:pt x="12000" y="16800"/>
                  </a:lnTo>
                  <a:lnTo>
                    <a:pt x="12800" y="16800"/>
                  </a:lnTo>
                  <a:lnTo>
                    <a:pt x="15200" y="15600"/>
                  </a:lnTo>
                  <a:lnTo>
                    <a:pt x="16800" y="14400"/>
                  </a:lnTo>
                  <a:lnTo>
                    <a:pt x="17600" y="13200"/>
                  </a:lnTo>
                  <a:lnTo>
                    <a:pt x="20000" y="13200"/>
                  </a:lnTo>
                  <a:lnTo>
                    <a:pt x="21600" y="10800"/>
                  </a:lnTo>
                  <a:lnTo>
                    <a:pt x="21600" y="9600"/>
                  </a:lnTo>
                  <a:lnTo>
                    <a:pt x="20800" y="8400"/>
                  </a:lnTo>
                  <a:lnTo>
                    <a:pt x="20000" y="8400"/>
                  </a:lnTo>
                  <a:lnTo>
                    <a:pt x="19200" y="7200"/>
                  </a:lnTo>
                  <a:lnTo>
                    <a:pt x="17600" y="6000"/>
                  </a:lnTo>
                  <a:lnTo>
                    <a:pt x="16000" y="6000"/>
                  </a:lnTo>
                  <a:lnTo>
                    <a:pt x="16000" y="4800"/>
                  </a:lnTo>
                  <a:lnTo>
                    <a:pt x="15200" y="4800"/>
                  </a:lnTo>
                  <a:lnTo>
                    <a:pt x="15200" y="3600"/>
                  </a:lnTo>
                  <a:lnTo>
                    <a:pt x="12800" y="0"/>
                  </a:lnTo>
                  <a:lnTo>
                    <a:pt x="12000" y="0"/>
                  </a:lnTo>
                  <a:lnTo>
                    <a:pt x="12000" y="6000"/>
                  </a:lnTo>
                  <a:lnTo>
                    <a:pt x="9600" y="6000"/>
                  </a:lnTo>
                  <a:lnTo>
                    <a:pt x="8000" y="4800"/>
                  </a:lnTo>
                  <a:lnTo>
                    <a:pt x="7200" y="48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85" name="Freeform 504"/>
            <p:cNvSpPr/>
            <p:nvPr/>
          </p:nvSpPr>
          <p:spPr>
            <a:xfrm>
              <a:off x="2190743" y="2347491"/>
              <a:ext cx="68087" cy="33158"/>
            </a:xfrm>
            <a:custGeom>
              <a:avLst/>
              <a:gdLst/>
              <a:ahLst/>
              <a:cxnLst>
                <a:cxn ang="0">
                  <a:pos x="wd2" y="hd2"/>
                </a:cxn>
                <a:cxn ang="5400000">
                  <a:pos x="wd2" y="hd2"/>
                </a:cxn>
                <a:cxn ang="10800000">
                  <a:pos x="wd2" y="hd2"/>
                </a:cxn>
                <a:cxn ang="16200000">
                  <a:pos x="wd2" y="hd2"/>
                </a:cxn>
              </a:cxnLst>
              <a:rect l="0" t="0" r="r" b="b"/>
              <a:pathLst>
                <a:path w="21600" h="21600" extrusionOk="0">
                  <a:moveTo>
                    <a:pt x="5082" y="2160"/>
                  </a:moveTo>
                  <a:lnTo>
                    <a:pt x="6353" y="0"/>
                  </a:lnTo>
                  <a:lnTo>
                    <a:pt x="11435" y="0"/>
                  </a:lnTo>
                  <a:lnTo>
                    <a:pt x="12706" y="2160"/>
                  </a:lnTo>
                  <a:lnTo>
                    <a:pt x="16518" y="2160"/>
                  </a:lnTo>
                  <a:lnTo>
                    <a:pt x="17788" y="4320"/>
                  </a:lnTo>
                  <a:lnTo>
                    <a:pt x="20329" y="4320"/>
                  </a:lnTo>
                  <a:lnTo>
                    <a:pt x="20329" y="6480"/>
                  </a:lnTo>
                  <a:lnTo>
                    <a:pt x="21600" y="6480"/>
                  </a:lnTo>
                  <a:lnTo>
                    <a:pt x="21600" y="12960"/>
                  </a:lnTo>
                  <a:lnTo>
                    <a:pt x="20329" y="12960"/>
                  </a:lnTo>
                  <a:lnTo>
                    <a:pt x="20329" y="15120"/>
                  </a:lnTo>
                  <a:lnTo>
                    <a:pt x="19059" y="17280"/>
                  </a:lnTo>
                  <a:lnTo>
                    <a:pt x="19059" y="19440"/>
                  </a:lnTo>
                  <a:lnTo>
                    <a:pt x="15247" y="19440"/>
                  </a:lnTo>
                  <a:lnTo>
                    <a:pt x="12706" y="21600"/>
                  </a:lnTo>
                  <a:lnTo>
                    <a:pt x="11435" y="21600"/>
                  </a:lnTo>
                  <a:lnTo>
                    <a:pt x="10165" y="19440"/>
                  </a:lnTo>
                  <a:lnTo>
                    <a:pt x="5082" y="19440"/>
                  </a:lnTo>
                  <a:lnTo>
                    <a:pt x="5082" y="17280"/>
                  </a:lnTo>
                  <a:lnTo>
                    <a:pt x="3812" y="17280"/>
                  </a:lnTo>
                  <a:lnTo>
                    <a:pt x="2541" y="15120"/>
                  </a:lnTo>
                  <a:lnTo>
                    <a:pt x="1271" y="15120"/>
                  </a:lnTo>
                  <a:lnTo>
                    <a:pt x="1271" y="12960"/>
                  </a:lnTo>
                  <a:lnTo>
                    <a:pt x="0" y="12960"/>
                  </a:lnTo>
                  <a:lnTo>
                    <a:pt x="0" y="10800"/>
                  </a:lnTo>
                  <a:lnTo>
                    <a:pt x="2541" y="6480"/>
                  </a:lnTo>
                  <a:lnTo>
                    <a:pt x="2541" y="4320"/>
                  </a:lnTo>
                  <a:lnTo>
                    <a:pt x="3812" y="2160"/>
                  </a:lnTo>
                  <a:lnTo>
                    <a:pt x="5082" y="216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86" name="Freeform 505"/>
            <p:cNvSpPr/>
            <p:nvPr/>
          </p:nvSpPr>
          <p:spPr>
            <a:xfrm>
              <a:off x="2190743" y="2347491"/>
              <a:ext cx="68087" cy="33158"/>
            </a:xfrm>
            <a:custGeom>
              <a:avLst/>
              <a:gdLst/>
              <a:ahLst/>
              <a:cxnLst>
                <a:cxn ang="0">
                  <a:pos x="wd2" y="hd2"/>
                </a:cxn>
                <a:cxn ang="5400000">
                  <a:pos x="wd2" y="hd2"/>
                </a:cxn>
                <a:cxn ang="10800000">
                  <a:pos x="wd2" y="hd2"/>
                </a:cxn>
                <a:cxn ang="16200000">
                  <a:pos x="wd2" y="hd2"/>
                </a:cxn>
              </a:cxnLst>
              <a:rect l="0" t="0" r="r" b="b"/>
              <a:pathLst>
                <a:path w="21600" h="21600" extrusionOk="0">
                  <a:moveTo>
                    <a:pt x="5082" y="2160"/>
                  </a:moveTo>
                  <a:lnTo>
                    <a:pt x="6353" y="0"/>
                  </a:lnTo>
                  <a:lnTo>
                    <a:pt x="11435" y="0"/>
                  </a:lnTo>
                  <a:lnTo>
                    <a:pt x="12706" y="2160"/>
                  </a:lnTo>
                  <a:lnTo>
                    <a:pt x="16518" y="2160"/>
                  </a:lnTo>
                  <a:lnTo>
                    <a:pt x="17788" y="4320"/>
                  </a:lnTo>
                  <a:lnTo>
                    <a:pt x="20329" y="4320"/>
                  </a:lnTo>
                  <a:lnTo>
                    <a:pt x="20329" y="6480"/>
                  </a:lnTo>
                  <a:lnTo>
                    <a:pt x="21600" y="6480"/>
                  </a:lnTo>
                  <a:lnTo>
                    <a:pt x="21600" y="12960"/>
                  </a:lnTo>
                  <a:lnTo>
                    <a:pt x="20329" y="12960"/>
                  </a:lnTo>
                  <a:lnTo>
                    <a:pt x="20329" y="15120"/>
                  </a:lnTo>
                  <a:lnTo>
                    <a:pt x="19059" y="17280"/>
                  </a:lnTo>
                  <a:lnTo>
                    <a:pt x="19059" y="19440"/>
                  </a:lnTo>
                  <a:lnTo>
                    <a:pt x="15247" y="19440"/>
                  </a:lnTo>
                  <a:lnTo>
                    <a:pt x="12706" y="21600"/>
                  </a:lnTo>
                  <a:lnTo>
                    <a:pt x="11435" y="21600"/>
                  </a:lnTo>
                  <a:lnTo>
                    <a:pt x="10165" y="19440"/>
                  </a:lnTo>
                  <a:lnTo>
                    <a:pt x="5082" y="19440"/>
                  </a:lnTo>
                  <a:lnTo>
                    <a:pt x="5082" y="17280"/>
                  </a:lnTo>
                  <a:lnTo>
                    <a:pt x="3812" y="17280"/>
                  </a:lnTo>
                  <a:lnTo>
                    <a:pt x="2541" y="15120"/>
                  </a:lnTo>
                  <a:lnTo>
                    <a:pt x="1271" y="15120"/>
                  </a:lnTo>
                  <a:lnTo>
                    <a:pt x="1271" y="12960"/>
                  </a:lnTo>
                  <a:lnTo>
                    <a:pt x="0" y="12960"/>
                  </a:lnTo>
                  <a:lnTo>
                    <a:pt x="0" y="10800"/>
                  </a:lnTo>
                  <a:lnTo>
                    <a:pt x="2541" y="6480"/>
                  </a:lnTo>
                  <a:lnTo>
                    <a:pt x="2541" y="4320"/>
                  </a:lnTo>
                  <a:lnTo>
                    <a:pt x="3812" y="2160"/>
                  </a:lnTo>
                  <a:lnTo>
                    <a:pt x="5082" y="216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87" name="Freeform 506"/>
            <p:cNvSpPr/>
            <p:nvPr/>
          </p:nvSpPr>
          <p:spPr>
            <a:xfrm>
              <a:off x="2378978" y="2304388"/>
              <a:ext cx="112142" cy="6631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3" y="17280"/>
                  </a:lnTo>
                  <a:lnTo>
                    <a:pt x="1543" y="15120"/>
                  </a:lnTo>
                  <a:lnTo>
                    <a:pt x="2314" y="14040"/>
                  </a:lnTo>
                  <a:lnTo>
                    <a:pt x="2314" y="9720"/>
                  </a:lnTo>
                  <a:lnTo>
                    <a:pt x="1543" y="6480"/>
                  </a:lnTo>
                  <a:lnTo>
                    <a:pt x="1543" y="0"/>
                  </a:lnTo>
                  <a:lnTo>
                    <a:pt x="2314" y="0"/>
                  </a:lnTo>
                  <a:lnTo>
                    <a:pt x="3857" y="1080"/>
                  </a:lnTo>
                  <a:lnTo>
                    <a:pt x="6171" y="1080"/>
                  </a:lnTo>
                  <a:lnTo>
                    <a:pt x="6943" y="2160"/>
                  </a:lnTo>
                  <a:lnTo>
                    <a:pt x="7714" y="2160"/>
                  </a:lnTo>
                  <a:lnTo>
                    <a:pt x="7714" y="3240"/>
                  </a:lnTo>
                  <a:lnTo>
                    <a:pt x="9257" y="5400"/>
                  </a:lnTo>
                  <a:lnTo>
                    <a:pt x="10029" y="5400"/>
                  </a:lnTo>
                  <a:lnTo>
                    <a:pt x="10800" y="6480"/>
                  </a:lnTo>
                  <a:lnTo>
                    <a:pt x="13886" y="6480"/>
                  </a:lnTo>
                  <a:lnTo>
                    <a:pt x="13886" y="7560"/>
                  </a:lnTo>
                  <a:lnTo>
                    <a:pt x="14657" y="8640"/>
                  </a:lnTo>
                  <a:lnTo>
                    <a:pt x="14657" y="11880"/>
                  </a:lnTo>
                  <a:lnTo>
                    <a:pt x="16200" y="11880"/>
                  </a:lnTo>
                  <a:lnTo>
                    <a:pt x="16971" y="12960"/>
                  </a:lnTo>
                  <a:lnTo>
                    <a:pt x="17743" y="12960"/>
                  </a:lnTo>
                  <a:lnTo>
                    <a:pt x="18514" y="14040"/>
                  </a:lnTo>
                  <a:lnTo>
                    <a:pt x="20057" y="15120"/>
                  </a:lnTo>
                  <a:lnTo>
                    <a:pt x="20829" y="15120"/>
                  </a:lnTo>
                  <a:lnTo>
                    <a:pt x="20829" y="16200"/>
                  </a:lnTo>
                  <a:lnTo>
                    <a:pt x="21600" y="16200"/>
                  </a:lnTo>
                  <a:lnTo>
                    <a:pt x="21600" y="18360"/>
                  </a:lnTo>
                  <a:lnTo>
                    <a:pt x="20829" y="18360"/>
                  </a:lnTo>
                  <a:lnTo>
                    <a:pt x="20829" y="19440"/>
                  </a:lnTo>
                  <a:lnTo>
                    <a:pt x="20057" y="19440"/>
                  </a:lnTo>
                  <a:lnTo>
                    <a:pt x="20057" y="20520"/>
                  </a:lnTo>
                  <a:lnTo>
                    <a:pt x="3086" y="20520"/>
                  </a:lnTo>
                  <a:lnTo>
                    <a:pt x="0" y="216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88" name="Freeform 507"/>
            <p:cNvSpPr/>
            <p:nvPr/>
          </p:nvSpPr>
          <p:spPr>
            <a:xfrm>
              <a:off x="2378978" y="2304388"/>
              <a:ext cx="112142" cy="6631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3" y="17280"/>
                  </a:lnTo>
                  <a:lnTo>
                    <a:pt x="1543" y="15120"/>
                  </a:lnTo>
                  <a:lnTo>
                    <a:pt x="2314" y="14040"/>
                  </a:lnTo>
                  <a:lnTo>
                    <a:pt x="2314" y="9720"/>
                  </a:lnTo>
                  <a:lnTo>
                    <a:pt x="1543" y="6480"/>
                  </a:lnTo>
                  <a:lnTo>
                    <a:pt x="1543" y="0"/>
                  </a:lnTo>
                  <a:lnTo>
                    <a:pt x="2314" y="0"/>
                  </a:lnTo>
                  <a:lnTo>
                    <a:pt x="3857" y="1080"/>
                  </a:lnTo>
                  <a:lnTo>
                    <a:pt x="6171" y="1080"/>
                  </a:lnTo>
                  <a:lnTo>
                    <a:pt x="6943" y="2160"/>
                  </a:lnTo>
                  <a:lnTo>
                    <a:pt x="7714" y="2160"/>
                  </a:lnTo>
                  <a:lnTo>
                    <a:pt x="7714" y="3240"/>
                  </a:lnTo>
                  <a:lnTo>
                    <a:pt x="9257" y="5400"/>
                  </a:lnTo>
                  <a:lnTo>
                    <a:pt x="10029" y="5400"/>
                  </a:lnTo>
                  <a:lnTo>
                    <a:pt x="10800" y="6480"/>
                  </a:lnTo>
                  <a:lnTo>
                    <a:pt x="13886" y="6480"/>
                  </a:lnTo>
                  <a:lnTo>
                    <a:pt x="13886" y="7560"/>
                  </a:lnTo>
                  <a:lnTo>
                    <a:pt x="14657" y="8640"/>
                  </a:lnTo>
                  <a:lnTo>
                    <a:pt x="14657" y="11880"/>
                  </a:lnTo>
                  <a:lnTo>
                    <a:pt x="16200" y="11880"/>
                  </a:lnTo>
                  <a:lnTo>
                    <a:pt x="16971" y="12960"/>
                  </a:lnTo>
                  <a:lnTo>
                    <a:pt x="17743" y="12960"/>
                  </a:lnTo>
                  <a:lnTo>
                    <a:pt x="18514" y="14040"/>
                  </a:lnTo>
                  <a:lnTo>
                    <a:pt x="20057" y="15120"/>
                  </a:lnTo>
                  <a:lnTo>
                    <a:pt x="20829" y="15120"/>
                  </a:lnTo>
                  <a:lnTo>
                    <a:pt x="20829" y="16200"/>
                  </a:lnTo>
                  <a:lnTo>
                    <a:pt x="21600" y="16200"/>
                  </a:lnTo>
                  <a:lnTo>
                    <a:pt x="21600" y="18360"/>
                  </a:lnTo>
                  <a:lnTo>
                    <a:pt x="20829" y="18360"/>
                  </a:lnTo>
                  <a:lnTo>
                    <a:pt x="20829" y="19440"/>
                  </a:lnTo>
                  <a:lnTo>
                    <a:pt x="20057" y="19440"/>
                  </a:lnTo>
                  <a:lnTo>
                    <a:pt x="20057" y="20520"/>
                  </a:lnTo>
                  <a:lnTo>
                    <a:pt x="3086" y="20520"/>
                  </a:lnTo>
                  <a:lnTo>
                    <a:pt x="0" y="216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89" name="Freeform 508"/>
            <p:cNvSpPr/>
            <p:nvPr/>
          </p:nvSpPr>
          <p:spPr>
            <a:xfrm>
              <a:off x="2511144" y="2347491"/>
              <a:ext cx="48062" cy="26527"/>
            </a:xfrm>
            <a:custGeom>
              <a:avLst/>
              <a:gdLst/>
              <a:ahLst/>
              <a:cxnLst>
                <a:cxn ang="0">
                  <a:pos x="wd2" y="hd2"/>
                </a:cxn>
                <a:cxn ang="5400000">
                  <a:pos x="wd2" y="hd2"/>
                </a:cxn>
                <a:cxn ang="10800000">
                  <a:pos x="wd2" y="hd2"/>
                </a:cxn>
                <a:cxn ang="16200000">
                  <a:pos x="wd2" y="hd2"/>
                </a:cxn>
              </a:cxnLst>
              <a:rect l="0" t="0" r="r" b="b"/>
              <a:pathLst>
                <a:path w="21600" h="21600" extrusionOk="0">
                  <a:moveTo>
                    <a:pt x="7200" y="2700"/>
                  </a:moveTo>
                  <a:lnTo>
                    <a:pt x="5400" y="5400"/>
                  </a:lnTo>
                  <a:lnTo>
                    <a:pt x="1800" y="5400"/>
                  </a:lnTo>
                  <a:lnTo>
                    <a:pt x="1800" y="8100"/>
                  </a:lnTo>
                  <a:lnTo>
                    <a:pt x="0" y="8100"/>
                  </a:lnTo>
                  <a:lnTo>
                    <a:pt x="0" y="13500"/>
                  </a:lnTo>
                  <a:lnTo>
                    <a:pt x="1800" y="13500"/>
                  </a:lnTo>
                  <a:lnTo>
                    <a:pt x="3600" y="16200"/>
                  </a:lnTo>
                  <a:lnTo>
                    <a:pt x="5400" y="16200"/>
                  </a:lnTo>
                  <a:lnTo>
                    <a:pt x="7200" y="18900"/>
                  </a:lnTo>
                  <a:lnTo>
                    <a:pt x="9000" y="18900"/>
                  </a:lnTo>
                  <a:lnTo>
                    <a:pt x="10800" y="21600"/>
                  </a:lnTo>
                  <a:lnTo>
                    <a:pt x="16200" y="21600"/>
                  </a:lnTo>
                  <a:lnTo>
                    <a:pt x="18000" y="18900"/>
                  </a:lnTo>
                  <a:lnTo>
                    <a:pt x="19800" y="18900"/>
                  </a:lnTo>
                  <a:lnTo>
                    <a:pt x="19800" y="16200"/>
                  </a:lnTo>
                  <a:lnTo>
                    <a:pt x="21600" y="13500"/>
                  </a:lnTo>
                  <a:lnTo>
                    <a:pt x="21600" y="5400"/>
                  </a:lnTo>
                  <a:lnTo>
                    <a:pt x="19800" y="2700"/>
                  </a:lnTo>
                  <a:lnTo>
                    <a:pt x="19800" y="0"/>
                  </a:lnTo>
                  <a:lnTo>
                    <a:pt x="12600" y="0"/>
                  </a:lnTo>
                  <a:lnTo>
                    <a:pt x="10800" y="2700"/>
                  </a:lnTo>
                  <a:lnTo>
                    <a:pt x="7200" y="27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90" name="Freeform 509"/>
            <p:cNvSpPr/>
            <p:nvPr/>
          </p:nvSpPr>
          <p:spPr>
            <a:xfrm>
              <a:off x="2511144" y="2347491"/>
              <a:ext cx="48062" cy="26527"/>
            </a:xfrm>
            <a:custGeom>
              <a:avLst/>
              <a:gdLst/>
              <a:ahLst/>
              <a:cxnLst>
                <a:cxn ang="0">
                  <a:pos x="wd2" y="hd2"/>
                </a:cxn>
                <a:cxn ang="5400000">
                  <a:pos x="wd2" y="hd2"/>
                </a:cxn>
                <a:cxn ang="10800000">
                  <a:pos x="wd2" y="hd2"/>
                </a:cxn>
                <a:cxn ang="16200000">
                  <a:pos x="wd2" y="hd2"/>
                </a:cxn>
              </a:cxnLst>
              <a:rect l="0" t="0" r="r" b="b"/>
              <a:pathLst>
                <a:path w="21600" h="21600" extrusionOk="0">
                  <a:moveTo>
                    <a:pt x="7200" y="2700"/>
                  </a:moveTo>
                  <a:lnTo>
                    <a:pt x="5400" y="5400"/>
                  </a:lnTo>
                  <a:lnTo>
                    <a:pt x="1800" y="5400"/>
                  </a:lnTo>
                  <a:lnTo>
                    <a:pt x="1800" y="8100"/>
                  </a:lnTo>
                  <a:lnTo>
                    <a:pt x="0" y="8100"/>
                  </a:lnTo>
                  <a:lnTo>
                    <a:pt x="0" y="13500"/>
                  </a:lnTo>
                  <a:lnTo>
                    <a:pt x="1800" y="13500"/>
                  </a:lnTo>
                  <a:lnTo>
                    <a:pt x="3600" y="16200"/>
                  </a:lnTo>
                  <a:lnTo>
                    <a:pt x="5400" y="16200"/>
                  </a:lnTo>
                  <a:lnTo>
                    <a:pt x="7200" y="18900"/>
                  </a:lnTo>
                  <a:lnTo>
                    <a:pt x="9000" y="18900"/>
                  </a:lnTo>
                  <a:lnTo>
                    <a:pt x="10800" y="21600"/>
                  </a:lnTo>
                  <a:lnTo>
                    <a:pt x="16200" y="21600"/>
                  </a:lnTo>
                  <a:lnTo>
                    <a:pt x="18000" y="18900"/>
                  </a:lnTo>
                  <a:lnTo>
                    <a:pt x="19800" y="18900"/>
                  </a:lnTo>
                  <a:lnTo>
                    <a:pt x="19800" y="16200"/>
                  </a:lnTo>
                  <a:lnTo>
                    <a:pt x="21600" y="13500"/>
                  </a:lnTo>
                  <a:lnTo>
                    <a:pt x="21600" y="5400"/>
                  </a:lnTo>
                  <a:lnTo>
                    <a:pt x="19800" y="2700"/>
                  </a:lnTo>
                  <a:lnTo>
                    <a:pt x="19800" y="0"/>
                  </a:lnTo>
                  <a:lnTo>
                    <a:pt x="12600" y="0"/>
                  </a:lnTo>
                  <a:lnTo>
                    <a:pt x="10800" y="2700"/>
                  </a:lnTo>
                  <a:lnTo>
                    <a:pt x="7200" y="27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91" name="Freeform 510"/>
            <p:cNvSpPr/>
            <p:nvPr/>
          </p:nvSpPr>
          <p:spPr>
            <a:xfrm>
              <a:off x="2318902" y="2523222"/>
              <a:ext cx="384482" cy="321621"/>
            </a:xfrm>
            <a:custGeom>
              <a:avLst/>
              <a:gdLst/>
              <a:ahLst/>
              <a:cxnLst>
                <a:cxn ang="0">
                  <a:pos x="wd2" y="hd2"/>
                </a:cxn>
                <a:cxn ang="5400000">
                  <a:pos x="wd2" y="hd2"/>
                </a:cxn>
                <a:cxn ang="10800000">
                  <a:pos x="wd2" y="hd2"/>
                </a:cxn>
                <a:cxn ang="16200000">
                  <a:pos x="wd2" y="hd2"/>
                </a:cxn>
              </a:cxnLst>
              <a:rect l="0" t="0" r="r" b="b"/>
              <a:pathLst>
                <a:path w="21600" h="21600" extrusionOk="0">
                  <a:moveTo>
                    <a:pt x="3150" y="668"/>
                  </a:moveTo>
                  <a:lnTo>
                    <a:pt x="2925" y="891"/>
                  </a:lnTo>
                  <a:lnTo>
                    <a:pt x="2700" y="1336"/>
                  </a:lnTo>
                  <a:lnTo>
                    <a:pt x="1800" y="2227"/>
                  </a:lnTo>
                  <a:lnTo>
                    <a:pt x="1800" y="2449"/>
                  </a:lnTo>
                  <a:lnTo>
                    <a:pt x="1575" y="2895"/>
                  </a:lnTo>
                  <a:lnTo>
                    <a:pt x="1575" y="3563"/>
                  </a:lnTo>
                  <a:lnTo>
                    <a:pt x="1350" y="4008"/>
                  </a:lnTo>
                  <a:lnTo>
                    <a:pt x="1350" y="4676"/>
                  </a:lnTo>
                  <a:lnTo>
                    <a:pt x="1125" y="4676"/>
                  </a:lnTo>
                  <a:lnTo>
                    <a:pt x="1125" y="4899"/>
                  </a:lnTo>
                  <a:lnTo>
                    <a:pt x="900" y="5122"/>
                  </a:lnTo>
                  <a:lnTo>
                    <a:pt x="450" y="5122"/>
                  </a:lnTo>
                  <a:lnTo>
                    <a:pt x="450" y="5344"/>
                  </a:lnTo>
                  <a:lnTo>
                    <a:pt x="0" y="5344"/>
                  </a:lnTo>
                  <a:lnTo>
                    <a:pt x="0" y="5790"/>
                  </a:lnTo>
                  <a:lnTo>
                    <a:pt x="225" y="6012"/>
                  </a:lnTo>
                  <a:lnTo>
                    <a:pt x="225" y="6235"/>
                  </a:lnTo>
                  <a:lnTo>
                    <a:pt x="450" y="6235"/>
                  </a:lnTo>
                  <a:lnTo>
                    <a:pt x="900" y="6680"/>
                  </a:lnTo>
                  <a:lnTo>
                    <a:pt x="1125" y="7126"/>
                  </a:lnTo>
                  <a:lnTo>
                    <a:pt x="1350" y="7126"/>
                  </a:lnTo>
                  <a:lnTo>
                    <a:pt x="1350" y="8239"/>
                  </a:lnTo>
                  <a:lnTo>
                    <a:pt x="1125" y="8462"/>
                  </a:lnTo>
                  <a:lnTo>
                    <a:pt x="1125" y="8685"/>
                  </a:lnTo>
                  <a:lnTo>
                    <a:pt x="900" y="9130"/>
                  </a:lnTo>
                  <a:lnTo>
                    <a:pt x="900" y="9353"/>
                  </a:lnTo>
                  <a:lnTo>
                    <a:pt x="1125" y="9575"/>
                  </a:lnTo>
                  <a:lnTo>
                    <a:pt x="2925" y="9575"/>
                  </a:lnTo>
                  <a:lnTo>
                    <a:pt x="3150" y="9353"/>
                  </a:lnTo>
                  <a:lnTo>
                    <a:pt x="3825" y="9353"/>
                  </a:lnTo>
                  <a:lnTo>
                    <a:pt x="3825" y="9575"/>
                  </a:lnTo>
                  <a:lnTo>
                    <a:pt x="4050" y="9575"/>
                  </a:lnTo>
                  <a:lnTo>
                    <a:pt x="4050" y="10689"/>
                  </a:lnTo>
                  <a:lnTo>
                    <a:pt x="4275" y="10911"/>
                  </a:lnTo>
                  <a:lnTo>
                    <a:pt x="4500" y="10911"/>
                  </a:lnTo>
                  <a:lnTo>
                    <a:pt x="4500" y="11134"/>
                  </a:lnTo>
                  <a:lnTo>
                    <a:pt x="4950" y="11134"/>
                  </a:lnTo>
                  <a:lnTo>
                    <a:pt x="5175" y="11357"/>
                  </a:lnTo>
                  <a:lnTo>
                    <a:pt x="5625" y="11579"/>
                  </a:lnTo>
                  <a:lnTo>
                    <a:pt x="5850" y="11579"/>
                  </a:lnTo>
                  <a:lnTo>
                    <a:pt x="6525" y="11802"/>
                  </a:lnTo>
                  <a:lnTo>
                    <a:pt x="6750" y="11802"/>
                  </a:lnTo>
                  <a:lnTo>
                    <a:pt x="7200" y="12025"/>
                  </a:lnTo>
                  <a:lnTo>
                    <a:pt x="7875" y="12025"/>
                  </a:lnTo>
                  <a:lnTo>
                    <a:pt x="8325" y="12247"/>
                  </a:lnTo>
                  <a:lnTo>
                    <a:pt x="8550" y="12247"/>
                  </a:lnTo>
                  <a:lnTo>
                    <a:pt x="8775" y="12470"/>
                  </a:lnTo>
                  <a:lnTo>
                    <a:pt x="9000" y="12470"/>
                  </a:lnTo>
                  <a:lnTo>
                    <a:pt x="9000" y="12693"/>
                  </a:lnTo>
                  <a:lnTo>
                    <a:pt x="9225" y="12693"/>
                  </a:lnTo>
                  <a:lnTo>
                    <a:pt x="9225" y="13361"/>
                  </a:lnTo>
                  <a:lnTo>
                    <a:pt x="9450" y="13584"/>
                  </a:lnTo>
                  <a:lnTo>
                    <a:pt x="9450" y="13806"/>
                  </a:lnTo>
                  <a:lnTo>
                    <a:pt x="9225" y="14252"/>
                  </a:lnTo>
                  <a:lnTo>
                    <a:pt x="9225" y="15142"/>
                  </a:lnTo>
                  <a:lnTo>
                    <a:pt x="9000" y="15810"/>
                  </a:lnTo>
                  <a:lnTo>
                    <a:pt x="9000" y="16256"/>
                  </a:lnTo>
                  <a:lnTo>
                    <a:pt x="8775" y="16924"/>
                  </a:lnTo>
                  <a:lnTo>
                    <a:pt x="8550" y="17369"/>
                  </a:lnTo>
                  <a:lnTo>
                    <a:pt x="8550" y="18260"/>
                  </a:lnTo>
                  <a:lnTo>
                    <a:pt x="8775" y="18705"/>
                  </a:lnTo>
                  <a:lnTo>
                    <a:pt x="8775" y="19373"/>
                  </a:lnTo>
                  <a:lnTo>
                    <a:pt x="9225" y="19596"/>
                  </a:lnTo>
                  <a:lnTo>
                    <a:pt x="9675" y="19596"/>
                  </a:lnTo>
                  <a:lnTo>
                    <a:pt x="9675" y="19819"/>
                  </a:lnTo>
                  <a:lnTo>
                    <a:pt x="9900" y="19819"/>
                  </a:lnTo>
                  <a:lnTo>
                    <a:pt x="10350" y="20264"/>
                  </a:lnTo>
                  <a:lnTo>
                    <a:pt x="10575" y="20709"/>
                  </a:lnTo>
                  <a:lnTo>
                    <a:pt x="11250" y="21377"/>
                  </a:lnTo>
                  <a:lnTo>
                    <a:pt x="11700" y="21377"/>
                  </a:lnTo>
                  <a:lnTo>
                    <a:pt x="11925" y="21600"/>
                  </a:lnTo>
                  <a:lnTo>
                    <a:pt x="12825" y="21600"/>
                  </a:lnTo>
                  <a:lnTo>
                    <a:pt x="13050" y="21377"/>
                  </a:lnTo>
                  <a:lnTo>
                    <a:pt x="13725" y="21377"/>
                  </a:lnTo>
                  <a:lnTo>
                    <a:pt x="13725" y="21155"/>
                  </a:lnTo>
                  <a:lnTo>
                    <a:pt x="13950" y="21155"/>
                  </a:lnTo>
                  <a:lnTo>
                    <a:pt x="14175" y="20932"/>
                  </a:lnTo>
                  <a:lnTo>
                    <a:pt x="14400" y="20932"/>
                  </a:lnTo>
                  <a:lnTo>
                    <a:pt x="15075" y="20264"/>
                  </a:lnTo>
                  <a:lnTo>
                    <a:pt x="15075" y="18928"/>
                  </a:lnTo>
                  <a:lnTo>
                    <a:pt x="14850" y="18928"/>
                  </a:lnTo>
                  <a:lnTo>
                    <a:pt x="14850" y="18705"/>
                  </a:lnTo>
                  <a:lnTo>
                    <a:pt x="14400" y="18705"/>
                  </a:lnTo>
                  <a:lnTo>
                    <a:pt x="14175" y="18482"/>
                  </a:lnTo>
                  <a:lnTo>
                    <a:pt x="13950" y="18482"/>
                  </a:lnTo>
                  <a:lnTo>
                    <a:pt x="13950" y="18260"/>
                  </a:lnTo>
                  <a:lnTo>
                    <a:pt x="13725" y="18260"/>
                  </a:lnTo>
                  <a:lnTo>
                    <a:pt x="13725" y="16256"/>
                  </a:lnTo>
                  <a:lnTo>
                    <a:pt x="13950" y="16256"/>
                  </a:lnTo>
                  <a:lnTo>
                    <a:pt x="13950" y="15810"/>
                  </a:lnTo>
                  <a:lnTo>
                    <a:pt x="14175" y="15810"/>
                  </a:lnTo>
                  <a:lnTo>
                    <a:pt x="14400" y="15588"/>
                  </a:lnTo>
                  <a:lnTo>
                    <a:pt x="14850" y="15588"/>
                  </a:lnTo>
                  <a:lnTo>
                    <a:pt x="15525" y="16256"/>
                  </a:lnTo>
                  <a:lnTo>
                    <a:pt x="15525" y="16478"/>
                  </a:lnTo>
                  <a:lnTo>
                    <a:pt x="15750" y="16701"/>
                  </a:lnTo>
                  <a:lnTo>
                    <a:pt x="15975" y="16701"/>
                  </a:lnTo>
                  <a:lnTo>
                    <a:pt x="15975" y="16924"/>
                  </a:lnTo>
                  <a:lnTo>
                    <a:pt x="16200" y="16924"/>
                  </a:lnTo>
                  <a:lnTo>
                    <a:pt x="16875" y="16256"/>
                  </a:lnTo>
                  <a:lnTo>
                    <a:pt x="19575" y="16256"/>
                  </a:lnTo>
                  <a:lnTo>
                    <a:pt x="19800" y="16033"/>
                  </a:lnTo>
                  <a:lnTo>
                    <a:pt x="20025" y="16033"/>
                  </a:lnTo>
                  <a:lnTo>
                    <a:pt x="20025" y="15810"/>
                  </a:lnTo>
                  <a:lnTo>
                    <a:pt x="20250" y="15588"/>
                  </a:lnTo>
                  <a:lnTo>
                    <a:pt x="20250" y="15365"/>
                  </a:lnTo>
                  <a:lnTo>
                    <a:pt x="20475" y="15142"/>
                  </a:lnTo>
                  <a:lnTo>
                    <a:pt x="20475" y="14029"/>
                  </a:lnTo>
                  <a:lnTo>
                    <a:pt x="20250" y="13806"/>
                  </a:lnTo>
                  <a:lnTo>
                    <a:pt x="20250" y="13584"/>
                  </a:lnTo>
                  <a:lnTo>
                    <a:pt x="19575" y="12915"/>
                  </a:lnTo>
                  <a:lnTo>
                    <a:pt x="19575" y="11357"/>
                  </a:lnTo>
                  <a:lnTo>
                    <a:pt x="19800" y="11357"/>
                  </a:lnTo>
                  <a:lnTo>
                    <a:pt x="19800" y="11134"/>
                  </a:lnTo>
                  <a:lnTo>
                    <a:pt x="20250" y="10911"/>
                  </a:lnTo>
                  <a:lnTo>
                    <a:pt x="20475" y="10466"/>
                  </a:lnTo>
                  <a:lnTo>
                    <a:pt x="20700" y="10243"/>
                  </a:lnTo>
                  <a:lnTo>
                    <a:pt x="20700" y="10021"/>
                  </a:lnTo>
                  <a:lnTo>
                    <a:pt x="20925" y="9798"/>
                  </a:lnTo>
                  <a:lnTo>
                    <a:pt x="20925" y="9353"/>
                  </a:lnTo>
                  <a:lnTo>
                    <a:pt x="21150" y="9353"/>
                  </a:lnTo>
                  <a:lnTo>
                    <a:pt x="21600" y="8907"/>
                  </a:lnTo>
                  <a:lnTo>
                    <a:pt x="21600" y="7126"/>
                  </a:lnTo>
                  <a:lnTo>
                    <a:pt x="21375" y="7126"/>
                  </a:lnTo>
                  <a:lnTo>
                    <a:pt x="21150" y="6903"/>
                  </a:lnTo>
                  <a:lnTo>
                    <a:pt x="20925" y="6903"/>
                  </a:lnTo>
                  <a:lnTo>
                    <a:pt x="20925" y="6680"/>
                  </a:lnTo>
                  <a:lnTo>
                    <a:pt x="20700" y="6458"/>
                  </a:lnTo>
                  <a:lnTo>
                    <a:pt x="20700" y="6012"/>
                  </a:lnTo>
                  <a:lnTo>
                    <a:pt x="20475" y="5567"/>
                  </a:lnTo>
                  <a:lnTo>
                    <a:pt x="20250" y="5344"/>
                  </a:lnTo>
                  <a:lnTo>
                    <a:pt x="20250" y="5122"/>
                  </a:lnTo>
                  <a:lnTo>
                    <a:pt x="19800" y="4899"/>
                  </a:lnTo>
                  <a:lnTo>
                    <a:pt x="19575" y="4676"/>
                  </a:lnTo>
                  <a:lnTo>
                    <a:pt x="19575" y="4454"/>
                  </a:lnTo>
                  <a:lnTo>
                    <a:pt x="20025" y="4008"/>
                  </a:lnTo>
                  <a:lnTo>
                    <a:pt x="20025" y="3118"/>
                  </a:lnTo>
                  <a:lnTo>
                    <a:pt x="19800" y="3118"/>
                  </a:lnTo>
                  <a:lnTo>
                    <a:pt x="19800" y="2895"/>
                  </a:lnTo>
                  <a:lnTo>
                    <a:pt x="18450" y="2895"/>
                  </a:lnTo>
                  <a:lnTo>
                    <a:pt x="18000" y="3118"/>
                  </a:lnTo>
                  <a:lnTo>
                    <a:pt x="16200" y="3118"/>
                  </a:lnTo>
                  <a:lnTo>
                    <a:pt x="15975" y="3340"/>
                  </a:lnTo>
                  <a:lnTo>
                    <a:pt x="15750" y="3340"/>
                  </a:lnTo>
                  <a:lnTo>
                    <a:pt x="15525" y="3563"/>
                  </a:lnTo>
                  <a:lnTo>
                    <a:pt x="15300" y="3563"/>
                  </a:lnTo>
                  <a:lnTo>
                    <a:pt x="15075" y="3786"/>
                  </a:lnTo>
                  <a:lnTo>
                    <a:pt x="15075" y="4008"/>
                  </a:lnTo>
                  <a:lnTo>
                    <a:pt x="14850" y="4008"/>
                  </a:lnTo>
                  <a:lnTo>
                    <a:pt x="14625" y="4231"/>
                  </a:lnTo>
                  <a:lnTo>
                    <a:pt x="13950" y="4231"/>
                  </a:lnTo>
                  <a:lnTo>
                    <a:pt x="13500" y="4008"/>
                  </a:lnTo>
                  <a:lnTo>
                    <a:pt x="10125" y="4008"/>
                  </a:lnTo>
                  <a:lnTo>
                    <a:pt x="9900" y="3786"/>
                  </a:lnTo>
                  <a:lnTo>
                    <a:pt x="9675" y="3786"/>
                  </a:lnTo>
                  <a:lnTo>
                    <a:pt x="9675" y="3563"/>
                  </a:lnTo>
                  <a:lnTo>
                    <a:pt x="9450" y="3340"/>
                  </a:lnTo>
                  <a:lnTo>
                    <a:pt x="9450" y="2895"/>
                  </a:lnTo>
                  <a:lnTo>
                    <a:pt x="9225" y="2672"/>
                  </a:lnTo>
                  <a:lnTo>
                    <a:pt x="8775" y="2672"/>
                  </a:lnTo>
                  <a:lnTo>
                    <a:pt x="8550" y="2449"/>
                  </a:lnTo>
                  <a:lnTo>
                    <a:pt x="7650" y="2449"/>
                  </a:lnTo>
                  <a:lnTo>
                    <a:pt x="7425" y="2227"/>
                  </a:lnTo>
                  <a:lnTo>
                    <a:pt x="7200" y="2227"/>
                  </a:lnTo>
                  <a:lnTo>
                    <a:pt x="6975" y="2004"/>
                  </a:lnTo>
                  <a:lnTo>
                    <a:pt x="6975" y="1559"/>
                  </a:lnTo>
                  <a:lnTo>
                    <a:pt x="6750" y="1336"/>
                  </a:lnTo>
                  <a:lnTo>
                    <a:pt x="6750" y="1113"/>
                  </a:lnTo>
                  <a:lnTo>
                    <a:pt x="6525" y="1113"/>
                  </a:lnTo>
                  <a:lnTo>
                    <a:pt x="6525" y="891"/>
                  </a:lnTo>
                  <a:lnTo>
                    <a:pt x="5625" y="891"/>
                  </a:lnTo>
                  <a:lnTo>
                    <a:pt x="5625" y="668"/>
                  </a:lnTo>
                  <a:lnTo>
                    <a:pt x="5400" y="668"/>
                  </a:lnTo>
                  <a:lnTo>
                    <a:pt x="5400" y="445"/>
                  </a:lnTo>
                  <a:lnTo>
                    <a:pt x="5625" y="223"/>
                  </a:lnTo>
                  <a:lnTo>
                    <a:pt x="5400" y="0"/>
                  </a:lnTo>
                  <a:lnTo>
                    <a:pt x="5400" y="223"/>
                  </a:lnTo>
                  <a:lnTo>
                    <a:pt x="5175" y="223"/>
                  </a:lnTo>
                  <a:lnTo>
                    <a:pt x="5175" y="668"/>
                  </a:lnTo>
                  <a:lnTo>
                    <a:pt x="4950" y="668"/>
                  </a:lnTo>
                  <a:lnTo>
                    <a:pt x="4725" y="891"/>
                  </a:lnTo>
                  <a:lnTo>
                    <a:pt x="4275" y="891"/>
                  </a:lnTo>
                  <a:lnTo>
                    <a:pt x="3825" y="668"/>
                  </a:lnTo>
                  <a:lnTo>
                    <a:pt x="3150" y="668"/>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92" name="Freeform 511"/>
            <p:cNvSpPr/>
            <p:nvPr/>
          </p:nvSpPr>
          <p:spPr>
            <a:xfrm>
              <a:off x="2318902" y="2523222"/>
              <a:ext cx="384482" cy="321621"/>
            </a:xfrm>
            <a:custGeom>
              <a:avLst/>
              <a:gdLst/>
              <a:ahLst/>
              <a:cxnLst>
                <a:cxn ang="0">
                  <a:pos x="wd2" y="hd2"/>
                </a:cxn>
                <a:cxn ang="5400000">
                  <a:pos x="wd2" y="hd2"/>
                </a:cxn>
                <a:cxn ang="10800000">
                  <a:pos x="wd2" y="hd2"/>
                </a:cxn>
                <a:cxn ang="16200000">
                  <a:pos x="wd2" y="hd2"/>
                </a:cxn>
              </a:cxnLst>
              <a:rect l="0" t="0" r="r" b="b"/>
              <a:pathLst>
                <a:path w="21600" h="21600" extrusionOk="0">
                  <a:moveTo>
                    <a:pt x="3150" y="668"/>
                  </a:moveTo>
                  <a:lnTo>
                    <a:pt x="2925" y="891"/>
                  </a:lnTo>
                  <a:lnTo>
                    <a:pt x="2700" y="1336"/>
                  </a:lnTo>
                  <a:lnTo>
                    <a:pt x="1800" y="2227"/>
                  </a:lnTo>
                  <a:lnTo>
                    <a:pt x="1800" y="2449"/>
                  </a:lnTo>
                  <a:lnTo>
                    <a:pt x="1575" y="2895"/>
                  </a:lnTo>
                  <a:lnTo>
                    <a:pt x="1575" y="3563"/>
                  </a:lnTo>
                  <a:lnTo>
                    <a:pt x="1350" y="4008"/>
                  </a:lnTo>
                  <a:lnTo>
                    <a:pt x="1350" y="4676"/>
                  </a:lnTo>
                  <a:lnTo>
                    <a:pt x="1125" y="4676"/>
                  </a:lnTo>
                  <a:lnTo>
                    <a:pt x="1125" y="4899"/>
                  </a:lnTo>
                  <a:lnTo>
                    <a:pt x="900" y="5122"/>
                  </a:lnTo>
                  <a:lnTo>
                    <a:pt x="450" y="5122"/>
                  </a:lnTo>
                  <a:lnTo>
                    <a:pt x="450" y="5344"/>
                  </a:lnTo>
                  <a:lnTo>
                    <a:pt x="0" y="5344"/>
                  </a:lnTo>
                  <a:lnTo>
                    <a:pt x="0" y="5790"/>
                  </a:lnTo>
                  <a:lnTo>
                    <a:pt x="225" y="6012"/>
                  </a:lnTo>
                  <a:lnTo>
                    <a:pt x="225" y="6235"/>
                  </a:lnTo>
                  <a:lnTo>
                    <a:pt x="450" y="6235"/>
                  </a:lnTo>
                  <a:lnTo>
                    <a:pt x="900" y="6680"/>
                  </a:lnTo>
                  <a:lnTo>
                    <a:pt x="1125" y="7126"/>
                  </a:lnTo>
                  <a:lnTo>
                    <a:pt x="1350" y="7126"/>
                  </a:lnTo>
                  <a:lnTo>
                    <a:pt x="1350" y="8239"/>
                  </a:lnTo>
                  <a:lnTo>
                    <a:pt x="1125" y="8462"/>
                  </a:lnTo>
                  <a:lnTo>
                    <a:pt x="1125" y="8685"/>
                  </a:lnTo>
                  <a:lnTo>
                    <a:pt x="900" y="9130"/>
                  </a:lnTo>
                  <a:lnTo>
                    <a:pt x="900" y="9353"/>
                  </a:lnTo>
                  <a:lnTo>
                    <a:pt x="1125" y="9575"/>
                  </a:lnTo>
                  <a:lnTo>
                    <a:pt x="2925" y="9575"/>
                  </a:lnTo>
                  <a:lnTo>
                    <a:pt x="3150" y="9353"/>
                  </a:lnTo>
                  <a:lnTo>
                    <a:pt x="3825" y="9353"/>
                  </a:lnTo>
                  <a:lnTo>
                    <a:pt x="3825" y="9575"/>
                  </a:lnTo>
                  <a:lnTo>
                    <a:pt x="4050" y="9575"/>
                  </a:lnTo>
                  <a:lnTo>
                    <a:pt x="4050" y="10689"/>
                  </a:lnTo>
                  <a:lnTo>
                    <a:pt x="4275" y="10911"/>
                  </a:lnTo>
                  <a:lnTo>
                    <a:pt x="4500" y="10911"/>
                  </a:lnTo>
                  <a:lnTo>
                    <a:pt x="4500" y="11134"/>
                  </a:lnTo>
                  <a:lnTo>
                    <a:pt x="4950" y="11134"/>
                  </a:lnTo>
                  <a:lnTo>
                    <a:pt x="5175" y="11357"/>
                  </a:lnTo>
                  <a:lnTo>
                    <a:pt x="5625" y="11579"/>
                  </a:lnTo>
                  <a:lnTo>
                    <a:pt x="5850" y="11579"/>
                  </a:lnTo>
                  <a:lnTo>
                    <a:pt x="6525" y="11802"/>
                  </a:lnTo>
                  <a:lnTo>
                    <a:pt x="6750" y="11802"/>
                  </a:lnTo>
                  <a:lnTo>
                    <a:pt x="7200" y="12025"/>
                  </a:lnTo>
                  <a:lnTo>
                    <a:pt x="7875" y="12025"/>
                  </a:lnTo>
                  <a:lnTo>
                    <a:pt x="8325" y="12247"/>
                  </a:lnTo>
                  <a:lnTo>
                    <a:pt x="8550" y="12247"/>
                  </a:lnTo>
                  <a:lnTo>
                    <a:pt x="8775" y="12470"/>
                  </a:lnTo>
                  <a:lnTo>
                    <a:pt x="9000" y="12470"/>
                  </a:lnTo>
                  <a:lnTo>
                    <a:pt x="9000" y="12693"/>
                  </a:lnTo>
                  <a:lnTo>
                    <a:pt x="9225" y="12693"/>
                  </a:lnTo>
                  <a:lnTo>
                    <a:pt x="9225" y="13361"/>
                  </a:lnTo>
                  <a:lnTo>
                    <a:pt x="9450" y="13584"/>
                  </a:lnTo>
                  <a:lnTo>
                    <a:pt x="9450" y="13806"/>
                  </a:lnTo>
                  <a:lnTo>
                    <a:pt x="9225" y="14252"/>
                  </a:lnTo>
                  <a:lnTo>
                    <a:pt x="9225" y="15142"/>
                  </a:lnTo>
                  <a:lnTo>
                    <a:pt x="9000" y="15810"/>
                  </a:lnTo>
                  <a:lnTo>
                    <a:pt x="9000" y="16256"/>
                  </a:lnTo>
                  <a:lnTo>
                    <a:pt x="8775" y="16924"/>
                  </a:lnTo>
                  <a:lnTo>
                    <a:pt x="8550" y="17369"/>
                  </a:lnTo>
                  <a:lnTo>
                    <a:pt x="8550" y="18260"/>
                  </a:lnTo>
                  <a:lnTo>
                    <a:pt x="8775" y="18705"/>
                  </a:lnTo>
                  <a:lnTo>
                    <a:pt x="8775" y="19373"/>
                  </a:lnTo>
                  <a:lnTo>
                    <a:pt x="9225" y="19596"/>
                  </a:lnTo>
                  <a:lnTo>
                    <a:pt x="9675" y="19596"/>
                  </a:lnTo>
                  <a:lnTo>
                    <a:pt x="9675" y="19819"/>
                  </a:lnTo>
                  <a:lnTo>
                    <a:pt x="9900" y="19819"/>
                  </a:lnTo>
                  <a:lnTo>
                    <a:pt x="10350" y="20264"/>
                  </a:lnTo>
                  <a:lnTo>
                    <a:pt x="10575" y="20709"/>
                  </a:lnTo>
                  <a:lnTo>
                    <a:pt x="11250" y="21377"/>
                  </a:lnTo>
                  <a:lnTo>
                    <a:pt x="11700" y="21377"/>
                  </a:lnTo>
                  <a:lnTo>
                    <a:pt x="11925" y="21600"/>
                  </a:lnTo>
                  <a:lnTo>
                    <a:pt x="12825" y="21600"/>
                  </a:lnTo>
                  <a:lnTo>
                    <a:pt x="13050" y="21377"/>
                  </a:lnTo>
                  <a:lnTo>
                    <a:pt x="13725" y="21377"/>
                  </a:lnTo>
                  <a:lnTo>
                    <a:pt x="13725" y="21155"/>
                  </a:lnTo>
                  <a:lnTo>
                    <a:pt x="13950" y="21155"/>
                  </a:lnTo>
                  <a:lnTo>
                    <a:pt x="14175" y="20932"/>
                  </a:lnTo>
                  <a:lnTo>
                    <a:pt x="14400" y="20932"/>
                  </a:lnTo>
                  <a:lnTo>
                    <a:pt x="15075" y="20264"/>
                  </a:lnTo>
                  <a:lnTo>
                    <a:pt x="15075" y="18928"/>
                  </a:lnTo>
                  <a:lnTo>
                    <a:pt x="14850" y="18928"/>
                  </a:lnTo>
                  <a:lnTo>
                    <a:pt x="14850" y="18705"/>
                  </a:lnTo>
                  <a:lnTo>
                    <a:pt x="14400" y="18705"/>
                  </a:lnTo>
                  <a:lnTo>
                    <a:pt x="14175" y="18482"/>
                  </a:lnTo>
                  <a:lnTo>
                    <a:pt x="13950" y="18482"/>
                  </a:lnTo>
                  <a:lnTo>
                    <a:pt x="13950" y="18260"/>
                  </a:lnTo>
                  <a:lnTo>
                    <a:pt x="13725" y="18260"/>
                  </a:lnTo>
                  <a:lnTo>
                    <a:pt x="13725" y="16256"/>
                  </a:lnTo>
                  <a:lnTo>
                    <a:pt x="13950" y="16256"/>
                  </a:lnTo>
                  <a:lnTo>
                    <a:pt x="13950" y="15810"/>
                  </a:lnTo>
                  <a:lnTo>
                    <a:pt x="14175" y="15810"/>
                  </a:lnTo>
                  <a:lnTo>
                    <a:pt x="14400" y="15588"/>
                  </a:lnTo>
                  <a:lnTo>
                    <a:pt x="14850" y="15588"/>
                  </a:lnTo>
                  <a:lnTo>
                    <a:pt x="15525" y="16256"/>
                  </a:lnTo>
                  <a:lnTo>
                    <a:pt x="15525" y="16478"/>
                  </a:lnTo>
                  <a:lnTo>
                    <a:pt x="15750" y="16701"/>
                  </a:lnTo>
                  <a:lnTo>
                    <a:pt x="15975" y="16701"/>
                  </a:lnTo>
                  <a:lnTo>
                    <a:pt x="15975" y="16924"/>
                  </a:lnTo>
                  <a:lnTo>
                    <a:pt x="16200" y="16924"/>
                  </a:lnTo>
                  <a:lnTo>
                    <a:pt x="16875" y="16256"/>
                  </a:lnTo>
                  <a:lnTo>
                    <a:pt x="19575" y="16256"/>
                  </a:lnTo>
                  <a:lnTo>
                    <a:pt x="19800" y="16033"/>
                  </a:lnTo>
                  <a:lnTo>
                    <a:pt x="20025" y="16033"/>
                  </a:lnTo>
                  <a:lnTo>
                    <a:pt x="20025" y="15810"/>
                  </a:lnTo>
                  <a:lnTo>
                    <a:pt x="20250" y="15588"/>
                  </a:lnTo>
                  <a:lnTo>
                    <a:pt x="20250" y="15365"/>
                  </a:lnTo>
                  <a:lnTo>
                    <a:pt x="20475" y="15142"/>
                  </a:lnTo>
                  <a:lnTo>
                    <a:pt x="20475" y="14029"/>
                  </a:lnTo>
                  <a:lnTo>
                    <a:pt x="20250" y="13806"/>
                  </a:lnTo>
                  <a:lnTo>
                    <a:pt x="20250" y="13584"/>
                  </a:lnTo>
                  <a:lnTo>
                    <a:pt x="19575" y="12915"/>
                  </a:lnTo>
                  <a:lnTo>
                    <a:pt x="19575" y="11357"/>
                  </a:lnTo>
                  <a:lnTo>
                    <a:pt x="19800" y="11357"/>
                  </a:lnTo>
                  <a:lnTo>
                    <a:pt x="19800" y="11134"/>
                  </a:lnTo>
                  <a:lnTo>
                    <a:pt x="20250" y="10911"/>
                  </a:lnTo>
                  <a:lnTo>
                    <a:pt x="20475" y="10466"/>
                  </a:lnTo>
                  <a:lnTo>
                    <a:pt x="20700" y="10243"/>
                  </a:lnTo>
                  <a:lnTo>
                    <a:pt x="20700" y="10021"/>
                  </a:lnTo>
                  <a:lnTo>
                    <a:pt x="20925" y="9798"/>
                  </a:lnTo>
                  <a:lnTo>
                    <a:pt x="20925" y="9353"/>
                  </a:lnTo>
                  <a:lnTo>
                    <a:pt x="21150" y="9353"/>
                  </a:lnTo>
                  <a:lnTo>
                    <a:pt x="21600" y="8907"/>
                  </a:lnTo>
                  <a:lnTo>
                    <a:pt x="21600" y="7126"/>
                  </a:lnTo>
                  <a:lnTo>
                    <a:pt x="21375" y="7126"/>
                  </a:lnTo>
                  <a:lnTo>
                    <a:pt x="21150" y="6903"/>
                  </a:lnTo>
                  <a:lnTo>
                    <a:pt x="20925" y="6903"/>
                  </a:lnTo>
                  <a:lnTo>
                    <a:pt x="20925" y="6680"/>
                  </a:lnTo>
                  <a:lnTo>
                    <a:pt x="20700" y="6458"/>
                  </a:lnTo>
                  <a:lnTo>
                    <a:pt x="20700" y="6012"/>
                  </a:lnTo>
                  <a:lnTo>
                    <a:pt x="20475" y="5567"/>
                  </a:lnTo>
                  <a:lnTo>
                    <a:pt x="20250" y="5344"/>
                  </a:lnTo>
                  <a:lnTo>
                    <a:pt x="20250" y="5122"/>
                  </a:lnTo>
                  <a:lnTo>
                    <a:pt x="19800" y="4899"/>
                  </a:lnTo>
                  <a:lnTo>
                    <a:pt x="19575" y="4676"/>
                  </a:lnTo>
                  <a:lnTo>
                    <a:pt x="19575" y="4454"/>
                  </a:lnTo>
                  <a:lnTo>
                    <a:pt x="20025" y="4008"/>
                  </a:lnTo>
                  <a:lnTo>
                    <a:pt x="20025" y="3118"/>
                  </a:lnTo>
                  <a:lnTo>
                    <a:pt x="19800" y="3118"/>
                  </a:lnTo>
                  <a:lnTo>
                    <a:pt x="19800" y="2895"/>
                  </a:lnTo>
                  <a:lnTo>
                    <a:pt x="18450" y="2895"/>
                  </a:lnTo>
                  <a:lnTo>
                    <a:pt x="18000" y="3118"/>
                  </a:lnTo>
                  <a:lnTo>
                    <a:pt x="16200" y="3118"/>
                  </a:lnTo>
                  <a:lnTo>
                    <a:pt x="15975" y="3340"/>
                  </a:lnTo>
                  <a:lnTo>
                    <a:pt x="15750" y="3340"/>
                  </a:lnTo>
                  <a:lnTo>
                    <a:pt x="15525" y="3563"/>
                  </a:lnTo>
                  <a:lnTo>
                    <a:pt x="15300" y="3563"/>
                  </a:lnTo>
                  <a:lnTo>
                    <a:pt x="15075" y="3786"/>
                  </a:lnTo>
                  <a:lnTo>
                    <a:pt x="15075" y="4008"/>
                  </a:lnTo>
                  <a:lnTo>
                    <a:pt x="14850" y="4008"/>
                  </a:lnTo>
                  <a:lnTo>
                    <a:pt x="14625" y="4231"/>
                  </a:lnTo>
                  <a:lnTo>
                    <a:pt x="13950" y="4231"/>
                  </a:lnTo>
                  <a:lnTo>
                    <a:pt x="13500" y="4008"/>
                  </a:lnTo>
                  <a:lnTo>
                    <a:pt x="10125" y="4008"/>
                  </a:lnTo>
                  <a:lnTo>
                    <a:pt x="9900" y="3786"/>
                  </a:lnTo>
                  <a:lnTo>
                    <a:pt x="9675" y="3786"/>
                  </a:lnTo>
                  <a:lnTo>
                    <a:pt x="9675" y="3563"/>
                  </a:lnTo>
                  <a:lnTo>
                    <a:pt x="9450" y="3340"/>
                  </a:lnTo>
                  <a:lnTo>
                    <a:pt x="9450" y="2895"/>
                  </a:lnTo>
                  <a:lnTo>
                    <a:pt x="9225" y="2672"/>
                  </a:lnTo>
                  <a:lnTo>
                    <a:pt x="8775" y="2672"/>
                  </a:lnTo>
                  <a:lnTo>
                    <a:pt x="8550" y="2449"/>
                  </a:lnTo>
                  <a:lnTo>
                    <a:pt x="7650" y="2449"/>
                  </a:lnTo>
                  <a:lnTo>
                    <a:pt x="7425" y="2227"/>
                  </a:lnTo>
                  <a:lnTo>
                    <a:pt x="7200" y="2227"/>
                  </a:lnTo>
                  <a:lnTo>
                    <a:pt x="6975" y="2004"/>
                  </a:lnTo>
                  <a:lnTo>
                    <a:pt x="6975" y="1559"/>
                  </a:lnTo>
                  <a:lnTo>
                    <a:pt x="6750" y="1336"/>
                  </a:lnTo>
                  <a:lnTo>
                    <a:pt x="6750" y="1113"/>
                  </a:lnTo>
                  <a:lnTo>
                    <a:pt x="6525" y="1113"/>
                  </a:lnTo>
                  <a:lnTo>
                    <a:pt x="6525" y="891"/>
                  </a:lnTo>
                  <a:lnTo>
                    <a:pt x="5625" y="891"/>
                  </a:lnTo>
                  <a:lnTo>
                    <a:pt x="5625" y="668"/>
                  </a:lnTo>
                  <a:lnTo>
                    <a:pt x="5400" y="668"/>
                  </a:lnTo>
                  <a:lnTo>
                    <a:pt x="5400" y="445"/>
                  </a:lnTo>
                  <a:lnTo>
                    <a:pt x="5625" y="223"/>
                  </a:lnTo>
                  <a:lnTo>
                    <a:pt x="5400" y="0"/>
                  </a:lnTo>
                  <a:lnTo>
                    <a:pt x="5400" y="223"/>
                  </a:lnTo>
                  <a:lnTo>
                    <a:pt x="5175" y="223"/>
                  </a:lnTo>
                  <a:lnTo>
                    <a:pt x="5175" y="668"/>
                  </a:lnTo>
                  <a:lnTo>
                    <a:pt x="4950" y="668"/>
                  </a:lnTo>
                  <a:lnTo>
                    <a:pt x="4725" y="891"/>
                  </a:lnTo>
                  <a:lnTo>
                    <a:pt x="4275" y="891"/>
                  </a:lnTo>
                  <a:lnTo>
                    <a:pt x="3825" y="668"/>
                  </a:lnTo>
                  <a:lnTo>
                    <a:pt x="3150" y="668"/>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93" name="Freeform 512"/>
            <p:cNvSpPr/>
            <p:nvPr/>
          </p:nvSpPr>
          <p:spPr>
            <a:xfrm>
              <a:off x="2859580" y="2705584"/>
              <a:ext cx="100125" cy="109418"/>
            </a:xfrm>
            <a:custGeom>
              <a:avLst/>
              <a:gdLst/>
              <a:ahLst/>
              <a:cxnLst>
                <a:cxn ang="0">
                  <a:pos x="wd2" y="hd2"/>
                </a:cxn>
                <a:cxn ang="5400000">
                  <a:pos x="wd2" y="hd2"/>
                </a:cxn>
                <a:cxn ang="10800000">
                  <a:pos x="wd2" y="hd2"/>
                </a:cxn>
                <a:cxn ang="16200000">
                  <a:pos x="wd2" y="hd2"/>
                </a:cxn>
              </a:cxnLst>
              <a:rect l="0" t="0" r="r" b="b"/>
              <a:pathLst>
                <a:path w="21600" h="21600" extrusionOk="0">
                  <a:moveTo>
                    <a:pt x="4320" y="655"/>
                  </a:moveTo>
                  <a:lnTo>
                    <a:pt x="3456" y="1309"/>
                  </a:lnTo>
                  <a:lnTo>
                    <a:pt x="2592" y="2618"/>
                  </a:lnTo>
                  <a:lnTo>
                    <a:pt x="2592" y="3273"/>
                  </a:lnTo>
                  <a:lnTo>
                    <a:pt x="1728" y="3927"/>
                  </a:lnTo>
                  <a:lnTo>
                    <a:pt x="1728" y="6545"/>
                  </a:lnTo>
                  <a:lnTo>
                    <a:pt x="2592" y="8509"/>
                  </a:lnTo>
                  <a:lnTo>
                    <a:pt x="2592" y="17673"/>
                  </a:lnTo>
                  <a:lnTo>
                    <a:pt x="1728" y="17673"/>
                  </a:lnTo>
                  <a:lnTo>
                    <a:pt x="864" y="18327"/>
                  </a:lnTo>
                  <a:lnTo>
                    <a:pt x="0" y="18327"/>
                  </a:lnTo>
                  <a:lnTo>
                    <a:pt x="2592" y="20291"/>
                  </a:lnTo>
                  <a:lnTo>
                    <a:pt x="2592" y="20945"/>
                  </a:lnTo>
                  <a:lnTo>
                    <a:pt x="3456" y="20945"/>
                  </a:lnTo>
                  <a:lnTo>
                    <a:pt x="4320" y="21600"/>
                  </a:lnTo>
                  <a:lnTo>
                    <a:pt x="9504" y="21600"/>
                  </a:lnTo>
                  <a:lnTo>
                    <a:pt x="9504" y="20945"/>
                  </a:lnTo>
                  <a:lnTo>
                    <a:pt x="10368" y="20945"/>
                  </a:lnTo>
                  <a:lnTo>
                    <a:pt x="10368" y="19636"/>
                  </a:lnTo>
                  <a:lnTo>
                    <a:pt x="11232" y="18982"/>
                  </a:lnTo>
                  <a:lnTo>
                    <a:pt x="11232" y="18327"/>
                  </a:lnTo>
                  <a:lnTo>
                    <a:pt x="12096" y="17018"/>
                  </a:lnTo>
                  <a:lnTo>
                    <a:pt x="12960" y="16364"/>
                  </a:lnTo>
                  <a:lnTo>
                    <a:pt x="12960" y="15709"/>
                  </a:lnTo>
                  <a:lnTo>
                    <a:pt x="15552" y="13745"/>
                  </a:lnTo>
                  <a:lnTo>
                    <a:pt x="16416" y="13745"/>
                  </a:lnTo>
                  <a:lnTo>
                    <a:pt x="16416" y="13091"/>
                  </a:lnTo>
                  <a:lnTo>
                    <a:pt x="21600" y="13091"/>
                  </a:lnTo>
                  <a:lnTo>
                    <a:pt x="21600" y="11782"/>
                  </a:lnTo>
                  <a:lnTo>
                    <a:pt x="20736" y="10473"/>
                  </a:lnTo>
                  <a:lnTo>
                    <a:pt x="20736" y="9818"/>
                  </a:lnTo>
                  <a:lnTo>
                    <a:pt x="19872" y="9164"/>
                  </a:lnTo>
                  <a:lnTo>
                    <a:pt x="18144" y="8509"/>
                  </a:lnTo>
                  <a:lnTo>
                    <a:pt x="17280" y="7855"/>
                  </a:lnTo>
                  <a:lnTo>
                    <a:pt x="16416" y="7855"/>
                  </a:lnTo>
                  <a:lnTo>
                    <a:pt x="16416" y="5891"/>
                  </a:lnTo>
                  <a:lnTo>
                    <a:pt x="15552" y="5236"/>
                  </a:lnTo>
                  <a:lnTo>
                    <a:pt x="15552" y="4582"/>
                  </a:lnTo>
                  <a:lnTo>
                    <a:pt x="14688" y="3927"/>
                  </a:lnTo>
                  <a:lnTo>
                    <a:pt x="12960" y="3927"/>
                  </a:lnTo>
                  <a:lnTo>
                    <a:pt x="12096" y="3273"/>
                  </a:lnTo>
                  <a:lnTo>
                    <a:pt x="9504" y="3273"/>
                  </a:lnTo>
                  <a:lnTo>
                    <a:pt x="8640" y="2618"/>
                  </a:lnTo>
                  <a:lnTo>
                    <a:pt x="7776" y="2618"/>
                  </a:lnTo>
                  <a:lnTo>
                    <a:pt x="7776" y="655"/>
                  </a:lnTo>
                  <a:lnTo>
                    <a:pt x="6912" y="0"/>
                  </a:lnTo>
                  <a:lnTo>
                    <a:pt x="5184" y="0"/>
                  </a:lnTo>
                  <a:lnTo>
                    <a:pt x="4320" y="655"/>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94" name="Freeform 513"/>
            <p:cNvSpPr/>
            <p:nvPr/>
          </p:nvSpPr>
          <p:spPr>
            <a:xfrm>
              <a:off x="2859580" y="2705584"/>
              <a:ext cx="100125" cy="109418"/>
            </a:xfrm>
            <a:custGeom>
              <a:avLst/>
              <a:gdLst/>
              <a:ahLst/>
              <a:cxnLst>
                <a:cxn ang="0">
                  <a:pos x="wd2" y="hd2"/>
                </a:cxn>
                <a:cxn ang="5400000">
                  <a:pos x="wd2" y="hd2"/>
                </a:cxn>
                <a:cxn ang="10800000">
                  <a:pos x="wd2" y="hd2"/>
                </a:cxn>
                <a:cxn ang="16200000">
                  <a:pos x="wd2" y="hd2"/>
                </a:cxn>
              </a:cxnLst>
              <a:rect l="0" t="0" r="r" b="b"/>
              <a:pathLst>
                <a:path w="21600" h="21600" extrusionOk="0">
                  <a:moveTo>
                    <a:pt x="4320" y="655"/>
                  </a:moveTo>
                  <a:lnTo>
                    <a:pt x="3456" y="1309"/>
                  </a:lnTo>
                  <a:lnTo>
                    <a:pt x="2592" y="2618"/>
                  </a:lnTo>
                  <a:lnTo>
                    <a:pt x="2592" y="3273"/>
                  </a:lnTo>
                  <a:lnTo>
                    <a:pt x="1728" y="3927"/>
                  </a:lnTo>
                  <a:lnTo>
                    <a:pt x="1728" y="6545"/>
                  </a:lnTo>
                  <a:lnTo>
                    <a:pt x="2592" y="8509"/>
                  </a:lnTo>
                  <a:lnTo>
                    <a:pt x="2592" y="17673"/>
                  </a:lnTo>
                  <a:lnTo>
                    <a:pt x="1728" y="17673"/>
                  </a:lnTo>
                  <a:lnTo>
                    <a:pt x="864" y="18327"/>
                  </a:lnTo>
                  <a:lnTo>
                    <a:pt x="0" y="18327"/>
                  </a:lnTo>
                  <a:lnTo>
                    <a:pt x="2592" y="20291"/>
                  </a:lnTo>
                  <a:lnTo>
                    <a:pt x="2592" y="20945"/>
                  </a:lnTo>
                  <a:lnTo>
                    <a:pt x="3456" y="20945"/>
                  </a:lnTo>
                  <a:lnTo>
                    <a:pt x="4320" y="21600"/>
                  </a:lnTo>
                  <a:lnTo>
                    <a:pt x="9504" y="21600"/>
                  </a:lnTo>
                  <a:lnTo>
                    <a:pt x="9504" y="20945"/>
                  </a:lnTo>
                  <a:lnTo>
                    <a:pt x="10368" y="20945"/>
                  </a:lnTo>
                  <a:lnTo>
                    <a:pt x="10368" y="19636"/>
                  </a:lnTo>
                  <a:lnTo>
                    <a:pt x="11232" y="18982"/>
                  </a:lnTo>
                  <a:lnTo>
                    <a:pt x="11232" y="18327"/>
                  </a:lnTo>
                  <a:lnTo>
                    <a:pt x="12096" y="17018"/>
                  </a:lnTo>
                  <a:lnTo>
                    <a:pt x="12960" y="16364"/>
                  </a:lnTo>
                  <a:lnTo>
                    <a:pt x="12960" y="15709"/>
                  </a:lnTo>
                  <a:lnTo>
                    <a:pt x="15552" y="13745"/>
                  </a:lnTo>
                  <a:lnTo>
                    <a:pt x="16416" y="13745"/>
                  </a:lnTo>
                  <a:lnTo>
                    <a:pt x="16416" y="13091"/>
                  </a:lnTo>
                  <a:lnTo>
                    <a:pt x="21600" y="13091"/>
                  </a:lnTo>
                  <a:lnTo>
                    <a:pt x="21600" y="11782"/>
                  </a:lnTo>
                  <a:lnTo>
                    <a:pt x="20736" y="10473"/>
                  </a:lnTo>
                  <a:lnTo>
                    <a:pt x="20736" y="9818"/>
                  </a:lnTo>
                  <a:lnTo>
                    <a:pt x="19872" y="9164"/>
                  </a:lnTo>
                  <a:lnTo>
                    <a:pt x="18144" y="8509"/>
                  </a:lnTo>
                  <a:lnTo>
                    <a:pt x="17280" y="7855"/>
                  </a:lnTo>
                  <a:lnTo>
                    <a:pt x="16416" y="7855"/>
                  </a:lnTo>
                  <a:lnTo>
                    <a:pt x="16416" y="5891"/>
                  </a:lnTo>
                  <a:lnTo>
                    <a:pt x="15552" y="5236"/>
                  </a:lnTo>
                  <a:lnTo>
                    <a:pt x="15552" y="4582"/>
                  </a:lnTo>
                  <a:lnTo>
                    <a:pt x="14688" y="3927"/>
                  </a:lnTo>
                  <a:lnTo>
                    <a:pt x="12960" y="3927"/>
                  </a:lnTo>
                  <a:lnTo>
                    <a:pt x="12096" y="3273"/>
                  </a:lnTo>
                  <a:lnTo>
                    <a:pt x="9504" y="3273"/>
                  </a:lnTo>
                  <a:lnTo>
                    <a:pt x="8640" y="2618"/>
                  </a:lnTo>
                  <a:lnTo>
                    <a:pt x="7776" y="2618"/>
                  </a:lnTo>
                  <a:lnTo>
                    <a:pt x="7776" y="655"/>
                  </a:lnTo>
                  <a:lnTo>
                    <a:pt x="6912" y="0"/>
                  </a:lnTo>
                  <a:lnTo>
                    <a:pt x="5184" y="0"/>
                  </a:lnTo>
                  <a:lnTo>
                    <a:pt x="4320" y="655"/>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95" name="Freeform 514"/>
            <p:cNvSpPr/>
            <p:nvPr/>
          </p:nvSpPr>
          <p:spPr>
            <a:xfrm>
              <a:off x="2018528" y="2224813"/>
              <a:ext cx="296371" cy="109417"/>
            </a:xfrm>
            <a:custGeom>
              <a:avLst/>
              <a:gdLst/>
              <a:ahLst/>
              <a:cxnLst>
                <a:cxn ang="0">
                  <a:pos x="wd2" y="hd2"/>
                </a:cxn>
                <a:cxn ang="5400000">
                  <a:pos x="wd2" y="hd2"/>
                </a:cxn>
                <a:cxn ang="10800000">
                  <a:pos x="wd2" y="hd2"/>
                </a:cxn>
                <a:cxn ang="16200000">
                  <a:pos x="wd2" y="hd2"/>
                </a:cxn>
              </a:cxnLst>
              <a:rect l="0" t="0" r="r" b="b"/>
              <a:pathLst>
                <a:path w="21600" h="21600" extrusionOk="0">
                  <a:moveTo>
                    <a:pt x="0" y="6545"/>
                  </a:moveTo>
                  <a:lnTo>
                    <a:pt x="0" y="5236"/>
                  </a:lnTo>
                  <a:lnTo>
                    <a:pt x="876" y="3273"/>
                  </a:lnTo>
                  <a:lnTo>
                    <a:pt x="1459" y="3273"/>
                  </a:lnTo>
                  <a:lnTo>
                    <a:pt x="2335" y="1309"/>
                  </a:lnTo>
                  <a:lnTo>
                    <a:pt x="2919" y="1309"/>
                  </a:lnTo>
                  <a:lnTo>
                    <a:pt x="3503" y="0"/>
                  </a:lnTo>
                  <a:lnTo>
                    <a:pt x="5254" y="0"/>
                  </a:lnTo>
                  <a:lnTo>
                    <a:pt x="6130" y="655"/>
                  </a:lnTo>
                  <a:lnTo>
                    <a:pt x="6714" y="1309"/>
                  </a:lnTo>
                  <a:lnTo>
                    <a:pt x="7589" y="1309"/>
                  </a:lnTo>
                  <a:lnTo>
                    <a:pt x="8757" y="1964"/>
                  </a:lnTo>
                  <a:lnTo>
                    <a:pt x="9341" y="1964"/>
                  </a:lnTo>
                  <a:lnTo>
                    <a:pt x="9924" y="2618"/>
                  </a:lnTo>
                  <a:lnTo>
                    <a:pt x="10508" y="2618"/>
                  </a:lnTo>
                  <a:lnTo>
                    <a:pt x="11092" y="3273"/>
                  </a:lnTo>
                  <a:lnTo>
                    <a:pt x="11384" y="3273"/>
                  </a:lnTo>
                  <a:lnTo>
                    <a:pt x="11968" y="3927"/>
                  </a:lnTo>
                  <a:lnTo>
                    <a:pt x="13719" y="6545"/>
                  </a:lnTo>
                  <a:lnTo>
                    <a:pt x="14303" y="7200"/>
                  </a:lnTo>
                  <a:lnTo>
                    <a:pt x="14595" y="7855"/>
                  </a:lnTo>
                  <a:lnTo>
                    <a:pt x="15178" y="8509"/>
                  </a:lnTo>
                  <a:lnTo>
                    <a:pt x="18681" y="11127"/>
                  </a:lnTo>
                  <a:lnTo>
                    <a:pt x="19557" y="12436"/>
                  </a:lnTo>
                  <a:lnTo>
                    <a:pt x="19849" y="12436"/>
                  </a:lnTo>
                  <a:lnTo>
                    <a:pt x="21016" y="15055"/>
                  </a:lnTo>
                  <a:lnTo>
                    <a:pt x="21308" y="15055"/>
                  </a:lnTo>
                  <a:lnTo>
                    <a:pt x="21308" y="15709"/>
                  </a:lnTo>
                  <a:lnTo>
                    <a:pt x="21600" y="16364"/>
                  </a:lnTo>
                  <a:lnTo>
                    <a:pt x="21600" y="18327"/>
                  </a:lnTo>
                  <a:lnTo>
                    <a:pt x="21308" y="18327"/>
                  </a:lnTo>
                  <a:lnTo>
                    <a:pt x="21308" y="18982"/>
                  </a:lnTo>
                  <a:lnTo>
                    <a:pt x="21016" y="18982"/>
                  </a:lnTo>
                  <a:lnTo>
                    <a:pt x="20724" y="19636"/>
                  </a:lnTo>
                  <a:lnTo>
                    <a:pt x="20432" y="19636"/>
                  </a:lnTo>
                  <a:lnTo>
                    <a:pt x="19849" y="20291"/>
                  </a:lnTo>
                  <a:lnTo>
                    <a:pt x="19557" y="20945"/>
                  </a:lnTo>
                  <a:lnTo>
                    <a:pt x="18681" y="20945"/>
                  </a:lnTo>
                  <a:lnTo>
                    <a:pt x="18097" y="21600"/>
                  </a:lnTo>
                  <a:lnTo>
                    <a:pt x="15178" y="21600"/>
                  </a:lnTo>
                  <a:lnTo>
                    <a:pt x="14886" y="20945"/>
                  </a:lnTo>
                  <a:lnTo>
                    <a:pt x="14303" y="20945"/>
                  </a:lnTo>
                  <a:lnTo>
                    <a:pt x="14303" y="17673"/>
                  </a:lnTo>
                  <a:lnTo>
                    <a:pt x="14595" y="17018"/>
                  </a:lnTo>
                  <a:lnTo>
                    <a:pt x="14595" y="14400"/>
                  </a:lnTo>
                  <a:lnTo>
                    <a:pt x="14303" y="14400"/>
                  </a:lnTo>
                  <a:lnTo>
                    <a:pt x="14303" y="13745"/>
                  </a:lnTo>
                  <a:lnTo>
                    <a:pt x="14011" y="13091"/>
                  </a:lnTo>
                  <a:lnTo>
                    <a:pt x="13427" y="12436"/>
                  </a:lnTo>
                  <a:lnTo>
                    <a:pt x="12551" y="10473"/>
                  </a:lnTo>
                  <a:lnTo>
                    <a:pt x="10800" y="7855"/>
                  </a:lnTo>
                  <a:lnTo>
                    <a:pt x="10508" y="7200"/>
                  </a:lnTo>
                  <a:lnTo>
                    <a:pt x="9924" y="6545"/>
                  </a:lnTo>
                  <a:lnTo>
                    <a:pt x="9632" y="6545"/>
                  </a:lnTo>
                  <a:lnTo>
                    <a:pt x="9341" y="5891"/>
                  </a:lnTo>
                  <a:lnTo>
                    <a:pt x="9049" y="5891"/>
                  </a:lnTo>
                  <a:lnTo>
                    <a:pt x="8757" y="5236"/>
                  </a:lnTo>
                  <a:lnTo>
                    <a:pt x="7297" y="5236"/>
                  </a:lnTo>
                  <a:lnTo>
                    <a:pt x="6422" y="4582"/>
                  </a:lnTo>
                  <a:lnTo>
                    <a:pt x="2335" y="4582"/>
                  </a:lnTo>
                  <a:lnTo>
                    <a:pt x="584" y="6545"/>
                  </a:lnTo>
                  <a:lnTo>
                    <a:pt x="0" y="6545"/>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96" name="Freeform 515"/>
            <p:cNvSpPr/>
            <p:nvPr/>
          </p:nvSpPr>
          <p:spPr>
            <a:xfrm>
              <a:off x="2018528" y="2224813"/>
              <a:ext cx="296371" cy="109417"/>
            </a:xfrm>
            <a:custGeom>
              <a:avLst/>
              <a:gdLst/>
              <a:ahLst/>
              <a:cxnLst>
                <a:cxn ang="0">
                  <a:pos x="wd2" y="hd2"/>
                </a:cxn>
                <a:cxn ang="5400000">
                  <a:pos x="wd2" y="hd2"/>
                </a:cxn>
                <a:cxn ang="10800000">
                  <a:pos x="wd2" y="hd2"/>
                </a:cxn>
                <a:cxn ang="16200000">
                  <a:pos x="wd2" y="hd2"/>
                </a:cxn>
              </a:cxnLst>
              <a:rect l="0" t="0" r="r" b="b"/>
              <a:pathLst>
                <a:path w="21600" h="21600" extrusionOk="0">
                  <a:moveTo>
                    <a:pt x="0" y="6545"/>
                  </a:moveTo>
                  <a:lnTo>
                    <a:pt x="0" y="5236"/>
                  </a:lnTo>
                  <a:lnTo>
                    <a:pt x="876" y="3273"/>
                  </a:lnTo>
                  <a:lnTo>
                    <a:pt x="1459" y="3273"/>
                  </a:lnTo>
                  <a:lnTo>
                    <a:pt x="2335" y="1309"/>
                  </a:lnTo>
                  <a:lnTo>
                    <a:pt x="2919" y="1309"/>
                  </a:lnTo>
                  <a:lnTo>
                    <a:pt x="3503" y="0"/>
                  </a:lnTo>
                  <a:lnTo>
                    <a:pt x="5254" y="0"/>
                  </a:lnTo>
                  <a:lnTo>
                    <a:pt x="6130" y="655"/>
                  </a:lnTo>
                  <a:lnTo>
                    <a:pt x="6714" y="1309"/>
                  </a:lnTo>
                  <a:lnTo>
                    <a:pt x="7589" y="1309"/>
                  </a:lnTo>
                  <a:lnTo>
                    <a:pt x="8757" y="1964"/>
                  </a:lnTo>
                  <a:lnTo>
                    <a:pt x="9341" y="1964"/>
                  </a:lnTo>
                  <a:lnTo>
                    <a:pt x="9924" y="2618"/>
                  </a:lnTo>
                  <a:lnTo>
                    <a:pt x="10508" y="2618"/>
                  </a:lnTo>
                  <a:lnTo>
                    <a:pt x="11092" y="3273"/>
                  </a:lnTo>
                  <a:lnTo>
                    <a:pt x="11384" y="3273"/>
                  </a:lnTo>
                  <a:lnTo>
                    <a:pt x="11968" y="3927"/>
                  </a:lnTo>
                  <a:lnTo>
                    <a:pt x="13719" y="6545"/>
                  </a:lnTo>
                  <a:lnTo>
                    <a:pt x="14303" y="7200"/>
                  </a:lnTo>
                  <a:lnTo>
                    <a:pt x="14595" y="7855"/>
                  </a:lnTo>
                  <a:lnTo>
                    <a:pt x="15178" y="8509"/>
                  </a:lnTo>
                  <a:lnTo>
                    <a:pt x="18681" y="11127"/>
                  </a:lnTo>
                  <a:lnTo>
                    <a:pt x="19557" y="12436"/>
                  </a:lnTo>
                  <a:lnTo>
                    <a:pt x="19849" y="12436"/>
                  </a:lnTo>
                  <a:lnTo>
                    <a:pt x="21016" y="15055"/>
                  </a:lnTo>
                  <a:lnTo>
                    <a:pt x="21308" y="15055"/>
                  </a:lnTo>
                  <a:lnTo>
                    <a:pt x="21308" y="15709"/>
                  </a:lnTo>
                  <a:lnTo>
                    <a:pt x="21600" y="16364"/>
                  </a:lnTo>
                  <a:lnTo>
                    <a:pt x="21600" y="18327"/>
                  </a:lnTo>
                  <a:lnTo>
                    <a:pt x="21308" y="18327"/>
                  </a:lnTo>
                  <a:lnTo>
                    <a:pt x="21308" y="18982"/>
                  </a:lnTo>
                  <a:lnTo>
                    <a:pt x="21016" y="18982"/>
                  </a:lnTo>
                  <a:lnTo>
                    <a:pt x="20724" y="19636"/>
                  </a:lnTo>
                  <a:lnTo>
                    <a:pt x="20432" y="19636"/>
                  </a:lnTo>
                  <a:lnTo>
                    <a:pt x="19849" y="20291"/>
                  </a:lnTo>
                  <a:lnTo>
                    <a:pt x="19557" y="20945"/>
                  </a:lnTo>
                  <a:lnTo>
                    <a:pt x="18681" y="20945"/>
                  </a:lnTo>
                  <a:lnTo>
                    <a:pt x="18097" y="21600"/>
                  </a:lnTo>
                  <a:lnTo>
                    <a:pt x="15178" y="21600"/>
                  </a:lnTo>
                  <a:lnTo>
                    <a:pt x="14886" y="20945"/>
                  </a:lnTo>
                  <a:lnTo>
                    <a:pt x="14303" y="20945"/>
                  </a:lnTo>
                  <a:lnTo>
                    <a:pt x="14303" y="17673"/>
                  </a:lnTo>
                  <a:lnTo>
                    <a:pt x="14595" y="17018"/>
                  </a:lnTo>
                  <a:lnTo>
                    <a:pt x="14595" y="14400"/>
                  </a:lnTo>
                  <a:lnTo>
                    <a:pt x="14303" y="14400"/>
                  </a:lnTo>
                  <a:lnTo>
                    <a:pt x="14303" y="13745"/>
                  </a:lnTo>
                  <a:lnTo>
                    <a:pt x="14011" y="13091"/>
                  </a:lnTo>
                  <a:lnTo>
                    <a:pt x="13427" y="12436"/>
                  </a:lnTo>
                  <a:lnTo>
                    <a:pt x="12551" y="10473"/>
                  </a:lnTo>
                  <a:lnTo>
                    <a:pt x="10800" y="7855"/>
                  </a:lnTo>
                  <a:lnTo>
                    <a:pt x="10508" y="7200"/>
                  </a:lnTo>
                  <a:lnTo>
                    <a:pt x="9924" y="6545"/>
                  </a:lnTo>
                  <a:lnTo>
                    <a:pt x="9632" y="6545"/>
                  </a:lnTo>
                  <a:lnTo>
                    <a:pt x="9341" y="5891"/>
                  </a:lnTo>
                  <a:lnTo>
                    <a:pt x="9049" y="5891"/>
                  </a:lnTo>
                  <a:lnTo>
                    <a:pt x="8757" y="5236"/>
                  </a:lnTo>
                  <a:lnTo>
                    <a:pt x="7297" y="5236"/>
                  </a:lnTo>
                  <a:lnTo>
                    <a:pt x="6422" y="4582"/>
                  </a:lnTo>
                  <a:lnTo>
                    <a:pt x="2335" y="4582"/>
                  </a:lnTo>
                  <a:lnTo>
                    <a:pt x="584" y="6545"/>
                  </a:lnTo>
                  <a:lnTo>
                    <a:pt x="0" y="6545"/>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97" name="Freeform 516"/>
            <p:cNvSpPr/>
            <p:nvPr/>
          </p:nvSpPr>
          <p:spPr>
            <a:xfrm>
              <a:off x="2755449" y="2689005"/>
              <a:ext cx="120152" cy="135943"/>
            </a:xfrm>
            <a:custGeom>
              <a:avLst/>
              <a:gdLst/>
              <a:ahLst/>
              <a:cxnLst>
                <a:cxn ang="0">
                  <a:pos x="wd2" y="hd2"/>
                </a:cxn>
                <a:cxn ang="5400000">
                  <a:pos x="wd2" y="hd2"/>
                </a:cxn>
                <a:cxn ang="10800000">
                  <a:pos x="wd2" y="hd2"/>
                </a:cxn>
                <a:cxn ang="16200000">
                  <a:pos x="wd2" y="hd2"/>
                </a:cxn>
              </a:cxnLst>
              <a:rect l="0" t="0" r="r" b="b"/>
              <a:pathLst>
                <a:path w="21600" h="21600" extrusionOk="0">
                  <a:moveTo>
                    <a:pt x="7200" y="4215"/>
                  </a:moveTo>
                  <a:lnTo>
                    <a:pt x="7200" y="7902"/>
                  </a:lnTo>
                  <a:lnTo>
                    <a:pt x="6480" y="7902"/>
                  </a:lnTo>
                  <a:lnTo>
                    <a:pt x="6480" y="8429"/>
                  </a:lnTo>
                  <a:lnTo>
                    <a:pt x="5040" y="8429"/>
                  </a:lnTo>
                  <a:lnTo>
                    <a:pt x="3600" y="7902"/>
                  </a:lnTo>
                  <a:lnTo>
                    <a:pt x="2880" y="7902"/>
                  </a:lnTo>
                  <a:lnTo>
                    <a:pt x="2160" y="8429"/>
                  </a:lnTo>
                  <a:lnTo>
                    <a:pt x="1440" y="8429"/>
                  </a:lnTo>
                  <a:lnTo>
                    <a:pt x="1440" y="8956"/>
                  </a:lnTo>
                  <a:lnTo>
                    <a:pt x="720" y="8956"/>
                  </a:lnTo>
                  <a:lnTo>
                    <a:pt x="720" y="9483"/>
                  </a:lnTo>
                  <a:lnTo>
                    <a:pt x="0" y="9483"/>
                  </a:lnTo>
                  <a:lnTo>
                    <a:pt x="0" y="12117"/>
                  </a:lnTo>
                  <a:lnTo>
                    <a:pt x="720" y="12117"/>
                  </a:lnTo>
                  <a:lnTo>
                    <a:pt x="720" y="13171"/>
                  </a:lnTo>
                  <a:lnTo>
                    <a:pt x="2160" y="14224"/>
                  </a:lnTo>
                  <a:lnTo>
                    <a:pt x="2880" y="14224"/>
                  </a:lnTo>
                  <a:lnTo>
                    <a:pt x="2880" y="14751"/>
                  </a:lnTo>
                  <a:lnTo>
                    <a:pt x="3600" y="14751"/>
                  </a:lnTo>
                  <a:lnTo>
                    <a:pt x="4320" y="15278"/>
                  </a:lnTo>
                  <a:lnTo>
                    <a:pt x="5040" y="15278"/>
                  </a:lnTo>
                  <a:lnTo>
                    <a:pt x="5760" y="15805"/>
                  </a:lnTo>
                  <a:lnTo>
                    <a:pt x="5760" y="17385"/>
                  </a:lnTo>
                  <a:lnTo>
                    <a:pt x="6480" y="17912"/>
                  </a:lnTo>
                  <a:lnTo>
                    <a:pt x="5760" y="18439"/>
                  </a:lnTo>
                  <a:lnTo>
                    <a:pt x="5760" y="20546"/>
                  </a:lnTo>
                  <a:lnTo>
                    <a:pt x="5040" y="21600"/>
                  </a:lnTo>
                  <a:lnTo>
                    <a:pt x="10800" y="21600"/>
                  </a:lnTo>
                  <a:lnTo>
                    <a:pt x="11520" y="21073"/>
                  </a:lnTo>
                  <a:lnTo>
                    <a:pt x="11520" y="18966"/>
                  </a:lnTo>
                  <a:lnTo>
                    <a:pt x="10800" y="18439"/>
                  </a:lnTo>
                  <a:lnTo>
                    <a:pt x="11520" y="18439"/>
                  </a:lnTo>
                  <a:lnTo>
                    <a:pt x="11520" y="17912"/>
                  </a:lnTo>
                  <a:lnTo>
                    <a:pt x="12240" y="17385"/>
                  </a:lnTo>
                  <a:lnTo>
                    <a:pt x="19440" y="17385"/>
                  </a:lnTo>
                  <a:lnTo>
                    <a:pt x="20880" y="16332"/>
                  </a:lnTo>
                  <a:lnTo>
                    <a:pt x="20880" y="9483"/>
                  </a:lnTo>
                  <a:lnTo>
                    <a:pt x="20160" y="7902"/>
                  </a:lnTo>
                  <a:lnTo>
                    <a:pt x="20160" y="5795"/>
                  </a:lnTo>
                  <a:lnTo>
                    <a:pt x="20880" y="5268"/>
                  </a:lnTo>
                  <a:lnTo>
                    <a:pt x="20880" y="4741"/>
                  </a:lnTo>
                  <a:lnTo>
                    <a:pt x="21600" y="4215"/>
                  </a:lnTo>
                  <a:lnTo>
                    <a:pt x="21600" y="2634"/>
                  </a:lnTo>
                  <a:lnTo>
                    <a:pt x="20880" y="2107"/>
                  </a:lnTo>
                  <a:lnTo>
                    <a:pt x="20880" y="1054"/>
                  </a:lnTo>
                  <a:lnTo>
                    <a:pt x="20160" y="1054"/>
                  </a:lnTo>
                  <a:lnTo>
                    <a:pt x="20160" y="527"/>
                  </a:lnTo>
                  <a:lnTo>
                    <a:pt x="19440" y="527"/>
                  </a:lnTo>
                  <a:lnTo>
                    <a:pt x="18720" y="0"/>
                  </a:lnTo>
                  <a:lnTo>
                    <a:pt x="15120" y="0"/>
                  </a:lnTo>
                  <a:lnTo>
                    <a:pt x="14400" y="527"/>
                  </a:lnTo>
                  <a:lnTo>
                    <a:pt x="13680" y="527"/>
                  </a:lnTo>
                  <a:lnTo>
                    <a:pt x="12960" y="1054"/>
                  </a:lnTo>
                  <a:lnTo>
                    <a:pt x="12960" y="1580"/>
                  </a:lnTo>
                  <a:lnTo>
                    <a:pt x="12240" y="2107"/>
                  </a:lnTo>
                  <a:lnTo>
                    <a:pt x="12240" y="2634"/>
                  </a:lnTo>
                  <a:lnTo>
                    <a:pt x="11520" y="2634"/>
                  </a:lnTo>
                  <a:lnTo>
                    <a:pt x="10800" y="3161"/>
                  </a:lnTo>
                  <a:lnTo>
                    <a:pt x="7920" y="4215"/>
                  </a:lnTo>
                  <a:lnTo>
                    <a:pt x="7200" y="4215"/>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98" name="Freeform 517"/>
            <p:cNvSpPr/>
            <p:nvPr/>
          </p:nvSpPr>
          <p:spPr>
            <a:xfrm>
              <a:off x="2755449" y="2689005"/>
              <a:ext cx="120152" cy="135943"/>
            </a:xfrm>
            <a:custGeom>
              <a:avLst/>
              <a:gdLst/>
              <a:ahLst/>
              <a:cxnLst>
                <a:cxn ang="0">
                  <a:pos x="wd2" y="hd2"/>
                </a:cxn>
                <a:cxn ang="5400000">
                  <a:pos x="wd2" y="hd2"/>
                </a:cxn>
                <a:cxn ang="10800000">
                  <a:pos x="wd2" y="hd2"/>
                </a:cxn>
                <a:cxn ang="16200000">
                  <a:pos x="wd2" y="hd2"/>
                </a:cxn>
              </a:cxnLst>
              <a:rect l="0" t="0" r="r" b="b"/>
              <a:pathLst>
                <a:path w="21600" h="21600" extrusionOk="0">
                  <a:moveTo>
                    <a:pt x="7200" y="4215"/>
                  </a:moveTo>
                  <a:lnTo>
                    <a:pt x="7200" y="7902"/>
                  </a:lnTo>
                  <a:lnTo>
                    <a:pt x="6480" y="7902"/>
                  </a:lnTo>
                  <a:lnTo>
                    <a:pt x="6480" y="8429"/>
                  </a:lnTo>
                  <a:lnTo>
                    <a:pt x="5040" y="8429"/>
                  </a:lnTo>
                  <a:lnTo>
                    <a:pt x="3600" y="7902"/>
                  </a:lnTo>
                  <a:lnTo>
                    <a:pt x="2880" y="7902"/>
                  </a:lnTo>
                  <a:lnTo>
                    <a:pt x="2160" y="8429"/>
                  </a:lnTo>
                  <a:lnTo>
                    <a:pt x="1440" y="8429"/>
                  </a:lnTo>
                  <a:lnTo>
                    <a:pt x="1440" y="8956"/>
                  </a:lnTo>
                  <a:lnTo>
                    <a:pt x="720" y="8956"/>
                  </a:lnTo>
                  <a:lnTo>
                    <a:pt x="720" y="9483"/>
                  </a:lnTo>
                  <a:lnTo>
                    <a:pt x="0" y="9483"/>
                  </a:lnTo>
                  <a:lnTo>
                    <a:pt x="0" y="12117"/>
                  </a:lnTo>
                  <a:lnTo>
                    <a:pt x="720" y="12117"/>
                  </a:lnTo>
                  <a:lnTo>
                    <a:pt x="720" y="13171"/>
                  </a:lnTo>
                  <a:lnTo>
                    <a:pt x="2160" y="14224"/>
                  </a:lnTo>
                  <a:lnTo>
                    <a:pt x="2880" y="14224"/>
                  </a:lnTo>
                  <a:lnTo>
                    <a:pt x="2880" y="14751"/>
                  </a:lnTo>
                  <a:lnTo>
                    <a:pt x="3600" y="14751"/>
                  </a:lnTo>
                  <a:lnTo>
                    <a:pt x="4320" y="15278"/>
                  </a:lnTo>
                  <a:lnTo>
                    <a:pt x="5040" y="15278"/>
                  </a:lnTo>
                  <a:lnTo>
                    <a:pt x="5760" y="15805"/>
                  </a:lnTo>
                  <a:lnTo>
                    <a:pt x="5760" y="17385"/>
                  </a:lnTo>
                  <a:lnTo>
                    <a:pt x="6480" y="17912"/>
                  </a:lnTo>
                  <a:lnTo>
                    <a:pt x="5760" y="18439"/>
                  </a:lnTo>
                  <a:lnTo>
                    <a:pt x="5760" y="20546"/>
                  </a:lnTo>
                  <a:lnTo>
                    <a:pt x="5040" y="21600"/>
                  </a:lnTo>
                  <a:lnTo>
                    <a:pt x="10800" y="21600"/>
                  </a:lnTo>
                  <a:lnTo>
                    <a:pt x="11520" y="21073"/>
                  </a:lnTo>
                  <a:lnTo>
                    <a:pt x="11520" y="18966"/>
                  </a:lnTo>
                  <a:lnTo>
                    <a:pt x="10800" y="18439"/>
                  </a:lnTo>
                  <a:lnTo>
                    <a:pt x="11520" y="18439"/>
                  </a:lnTo>
                  <a:lnTo>
                    <a:pt x="11520" y="17912"/>
                  </a:lnTo>
                  <a:lnTo>
                    <a:pt x="12240" y="17385"/>
                  </a:lnTo>
                  <a:lnTo>
                    <a:pt x="19440" y="17385"/>
                  </a:lnTo>
                  <a:lnTo>
                    <a:pt x="20880" y="16332"/>
                  </a:lnTo>
                  <a:lnTo>
                    <a:pt x="20880" y="9483"/>
                  </a:lnTo>
                  <a:lnTo>
                    <a:pt x="20160" y="7902"/>
                  </a:lnTo>
                  <a:lnTo>
                    <a:pt x="20160" y="5795"/>
                  </a:lnTo>
                  <a:lnTo>
                    <a:pt x="20880" y="5268"/>
                  </a:lnTo>
                  <a:lnTo>
                    <a:pt x="20880" y="4741"/>
                  </a:lnTo>
                  <a:lnTo>
                    <a:pt x="21600" y="4215"/>
                  </a:lnTo>
                  <a:lnTo>
                    <a:pt x="21600" y="2634"/>
                  </a:lnTo>
                  <a:lnTo>
                    <a:pt x="20880" y="2107"/>
                  </a:lnTo>
                  <a:lnTo>
                    <a:pt x="20880" y="1054"/>
                  </a:lnTo>
                  <a:lnTo>
                    <a:pt x="20160" y="1054"/>
                  </a:lnTo>
                  <a:lnTo>
                    <a:pt x="20160" y="527"/>
                  </a:lnTo>
                  <a:lnTo>
                    <a:pt x="19440" y="527"/>
                  </a:lnTo>
                  <a:lnTo>
                    <a:pt x="18720" y="0"/>
                  </a:lnTo>
                  <a:lnTo>
                    <a:pt x="15120" y="0"/>
                  </a:lnTo>
                  <a:lnTo>
                    <a:pt x="14400" y="527"/>
                  </a:lnTo>
                  <a:lnTo>
                    <a:pt x="13680" y="527"/>
                  </a:lnTo>
                  <a:lnTo>
                    <a:pt x="12960" y="1054"/>
                  </a:lnTo>
                  <a:lnTo>
                    <a:pt x="12960" y="1580"/>
                  </a:lnTo>
                  <a:lnTo>
                    <a:pt x="12240" y="2107"/>
                  </a:lnTo>
                  <a:lnTo>
                    <a:pt x="12240" y="2634"/>
                  </a:lnTo>
                  <a:lnTo>
                    <a:pt x="11520" y="2634"/>
                  </a:lnTo>
                  <a:lnTo>
                    <a:pt x="10800" y="3161"/>
                  </a:lnTo>
                  <a:lnTo>
                    <a:pt x="7920" y="4215"/>
                  </a:lnTo>
                  <a:lnTo>
                    <a:pt x="7200" y="4215"/>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199" name="Freeform 518"/>
            <p:cNvSpPr/>
            <p:nvPr/>
          </p:nvSpPr>
          <p:spPr>
            <a:xfrm>
              <a:off x="1782231" y="2380650"/>
              <a:ext cx="100126" cy="102786"/>
            </a:xfrm>
            <a:custGeom>
              <a:avLst/>
              <a:gdLst/>
              <a:ahLst/>
              <a:cxnLst>
                <a:cxn ang="0">
                  <a:pos x="wd2" y="hd2"/>
                </a:cxn>
                <a:cxn ang="5400000">
                  <a:pos x="wd2" y="hd2"/>
                </a:cxn>
                <a:cxn ang="10800000">
                  <a:pos x="wd2" y="hd2"/>
                </a:cxn>
                <a:cxn ang="16200000">
                  <a:pos x="wd2" y="hd2"/>
                </a:cxn>
              </a:cxnLst>
              <a:rect l="0" t="0" r="r" b="b"/>
              <a:pathLst>
                <a:path w="21600" h="21600" extrusionOk="0">
                  <a:moveTo>
                    <a:pt x="0" y="16723"/>
                  </a:moveTo>
                  <a:lnTo>
                    <a:pt x="0" y="16026"/>
                  </a:lnTo>
                  <a:lnTo>
                    <a:pt x="864" y="13935"/>
                  </a:lnTo>
                  <a:lnTo>
                    <a:pt x="864" y="13239"/>
                  </a:lnTo>
                  <a:lnTo>
                    <a:pt x="1728" y="11845"/>
                  </a:lnTo>
                  <a:lnTo>
                    <a:pt x="1728" y="11148"/>
                  </a:lnTo>
                  <a:lnTo>
                    <a:pt x="2592" y="11148"/>
                  </a:lnTo>
                  <a:lnTo>
                    <a:pt x="2592" y="10452"/>
                  </a:lnTo>
                  <a:lnTo>
                    <a:pt x="4320" y="10452"/>
                  </a:lnTo>
                  <a:lnTo>
                    <a:pt x="5184" y="9755"/>
                  </a:lnTo>
                  <a:lnTo>
                    <a:pt x="7776" y="9755"/>
                  </a:lnTo>
                  <a:lnTo>
                    <a:pt x="7776" y="9058"/>
                  </a:lnTo>
                  <a:lnTo>
                    <a:pt x="8640" y="9058"/>
                  </a:lnTo>
                  <a:lnTo>
                    <a:pt x="8640" y="3484"/>
                  </a:lnTo>
                  <a:lnTo>
                    <a:pt x="9504" y="3484"/>
                  </a:lnTo>
                  <a:lnTo>
                    <a:pt x="9504" y="2787"/>
                  </a:lnTo>
                  <a:lnTo>
                    <a:pt x="10368" y="2787"/>
                  </a:lnTo>
                  <a:lnTo>
                    <a:pt x="10368" y="2090"/>
                  </a:lnTo>
                  <a:lnTo>
                    <a:pt x="11232" y="2090"/>
                  </a:lnTo>
                  <a:lnTo>
                    <a:pt x="14688" y="697"/>
                  </a:lnTo>
                  <a:lnTo>
                    <a:pt x="16416" y="697"/>
                  </a:lnTo>
                  <a:lnTo>
                    <a:pt x="17280" y="0"/>
                  </a:lnTo>
                  <a:lnTo>
                    <a:pt x="19008" y="0"/>
                  </a:lnTo>
                  <a:lnTo>
                    <a:pt x="18144" y="2787"/>
                  </a:lnTo>
                  <a:lnTo>
                    <a:pt x="18144" y="9058"/>
                  </a:lnTo>
                  <a:lnTo>
                    <a:pt x="17280" y="9755"/>
                  </a:lnTo>
                  <a:lnTo>
                    <a:pt x="17280" y="10452"/>
                  </a:lnTo>
                  <a:lnTo>
                    <a:pt x="19008" y="11845"/>
                  </a:lnTo>
                  <a:lnTo>
                    <a:pt x="21600" y="11845"/>
                  </a:lnTo>
                  <a:lnTo>
                    <a:pt x="21600" y="14632"/>
                  </a:lnTo>
                  <a:lnTo>
                    <a:pt x="20736" y="15329"/>
                  </a:lnTo>
                  <a:lnTo>
                    <a:pt x="20736" y="16723"/>
                  </a:lnTo>
                  <a:lnTo>
                    <a:pt x="18144" y="16723"/>
                  </a:lnTo>
                  <a:lnTo>
                    <a:pt x="17280" y="16026"/>
                  </a:lnTo>
                  <a:lnTo>
                    <a:pt x="16416" y="16026"/>
                  </a:lnTo>
                  <a:lnTo>
                    <a:pt x="16416" y="16723"/>
                  </a:lnTo>
                  <a:lnTo>
                    <a:pt x="15552" y="16723"/>
                  </a:lnTo>
                  <a:lnTo>
                    <a:pt x="15552" y="18116"/>
                  </a:lnTo>
                  <a:lnTo>
                    <a:pt x="14688" y="18813"/>
                  </a:lnTo>
                  <a:lnTo>
                    <a:pt x="14688" y="20903"/>
                  </a:lnTo>
                  <a:lnTo>
                    <a:pt x="13824" y="20903"/>
                  </a:lnTo>
                  <a:lnTo>
                    <a:pt x="11232" y="21600"/>
                  </a:lnTo>
                  <a:lnTo>
                    <a:pt x="9504" y="20903"/>
                  </a:lnTo>
                  <a:lnTo>
                    <a:pt x="6048" y="20903"/>
                  </a:lnTo>
                  <a:lnTo>
                    <a:pt x="5184" y="20206"/>
                  </a:lnTo>
                  <a:lnTo>
                    <a:pt x="4320" y="20206"/>
                  </a:lnTo>
                  <a:lnTo>
                    <a:pt x="0" y="16723"/>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00" name="Freeform 519"/>
            <p:cNvSpPr/>
            <p:nvPr/>
          </p:nvSpPr>
          <p:spPr>
            <a:xfrm>
              <a:off x="1782231" y="2380650"/>
              <a:ext cx="100126" cy="102786"/>
            </a:xfrm>
            <a:custGeom>
              <a:avLst/>
              <a:gdLst/>
              <a:ahLst/>
              <a:cxnLst>
                <a:cxn ang="0">
                  <a:pos x="wd2" y="hd2"/>
                </a:cxn>
                <a:cxn ang="5400000">
                  <a:pos x="wd2" y="hd2"/>
                </a:cxn>
                <a:cxn ang="10800000">
                  <a:pos x="wd2" y="hd2"/>
                </a:cxn>
                <a:cxn ang="16200000">
                  <a:pos x="wd2" y="hd2"/>
                </a:cxn>
              </a:cxnLst>
              <a:rect l="0" t="0" r="r" b="b"/>
              <a:pathLst>
                <a:path w="21600" h="21600" extrusionOk="0">
                  <a:moveTo>
                    <a:pt x="0" y="16723"/>
                  </a:moveTo>
                  <a:lnTo>
                    <a:pt x="0" y="16026"/>
                  </a:lnTo>
                  <a:lnTo>
                    <a:pt x="864" y="13935"/>
                  </a:lnTo>
                  <a:lnTo>
                    <a:pt x="864" y="13239"/>
                  </a:lnTo>
                  <a:lnTo>
                    <a:pt x="1728" y="11845"/>
                  </a:lnTo>
                  <a:lnTo>
                    <a:pt x="1728" y="11148"/>
                  </a:lnTo>
                  <a:lnTo>
                    <a:pt x="2592" y="11148"/>
                  </a:lnTo>
                  <a:lnTo>
                    <a:pt x="2592" y="10452"/>
                  </a:lnTo>
                  <a:lnTo>
                    <a:pt x="4320" y="10452"/>
                  </a:lnTo>
                  <a:lnTo>
                    <a:pt x="5184" y="9755"/>
                  </a:lnTo>
                  <a:lnTo>
                    <a:pt x="7776" y="9755"/>
                  </a:lnTo>
                  <a:lnTo>
                    <a:pt x="7776" y="9058"/>
                  </a:lnTo>
                  <a:lnTo>
                    <a:pt x="8640" y="9058"/>
                  </a:lnTo>
                  <a:lnTo>
                    <a:pt x="8640" y="3484"/>
                  </a:lnTo>
                  <a:lnTo>
                    <a:pt x="9504" y="3484"/>
                  </a:lnTo>
                  <a:lnTo>
                    <a:pt x="9504" y="2787"/>
                  </a:lnTo>
                  <a:lnTo>
                    <a:pt x="10368" y="2787"/>
                  </a:lnTo>
                  <a:lnTo>
                    <a:pt x="10368" y="2090"/>
                  </a:lnTo>
                  <a:lnTo>
                    <a:pt x="11232" y="2090"/>
                  </a:lnTo>
                  <a:lnTo>
                    <a:pt x="14688" y="697"/>
                  </a:lnTo>
                  <a:lnTo>
                    <a:pt x="16416" y="697"/>
                  </a:lnTo>
                  <a:lnTo>
                    <a:pt x="17280" y="0"/>
                  </a:lnTo>
                  <a:lnTo>
                    <a:pt x="19008" y="0"/>
                  </a:lnTo>
                  <a:lnTo>
                    <a:pt x="18144" y="2787"/>
                  </a:lnTo>
                  <a:lnTo>
                    <a:pt x="18144" y="9058"/>
                  </a:lnTo>
                  <a:lnTo>
                    <a:pt x="17280" y="9755"/>
                  </a:lnTo>
                  <a:lnTo>
                    <a:pt x="17280" y="10452"/>
                  </a:lnTo>
                  <a:lnTo>
                    <a:pt x="19008" y="11845"/>
                  </a:lnTo>
                  <a:lnTo>
                    <a:pt x="21600" y="11845"/>
                  </a:lnTo>
                  <a:lnTo>
                    <a:pt x="21600" y="14632"/>
                  </a:lnTo>
                  <a:lnTo>
                    <a:pt x="20736" y="15329"/>
                  </a:lnTo>
                  <a:lnTo>
                    <a:pt x="20736" y="16723"/>
                  </a:lnTo>
                  <a:lnTo>
                    <a:pt x="18144" y="16723"/>
                  </a:lnTo>
                  <a:lnTo>
                    <a:pt x="17280" y="16026"/>
                  </a:lnTo>
                  <a:lnTo>
                    <a:pt x="16416" y="16026"/>
                  </a:lnTo>
                  <a:lnTo>
                    <a:pt x="16416" y="16723"/>
                  </a:lnTo>
                  <a:lnTo>
                    <a:pt x="15552" y="16723"/>
                  </a:lnTo>
                  <a:lnTo>
                    <a:pt x="15552" y="18116"/>
                  </a:lnTo>
                  <a:lnTo>
                    <a:pt x="14688" y="18813"/>
                  </a:lnTo>
                  <a:lnTo>
                    <a:pt x="14688" y="20903"/>
                  </a:lnTo>
                  <a:lnTo>
                    <a:pt x="13824" y="20903"/>
                  </a:lnTo>
                  <a:lnTo>
                    <a:pt x="11232" y="21600"/>
                  </a:lnTo>
                  <a:lnTo>
                    <a:pt x="9504" y="20903"/>
                  </a:lnTo>
                  <a:lnTo>
                    <a:pt x="6048" y="20903"/>
                  </a:lnTo>
                  <a:lnTo>
                    <a:pt x="5184" y="20206"/>
                  </a:lnTo>
                  <a:lnTo>
                    <a:pt x="4320" y="20206"/>
                  </a:lnTo>
                  <a:lnTo>
                    <a:pt x="0" y="16723"/>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01" name="Freeform 520"/>
            <p:cNvSpPr/>
            <p:nvPr/>
          </p:nvSpPr>
          <p:spPr>
            <a:xfrm>
              <a:off x="1866336" y="2357439"/>
              <a:ext cx="52066" cy="79578"/>
            </a:xfrm>
            <a:custGeom>
              <a:avLst/>
              <a:gdLst/>
              <a:ahLst/>
              <a:cxnLst>
                <a:cxn ang="0">
                  <a:pos x="wd2" y="hd2"/>
                </a:cxn>
                <a:cxn ang="5400000">
                  <a:pos x="wd2" y="hd2"/>
                </a:cxn>
                <a:cxn ang="10800000">
                  <a:pos x="wd2" y="hd2"/>
                </a:cxn>
                <a:cxn ang="16200000">
                  <a:pos x="wd2" y="hd2"/>
                </a:cxn>
              </a:cxnLst>
              <a:rect l="0" t="0" r="r" b="b"/>
              <a:pathLst>
                <a:path w="21600" h="21600" extrusionOk="0">
                  <a:moveTo>
                    <a:pt x="1662" y="5400"/>
                  </a:moveTo>
                  <a:lnTo>
                    <a:pt x="4985" y="5400"/>
                  </a:lnTo>
                  <a:lnTo>
                    <a:pt x="6646" y="4500"/>
                  </a:lnTo>
                  <a:lnTo>
                    <a:pt x="8308" y="4500"/>
                  </a:lnTo>
                  <a:lnTo>
                    <a:pt x="9969" y="3600"/>
                  </a:lnTo>
                  <a:lnTo>
                    <a:pt x="11631" y="3600"/>
                  </a:lnTo>
                  <a:lnTo>
                    <a:pt x="21600" y="0"/>
                  </a:lnTo>
                  <a:lnTo>
                    <a:pt x="21600" y="3600"/>
                  </a:lnTo>
                  <a:lnTo>
                    <a:pt x="19938" y="6300"/>
                  </a:lnTo>
                  <a:lnTo>
                    <a:pt x="19938" y="10800"/>
                  </a:lnTo>
                  <a:lnTo>
                    <a:pt x="21600" y="14400"/>
                  </a:lnTo>
                  <a:lnTo>
                    <a:pt x="21600" y="18000"/>
                  </a:lnTo>
                  <a:lnTo>
                    <a:pt x="16615" y="20700"/>
                  </a:lnTo>
                  <a:lnTo>
                    <a:pt x="13292" y="20700"/>
                  </a:lnTo>
                  <a:lnTo>
                    <a:pt x="13292" y="21600"/>
                  </a:lnTo>
                  <a:lnTo>
                    <a:pt x="3323" y="21600"/>
                  </a:lnTo>
                  <a:lnTo>
                    <a:pt x="1662" y="20700"/>
                  </a:lnTo>
                  <a:lnTo>
                    <a:pt x="0" y="20700"/>
                  </a:lnTo>
                  <a:lnTo>
                    <a:pt x="0" y="11700"/>
                  </a:lnTo>
                  <a:lnTo>
                    <a:pt x="1662" y="9000"/>
                  </a:lnTo>
                  <a:lnTo>
                    <a:pt x="1662" y="54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02" name="Freeform 521"/>
            <p:cNvSpPr/>
            <p:nvPr/>
          </p:nvSpPr>
          <p:spPr>
            <a:xfrm>
              <a:off x="1866336" y="2357439"/>
              <a:ext cx="52066" cy="79578"/>
            </a:xfrm>
            <a:custGeom>
              <a:avLst/>
              <a:gdLst/>
              <a:ahLst/>
              <a:cxnLst>
                <a:cxn ang="0">
                  <a:pos x="wd2" y="hd2"/>
                </a:cxn>
                <a:cxn ang="5400000">
                  <a:pos x="wd2" y="hd2"/>
                </a:cxn>
                <a:cxn ang="10800000">
                  <a:pos x="wd2" y="hd2"/>
                </a:cxn>
                <a:cxn ang="16200000">
                  <a:pos x="wd2" y="hd2"/>
                </a:cxn>
              </a:cxnLst>
              <a:rect l="0" t="0" r="r" b="b"/>
              <a:pathLst>
                <a:path w="21600" h="21600" extrusionOk="0">
                  <a:moveTo>
                    <a:pt x="1662" y="5400"/>
                  </a:moveTo>
                  <a:lnTo>
                    <a:pt x="4985" y="5400"/>
                  </a:lnTo>
                  <a:lnTo>
                    <a:pt x="6646" y="4500"/>
                  </a:lnTo>
                  <a:lnTo>
                    <a:pt x="8308" y="4500"/>
                  </a:lnTo>
                  <a:lnTo>
                    <a:pt x="9969" y="3600"/>
                  </a:lnTo>
                  <a:lnTo>
                    <a:pt x="11631" y="3600"/>
                  </a:lnTo>
                  <a:lnTo>
                    <a:pt x="21600" y="0"/>
                  </a:lnTo>
                  <a:lnTo>
                    <a:pt x="21600" y="3600"/>
                  </a:lnTo>
                  <a:lnTo>
                    <a:pt x="19938" y="6300"/>
                  </a:lnTo>
                  <a:lnTo>
                    <a:pt x="19938" y="10800"/>
                  </a:lnTo>
                  <a:lnTo>
                    <a:pt x="21600" y="14400"/>
                  </a:lnTo>
                  <a:lnTo>
                    <a:pt x="21600" y="18000"/>
                  </a:lnTo>
                  <a:lnTo>
                    <a:pt x="16615" y="20700"/>
                  </a:lnTo>
                  <a:lnTo>
                    <a:pt x="13292" y="20700"/>
                  </a:lnTo>
                  <a:lnTo>
                    <a:pt x="13292" y="21600"/>
                  </a:lnTo>
                  <a:lnTo>
                    <a:pt x="3323" y="21600"/>
                  </a:lnTo>
                  <a:lnTo>
                    <a:pt x="1662" y="20700"/>
                  </a:lnTo>
                  <a:lnTo>
                    <a:pt x="0" y="20700"/>
                  </a:lnTo>
                  <a:lnTo>
                    <a:pt x="0" y="11700"/>
                  </a:lnTo>
                  <a:lnTo>
                    <a:pt x="1662" y="9000"/>
                  </a:lnTo>
                  <a:lnTo>
                    <a:pt x="1662" y="54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03" name="Freeform 522"/>
            <p:cNvSpPr/>
            <p:nvPr/>
          </p:nvSpPr>
          <p:spPr>
            <a:xfrm>
              <a:off x="1121403" y="1939666"/>
              <a:ext cx="829038" cy="520561"/>
            </a:xfrm>
            <a:custGeom>
              <a:avLst/>
              <a:gdLst/>
              <a:ahLst/>
              <a:cxnLst>
                <a:cxn ang="0">
                  <a:pos x="wd2" y="hd2"/>
                </a:cxn>
                <a:cxn ang="5400000">
                  <a:pos x="wd2" y="hd2"/>
                </a:cxn>
                <a:cxn ang="10800000">
                  <a:pos x="wd2" y="hd2"/>
                </a:cxn>
                <a:cxn ang="16200000">
                  <a:pos x="wd2" y="hd2"/>
                </a:cxn>
              </a:cxnLst>
              <a:rect l="0" t="0" r="r" b="b"/>
              <a:pathLst>
                <a:path w="21600" h="21600" extrusionOk="0">
                  <a:moveTo>
                    <a:pt x="13878" y="8255"/>
                  </a:moveTo>
                  <a:lnTo>
                    <a:pt x="13774" y="8392"/>
                  </a:lnTo>
                  <a:lnTo>
                    <a:pt x="12939" y="8392"/>
                  </a:lnTo>
                  <a:lnTo>
                    <a:pt x="12835" y="8255"/>
                  </a:lnTo>
                  <a:lnTo>
                    <a:pt x="12835" y="7980"/>
                  </a:lnTo>
                  <a:lnTo>
                    <a:pt x="12730" y="7842"/>
                  </a:lnTo>
                  <a:lnTo>
                    <a:pt x="12730" y="7017"/>
                  </a:lnTo>
                  <a:lnTo>
                    <a:pt x="12522" y="6741"/>
                  </a:lnTo>
                  <a:lnTo>
                    <a:pt x="12313" y="6741"/>
                  </a:lnTo>
                  <a:lnTo>
                    <a:pt x="12209" y="6604"/>
                  </a:lnTo>
                  <a:lnTo>
                    <a:pt x="12104" y="6604"/>
                  </a:lnTo>
                  <a:lnTo>
                    <a:pt x="12104" y="6466"/>
                  </a:lnTo>
                  <a:lnTo>
                    <a:pt x="12000" y="6466"/>
                  </a:lnTo>
                  <a:lnTo>
                    <a:pt x="12000" y="6191"/>
                  </a:lnTo>
                  <a:lnTo>
                    <a:pt x="11896" y="6191"/>
                  </a:lnTo>
                  <a:lnTo>
                    <a:pt x="11896" y="5090"/>
                  </a:lnTo>
                  <a:lnTo>
                    <a:pt x="11791" y="5090"/>
                  </a:lnTo>
                  <a:lnTo>
                    <a:pt x="11791" y="4953"/>
                  </a:lnTo>
                  <a:lnTo>
                    <a:pt x="11687" y="4815"/>
                  </a:lnTo>
                  <a:lnTo>
                    <a:pt x="11583" y="4540"/>
                  </a:lnTo>
                  <a:lnTo>
                    <a:pt x="10748" y="3439"/>
                  </a:lnTo>
                  <a:lnTo>
                    <a:pt x="10539" y="3439"/>
                  </a:lnTo>
                  <a:lnTo>
                    <a:pt x="10539" y="3577"/>
                  </a:lnTo>
                  <a:lnTo>
                    <a:pt x="10435" y="3577"/>
                  </a:lnTo>
                  <a:lnTo>
                    <a:pt x="10435" y="4678"/>
                  </a:lnTo>
                  <a:lnTo>
                    <a:pt x="10330" y="4678"/>
                  </a:lnTo>
                  <a:lnTo>
                    <a:pt x="10330" y="4815"/>
                  </a:lnTo>
                  <a:lnTo>
                    <a:pt x="10226" y="4815"/>
                  </a:lnTo>
                  <a:lnTo>
                    <a:pt x="10226" y="4953"/>
                  </a:lnTo>
                  <a:lnTo>
                    <a:pt x="9600" y="4953"/>
                  </a:lnTo>
                  <a:lnTo>
                    <a:pt x="9600" y="4815"/>
                  </a:lnTo>
                  <a:lnTo>
                    <a:pt x="9496" y="4815"/>
                  </a:lnTo>
                  <a:lnTo>
                    <a:pt x="9391" y="4678"/>
                  </a:lnTo>
                  <a:lnTo>
                    <a:pt x="9391" y="4265"/>
                  </a:lnTo>
                  <a:lnTo>
                    <a:pt x="9287" y="3990"/>
                  </a:lnTo>
                  <a:lnTo>
                    <a:pt x="9287" y="3577"/>
                  </a:lnTo>
                  <a:lnTo>
                    <a:pt x="9183" y="3439"/>
                  </a:lnTo>
                  <a:lnTo>
                    <a:pt x="9183" y="3302"/>
                  </a:lnTo>
                  <a:lnTo>
                    <a:pt x="9078" y="3164"/>
                  </a:lnTo>
                  <a:lnTo>
                    <a:pt x="8870" y="3164"/>
                  </a:lnTo>
                  <a:lnTo>
                    <a:pt x="8870" y="3027"/>
                  </a:lnTo>
                  <a:lnTo>
                    <a:pt x="8661" y="3027"/>
                  </a:lnTo>
                  <a:lnTo>
                    <a:pt x="8661" y="2064"/>
                  </a:lnTo>
                  <a:lnTo>
                    <a:pt x="8557" y="2064"/>
                  </a:lnTo>
                  <a:lnTo>
                    <a:pt x="8452" y="1926"/>
                  </a:lnTo>
                  <a:lnTo>
                    <a:pt x="8035" y="1926"/>
                  </a:lnTo>
                  <a:lnTo>
                    <a:pt x="7930" y="1789"/>
                  </a:lnTo>
                  <a:lnTo>
                    <a:pt x="7930" y="1101"/>
                  </a:lnTo>
                  <a:lnTo>
                    <a:pt x="7826" y="963"/>
                  </a:lnTo>
                  <a:lnTo>
                    <a:pt x="7826" y="825"/>
                  </a:lnTo>
                  <a:lnTo>
                    <a:pt x="7617" y="825"/>
                  </a:lnTo>
                  <a:lnTo>
                    <a:pt x="7513" y="963"/>
                  </a:lnTo>
                  <a:lnTo>
                    <a:pt x="7513" y="1101"/>
                  </a:lnTo>
                  <a:lnTo>
                    <a:pt x="7304" y="1238"/>
                  </a:lnTo>
                  <a:lnTo>
                    <a:pt x="7304" y="1376"/>
                  </a:lnTo>
                  <a:lnTo>
                    <a:pt x="6574" y="1376"/>
                  </a:lnTo>
                  <a:lnTo>
                    <a:pt x="6574" y="1513"/>
                  </a:lnTo>
                  <a:lnTo>
                    <a:pt x="6470" y="1513"/>
                  </a:lnTo>
                  <a:lnTo>
                    <a:pt x="6470" y="2064"/>
                  </a:lnTo>
                  <a:lnTo>
                    <a:pt x="6365" y="2064"/>
                  </a:lnTo>
                  <a:lnTo>
                    <a:pt x="6261" y="2201"/>
                  </a:lnTo>
                  <a:lnTo>
                    <a:pt x="6052" y="2201"/>
                  </a:lnTo>
                  <a:lnTo>
                    <a:pt x="5843" y="2064"/>
                  </a:lnTo>
                  <a:lnTo>
                    <a:pt x="5217" y="2064"/>
                  </a:lnTo>
                  <a:lnTo>
                    <a:pt x="5113" y="2201"/>
                  </a:lnTo>
                  <a:lnTo>
                    <a:pt x="4904" y="2339"/>
                  </a:lnTo>
                  <a:lnTo>
                    <a:pt x="4800" y="2339"/>
                  </a:lnTo>
                  <a:lnTo>
                    <a:pt x="4696" y="2476"/>
                  </a:lnTo>
                  <a:lnTo>
                    <a:pt x="4070" y="2476"/>
                  </a:lnTo>
                  <a:lnTo>
                    <a:pt x="3861" y="2339"/>
                  </a:lnTo>
                  <a:lnTo>
                    <a:pt x="3548" y="2339"/>
                  </a:lnTo>
                  <a:lnTo>
                    <a:pt x="3443" y="2201"/>
                  </a:lnTo>
                  <a:lnTo>
                    <a:pt x="3235" y="2201"/>
                  </a:lnTo>
                  <a:lnTo>
                    <a:pt x="3235" y="2064"/>
                  </a:lnTo>
                  <a:lnTo>
                    <a:pt x="2504" y="1101"/>
                  </a:lnTo>
                  <a:lnTo>
                    <a:pt x="2400" y="1101"/>
                  </a:lnTo>
                  <a:lnTo>
                    <a:pt x="2296" y="963"/>
                  </a:lnTo>
                  <a:lnTo>
                    <a:pt x="2087" y="963"/>
                  </a:lnTo>
                  <a:lnTo>
                    <a:pt x="1983" y="825"/>
                  </a:lnTo>
                  <a:lnTo>
                    <a:pt x="1878" y="825"/>
                  </a:lnTo>
                  <a:lnTo>
                    <a:pt x="1774" y="688"/>
                  </a:lnTo>
                  <a:lnTo>
                    <a:pt x="1774" y="413"/>
                  </a:lnTo>
                  <a:lnTo>
                    <a:pt x="1670" y="413"/>
                  </a:lnTo>
                  <a:lnTo>
                    <a:pt x="1670" y="138"/>
                  </a:lnTo>
                  <a:lnTo>
                    <a:pt x="1565" y="138"/>
                  </a:lnTo>
                  <a:lnTo>
                    <a:pt x="1461" y="0"/>
                  </a:lnTo>
                  <a:lnTo>
                    <a:pt x="0" y="0"/>
                  </a:lnTo>
                  <a:lnTo>
                    <a:pt x="0" y="2064"/>
                  </a:lnTo>
                  <a:lnTo>
                    <a:pt x="104" y="2339"/>
                  </a:lnTo>
                  <a:lnTo>
                    <a:pt x="104" y="2614"/>
                  </a:lnTo>
                  <a:lnTo>
                    <a:pt x="209" y="2752"/>
                  </a:lnTo>
                  <a:lnTo>
                    <a:pt x="209" y="2889"/>
                  </a:lnTo>
                  <a:lnTo>
                    <a:pt x="417" y="3164"/>
                  </a:lnTo>
                  <a:lnTo>
                    <a:pt x="730" y="3439"/>
                  </a:lnTo>
                  <a:lnTo>
                    <a:pt x="730" y="3577"/>
                  </a:lnTo>
                  <a:lnTo>
                    <a:pt x="1043" y="3990"/>
                  </a:lnTo>
                  <a:lnTo>
                    <a:pt x="1252" y="4403"/>
                  </a:lnTo>
                  <a:lnTo>
                    <a:pt x="1357" y="4540"/>
                  </a:lnTo>
                  <a:lnTo>
                    <a:pt x="1357" y="4678"/>
                  </a:lnTo>
                  <a:lnTo>
                    <a:pt x="1461" y="4953"/>
                  </a:lnTo>
                  <a:lnTo>
                    <a:pt x="1461" y="5778"/>
                  </a:lnTo>
                  <a:lnTo>
                    <a:pt x="1357" y="5778"/>
                  </a:lnTo>
                  <a:lnTo>
                    <a:pt x="1357" y="6054"/>
                  </a:lnTo>
                  <a:lnTo>
                    <a:pt x="1252" y="6054"/>
                  </a:lnTo>
                  <a:lnTo>
                    <a:pt x="1252" y="6191"/>
                  </a:lnTo>
                  <a:lnTo>
                    <a:pt x="1043" y="6191"/>
                  </a:lnTo>
                  <a:lnTo>
                    <a:pt x="939" y="6329"/>
                  </a:lnTo>
                  <a:lnTo>
                    <a:pt x="939" y="6604"/>
                  </a:lnTo>
                  <a:lnTo>
                    <a:pt x="1148" y="6879"/>
                  </a:lnTo>
                  <a:lnTo>
                    <a:pt x="1252" y="6879"/>
                  </a:lnTo>
                  <a:lnTo>
                    <a:pt x="1461" y="7154"/>
                  </a:lnTo>
                  <a:lnTo>
                    <a:pt x="1878" y="7429"/>
                  </a:lnTo>
                  <a:lnTo>
                    <a:pt x="1983" y="7567"/>
                  </a:lnTo>
                  <a:lnTo>
                    <a:pt x="2087" y="7567"/>
                  </a:lnTo>
                  <a:lnTo>
                    <a:pt x="2191" y="7704"/>
                  </a:lnTo>
                  <a:lnTo>
                    <a:pt x="2296" y="7704"/>
                  </a:lnTo>
                  <a:lnTo>
                    <a:pt x="2713" y="8255"/>
                  </a:lnTo>
                  <a:lnTo>
                    <a:pt x="2817" y="8255"/>
                  </a:lnTo>
                  <a:lnTo>
                    <a:pt x="3026" y="8530"/>
                  </a:lnTo>
                  <a:lnTo>
                    <a:pt x="3026" y="8805"/>
                  </a:lnTo>
                  <a:lnTo>
                    <a:pt x="3130" y="8943"/>
                  </a:lnTo>
                  <a:lnTo>
                    <a:pt x="3130" y="10181"/>
                  </a:lnTo>
                  <a:lnTo>
                    <a:pt x="3235" y="10318"/>
                  </a:lnTo>
                  <a:lnTo>
                    <a:pt x="3235" y="10456"/>
                  </a:lnTo>
                  <a:lnTo>
                    <a:pt x="3443" y="10731"/>
                  </a:lnTo>
                  <a:lnTo>
                    <a:pt x="3548" y="11006"/>
                  </a:lnTo>
                  <a:lnTo>
                    <a:pt x="3757" y="11419"/>
                  </a:lnTo>
                  <a:lnTo>
                    <a:pt x="4174" y="11969"/>
                  </a:lnTo>
                  <a:lnTo>
                    <a:pt x="4278" y="11969"/>
                  </a:lnTo>
                  <a:lnTo>
                    <a:pt x="4487" y="12245"/>
                  </a:lnTo>
                  <a:lnTo>
                    <a:pt x="4696" y="12245"/>
                  </a:lnTo>
                  <a:lnTo>
                    <a:pt x="4696" y="12382"/>
                  </a:lnTo>
                  <a:lnTo>
                    <a:pt x="5113" y="12382"/>
                  </a:lnTo>
                  <a:lnTo>
                    <a:pt x="5217" y="12245"/>
                  </a:lnTo>
                  <a:lnTo>
                    <a:pt x="5217" y="11694"/>
                  </a:lnTo>
                  <a:lnTo>
                    <a:pt x="5113" y="11557"/>
                  </a:lnTo>
                  <a:lnTo>
                    <a:pt x="4904" y="11006"/>
                  </a:lnTo>
                  <a:lnTo>
                    <a:pt x="4904" y="10869"/>
                  </a:lnTo>
                  <a:lnTo>
                    <a:pt x="4696" y="10594"/>
                  </a:lnTo>
                  <a:lnTo>
                    <a:pt x="4696" y="10318"/>
                  </a:lnTo>
                  <a:lnTo>
                    <a:pt x="4487" y="9906"/>
                  </a:lnTo>
                  <a:lnTo>
                    <a:pt x="4278" y="9355"/>
                  </a:lnTo>
                  <a:lnTo>
                    <a:pt x="4174" y="8943"/>
                  </a:lnTo>
                  <a:lnTo>
                    <a:pt x="4070" y="8805"/>
                  </a:lnTo>
                  <a:lnTo>
                    <a:pt x="4070" y="8530"/>
                  </a:lnTo>
                  <a:lnTo>
                    <a:pt x="3861" y="8117"/>
                  </a:lnTo>
                  <a:lnTo>
                    <a:pt x="3757" y="7704"/>
                  </a:lnTo>
                  <a:lnTo>
                    <a:pt x="3652" y="7429"/>
                  </a:lnTo>
                  <a:lnTo>
                    <a:pt x="3652" y="7292"/>
                  </a:lnTo>
                  <a:lnTo>
                    <a:pt x="3548" y="7154"/>
                  </a:lnTo>
                  <a:lnTo>
                    <a:pt x="3443" y="6879"/>
                  </a:lnTo>
                  <a:lnTo>
                    <a:pt x="3130" y="6466"/>
                  </a:lnTo>
                  <a:lnTo>
                    <a:pt x="2922" y="6054"/>
                  </a:lnTo>
                  <a:lnTo>
                    <a:pt x="2504" y="5503"/>
                  </a:lnTo>
                  <a:lnTo>
                    <a:pt x="2400" y="5090"/>
                  </a:lnTo>
                  <a:lnTo>
                    <a:pt x="2087" y="4403"/>
                  </a:lnTo>
                  <a:lnTo>
                    <a:pt x="1774" y="3577"/>
                  </a:lnTo>
                  <a:lnTo>
                    <a:pt x="1670" y="3439"/>
                  </a:lnTo>
                  <a:lnTo>
                    <a:pt x="1670" y="3164"/>
                  </a:lnTo>
                  <a:lnTo>
                    <a:pt x="1565" y="2752"/>
                  </a:lnTo>
                  <a:lnTo>
                    <a:pt x="1565" y="2476"/>
                  </a:lnTo>
                  <a:lnTo>
                    <a:pt x="1461" y="2339"/>
                  </a:lnTo>
                  <a:lnTo>
                    <a:pt x="1461" y="1926"/>
                  </a:lnTo>
                  <a:lnTo>
                    <a:pt x="1565" y="1789"/>
                  </a:lnTo>
                  <a:lnTo>
                    <a:pt x="1565" y="1651"/>
                  </a:lnTo>
                  <a:lnTo>
                    <a:pt x="1670" y="1513"/>
                  </a:lnTo>
                  <a:lnTo>
                    <a:pt x="1774" y="1513"/>
                  </a:lnTo>
                  <a:lnTo>
                    <a:pt x="1878" y="1651"/>
                  </a:lnTo>
                  <a:lnTo>
                    <a:pt x="2087" y="1789"/>
                  </a:lnTo>
                  <a:lnTo>
                    <a:pt x="2191" y="1926"/>
                  </a:lnTo>
                  <a:lnTo>
                    <a:pt x="2191" y="2064"/>
                  </a:lnTo>
                  <a:lnTo>
                    <a:pt x="2296" y="2201"/>
                  </a:lnTo>
                  <a:lnTo>
                    <a:pt x="2504" y="2339"/>
                  </a:lnTo>
                  <a:lnTo>
                    <a:pt x="2609" y="2614"/>
                  </a:lnTo>
                  <a:lnTo>
                    <a:pt x="2713" y="2752"/>
                  </a:lnTo>
                  <a:lnTo>
                    <a:pt x="2713" y="2889"/>
                  </a:lnTo>
                  <a:lnTo>
                    <a:pt x="2817" y="2889"/>
                  </a:lnTo>
                  <a:lnTo>
                    <a:pt x="3026" y="3164"/>
                  </a:lnTo>
                  <a:lnTo>
                    <a:pt x="3130" y="3164"/>
                  </a:lnTo>
                  <a:lnTo>
                    <a:pt x="3235" y="3302"/>
                  </a:lnTo>
                  <a:lnTo>
                    <a:pt x="3339" y="3302"/>
                  </a:lnTo>
                  <a:lnTo>
                    <a:pt x="3339" y="3577"/>
                  </a:lnTo>
                  <a:lnTo>
                    <a:pt x="3443" y="3577"/>
                  </a:lnTo>
                  <a:lnTo>
                    <a:pt x="3443" y="5366"/>
                  </a:lnTo>
                  <a:lnTo>
                    <a:pt x="3757" y="5778"/>
                  </a:lnTo>
                  <a:lnTo>
                    <a:pt x="3965" y="5916"/>
                  </a:lnTo>
                  <a:lnTo>
                    <a:pt x="3965" y="6054"/>
                  </a:lnTo>
                  <a:lnTo>
                    <a:pt x="4070" y="6191"/>
                  </a:lnTo>
                  <a:lnTo>
                    <a:pt x="4174" y="6191"/>
                  </a:lnTo>
                  <a:lnTo>
                    <a:pt x="4174" y="6466"/>
                  </a:lnTo>
                  <a:lnTo>
                    <a:pt x="4383" y="6741"/>
                  </a:lnTo>
                  <a:lnTo>
                    <a:pt x="4383" y="7017"/>
                  </a:lnTo>
                  <a:lnTo>
                    <a:pt x="4591" y="7292"/>
                  </a:lnTo>
                  <a:lnTo>
                    <a:pt x="4591" y="7429"/>
                  </a:lnTo>
                  <a:lnTo>
                    <a:pt x="4696" y="7429"/>
                  </a:lnTo>
                  <a:lnTo>
                    <a:pt x="4800" y="7567"/>
                  </a:lnTo>
                  <a:lnTo>
                    <a:pt x="4904" y="7567"/>
                  </a:lnTo>
                  <a:lnTo>
                    <a:pt x="5009" y="7704"/>
                  </a:lnTo>
                  <a:lnTo>
                    <a:pt x="5113" y="7704"/>
                  </a:lnTo>
                  <a:lnTo>
                    <a:pt x="5113" y="8255"/>
                  </a:lnTo>
                  <a:lnTo>
                    <a:pt x="5009" y="8392"/>
                  </a:lnTo>
                  <a:lnTo>
                    <a:pt x="5009" y="8805"/>
                  </a:lnTo>
                  <a:lnTo>
                    <a:pt x="5113" y="8805"/>
                  </a:lnTo>
                  <a:lnTo>
                    <a:pt x="5113" y="8943"/>
                  </a:lnTo>
                  <a:lnTo>
                    <a:pt x="5426" y="8943"/>
                  </a:lnTo>
                  <a:lnTo>
                    <a:pt x="5530" y="9080"/>
                  </a:lnTo>
                  <a:lnTo>
                    <a:pt x="5739" y="9080"/>
                  </a:lnTo>
                  <a:lnTo>
                    <a:pt x="5739" y="9218"/>
                  </a:lnTo>
                  <a:lnTo>
                    <a:pt x="5843" y="9218"/>
                  </a:lnTo>
                  <a:lnTo>
                    <a:pt x="5843" y="10456"/>
                  </a:lnTo>
                  <a:lnTo>
                    <a:pt x="5948" y="10456"/>
                  </a:lnTo>
                  <a:lnTo>
                    <a:pt x="6052" y="10594"/>
                  </a:lnTo>
                  <a:lnTo>
                    <a:pt x="6157" y="10594"/>
                  </a:lnTo>
                  <a:lnTo>
                    <a:pt x="6261" y="10731"/>
                  </a:lnTo>
                  <a:lnTo>
                    <a:pt x="6574" y="10731"/>
                  </a:lnTo>
                  <a:lnTo>
                    <a:pt x="6678" y="10869"/>
                  </a:lnTo>
                  <a:lnTo>
                    <a:pt x="6783" y="10869"/>
                  </a:lnTo>
                  <a:lnTo>
                    <a:pt x="6783" y="11557"/>
                  </a:lnTo>
                  <a:lnTo>
                    <a:pt x="6678" y="11694"/>
                  </a:lnTo>
                  <a:lnTo>
                    <a:pt x="6887" y="11969"/>
                  </a:lnTo>
                  <a:lnTo>
                    <a:pt x="6991" y="11969"/>
                  </a:lnTo>
                  <a:lnTo>
                    <a:pt x="7096" y="11832"/>
                  </a:lnTo>
                  <a:lnTo>
                    <a:pt x="7304" y="11832"/>
                  </a:lnTo>
                  <a:lnTo>
                    <a:pt x="7304" y="11969"/>
                  </a:lnTo>
                  <a:lnTo>
                    <a:pt x="7409" y="11969"/>
                  </a:lnTo>
                  <a:lnTo>
                    <a:pt x="7409" y="13345"/>
                  </a:lnTo>
                  <a:lnTo>
                    <a:pt x="7513" y="13483"/>
                  </a:lnTo>
                  <a:lnTo>
                    <a:pt x="7617" y="13758"/>
                  </a:lnTo>
                  <a:lnTo>
                    <a:pt x="7617" y="13896"/>
                  </a:lnTo>
                  <a:lnTo>
                    <a:pt x="7722" y="14033"/>
                  </a:lnTo>
                  <a:lnTo>
                    <a:pt x="7722" y="14583"/>
                  </a:lnTo>
                  <a:lnTo>
                    <a:pt x="7617" y="14721"/>
                  </a:lnTo>
                  <a:lnTo>
                    <a:pt x="7617" y="14859"/>
                  </a:lnTo>
                  <a:lnTo>
                    <a:pt x="7513" y="14996"/>
                  </a:lnTo>
                  <a:lnTo>
                    <a:pt x="7513" y="15546"/>
                  </a:lnTo>
                  <a:lnTo>
                    <a:pt x="7617" y="15546"/>
                  </a:lnTo>
                  <a:lnTo>
                    <a:pt x="7722" y="15684"/>
                  </a:lnTo>
                  <a:lnTo>
                    <a:pt x="7826" y="15684"/>
                  </a:lnTo>
                  <a:lnTo>
                    <a:pt x="8035" y="15822"/>
                  </a:lnTo>
                  <a:lnTo>
                    <a:pt x="8139" y="15959"/>
                  </a:lnTo>
                  <a:lnTo>
                    <a:pt x="8243" y="15959"/>
                  </a:lnTo>
                  <a:lnTo>
                    <a:pt x="8661" y="16372"/>
                  </a:lnTo>
                  <a:lnTo>
                    <a:pt x="9183" y="16785"/>
                  </a:lnTo>
                  <a:lnTo>
                    <a:pt x="10226" y="17885"/>
                  </a:lnTo>
                  <a:lnTo>
                    <a:pt x="10852" y="18298"/>
                  </a:lnTo>
                  <a:lnTo>
                    <a:pt x="11374" y="18848"/>
                  </a:lnTo>
                  <a:lnTo>
                    <a:pt x="11687" y="18986"/>
                  </a:lnTo>
                  <a:lnTo>
                    <a:pt x="11896" y="19261"/>
                  </a:lnTo>
                  <a:lnTo>
                    <a:pt x="12313" y="19536"/>
                  </a:lnTo>
                  <a:lnTo>
                    <a:pt x="12835" y="19811"/>
                  </a:lnTo>
                  <a:lnTo>
                    <a:pt x="13043" y="19949"/>
                  </a:lnTo>
                  <a:lnTo>
                    <a:pt x="13670" y="20224"/>
                  </a:lnTo>
                  <a:lnTo>
                    <a:pt x="13774" y="20362"/>
                  </a:lnTo>
                  <a:lnTo>
                    <a:pt x="14087" y="20362"/>
                  </a:lnTo>
                  <a:lnTo>
                    <a:pt x="14191" y="20499"/>
                  </a:lnTo>
                  <a:lnTo>
                    <a:pt x="14296" y="20499"/>
                  </a:lnTo>
                  <a:lnTo>
                    <a:pt x="14400" y="20362"/>
                  </a:lnTo>
                  <a:lnTo>
                    <a:pt x="14609" y="20362"/>
                  </a:lnTo>
                  <a:lnTo>
                    <a:pt x="14922" y="19949"/>
                  </a:lnTo>
                  <a:lnTo>
                    <a:pt x="15026" y="19949"/>
                  </a:lnTo>
                  <a:lnTo>
                    <a:pt x="15130" y="19811"/>
                  </a:lnTo>
                  <a:lnTo>
                    <a:pt x="15339" y="19811"/>
                  </a:lnTo>
                  <a:lnTo>
                    <a:pt x="15443" y="19949"/>
                  </a:lnTo>
                  <a:lnTo>
                    <a:pt x="15652" y="20087"/>
                  </a:lnTo>
                  <a:lnTo>
                    <a:pt x="15757" y="20087"/>
                  </a:lnTo>
                  <a:lnTo>
                    <a:pt x="15757" y="20224"/>
                  </a:lnTo>
                  <a:lnTo>
                    <a:pt x="15965" y="20224"/>
                  </a:lnTo>
                  <a:lnTo>
                    <a:pt x="16174" y="20362"/>
                  </a:lnTo>
                  <a:lnTo>
                    <a:pt x="16383" y="20362"/>
                  </a:lnTo>
                  <a:lnTo>
                    <a:pt x="16487" y="20499"/>
                  </a:lnTo>
                  <a:lnTo>
                    <a:pt x="16591" y="20499"/>
                  </a:lnTo>
                  <a:lnTo>
                    <a:pt x="16591" y="20637"/>
                  </a:lnTo>
                  <a:lnTo>
                    <a:pt x="16696" y="20637"/>
                  </a:lnTo>
                  <a:lnTo>
                    <a:pt x="16800" y="20775"/>
                  </a:lnTo>
                  <a:lnTo>
                    <a:pt x="16904" y="21050"/>
                  </a:lnTo>
                  <a:lnTo>
                    <a:pt x="17009" y="21187"/>
                  </a:lnTo>
                  <a:lnTo>
                    <a:pt x="17113" y="21462"/>
                  </a:lnTo>
                  <a:lnTo>
                    <a:pt x="17217" y="21600"/>
                  </a:lnTo>
                  <a:lnTo>
                    <a:pt x="17217" y="21462"/>
                  </a:lnTo>
                  <a:lnTo>
                    <a:pt x="17322" y="21050"/>
                  </a:lnTo>
                  <a:lnTo>
                    <a:pt x="17322" y="20912"/>
                  </a:lnTo>
                  <a:lnTo>
                    <a:pt x="17426" y="20637"/>
                  </a:lnTo>
                  <a:lnTo>
                    <a:pt x="17426" y="20499"/>
                  </a:lnTo>
                  <a:lnTo>
                    <a:pt x="17635" y="20224"/>
                  </a:lnTo>
                  <a:lnTo>
                    <a:pt x="18157" y="20224"/>
                  </a:lnTo>
                  <a:lnTo>
                    <a:pt x="18157" y="20087"/>
                  </a:lnTo>
                  <a:lnTo>
                    <a:pt x="18261" y="19949"/>
                  </a:lnTo>
                  <a:lnTo>
                    <a:pt x="18261" y="18848"/>
                  </a:lnTo>
                  <a:lnTo>
                    <a:pt x="18365" y="18848"/>
                  </a:lnTo>
                  <a:lnTo>
                    <a:pt x="18365" y="18711"/>
                  </a:lnTo>
                  <a:lnTo>
                    <a:pt x="18470" y="18711"/>
                  </a:lnTo>
                  <a:lnTo>
                    <a:pt x="18574" y="18573"/>
                  </a:lnTo>
                  <a:lnTo>
                    <a:pt x="18783" y="18573"/>
                  </a:lnTo>
                  <a:lnTo>
                    <a:pt x="19200" y="18298"/>
                  </a:lnTo>
                  <a:lnTo>
                    <a:pt x="19304" y="18298"/>
                  </a:lnTo>
                  <a:lnTo>
                    <a:pt x="19513" y="18161"/>
                  </a:lnTo>
                  <a:lnTo>
                    <a:pt x="19617" y="18161"/>
                  </a:lnTo>
                  <a:lnTo>
                    <a:pt x="19826" y="18023"/>
                  </a:lnTo>
                  <a:lnTo>
                    <a:pt x="19930" y="18023"/>
                  </a:lnTo>
                  <a:lnTo>
                    <a:pt x="20035" y="17885"/>
                  </a:lnTo>
                  <a:lnTo>
                    <a:pt x="20139" y="17885"/>
                  </a:lnTo>
                  <a:lnTo>
                    <a:pt x="20765" y="17335"/>
                  </a:lnTo>
                  <a:lnTo>
                    <a:pt x="20870" y="17197"/>
                  </a:lnTo>
                  <a:lnTo>
                    <a:pt x="21078" y="17060"/>
                  </a:lnTo>
                  <a:lnTo>
                    <a:pt x="21183" y="16785"/>
                  </a:lnTo>
                  <a:lnTo>
                    <a:pt x="21287" y="16647"/>
                  </a:lnTo>
                  <a:lnTo>
                    <a:pt x="21287" y="16510"/>
                  </a:lnTo>
                  <a:lnTo>
                    <a:pt x="21391" y="16372"/>
                  </a:lnTo>
                  <a:lnTo>
                    <a:pt x="21391" y="16097"/>
                  </a:lnTo>
                  <a:lnTo>
                    <a:pt x="21287" y="15959"/>
                  </a:lnTo>
                  <a:lnTo>
                    <a:pt x="21287" y="15134"/>
                  </a:lnTo>
                  <a:lnTo>
                    <a:pt x="21391" y="15134"/>
                  </a:lnTo>
                  <a:lnTo>
                    <a:pt x="21496" y="14996"/>
                  </a:lnTo>
                  <a:lnTo>
                    <a:pt x="21600" y="14996"/>
                  </a:lnTo>
                  <a:lnTo>
                    <a:pt x="21600" y="14171"/>
                  </a:lnTo>
                  <a:lnTo>
                    <a:pt x="21496" y="14033"/>
                  </a:lnTo>
                  <a:lnTo>
                    <a:pt x="21496" y="13896"/>
                  </a:lnTo>
                  <a:lnTo>
                    <a:pt x="21391" y="13896"/>
                  </a:lnTo>
                  <a:lnTo>
                    <a:pt x="21391" y="13758"/>
                  </a:lnTo>
                  <a:lnTo>
                    <a:pt x="21287" y="13758"/>
                  </a:lnTo>
                  <a:lnTo>
                    <a:pt x="21183" y="13620"/>
                  </a:lnTo>
                  <a:lnTo>
                    <a:pt x="19826" y="13620"/>
                  </a:lnTo>
                  <a:lnTo>
                    <a:pt x="19722" y="13758"/>
                  </a:lnTo>
                  <a:lnTo>
                    <a:pt x="19617" y="13758"/>
                  </a:lnTo>
                  <a:lnTo>
                    <a:pt x="19304" y="14171"/>
                  </a:lnTo>
                  <a:lnTo>
                    <a:pt x="19200" y="14171"/>
                  </a:lnTo>
                  <a:lnTo>
                    <a:pt x="19096" y="14308"/>
                  </a:lnTo>
                  <a:lnTo>
                    <a:pt x="19096" y="14446"/>
                  </a:lnTo>
                  <a:lnTo>
                    <a:pt x="18991" y="14583"/>
                  </a:lnTo>
                  <a:lnTo>
                    <a:pt x="18991" y="14721"/>
                  </a:lnTo>
                  <a:lnTo>
                    <a:pt x="18887" y="14721"/>
                  </a:lnTo>
                  <a:lnTo>
                    <a:pt x="18887" y="14859"/>
                  </a:lnTo>
                  <a:lnTo>
                    <a:pt x="18783" y="15271"/>
                  </a:lnTo>
                  <a:lnTo>
                    <a:pt x="18470" y="16097"/>
                  </a:lnTo>
                  <a:lnTo>
                    <a:pt x="18470" y="16234"/>
                  </a:lnTo>
                  <a:lnTo>
                    <a:pt x="18365" y="16372"/>
                  </a:lnTo>
                  <a:lnTo>
                    <a:pt x="18365" y="16510"/>
                  </a:lnTo>
                  <a:lnTo>
                    <a:pt x="18261" y="16510"/>
                  </a:lnTo>
                  <a:lnTo>
                    <a:pt x="18157" y="16647"/>
                  </a:lnTo>
                  <a:lnTo>
                    <a:pt x="18052" y="16647"/>
                  </a:lnTo>
                  <a:lnTo>
                    <a:pt x="17843" y="16785"/>
                  </a:lnTo>
                  <a:lnTo>
                    <a:pt x="17739" y="16785"/>
                  </a:lnTo>
                  <a:lnTo>
                    <a:pt x="17530" y="16922"/>
                  </a:lnTo>
                  <a:lnTo>
                    <a:pt x="17113" y="16922"/>
                  </a:lnTo>
                  <a:lnTo>
                    <a:pt x="16696" y="17060"/>
                  </a:lnTo>
                  <a:lnTo>
                    <a:pt x="15443" y="17060"/>
                  </a:lnTo>
                  <a:lnTo>
                    <a:pt x="15235" y="16922"/>
                  </a:lnTo>
                  <a:lnTo>
                    <a:pt x="15130" y="16922"/>
                  </a:lnTo>
                  <a:lnTo>
                    <a:pt x="14713" y="16647"/>
                  </a:lnTo>
                  <a:lnTo>
                    <a:pt x="14609" y="16372"/>
                  </a:lnTo>
                  <a:lnTo>
                    <a:pt x="14400" y="16234"/>
                  </a:lnTo>
                  <a:lnTo>
                    <a:pt x="14087" y="15822"/>
                  </a:lnTo>
                  <a:lnTo>
                    <a:pt x="14087" y="15546"/>
                  </a:lnTo>
                  <a:lnTo>
                    <a:pt x="13983" y="15271"/>
                  </a:lnTo>
                  <a:lnTo>
                    <a:pt x="13983" y="14996"/>
                  </a:lnTo>
                  <a:lnTo>
                    <a:pt x="13878" y="14583"/>
                  </a:lnTo>
                  <a:lnTo>
                    <a:pt x="13878" y="13345"/>
                  </a:lnTo>
                  <a:lnTo>
                    <a:pt x="13774" y="13208"/>
                  </a:lnTo>
                  <a:lnTo>
                    <a:pt x="13774" y="12795"/>
                  </a:lnTo>
                  <a:lnTo>
                    <a:pt x="13670" y="12657"/>
                  </a:lnTo>
                  <a:lnTo>
                    <a:pt x="13565" y="12107"/>
                  </a:lnTo>
                  <a:lnTo>
                    <a:pt x="13461" y="11832"/>
                  </a:lnTo>
                  <a:lnTo>
                    <a:pt x="13461" y="11144"/>
                  </a:lnTo>
                  <a:lnTo>
                    <a:pt x="13357" y="11006"/>
                  </a:lnTo>
                  <a:lnTo>
                    <a:pt x="13461" y="10869"/>
                  </a:lnTo>
                  <a:lnTo>
                    <a:pt x="13461" y="10594"/>
                  </a:lnTo>
                  <a:lnTo>
                    <a:pt x="13565" y="10318"/>
                  </a:lnTo>
                  <a:lnTo>
                    <a:pt x="13670" y="9906"/>
                  </a:lnTo>
                  <a:lnTo>
                    <a:pt x="13670" y="9768"/>
                  </a:lnTo>
                  <a:lnTo>
                    <a:pt x="13774" y="9631"/>
                  </a:lnTo>
                  <a:lnTo>
                    <a:pt x="13774" y="9218"/>
                  </a:lnTo>
                  <a:lnTo>
                    <a:pt x="13878" y="8805"/>
                  </a:lnTo>
                  <a:lnTo>
                    <a:pt x="13878" y="8255"/>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04" name="Freeform 523"/>
            <p:cNvSpPr/>
            <p:nvPr/>
          </p:nvSpPr>
          <p:spPr>
            <a:xfrm>
              <a:off x="1121403" y="1939666"/>
              <a:ext cx="829038" cy="520561"/>
            </a:xfrm>
            <a:custGeom>
              <a:avLst/>
              <a:gdLst/>
              <a:ahLst/>
              <a:cxnLst>
                <a:cxn ang="0">
                  <a:pos x="wd2" y="hd2"/>
                </a:cxn>
                <a:cxn ang="5400000">
                  <a:pos x="wd2" y="hd2"/>
                </a:cxn>
                <a:cxn ang="10800000">
                  <a:pos x="wd2" y="hd2"/>
                </a:cxn>
                <a:cxn ang="16200000">
                  <a:pos x="wd2" y="hd2"/>
                </a:cxn>
              </a:cxnLst>
              <a:rect l="0" t="0" r="r" b="b"/>
              <a:pathLst>
                <a:path w="21600" h="21600" extrusionOk="0">
                  <a:moveTo>
                    <a:pt x="13878" y="8255"/>
                  </a:moveTo>
                  <a:lnTo>
                    <a:pt x="13774" y="8392"/>
                  </a:lnTo>
                  <a:lnTo>
                    <a:pt x="12939" y="8392"/>
                  </a:lnTo>
                  <a:lnTo>
                    <a:pt x="12835" y="8255"/>
                  </a:lnTo>
                  <a:lnTo>
                    <a:pt x="12835" y="7980"/>
                  </a:lnTo>
                  <a:lnTo>
                    <a:pt x="12730" y="7842"/>
                  </a:lnTo>
                  <a:lnTo>
                    <a:pt x="12730" y="7017"/>
                  </a:lnTo>
                  <a:lnTo>
                    <a:pt x="12522" y="6741"/>
                  </a:lnTo>
                  <a:lnTo>
                    <a:pt x="12313" y="6741"/>
                  </a:lnTo>
                  <a:lnTo>
                    <a:pt x="12209" y="6604"/>
                  </a:lnTo>
                  <a:lnTo>
                    <a:pt x="12104" y="6604"/>
                  </a:lnTo>
                  <a:lnTo>
                    <a:pt x="12104" y="6466"/>
                  </a:lnTo>
                  <a:lnTo>
                    <a:pt x="12000" y="6466"/>
                  </a:lnTo>
                  <a:lnTo>
                    <a:pt x="12000" y="6191"/>
                  </a:lnTo>
                  <a:lnTo>
                    <a:pt x="11896" y="6191"/>
                  </a:lnTo>
                  <a:lnTo>
                    <a:pt x="11896" y="5090"/>
                  </a:lnTo>
                  <a:lnTo>
                    <a:pt x="11791" y="5090"/>
                  </a:lnTo>
                  <a:lnTo>
                    <a:pt x="11791" y="4953"/>
                  </a:lnTo>
                  <a:lnTo>
                    <a:pt x="11687" y="4815"/>
                  </a:lnTo>
                  <a:lnTo>
                    <a:pt x="11583" y="4540"/>
                  </a:lnTo>
                  <a:lnTo>
                    <a:pt x="10748" y="3439"/>
                  </a:lnTo>
                  <a:lnTo>
                    <a:pt x="10539" y="3439"/>
                  </a:lnTo>
                  <a:lnTo>
                    <a:pt x="10539" y="3577"/>
                  </a:lnTo>
                  <a:lnTo>
                    <a:pt x="10435" y="3577"/>
                  </a:lnTo>
                  <a:lnTo>
                    <a:pt x="10435" y="4678"/>
                  </a:lnTo>
                  <a:lnTo>
                    <a:pt x="10330" y="4678"/>
                  </a:lnTo>
                  <a:lnTo>
                    <a:pt x="10330" y="4815"/>
                  </a:lnTo>
                  <a:lnTo>
                    <a:pt x="10226" y="4815"/>
                  </a:lnTo>
                  <a:lnTo>
                    <a:pt x="10226" y="4953"/>
                  </a:lnTo>
                  <a:lnTo>
                    <a:pt x="9600" y="4953"/>
                  </a:lnTo>
                  <a:lnTo>
                    <a:pt x="9600" y="4815"/>
                  </a:lnTo>
                  <a:lnTo>
                    <a:pt x="9496" y="4815"/>
                  </a:lnTo>
                  <a:lnTo>
                    <a:pt x="9391" y="4678"/>
                  </a:lnTo>
                  <a:lnTo>
                    <a:pt x="9391" y="4265"/>
                  </a:lnTo>
                  <a:lnTo>
                    <a:pt x="9287" y="3990"/>
                  </a:lnTo>
                  <a:lnTo>
                    <a:pt x="9287" y="3577"/>
                  </a:lnTo>
                  <a:lnTo>
                    <a:pt x="9183" y="3439"/>
                  </a:lnTo>
                  <a:lnTo>
                    <a:pt x="9183" y="3302"/>
                  </a:lnTo>
                  <a:lnTo>
                    <a:pt x="9078" y="3164"/>
                  </a:lnTo>
                  <a:lnTo>
                    <a:pt x="8870" y="3164"/>
                  </a:lnTo>
                  <a:lnTo>
                    <a:pt x="8870" y="3027"/>
                  </a:lnTo>
                  <a:lnTo>
                    <a:pt x="8661" y="3027"/>
                  </a:lnTo>
                  <a:lnTo>
                    <a:pt x="8661" y="2064"/>
                  </a:lnTo>
                  <a:lnTo>
                    <a:pt x="8557" y="2064"/>
                  </a:lnTo>
                  <a:lnTo>
                    <a:pt x="8452" y="1926"/>
                  </a:lnTo>
                  <a:lnTo>
                    <a:pt x="8035" y="1926"/>
                  </a:lnTo>
                  <a:lnTo>
                    <a:pt x="7930" y="1789"/>
                  </a:lnTo>
                  <a:lnTo>
                    <a:pt x="7930" y="1101"/>
                  </a:lnTo>
                  <a:lnTo>
                    <a:pt x="7826" y="963"/>
                  </a:lnTo>
                  <a:lnTo>
                    <a:pt x="7826" y="825"/>
                  </a:lnTo>
                  <a:lnTo>
                    <a:pt x="7617" y="825"/>
                  </a:lnTo>
                  <a:lnTo>
                    <a:pt x="7513" y="963"/>
                  </a:lnTo>
                  <a:lnTo>
                    <a:pt x="7513" y="1101"/>
                  </a:lnTo>
                  <a:lnTo>
                    <a:pt x="7304" y="1238"/>
                  </a:lnTo>
                  <a:lnTo>
                    <a:pt x="7304" y="1376"/>
                  </a:lnTo>
                  <a:lnTo>
                    <a:pt x="6574" y="1376"/>
                  </a:lnTo>
                  <a:lnTo>
                    <a:pt x="6574" y="1513"/>
                  </a:lnTo>
                  <a:lnTo>
                    <a:pt x="6470" y="1513"/>
                  </a:lnTo>
                  <a:lnTo>
                    <a:pt x="6470" y="2064"/>
                  </a:lnTo>
                  <a:lnTo>
                    <a:pt x="6365" y="2064"/>
                  </a:lnTo>
                  <a:lnTo>
                    <a:pt x="6261" y="2201"/>
                  </a:lnTo>
                  <a:lnTo>
                    <a:pt x="6052" y="2201"/>
                  </a:lnTo>
                  <a:lnTo>
                    <a:pt x="5843" y="2064"/>
                  </a:lnTo>
                  <a:lnTo>
                    <a:pt x="5217" y="2064"/>
                  </a:lnTo>
                  <a:lnTo>
                    <a:pt x="5113" y="2201"/>
                  </a:lnTo>
                  <a:lnTo>
                    <a:pt x="4904" y="2339"/>
                  </a:lnTo>
                  <a:lnTo>
                    <a:pt x="4800" y="2339"/>
                  </a:lnTo>
                  <a:lnTo>
                    <a:pt x="4696" y="2476"/>
                  </a:lnTo>
                  <a:lnTo>
                    <a:pt x="4070" y="2476"/>
                  </a:lnTo>
                  <a:lnTo>
                    <a:pt x="3861" y="2339"/>
                  </a:lnTo>
                  <a:lnTo>
                    <a:pt x="3548" y="2339"/>
                  </a:lnTo>
                  <a:lnTo>
                    <a:pt x="3443" y="2201"/>
                  </a:lnTo>
                  <a:lnTo>
                    <a:pt x="3235" y="2201"/>
                  </a:lnTo>
                  <a:lnTo>
                    <a:pt x="3235" y="2064"/>
                  </a:lnTo>
                  <a:lnTo>
                    <a:pt x="2504" y="1101"/>
                  </a:lnTo>
                  <a:lnTo>
                    <a:pt x="2400" y="1101"/>
                  </a:lnTo>
                  <a:lnTo>
                    <a:pt x="2296" y="963"/>
                  </a:lnTo>
                  <a:lnTo>
                    <a:pt x="2087" y="963"/>
                  </a:lnTo>
                  <a:lnTo>
                    <a:pt x="1983" y="825"/>
                  </a:lnTo>
                  <a:lnTo>
                    <a:pt x="1878" y="825"/>
                  </a:lnTo>
                  <a:lnTo>
                    <a:pt x="1774" y="688"/>
                  </a:lnTo>
                  <a:lnTo>
                    <a:pt x="1774" y="413"/>
                  </a:lnTo>
                  <a:lnTo>
                    <a:pt x="1670" y="413"/>
                  </a:lnTo>
                  <a:lnTo>
                    <a:pt x="1670" y="138"/>
                  </a:lnTo>
                  <a:lnTo>
                    <a:pt x="1565" y="138"/>
                  </a:lnTo>
                  <a:lnTo>
                    <a:pt x="1461" y="0"/>
                  </a:lnTo>
                  <a:lnTo>
                    <a:pt x="0" y="0"/>
                  </a:lnTo>
                  <a:lnTo>
                    <a:pt x="0" y="2064"/>
                  </a:lnTo>
                  <a:lnTo>
                    <a:pt x="104" y="2339"/>
                  </a:lnTo>
                  <a:lnTo>
                    <a:pt x="104" y="2614"/>
                  </a:lnTo>
                  <a:lnTo>
                    <a:pt x="209" y="2752"/>
                  </a:lnTo>
                  <a:lnTo>
                    <a:pt x="209" y="2889"/>
                  </a:lnTo>
                  <a:lnTo>
                    <a:pt x="417" y="3164"/>
                  </a:lnTo>
                  <a:lnTo>
                    <a:pt x="730" y="3439"/>
                  </a:lnTo>
                  <a:lnTo>
                    <a:pt x="730" y="3577"/>
                  </a:lnTo>
                  <a:lnTo>
                    <a:pt x="1043" y="3990"/>
                  </a:lnTo>
                  <a:lnTo>
                    <a:pt x="1252" y="4403"/>
                  </a:lnTo>
                  <a:lnTo>
                    <a:pt x="1357" y="4540"/>
                  </a:lnTo>
                  <a:lnTo>
                    <a:pt x="1357" y="4678"/>
                  </a:lnTo>
                  <a:lnTo>
                    <a:pt x="1461" y="4953"/>
                  </a:lnTo>
                  <a:lnTo>
                    <a:pt x="1461" y="5778"/>
                  </a:lnTo>
                  <a:lnTo>
                    <a:pt x="1357" y="5778"/>
                  </a:lnTo>
                  <a:lnTo>
                    <a:pt x="1357" y="6054"/>
                  </a:lnTo>
                  <a:lnTo>
                    <a:pt x="1252" y="6054"/>
                  </a:lnTo>
                  <a:lnTo>
                    <a:pt x="1252" y="6191"/>
                  </a:lnTo>
                  <a:lnTo>
                    <a:pt x="1043" y="6191"/>
                  </a:lnTo>
                  <a:lnTo>
                    <a:pt x="939" y="6329"/>
                  </a:lnTo>
                  <a:lnTo>
                    <a:pt x="939" y="6604"/>
                  </a:lnTo>
                  <a:lnTo>
                    <a:pt x="1148" y="6879"/>
                  </a:lnTo>
                  <a:lnTo>
                    <a:pt x="1252" y="6879"/>
                  </a:lnTo>
                  <a:lnTo>
                    <a:pt x="1461" y="7154"/>
                  </a:lnTo>
                  <a:lnTo>
                    <a:pt x="1878" y="7429"/>
                  </a:lnTo>
                  <a:lnTo>
                    <a:pt x="1983" y="7567"/>
                  </a:lnTo>
                  <a:lnTo>
                    <a:pt x="2087" y="7567"/>
                  </a:lnTo>
                  <a:lnTo>
                    <a:pt x="2191" y="7704"/>
                  </a:lnTo>
                  <a:lnTo>
                    <a:pt x="2296" y="7704"/>
                  </a:lnTo>
                  <a:lnTo>
                    <a:pt x="2713" y="8255"/>
                  </a:lnTo>
                  <a:lnTo>
                    <a:pt x="2817" y="8255"/>
                  </a:lnTo>
                  <a:lnTo>
                    <a:pt x="3026" y="8530"/>
                  </a:lnTo>
                  <a:lnTo>
                    <a:pt x="3026" y="8805"/>
                  </a:lnTo>
                  <a:lnTo>
                    <a:pt x="3130" y="8943"/>
                  </a:lnTo>
                  <a:lnTo>
                    <a:pt x="3130" y="10181"/>
                  </a:lnTo>
                  <a:lnTo>
                    <a:pt x="3235" y="10318"/>
                  </a:lnTo>
                  <a:lnTo>
                    <a:pt x="3235" y="10456"/>
                  </a:lnTo>
                  <a:lnTo>
                    <a:pt x="3443" y="10731"/>
                  </a:lnTo>
                  <a:lnTo>
                    <a:pt x="3548" y="11006"/>
                  </a:lnTo>
                  <a:lnTo>
                    <a:pt x="3757" y="11419"/>
                  </a:lnTo>
                  <a:lnTo>
                    <a:pt x="4174" y="11969"/>
                  </a:lnTo>
                  <a:lnTo>
                    <a:pt x="4278" y="11969"/>
                  </a:lnTo>
                  <a:lnTo>
                    <a:pt x="4487" y="12245"/>
                  </a:lnTo>
                  <a:lnTo>
                    <a:pt x="4696" y="12245"/>
                  </a:lnTo>
                  <a:lnTo>
                    <a:pt x="4696" y="12382"/>
                  </a:lnTo>
                  <a:lnTo>
                    <a:pt x="5113" y="12382"/>
                  </a:lnTo>
                  <a:lnTo>
                    <a:pt x="5217" y="12245"/>
                  </a:lnTo>
                  <a:lnTo>
                    <a:pt x="5217" y="11694"/>
                  </a:lnTo>
                  <a:lnTo>
                    <a:pt x="5113" y="11557"/>
                  </a:lnTo>
                  <a:lnTo>
                    <a:pt x="4904" y="11006"/>
                  </a:lnTo>
                  <a:lnTo>
                    <a:pt x="4904" y="10869"/>
                  </a:lnTo>
                  <a:lnTo>
                    <a:pt x="4696" y="10594"/>
                  </a:lnTo>
                  <a:lnTo>
                    <a:pt x="4696" y="10318"/>
                  </a:lnTo>
                  <a:lnTo>
                    <a:pt x="4487" y="9906"/>
                  </a:lnTo>
                  <a:lnTo>
                    <a:pt x="4278" y="9355"/>
                  </a:lnTo>
                  <a:lnTo>
                    <a:pt x="4174" y="8943"/>
                  </a:lnTo>
                  <a:lnTo>
                    <a:pt x="4070" y="8805"/>
                  </a:lnTo>
                  <a:lnTo>
                    <a:pt x="4070" y="8530"/>
                  </a:lnTo>
                  <a:lnTo>
                    <a:pt x="3861" y="8117"/>
                  </a:lnTo>
                  <a:lnTo>
                    <a:pt x="3757" y="7704"/>
                  </a:lnTo>
                  <a:lnTo>
                    <a:pt x="3652" y="7429"/>
                  </a:lnTo>
                  <a:lnTo>
                    <a:pt x="3652" y="7292"/>
                  </a:lnTo>
                  <a:lnTo>
                    <a:pt x="3548" y="7154"/>
                  </a:lnTo>
                  <a:lnTo>
                    <a:pt x="3443" y="6879"/>
                  </a:lnTo>
                  <a:lnTo>
                    <a:pt x="3130" y="6466"/>
                  </a:lnTo>
                  <a:lnTo>
                    <a:pt x="2922" y="6054"/>
                  </a:lnTo>
                  <a:lnTo>
                    <a:pt x="2504" y="5503"/>
                  </a:lnTo>
                  <a:lnTo>
                    <a:pt x="2400" y="5090"/>
                  </a:lnTo>
                  <a:lnTo>
                    <a:pt x="2087" y="4403"/>
                  </a:lnTo>
                  <a:lnTo>
                    <a:pt x="1774" y="3577"/>
                  </a:lnTo>
                  <a:lnTo>
                    <a:pt x="1670" y="3439"/>
                  </a:lnTo>
                  <a:lnTo>
                    <a:pt x="1670" y="3164"/>
                  </a:lnTo>
                  <a:lnTo>
                    <a:pt x="1565" y="2752"/>
                  </a:lnTo>
                  <a:lnTo>
                    <a:pt x="1565" y="2476"/>
                  </a:lnTo>
                  <a:lnTo>
                    <a:pt x="1461" y="2339"/>
                  </a:lnTo>
                  <a:lnTo>
                    <a:pt x="1461" y="1926"/>
                  </a:lnTo>
                  <a:lnTo>
                    <a:pt x="1565" y="1789"/>
                  </a:lnTo>
                  <a:lnTo>
                    <a:pt x="1565" y="1651"/>
                  </a:lnTo>
                  <a:lnTo>
                    <a:pt x="1670" y="1513"/>
                  </a:lnTo>
                  <a:lnTo>
                    <a:pt x="1774" y="1513"/>
                  </a:lnTo>
                  <a:lnTo>
                    <a:pt x="1878" y="1651"/>
                  </a:lnTo>
                  <a:lnTo>
                    <a:pt x="2087" y="1789"/>
                  </a:lnTo>
                  <a:lnTo>
                    <a:pt x="2191" y="1926"/>
                  </a:lnTo>
                  <a:lnTo>
                    <a:pt x="2191" y="2064"/>
                  </a:lnTo>
                  <a:lnTo>
                    <a:pt x="2296" y="2201"/>
                  </a:lnTo>
                  <a:lnTo>
                    <a:pt x="2504" y="2339"/>
                  </a:lnTo>
                  <a:lnTo>
                    <a:pt x="2609" y="2614"/>
                  </a:lnTo>
                  <a:lnTo>
                    <a:pt x="2713" y="2752"/>
                  </a:lnTo>
                  <a:lnTo>
                    <a:pt x="2713" y="2889"/>
                  </a:lnTo>
                  <a:lnTo>
                    <a:pt x="2817" y="2889"/>
                  </a:lnTo>
                  <a:lnTo>
                    <a:pt x="3026" y="3164"/>
                  </a:lnTo>
                  <a:lnTo>
                    <a:pt x="3130" y="3164"/>
                  </a:lnTo>
                  <a:lnTo>
                    <a:pt x="3235" y="3302"/>
                  </a:lnTo>
                  <a:lnTo>
                    <a:pt x="3339" y="3302"/>
                  </a:lnTo>
                  <a:lnTo>
                    <a:pt x="3339" y="3577"/>
                  </a:lnTo>
                  <a:lnTo>
                    <a:pt x="3443" y="3577"/>
                  </a:lnTo>
                  <a:lnTo>
                    <a:pt x="3443" y="5366"/>
                  </a:lnTo>
                  <a:lnTo>
                    <a:pt x="3757" y="5778"/>
                  </a:lnTo>
                  <a:lnTo>
                    <a:pt x="3965" y="5916"/>
                  </a:lnTo>
                  <a:lnTo>
                    <a:pt x="3965" y="6054"/>
                  </a:lnTo>
                  <a:lnTo>
                    <a:pt x="4070" y="6191"/>
                  </a:lnTo>
                  <a:lnTo>
                    <a:pt x="4174" y="6191"/>
                  </a:lnTo>
                  <a:lnTo>
                    <a:pt x="4174" y="6466"/>
                  </a:lnTo>
                  <a:lnTo>
                    <a:pt x="4383" y="6741"/>
                  </a:lnTo>
                  <a:lnTo>
                    <a:pt x="4383" y="7017"/>
                  </a:lnTo>
                  <a:lnTo>
                    <a:pt x="4591" y="7292"/>
                  </a:lnTo>
                  <a:lnTo>
                    <a:pt x="4591" y="7429"/>
                  </a:lnTo>
                  <a:lnTo>
                    <a:pt x="4696" y="7429"/>
                  </a:lnTo>
                  <a:lnTo>
                    <a:pt x="4800" y="7567"/>
                  </a:lnTo>
                  <a:lnTo>
                    <a:pt x="4904" y="7567"/>
                  </a:lnTo>
                  <a:lnTo>
                    <a:pt x="5009" y="7704"/>
                  </a:lnTo>
                  <a:lnTo>
                    <a:pt x="5113" y="7704"/>
                  </a:lnTo>
                  <a:lnTo>
                    <a:pt x="5113" y="8255"/>
                  </a:lnTo>
                  <a:lnTo>
                    <a:pt x="5009" y="8392"/>
                  </a:lnTo>
                  <a:lnTo>
                    <a:pt x="5009" y="8805"/>
                  </a:lnTo>
                  <a:lnTo>
                    <a:pt x="5113" y="8805"/>
                  </a:lnTo>
                  <a:lnTo>
                    <a:pt x="5113" y="8943"/>
                  </a:lnTo>
                  <a:lnTo>
                    <a:pt x="5426" y="8943"/>
                  </a:lnTo>
                  <a:lnTo>
                    <a:pt x="5530" y="9080"/>
                  </a:lnTo>
                  <a:lnTo>
                    <a:pt x="5739" y="9080"/>
                  </a:lnTo>
                  <a:lnTo>
                    <a:pt x="5739" y="9218"/>
                  </a:lnTo>
                  <a:lnTo>
                    <a:pt x="5843" y="9218"/>
                  </a:lnTo>
                  <a:lnTo>
                    <a:pt x="5843" y="10456"/>
                  </a:lnTo>
                  <a:lnTo>
                    <a:pt x="5948" y="10456"/>
                  </a:lnTo>
                  <a:lnTo>
                    <a:pt x="6052" y="10594"/>
                  </a:lnTo>
                  <a:lnTo>
                    <a:pt x="6157" y="10594"/>
                  </a:lnTo>
                  <a:lnTo>
                    <a:pt x="6261" y="10731"/>
                  </a:lnTo>
                  <a:lnTo>
                    <a:pt x="6574" y="10731"/>
                  </a:lnTo>
                  <a:lnTo>
                    <a:pt x="6678" y="10869"/>
                  </a:lnTo>
                  <a:lnTo>
                    <a:pt x="6783" y="10869"/>
                  </a:lnTo>
                  <a:lnTo>
                    <a:pt x="6783" y="11557"/>
                  </a:lnTo>
                  <a:lnTo>
                    <a:pt x="6678" y="11694"/>
                  </a:lnTo>
                  <a:lnTo>
                    <a:pt x="6887" y="11969"/>
                  </a:lnTo>
                  <a:lnTo>
                    <a:pt x="6991" y="11969"/>
                  </a:lnTo>
                  <a:lnTo>
                    <a:pt x="7096" y="11832"/>
                  </a:lnTo>
                  <a:lnTo>
                    <a:pt x="7304" y="11832"/>
                  </a:lnTo>
                  <a:lnTo>
                    <a:pt x="7304" y="11969"/>
                  </a:lnTo>
                  <a:lnTo>
                    <a:pt x="7409" y="11969"/>
                  </a:lnTo>
                  <a:lnTo>
                    <a:pt x="7409" y="13345"/>
                  </a:lnTo>
                  <a:lnTo>
                    <a:pt x="7513" y="13483"/>
                  </a:lnTo>
                  <a:lnTo>
                    <a:pt x="7617" y="13758"/>
                  </a:lnTo>
                  <a:lnTo>
                    <a:pt x="7617" y="13896"/>
                  </a:lnTo>
                  <a:lnTo>
                    <a:pt x="7722" y="14033"/>
                  </a:lnTo>
                  <a:lnTo>
                    <a:pt x="7722" y="14583"/>
                  </a:lnTo>
                  <a:lnTo>
                    <a:pt x="7617" y="14721"/>
                  </a:lnTo>
                  <a:lnTo>
                    <a:pt x="7617" y="14859"/>
                  </a:lnTo>
                  <a:lnTo>
                    <a:pt x="7513" y="14996"/>
                  </a:lnTo>
                  <a:lnTo>
                    <a:pt x="7513" y="15546"/>
                  </a:lnTo>
                  <a:lnTo>
                    <a:pt x="7617" y="15546"/>
                  </a:lnTo>
                  <a:lnTo>
                    <a:pt x="7722" y="15684"/>
                  </a:lnTo>
                  <a:lnTo>
                    <a:pt x="7826" y="15684"/>
                  </a:lnTo>
                  <a:lnTo>
                    <a:pt x="8035" y="15822"/>
                  </a:lnTo>
                  <a:lnTo>
                    <a:pt x="8139" y="15959"/>
                  </a:lnTo>
                  <a:lnTo>
                    <a:pt x="8243" y="15959"/>
                  </a:lnTo>
                  <a:lnTo>
                    <a:pt x="8661" y="16372"/>
                  </a:lnTo>
                  <a:lnTo>
                    <a:pt x="9183" y="16785"/>
                  </a:lnTo>
                  <a:lnTo>
                    <a:pt x="10226" y="17885"/>
                  </a:lnTo>
                  <a:lnTo>
                    <a:pt x="10852" y="18298"/>
                  </a:lnTo>
                  <a:lnTo>
                    <a:pt x="11374" y="18848"/>
                  </a:lnTo>
                  <a:lnTo>
                    <a:pt x="11687" y="18986"/>
                  </a:lnTo>
                  <a:lnTo>
                    <a:pt x="11896" y="19261"/>
                  </a:lnTo>
                  <a:lnTo>
                    <a:pt x="12313" y="19536"/>
                  </a:lnTo>
                  <a:lnTo>
                    <a:pt x="12835" y="19811"/>
                  </a:lnTo>
                  <a:lnTo>
                    <a:pt x="13043" y="19949"/>
                  </a:lnTo>
                  <a:lnTo>
                    <a:pt x="13670" y="20224"/>
                  </a:lnTo>
                  <a:lnTo>
                    <a:pt x="13774" y="20362"/>
                  </a:lnTo>
                  <a:lnTo>
                    <a:pt x="14087" y="20362"/>
                  </a:lnTo>
                  <a:lnTo>
                    <a:pt x="14191" y="20499"/>
                  </a:lnTo>
                  <a:lnTo>
                    <a:pt x="14296" y="20499"/>
                  </a:lnTo>
                  <a:lnTo>
                    <a:pt x="14400" y="20362"/>
                  </a:lnTo>
                  <a:lnTo>
                    <a:pt x="14609" y="20362"/>
                  </a:lnTo>
                  <a:lnTo>
                    <a:pt x="14922" y="19949"/>
                  </a:lnTo>
                  <a:lnTo>
                    <a:pt x="15026" y="19949"/>
                  </a:lnTo>
                  <a:lnTo>
                    <a:pt x="15130" y="19811"/>
                  </a:lnTo>
                  <a:lnTo>
                    <a:pt x="15339" y="19811"/>
                  </a:lnTo>
                  <a:lnTo>
                    <a:pt x="15443" y="19949"/>
                  </a:lnTo>
                  <a:lnTo>
                    <a:pt x="15652" y="20087"/>
                  </a:lnTo>
                  <a:lnTo>
                    <a:pt x="15757" y="20087"/>
                  </a:lnTo>
                  <a:lnTo>
                    <a:pt x="15757" y="20224"/>
                  </a:lnTo>
                  <a:lnTo>
                    <a:pt x="15965" y="20224"/>
                  </a:lnTo>
                  <a:lnTo>
                    <a:pt x="16174" y="20362"/>
                  </a:lnTo>
                  <a:lnTo>
                    <a:pt x="16383" y="20362"/>
                  </a:lnTo>
                  <a:lnTo>
                    <a:pt x="16487" y="20499"/>
                  </a:lnTo>
                  <a:lnTo>
                    <a:pt x="16591" y="20499"/>
                  </a:lnTo>
                  <a:lnTo>
                    <a:pt x="16591" y="20637"/>
                  </a:lnTo>
                  <a:lnTo>
                    <a:pt x="16696" y="20637"/>
                  </a:lnTo>
                  <a:lnTo>
                    <a:pt x="16800" y="20775"/>
                  </a:lnTo>
                  <a:lnTo>
                    <a:pt x="16904" y="21050"/>
                  </a:lnTo>
                  <a:lnTo>
                    <a:pt x="17009" y="21187"/>
                  </a:lnTo>
                  <a:lnTo>
                    <a:pt x="17113" y="21462"/>
                  </a:lnTo>
                  <a:lnTo>
                    <a:pt x="17217" y="21600"/>
                  </a:lnTo>
                  <a:lnTo>
                    <a:pt x="17217" y="21462"/>
                  </a:lnTo>
                  <a:lnTo>
                    <a:pt x="17322" y="21050"/>
                  </a:lnTo>
                  <a:lnTo>
                    <a:pt x="17322" y="20912"/>
                  </a:lnTo>
                  <a:lnTo>
                    <a:pt x="17426" y="20637"/>
                  </a:lnTo>
                  <a:lnTo>
                    <a:pt x="17426" y="20499"/>
                  </a:lnTo>
                  <a:lnTo>
                    <a:pt x="17635" y="20224"/>
                  </a:lnTo>
                  <a:lnTo>
                    <a:pt x="18157" y="20224"/>
                  </a:lnTo>
                  <a:lnTo>
                    <a:pt x="18157" y="20087"/>
                  </a:lnTo>
                  <a:lnTo>
                    <a:pt x="18261" y="19949"/>
                  </a:lnTo>
                  <a:lnTo>
                    <a:pt x="18261" y="18848"/>
                  </a:lnTo>
                  <a:lnTo>
                    <a:pt x="18365" y="18848"/>
                  </a:lnTo>
                  <a:lnTo>
                    <a:pt x="18365" y="18711"/>
                  </a:lnTo>
                  <a:lnTo>
                    <a:pt x="18470" y="18711"/>
                  </a:lnTo>
                  <a:lnTo>
                    <a:pt x="18574" y="18573"/>
                  </a:lnTo>
                  <a:lnTo>
                    <a:pt x="18783" y="18573"/>
                  </a:lnTo>
                  <a:lnTo>
                    <a:pt x="19200" y="18298"/>
                  </a:lnTo>
                  <a:lnTo>
                    <a:pt x="19304" y="18298"/>
                  </a:lnTo>
                  <a:lnTo>
                    <a:pt x="19513" y="18161"/>
                  </a:lnTo>
                  <a:lnTo>
                    <a:pt x="19617" y="18161"/>
                  </a:lnTo>
                  <a:lnTo>
                    <a:pt x="19826" y="18023"/>
                  </a:lnTo>
                  <a:lnTo>
                    <a:pt x="19930" y="18023"/>
                  </a:lnTo>
                  <a:lnTo>
                    <a:pt x="20035" y="17885"/>
                  </a:lnTo>
                  <a:lnTo>
                    <a:pt x="20139" y="17885"/>
                  </a:lnTo>
                  <a:lnTo>
                    <a:pt x="20765" y="17335"/>
                  </a:lnTo>
                  <a:lnTo>
                    <a:pt x="20870" y="17197"/>
                  </a:lnTo>
                  <a:lnTo>
                    <a:pt x="21078" y="17060"/>
                  </a:lnTo>
                  <a:lnTo>
                    <a:pt x="21183" y="16785"/>
                  </a:lnTo>
                  <a:lnTo>
                    <a:pt x="21287" y="16647"/>
                  </a:lnTo>
                  <a:lnTo>
                    <a:pt x="21287" y="16510"/>
                  </a:lnTo>
                  <a:lnTo>
                    <a:pt x="21391" y="16372"/>
                  </a:lnTo>
                  <a:lnTo>
                    <a:pt x="21391" y="16097"/>
                  </a:lnTo>
                  <a:lnTo>
                    <a:pt x="21287" y="15959"/>
                  </a:lnTo>
                  <a:lnTo>
                    <a:pt x="21287" y="15134"/>
                  </a:lnTo>
                  <a:lnTo>
                    <a:pt x="21391" y="15134"/>
                  </a:lnTo>
                  <a:lnTo>
                    <a:pt x="21496" y="14996"/>
                  </a:lnTo>
                  <a:lnTo>
                    <a:pt x="21600" y="14996"/>
                  </a:lnTo>
                  <a:lnTo>
                    <a:pt x="21600" y="14171"/>
                  </a:lnTo>
                  <a:lnTo>
                    <a:pt x="21496" y="14033"/>
                  </a:lnTo>
                  <a:lnTo>
                    <a:pt x="21496" y="13896"/>
                  </a:lnTo>
                  <a:lnTo>
                    <a:pt x="21391" y="13896"/>
                  </a:lnTo>
                  <a:lnTo>
                    <a:pt x="21391" y="13758"/>
                  </a:lnTo>
                  <a:lnTo>
                    <a:pt x="21287" y="13758"/>
                  </a:lnTo>
                  <a:lnTo>
                    <a:pt x="21183" y="13620"/>
                  </a:lnTo>
                  <a:lnTo>
                    <a:pt x="19826" y="13620"/>
                  </a:lnTo>
                  <a:lnTo>
                    <a:pt x="19722" y="13758"/>
                  </a:lnTo>
                  <a:lnTo>
                    <a:pt x="19617" y="13758"/>
                  </a:lnTo>
                  <a:lnTo>
                    <a:pt x="19304" y="14171"/>
                  </a:lnTo>
                  <a:lnTo>
                    <a:pt x="19200" y="14171"/>
                  </a:lnTo>
                  <a:lnTo>
                    <a:pt x="19096" y="14308"/>
                  </a:lnTo>
                  <a:lnTo>
                    <a:pt x="19096" y="14446"/>
                  </a:lnTo>
                  <a:lnTo>
                    <a:pt x="18991" y="14583"/>
                  </a:lnTo>
                  <a:lnTo>
                    <a:pt x="18991" y="14721"/>
                  </a:lnTo>
                  <a:lnTo>
                    <a:pt x="18887" y="14721"/>
                  </a:lnTo>
                  <a:lnTo>
                    <a:pt x="18887" y="14859"/>
                  </a:lnTo>
                  <a:lnTo>
                    <a:pt x="18783" y="15271"/>
                  </a:lnTo>
                  <a:lnTo>
                    <a:pt x="18470" y="16097"/>
                  </a:lnTo>
                  <a:lnTo>
                    <a:pt x="18470" y="16234"/>
                  </a:lnTo>
                  <a:lnTo>
                    <a:pt x="18365" y="16372"/>
                  </a:lnTo>
                  <a:lnTo>
                    <a:pt x="18365" y="16510"/>
                  </a:lnTo>
                  <a:lnTo>
                    <a:pt x="18261" y="16510"/>
                  </a:lnTo>
                  <a:lnTo>
                    <a:pt x="18157" y="16647"/>
                  </a:lnTo>
                  <a:lnTo>
                    <a:pt x="18052" y="16647"/>
                  </a:lnTo>
                  <a:lnTo>
                    <a:pt x="17843" y="16785"/>
                  </a:lnTo>
                  <a:lnTo>
                    <a:pt x="17739" y="16785"/>
                  </a:lnTo>
                  <a:lnTo>
                    <a:pt x="17530" y="16922"/>
                  </a:lnTo>
                  <a:lnTo>
                    <a:pt x="17113" y="16922"/>
                  </a:lnTo>
                  <a:lnTo>
                    <a:pt x="16696" y="17060"/>
                  </a:lnTo>
                  <a:lnTo>
                    <a:pt x="15443" y="17060"/>
                  </a:lnTo>
                  <a:lnTo>
                    <a:pt x="15235" y="16922"/>
                  </a:lnTo>
                  <a:lnTo>
                    <a:pt x="15130" y="16922"/>
                  </a:lnTo>
                  <a:lnTo>
                    <a:pt x="14713" y="16647"/>
                  </a:lnTo>
                  <a:lnTo>
                    <a:pt x="14609" y="16372"/>
                  </a:lnTo>
                  <a:lnTo>
                    <a:pt x="14400" y="16234"/>
                  </a:lnTo>
                  <a:lnTo>
                    <a:pt x="14087" y="15822"/>
                  </a:lnTo>
                  <a:lnTo>
                    <a:pt x="14087" y="15546"/>
                  </a:lnTo>
                  <a:lnTo>
                    <a:pt x="13983" y="15271"/>
                  </a:lnTo>
                  <a:lnTo>
                    <a:pt x="13983" y="14996"/>
                  </a:lnTo>
                  <a:lnTo>
                    <a:pt x="13878" y="14583"/>
                  </a:lnTo>
                  <a:lnTo>
                    <a:pt x="13878" y="13345"/>
                  </a:lnTo>
                  <a:lnTo>
                    <a:pt x="13774" y="13208"/>
                  </a:lnTo>
                  <a:lnTo>
                    <a:pt x="13774" y="12795"/>
                  </a:lnTo>
                  <a:lnTo>
                    <a:pt x="13670" y="12657"/>
                  </a:lnTo>
                  <a:lnTo>
                    <a:pt x="13565" y="12107"/>
                  </a:lnTo>
                  <a:lnTo>
                    <a:pt x="13461" y="11832"/>
                  </a:lnTo>
                  <a:lnTo>
                    <a:pt x="13461" y="11144"/>
                  </a:lnTo>
                  <a:lnTo>
                    <a:pt x="13357" y="11006"/>
                  </a:lnTo>
                  <a:lnTo>
                    <a:pt x="13461" y="10869"/>
                  </a:lnTo>
                  <a:lnTo>
                    <a:pt x="13461" y="10594"/>
                  </a:lnTo>
                  <a:lnTo>
                    <a:pt x="13565" y="10318"/>
                  </a:lnTo>
                  <a:lnTo>
                    <a:pt x="13670" y="9906"/>
                  </a:lnTo>
                  <a:lnTo>
                    <a:pt x="13670" y="9768"/>
                  </a:lnTo>
                  <a:lnTo>
                    <a:pt x="13774" y="9631"/>
                  </a:lnTo>
                  <a:lnTo>
                    <a:pt x="13774" y="9218"/>
                  </a:lnTo>
                  <a:lnTo>
                    <a:pt x="13878" y="8805"/>
                  </a:lnTo>
                  <a:lnTo>
                    <a:pt x="13878" y="8255"/>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05" name="Freeform 524"/>
            <p:cNvSpPr/>
            <p:nvPr/>
          </p:nvSpPr>
          <p:spPr>
            <a:xfrm>
              <a:off x="-1" y="613399"/>
              <a:ext cx="961204" cy="656503"/>
            </a:xfrm>
            <a:custGeom>
              <a:avLst/>
              <a:gdLst/>
              <a:ahLst/>
              <a:cxnLst>
                <a:cxn ang="0">
                  <a:pos x="wd2" y="hd2"/>
                </a:cxn>
                <a:cxn ang="5400000">
                  <a:pos x="wd2" y="hd2"/>
                </a:cxn>
                <a:cxn ang="10800000">
                  <a:pos x="wd2" y="hd2"/>
                </a:cxn>
                <a:cxn ang="16200000">
                  <a:pos x="wd2" y="hd2"/>
                </a:cxn>
              </a:cxnLst>
              <a:rect l="0" t="0" r="r" b="b"/>
              <a:pathLst>
                <a:path w="21600" h="21600" extrusionOk="0">
                  <a:moveTo>
                    <a:pt x="10980" y="0"/>
                  </a:moveTo>
                  <a:lnTo>
                    <a:pt x="10890" y="109"/>
                  </a:lnTo>
                  <a:lnTo>
                    <a:pt x="10800" y="109"/>
                  </a:lnTo>
                  <a:lnTo>
                    <a:pt x="10620" y="327"/>
                  </a:lnTo>
                  <a:lnTo>
                    <a:pt x="10620" y="436"/>
                  </a:lnTo>
                  <a:lnTo>
                    <a:pt x="10530" y="545"/>
                  </a:lnTo>
                  <a:lnTo>
                    <a:pt x="10350" y="545"/>
                  </a:lnTo>
                  <a:lnTo>
                    <a:pt x="10350" y="655"/>
                  </a:lnTo>
                  <a:lnTo>
                    <a:pt x="9900" y="655"/>
                  </a:lnTo>
                  <a:lnTo>
                    <a:pt x="9720" y="545"/>
                  </a:lnTo>
                  <a:lnTo>
                    <a:pt x="9000" y="545"/>
                  </a:lnTo>
                  <a:lnTo>
                    <a:pt x="9000" y="655"/>
                  </a:lnTo>
                  <a:lnTo>
                    <a:pt x="8910" y="764"/>
                  </a:lnTo>
                  <a:lnTo>
                    <a:pt x="8910" y="873"/>
                  </a:lnTo>
                  <a:lnTo>
                    <a:pt x="8820" y="982"/>
                  </a:lnTo>
                  <a:lnTo>
                    <a:pt x="8820" y="1091"/>
                  </a:lnTo>
                  <a:lnTo>
                    <a:pt x="8730" y="1309"/>
                  </a:lnTo>
                  <a:lnTo>
                    <a:pt x="8730" y="1418"/>
                  </a:lnTo>
                  <a:lnTo>
                    <a:pt x="8640" y="1418"/>
                  </a:lnTo>
                  <a:lnTo>
                    <a:pt x="8550" y="1527"/>
                  </a:lnTo>
                  <a:lnTo>
                    <a:pt x="7920" y="1527"/>
                  </a:lnTo>
                  <a:lnTo>
                    <a:pt x="7650" y="1418"/>
                  </a:lnTo>
                  <a:lnTo>
                    <a:pt x="7380" y="1418"/>
                  </a:lnTo>
                  <a:lnTo>
                    <a:pt x="7290" y="1527"/>
                  </a:lnTo>
                  <a:lnTo>
                    <a:pt x="7110" y="1527"/>
                  </a:lnTo>
                  <a:lnTo>
                    <a:pt x="6930" y="1745"/>
                  </a:lnTo>
                  <a:lnTo>
                    <a:pt x="6930" y="1855"/>
                  </a:lnTo>
                  <a:lnTo>
                    <a:pt x="6840" y="1964"/>
                  </a:lnTo>
                  <a:lnTo>
                    <a:pt x="6840" y="2291"/>
                  </a:lnTo>
                  <a:lnTo>
                    <a:pt x="6750" y="2509"/>
                  </a:lnTo>
                  <a:lnTo>
                    <a:pt x="6750" y="2618"/>
                  </a:lnTo>
                  <a:lnTo>
                    <a:pt x="6660" y="2727"/>
                  </a:lnTo>
                  <a:lnTo>
                    <a:pt x="6660" y="2836"/>
                  </a:lnTo>
                  <a:lnTo>
                    <a:pt x="6570" y="2945"/>
                  </a:lnTo>
                  <a:lnTo>
                    <a:pt x="6570" y="3055"/>
                  </a:lnTo>
                  <a:lnTo>
                    <a:pt x="6480" y="3055"/>
                  </a:lnTo>
                  <a:lnTo>
                    <a:pt x="6480" y="3164"/>
                  </a:lnTo>
                  <a:lnTo>
                    <a:pt x="6300" y="3164"/>
                  </a:lnTo>
                  <a:lnTo>
                    <a:pt x="6210" y="3273"/>
                  </a:lnTo>
                  <a:lnTo>
                    <a:pt x="4590" y="3273"/>
                  </a:lnTo>
                  <a:lnTo>
                    <a:pt x="4500" y="3382"/>
                  </a:lnTo>
                  <a:lnTo>
                    <a:pt x="4320" y="3382"/>
                  </a:lnTo>
                  <a:lnTo>
                    <a:pt x="4320" y="3491"/>
                  </a:lnTo>
                  <a:lnTo>
                    <a:pt x="4230" y="3491"/>
                  </a:lnTo>
                  <a:lnTo>
                    <a:pt x="4140" y="3600"/>
                  </a:lnTo>
                  <a:lnTo>
                    <a:pt x="4140" y="3709"/>
                  </a:lnTo>
                  <a:lnTo>
                    <a:pt x="4050" y="3818"/>
                  </a:lnTo>
                  <a:lnTo>
                    <a:pt x="4050" y="4364"/>
                  </a:lnTo>
                  <a:lnTo>
                    <a:pt x="4140" y="4473"/>
                  </a:lnTo>
                  <a:lnTo>
                    <a:pt x="4230" y="4473"/>
                  </a:lnTo>
                  <a:lnTo>
                    <a:pt x="4410" y="4691"/>
                  </a:lnTo>
                  <a:lnTo>
                    <a:pt x="4500" y="4691"/>
                  </a:lnTo>
                  <a:lnTo>
                    <a:pt x="4590" y="4800"/>
                  </a:lnTo>
                  <a:lnTo>
                    <a:pt x="5310" y="5236"/>
                  </a:lnTo>
                  <a:lnTo>
                    <a:pt x="5400" y="5345"/>
                  </a:lnTo>
                  <a:lnTo>
                    <a:pt x="5490" y="5345"/>
                  </a:lnTo>
                  <a:lnTo>
                    <a:pt x="5580" y="5455"/>
                  </a:lnTo>
                  <a:lnTo>
                    <a:pt x="5760" y="5455"/>
                  </a:lnTo>
                  <a:lnTo>
                    <a:pt x="6120" y="5564"/>
                  </a:lnTo>
                  <a:lnTo>
                    <a:pt x="6390" y="5673"/>
                  </a:lnTo>
                  <a:lnTo>
                    <a:pt x="6570" y="5673"/>
                  </a:lnTo>
                  <a:lnTo>
                    <a:pt x="6750" y="5782"/>
                  </a:lnTo>
                  <a:lnTo>
                    <a:pt x="6840" y="5782"/>
                  </a:lnTo>
                  <a:lnTo>
                    <a:pt x="7020" y="5891"/>
                  </a:lnTo>
                  <a:lnTo>
                    <a:pt x="7110" y="5891"/>
                  </a:lnTo>
                  <a:lnTo>
                    <a:pt x="7110" y="6000"/>
                  </a:lnTo>
                  <a:lnTo>
                    <a:pt x="7200" y="6109"/>
                  </a:lnTo>
                  <a:lnTo>
                    <a:pt x="7200" y="6327"/>
                  </a:lnTo>
                  <a:lnTo>
                    <a:pt x="7110" y="6327"/>
                  </a:lnTo>
                  <a:lnTo>
                    <a:pt x="7110" y="6436"/>
                  </a:lnTo>
                  <a:lnTo>
                    <a:pt x="5940" y="6436"/>
                  </a:lnTo>
                  <a:lnTo>
                    <a:pt x="5850" y="6545"/>
                  </a:lnTo>
                  <a:lnTo>
                    <a:pt x="5580" y="6545"/>
                  </a:lnTo>
                  <a:lnTo>
                    <a:pt x="5220" y="6764"/>
                  </a:lnTo>
                  <a:lnTo>
                    <a:pt x="4860" y="6764"/>
                  </a:lnTo>
                  <a:lnTo>
                    <a:pt x="4860" y="6655"/>
                  </a:lnTo>
                  <a:lnTo>
                    <a:pt x="4770" y="6655"/>
                  </a:lnTo>
                  <a:lnTo>
                    <a:pt x="4770" y="6545"/>
                  </a:lnTo>
                  <a:lnTo>
                    <a:pt x="4680" y="6436"/>
                  </a:lnTo>
                  <a:lnTo>
                    <a:pt x="4680" y="6327"/>
                  </a:lnTo>
                  <a:lnTo>
                    <a:pt x="4500" y="6109"/>
                  </a:lnTo>
                  <a:lnTo>
                    <a:pt x="4140" y="6109"/>
                  </a:lnTo>
                  <a:lnTo>
                    <a:pt x="4050" y="6218"/>
                  </a:lnTo>
                  <a:lnTo>
                    <a:pt x="3960" y="6218"/>
                  </a:lnTo>
                  <a:lnTo>
                    <a:pt x="3870" y="6327"/>
                  </a:lnTo>
                  <a:lnTo>
                    <a:pt x="3780" y="6327"/>
                  </a:lnTo>
                  <a:lnTo>
                    <a:pt x="3780" y="6873"/>
                  </a:lnTo>
                  <a:lnTo>
                    <a:pt x="2610" y="6873"/>
                  </a:lnTo>
                  <a:lnTo>
                    <a:pt x="2610" y="6982"/>
                  </a:lnTo>
                  <a:lnTo>
                    <a:pt x="2520" y="6982"/>
                  </a:lnTo>
                  <a:lnTo>
                    <a:pt x="2520" y="7091"/>
                  </a:lnTo>
                  <a:lnTo>
                    <a:pt x="2430" y="7200"/>
                  </a:lnTo>
                  <a:lnTo>
                    <a:pt x="2340" y="7200"/>
                  </a:lnTo>
                  <a:lnTo>
                    <a:pt x="2340" y="7527"/>
                  </a:lnTo>
                  <a:lnTo>
                    <a:pt x="2430" y="7527"/>
                  </a:lnTo>
                  <a:lnTo>
                    <a:pt x="2430" y="7636"/>
                  </a:lnTo>
                  <a:lnTo>
                    <a:pt x="2610" y="7636"/>
                  </a:lnTo>
                  <a:lnTo>
                    <a:pt x="2790" y="7745"/>
                  </a:lnTo>
                  <a:lnTo>
                    <a:pt x="2880" y="7745"/>
                  </a:lnTo>
                  <a:lnTo>
                    <a:pt x="2970" y="7855"/>
                  </a:lnTo>
                  <a:lnTo>
                    <a:pt x="2970" y="8291"/>
                  </a:lnTo>
                  <a:lnTo>
                    <a:pt x="2880" y="8400"/>
                  </a:lnTo>
                  <a:lnTo>
                    <a:pt x="2880" y="8727"/>
                  </a:lnTo>
                  <a:lnTo>
                    <a:pt x="2970" y="8836"/>
                  </a:lnTo>
                  <a:lnTo>
                    <a:pt x="3060" y="8836"/>
                  </a:lnTo>
                  <a:lnTo>
                    <a:pt x="3060" y="8945"/>
                  </a:lnTo>
                  <a:lnTo>
                    <a:pt x="3150" y="8945"/>
                  </a:lnTo>
                  <a:lnTo>
                    <a:pt x="3330" y="9164"/>
                  </a:lnTo>
                  <a:lnTo>
                    <a:pt x="4680" y="9164"/>
                  </a:lnTo>
                  <a:lnTo>
                    <a:pt x="4770" y="9055"/>
                  </a:lnTo>
                  <a:lnTo>
                    <a:pt x="4860" y="9055"/>
                  </a:lnTo>
                  <a:lnTo>
                    <a:pt x="5130" y="8727"/>
                  </a:lnTo>
                  <a:lnTo>
                    <a:pt x="5310" y="8618"/>
                  </a:lnTo>
                  <a:lnTo>
                    <a:pt x="5310" y="8509"/>
                  </a:lnTo>
                  <a:lnTo>
                    <a:pt x="5490" y="8509"/>
                  </a:lnTo>
                  <a:lnTo>
                    <a:pt x="5490" y="8400"/>
                  </a:lnTo>
                  <a:lnTo>
                    <a:pt x="5670" y="8400"/>
                  </a:lnTo>
                  <a:lnTo>
                    <a:pt x="5670" y="8509"/>
                  </a:lnTo>
                  <a:lnTo>
                    <a:pt x="5760" y="8509"/>
                  </a:lnTo>
                  <a:lnTo>
                    <a:pt x="5940" y="8727"/>
                  </a:lnTo>
                  <a:lnTo>
                    <a:pt x="5940" y="8945"/>
                  </a:lnTo>
                  <a:lnTo>
                    <a:pt x="5850" y="8945"/>
                  </a:lnTo>
                  <a:lnTo>
                    <a:pt x="5850" y="9055"/>
                  </a:lnTo>
                  <a:lnTo>
                    <a:pt x="5760" y="9055"/>
                  </a:lnTo>
                  <a:lnTo>
                    <a:pt x="5580" y="9164"/>
                  </a:lnTo>
                  <a:lnTo>
                    <a:pt x="5490" y="9273"/>
                  </a:lnTo>
                  <a:lnTo>
                    <a:pt x="5490" y="10036"/>
                  </a:lnTo>
                  <a:lnTo>
                    <a:pt x="5400" y="10036"/>
                  </a:lnTo>
                  <a:lnTo>
                    <a:pt x="5400" y="10255"/>
                  </a:lnTo>
                  <a:lnTo>
                    <a:pt x="4860" y="10255"/>
                  </a:lnTo>
                  <a:lnTo>
                    <a:pt x="4770" y="10145"/>
                  </a:lnTo>
                  <a:lnTo>
                    <a:pt x="4410" y="10145"/>
                  </a:lnTo>
                  <a:lnTo>
                    <a:pt x="4320" y="10255"/>
                  </a:lnTo>
                  <a:lnTo>
                    <a:pt x="4320" y="10364"/>
                  </a:lnTo>
                  <a:lnTo>
                    <a:pt x="4230" y="10473"/>
                  </a:lnTo>
                  <a:lnTo>
                    <a:pt x="4230" y="11018"/>
                  </a:lnTo>
                  <a:lnTo>
                    <a:pt x="3960" y="11018"/>
                  </a:lnTo>
                  <a:lnTo>
                    <a:pt x="3960" y="10909"/>
                  </a:lnTo>
                  <a:lnTo>
                    <a:pt x="3600" y="10473"/>
                  </a:lnTo>
                  <a:lnTo>
                    <a:pt x="3330" y="10473"/>
                  </a:lnTo>
                  <a:lnTo>
                    <a:pt x="3240" y="10582"/>
                  </a:lnTo>
                  <a:lnTo>
                    <a:pt x="3060" y="10691"/>
                  </a:lnTo>
                  <a:lnTo>
                    <a:pt x="2970" y="10800"/>
                  </a:lnTo>
                  <a:lnTo>
                    <a:pt x="2790" y="10800"/>
                  </a:lnTo>
                  <a:lnTo>
                    <a:pt x="2700" y="10909"/>
                  </a:lnTo>
                  <a:lnTo>
                    <a:pt x="2700" y="11018"/>
                  </a:lnTo>
                  <a:lnTo>
                    <a:pt x="2610" y="11018"/>
                  </a:lnTo>
                  <a:lnTo>
                    <a:pt x="2610" y="11782"/>
                  </a:lnTo>
                  <a:lnTo>
                    <a:pt x="2520" y="11891"/>
                  </a:lnTo>
                  <a:lnTo>
                    <a:pt x="2430" y="11891"/>
                  </a:lnTo>
                  <a:lnTo>
                    <a:pt x="2430" y="12000"/>
                  </a:lnTo>
                  <a:lnTo>
                    <a:pt x="2340" y="12000"/>
                  </a:lnTo>
                  <a:lnTo>
                    <a:pt x="2250" y="12109"/>
                  </a:lnTo>
                  <a:lnTo>
                    <a:pt x="2070" y="12109"/>
                  </a:lnTo>
                  <a:lnTo>
                    <a:pt x="1890" y="12218"/>
                  </a:lnTo>
                  <a:lnTo>
                    <a:pt x="1710" y="12218"/>
                  </a:lnTo>
                  <a:lnTo>
                    <a:pt x="1710" y="12327"/>
                  </a:lnTo>
                  <a:lnTo>
                    <a:pt x="1620" y="12327"/>
                  </a:lnTo>
                  <a:lnTo>
                    <a:pt x="1620" y="12545"/>
                  </a:lnTo>
                  <a:lnTo>
                    <a:pt x="1710" y="12655"/>
                  </a:lnTo>
                  <a:lnTo>
                    <a:pt x="1710" y="12764"/>
                  </a:lnTo>
                  <a:lnTo>
                    <a:pt x="1890" y="12982"/>
                  </a:lnTo>
                  <a:lnTo>
                    <a:pt x="1890" y="13091"/>
                  </a:lnTo>
                  <a:lnTo>
                    <a:pt x="2070" y="13091"/>
                  </a:lnTo>
                  <a:lnTo>
                    <a:pt x="2070" y="13200"/>
                  </a:lnTo>
                  <a:lnTo>
                    <a:pt x="2430" y="13200"/>
                  </a:lnTo>
                  <a:lnTo>
                    <a:pt x="2430" y="13309"/>
                  </a:lnTo>
                  <a:lnTo>
                    <a:pt x="2520" y="13309"/>
                  </a:lnTo>
                  <a:lnTo>
                    <a:pt x="2520" y="13527"/>
                  </a:lnTo>
                  <a:lnTo>
                    <a:pt x="2340" y="13527"/>
                  </a:lnTo>
                  <a:lnTo>
                    <a:pt x="2340" y="13636"/>
                  </a:lnTo>
                  <a:lnTo>
                    <a:pt x="2160" y="13636"/>
                  </a:lnTo>
                  <a:lnTo>
                    <a:pt x="2070" y="13745"/>
                  </a:lnTo>
                  <a:lnTo>
                    <a:pt x="1800" y="13745"/>
                  </a:lnTo>
                  <a:lnTo>
                    <a:pt x="1800" y="13855"/>
                  </a:lnTo>
                  <a:lnTo>
                    <a:pt x="1710" y="13964"/>
                  </a:lnTo>
                  <a:lnTo>
                    <a:pt x="1800" y="14073"/>
                  </a:lnTo>
                  <a:lnTo>
                    <a:pt x="1800" y="14182"/>
                  </a:lnTo>
                  <a:lnTo>
                    <a:pt x="2250" y="14727"/>
                  </a:lnTo>
                  <a:lnTo>
                    <a:pt x="2880" y="14727"/>
                  </a:lnTo>
                  <a:lnTo>
                    <a:pt x="2970" y="14618"/>
                  </a:lnTo>
                  <a:lnTo>
                    <a:pt x="3060" y="14618"/>
                  </a:lnTo>
                  <a:lnTo>
                    <a:pt x="3060" y="14400"/>
                  </a:lnTo>
                  <a:lnTo>
                    <a:pt x="3150" y="14291"/>
                  </a:lnTo>
                  <a:lnTo>
                    <a:pt x="3150" y="14073"/>
                  </a:lnTo>
                  <a:lnTo>
                    <a:pt x="3240" y="13964"/>
                  </a:lnTo>
                  <a:lnTo>
                    <a:pt x="3420" y="13964"/>
                  </a:lnTo>
                  <a:lnTo>
                    <a:pt x="3420" y="14727"/>
                  </a:lnTo>
                  <a:lnTo>
                    <a:pt x="3330" y="15055"/>
                  </a:lnTo>
                  <a:lnTo>
                    <a:pt x="3240" y="15164"/>
                  </a:lnTo>
                  <a:lnTo>
                    <a:pt x="3150" y="15382"/>
                  </a:lnTo>
                  <a:lnTo>
                    <a:pt x="3150" y="15491"/>
                  </a:lnTo>
                  <a:lnTo>
                    <a:pt x="3060" y="15491"/>
                  </a:lnTo>
                  <a:lnTo>
                    <a:pt x="3060" y="15600"/>
                  </a:lnTo>
                  <a:lnTo>
                    <a:pt x="2970" y="15709"/>
                  </a:lnTo>
                  <a:lnTo>
                    <a:pt x="2970" y="16255"/>
                  </a:lnTo>
                  <a:lnTo>
                    <a:pt x="3060" y="16364"/>
                  </a:lnTo>
                  <a:lnTo>
                    <a:pt x="3060" y="16473"/>
                  </a:lnTo>
                  <a:lnTo>
                    <a:pt x="3150" y="16473"/>
                  </a:lnTo>
                  <a:lnTo>
                    <a:pt x="3150" y="16582"/>
                  </a:lnTo>
                  <a:lnTo>
                    <a:pt x="3240" y="16582"/>
                  </a:lnTo>
                  <a:lnTo>
                    <a:pt x="3330" y="16473"/>
                  </a:lnTo>
                  <a:lnTo>
                    <a:pt x="3420" y="16473"/>
                  </a:lnTo>
                  <a:lnTo>
                    <a:pt x="3780" y="16255"/>
                  </a:lnTo>
                  <a:lnTo>
                    <a:pt x="3870" y="16145"/>
                  </a:lnTo>
                  <a:lnTo>
                    <a:pt x="4230" y="16145"/>
                  </a:lnTo>
                  <a:lnTo>
                    <a:pt x="4230" y="16255"/>
                  </a:lnTo>
                  <a:lnTo>
                    <a:pt x="4320" y="16255"/>
                  </a:lnTo>
                  <a:lnTo>
                    <a:pt x="4320" y="16364"/>
                  </a:lnTo>
                  <a:lnTo>
                    <a:pt x="4410" y="16364"/>
                  </a:lnTo>
                  <a:lnTo>
                    <a:pt x="4410" y="16473"/>
                  </a:lnTo>
                  <a:lnTo>
                    <a:pt x="4590" y="16473"/>
                  </a:lnTo>
                  <a:lnTo>
                    <a:pt x="4680" y="16364"/>
                  </a:lnTo>
                  <a:lnTo>
                    <a:pt x="4770" y="16364"/>
                  </a:lnTo>
                  <a:lnTo>
                    <a:pt x="4860" y="16255"/>
                  </a:lnTo>
                  <a:lnTo>
                    <a:pt x="5040" y="16145"/>
                  </a:lnTo>
                  <a:lnTo>
                    <a:pt x="5130" y="16145"/>
                  </a:lnTo>
                  <a:lnTo>
                    <a:pt x="5220" y="16036"/>
                  </a:lnTo>
                  <a:lnTo>
                    <a:pt x="5220" y="16145"/>
                  </a:lnTo>
                  <a:lnTo>
                    <a:pt x="5310" y="16145"/>
                  </a:lnTo>
                  <a:lnTo>
                    <a:pt x="5310" y="16255"/>
                  </a:lnTo>
                  <a:lnTo>
                    <a:pt x="5400" y="16255"/>
                  </a:lnTo>
                  <a:lnTo>
                    <a:pt x="5400" y="16473"/>
                  </a:lnTo>
                  <a:lnTo>
                    <a:pt x="5490" y="16582"/>
                  </a:lnTo>
                  <a:lnTo>
                    <a:pt x="5490" y="16909"/>
                  </a:lnTo>
                  <a:lnTo>
                    <a:pt x="5400" y="17127"/>
                  </a:lnTo>
                  <a:lnTo>
                    <a:pt x="5400" y="17455"/>
                  </a:lnTo>
                  <a:lnTo>
                    <a:pt x="5310" y="17455"/>
                  </a:lnTo>
                  <a:lnTo>
                    <a:pt x="5310" y="17564"/>
                  </a:lnTo>
                  <a:lnTo>
                    <a:pt x="5220" y="17673"/>
                  </a:lnTo>
                  <a:lnTo>
                    <a:pt x="5220" y="17782"/>
                  </a:lnTo>
                  <a:lnTo>
                    <a:pt x="5130" y="17782"/>
                  </a:lnTo>
                  <a:lnTo>
                    <a:pt x="4770" y="18218"/>
                  </a:lnTo>
                  <a:lnTo>
                    <a:pt x="4230" y="18545"/>
                  </a:lnTo>
                  <a:lnTo>
                    <a:pt x="4050" y="18764"/>
                  </a:lnTo>
                  <a:lnTo>
                    <a:pt x="3780" y="18873"/>
                  </a:lnTo>
                  <a:lnTo>
                    <a:pt x="3060" y="19309"/>
                  </a:lnTo>
                  <a:lnTo>
                    <a:pt x="2790" y="19527"/>
                  </a:lnTo>
                  <a:lnTo>
                    <a:pt x="2610" y="19636"/>
                  </a:lnTo>
                  <a:lnTo>
                    <a:pt x="1800" y="19964"/>
                  </a:lnTo>
                  <a:lnTo>
                    <a:pt x="900" y="20509"/>
                  </a:lnTo>
                  <a:lnTo>
                    <a:pt x="810" y="20509"/>
                  </a:lnTo>
                  <a:lnTo>
                    <a:pt x="720" y="20618"/>
                  </a:lnTo>
                  <a:lnTo>
                    <a:pt x="360" y="20727"/>
                  </a:lnTo>
                  <a:lnTo>
                    <a:pt x="270" y="20727"/>
                  </a:lnTo>
                  <a:lnTo>
                    <a:pt x="180" y="20836"/>
                  </a:lnTo>
                  <a:lnTo>
                    <a:pt x="90" y="20836"/>
                  </a:lnTo>
                  <a:lnTo>
                    <a:pt x="90" y="20945"/>
                  </a:lnTo>
                  <a:lnTo>
                    <a:pt x="0" y="20945"/>
                  </a:lnTo>
                  <a:lnTo>
                    <a:pt x="0" y="21382"/>
                  </a:lnTo>
                  <a:lnTo>
                    <a:pt x="180" y="21600"/>
                  </a:lnTo>
                  <a:lnTo>
                    <a:pt x="1080" y="21600"/>
                  </a:lnTo>
                  <a:lnTo>
                    <a:pt x="1350" y="21491"/>
                  </a:lnTo>
                  <a:lnTo>
                    <a:pt x="1530" y="21491"/>
                  </a:lnTo>
                  <a:lnTo>
                    <a:pt x="1710" y="21382"/>
                  </a:lnTo>
                  <a:lnTo>
                    <a:pt x="1980" y="21273"/>
                  </a:lnTo>
                  <a:lnTo>
                    <a:pt x="2160" y="21164"/>
                  </a:lnTo>
                  <a:lnTo>
                    <a:pt x="2340" y="21164"/>
                  </a:lnTo>
                  <a:lnTo>
                    <a:pt x="2790" y="20945"/>
                  </a:lnTo>
                  <a:lnTo>
                    <a:pt x="3060" y="20836"/>
                  </a:lnTo>
                  <a:lnTo>
                    <a:pt x="3420" y="20618"/>
                  </a:lnTo>
                  <a:lnTo>
                    <a:pt x="3600" y="20400"/>
                  </a:lnTo>
                  <a:lnTo>
                    <a:pt x="3870" y="20291"/>
                  </a:lnTo>
                  <a:lnTo>
                    <a:pt x="4050" y="20182"/>
                  </a:lnTo>
                  <a:lnTo>
                    <a:pt x="4230" y="19964"/>
                  </a:lnTo>
                  <a:lnTo>
                    <a:pt x="4770" y="19636"/>
                  </a:lnTo>
                  <a:lnTo>
                    <a:pt x="5130" y="19200"/>
                  </a:lnTo>
                  <a:lnTo>
                    <a:pt x="5580" y="18873"/>
                  </a:lnTo>
                  <a:lnTo>
                    <a:pt x="5940" y="18436"/>
                  </a:lnTo>
                  <a:lnTo>
                    <a:pt x="6300" y="18218"/>
                  </a:lnTo>
                  <a:lnTo>
                    <a:pt x="6840" y="17564"/>
                  </a:lnTo>
                  <a:lnTo>
                    <a:pt x="7110" y="17345"/>
                  </a:lnTo>
                  <a:lnTo>
                    <a:pt x="7200" y="17236"/>
                  </a:lnTo>
                  <a:lnTo>
                    <a:pt x="7380" y="17236"/>
                  </a:lnTo>
                  <a:lnTo>
                    <a:pt x="7650" y="17018"/>
                  </a:lnTo>
                  <a:lnTo>
                    <a:pt x="7740" y="17018"/>
                  </a:lnTo>
                  <a:lnTo>
                    <a:pt x="7830" y="16909"/>
                  </a:lnTo>
                  <a:lnTo>
                    <a:pt x="7920" y="16909"/>
                  </a:lnTo>
                  <a:lnTo>
                    <a:pt x="7920" y="16800"/>
                  </a:lnTo>
                  <a:lnTo>
                    <a:pt x="8010" y="16800"/>
                  </a:lnTo>
                  <a:lnTo>
                    <a:pt x="8010" y="16691"/>
                  </a:lnTo>
                  <a:lnTo>
                    <a:pt x="8100" y="16582"/>
                  </a:lnTo>
                  <a:lnTo>
                    <a:pt x="8010" y="16582"/>
                  </a:lnTo>
                  <a:lnTo>
                    <a:pt x="8010" y="16364"/>
                  </a:lnTo>
                  <a:lnTo>
                    <a:pt x="7920" y="16255"/>
                  </a:lnTo>
                  <a:lnTo>
                    <a:pt x="7920" y="16036"/>
                  </a:lnTo>
                  <a:lnTo>
                    <a:pt x="7830" y="16036"/>
                  </a:lnTo>
                  <a:lnTo>
                    <a:pt x="7830" y="15927"/>
                  </a:lnTo>
                  <a:lnTo>
                    <a:pt x="7920" y="15927"/>
                  </a:lnTo>
                  <a:lnTo>
                    <a:pt x="7920" y="15709"/>
                  </a:lnTo>
                  <a:lnTo>
                    <a:pt x="8010" y="15709"/>
                  </a:lnTo>
                  <a:lnTo>
                    <a:pt x="8010" y="15600"/>
                  </a:lnTo>
                  <a:lnTo>
                    <a:pt x="8100" y="15491"/>
                  </a:lnTo>
                  <a:lnTo>
                    <a:pt x="8190" y="15491"/>
                  </a:lnTo>
                  <a:lnTo>
                    <a:pt x="8370" y="15273"/>
                  </a:lnTo>
                  <a:lnTo>
                    <a:pt x="8640" y="15055"/>
                  </a:lnTo>
                  <a:lnTo>
                    <a:pt x="8820" y="14945"/>
                  </a:lnTo>
                  <a:lnTo>
                    <a:pt x="8820" y="14836"/>
                  </a:lnTo>
                  <a:lnTo>
                    <a:pt x="8910" y="14836"/>
                  </a:lnTo>
                  <a:lnTo>
                    <a:pt x="9000" y="14727"/>
                  </a:lnTo>
                  <a:lnTo>
                    <a:pt x="9000" y="14618"/>
                  </a:lnTo>
                  <a:lnTo>
                    <a:pt x="9180" y="14400"/>
                  </a:lnTo>
                  <a:lnTo>
                    <a:pt x="9450" y="13745"/>
                  </a:lnTo>
                  <a:lnTo>
                    <a:pt x="10080" y="12982"/>
                  </a:lnTo>
                  <a:lnTo>
                    <a:pt x="10170" y="12982"/>
                  </a:lnTo>
                  <a:lnTo>
                    <a:pt x="10260" y="12873"/>
                  </a:lnTo>
                  <a:lnTo>
                    <a:pt x="10440" y="12873"/>
                  </a:lnTo>
                  <a:lnTo>
                    <a:pt x="10620" y="12982"/>
                  </a:lnTo>
                  <a:lnTo>
                    <a:pt x="10890" y="12982"/>
                  </a:lnTo>
                  <a:lnTo>
                    <a:pt x="10980" y="13091"/>
                  </a:lnTo>
                  <a:lnTo>
                    <a:pt x="11160" y="13091"/>
                  </a:lnTo>
                  <a:lnTo>
                    <a:pt x="11160" y="13200"/>
                  </a:lnTo>
                  <a:lnTo>
                    <a:pt x="11250" y="13200"/>
                  </a:lnTo>
                  <a:lnTo>
                    <a:pt x="11250" y="13418"/>
                  </a:lnTo>
                  <a:lnTo>
                    <a:pt x="10980" y="13745"/>
                  </a:lnTo>
                  <a:lnTo>
                    <a:pt x="10890" y="13745"/>
                  </a:lnTo>
                  <a:lnTo>
                    <a:pt x="10710" y="13855"/>
                  </a:lnTo>
                  <a:lnTo>
                    <a:pt x="10620" y="13964"/>
                  </a:lnTo>
                  <a:lnTo>
                    <a:pt x="10440" y="14073"/>
                  </a:lnTo>
                  <a:lnTo>
                    <a:pt x="10080" y="14182"/>
                  </a:lnTo>
                  <a:lnTo>
                    <a:pt x="9990" y="14291"/>
                  </a:lnTo>
                  <a:lnTo>
                    <a:pt x="9810" y="14400"/>
                  </a:lnTo>
                  <a:lnTo>
                    <a:pt x="9720" y="14509"/>
                  </a:lnTo>
                  <a:lnTo>
                    <a:pt x="9630" y="14509"/>
                  </a:lnTo>
                  <a:lnTo>
                    <a:pt x="9630" y="14618"/>
                  </a:lnTo>
                  <a:lnTo>
                    <a:pt x="9540" y="14727"/>
                  </a:lnTo>
                  <a:lnTo>
                    <a:pt x="9540" y="14945"/>
                  </a:lnTo>
                  <a:lnTo>
                    <a:pt x="9630" y="14945"/>
                  </a:lnTo>
                  <a:lnTo>
                    <a:pt x="9630" y="15055"/>
                  </a:lnTo>
                  <a:lnTo>
                    <a:pt x="9720" y="15164"/>
                  </a:lnTo>
                  <a:lnTo>
                    <a:pt x="9810" y="15164"/>
                  </a:lnTo>
                  <a:lnTo>
                    <a:pt x="9810" y="15382"/>
                  </a:lnTo>
                  <a:lnTo>
                    <a:pt x="9720" y="15382"/>
                  </a:lnTo>
                  <a:lnTo>
                    <a:pt x="9630" y="15491"/>
                  </a:lnTo>
                  <a:lnTo>
                    <a:pt x="9450" y="15491"/>
                  </a:lnTo>
                  <a:lnTo>
                    <a:pt x="9450" y="15600"/>
                  </a:lnTo>
                  <a:lnTo>
                    <a:pt x="9360" y="15600"/>
                  </a:lnTo>
                  <a:lnTo>
                    <a:pt x="9360" y="15818"/>
                  </a:lnTo>
                  <a:lnTo>
                    <a:pt x="9450" y="15818"/>
                  </a:lnTo>
                  <a:lnTo>
                    <a:pt x="9450" y="15927"/>
                  </a:lnTo>
                  <a:lnTo>
                    <a:pt x="9540" y="15927"/>
                  </a:lnTo>
                  <a:lnTo>
                    <a:pt x="9630" y="16036"/>
                  </a:lnTo>
                  <a:lnTo>
                    <a:pt x="9720" y="16036"/>
                  </a:lnTo>
                  <a:lnTo>
                    <a:pt x="9900" y="16145"/>
                  </a:lnTo>
                  <a:lnTo>
                    <a:pt x="10260" y="16145"/>
                  </a:lnTo>
                  <a:lnTo>
                    <a:pt x="10350" y="16036"/>
                  </a:lnTo>
                  <a:lnTo>
                    <a:pt x="10440" y="16036"/>
                  </a:lnTo>
                  <a:lnTo>
                    <a:pt x="10620" y="15818"/>
                  </a:lnTo>
                  <a:lnTo>
                    <a:pt x="10800" y="15709"/>
                  </a:lnTo>
                  <a:lnTo>
                    <a:pt x="10890" y="15491"/>
                  </a:lnTo>
                  <a:lnTo>
                    <a:pt x="11160" y="15164"/>
                  </a:lnTo>
                  <a:lnTo>
                    <a:pt x="11340" y="14836"/>
                  </a:lnTo>
                  <a:lnTo>
                    <a:pt x="11340" y="14727"/>
                  </a:lnTo>
                  <a:lnTo>
                    <a:pt x="11430" y="14727"/>
                  </a:lnTo>
                  <a:lnTo>
                    <a:pt x="11520" y="14618"/>
                  </a:lnTo>
                  <a:lnTo>
                    <a:pt x="11610" y="14618"/>
                  </a:lnTo>
                  <a:lnTo>
                    <a:pt x="11790" y="14509"/>
                  </a:lnTo>
                  <a:lnTo>
                    <a:pt x="11880" y="14509"/>
                  </a:lnTo>
                  <a:lnTo>
                    <a:pt x="11880" y="14400"/>
                  </a:lnTo>
                  <a:lnTo>
                    <a:pt x="11970" y="14400"/>
                  </a:lnTo>
                  <a:lnTo>
                    <a:pt x="12060" y="14291"/>
                  </a:lnTo>
                  <a:lnTo>
                    <a:pt x="12060" y="13527"/>
                  </a:lnTo>
                  <a:lnTo>
                    <a:pt x="12150" y="13527"/>
                  </a:lnTo>
                  <a:lnTo>
                    <a:pt x="12150" y="13418"/>
                  </a:lnTo>
                  <a:lnTo>
                    <a:pt x="12240" y="13309"/>
                  </a:lnTo>
                  <a:lnTo>
                    <a:pt x="12330" y="13309"/>
                  </a:lnTo>
                  <a:lnTo>
                    <a:pt x="12420" y="13200"/>
                  </a:lnTo>
                  <a:lnTo>
                    <a:pt x="12510" y="13200"/>
                  </a:lnTo>
                  <a:lnTo>
                    <a:pt x="12690" y="13091"/>
                  </a:lnTo>
                  <a:lnTo>
                    <a:pt x="13050" y="13091"/>
                  </a:lnTo>
                  <a:lnTo>
                    <a:pt x="13050" y="13418"/>
                  </a:lnTo>
                  <a:lnTo>
                    <a:pt x="13140" y="13527"/>
                  </a:lnTo>
                  <a:lnTo>
                    <a:pt x="13140" y="13636"/>
                  </a:lnTo>
                  <a:lnTo>
                    <a:pt x="13770" y="13636"/>
                  </a:lnTo>
                  <a:lnTo>
                    <a:pt x="13770" y="14400"/>
                  </a:lnTo>
                  <a:lnTo>
                    <a:pt x="13860" y="14509"/>
                  </a:lnTo>
                  <a:lnTo>
                    <a:pt x="14040" y="14509"/>
                  </a:lnTo>
                  <a:lnTo>
                    <a:pt x="14130" y="14618"/>
                  </a:lnTo>
                  <a:lnTo>
                    <a:pt x="14580" y="14618"/>
                  </a:lnTo>
                  <a:lnTo>
                    <a:pt x="14760" y="14509"/>
                  </a:lnTo>
                  <a:lnTo>
                    <a:pt x="15750" y="14509"/>
                  </a:lnTo>
                  <a:lnTo>
                    <a:pt x="15840" y="14618"/>
                  </a:lnTo>
                  <a:lnTo>
                    <a:pt x="15930" y="14618"/>
                  </a:lnTo>
                  <a:lnTo>
                    <a:pt x="15930" y="14727"/>
                  </a:lnTo>
                  <a:lnTo>
                    <a:pt x="16020" y="14727"/>
                  </a:lnTo>
                  <a:lnTo>
                    <a:pt x="16020" y="15273"/>
                  </a:lnTo>
                  <a:lnTo>
                    <a:pt x="16380" y="15273"/>
                  </a:lnTo>
                  <a:lnTo>
                    <a:pt x="16470" y="15382"/>
                  </a:lnTo>
                  <a:lnTo>
                    <a:pt x="16740" y="15382"/>
                  </a:lnTo>
                  <a:lnTo>
                    <a:pt x="16740" y="15709"/>
                  </a:lnTo>
                  <a:lnTo>
                    <a:pt x="16830" y="15818"/>
                  </a:lnTo>
                  <a:lnTo>
                    <a:pt x="16830" y="16036"/>
                  </a:lnTo>
                  <a:lnTo>
                    <a:pt x="17190" y="16036"/>
                  </a:lnTo>
                  <a:lnTo>
                    <a:pt x="17280" y="15927"/>
                  </a:lnTo>
                  <a:lnTo>
                    <a:pt x="17370" y="15927"/>
                  </a:lnTo>
                  <a:lnTo>
                    <a:pt x="17370" y="16036"/>
                  </a:lnTo>
                  <a:lnTo>
                    <a:pt x="17460" y="16145"/>
                  </a:lnTo>
                  <a:lnTo>
                    <a:pt x="17460" y="16473"/>
                  </a:lnTo>
                  <a:lnTo>
                    <a:pt x="17550" y="16473"/>
                  </a:lnTo>
                  <a:lnTo>
                    <a:pt x="17550" y="16582"/>
                  </a:lnTo>
                  <a:lnTo>
                    <a:pt x="17730" y="16800"/>
                  </a:lnTo>
                  <a:lnTo>
                    <a:pt x="17910" y="16800"/>
                  </a:lnTo>
                  <a:lnTo>
                    <a:pt x="18000" y="16909"/>
                  </a:lnTo>
                  <a:lnTo>
                    <a:pt x="18090" y="16909"/>
                  </a:lnTo>
                  <a:lnTo>
                    <a:pt x="18090" y="16800"/>
                  </a:lnTo>
                  <a:lnTo>
                    <a:pt x="18180" y="16691"/>
                  </a:lnTo>
                  <a:lnTo>
                    <a:pt x="18180" y="16473"/>
                  </a:lnTo>
                  <a:lnTo>
                    <a:pt x="18270" y="16364"/>
                  </a:lnTo>
                  <a:lnTo>
                    <a:pt x="18360" y="16364"/>
                  </a:lnTo>
                  <a:lnTo>
                    <a:pt x="18450" y="16473"/>
                  </a:lnTo>
                  <a:lnTo>
                    <a:pt x="18450" y="16582"/>
                  </a:lnTo>
                  <a:lnTo>
                    <a:pt x="18540" y="16691"/>
                  </a:lnTo>
                  <a:lnTo>
                    <a:pt x="18540" y="16800"/>
                  </a:lnTo>
                  <a:lnTo>
                    <a:pt x="18630" y="16909"/>
                  </a:lnTo>
                  <a:lnTo>
                    <a:pt x="18720" y="16909"/>
                  </a:lnTo>
                  <a:lnTo>
                    <a:pt x="18810" y="17018"/>
                  </a:lnTo>
                  <a:lnTo>
                    <a:pt x="18810" y="17127"/>
                  </a:lnTo>
                  <a:lnTo>
                    <a:pt x="19080" y="17127"/>
                  </a:lnTo>
                  <a:lnTo>
                    <a:pt x="19080" y="17018"/>
                  </a:lnTo>
                  <a:lnTo>
                    <a:pt x="19170" y="16909"/>
                  </a:lnTo>
                  <a:lnTo>
                    <a:pt x="19440" y="16909"/>
                  </a:lnTo>
                  <a:lnTo>
                    <a:pt x="19530" y="17018"/>
                  </a:lnTo>
                  <a:lnTo>
                    <a:pt x="19530" y="17127"/>
                  </a:lnTo>
                  <a:lnTo>
                    <a:pt x="19440" y="17236"/>
                  </a:lnTo>
                  <a:lnTo>
                    <a:pt x="19440" y="18109"/>
                  </a:lnTo>
                  <a:lnTo>
                    <a:pt x="19530" y="18109"/>
                  </a:lnTo>
                  <a:lnTo>
                    <a:pt x="19530" y="18218"/>
                  </a:lnTo>
                  <a:lnTo>
                    <a:pt x="19710" y="18436"/>
                  </a:lnTo>
                  <a:lnTo>
                    <a:pt x="20070" y="18436"/>
                  </a:lnTo>
                  <a:lnTo>
                    <a:pt x="20160" y="18545"/>
                  </a:lnTo>
                  <a:lnTo>
                    <a:pt x="20160" y="19200"/>
                  </a:lnTo>
                  <a:lnTo>
                    <a:pt x="20250" y="19200"/>
                  </a:lnTo>
                  <a:lnTo>
                    <a:pt x="20250" y="19309"/>
                  </a:lnTo>
                  <a:lnTo>
                    <a:pt x="20340" y="19309"/>
                  </a:lnTo>
                  <a:lnTo>
                    <a:pt x="20430" y="19418"/>
                  </a:lnTo>
                  <a:lnTo>
                    <a:pt x="20520" y="19418"/>
                  </a:lnTo>
                  <a:lnTo>
                    <a:pt x="20610" y="19527"/>
                  </a:lnTo>
                  <a:lnTo>
                    <a:pt x="21150" y="19527"/>
                  </a:lnTo>
                  <a:lnTo>
                    <a:pt x="21330" y="19309"/>
                  </a:lnTo>
                  <a:lnTo>
                    <a:pt x="21420" y="19309"/>
                  </a:lnTo>
                  <a:lnTo>
                    <a:pt x="21600" y="19091"/>
                  </a:lnTo>
                  <a:lnTo>
                    <a:pt x="21600" y="18873"/>
                  </a:lnTo>
                  <a:lnTo>
                    <a:pt x="21510" y="18873"/>
                  </a:lnTo>
                  <a:lnTo>
                    <a:pt x="21420" y="18764"/>
                  </a:lnTo>
                  <a:lnTo>
                    <a:pt x="20790" y="18764"/>
                  </a:lnTo>
                  <a:lnTo>
                    <a:pt x="20700" y="18655"/>
                  </a:lnTo>
                  <a:lnTo>
                    <a:pt x="20700" y="18545"/>
                  </a:lnTo>
                  <a:lnTo>
                    <a:pt x="20610" y="18545"/>
                  </a:lnTo>
                  <a:lnTo>
                    <a:pt x="20610" y="17782"/>
                  </a:lnTo>
                  <a:lnTo>
                    <a:pt x="20520" y="17673"/>
                  </a:lnTo>
                  <a:lnTo>
                    <a:pt x="20520" y="17455"/>
                  </a:lnTo>
                  <a:lnTo>
                    <a:pt x="20430" y="17345"/>
                  </a:lnTo>
                  <a:lnTo>
                    <a:pt x="20430" y="17236"/>
                  </a:lnTo>
                  <a:lnTo>
                    <a:pt x="20160" y="17236"/>
                  </a:lnTo>
                  <a:lnTo>
                    <a:pt x="20160" y="17127"/>
                  </a:lnTo>
                  <a:lnTo>
                    <a:pt x="20070" y="17127"/>
                  </a:lnTo>
                  <a:lnTo>
                    <a:pt x="20070" y="16691"/>
                  </a:lnTo>
                  <a:lnTo>
                    <a:pt x="19980" y="16364"/>
                  </a:lnTo>
                  <a:lnTo>
                    <a:pt x="19980" y="16145"/>
                  </a:lnTo>
                  <a:lnTo>
                    <a:pt x="19890" y="16036"/>
                  </a:lnTo>
                  <a:lnTo>
                    <a:pt x="19710" y="15600"/>
                  </a:lnTo>
                  <a:lnTo>
                    <a:pt x="19530" y="15491"/>
                  </a:lnTo>
                  <a:lnTo>
                    <a:pt x="19440" y="15273"/>
                  </a:lnTo>
                  <a:lnTo>
                    <a:pt x="19260" y="15164"/>
                  </a:lnTo>
                  <a:lnTo>
                    <a:pt x="19170" y="14945"/>
                  </a:lnTo>
                  <a:lnTo>
                    <a:pt x="19080" y="14945"/>
                  </a:lnTo>
                  <a:lnTo>
                    <a:pt x="18990" y="14836"/>
                  </a:lnTo>
                  <a:lnTo>
                    <a:pt x="18540" y="14836"/>
                  </a:lnTo>
                  <a:lnTo>
                    <a:pt x="18540" y="15382"/>
                  </a:lnTo>
                  <a:lnTo>
                    <a:pt x="18090" y="15382"/>
                  </a:lnTo>
                  <a:lnTo>
                    <a:pt x="18000" y="15491"/>
                  </a:lnTo>
                  <a:lnTo>
                    <a:pt x="18000" y="15709"/>
                  </a:lnTo>
                  <a:lnTo>
                    <a:pt x="17910" y="15818"/>
                  </a:lnTo>
                  <a:lnTo>
                    <a:pt x="17730" y="15818"/>
                  </a:lnTo>
                  <a:lnTo>
                    <a:pt x="17730" y="15709"/>
                  </a:lnTo>
                  <a:lnTo>
                    <a:pt x="17640" y="15709"/>
                  </a:lnTo>
                  <a:lnTo>
                    <a:pt x="17460" y="15491"/>
                  </a:lnTo>
                  <a:lnTo>
                    <a:pt x="17370" y="15491"/>
                  </a:lnTo>
                  <a:lnTo>
                    <a:pt x="17370" y="15273"/>
                  </a:lnTo>
                  <a:lnTo>
                    <a:pt x="17280" y="15273"/>
                  </a:lnTo>
                  <a:lnTo>
                    <a:pt x="17280" y="14509"/>
                  </a:lnTo>
                  <a:lnTo>
                    <a:pt x="17190" y="14400"/>
                  </a:lnTo>
                  <a:lnTo>
                    <a:pt x="17190" y="14291"/>
                  </a:lnTo>
                  <a:lnTo>
                    <a:pt x="17100" y="14291"/>
                  </a:lnTo>
                  <a:lnTo>
                    <a:pt x="17100" y="14182"/>
                  </a:lnTo>
                  <a:lnTo>
                    <a:pt x="17010" y="14073"/>
                  </a:lnTo>
                  <a:lnTo>
                    <a:pt x="16740" y="14073"/>
                  </a:lnTo>
                  <a:lnTo>
                    <a:pt x="16650" y="14182"/>
                  </a:lnTo>
                  <a:lnTo>
                    <a:pt x="16560" y="14182"/>
                  </a:lnTo>
                  <a:lnTo>
                    <a:pt x="16380" y="14291"/>
                  </a:lnTo>
                  <a:lnTo>
                    <a:pt x="19260" y="2291"/>
                  </a:lnTo>
                  <a:lnTo>
                    <a:pt x="19170" y="2182"/>
                  </a:lnTo>
                  <a:lnTo>
                    <a:pt x="18990" y="1855"/>
                  </a:lnTo>
                  <a:lnTo>
                    <a:pt x="18900" y="1745"/>
                  </a:lnTo>
                  <a:lnTo>
                    <a:pt x="18720" y="1636"/>
                  </a:lnTo>
                  <a:lnTo>
                    <a:pt x="18630" y="1527"/>
                  </a:lnTo>
                  <a:lnTo>
                    <a:pt x="18450" y="1527"/>
                  </a:lnTo>
                  <a:lnTo>
                    <a:pt x="18360" y="1418"/>
                  </a:lnTo>
                  <a:lnTo>
                    <a:pt x="18090" y="1418"/>
                  </a:lnTo>
                  <a:lnTo>
                    <a:pt x="18000" y="1527"/>
                  </a:lnTo>
                  <a:lnTo>
                    <a:pt x="17730" y="1527"/>
                  </a:lnTo>
                  <a:lnTo>
                    <a:pt x="17280" y="1636"/>
                  </a:lnTo>
                  <a:lnTo>
                    <a:pt x="17100" y="1636"/>
                  </a:lnTo>
                  <a:lnTo>
                    <a:pt x="16920" y="1745"/>
                  </a:lnTo>
                  <a:lnTo>
                    <a:pt x="16200" y="1745"/>
                  </a:lnTo>
                  <a:lnTo>
                    <a:pt x="16200" y="1636"/>
                  </a:lnTo>
                  <a:lnTo>
                    <a:pt x="16110" y="1636"/>
                  </a:lnTo>
                  <a:lnTo>
                    <a:pt x="16020" y="1527"/>
                  </a:lnTo>
                  <a:lnTo>
                    <a:pt x="16020" y="1418"/>
                  </a:lnTo>
                  <a:lnTo>
                    <a:pt x="15930" y="1309"/>
                  </a:lnTo>
                  <a:lnTo>
                    <a:pt x="15840" y="1309"/>
                  </a:lnTo>
                  <a:lnTo>
                    <a:pt x="15840" y="1200"/>
                  </a:lnTo>
                  <a:lnTo>
                    <a:pt x="15210" y="1200"/>
                  </a:lnTo>
                  <a:lnTo>
                    <a:pt x="15120" y="1309"/>
                  </a:lnTo>
                  <a:lnTo>
                    <a:pt x="14760" y="1309"/>
                  </a:lnTo>
                  <a:lnTo>
                    <a:pt x="14490" y="1418"/>
                  </a:lnTo>
                  <a:lnTo>
                    <a:pt x="14400" y="1418"/>
                  </a:lnTo>
                  <a:lnTo>
                    <a:pt x="14220" y="1527"/>
                  </a:lnTo>
                  <a:lnTo>
                    <a:pt x="13950" y="1527"/>
                  </a:lnTo>
                  <a:lnTo>
                    <a:pt x="13860" y="1418"/>
                  </a:lnTo>
                  <a:lnTo>
                    <a:pt x="13770" y="1418"/>
                  </a:lnTo>
                  <a:lnTo>
                    <a:pt x="13590" y="1200"/>
                  </a:lnTo>
                  <a:lnTo>
                    <a:pt x="13500" y="982"/>
                  </a:lnTo>
                  <a:lnTo>
                    <a:pt x="13410" y="873"/>
                  </a:lnTo>
                  <a:lnTo>
                    <a:pt x="13410" y="655"/>
                  </a:lnTo>
                  <a:lnTo>
                    <a:pt x="13230" y="436"/>
                  </a:lnTo>
                  <a:lnTo>
                    <a:pt x="13230" y="327"/>
                  </a:lnTo>
                  <a:lnTo>
                    <a:pt x="12960" y="327"/>
                  </a:lnTo>
                  <a:lnTo>
                    <a:pt x="12960" y="436"/>
                  </a:lnTo>
                  <a:lnTo>
                    <a:pt x="12600" y="873"/>
                  </a:lnTo>
                  <a:lnTo>
                    <a:pt x="12510" y="873"/>
                  </a:lnTo>
                  <a:lnTo>
                    <a:pt x="12510" y="982"/>
                  </a:lnTo>
                  <a:lnTo>
                    <a:pt x="12420" y="982"/>
                  </a:lnTo>
                  <a:lnTo>
                    <a:pt x="12330" y="1091"/>
                  </a:lnTo>
                  <a:lnTo>
                    <a:pt x="11790" y="1091"/>
                  </a:lnTo>
                  <a:lnTo>
                    <a:pt x="11610" y="982"/>
                  </a:lnTo>
                  <a:lnTo>
                    <a:pt x="11520" y="982"/>
                  </a:lnTo>
                  <a:lnTo>
                    <a:pt x="11520" y="873"/>
                  </a:lnTo>
                  <a:lnTo>
                    <a:pt x="11430" y="873"/>
                  </a:lnTo>
                  <a:lnTo>
                    <a:pt x="11430" y="109"/>
                  </a:lnTo>
                  <a:lnTo>
                    <a:pt x="11340" y="109"/>
                  </a:lnTo>
                  <a:lnTo>
                    <a:pt x="11250" y="0"/>
                  </a:lnTo>
                  <a:lnTo>
                    <a:pt x="10980"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06" name="Freeform 525"/>
            <p:cNvSpPr/>
            <p:nvPr/>
          </p:nvSpPr>
          <p:spPr>
            <a:xfrm>
              <a:off x="-1" y="613399"/>
              <a:ext cx="961204" cy="656503"/>
            </a:xfrm>
            <a:custGeom>
              <a:avLst/>
              <a:gdLst/>
              <a:ahLst/>
              <a:cxnLst>
                <a:cxn ang="0">
                  <a:pos x="wd2" y="hd2"/>
                </a:cxn>
                <a:cxn ang="5400000">
                  <a:pos x="wd2" y="hd2"/>
                </a:cxn>
                <a:cxn ang="10800000">
                  <a:pos x="wd2" y="hd2"/>
                </a:cxn>
                <a:cxn ang="16200000">
                  <a:pos x="wd2" y="hd2"/>
                </a:cxn>
              </a:cxnLst>
              <a:rect l="0" t="0" r="r" b="b"/>
              <a:pathLst>
                <a:path w="21600" h="21600" extrusionOk="0">
                  <a:moveTo>
                    <a:pt x="10980" y="0"/>
                  </a:moveTo>
                  <a:lnTo>
                    <a:pt x="10890" y="109"/>
                  </a:lnTo>
                  <a:lnTo>
                    <a:pt x="10800" y="109"/>
                  </a:lnTo>
                  <a:lnTo>
                    <a:pt x="10620" y="327"/>
                  </a:lnTo>
                  <a:lnTo>
                    <a:pt x="10620" y="436"/>
                  </a:lnTo>
                  <a:lnTo>
                    <a:pt x="10530" y="545"/>
                  </a:lnTo>
                  <a:lnTo>
                    <a:pt x="10350" y="545"/>
                  </a:lnTo>
                  <a:lnTo>
                    <a:pt x="10350" y="655"/>
                  </a:lnTo>
                  <a:lnTo>
                    <a:pt x="9900" y="655"/>
                  </a:lnTo>
                  <a:lnTo>
                    <a:pt x="9720" y="545"/>
                  </a:lnTo>
                  <a:lnTo>
                    <a:pt x="9000" y="545"/>
                  </a:lnTo>
                  <a:lnTo>
                    <a:pt x="9000" y="655"/>
                  </a:lnTo>
                  <a:lnTo>
                    <a:pt x="8910" y="764"/>
                  </a:lnTo>
                  <a:lnTo>
                    <a:pt x="8910" y="873"/>
                  </a:lnTo>
                  <a:lnTo>
                    <a:pt x="8820" y="982"/>
                  </a:lnTo>
                  <a:lnTo>
                    <a:pt x="8820" y="1091"/>
                  </a:lnTo>
                  <a:lnTo>
                    <a:pt x="8730" y="1309"/>
                  </a:lnTo>
                  <a:lnTo>
                    <a:pt x="8730" y="1418"/>
                  </a:lnTo>
                  <a:lnTo>
                    <a:pt x="8640" y="1418"/>
                  </a:lnTo>
                  <a:lnTo>
                    <a:pt x="8550" y="1527"/>
                  </a:lnTo>
                  <a:lnTo>
                    <a:pt x="7920" y="1527"/>
                  </a:lnTo>
                  <a:lnTo>
                    <a:pt x="7650" y="1418"/>
                  </a:lnTo>
                  <a:lnTo>
                    <a:pt x="7380" y="1418"/>
                  </a:lnTo>
                  <a:lnTo>
                    <a:pt x="7290" y="1527"/>
                  </a:lnTo>
                  <a:lnTo>
                    <a:pt x="7110" y="1527"/>
                  </a:lnTo>
                  <a:lnTo>
                    <a:pt x="6930" y="1745"/>
                  </a:lnTo>
                  <a:lnTo>
                    <a:pt x="6930" y="1855"/>
                  </a:lnTo>
                  <a:lnTo>
                    <a:pt x="6840" y="1964"/>
                  </a:lnTo>
                  <a:lnTo>
                    <a:pt x="6840" y="2291"/>
                  </a:lnTo>
                  <a:lnTo>
                    <a:pt x="6750" y="2509"/>
                  </a:lnTo>
                  <a:lnTo>
                    <a:pt x="6750" y="2618"/>
                  </a:lnTo>
                  <a:lnTo>
                    <a:pt x="6660" y="2727"/>
                  </a:lnTo>
                  <a:lnTo>
                    <a:pt x="6660" y="2836"/>
                  </a:lnTo>
                  <a:lnTo>
                    <a:pt x="6570" y="2945"/>
                  </a:lnTo>
                  <a:lnTo>
                    <a:pt x="6570" y="3055"/>
                  </a:lnTo>
                  <a:lnTo>
                    <a:pt x="6480" y="3055"/>
                  </a:lnTo>
                  <a:lnTo>
                    <a:pt x="6480" y="3164"/>
                  </a:lnTo>
                  <a:lnTo>
                    <a:pt x="6300" y="3164"/>
                  </a:lnTo>
                  <a:lnTo>
                    <a:pt x="6210" y="3273"/>
                  </a:lnTo>
                  <a:lnTo>
                    <a:pt x="4590" y="3273"/>
                  </a:lnTo>
                  <a:lnTo>
                    <a:pt x="4500" y="3382"/>
                  </a:lnTo>
                  <a:lnTo>
                    <a:pt x="4320" y="3382"/>
                  </a:lnTo>
                  <a:lnTo>
                    <a:pt x="4320" y="3491"/>
                  </a:lnTo>
                  <a:lnTo>
                    <a:pt x="4230" y="3491"/>
                  </a:lnTo>
                  <a:lnTo>
                    <a:pt x="4140" y="3600"/>
                  </a:lnTo>
                  <a:lnTo>
                    <a:pt x="4140" y="3709"/>
                  </a:lnTo>
                  <a:lnTo>
                    <a:pt x="4050" y="3818"/>
                  </a:lnTo>
                  <a:lnTo>
                    <a:pt x="4050" y="4364"/>
                  </a:lnTo>
                  <a:lnTo>
                    <a:pt x="4140" y="4473"/>
                  </a:lnTo>
                  <a:lnTo>
                    <a:pt x="4230" y="4473"/>
                  </a:lnTo>
                  <a:lnTo>
                    <a:pt x="4410" y="4691"/>
                  </a:lnTo>
                  <a:lnTo>
                    <a:pt x="4500" y="4691"/>
                  </a:lnTo>
                  <a:lnTo>
                    <a:pt x="4590" y="4800"/>
                  </a:lnTo>
                  <a:lnTo>
                    <a:pt x="5310" y="5236"/>
                  </a:lnTo>
                  <a:lnTo>
                    <a:pt x="5400" y="5345"/>
                  </a:lnTo>
                  <a:lnTo>
                    <a:pt x="5490" y="5345"/>
                  </a:lnTo>
                  <a:lnTo>
                    <a:pt x="5580" y="5455"/>
                  </a:lnTo>
                  <a:lnTo>
                    <a:pt x="5760" y="5455"/>
                  </a:lnTo>
                  <a:lnTo>
                    <a:pt x="6120" y="5564"/>
                  </a:lnTo>
                  <a:lnTo>
                    <a:pt x="6390" y="5673"/>
                  </a:lnTo>
                  <a:lnTo>
                    <a:pt x="6570" y="5673"/>
                  </a:lnTo>
                  <a:lnTo>
                    <a:pt x="6750" y="5782"/>
                  </a:lnTo>
                  <a:lnTo>
                    <a:pt x="6840" y="5782"/>
                  </a:lnTo>
                  <a:lnTo>
                    <a:pt x="7020" y="5891"/>
                  </a:lnTo>
                  <a:lnTo>
                    <a:pt x="7110" y="5891"/>
                  </a:lnTo>
                  <a:lnTo>
                    <a:pt x="7110" y="6000"/>
                  </a:lnTo>
                  <a:lnTo>
                    <a:pt x="7200" y="6109"/>
                  </a:lnTo>
                  <a:lnTo>
                    <a:pt x="7200" y="6327"/>
                  </a:lnTo>
                  <a:lnTo>
                    <a:pt x="7110" y="6327"/>
                  </a:lnTo>
                  <a:lnTo>
                    <a:pt x="7110" y="6436"/>
                  </a:lnTo>
                  <a:lnTo>
                    <a:pt x="5940" y="6436"/>
                  </a:lnTo>
                  <a:lnTo>
                    <a:pt x="5850" y="6545"/>
                  </a:lnTo>
                  <a:lnTo>
                    <a:pt x="5580" y="6545"/>
                  </a:lnTo>
                  <a:lnTo>
                    <a:pt x="5220" y="6764"/>
                  </a:lnTo>
                  <a:lnTo>
                    <a:pt x="4860" y="6764"/>
                  </a:lnTo>
                  <a:lnTo>
                    <a:pt x="4860" y="6655"/>
                  </a:lnTo>
                  <a:lnTo>
                    <a:pt x="4770" y="6655"/>
                  </a:lnTo>
                  <a:lnTo>
                    <a:pt x="4770" y="6545"/>
                  </a:lnTo>
                  <a:lnTo>
                    <a:pt x="4680" y="6436"/>
                  </a:lnTo>
                  <a:lnTo>
                    <a:pt x="4680" y="6327"/>
                  </a:lnTo>
                  <a:lnTo>
                    <a:pt x="4500" y="6109"/>
                  </a:lnTo>
                  <a:lnTo>
                    <a:pt x="4140" y="6109"/>
                  </a:lnTo>
                  <a:lnTo>
                    <a:pt x="4050" y="6218"/>
                  </a:lnTo>
                  <a:lnTo>
                    <a:pt x="3960" y="6218"/>
                  </a:lnTo>
                  <a:lnTo>
                    <a:pt x="3870" y="6327"/>
                  </a:lnTo>
                  <a:lnTo>
                    <a:pt x="3780" y="6327"/>
                  </a:lnTo>
                  <a:lnTo>
                    <a:pt x="3780" y="6873"/>
                  </a:lnTo>
                  <a:lnTo>
                    <a:pt x="2610" y="6873"/>
                  </a:lnTo>
                  <a:lnTo>
                    <a:pt x="2610" y="6982"/>
                  </a:lnTo>
                  <a:lnTo>
                    <a:pt x="2520" y="6982"/>
                  </a:lnTo>
                  <a:lnTo>
                    <a:pt x="2520" y="7091"/>
                  </a:lnTo>
                  <a:lnTo>
                    <a:pt x="2430" y="7200"/>
                  </a:lnTo>
                  <a:lnTo>
                    <a:pt x="2340" y="7200"/>
                  </a:lnTo>
                  <a:lnTo>
                    <a:pt x="2340" y="7527"/>
                  </a:lnTo>
                  <a:lnTo>
                    <a:pt x="2430" y="7527"/>
                  </a:lnTo>
                  <a:lnTo>
                    <a:pt x="2430" y="7636"/>
                  </a:lnTo>
                  <a:lnTo>
                    <a:pt x="2610" y="7636"/>
                  </a:lnTo>
                  <a:lnTo>
                    <a:pt x="2790" y="7745"/>
                  </a:lnTo>
                  <a:lnTo>
                    <a:pt x="2880" y="7745"/>
                  </a:lnTo>
                  <a:lnTo>
                    <a:pt x="2970" y="7855"/>
                  </a:lnTo>
                  <a:lnTo>
                    <a:pt x="2970" y="8291"/>
                  </a:lnTo>
                  <a:lnTo>
                    <a:pt x="2880" y="8400"/>
                  </a:lnTo>
                  <a:lnTo>
                    <a:pt x="2880" y="8727"/>
                  </a:lnTo>
                  <a:lnTo>
                    <a:pt x="2970" y="8836"/>
                  </a:lnTo>
                  <a:lnTo>
                    <a:pt x="3060" y="8836"/>
                  </a:lnTo>
                  <a:lnTo>
                    <a:pt x="3060" y="8945"/>
                  </a:lnTo>
                  <a:lnTo>
                    <a:pt x="3150" y="8945"/>
                  </a:lnTo>
                  <a:lnTo>
                    <a:pt x="3330" y="9164"/>
                  </a:lnTo>
                  <a:lnTo>
                    <a:pt x="4680" y="9164"/>
                  </a:lnTo>
                  <a:lnTo>
                    <a:pt x="4770" y="9055"/>
                  </a:lnTo>
                  <a:lnTo>
                    <a:pt x="4860" y="9055"/>
                  </a:lnTo>
                  <a:lnTo>
                    <a:pt x="5130" y="8727"/>
                  </a:lnTo>
                  <a:lnTo>
                    <a:pt x="5310" y="8618"/>
                  </a:lnTo>
                  <a:lnTo>
                    <a:pt x="5310" y="8509"/>
                  </a:lnTo>
                  <a:lnTo>
                    <a:pt x="5490" y="8509"/>
                  </a:lnTo>
                  <a:lnTo>
                    <a:pt x="5490" y="8400"/>
                  </a:lnTo>
                  <a:lnTo>
                    <a:pt x="5670" y="8400"/>
                  </a:lnTo>
                  <a:lnTo>
                    <a:pt x="5670" y="8509"/>
                  </a:lnTo>
                  <a:lnTo>
                    <a:pt x="5760" y="8509"/>
                  </a:lnTo>
                  <a:lnTo>
                    <a:pt x="5940" y="8727"/>
                  </a:lnTo>
                  <a:lnTo>
                    <a:pt x="5940" y="8945"/>
                  </a:lnTo>
                  <a:lnTo>
                    <a:pt x="5850" y="8945"/>
                  </a:lnTo>
                  <a:lnTo>
                    <a:pt x="5850" y="9055"/>
                  </a:lnTo>
                  <a:lnTo>
                    <a:pt x="5760" y="9055"/>
                  </a:lnTo>
                  <a:lnTo>
                    <a:pt x="5580" y="9164"/>
                  </a:lnTo>
                  <a:lnTo>
                    <a:pt x="5490" y="9273"/>
                  </a:lnTo>
                  <a:lnTo>
                    <a:pt x="5490" y="10036"/>
                  </a:lnTo>
                  <a:lnTo>
                    <a:pt x="5400" y="10036"/>
                  </a:lnTo>
                  <a:lnTo>
                    <a:pt x="5400" y="10255"/>
                  </a:lnTo>
                  <a:lnTo>
                    <a:pt x="4860" y="10255"/>
                  </a:lnTo>
                  <a:lnTo>
                    <a:pt x="4770" y="10145"/>
                  </a:lnTo>
                  <a:lnTo>
                    <a:pt x="4410" y="10145"/>
                  </a:lnTo>
                  <a:lnTo>
                    <a:pt x="4320" y="10255"/>
                  </a:lnTo>
                  <a:lnTo>
                    <a:pt x="4320" y="10364"/>
                  </a:lnTo>
                  <a:lnTo>
                    <a:pt x="4230" y="10473"/>
                  </a:lnTo>
                  <a:lnTo>
                    <a:pt x="4230" y="11018"/>
                  </a:lnTo>
                  <a:lnTo>
                    <a:pt x="3960" y="11018"/>
                  </a:lnTo>
                  <a:lnTo>
                    <a:pt x="3960" y="10909"/>
                  </a:lnTo>
                  <a:lnTo>
                    <a:pt x="3600" y="10473"/>
                  </a:lnTo>
                  <a:lnTo>
                    <a:pt x="3330" y="10473"/>
                  </a:lnTo>
                  <a:lnTo>
                    <a:pt x="3240" y="10582"/>
                  </a:lnTo>
                  <a:lnTo>
                    <a:pt x="3060" y="10691"/>
                  </a:lnTo>
                  <a:lnTo>
                    <a:pt x="2970" y="10800"/>
                  </a:lnTo>
                  <a:lnTo>
                    <a:pt x="2790" y="10800"/>
                  </a:lnTo>
                  <a:lnTo>
                    <a:pt x="2700" y="10909"/>
                  </a:lnTo>
                  <a:lnTo>
                    <a:pt x="2700" y="11018"/>
                  </a:lnTo>
                  <a:lnTo>
                    <a:pt x="2610" y="11018"/>
                  </a:lnTo>
                  <a:lnTo>
                    <a:pt x="2610" y="11782"/>
                  </a:lnTo>
                  <a:lnTo>
                    <a:pt x="2520" y="11891"/>
                  </a:lnTo>
                  <a:lnTo>
                    <a:pt x="2430" y="11891"/>
                  </a:lnTo>
                  <a:lnTo>
                    <a:pt x="2430" y="12000"/>
                  </a:lnTo>
                  <a:lnTo>
                    <a:pt x="2340" y="12000"/>
                  </a:lnTo>
                  <a:lnTo>
                    <a:pt x="2250" y="12109"/>
                  </a:lnTo>
                  <a:lnTo>
                    <a:pt x="2070" y="12109"/>
                  </a:lnTo>
                  <a:lnTo>
                    <a:pt x="1890" y="12218"/>
                  </a:lnTo>
                  <a:lnTo>
                    <a:pt x="1710" y="12218"/>
                  </a:lnTo>
                  <a:lnTo>
                    <a:pt x="1710" y="12327"/>
                  </a:lnTo>
                  <a:lnTo>
                    <a:pt x="1620" y="12327"/>
                  </a:lnTo>
                  <a:lnTo>
                    <a:pt x="1620" y="12545"/>
                  </a:lnTo>
                  <a:lnTo>
                    <a:pt x="1710" y="12655"/>
                  </a:lnTo>
                  <a:lnTo>
                    <a:pt x="1710" y="12764"/>
                  </a:lnTo>
                  <a:lnTo>
                    <a:pt x="1890" y="12982"/>
                  </a:lnTo>
                  <a:lnTo>
                    <a:pt x="1890" y="13091"/>
                  </a:lnTo>
                  <a:lnTo>
                    <a:pt x="2070" y="13091"/>
                  </a:lnTo>
                  <a:lnTo>
                    <a:pt x="2070" y="13200"/>
                  </a:lnTo>
                  <a:lnTo>
                    <a:pt x="2430" y="13200"/>
                  </a:lnTo>
                  <a:lnTo>
                    <a:pt x="2430" y="13309"/>
                  </a:lnTo>
                  <a:lnTo>
                    <a:pt x="2520" y="13309"/>
                  </a:lnTo>
                  <a:lnTo>
                    <a:pt x="2520" y="13527"/>
                  </a:lnTo>
                  <a:lnTo>
                    <a:pt x="2340" y="13527"/>
                  </a:lnTo>
                  <a:lnTo>
                    <a:pt x="2340" y="13636"/>
                  </a:lnTo>
                  <a:lnTo>
                    <a:pt x="2160" y="13636"/>
                  </a:lnTo>
                  <a:lnTo>
                    <a:pt x="2070" y="13745"/>
                  </a:lnTo>
                  <a:lnTo>
                    <a:pt x="1800" y="13745"/>
                  </a:lnTo>
                  <a:lnTo>
                    <a:pt x="1800" y="13855"/>
                  </a:lnTo>
                  <a:lnTo>
                    <a:pt x="1710" y="13964"/>
                  </a:lnTo>
                  <a:lnTo>
                    <a:pt x="1800" y="14073"/>
                  </a:lnTo>
                  <a:lnTo>
                    <a:pt x="1800" y="14182"/>
                  </a:lnTo>
                  <a:lnTo>
                    <a:pt x="2250" y="14727"/>
                  </a:lnTo>
                  <a:lnTo>
                    <a:pt x="2880" y="14727"/>
                  </a:lnTo>
                  <a:lnTo>
                    <a:pt x="2970" y="14618"/>
                  </a:lnTo>
                  <a:lnTo>
                    <a:pt x="3060" y="14618"/>
                  </a:lnTo>
                  <a:lnTo>
                    <a:pt x="3060" y="14400"/>
                  </a:lnTo>
                  <a:lnTo>
                    <a:pt x="3150" y="14291"/>
                  </a:lnTo>
                  <a:lnTo>
                    <a:pt x="3150" y="14073"/>
                  </a:lnTo>
                  <a:lnTo>
                    <a:pt x="3240" y="13964"/>
                  </a:lnTo>
                  <a:lnTo>
                    <a:pt x="3420" y="13964"/>
                  </a:lnTo>
                  <a:lnTo>
                    <a:pt x="3420" y="14727"/>
                  </a:lnTo>
                  <a:lnTo>
                    <a:pt x="3330" y="15055"/>
                  </a:lnTo>
                  <a:lnTo>
                    <a:pt x="3240" y="15164"/>
                  </a:lnTo>
                  <a:lnTo>
                    <a:pt x="3150" y="15382"/>
                  </a:lnTo>
                  <a:lnTo>
                    <a:pt x="3150" y="15491"/>
                  </a:lnTo>
                  <a:lnTo>
                    <a:pt x="3060" y="15491"/>
                  </a:lnTo>
                  <a:lnTo>
                    <a:pt x="3060" y="15600"/>
                  </a:lnTo>
                  <a:lnTo>
                    <a:pt x="2970" y="15709"/>
                  </a:lnTo>
                  <a:lnTo>
                    <a:pt x="2970" y="16255"/>
                  </a:lnTo>
                  <a:lnTo>
                    <a:pt x="3060" y="16364"/>
                  </a:lnTo>
                  <a:lnTo>
                    <a:pt x="3060" y="16473"/>
                  </a:lnTo>
                  <a:lnTo>
                    <a:pt x="3150" y="16473"/>
                  </a:lnTo>
                  <a:lnTo>
                    <a:pt x="3150" y="16582"/>
                  </a:lnTo>
                  <a:lnTo>
                    <a:pt x="3240" y="16582"/>
                  </a:lnTo>
                  <a:lnTo>
                    <a:pt x="3330" y="16473"/>
                  </a:lnTo>
                  <a:lnTo>
                    <a:pt x="3420" y="16473"/>
                  </a:lnTo>
                  <a:lnTo>
                    <a:pt x="3780" y="16255"/>
                  </a:lnTo>
                  <a:lnTo>
                    <a:pt x="3870" y="16145"/>
                  </a:lnTo>
                  <a:lnTo>
                    <a:pt x="4230" y="16145"/>
                  </a:lnTo>
                  <a:lnTo>
                    <a:pt x="4230" y="16255"/>
                  </a:lnTo>
                  <a:lnTo>
                    <a:pt x="4320" y="16255"/>
                  </a:lnTo>
                  <a:lnTo>
                    <a:pt x="4320" y="16364"/>
                  </a:lnTo>
                  <a:lnTo>
                    <a:pt x="4410" y="16364"/>
                  </a:lnTo>
                  <a:lnTo>
                    <a:pt x="4410" y="16473"/>
                  </a:lnTo>
                  <a:lnTo>
                    <a:pt x="4590" y="16473"/>
                  </a:lnTo>
                  <a:lnTo>
                    <a:pt x="4680" y="16364"/>
                  </a:lnTo>
                  <a:lnTo>
                    <a:pt x="4770" y="16364"/>
                  </a:lnTo>
                  <a:lnTo>
                    <a:pt x="4860" y="16255"/>
                  </a:lnTo>
                  <a:lnTo>
                    <a:pt x="5040" y="16145"/>
                  </a:lnTo>
                  <a:lnTo>
                    <a:pt x="5130" y="16145"/>
                  </a:lnTo>
                  <a:lnTo>
                    <a:pt x="5220" y="16036"/>
                  </a:lnTo>
                  <a:lnTo>
                    <a:pt x="5220" y="16145"/>
                  </a:lnTo>
                  <a:lnTo>
                    <a:pt x="5310" y="16145"/>
                  </a:lnTo>
                  <a:lnTo>
                    <a:pt x="5310" y="16255"/>
                  </a:lnTo>
                  <a:lnTo>
                    <a:pt x="5400" y="16255"/>
                  </a:lnTo>
                  <a:lnTo>
                    <a:pt x="5400" y="16473"/>
                  </a:lnTo>
                  <a:lnTo>
                    <a:pt x="5490" y="16582"/>
                  </a:lnTo>
                  <a:lnTo>
                    <a:pt x="5490" y="16909"/>
                  </a:lnTo>
                  <a:lnTo>
                    <a:pt x="5400" y="17127"/>
                  </a:lnTo>
                  <a:lnTo>
                    <a:pt x="5400" y="17455"/>
                  </a:lnTo>
                  <a:lnTo>
                    <a:pt x="5310" y="17455"/>
                  </a:lnTo>
                  <a:lnTo>
                    <a:pt x="5310" y="17564"/>
                  </a:lnTo>
                  <a:lnTo>
                    <a:pt x="5220" y="17673"/>
                  </a:lnTo>
                  <a:lnTo>
                    <a:pt x="5220" y="17782"/>
                  </a:lnTo>
                  <a:lnTo>
                    <a:pt x="5130" y="17782"/>
                  </a:lnTo>
                  <a:lnTo>
                    <a:pt x="4770" y="18218"/>
                  </a:lnTo>
                  <a:lnTo>
                    <a:pt x="4230" y="18545"/>
                  </a:lnTo>
                  <a:lnTo>
                    <a:pt x="4050" y="18764"/>
                  </a:lnTo>
                  <a:lnTo>
                    <a:pt x="3780" y="18873"/>
                  </a:lnTo>
                  <a:lnTo>
                    <a:pt x="3060" y="19309"/>
                  </a:lnTo>
                  <a:lnTo>
                    <a:pt x="2790" y="19527"/>
                  </a:lnTo>
                  <a:lnTo>
                    <a:pt x="2610" y="19636"/>
                  </a:lnTo>
                  <a:lnTo>
                    <a:pt x="1800" y="19964"/>
                  </a:lnTo>
                  <a:lnTo>
                    <a:pt x="900" y="20509"/>
                  </a:lnTo>
                  <a:lnTo>
                    <a:pt x="810" y="20509"/>
                  </a:lnTo>
                  <a:lnTo>
                    <a:pt x="720" y="20618"/>
                  </a:lnTo>
                  <a:lnTo>
                    <a:pt x="360" y="20727"/>
                  </a:lnTo>
                  <a:lnTo>
                    <a:pt x="270" y="20727"/>
                  </a:lnTo>
                  <a:lnTo>
                    <a:pt x="180" y="20836"/>
                  </a:lnTo>
                  <a:lnTo>
                    <a:pt x="90" y="20836"/>
                  </a:lnTo>
                  <a:lnTo>
                    <a:pt x="90" y="20945"/>
                  </a:lnTo>
                  <a:lnTo>
                    <a:pt x="0" y="20945"/>
                  </a:lnTo>
                  <a:lnTo>
                    <a:pt x="0" y="21382"/>
                  </a:lnTo>
                  <a:lnTo>
                    <a:pt x="180" y="21600"/>
                  </a:lnTo>
                  <a:lnTo>
                    <a:pt x="1080" y="21600"/>
                  </a:lnTo>
                  <a:lnTo>
                    <a:pt x="1350" y="21491"/>
                  </a:lnTo>
                  <a:lnTo>
                    <a:pt x="1530" y="21491"/>
                  </a:lnTo>
                  <a:lnTo>
                    <a:pt x="1710" y="21382"/>
                  </a:lnTo>
                  <a:lnTo>
                    <a:pt x="1980" y="21273"/>
                  </a:lnTo>
                  <a:lnTo>
                    <a:pt x="2160" y="21164"/>
                  </a:lnTo>
                  <a:lnTo>
                    <a:pt x="2340" y="21164"/>
                  </a:lnTo>
                  <a:lnTo>
                    <a:pt x="2790" y="20945"/>
                  </a:lnTo>
                  <a:lnTo>
                    <a:pt x="3060" y="20836"/>
                  </a:lnTo>
                  <a:lnTo>
                    <a:pt x="3420" y="20618"/>
                  </a:lnTo>
                  <a:lnTo>
                    <a:pt x="3600" y="20400"/>
                  </a:lnTo>
                  <a:lnTo>
                    <a:pt x="3870" y="20291"/>
                  </a:lnTo>
                  <a:lnTo>
                    <a:pt x="4050" y="20182"/>
                  </a:lnTo>
                  <a:lnTo>
                    <a:pt x="4230" y="19964"/>
                  </a:lnTo>
                  <a:lnTo>
                    <a:pt x="4770" y="19636"/>
                  </a:lnTo>
                  <a:lnTo>
                    <a:pt x="5130" y="19200"/>
                  </a:lnTo>
                  <a:lnTo>
                    <a:pt x="5580" y="18873"/>
                  </a:lnTo>
                  <a:lnTo>
                    <a:pt x="5940" y="18436"/>
                  </a:lnTo>
                  <a:lnTo>
                    <a:pt x="6300" y="18218"/>
                  </a:lnTo>
                  <a:lnTo>
                    <a:pt x="6840" y="17564"/>
                  </a:lnTo>
                  <a:lnTo>
                    <a:pt x="7110" y="17345"/>
                  </a:lnTo>
                  <a:lnTo>
                    <a:pt x="7200" y="17236"/>
                  </a:lnTo>
                  <a:lnTo>
                    <a:pt x="7380" y="17236"/>
                  </a:lnTo>
                  <a:lnTo>
                    <a:pt x="7650" y="17018"/>
                  </a:lnTo>
                  <a:lnTo>
                    <a:pt x="7740" y="17018"/>
                  </a:lnTo>
                  <a:lnTo>
                    <a:pt x="7830" y="16909"/>
                  </a:lnTo>
                  <a:lnTo>
                    <a:pt x="7920" y="16909"/>
                  </a:lnTo>
                  <a:lnTo>
                    <a:pt x="7920" y="16800"/>
                  </a:lnTo>
                  <a:lnTo>
                    <a:pt x="8010" y="16800"/>
                  </a:lnTo>
                  <a:lnTo>
                    <a:pt x="8010" y="16691"/>
                  </a:lnTo>
                  <a:lnTo>
                    <a:pt x="8100" y="16582"/>
                  </a:lnTo>
                  <a:lnTo>
                    <a:pt x="8010" y="16582"/>
                  </a:lnTo>
                  <a:lnTo>
                    <a:pt x="8010" y="16364"/>
                  </a:lnTo>
                  <a:lnTo>
                    <a:pt x="7920" y="16255"/>
                  </a:lnTo>
                  <a:lnTo>
                    <a:pt x="7920" y="16036"/>
                  </a:lnTo>
                  <a:lnTo>
                    <a:pt x="7830" y="16036"/>
                  </a:lnTo>
                  <a:lnTo>
                    <a:pt x="7830" y="15927"/>
                  </a:lnTo>
                  <a:lnTo>
                    <a:pt x="7920" y="15927"/>
                  </a:lnTo>
                  <a:lnTo>
                    <a:pt x="7920" y="15709"/>
                  </a:lnTo>
                  <a:lnTo>
                    <a:pt x="8010" y="15709"/>
                  </a:lnTo>
                  <a:lnTo>
                    <a:pt x="8010" y="15600"/>
                  </a:lnTo>
                  <a:lnTo>
                    <a:pt x="8100" y="15491"/>
                  </a:lnTo>
                  <a:lnTo>
                    <a:pt x="8190" y="15491"/>
                  </a:lnTo>
                  <a:lnTo>
                    <a:pt x="8370" y="15273"/>
                  </a:lnTo>
                  <a:lnTo>
                    <a:pt x="8640" y="15055"/>
                  </a:lnTo>
                  <a:lnTo>
                    <a:pt x="8820" y="14945"/>
                  </a:lnTo>
                  <a:lnTo>
                    <a:pt x="8820" y="14836"/>
                  </a:lnTo>
                  <a:lnTo>
                    <a:pt x="8910" y="14836"/>
                  </a:lnTo>
                  <a:lnTo>
                    <a:pt x="9000" y="14727"/>
                  </a:lnTo>
                  <a:lnTo>
                    <a:pt x="9000" y="14618"/>
                  </a:lnTo>
                  <a:lnTo>
                    <a:pt x="9180" y="14400"/>
                  </a:lnTo>
                  <a:lnTo>
                    <a:pt x="9450" y="13745"/>
                  </a:lnTo>
                  <a:lnTo>
                    <a:pt x="10080" y="12982"/>
                  </a:lnTo>
                  <a:lnTo>
                    <a:pt x="10170" y="12982"/>
                  </a:lnTo>
                  <a:lnTo>
                    <a:pt x="10260" y="12873"/>
                  </a:lnTo>
                  <a:lnTo>
                    <a:pt x="10440" y="12873"/>
                  </a:lnTo>
                  <a:lnTo>
                    <a:pt x="10620" y="12982"/>
                  </a:lnTo>
                  <a:lnTo>
                    <a:pt x="10890" y="12982"/>
                  </a:lnTo>
                  <a:lnTo>
                    <a:pt x="10980" y="13091"/>
                  </a:lnTo>
                  <a:lnTo>
                    <a:pt x="11160" y="13091"/>
                  </a:lnTo>
                  <a:lnTo>
                    <a:pt x="11160" y="13200"/>
                  </a:lnTo>
                  <a:lnTo>
                    <a:pt x="11250" y="13200"/>
                  </a:lnTo>
                  <a:lnTo>
                    <a:pt x="11250" y="13418"/>
                  </a:lnTo>
                  <a:lnTo>
                    <a:pt x="10980" y="13745"/>
                  </a:lnTo>
                  <a:lnTo>
                    <a:pt x="10890" y="13745"/>
                  </a:lnTo>
                  <a:lnTo>
                    <a:pt x="10710" y="13855"/>
                  </a:lnTo>
                  <a:lnTo>
                    <a:pt x="10620" y="13964"/>
                  </a:lnTo>
                  <a:lnTo>
                    <a:pt x="10440" y="14073"/>
                  </a:lnTo>
                  <a:lnTo>
                    <a:pt x="10080" y="14182"/>
                  </a:lnTo>
                  <a:lnTo>
                    <a:pt x="9990" y="14291"/>
                  </a:lnTo>
                  <a:lnTo>
                    <a:pt x="9810" y="14400"/>
                  </a:lnTo>
                  <a:lnTo>
                    <a:pt x="9720" y="14509"/>
                  </a:lnTo>
                  <a:lnTo>
                    <a:pt x="9630" y="14509"/>
                  </a:lnTo>
                  <a:lnTo>
                    <a:pt x="9630" y="14618"/>
                  </a:lnTo>
                  <a:lnTo>
                    <a:pt x="9540" y="14727"/>
                  </a:lnTo>
                  <a:lnTo>
                    <a:pt x="9540" y="14945"/>
                  </a:lnTo>
                  <a:lnTo>
                    <a:pt x="9630" y="14945"/>
                  </a:lnTo>
                  <a:lnTo>
                    <a:pt x="9630" y="15055"/>
                  </a:lnTo>
                  <a:lnTo>
                    <a:pt x="9720" y="15164"/>
                  </a:lnTo>
                  <a:lnTo>
                    <a:pt x="9810" y="15164"/>
                  </a:lnTo>
                  <a:lnTo>
                    <a:pt x="9810" y="15382"/>
                  </a:lnTo>
                  <a:lnTo>
                    <a:pt x="9720" y="15382"/>
                  </a:lnTo>
                  <a:lnTo>
                    <a:pt x="9630" y="15491"/>
                  </a:lnTo>
                  <a:lnTo>
                    <a:pt x="9450" y="15491"/>
                  </a:lnTo>
                  <a:lnTo>
                    <a:pt x="9450" y="15600"/>
                  </a:lnTo>
                  <a:lnTo>
                    <a:pt x="9360" y="15600"/>
                  </a:lnTo>
                  <a:lnTo>
                    <a:pt x="9360" y="15818"/>
                  </a:lnTo>
                  <a:lnTo>
                    <a:pt x="9450" y="15818"/>
                  </a:lnTo>
                  <a:lnTo>
                    <a:pt x="9450" y="15927"/>
                  </a:lnTo>
                  <a:lnTo>
                    <a:pt x="9540" y="15927"/>
                  </a:lnTo>
                  <a:lnTo>
                    <a:pt x="9630" y="16036"/>
                  </a:lnTo>
                  <a:lnTo>
                    <a:pt x="9720" y="16036"/>
                  </a:lnTo>
                  <a:lnTo>
                    <a:pt x="9900" y="16145"/>
                  </a:lnTo>
                  <a:lnTo>
                    <a:pt x="10260" y="16145"/>
                  </a:lnTo>
                  <a:lnTo>
                    <a:pt x="10350" y="16036"/>
                  </a:lnTo>
                  <a:lnTo>
                    <a:pt x="10440" y="16036"/>
                  </a:lnTo>
                  <a:lnTo>
                    <a:pt x="10620" y="15818"/>
                  </a:lnTo>
                  <a:lnTo>
                    <a:pt x="10800" y="15709"/>
                  </a:lnTo>
                  <a:lnTo>
                    <a:pt x="10890" y="15491"/>
                  </a:lnTo>
                  <a:lnTo>
                    <a:pt x="11160" y="15164"/>
                  </a:lnTo>
                  <a:lnTo>
                    <a:pt x="11340" y="14836"/>
                  </a:lnTo>
                  <a:lnTo>
                    <a:pt x="11340" y="14727"/>
                  </a:lnTo>
                  <a:lnTo>
                    <a:pt x="11430" y="14727"/>
                  </a:lnTo>
                  <a:lnTo>
                    <a:pt x="11520" y="14618"/>
                  </a:lnTo>
                  <a:lnTo>
                    <a:pt x="11610" y="14618"/>
                  </a:lnTo>
                  <a:lnTo>
                    <a:pt x="11790" y="14509"/>
                  </a:lnTo>
                  <a:lnTo>
                    <a:pt x="11880" y="14509"/>
                  </a:lnTo>
                  <a:lnTo>
                    <a:pt x="11880" y="14400"/>
                  </a:lnTo>
                  <a:lnTo>
                    <a:pt x="11970" y="14400"/>
                  </a:lnTo>
                  <a:lnTo>
                    <a:pt x="12060" y="14291"/>
                  </a:lnTo>
                  <a:lnTo>
                    <a:pt x="12060" y="13527"/>
                  </a:lnTo>
                  <a:lnTo>
                    <a:pt x="12150" y="13527"/>
                  </a:lnTo>
                  <a:lnTo>
                    <a:pt x="12150" y="13418"/>
                  </a:lnTo>
                  <a:lnTo>
                    <a:pt x="12240" y="13309"/>
                  </a:lnTo>
                  <a:lnTo>
                    <a:pt x="12330" y="13309"/>
                  </a:lnTo>
                  <a:lnTo>
                    <a:pt x="12420" y="13200"/>
                  </a:lnTo>
                  <a:lnTo>
                    <a:pt x="12510" y="13200"/>
                  </a:lnTo>
                  <a:lnTo>
                    <a:pt x="12690" y="13091"/>
                  </a:lnTo>
                  <a:lnTo>
                    <a:pt x="13050" y="13091"/>
                  </a:lnTo>
                  <a:lnTo>
                    <a:pt x="13050" y="13418"/>
                  </a:lnTo>
                  <a:lnTo>
                    <a:pt x="13140" y="13527"/>
                  </a:lnTo>
                  <a:lnTo>
                    <a:pt x="13140" y="13636"/>
                  </a:lnTo>
                  <a:lnTo>
                    <a:pt x="13770" y="13636"/>
                  </a:lnTo>
                  <a:lnTo>
                    <a:pt x="13770" y="14400"/>
                  </a:lnTo>
                  <a:lnTo>
                    <a:pt x="13860" y="14509"/>
                  </a:lnTo>
                  <a:lnTo>
                    <a:pt x="14040" y="14509"/>
                  </a:lnTo>
                  <a:lnTo>
                    <a:pt x="14130" y="14618"/>
                  </a:lnTo>
                  <a:lnTo>
                    <a:pt x="14580" y="14618"/>
                  </a:lnTo>
                  <a:lnTo>
                    <a:pt x="14760" y="14509"/>
                  </a:lnTo>
                  <a:lnTo>
                    <a:pt x="15750" y="14509"/>
                  </a:lnTo>
                  <a:lnTo>
                    <a:pt x="15840" y="14618"/>
                  </a:lnTo>
                  <a:lnTo>
                    <a:pt x="15930" y="14618"/>
                  </a:lnTo>
                  <a:lnTo>
                    <a:pt x="15930" y="14727"/>
                  </a:lnTo>
                  <a:lnTo>
                    <a:pt x="16020" y="14727"/>
                  </a:lnTo>
                  <a:lnTo>
                    <a:pt x="16020" y="15273"/>
                  </a:lnTo>
                  <a:lnTo>
                    <a:pt x="16380" y="15273"/>
                  </a:lnTo>
                  <a:lnTo>
                    <a:pt x="16470" y="15382"/>
                  </a:lnTo>
                  <a:lnTo>
                    <a:pt x="16740" y="15382"/>
                  </a:lnTo>
                  <a:lnTo>
                    <a:pt x="16740" y="15709"/>
                  </a:lnTo>
                  <a:lnTo>
                    <a:pt x="16830" y="15818"/>
                  </a:lnTo>
                  <a:lnTo>
                    <a:pt x="16830" y="16036"/>
                  </a:lnTo>
                  <a:lnTo>
                    <a:pt x="17190" y="16036"/>
                  </a:lnTo>
                  <a:lnTo>
                    <a:pt x="17280" y="15927"/>
                  </a:lnTo>
                  <a:lnTo>
                    <a:pt x="17370" y="15927"/>
                  </a:lnTo>
                  <a:lnTo>
                    <a:pt x="17370" y="16036"/>
                  </a:lnTo>
                  <a:lnTo>
                    <a:pt x="17460" y="16145"/>
                  </a:lnTo>
                  <a:lnTo>
                    <a:pt x="17460" y="16473"/>
                  </a:lnTo>
                  <a:lnTo>
                    <a:pt x="17550" y="16473"/>
                  </a:lnTo>
                  <a:lnTo>
                    <a:pt x="17550" y="16582"/>
                  </a:lnTo>
                  <a:lnTo>
                    <a:pt x="17730" y="16800"/>
                  </a:lnTo>
                  <a:lnTo>
                    <a:pt x="17910" y="16800"/>
                  </a:lnTo>
                  <a:lnTo>
                    <a:pt x="18000" y="16909"/>
                  </a:lnTo>
                  <a:lnTo>
                    <a:pt x="18090" y="16909"/>
                  </a:lnTo>
                  <a:lnTo>
                    <a:pt x="18090" y="16800"/>
                  </a:lnTo>
                  <a:lnTo>
                    <a:pt x="18180" y="16691"/>
                  </a:lnTo>
                  <a:lnTo>
                    <a:pt x="18180" y="16473"/>
                  </a:lnTo>
                  <a:lnTo>
                    <a:pt x="18270" y="16364"/>
                  </a:lnTo>
                  <a:lnTo>
                    <a:pt x="18360" y="16364"/>
                  </a:lnTo>
                  <a:lnTo>
                    <a:pt x="18450" y="16473"/>
                  </a:lnTo>
                  <a:lnTo>
                    <a:pt x="18450" y="16582"/>
                  </a:lnTo>
                  <a:lnTo>
                    <a:pt x="18540" y="16691"/>
                  </a:lnTo>
                  <a:lnTo>
                    <a:pt x="18540" y="16800"/>
                  </a:lnTo>
                  <a:lnTo>
                    <a:pt x="18630" y="16909"/>
                  </a:lnTo>
                  <a:lnTo>
                    <a:pt x="18720" y="16909"/>
                  </a:lnTo>
                  <a:lnTo>
                    <a:pt x="18810" y="17018"/>
                  </a:lnTo>
                  <a:lnTo>
                    <a:pt x="18810" y="17127"/>
                  </a:lnTo>
                  <a:lnTo>
                    <a:pt x="19080" y="17127"/>
                  </a:lnTo>
                  <a:lnTo>
                    <a:pt x="19080" y="17018"/>
                  </a:lnTo>
                  <a:lnTo>
                    <a:pt x="19170" y="16909"/>
                  </a:lnTo>
                  <a:lnTo>
                    <a:pt x="19440" y="16909"/>
                  </a:lnTo>
                  <a:lnTo>
                    <a:pt x="19530" y="17018"/>
                  </a:lnTo>
                  <a:lnTo>
                    <a:pt x="19530" y="17127"/>
                  </a:lnTo>
                  <a:lnTo>
                    <a:pt x="19440" y="17236"/>
                  </a:lnTo>
                  <a:lnTo>
                    <a:pt x="19440" y="18109"/>
                  </a:lnTo>
                  <a:lnTo>
                    <a:pt x="19530" y="18109"/>
                  </a:lnTo>
                  <a:lnTo>
                    <a:pt x="19530" y="18218"/>
                  </a:lnTo>
                  <a:lnTo>
                    <a:pt x="19710" y="18436"/>
                  </a:lnTo>
                  <a:lnTo>
                    <a:pt x="20070" y="18436"/>
                  </a:lnTo>
                  <a:lnTo>
                    <a:pt x="20160" y="18545"/>
                  </a:lnTo>
                  <a:lnTo>
                    <a:pt x="20160" y="19200"/>
                  </a:lnTo>
                  <a:lnTo>
                    <a:pt x="20250" y="19200"/>
                  </a:lnTo>
                  <a:lnTo>
                    <a:pt x="20250" y="19309"/>
                  </a:lnTo>
                  <a:lnTo>
                    <a:pt x="20340" y="19309"/>
                  </a:lnTo>
                  <a:lnTo>
                    <a:pt x="20430" y="19418"/>
                  </a:lnTo>
                  <a:lnTo>
                    <a:pt x="20520" y="19418"/>
                  </a:lnTo>
                  <a:lnTo>
                    <a:pt x="20610" y="19527"/>
                  </a:lnTo>
                  <a:lnTo>
                    <a:pt x="21150" y="19527"/>
                  </a:lnTo>
                  <a:lnTo>
                    <a:pt x="21330" y="19309"/>
                  </a:lnTo>
                  <a:lnTo>
                    <a:pt x="21420" y="19309"/>
                  </a:lnTo>
                  <a:lnTo>
                    <a:pt x="21600" y="19091"/>
                  </a:lnTo>
                  <a:lnTo>
                    <a:pt x="21600" y="18873"/>
                  </a:lnTo>
                  <a:lnTo>
                    <a:pt x="21510" y="18873"/>
                  </a:lnTo>
                  <a:lnTo>
                    <a:pt x="21420" y="18764"/>
                  </a:lnTo>
                  <a:lnTo>
                    <a:pt x="20790" y="18764"/>
                  </a:lnTo>
                  <a:lnTo>
                    <a:pt x="20700" y="18655"/>
                  </a:lnTo>
                  <a:lnTo>
                    <a:pt x="20700" y="18545"/>
                  </a:lnTo>
                  <a:lnTo>
                    <a:pt x="20610" y="18545"/>
                  </a:lnTo>
                  <a:lnTo>
                    <a:pt x="20610" y="17782"/>
                  </a:lnTo>
                  <a:lnTo>
                    <a:pt x="20520" y="17673"/>
                  </a:lnTo>
                  <a:lnTo>
                    <a:pt x="20520" y="17455"/>
                  </a:lnTo>
                  <a:lnTo>
                    <a:pt x="20430" y="17345"/>
                  </a:lnTo>
                  <a:lnTo>
                    <a:pt x="20430" y="17236"/>
                  </a:lnTo>
                  <a:lnTo>
                    <a:pt x="20160" y="17236"/>
                  </a:lnTo>
                  <a:lnTo>
                    <a:pt x="20160" y="17127"/>
                  </a:lnTo>
                  <a:lnTo>
                    <a:pt x="20070" y="17127"/>
                  </a:lnTo>
                  <a:lnTo>
                    <a:pt x="20070" y="16691"/>
                  </a:lnTo>
                  <a:lnTo>
                    <a:pt x="19980" y="16364"/>
                  </a:lnTo>
                  <a:lnTo>
                    <a:pt x="19980" y="16145"/>
                  </a:lnTo>
                  <a:lnTo>
                    <a:pt x="19890" y="16036"/>
                  </a:lnTo>
                  <a:lnTo>
                    <a:pt x="19710" y="15600"/>
                  </a:lnTo>
                  <a:lnTo>
                    <a:pt x="19530" y="15491"/>
                  </a:lnTo>
                  <a:lnTo>
                    <a:pt x="19440" y="15273"/>
                  </a:lnTo>
                  <a:lnTo>
                    <a:pt x="19260" y="15164"/>
                  </a:lnTo>
                  <a:lnTo>
                    <a:pt x="19170" y="14945"/>
                  </a:lnTo>
                  <a:lnTo>
                    <a:pt x="19080" y="14945"/>
                  </a:lnTo>
                  <a:lnTo>
                    <a:pt x="18990" y="14836"/>
                  </a:lnTo>
                  <a:lnTo>
                    <a:pt x="18540" y="14836"/>
                  </a:lnTo>
                  <a:lnTo>
                    <a:pt x="18540" y="15382"/>
                  </a:lnTo>
                  <a:lnTo>
                    <a:pt x="18090" y="15382"/>
                  </a:lnTo>
                  <a:lnTo>
                    <a:pt x="18000" y="15491"/>
                  </a:lnTo>
                  <a:lnTo>
                    <a:pt x="18000" y="15709"/>
                  </a:lnTo>
                  <a:lnTo>
                    <a:pt x="17910" y="15818"/>
                  </a:lnTo>
                  <a:lnTo>
                    <a:pt x="17730" y="15818"/>
                  </a:lnTo>
                  <a:lnTo>
                    <a:pt x="17730" y="15709"/>
                  </a:lnTo>
                  <a:lnTo>
                    <a:pt x="17640" y="15709"/>
                  </a:lnTo>
                  <a:lnTo>
                    <a:pt x="17460" y="15491"/>
                  </a:lnTo>
                  <a:lnTo>
                    <a:pt x="17370" y="15491"/>
                  </a:lnTo>
                  <a:lnTo>
                    <a:pt x="17370" y="15273"/>
                  </a:lnTo>
                  <a:lnTo>
                    <a:pt x="17280" y="15273"/>
                  </a:lnTo>
                  <a:lnTo>
                    <a:pt x="17280" y="14509"/>
                  </a:lnTo>
                  <a:lnTo>
                    <a:pt x="17190" y="14400"/>
                  </a:lnTo>
                  <a:lnTo>
                    <a:pt x="17190" y="14291"/>
                  </a:lnTo>
                  <a:lnTo>
                    <a:pt x="17100" y="14291"/>
                  </a:lnTo>
                  <a:lnTo>
                    <a:pt x="17100" y="14182"/>
                  </a:lnTo>
                  <a:lnTo>
                    <a:pt x="17010" y="14073"/>
                  </a:lnTo>
                  <a:lnTo>
                    <a:pt x="16740" y="14073"/>
                  </a:lnTo>
                  <a:lnTo>
                    <a:pt x="16650" y="14182"/>
                  </a:lnTo>
                  <a:lnTo>
                    <a:pt x="16560" y="14182"/>
                  </a:lnTo>
                  <a:lnTo>
                    <a:pt x="16380" y="14291"/>
                  </a:lnTo>
                  <a:lnTo>
                    <a:pt x="19260" y="2291"/>
                  </a:lnTo>
                  <a:lnTo>
                    <a:pt x="19170" y="2182"/>
                  </a:lnTo>
                  <a:lnTo>
                    <a:pt x="18990" y="1855"/>
                  </a:lnTo>
                  <a:lnTo>
                    <a:pt x="18900" y="1745"/>
                  </a:lnTo>
                  <a:lnTo>
                    <a:pt x="18720" y="1636"/>
                  </a:lnTo>
                  <a:lnTo>
                    <a:pt x="18630" y="1527"/>
                  </a:lnTo>
                  <a:lnTo>
                    <a:pt x="18450" y="1527"/>
                  </a:lnTo>
                  <a:lnTo>
                    <a:pt x="18360" y="1418"/>
                  </a:lnTo>
                  <a:lnTo>
                    <a:pt x="18090" y="1418"/>
                  </a:lnTo>
                  <a:lnTo>
                    <a:pt x="18000" y="1527"/>
                  </a:lnTo>
                  <a:lnTo>
                    <a:pt x="17730" y="1527"/>
                  </a:lnTo>
                  <a:lnTo>
                    <a:pt x="17280" y="1636"/>
                  </a:lnTo>
                  <a:lnTo>
                    <a:pt x="17100" y="1636"/>
                  </a:lnTo>
                  <a:lnTo>
                    <a:pt x="16920" y="1745"/>
                  </a:lnTo>
                  <a:lnTo>
                    <a:pt x="16200" y="1745"/>
                  </a:lnTo>
                  <a:lnTo>
                    <a:pt x="16200" y="1636"/>
                  </a:lnTo>
                  <a:lnTo>
                    <a:pt x="16110" y="1636"/>
                  </a:lnTo>
                  <a:lnTo>
                    <a:pt x="16020" y="1527"/>
                  </a:lnTo>
                  <a:lnTo>
                    <a:pt x="16020" y="1418"/>
                  </a:lnTo>
                  <a:lnTo>
                    <a:pt x="15930" y="1309"/>
                  </a:lnTo>
                  <a:lnTo>
                    <a:pt x="15840" y="1309"/>
                  </a:lnTo>
                  <a:lnTo>
                    <a:pt x="15840" y="1200"/>
                  </a:lnTo>
                  <a:lnTo>
                    <a:pt x="15210" y="1200"/>
                  </a:lnTo>
                  <a:lnTo>
                    <a:pt x="15120" y="1309"/>
                  </a:lnTo>
                  <a:lnTo>
                    <a:pt x="14760" y="1309"/>
                  </a:lnTo>
                  <a:lnTo>
                    <a:pt x="14490" y="1418"/>
                  </a:lnTo>
                  <a:lnTo>
                    <a:pt x="14400" y="1418"/>
                  </a:lnTo>
                  <a:lnTo>
                    <a:pt x="14220" y="1527"/>
                  </a:lnTo>
                  <a:lnTo>
                    <a:pt x="13950" y="1527"/>
                  </a:lnTo>
                  <a:lnTo>
                    <a:pt x="13860" y="1418"/>
                  </a:lnTo>
                  <a:lnTo>
                    <a:pt x="13770" y="1418"/>
                  </a:lnTo>
                  <a:lnTo>
                    <a:pt x="13590" y="1200"/>
                  </a:lnTo>
                  <a:lnTo>
                    <a:pt x="13500" y="982"/>
                  </a:lnTo>
                  <a:lnTo>
                    <a:pt x="13410" y="873"/>
                  </a:lnTo>
                  <a:lnTo>
                    <a:pt x="13410" y="655"/>
                  </a:lnTo>
                  <a:lnTo>
                    <a:pt x="13230" y="436"/>
                  </a:lnTo>
                  <a:lnTo>
                    <a:pt x="13230" y="327"/>
                  </a:lnTo>
                  <a:lnTo>
                    <a:pt x="12960" y="327"/>
                  </a:lnTo>
                  <a:lnTo>
                    <a:pt x="12960" y="436"/>
                  </a:lnTo>
                  <a:lnTo>
                    <a:pt x="12600" y="873"/>
                  </a:lnTo>
                  <a:lnTo>
                    <a:pt x="12510" y="873"/>
                  </a:lnTo>
                  <a:lnTo>
                    <a:pt x="12510" y="982"/>
                  </a:lnTo>
                  <a:lnTo>
                    <a:pt x="12420" y="982"/>
                  </a:lnTo>
                  <a:lnTo>
                    <a:pt x="12330" y="1091"/>
                  </a:lnTo>
                  <a:lnTo>
                    <a:pt x="11790" y="1091"/>
                  </a:lnTo>
                  <a:lnTo>
                    <a:pt x="11610" y="982"/>
                  </a:lnTo>
                  <a:lnTo>
                    <a:pt x="11520" y="982"/>
                  </a:lnTo>
                  <a:lnTo>
                    <a:pt x="11520" y="873"/>
                  </a:lnTo>
                  <a:lnTo>
                    <a:pt x="11430" y="873"/>
                  </a:lnTo>
                  <a:lnTo>
                    <a:pt x="11430" y="109"/>
                  </a:lnTo>
                  <a:lnTo>
                    <a:pt x="11340" y="109"/>
                  </a:lnTo>
                  <a:lnTo>
                    <a:pt x="11250" y="0"/>
                  </a:lnTo>
                  <a:lnTo>
                    <a:pt x="10980" y="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07" name="Freeform 526"/>
            <p:cNvSpPr/>
            <p:nvPr/>
          </p:nvSpPr>
          <p:spPr>
            <a:xfrm>
              <a:off x="965208" y="1439000"/>
              <a:ext cx="1630043" cy="755973"/>
            </a:xfrm>
            <a:custGeom>
              <a:avLst/>
              <a:gdLst/>
              <a:ahLst/>
              <a:cxnLst>
                <a:cxn ang="0">
                  <a:pos x="wd2" y="hd2"/>
                </a:cxn>
                <a:cxn ang="5400000">
                  <a:pos x="wd2" y="hd2"/>
                </a:cxn>
                <a:cxn ang="10800000">
                  <a:pos x="wd2" y="hd2"/>
                </a:cxn>
                <a:cxn ang="16200000">
                  <a:pos x="wd2" y="hd2"/>
                </a:cxn>
              </a:cxnLst>
              <a:rect l="0" t="0" r="r" b="b"/>
              <a:pathLst>
                <a:path w="21600" h="21600" extrusionOk="0">
                  <a:moveTo>
                    <a:pt x="1539" y="95"/>
                  </a:moveTo>
                  <a:lnTo>
                    <a:pt x="11729" y="0"/>
                  </a:lnTo>
                  <a:lnTo>
                    <a:pt x="11676" y="95"/>
                  </a:lnTo>
                  <a:lnTo>
                    <a:pt x="11676" y="474"/>
                  </a:lnTo>
                  <a:lnTo>
                    <a:pt x="11729" y="568"/>
                  </a:lnTo>
                  <a:lnTo>
                    <a:pt x="12100" y="568"/>
                  </a:lnTo>
                  <a:lnTo>
                    <a:pt x="12206" y="474"/>
                  </a:lnTo>
                  <a:lnTo>
                    <a:pt x="12631" y="474"/>
                  </a:lnTo>
                  <a:lnTo>
                    <a:pt x="12896" y="568"/>
                  </a:lnTo>
                  <a:lnTo>
                    <a:pt x="13215" y="663"/>
                  </a:lnTo>
                  <a:lnTo>
                    <a:pt x="13799" y="663"/>
                  </a:lnTo>
                  <a:lnTo>
                    <a:pt x="13852" y="568"/>
                  </a:lnTo>
                  <a:lnTo>
                    <a:pt x="13958" y="568"/>
                  </a:lnTo>
                  <a:lnTo>
                    <a:pt x="14064" y="663"/>
                  </a:lnTo>
                  <a:lnTo>
                    <a:pt x="14170" y="663"/>
                  </a:lnTo>
                  <a:lnTo>
                    <a:pt x="14223" y="758"/>
                  </a:lnTo>
                  <a:lnTo>
                    <a:pt x="14329" y="853"/>
                  </a:lnTo>
                  <a:lnTo>
                    <a:pt x="14595" y="1326"/>
                  </a:lnTo>
                  <a:lnTo>
                    <a:pt x="14648" y="1326"/>
                  </a:lnTo>
                  <a:lnTo>
                    <a:pt x="14701" y="1421"/>
                  </a:lnTo>
                  <a:lnTo>
                    <a:pt x="14807" y="1516"/>
                  </a:lnTo>
                  <a:lnTo>
                    <a:pt x="14966" y="1611"/>
                  </a:lnTo>
                  <a:lnTo>
                    <a:pt x="15072" y="1705"/>
                  </a:lnTo>
                  <a:lnTo>
                    <a:pt x="15125" y="1800"/>
                  </a:lnTo>
                  <a:lnTo>
                    <a:pt x="15231" y="1895"/>
                  </a:lnTo>
                  <a:lnTo>
                    <a:pt x="15338" y="2084"/>
                  </a:lnTo>
                  <a:lnTo>
                    <a:pt x="15338" y="2179"/>
                  </a:lnTo>
                  <a:lnTo>
                    <a:pt x="15391" y="2274"/>
                  </a:lnTo>
                  <a:lnTo>
                    <a:pt x="15656" y="3221"/>
                  </a:lnTo>
                  <a:lnTo>
                    <a:pt x="15656" y="3316"/>
                  </a:lnTo>
                  <a:lnTo>
                    <a:pt x="15762" y="3695"/>
                  </a:lnTo>
                  <a:lnTo>
                    <a:pt x="15921" y="3979"/>
                  </a:lnTo>
                  <a:lnTo>
                    <a:pt x="15974" y="4168"/>
                  </a:lnTo>
                  <a:lnTo>
                    <a:pt x="15974" y="4263"/>
                  </a:lnTo>
                  <a:lnTo>
                    <a:pt x="16028" y="4358"/>
                  </a:lnTo>
                  <a:lnTo>
                    <a:pt x="16028" y="4926"/>
                  </a:lnTo>
                  <a:lnTo>
                    <a:pt x="15974" y="5021"/>
                  </a:lnTo>
                  <a:lnTo>
                    <a:pt x="15974" y="5116"/>
                  </a:lnTo>
                  <a:lnTo>
                    <a:pt x="15868" y="5305"/>
                  </a:lnTo>
                  <a:lnTo>
                    <a:pt x="15709" y="5684"/>
                  </a:lnTo>
                  <a:lnTo>
                    <a:pt x="15603" y="5779"/>
                  </a:lnTo>
                  <a:lnTo>
                    <a:pt x="15603" y="5874"/>
                  </a:lnTo>
                  <a:lnTo>
                    <a:pt x="15391" y="6253"/>
                  </a:lnTo>
                  <a:lnTo>
                    <a:pt x="15391" y="6537"/>
                  </a:lnTo>
                  <a:lnTo>
                    <a:pt x="15444" y="6537"/>
                  </a:lnTo>
                  <a:lnTo>
                    <a:pt x="15444" y="6632"/>
                  </a:lnTo>
                  <a:lnTo>
                    <a:pt x="15497" y="6632"/>
                  </a:lnTo>
                  <a:lnTo>
                    <a:pt x="15550" y="6726"/>
                  </a:lnTo>
                  <a:lnTo>
                    <a:pt x="15603" y="6726"/>
                  </a:lnTo>
                  <a:lnTo>
                    <a:pt x="15709" y="6821"/>
                  </a:lnTo>
                  <a:lnTo>
                    <a:pt x="16028" y="6821"/>
                  </a:lnTo>
                  <a:lnTo>
                    <a:pt x="16081" y="6726"/>
                  </a:lnTo>
                  <a:lnTo>
                    <a:pt x="16187" y="6632"/>
                  </a:lnTo>
                  <a:lnTo>
                    <a:pt x="16240" y="6632"/>
                  </a:lnTo>
                  <a:lnTo>
                    <a:pt x="16293" y="6537"/>
                  </a:lnTo>
                  <a:lnTo>
                    <a:pt x="16399" y="6253"/>
                  </a:lnTo>
                  <a:lnTo>
                    <a:pt x="16717" y="5684"/>
                  </a:lnTo>
                  <a:lnTo>
                    <a:pt x="16717" y="5589"/>
                  </a:lnTo>
                  <a:lnTo>
                    <a:pt x="16771" y="5589"/>
                  </a:lnTo>
                  <a:lnTo>
                    <a:pt x="16824" y="5495"/>
                  </a:lnTo>
                  <a:lnTo>
                    <a:pt x="16824" y="5400"/>
                  </a:lnTo>
                  <a:lnTo>
                    <a:pt x="16930" y="5211"/>
                  </a:lnTo>
                  <a:lnTo>
                    <a:pt x="16983" y="5211"/>
                  </a:lnTo>
                  <a:lnTo>
                    <a:pt x="17089" y="5021"/>
                  </a:lnTo>
                  <a:lnTo>
                    <a:pt x="17407" y="5021"/>
                  </a:lnTo>
                  <a:lnTo>
                    <a:pt x="17567" y="5116"/>
                  </a:lnTo>
                  <a:lnTo>
                    <a:pt x="17938" y="5116"/>
                  </a:lnTo>
                  <a:lnTo>
                    <a:pt x="18044" y="4926"/>
                  </a:lnTo>
                  <a:lnTo>
                    <a:pt x="18044" y="4737"/>
                  </a:lnTo>
                  <a:lnTo>
                    <a:pt x="18097" y="4547"/>
                  </a:lnTo>
                  <a:lnTo>
                    <a:pt x="18097" y="4168"/>
                  </a:lnTo>
                  <a:lnTo>
                    <a:pt x="18150" y="4074"/>
                  </a:lnTo>
                  <a:lnTo>
                    <a:pt x="18150" y="3979"/>
                  </a:lnTo>
                  <a:lnTo>
                    <a:pt x="18363" y="3600"/>
                  </a:lnTo>
                  <a:lnTo>
                    <a:pt x="18416" y="3600"/>
                  </a:lnTo>
                  <a:lnTo>
                    <a:pt x="18469" y="3505"/>
                  </a:lnTo>
                  <a:lnTo>
                    <a:pt x="19000" y="3505"/>
                  </a:lnTo>
                  <a:lnTo>
                    <a:pt x="19212" y="3600"/>
                  </a:lnTo>
                  <a:lnTo>
                    <a:pt x="19477" y="3695"/>
                  </a:lnTo>
                  <a:lnTo>
                    <a:pt x="19583" y="3695"/>
                  </a:lnTo>
                  <a:lnTo>
                    <a:pt x="19689" y="3789"/>
                  </a:lnTo>
                  <a:lnTo>
                    <a:pt x="19902" y="3789"/>
                  </a:lnTo>
                  <a:lnTo>
                    <a:pt x="19955" y="3695"/>
                  </a:lnTo>
                  <a:lnTo>
                    <a:pt x="20061" y="3695"/>
                  </a:lnTo>
                  <a:lnTo>
                    <a:pt x="20114" y="3600"/>
                  </a:lnTo>
                  <a:lnTo>
                    <a:pt x="20114" y="3505"/>
                  </a:lnTo>
                  <a:lnTo>
                    <a:pt x="20167" y="3411"/>
                  </a:lnTo>
                  <a:lnTo>
                    <a:pt x="20273" y="3032"/>
                  </a:lnTo>
                  <a:lnTo>
                    <a:pt x="20326" y="2937"/>
                  </a:lnTo>
                  <a:lnTo>
                    <a:pt x="20486" y="2368"/>
                  </a:lnTo>
                  <a:lnTo>
                    <a:pt x="20486" y="2274"/>
                  </a:lnTo>
                  <a:lnTo>
                    <a:pt x="20539" y="2084"/>
                  </a:lnTo>
                  <a:lnTo>
                    <a:pt x="20592" y="1800"/>
                  </a:lnTo>
                  <a:lnTo>
                    <a:pt x="20592" y="1516"/>
                  </a:lnTo>
                  <a:lnTo>
                    <a:pt x="20645" y="1421"/>
                  </a:lnTo>
                  <a:lnTo>
                    <a:pt x="20645" y="1326"/>
                  </a:lnTo>
                  <a:lnTo>
                    <a:pt x="20698" y="1326"/>
                  </a:lnTo>
                  <a:lnTo>
                    <a:pt x="20698" y="1232"/>
                  </a:lnTo>
                  <a:lnTo>
                    <a:pt x="21069" y="1232"/>
                  </a:lnTo>
                  <a:lnTo>
                    <a:pt x="21122" y="1326"/>
                  </a:lnTo>
                  <a:lnTo>
                    <a:pt x="21229" y="1326"/>
                  </a:lnTo>
                  <a:lnTo>
                    <a:pt x="21229" y="1421"/>
                  </a:lnTo>
                  <a:lnTo>
                    <a:pt x="21282" y="1421"/>
                  </a:lnTo>
                  <a:lnTo>
                    <a:pt x="21282" y="1611"/>
                  </a:lnTo>
                  <a:lnTo>
                    <a:pt x="21335" y="1705"/>
                  </a:lnTo>
                  <a:lnTo>
                    <a:pt x="21335" y="2084"/>
                  </a:lnTo>
                  <a:lnTo>
                    <a:pt x="21282" y="2368"/>
                  </a:lnTo>
                  <a:lnTo>
                    <a:pt x="21282" y="3316"/>
                  </a:lnTo>
                  <a:lnTo>
                    <a:pt x="21335" y="3316"/>
                  </a:lnTo>
                  <a:lnTo>
                    <a:pt x="21335" y="3411"/>
                  </a:lnTo>
                  <a:lnTo>
                    <a:pt x="21388" y="3411"/>
                  </a:lnTo>
                  <a:lnTo>
                    <a:pt x="21441" y="3505"/>
                  </a:lnTo>
                  <a:lnTo>
                    <a:pt x="21547" y="3600"/>
                  </a:lnTo>
                  <a:lnTo>
                    <a:pt x="21600" y="3600"/>
                  </a:lnTo>
                  <a:lnTo>
                    <a:pt x="21441" y="3884"/>
                  </a:lnTo>
                  <a:lnTo>
                    <a:pt x="21441" y="3979"/>
                  </a:lnTo>
                  <a:lnTo>
                    <a:pt x="21388" y="3979"/>
                  </a:lnTo>
                  <a:lnTo>
                    <a:pt x="21335" y="4074"/>
                  </a:lnTo>
                  <a:lnTo>
                    <a:pt x="21016" y="4074"/>
                  </a:lnTo>
                  <a:lnTo>
                    <a:pt x="21016" y="4168"/>
                  </a:lnTo>
                  <a:lnTo>
                    <a:pt x="20963" y="4168"/>
                  </a:lnTo>
                  <a:lnTo>
                    <a:pt x="20910" y="4358"/>
                  </a:lnTo>
                  <a:lnTo>
                    <a:pt x="20910" y="4453"/>
                  </a:lnTo>
                  <a:lnTo>
                    <a:pt x="20857" y="4547"/>
                  </a:lnTo>
                  <a:lnTo>
                    <a:pt x="20751" y="4547"/>
                  </a:lnTo>
                  <a:lnTo>
                    <a:pt x="20698" y="4453"/>
                  </a:lnTo>
                  <a:lnTo>
                    <a:pt x="20592" y="4453"/>
                  </a:lnTo>
                  <a:lnTo>
                    <a:pt x="20592" y="4547"/>
                  </a:lnTo>
                  <a:lnTo>
                    <a:pt x="20539" y="4547"/>
                  </a:lnTo>
                  <a:lnTo>
                    <a:pt x="20539" y="4832"/>
                  </a:lnTo>
                  <a:lnTo>
                    <a:pt x="20167" y="4832"/>
                  </a:lnTo>
                  <a:lnTo>
                    <a:pt x="20167" y="5021"/>
                  </a:lnTo>
                  <a:lnTo>
                    <a:pt x="20114" y="5116"/>
                  </a:lnTo>
                  <a:lnTo>
                    <a:pt x="20114" y="5305"/>
                  </a:lnTo>
                  <a:lnTo>
                    <a:pt x="20061" y="5400"/>
                  </a:lnTo>
                  <a:lnTo>
                    <a:pt x="20061" y="5589"/>
                  </a:lnTo>
                  <a:lnTo>
                    <a:pt x="20008" y="5684"/>
                  </a:lnTo>
                  <a:lnTo>
                    <a:pt x="20008" y="6063"/>
                  </a:lnTo>
                  <a:lnTo>
                    <a:pt x="20061" y="6063"/>
                  </a:lnTo>
                  <a:lnTo>
                    <a:pt x="20114" y="6158"/>
                  </a:lnTo>
                  <a:lnTo>
                    <a:pt x="20167" y="6158"/>
                  </a:lnTo>
                  <a:lnTo>
                    <a:pt x="20273" y="6347"/>
                  </a:lnTo>
                  <a:lnTo>
                    <a:pt x="20273" y="6537"/>
                  </a:lnTo>
                  <a:lnTo>
                    <a:pt x="20220" y="6537"/>
                  </a:lnTo>
                  <a:lnTo>
                    <a:pt x="20220" y="6632"/>
                  </a:lnTo>
                  <a:lnTo>
                    <a:pt x="20167" y="6632"/>
                  </a:lnTo>
                  <a:lnTo>
                    <a:pt x="20114" y="6726"/>
                  </a:lnTo>
                  <a:lnTo>
                    <a:pt x="20061" y="6726"/>
                  </a:lnTo>
                  <a:lnTo>
                    <a:pt x="19955" y="6821"/>
                  </a:lnTo>
                  <a:lnTo>
                    <a:pt x="19318" y="6821"/>
                  </a:lnTo>
                  <a:lnTo>
                    <a:pt x="19265" y="6916"/>
                  </a:lnTo>
                  <a:lnTo>
                    <a:pt x="19212" y="6916"/>
                  </a:lnTo>
                  <a:lnTo>
                    <a:pt x="19212" y="7105"/>
                  </a:lnTo>
                  <a:lnTo>
                    <a:pt x="19159" y="7200"/>
                  </a:lnTo>
                  <a:lnTo>
                    <a:pt x="19159" y="7295"/>
                  </a:lnTo>
                  <a:lnTo>
                    <a:pt x="19106" y="7389"/>
                  </a:lnTo>
                  <a:lnTo>
                    <a:pt x="19106" y="7579"/>
                  </a:lnTo>
                  <a:lnTo>
                    <a:pt x="18946" y="7863"/>
                  </a:lnTo>
                  <a:lnTo>
                    <a:pt x="18628" y="7863"/>
                  </a:lnTo>
                  <a:lnTo>
                    <a:pt x="18522" y="8053"/>
                  </a:lnTo>
                  <a:lnTo>
                    <a:pt x="18469" y="8053"/>
                  </a:lnTo>
                  <a:lnTo>
                    <a:pt x="18469" y="8147"/>
                  </a:lnTo>
                  <a:lnTo>
                    <a:pt x="18416" y="8337"/>
                  </a:lnTo>
                  <a:lnTo>
                    <a:pt x="18363" y="8432"/>
                  </a:lnTo>
                  <a:lnTo>
                    <a:pt x="18363" y="9189"/>
                  </a:lnTo>
                  <a:lnTo>
                    <a:pt x="18310" y="9379"/>
                  </a:lnTo>
                  <a:lnTo>
                    <a:pt x="18310" y="9568"/>
                  </a:lnTo>
                  <a:lnTo>
                    <a:pt x="18257" y="9568"/>
                  </a:lnTo>
                  <a:lnTo>
                    <a:pt x="18257" y="9663"/>
                  </a:lnTo>
                  <a:lnTo>
                    <a:pt x="18150" y="9663"/>
                  </a:lnTo>
                  <a:lnTo>
                    <a:pt x="18097" y="9758"/>
                  </a:lnTo>
                  <a:lnTo>
                    <a:pt x="17991" y="9758"/>
                  </a:lnTo>
                  <a:lnTo>
                    <a:pt x="17991" y="9853"/>
                  </a:lnTo>
                  <a:lnTo>
                    <a:pt x="17726" y="10326"/>
                  </a:lnTo>
                  <a:lnTo>
                    <a:pt x="17726" y="10421"/>
                  </a:lnTo>
                  <a:lnTo>
                    <a:pt x="17673" y="10421"/>
                  </a:lnTo>
                  <a:lnTo>
                    <a:pt x="17673" y="10611"/>
                  </a:lnTo>
                  <a:lnTo>
                    <a:pt x="17726" y="10611"/>
                  </a:lnTo>
                  <a:lnTo>
                    <a:pt x="17726" y="10705"/>
                  </a:lnTo>
                  <a:lnTo>
                    <a:pt x="17832" y="10705"/>
                  </a:lnTo>
                  <a:lnTo>
                    <a:pt x="17885" y="10800"/>
                  </a:lnTo>
                  <a:lnTo>
                    <a:pt x="17885" y="10895"/>
                  </a:lnTo>
                  <a:lnTo>
                    <a:pt x="17938" y="10989"/>
                  </a:lnTo>
                  <a:lnTo>
                    <a:pt x="17938" y="11842"/>
                  </a:lnTo>
                  <a:lnTo>
                    <a:pt x="17885" y="11937"/>
                  </a:lnTo>
                  <a:lnTo>
                    <a:pt x="17885" y="12126"/>
                  </a:lnTo>
                  <a:lnTo>
                    <a:pt x="17779" y="12316"/>
                  </a:lnTo>
                  <a:lnTo>
                    <a:pt x="17726" y="12316"/>
                  </a:lnTo>
                  <a:lnTo>
                    <a:pt x="17673" y="12411"/>
                  </a:lnTo>
                  <a:lnTo>
                    <a:pt x="17567" y="12411"/>
                  </a:lnTo>
                  <a:lnTo>
                    <a:pt x="17567" y="12789"/>
                  </a:lnTo>
                  <a:lnTo>
                    <a:pt x="17514" y="12884"/>
                  </a:lnTo>
                  <a:lnTo>
                    <a:pt x="17514" y="12979"/>
                  </a:lnTo>
                  <a:lnTo>
                    <a:pt x="17460" y="13074"/>
                  </a:lnTo>
                  <a:lnTo>
                    <a:pt x="17407" y="13074"/>
                  </a:lnTo>
                  <a:lnTo>
                    <a:pt x="17354" y="12979"/>
                  </a:lnTo>
                  <a:lnTo>
                    <a:pt x="17195" y="12979"/>
                  </a:lnTo>
                  <a:lnTo>
                    <a:pt x="17142" y="12884"/>
                  </a:lnTo>
                  <a:lnTo>
                    <a:pt x="17089" y="12979"/>
                  </a:lnTo>
                  <a:lnTo>
                    <a:pt x="17036" y="12979"/>
                  </a:lnTo>
                  <a:lnTo>
                    <a:pt x="17036" y="13074"/>
                  </a:lnTo>
                  <a:lnTo>
                    <a:pt x="16983" y="13074"/>
                  </a:lnTo>
                  <a:lnTo>
                    <a:pt x="16983" y="13168"/>
                  </a:lnTo>
                  <a:lnTo>
                    <a:pt x="16930" y="13358"/>
                  </a:lnTo>
                  <a:lnTo>
                    <a:pt x="16877" y="13453"/>
                  </a:lnTo>
                  <a:lnTo>
                    <a:pt x="16771" y="13453"/>
                  </a:lnTo>
                  <a:lnTo>
                    <a:pt x="16717" y="13547"/>
                  </a:lnTo>
                  <a:lnTo>
                    <a:pt x="16558" y="13547"/>
                  </a:lnTo>
                  <a:lnTo>
                    <a:pt x="16505" y="13642"/>
                  </a:lnTo>
                  <a:lnTo>
                    <a:pt x="16452" y="13642"/>
                  </a:lnTo>
                  <a:lnTo>
                    <a:pt x="16452" y="13832"/>
                  </a:lnTo>
                  <a:lnTo>
                    <a:pt x="16399" y="13926"/>
                  </a:lnTo>
                  <a:lnTo>
                    <a:pt x="16399" y="14211"/>
                  </a:lnTo>
                  <a:lnTo>
                    <a:pt x="16346" y="14305"/>
                  </a:lnTo>
                  <a:lnTo>
                    <a:pt x="16293" y="14305"/>
                  </a:lnTo>
                  <a:lnTo>
                    <a:pt x="16293" y="14400"/>
                  </a:lnTo>
                  <a:lnTo>
                    <a:pt x="16028" y="14400"/>
                  </a:lnTo>
                  <a:lnTo>
                    <a:pt x="16028" y="14495"/>
                  </a:lnTo>
                  <a:lnTo>
                    <a:pt x="15974" y="14589"/>
                  </a:lnTo>
                  <a:lnTo>
                    <a:pt x="15921" y="14589"/>
                  </a:lnTo>
                  <a:lnTo>
                    <a:pt x="15762" y="14874"/>
                  </a:lnTo>
                  <a:lnTo>
                    <a:pt x="15709" y="14874"/>
                  </a:lnTo>
                  <a:lnTo>
                    <a:pt x="15709" y="15063"/>
                  </a:lnTo>
                  <a:lnTo>
                    <a:pt x="15656" y="15063"/>
                  </a:lnTo>
                  <a:lnTo>
                    <a:pt x="15656" y="15253"/>
                  </a:lnTo>
                  <a:lnTo>
                    <a:pt x="15603" y="15442"/>
                  </a:lnTo>
                  <a:lnTo>
                    <a:pt x="15603" y="16958"/>
                  </a:lnTo>
                  <a:lnTo>
                    <a:pt x="15550" y="17147"/>
                  </a:lnTo>
                  <a:lnTo>
                    <a:pt x="15550" y="17526"/>
                  </a:lnTo>
                  <a:lnTo>
                    <a:pt x="15603" y="17621"/>
                  </a:lnTo>
                  <a:lnTo>
                    <a:pt x="15656" y="17621"/>
                  </a:lnTo>
                  <a:lnTo>
                    <a:pt x="15709" y="17716"/>
                  </a:lnTo>
                  <a:lnTo>
                    <a:pt x="15762" y="17716"/>
                  </a:lnTo>
                  <a:lnTo>
                    <a:pt x="15762" y="18947"/>
                  </a:lnTo>
                  <a:lnTo>
                    <a:pt x="15815" y="18947"/>
                  </a:lnTo>
                  <a:lnTo>
                    <a:pt x="15815" y="19137"/>
                  </a:lnTo>
                  <a:lnTo>
                    <a:pt x="15868" y="19232"/>
                  </a:lnTo>
                  <a:lnTo>
                    <a:pt x="15921" y="19611"/>
                  </a:lnTo>
                  <a:lnTo>
                    <a:pt x="15974" y="19800"/>
                  </a:lnTo>
                  <a:lnTo>
                    <a:pt x="15974" y="20084"/>
                  </a:lnTo>
                  <a:lnTo>
                    <a:pt x="16028" y="20274"/>
                  </a:lnTo>
                  <a:lnTo>
                    <a:pt x="16028" y="21221"/>
                  </a:lnTo>
                  <a:lnTo>
                    <a:pt x="15974" y="21316"/>
                  </a:lnTo>
                  <a:lnTo>
                    <a:pt x="15974" y="21411"/>
                  </a:lnTo>
                  <a:lnTo>
                    <a:pt x="15868" y="21600"/>
                  </a:lnTo>
                  <a:lnTo>
                    <a:pt x="15815" y="21505"/>
                  </a:lnTo>
                  <a:lnTo>
                    <a:pt x="15815" y="21411"/>
                  </a:lnTo>
                  <a:lnTo>
                    <a:pt x="15762" y="21411"/>
                  </a:lnTo>
                  <a:lnTo>
                    <a:pt x="15709" y="21221"/>
                  </a:lnTo>
                  <a:lnTo>
                    <a:pt x="15709" y="21126"/>
                  </a:lnTo>
                  <a:lnTo>
                    <a:pt x="15656" y="21126"/>
                  </a:lnTo>
                  <a:lnTo>
                    <a:pt x="15656" y="21032"/>
                  </a:lnTo>
                  <a:lnTo>
                    <a:pt x="15603" y="21032"/>
                  </a:lnTo>
                  <a:lnTo>
                    <a:pt x="15444" y="20937"/>
                  </a:lnTo>
                  <a:lnTo>
                    <a:pt x="15391" y="20842"/>
                  </a:lnTo>
                  <a:lnTo>
                    <a:pt x="15338" y="20842"/>
                  </a:lnTo>
                  <a:lnTo>
                    <a:pt x="15231" y="20653"/>
                  </a:lnTo>
                  <a:lnTo>
                    <a:pt x="15231" y="20463"/>
                  </a:lnTo>
                  <a:lnTo>
                    <a:pt x="15178" y="20368"/>
                  </a:lnTo>
                  <a:lnTo>
                    <a:pt x="15178" y="20274"/>
                  </a:lnTo>
                  <a:lnTo>
                    <a:pt x="15072" y="19705"/>
                  </a:lnTo>
                  <a:lnTo>
                    <a:pt x="15019" y="19516"/>
                  </a:lnTo>
                  <a:lnTo>
                    <a:pt x="14966" y="19232"/>
                  </a:lnTo>
                  <a:lnTo>
                    <a:pt x="14966" y="19137"/>
                  </a:lnTo>
                  <a:lnTo>
                    <a:pt x="14913" y="18947"/>
                  </a:lnTo>
                  <a:lnTo>
                    <a:pt x="14913" y="18474"/>
                  </a:lnTo>
                  <a:lnTo>
                    <a:pt x="14966" y="18189"/>
                  </a:lnTo>
                  <a:lnTo>
                    <a:pt x="14966" y="17621"/>
                  </a:lnTo>
                  <a:lnTo>
                    <a:pt x="14860" y="17432"/>
                  </a:lnTo>
                  <a:lnTo>
                    <a:pt x="14860" y="17337"/>
                  </a:lnTo>
                  <a:lnTo>
                    <a:pt x="14648" y="17147"/>
                  </a:lnTo>
                  <a:lnTo>
                    <a:pt x="14595" y="16958"/>
                  </a:lnTo>
                  <a:lnTo>
                    <a:pt x="14488" y="16863"/>
                  </a:lnTo>
                  <a:lnTo>
                    <a:pt x="14329" y="16579"/>
                  </a:lnTo>
                  <a:lnTo>
                    <a:pt x="14223" y="16579"/>
                  </a:lnTo>
                  <a:lnTo>
                    <a:pt x="14117" y="16674"/>
                  </a:lnTo>
                  <a:lnTo>
                    <a:pt x="14011" y="16674"/>
                  </a:lnTo>
                  <a:lnTo>
                    <a:pt x="13958" y="16768"/>
                  </a:lnTo>
                  <a:lnTo>
                    <a:pt x="13799" y="16768"/>
                  </a:lnTo>
                  <a:lnTo>
                    <a:pt x="13745" y="16674"/>
                  </a:lnTo>
                  <a:lnTo>
                    <a:pt x="13692" y="16674"/>
                  </a:lnTo>
                  <a:lnTo>
                    <a:pt x="13639" y="16579"/>
                  </a:lnTo>
                  <a:lnTo>
                    <a:pt x="13533" y="16484"/>
                  </a:lnTo>
                  <a:lnTo>
                    <a:pt x="13533" y="16389"/>
                  </a:lnTo>
                  <a:lnTo>
                    <a:pt x="12896" y="16389"/>
                  </a:lnTo>
                  <a:lnTo>
                    <a:pt x="12790" y="16484"/>
                  </a:lnTo>
                  <a:lnTo>
                    <a:pt x="12631" y="16484"/>
                  </a:lnTo>
                  <a:lnTo>
                    <a:pt x="12525" y="16579"/>
                  </a:lnTo>
                  <a:lnTo>
                    <a:pt x="12472" y="16674"/>
                  </a:lnTo>
                  <a:lnTo>
                    <a:pt x="12419" y="16674"/>
                  </a:lnTo>
                  <a:lnTo>
                    <a:pt x="12366" y="16768"/>
                  </a:lnTo>
                  <a:lnTo>
                    <a:pt x="12366" y="16863"/>
                  </a:lnTo>
                  <a:lnTo>
                    <a:pt x="12313" y="16863"/>
                  </a:lnTo>
                  <a:lnTo>
                    <a:pt x="12313" y="16958"/>
                  </a:lnTo>
                  <a:lnTo>
                    <a:pt x="12366" y="16958"/>
                  </a:lnTo>
                  <a:lnTo>
                    <a:pt x="12366" y="17147"/>
                  </a:lnTo>
                  <a:lnTo>
                    <a:pt x="12472" y="17337"/>
                  </a:lnTo>
                  <a:lnTo>
                    <a:pt x="12472" y="17432"/>
                  </a:lnTo>
                  <a:lnTo>
                    <a:pt x="12525" y="17526"/>
                  </a:lnTo>
                  <a:lnTo>
                    <a:pt x="12525" y="17621"/>
                  </a:lnTo>
                  <a:lnTo>
                    <a:pt x="12472" y="17621"/>
                  </a:lnTo>
                  <a:lnTo>
                    <a:pt x="12419" y="17716"/>
                  </a:lnTo>
                  <a:lnTo>
                    <a:pt x="12206" y="17716"/>
                  </a:lnTo>
                  <a:lnTo>
                    <a:pt x="12100" y="17621"/>
                  </a:lnTo>
                  <a:lnTo>
                    <a:pt x="11835" y="17621"/>
                  </a:lnTo>
                  <a:lnTo>
                    <a:pt x="11729" y="17526"/>
                  </a:lnTo>
                  <a:lnTo>
                    <a:pt x="11676" y="17526"/>
                  </a:lnTo>
                  <a:lnTo>
                    <a:pt x="11676" y="17432"/>
                  </a:lnTo>
                  <a:lnTo>
                    <a:pt x="11623" y="17432"/>
                  </a:lnTo>
                  <a:lnTo>
                    <a:pt x="11623" y="16484"/>
                  </a:lnTo>
                  <a:lnTo>
                    <a:pt x="11463" y="16484"/>
                  </a:lnTo>
                  <a:lnTo>
                    <a:pt x="11463" y="16579"/>
                  </a:lnTo>
                  <a:lnTo>
                    <a:pt x="11410" y="16579"/>
                  </a:lnTo>
                  <a:lnTo>
                    <a:pt x="11357" y="16674"/>
                  </a:lnTo>
                  <a:lnTo>
                    <a:pt x="11304" y="16674"/>
                  </a:lnTo>
                  <a:lnTo>
                    <a:pt x="11304" y="16768"/>
                  </a:lnTo>
                  <a:lnTo>
                    <a:pt x="11251" y="16768"/>
                  </a:lnTo>
                  <a:lnTo>
                    <a:pt x="11251" y="17337"/>
                  </a:lnTo>
                  <a:lnTo>
                    <a:pt x="11198" y="17432"/>
                  </a:lnTo>
                  <a:lnTo>
                    <a:pt x="11039" y="17432"/>
                  </a:lnTo>
                  <a:lnTo>
                    <a:pt x="11039" y="17337"/>
                  </a:lnTo>
                  <a:lnTo>
                    <a:pt x="10986" y="17337"/>
                  </a:lnTo>
                  <a:lnTo>
                    <a:pt x="10933" y="17242"/>
                  </a:lnTo>
                  <a:lnTo>
                    <a:pt x="10933" y="17147"/>
                  </a:lnTo>
                  <a:lnTo>
                    <a:pt x="10880" y="17053"/>
                  </a:lnTo>
                  <a:lnTo>
                    <a:pt x="10880" y="16958"/>
                  </a:lnTo>
                  <a:lnTo>
                    <a:pt x="10827" y="16863"/>
                  </a:lnTo>
                  <a:lnTo>
                    <a:pt x="10827" y="16768"/>
                  </a:lnTo>
                  <a:lnTo>
                    <a:pt x="10773" y="16768"/>
                  </a:lnTo>
                  <a:lnTo>
                    <a:pt x="10773" y="16674"/>
                  </a:lnTo>
                  <a:lnTo>
                    <a:pt x="10720" y="16674"/>
                  </a:lnTo>
                  <a:lnTo>
                    <a:pt x="10667" y="16768"/>
                  </a:lnTo>
                  <a:lnTo>
                    <a:pt x="10614" y="16768"/>
                  </a:lnTo>
                  <a:lnTo>
                    <a:pt x="10508" y="16958"/>
                  </a:lnTo>
                  <a:lnTo>
                    <a:pt x="10455" y="16958"/>
                  </a:lnTo>
                  <a:lnTo>
                    <a:pt x="10402" y="17053"/>
                  </a:lnTo>
                  <a:lnTo>
                    <a:pt x="10349" y="17242"/>
                  </a:lnTo>
                  <a:lnTo>
                    <a:pt x="10190" y="17526"/>
                  </a:lnTo>
                  <a:lnTo>
                    <a:pt x="10137" y="17716"/>
                  </a:lnTo>
                  <a:lnTo>
                    <a:pt x="10030" y="17905"/>
                  </a:lnTo>
                  <a:lnTo>
                    <a:pt x="9977" y="18095"/>
                  </a:lnTo>
                  <a:lnTo>
                    <a:pt x="9924" y="18189"/>
                  </a:lnTo>
                  <a:lnTo>
                    <a:pt x="9871" y="18379"/>
                  </a:lnTo>
                  <a:lnTo>
                    <a:pt x="9818" y="18474"/>
                  </a:lnTo>
                  <a:lnTo>
                    <a:pt x="9765" y="18474"/>
                  </a:lnTo>
                  <a:lnTo>
                    <a:pt x="9765" y="18568"/>
                  </a:lnTo>
                  <a:lnTo>
                    <a:pt x="9712" y="18568"/>
                  </a:lnTo>
                  <a:lnTo>
                    <a:pt x="9659" y="18663"/>
                  </a:lnTo>
                  <a:lnTo>
                    <a:pt x="9553" y="18758"/>
                  </a:lnTo>
                  <a:lnTo>
                    <a:pt x="9500" y="18758"/>
                  </a:lnTo>
                  <a:lnTo>
                    <a:pt x="9394" y="18853"/>
                  </a:lnTo>
                  <a:lnTo>
                    <a:pt x="9341" y="18853"/>
                  </a:lnTo>
                  <a:lnTo>
                    <a:pt x="9341" y="18947"/>
                  </a:lnTo>
                  <a:lnTo>
                    <a:pt x="9287" y="19042"/>
                  </a:lnTo>
                  <a:lnTo>
                    <a:pt x="9287" y="19137"/>
                  </a:lnTo>
                  <a:lnTo>
                    <a:pt x="9234" y="19232"/>
                  </a:lnTo>
                  <a:lnTo>
                    <a:pt x="9234" y="19326"/>
                  </a:lnTo>
                  <a:lnTo>
                    <a:pt x="9181" y="19516"/>
                  </a:lnTo>
                  <a:lnTo>
                    <a:pt x="9181" y="20084"/>
                  </a:lnTo>
                  <a:lnTo>
                    <a:pt x="8651" y="20084"/>
                  </a:lnTo>
                  <a:lnTo>
                    <a:pt x="8598" y="19989"/>
                  </a:lnTo>
                  <a:lnTo>
                    <a:pt x="8598" y="19421"/>
                  </a:lnTo>
                  <a:lnTo>
                    <a:pt x="8544" y="19326"/>
                  </a:lnTo>
                  <a:lnTo>
                    <a:pt x="8544" y="19137"/>
                  </a:lnTo>
                  <a:lnTo>
                    <a:pt x="8491" y="19042"/>
                  </a:lnTo>
                  <a:lnTo>
                    <a:pt x="8438" y="19042"/>
                  </a:lnTo>
                  <a:lnTo>
                    <a:pt x="8438" y="18947"/>
                  </a:lnTo>
                  <a:lnTo>
                    <a:pt x="8332" y="18947"/>
                  </a:lnTo>
                  <a:lnTo>
                    <a:pt x="8279" y="18853"/>
                  </a:lnTo>
                  <a:lnTo>
                    <a:pt x="8226" y="18853"/>
                  </a:lnTo>
                  <a:lnTo>
                    <a:pt x="8173" y="18758"/>
                  </a:lnTo>
                  <a:lnTo>
                    <a:pt x="8173" y="18568"/>
                  </a:lnTo>
                  <a:lnTo>
                    <a:pt x="8120" y="18474"/>
                  </a:lnTo>
                  <a:lnTo>
                    <a:pt x="8120" y="17811"/>
                  </a:lnTo>
                  <a:lnTo>
                    <a:pt x="8067" y="17716"/>
                  </a:lnTo>
                  <a:lnTo>
                    <a:pt x="8067" y="17621"/>
                  </a:lnTo>
                  <a:lnTo>
                    <a:pt x="7855" y="17242"/>
                  </a:lnTo>
                  <a:lnTo>
                    <a:pt x="7801" y="17053"/>
                  </a:lnTo>
                  <a:lnTo>
                    <a:pt x="7695" y="16863"/>
                  </a:lnTo>
                  <a:lnTo>
                    <a:pt x="7589" y="16768"/>
                  </a:lnTo>
                  <a:lnTo>
                    <a:pt x="7536" y="16768"/>
                  </a:lnTo>
                  <a:lnTo>
                    <a:pt x="7536" y="16674"/>
                  </a:lnTo>
                  <a:lnTo>
                    <a:pt x="7483" y="16674"/>
                  </a:lnTo>
                  <a:lnTo>
                    <a:pt x="7377" y="16863"/>
                  </a:lnTo>
                  <a:lnTo>
                    <a:pt x="7377" y="17621"/>
                  </a:lnTo>
                  <a:lnTo>
                    <a:pt x="7324" y="17621"/>
                  </a:lnTo>
                  <a:lnTo>
                    <a:pt x="7324" y="17716"/>
                  </a:lnTo>
                  <a:lnTo>
                    <a:pt x="6952" y="17716"/>
                  </a:lnTo>
                  <a:lnTo>
                    <a:pt x="6952" y="17621"/>
                  </a:lnTo>
                  <a:lnTo>
                    <a:pt x="6899" y="17621"/>
                  </a:lnTo>
                  <a:lnTo>
                    <a:pt x="6899" y="17526"/>
                  </a:lnTo>
                  <a:lnTo>
                    <a:pt x="6846" y="17526"/>
                  </a:lnTo>
                  <a:lnTo>
                    <a:pt x="6846" y="17242"/>
                  </a:lnTo>
                  <a:lnTo>
                    <a:pt x="6793" y="17147"/>
                  </a:lnTo>
                  <a:lnTo>
                    <a:pt x="6793" y="16674"/>
                  </a:lnTo>
                  <a:lnTo>
                    <a:pt x="6740" y="16674"/>
                  </a:lnTo>
                  <a:lnTo>
                    <a:pt x="6740" y="16484"/>
                  </a:lnTo>
                  <a:lnTo>
                    <a:pt x="6528" y="16484"/>
                  </a:lnTo>
                  <a:lnTo>
                    <a:pt x="6528" y="16389"/>
                  </a:lnTo>
                  <a:lnTo>
                    <a:pt x="6475" y="16389"/>
                  </a:lnTo>
                  <a:lnTo>
                    <a:pt x="6475" y="15726"/>
                  </a:lnTo>
                  <a:lnTo>
                    <a:pt x="6315" y="15726"/>
                  </a:lnTo>
                  <a:lnTo>
                    <a:pt x="6262" y="15632"/>
                  </a:lnTo>
                  <a:lnTo>
                    <a:pt x="6156" y="15632"/>
                  </a:lnTo>
                  <a:lnTo>
                    <a:pt x="6156" y="15537"/>
                  </a:lnTo>
                  <a:lnTo>
                    <a:pt x="6103" y="15537"/>
                  </a:lnTo>
                  <a:lnTo>
                    <a:pt x="6103" y="15158"/>
                  </a:lnTo>
                  <a:lnTo>
                    <a:pt x="6050" y="15063"/>
                  </a:lnTo>
                  <a:lnTo>
                    <a:pt x="6050" y="14874"/>
                  </a:lnTo>
                  <a:lnTo>
                    <a:pt x="5997" y="14874"/>
                  </a:lnTo>
                  <a:lnTo>
                    <a:pt x="5997" y="14968"/>
                  </a:lnTo>
                  <a:lnTo>
                    <a:pt x="5944" y="14968"/>
                  </a:lnTo>
                  <a:lnTo>
                    <a:pt x="5785" y="15253"/>
                  </a:lnTo>
                  <a:lnTo>
                    <a:pt x="5466" y="15253"/>
                  </a:lnTo>
                  <a:lnTo>
                    <a:pt x="5466" y="15347"/>
                  </a:lnTo>
                  <a:lnTo>
                    <a:pt x="5413" y="15347"/>
                  </a:lnTo>
                  <a:lnTo>
                    <a:pt x="5413" y="15632"/>
                  </a:lnTo>
                  <a:lnTo>
                    <a:pt x="5360" y="15632"/>
                  </a:lnTo>
                  <a:lnTo>
                    <a:pt x="5360" y="15821"/>
                  </a:lnTo>
                  <a:lnTo>
                    <a:pt x="5095" y="15821"/>
                  </a:lnTo>
                  <a:lnTo>
                    <a:pt x="4936" y="15726"/>
                  </a:lnTo>
                  <a:lnTo>
                    <a:pt x="4776" y="15726"/>
                  </a:lnTo>
                  <a:lnTo>
                    <a:pt x="4723" y="15821"/>
                  </a:lnTo>
                  <a:lnTo>
                    <a:pt x="4670" y="15821"/>
                  </a:lnTo>
                  <a:lnTo>
                    <a:pt x="4564" y="15916"/>
                  </a:lnTo>
                  <a:lnTo>
                    <a:pt x="4511" y="15916"/>
                  </a:lnTo>
                  <a:lnTo>
                    <a:pt x="4458" y="16011"/>
                  </a:lnTo>
                  <a:lnTo>
                    <a:pt x="4033" y="16011"/>
                  </a:lnTo>
                  <a:lnTo>
                    <a:pt x="3980" y="15916"/>
                  </a:lnTo>
                  <a:lnTo>
                    <a:pt x="3874" y="15916"/>
                  </a:lnTo>
                  <a:lnTo>
                    <a:pt x="3821" y="15821"/>
                  </a:lnTo>
                  <a:lnTo>
                    <a:pt x="3715" y="15821"/>
                  </a:lnTo>
                  <a:lnTo>
                    <a:pt x="3715" y="15726"/>
                  </a:lnTo>
                  <a:lnTo>
                    <a:pt x="3343" y="15063"/>
                  </a:lnTo>
                  <a:lnTo>
                    <a:pt x="3290" y="15063"/>
                  </a:lnTo>
                  <a:lnTo>
                    <a:pt x="3184" y="14968"/>
                  </a:lnTo>
                  <a:lnTo>
                    <a:pt x="3078" y="14968"/>
                  </a:lnTo>
                  <a:lnTo>
                    <a:pt x="3025" y="14874"/>
                  </a:lnTo>
                  <a:lnTo>
                    <a:pt x="3025" y="14779"/>
                  </a:lnTo>
                  <a:lnTo>
                    <a:pt x="2972" y="14779"/>
                  </a:lnTo>
                  <a:lnTo>
                    <a:pt x="2972" y="14495"/>
                  </a:lnTo>
                  <a:lnTo>
                    <a:pt x="2919" y="14495"/>
                  </a:lnTo>
                  <a:lnTo>
                    <a:pt x="2919" y="14400"/>
                  </a:lnTo>
                  <a:lnTo>
                    <a:pt x="2813" y="14400"/>
                  </a:lnTo>
                  <a:lnTo>
                    <a:pt x="2760" y="14305"/>
                  </a:lnTo>
                  <a:lnTo>
                    <a:pt x="2282" y="14305"/>
                  </a:lnTo>
                  <a:lnTo>
                    <a:pt x="2176" y="14400"/>
                  </a:lnTo>
                  <a:lnTo>
                    <a:pt x="2070" y="14400"/>
                  </a:lnTo>
                  <a:lnTo>
                    <a:pt x="2123" y="14305"/>
                  </a:lnTo>
                  <a:lnTo>
                    <a:pt x="2123" y="13737"/>
                  </a:lnTo>
                  <a:lnTo>
                    <a:pt x="2070" y="13737"/>
                  </a:lnTo>
                  <a:lnTo>
                    <a:pt x="2017" y="13642"/>
                  </a:lnTo>
                  <a:lnTo>
                    <a:pt x="1911" y="13642"/>
                  </a:lnTo>
                  <a:lnTo>
                    <a:pt x="1751" y="13547"/>
                  </a:lnTo>
                  <a:lnTo>
                    <a:pt x="1645" y="13547"/>
                  </a:lnTo>
                  <a:lnTo>
                    <a:pt x="1645" y="13453"/>
                  </a:lnTo>
                  <a:lnTo>
                    <a:pt x="1592" y="13453"/>
                  </a:lnTo>
                  <a:lnTo>
                    <a:pt x="1539" y="13358"/>
                  </a:lnTo>
                  <a:lnTo>
                    <a:pt x="1433" y="13263"/>
                  </a:lnTo>
                  <a:lnTo>
                    <a:pt x="1380" y="13074"/>
                  </a:lnTo>
                  <a:lnTo>
                    <a:pt x="1327" y="13074"/>
                  </a:lnTo>
                  <a:lnTo>
                    <a:pt x="1274" y="12979"/>
                  </a:lnTo>
                  <a:lnTo>
                    <a:pt x="1221" y="12979"/>
                  </a:lnTo>
                  <a:lnTo>
                    <a:pt x="1061" y="12884"/>
                  </a:lnTo>
                  <a:lnTo>
                    <a:pt x="1008" y="12884"/>
                  </a:lnTo>
                  <a:lnTo>
                    <a:pt x="902" y="12695"/>
                  </a:lnTo>
                  <a:lnTo>
                    <a:pt x="902" y="12505"/>
                  </a:lnTo>
                  <a:lnTo>
                    <a:pt x="955" y="12411"/>
                  </a:lnTo>
                  <a:lnTo>
                    <a:pt x="955" y="12126"/>
                  </a:lnTo>
                  <a:lnTo>
                    <a:pt x="1008" y="11937"/>
                  </a:lnTo>
                  <a:lnTo>
                    <a:pt x="1008" y="11747"/>
                  </a:lnTo>
                  <a:lnTo>
                    <a:pt x="955" y="11747"/>
                  </a:lnTo>
                  <a:lnTo>
                    <a:pt x="902" y="11653"/>
                  </a:lnTo>
                  <a:lnTo>
                    <a:pt x="531" y="11653"/>
                  </a:lnTo>
                  <a:lnTo>
                    <a:pt x="531" y="11558"/>
                  </a:lnTo>
                  <a:lnTo>
                    <a:pt x="478" y="11463"/>
                  </a:lnTo>
                  <a:lnTo>
                    <a:pt x="478" y="11368"/>
                  </a:lnTo>
                  <a:lnTo>
                    <a:pt x="531" y="11274"/>
                  </a:lnTo>
                  <a:lnTo>
                    <a:pt x="531" y="10989"/>
                  </a:lnTo>
                  <a:lnTo>
                    <a:pt x="584" y="10989"/>
                  </a:lnTo>
                  <a:lnTo>
                    <a:pt x="584" y="10895"/>
                  </a:lnTo>
                  <a:lnTo>
                    <a:pt x="637" y="10705"/>
                  </a:lnTo>
                  <a:lnTo>
                    <a:pt x="637" y="10611"/>
                  </a:lnTo>
                  <a:lnTo>
                    <a:pt x="690" y="10516"/>
                  </a:lnTo>
                  <a:lnTo>
                    <a:pt x="690" y="10326"/>
                  </a:lnTo>
                  <a:lnTo>
                    <a:pt x="637" y="10232"/>
                  </a:lnTo>
                  <a:lnTo>
                    <a:pt x="637" y="10137"/>
                  </a:lnTo>
                  <a:lnTo>
                    <a:pt x="584" y="10137"/>
                  </a:lnTo>
                  <a:lnTo>
                    <a:pt x="531" y="9947"/>
                  </a:lnTo>
                  <a:lnTo>
                    <a:pt x="425" y="9853"/>
                  </a:lnTo>
                  <a:lnTo>
                    <a:pt x="425" y="9758"/>
                  </a:lnTo>
                  <a:lnTo>
                    <a:pt x="371" y="9663"/>
                  </a:lnTo>
                  <a:lnTo>
                    <a:pt x="265" y="9568"/>
                  </a:lnTo>
                  <a:lnTo>
                    <a:pt x="159" y="9379"/>
                  </a:lnTo>
                  <a:lnTo>
                    <a:pt x="159" y="9284"/>
                  </a:lnTo>
                  <a:lnTo>
                    <a:pt x="106" y="9284"/>
                  </a:lnTo>
                  <a:lnTo>
                    <a:pt x="106" y="9189"/>
                  </a:lnTo>
                  <a:lnTo>
                    <a:pt x="53" y="9095"/>
                  </a:lnTo>
                  <a:lnTo>
                    <a:pt x="53" y="8811"/>
                  </a:lnTo>
                  <a:lnTo>
                    <a:pt x="0" y="8621"/>
                  </a:lnTo>
                  <a:lnTo>
                    <a:pt x="0" y="7389"/>
                  </a:lnTo>
                  <a:lnTo>
                    <a:pt x="53" y="7295"/>
                  </a:lnTo>
                  <a:lnTo>
                    <a:pt x="53" y="7200"/>
                  </a:lnTo>
                  <a:lnTo>
                    <a:pt x="106" y="7105"/>
                  </a:lnTo>
                  <a:lnTo>
                    <a:pt x="159" y="7105"/>
                  </a:lnTo>
                  <a:lnTo>
                    <a:pt x="159" y="7011"/>
                  </a:lnTo>
                  <a:lnTo>
                    <a:pt x="212" y="7011"/>
                  </a:lnTo>
                  <a:lnTo>
                    <a:pt x="265" y="6916"/>
                  </a:lnTo>
                  <a:lnTo>
                    <a:pt x="265" y="6726"/>
                  </a:lnTo>
                  <a:lnTo>
                    <a:pt x="212" y="6726"/>
                  </a:lnTo>
                  <a:lnTo>
                    <a:pt x="159" y="6632"/>
                  </a:lnTo>
                  <a:lnTo>
                    <a:pt x="106" y="6632"/>
                  </a:lnTo>
                  <a:lnTo>
                    <a:pt x="106" y="6063"/>
                  </a:lnTo>
                  <a:lnTo>
                    <a:pt x="159" y="5968"/>
                  </a:lnTo>
                  <a:lnTo>
                    <a:pt x="159" y="5874"/>
                  </a:lnTo>
                  <a:lnTo>
                    <a:pt x="212" y="5779"/>
                  </a:lnTo>
                  <a:lnTo>
                    <a:pt x="212" y="5116"/>
                  </a:lnTo>
                  <a:lnTo>
                    <a:pt x="265" y="5116"/>
                  </a:lnTo>
                  <a:lnTo>
                    <a:pt x="265" y="5021"/>
                  </a:lnTo>
                  <a:lnTo>
                    <a:pt x="371" y="4926"/>
                  </a:lnTo>
                  <a:lnTo>
                    <a:pt x="425" y="4926"/>
                  </a:lnTo>
                  <a:lnTo>
                    <a:pt x="425" y="4832"/>
                  </a:lnTo>
                  <a:lnTo>
                    <a:pt x="478" y="4737"/>
                  </a:lnTo>
                  <a:lnTo>
                    <a:pt x="478" y="4453"/>
                  </a:lnTo>
                  <a:lnTo>
                    <a:pt x="425" y="4263"/>
                  </a:lnTo>
                  <a:lnTo>
                    <a:pt x="425" y="3600"/>
                  </a:lnTo>
                  <a:lnTo>
                    <a:pt x="478" y="3600"/>
                  </a:lnTo>
                  <a:lnTo>
                    <a:pt x="584" y="3411"/>
                  </a:lnTo>
                  <a:lnTo>
                    <a:pt x="637" y="3411"/>
                  </a:lnTo>
                  <a:lnTo>
                    <a:pt x="637" y="3316"/>
                  </a:lnTo>
                  <a:lnTo>
                    <a:pt x="690" y="3316"/>
                  </a:lnTo>
                  <a:lnTo>
                    <a:pt x="690" y="2842"/>
                  </a:lnTo>
                  <a:lnTo>
                    <a:pt x="743" y="2653"/>
                  </a:lnTo>
                  <a:lnTo>
                    <a:pt x="743" y="2179"/>
                  </a:lnTo>
                  <a:lnTo>
                    <a:pt x="796" y="2084"/>
                  </a:lnTo>
                  <a:lnTo>
                    <a:pt x="796" y="1989"/>
                  </a:lnTo>
                  <a:lnTo>
                    <a:pt x="849" y="1989"/>
                  </a:lnTo>
                  <a:lnTo>
                    <a:pt x="849" y="1895"/>
                  </a:lnTo>
                  <a:lnTo>
                    <a:pt x="1008" y="1895"/>
                  </a:lnTo>
                  <a:lnTo>
                    <a:pt x="1008" y="1705"/>
                  </a:lnTo>
                  <a:lnTo>
                    <a:pt x="902" y="1516"/>
                  </a:lnTo>
                  <a:lnTo>
                    <a:pt x="849" y="1516"/>
                  </a:lnTo>
                  <a:lnTo>
                    <a:pt x="796" y="1421"/>
                  </a:lnTo>
                  <a:lnTo>
                    <a:pt x="796" y="1326"/>
                  </a:lnTo>
                  <a:lnTo>
                    <a:pt x="743" y="1326"/>
                  </a:lnTo>
                  <a:lnTo>
                    <a:pt x="743" y="663"/>
                  </a:lnTo>
                  <a:lnTo>
                    <a:pt x="796" y="568"/>
                  </a:lnTo>
                  <a:lnTo>
                    <a:pt x="955" y="568"/>
                  </a:lnTo>
                  <a:lnTo>
                    <a:pt x="1008" y="474"/>
                  </a:lnTo>
                  <a:lnTo>
                    <a:pt x="1061" y="568"/>
                  </a:lnTo>
                  <a:lnTo>
                    <a:pt x="1168" y="568"/>
                  </a:lnTo>
                  <a:lnTo>
                    <a:pt x="1168" y="663"/>
                  </a:lnTo>
                  <a:lnTo>
                    <a:pt x="1274" y="853"/>
                  </a:lnTo>
                  <a:lnTo>
                    <a:pt x="1327" y="1042"/>
                  </a:lnTo>
                  <a:lnTo>
                    <a:pt x="1327" y="1137"/>
                  </a:lnTo>
                  <a:lnTo>
                    <a:pt x="1433" y="1326"/>
                  </a:lnTo>
                  <a:lnTo>
                    <a:pt x="1433" y="1421"/>
                  </a:lnTo>
                  <a:lnTo>
                    <a:pt x="1539" y="1421"/>
                  </a:lnTo>
                  <a:lnTo>
                    <a:pt x="1539" y="1232"/>
                  </a:lnTo>
                  <a:lnTo>
                    <a:pt x="1592" y="1137"/>
                  </a:lnTo>
                  <a:lnTo>
                    <a:pt x="1592" y="284"/>
                  </a:lnTo>
                  <a:lnTo>
                    <a:pt x="1539" y="95"/>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08" name="Freeform 528"/>
            <p:cNvSpPr/>
            <p:nvPr/>
          </p:nvSpPr>
          <p:spPr>
            <a:xfrm>
              <a:off x="312390" y="1140589"/>
              <a:ext cx="60077" cy="49735"/>
            </a:xfrm>
            <a:custGeom>
              <a:avLst/>
              <a:gdLst/>
              <a:ahLst/>
              <a:cxnLst>
                <a:cxn ang="0">
                  <a:pos x="wd2" y="hd2"/>
                </a:cxn>
                <a:cxn ang="5400000">
                  <a:pos x="wd2" y="hd2"/>
                </a:cxn>
                <a:cxn ang="10800000">
                  <a:pos x="wd2" y="hd2"/>
                </a:cxn>
                <a:cxn ang="16200000">
                  <a:pos x="wd2" y="hd2"/>
                </a:cxn>
              </a:cxnLst>
              <a:rect l="0" t="0" r="r" b="b"/>
              <a:pathLst>
                <a:path w="21600" h="21600" extrusionOk="0">
                  <a:moveTo>
                    <a:pt x="5760" y="7200"/>
                  </a:moveTo>
                  <a:lnTo>
                    <a:pt x="7200" y="5760"/>
                  </a:lnTo>
                  <a:lnTo>
                    <a:pt x="7200" y="2880"/>
                  </a:lnTo>
                  <a:lnTo>
                    <a:pt x="8640" y="2880"/>
                  </a:lnTo>
                  <a:lnTo>
                    <a:pt x="8640" y="1440"/>
                  </a:lnTo>
                  <a:lnTo>
                    <a:pt x="10080" y="0"/>
                  </a:lnTo>
                  <a:lnTo>
                    <a:pt x="20160" y="0"/>
                  </a:lnTo>
                  <a:lnTo>
                    <a:pt x="20160" y="2880"/>
                  </a:lnTo>
                  <a:lnTo>
                    <a:pt x="21600" y="4320"/>
                  </a:lnTo>
                  <a:lnTo>
                    <a:pt x="21600" y="5760"/>
                  </a:lnTo>
                  <a:lnTo>
                    <a:pt x="20160" y="7200"/>
                  </a:lnTo>
                  <a:lnTo>
                    <a:pt x="20160" y="10080"/>
                  </a:lnTo>
                  <a:lnTo>
                    <a:pt x="18720" y="11520"/>
                  </a:lnTo>
                  <a:lnTo>
                    <a:pt x="18720" y="12960"/>
                  </a:lnTo>
                  <a:lnTo>
                    <a:pt x="17280" y="15840"/>
                  </a:lnTo>
                  <a:lnTo>
                    <a:pt x="14400" y="17280"/>
                  </a:lnTo>
                  <a:lnTo>
                    <a:pt x="12960" y="18720"/>
                  </a:lnTo>
                  <a:lnTo>
                    <a:pt x="12960" y="20160"/>
                  </a:lnTo>
                  <a:lnTo>
                    <a:pt x="11520" y="20160"/>
                  </a:lnTo>
                  <a:lnTo>
                    <a:pt x="10080" y="21600"/>
                  </a:lnTo>
                  <a:lnTo>
                    <a:pt x="5760" y="21600"/>
                  </a:lnTo>
                  <a:lnTo>
                    <a:pt x="0" y="15840"/>
                  </a:lnTo>
                  <a:lnTo>
                    <a:pt x="0" y="11520"/>
                  </a:lnTo>
                  <a:lnTo>
                    <a:pt x="1440" y="11520"/>
                  </a:lnTo>
                  <a:lnTo>
                    <a:pt x="5760" y="72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09" name="Freeform 529"/>
            <p:cNvSpPr/>
            <p:nvPr/>
          </p:nvSpPr>
          <p:spPr>
            <a:xfrm>
              <a:off x="312390" y="1140589"/>
              <a:ext cx="60077" cy="49735"/>
            </a:xfrm>
            <a:custGeom>
              <a:avLst/>
              <a:gdLst/>
              <a:ahLst/>
              <a:cxnLst>
                <a:cxn ang="0">
                  <a:pos x="wd2" y="hd2"/>
                </a:cxn>
                <a:cxn ang="5400000">
                  <a:pos x="wd2" y="hd2"/>
                </a:cxn>
                <a:cxn ang="10800000">
                  <a:pos x="wd2" y="hd2"/>
                </a:cxn>
                <a:cxn ang="16200000">
                  <a:pos x="wd2" y="hd2"/>
                </a:cxn>
              </a:cxnLst>
              <a:rect l="0" t="0" r="r" b="b"/>
              <a:pathLst>
                <a:path w="21600" h="21600" extrusionOk="0">
                  <a:moveTo>
                    <a:pt x="5760" y="7200"/>
                  </a:moveTo>
                  <a:lnTo>
                    <a:pt x="7200" y="5760"/>
                  </a:lnTo>
                  <a:lnTo>
                    <a:pt x="7200" y="2880"/>
                  </a:lnTo>
                  <a:lnTo>
                    <a:pt x="8640" y="2880"/>
                  </a:lnTo>
                  <a:lnTo>
                    <a:pt x="8640" y="1440"/>
                  </a:lnTo>
                  <a:lnTo>
                    <a:pt x="10080" y="0"/>
                  </a:lnTo>
                  <a:lnTo>
                    <a:pt x="20160" y="0"/>
                  </a:lnTo>
                  <a:lnTo>
                    <a:pt x="20160" y="2880"/>
                  </a:lnTo>
                  <a:lnTo>
                    <a:pt x="21600" y="4320"/>
                  </a:lnTo>
                  <a:lnTo>
                    <a:pt x="21600" y="5760"/>
                  </a:lnTo>
                  <a:lnTo>
                    <a:pt x="20160" y="7200"/>
                  </a:lnTo>
                  <a:lnTo>
                    <a:pt x="20160" y="10080"/>
                  </a:lnTo>
                  <a:lnTo>
                    <a:pt x="18720" y="11520"/>
                  </a:lnTo>
                  <a:lnTo>
                    <a:pt x="18720" y="12960"/>
                  </a:lnTo>
                  <a:lnTo>
                    <a:pt x="17280" y="15840"/>
                  </a:lnTo>
                  <a:lnTo>
                    <a:pt x="14400" y="17280"/>
                  </a:lnTo>
                  <a:lnTo>
                    <a:pt x="12960" y="18720"/>
                  </a:lnTo>
                  <a:lnTo>
                    <a:pt x="12960" y="20160"/>
                  </a:lnTo>
                  <a:lnTo>
                    <a:pt x="11520" y="20160"/>
                  </a:lnTo>
                  <a:lnTo>
                    <a:pt x="10080" y="21600"/>
                  </a:lnTo>
                  <a:lnTo>
                    <a:pt x="5760" y="21600"/>
                  </a:lnTo>
                  <a:lnTo>
                    <a:pt x="0" y="15840"/>
                  </a:lnTo>
                  <a:lnTo>
                    <a:pt x="0" y="11520"/>
                  </a:lnTo>
                  <a:lnTo>
                    <a:pt x="1440" y="11520"/>
                  </a:lnTo>
                  <a:lnTo>
                    <a:pt x="5760" y="72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10" name="Freeform 587"/>
            <p:cNvSpPr/>
            <p:nvPr/>
          </p:nvSpPr>
          <p:spPr>
            <a:xfrm>
              <a:off x="1770215" y="1263269"/>
              <a:ext cx="88112" cy="129311"/>
            </a:xfrm>
            <a:custGeom>
              <a:avLst/>
              <a:gdLst/>
              <a:ahLst/>
              <a:cxnLst>
                <a:cxn ang="0">
                  <a:pos x="wd2" y="hd2"/>
                </a:cxn>
                <a:cxn ang="5400000">
                  <a:pos x="wd2" y="hd2"/>
                </a:cxn>
                <a:cxn ang="10800000">
                  <a:pos x="wd2" y="hd2"/>
                </a:cxn>
                <a:cxn ang="16200000">
                  <a:pos x="wd2" y="hd2"/>
                </a:cxn>
              </a:cxnLst>
              <a:rect l="0" t="0" r="r" b="b"/>
              <a:pathLst>
                <a:path w="21600" h="21600" extrusionOk="0">
                  <a:moveTo>
                    <a:pt x="2945" y="554"/>
                  </a:moveTo>
                  <a:lnTo>
                    <a:pt x="3927" y="0"/>
                  </a:lnTo>
                  <a:lnTo>
                    <a:pt x="4909" y="0"/>
                  </a:lnTo>
                  <a:lnTo>
                    <a:pt x="5891" y="554"/>
                  </a:lnTo>
                  <a:lnTo>
                    <a:pt x="7855" y="554"/>
                  </a:lnTo>
                  <a:lnTo>
                    <a:pt x="8836" y="1108"/>
                  </a:lnTo>
                  <a:lnTo>
                    <a:pt x="9818" y="1108"/>
                  </a:lnTo>
                  <a:lnTo>
                    <a:pt x="9818" y="3877"/>
                  </a:lnTo>
                  <a:lnTo>
                    <a:pt x="8836" y="4985"/>
                  </a:lnTo>
                  <a:lnTo>
                    <a:pt x="8836" y="7200"/>
                  </a:lnTo>
                  <a:lnTo>
                    <a:pt x="9818" y="7754"/>
                  </a:lnTo>
                  <a:lnTo>
                    <a:pt x="9818" y="8862"/>
                  </a:lnTo>
                  <a:lnTo>
                    <a:pt x="10800" y="10523"/>
                  </a:lnTo>
                  <a:lnTo>
                    <a:pt x="11782" y="11631"/>
                  </a:lnTo>
                  <a:lnTo>
                    <a:pt x="11782" y="13292"/>
                  </a:lnTo>
                  <a:lnTo>
                    <a:pt x="12764" y="13846"/>
                  </a:lnTo>
                  <a:lnTo>
                    <a:pt x="12764" y="14954"/>
                  </a:lnTo>
                  <a:lnTo>
                    <a:pt x="13745" y="14954"/>
                  </a:lnTo>
                  <a:lnTo>
                    <a:pt x="13745" y="15508"/>
                  </a:lnTo>
                  <a:lnTo>
                    <a:pt x="20618" y="19385"/>
                  </a:lnTo>
                  <a:lnTo>
                    <a:pt x="20618" y="19938"/>
                  </a:lnTo>
                  <a:lnTo>
                    <a:pt x="21600" y="19938"/>
                  </a:lnTo>
                  <a:lnTo>
                    <a:pt x="21600" y="21046"/>
                  </a:lnTo>
                  <a:lnTo>
                    <a:pt x="19636" y="21046"/>
                  </a:lnTo>
                  <a:lnTo>
                    <a:pt x="18655" y="21600"/>
                  </a:lnTo>
                  <a:lnTo>
                    <a:pt x="15709" y="21600"/>
                  </a:lnTo>
                  <a:lnTo>
                    <a:pt x="13745" y="21046"/>
                  </a:lnTo>
                  <a:lnTo>
                    <a:pt x="11782" y="21046"/>
                  </a:lnTo>
                  <a:lnTo>
                    <a:pt x="10800" y="20492"/>
                  </a:lnTo>
                  <a:lnTo>
                    <a:pt x="8836" y="20492"/>
                  </a:lnTo>
                  <a:lnTo>
                    <a:pt x="8836" y="19938"/>
                  </a:lnTo>
                  <a:lnTo>
                    <a:pt x="7855" y="19938"/>
                  </a:lnTo>
                  <a:lnTo>
                    <a:pt x="7855" y="17723"/>
                  </a:lnTo>
                  <a:lnTo>
                    <a:pt x="8836" y="16615"/>
                  </a:lnTo>
                  <a:lnTo>
                    <a:pt x="8836" y="13292"/>
                  </a:lnTo>
                  <a:lnTo>
                    <a:pt x="2945" y="13292"/>
                  </a:lnTo>
                  <a:lnTo>
                    <a:pt x="2945" y="12738"/>
                  </a:lnTo>
                  <a:lnTo>
                    <a:pt x="1964" y="12738"/>
                  </a:lnTo>
                  <a:lnTo>
                    <a:pt x="1964" y="12185"/>
                  </a:lnTo>
                  <a:lnTo>
                    <a:pt x="982" y="12185"/>
                  </a:lnTo>
                  <a:lnTo>
                    <a:pt x="982" y="11631"/>
                  </a:lnTo>
                  <a:lnTo>
                    <a:pt x="0" y="11077"/>
                  </a:lnTo>
                  <a:lnTo>
                    <a:pt x="0" y="3877"/>
                  </a:lnTo>
                  <a:lnTo>
                    <a:pt x="982" y="2769"/>
                  </a:lnTo>
                  <a:lnTo>
                    <a:pt x="982" y="2215"/>
                  </a:lnTo>
                  <a:lnTo>
                    <a:pt x="1964" y="1108"/>
                  </a:lnTo>
                  <a:lnTo>
                    <a:pt x="1964" y="554"/>
                  </a:lnTo>
                  <a:lnTo>
                    <a:pt x="2945" y="554"/>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11" name="Freeform 588"/>
            <p:cNvSpPr/>
            <p:nvPr/>
          </p:nvSpPr>
          <p:spPr>
            <a:xfrm>
              <a:off x="1770215" y="1263269"/>
              <a:ext cx="88112" cy="129311"/>
            </a:xfrm>
            <a:custGeom>
              <a:avLst/>
              <a:gdLst/>
              <a:ahLst/>
              <a:cxnLst>
                <a:cxn ang="0">
                  <a:pos x="wd2" y="hd2"/>
                </a:cxn>
                <a:cxn ang="5400000">
                  <a:pos x="wd2" y="hd2"/>
                </a:cxn>
                <a:cxn ang="10800000">
                  <a:pos x="wd2" y="hd2"/>
                </a:cxn>
                <a:cxn ang="16200000">
                  <a:pos x="wd2" y="hd2"/>
                </a:cxn>
              </a:cxnLst>
              <a:rect l="0" t="0" r="r" b="b"/>
              <a:pathLst>
                <a:path w="21600" h="21600" extrusionOk="0">
                  <a:moveTo>
                    <a:pt x="2945" y="554"/>
                  </a:moveTo>
                  <a:lnTo>
                    <a:pt x="3927" y="0"/>
                  </a:lnTo>
                  <a:lnTo>
                    <a:pt x="4909" y="0"/>
                  </a:lnTo>
                  <a:lnTo>
                    <a:pt x="5891" y="554"/>
                  </a:lnTo>
                  <a:lnTo>
                    <a:pt x="7855" y="554"/>
                  </a:lnTo>
                  <a:lnTo>
                    <a:pt x="8836" y="1108"/>
                  </a:lnTo>
                  <a:lnTo>
                    <a:pt x="9818" y="1108"/>
                  </a:lnTo>
                  <a:lnTo>
                    <a:pt x="9818" y="3877"/>
                  </a:lnTo>
                  <a:lnTo>
                    <a:pt x="8836" y="4985"/>
                  </a:lnTo>
                  <a:lnTo>
                    <a:pt x="8836" y="7200"/>
                  </a:lnTo>
                  <a:lnTo>
                    <a:pt x="9818" y="7754"/>
                  </a:lnTo>
                  <a:lnTo>
                    <a:pt x="9818" y="8862"/>
                  </a:lnTo>
                  <a:lnTo>
                    <a:pt x="10800" y="10523"/>
                  </a:lnTo>
                  <a:lnTo>
                    <a:pt x="11782" y="11631"/>
                  </a:lnTo>
                  <a:lnTo>
                    <a:pt x="11782" y="13292"/>
                  </a:lnTo>
                  <a:lnTo>
                    <a:pt x="12764" y="13846"/>
                  </a:lnTo>
                  <a:lnTo>
                    <a:pt x="12764" y="14954"/>
                  </a:lnTo>
                  <a:lnTo>
                    <a:pt x="13745" y="14954"/>
                  </a:lnTo>
                  <a:lnTo>
                    <a:pt x="13745" y="15508"/>
                  </a:lnTo>
                  <a:lnTo>
                    <a:pt x="20618" y="19385"/>
                  </a:lnTo>
                  <a:lnTo>
                    <a:pt x="20618" y="19938"/>
                  </a:lnTo>
                  <a:lnTo>
                    <a:pt x="21600" y="19938"/>
                  </a:lnTo>
                  <a:lnTo>
                    <a:pt x="21600" y="21046"/>
                  </a:lnTo>
                  <a:lnTo>
                    <a:pt x="19636" y="21046"/>
                  </a:lnTo>
                  <a:lnTo>
                    <a:pt x="18655" y="21600"/>
                  </a:lnTo>
                  <a:lnTo>
                    <a:pt x="15709" y="21600"/>
                  </a:lnTo>
                  <a:lnTo>
                    <a:pt x="13745" y="21046"/>
                  </a:lnTo>
                  <a:lnTo>
                    <a:pt x="11782" y="21046"/>
                  </a:lnTo>
                  <a:lnTo>
                    <a:pt x="10800" y="20492"/>
                  </a:lnTo>
                  <a:lnTo>
                    <a:pt x="8836" y="20492"/>
                  </a:lnTo>
                  <a:lnTo>
                    <a:pt x="8836" y="19938"/>
                  </a:lnTo>
                  <a:lnTo>
                    <a:pt x="7855" y="19938"/>
                  </a:lnTo>
                  <a:lnTo>
                    <a:pt x="7855" y="17723"/>
                  </a:lnTo>
                  <a:lnTo>
                    <a:pt x="8836" y="16615"/>
                  </a:lnTo>
                  <a:lnTo>
                    <a:pt x="8836" y="13292"/>
                  </a:lnTo>
                  <a:lnTo>
                    <a:pt x="2945" y="13292"/>
                  </a:lnTo>
                  <a:lnTo>
                    <a:pt x="2945" y="12738"/>
                  </a:lnTo>
                  <a:lnTo>
                    <a:pt x="1964" y="12738"/>
                  </a:lnTo>
                  <a:lnTo>
                    <a:pt x="1964" y="12185"/>
                  </a:lnTo>
                  <a:lnTo>
                    <a:pt x="982" y="12185"/>
                  </a:lnTo>
                  <a:lnTo>
                    <a:pt x="982" y="11631"/>
                  </a:lnTo>
                  <a:lnTo>
                    <a:pt x="0" y="11077"/>
                  </a:lnTo>
                  <a:lnTo>
                    <a:pt x="0" y="3877"/>
                  </a:lnTo>
                  <a:lnTo>
                    <a:pt x="982" y="2769"/>
                  </a:lnTo>
                  <a:lnTo>
                    <a:pt x="982" y="2215"/>
                  </a:lnTo>
                  <a:lnTo>
                    <a:pt x="1964" y="1108"/>
                  </a:lnTo>
                  <a:lnTo>
                    <a:pt x="1964" y="554"/>
                  </a:lnTo>
                  <a:lnTo>
                    <a:pt x="2945" y="554"/>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12" name="Freeform 589"/>
            <p:cNvSpPr/>
            <p:nvPr/>
          </p:nvSpPr>
          <p:spPr>
            <a:xfrm>
              <a:off x="1922407" y="1435684"/>
              <a:ext cx="292367" cy="185679"/>
            </a:xfrm>
            <a:custGeom>
              <a:avLst/>
              <a:gdLst/>
              <a:ahLst/>
              <a:cxnLst>
                <a:cxn ang="0">
                  <a:pos x="wd2" y="hd2"/>
                </a:cxn>
                <a:cxn ang="5400000">
                  <a:pos x="wd2" y="hd2"/>
                </a:cxn>
                <a:cxn ang="10800000">
                  <a:pos x="wd2" y="hd2"/>
                </a:cxn>
                <a:cxn ang="16200000">
                  <a:pos x="wd2" y="hd2"/>
                </a:cxn>
              </a:cxnLst>
              <a:rect l="0" t="0" r="r" b="b"/>
              <a:pathLst>
                <a:path w="21600" h="21600" extrusionOk="0">
                  <a:moveTo>
                    <a:pt x="6805" y="771"/>
                  </a:moveTo>
                  <a:lnTo>
                    <a:pt x="5030" y="771"/>
                  </a:lnTo>
                  <a:lnTo>
                    <a:pt x="4734" y="1157"/>
                  </a:lnTo>
                  <a:lnTo>
                    <a:pt x="4438" y="1157"/>
                  </a:lnTo>
                  <a:lnTo>
                    <a:pt x="4438" y="1543"/>
                  </a:lnTo>
                  <a:lnTo>
                    <a:pt x="4734" y="1929"/>
                  </a:lnTo>
                  <a:lnTo>
                    <a:pt x="5326" y="1929"/>
                  </a:lnTo>
                  <a:lnTo>
                    <a:pt x="5326" y="3086"/>
                  </a:lnTo>
                  <a:lnTo>
                    <a:pt x="5030" y="3086"/>
                  </a:lnTo>
                  <a:lnTo>
                    <a:pt x="5030" y="3471"/>
                  </a:lnTo>
                  <a:lnTo>
                    <a:pt x="4734" y="3471"/>
                  </a:lnTo>
                  <a:lnTo>
                    <a:pt x="4438" y="3857"/>
                  </a:lnTo>
                  <a:lnTo>
                    <a:pt x="3847" y="4243"/>
                  </a:lnTo>
                  <a:lnTo>
                    <a:pt x="3551" y="4629"/>
                  </a:lnTo>
                  <a:lnTo>
                    <a:pt x="2959" y="4629"/>
                  </a:lnTo>
                  <a:lnTo>
                    <a:pt x="2071" y="5400"/>
                  </a:lnTo>
                  <a:lnTo>
                    <a:pt x="1479" y="5400"/>
                  </a:lnTo>
                  <a:lnTo>
                    <a:pt x="592" y="6557"/>
                  </a:lnTo>
                  <a:lnTo>
                    <a:pt x="296" y="6557"/>
                  </a:lnTo>
                  <a:lnTo>
                    <a:pt x="0" y="6943"/>
                  </a:lnTo>
                  <a:lnTo>
                    <a:pt x="0" y="8486"/>
                  </a:lnTo>
                  <a:lnTo>
                    <a:pt x="888" y="9643"/>
                  </a:lnTo>
                  <a:lnTo>
                    <a:pt x="1184" y="9643"/>
                  </a:lnTo>
                  <a:lnTo>
                    <a:pt x="1775" y="10029"/>
                  </a:lnTo>
                  <a:lnTo>
                    <a:pt x="2071" y="10414"/>
                  </a:lnTo>
                  <a:lnTo>
                    <a:pt x="3847" y="10414"/>
                  </a:lnTo>
                  <a:lnTo>
                    <a:pt x="3847" y="10029"/>
                  </a:lnTo>
                  <a:lnTo>
                    <a:pt x="4734" y="8871"/>
                  </a:lnTo>
                  <a:lnTo>
                    <a:pt x="4734" y="8486"/>
                  </a:lnTo>
                  <a:lnTo>
                    <a:pt x="5326" y="7329"/>
                  </a:lnTo>
                  <a:lnTo>
                    <a:pt x="5918" y="5786"/>
                  </a:lnTo>
                  <a:lnTo>
                    <a:pt x="6510" y="5014"/>
                  </a:lnTo>
                  <a:lnTo>
                    <a:pt x="7101" y="5014"/>
                  </a:lnTo>
                  <a:lnTo>
                    <a:pt x="7101" y="5786"/>
                  </a:lnTo>
                  <a:lnTo>
                    <a:pt x="7397" y="5786"/>
                  </a:lnTo>
                  <a:lnTo>
                    <a:pt x="7397" y="6171"/>
                  </a:lnTo>
                  <a:lnTo>
                    <a:pt x="7989" y="6171"/>
                  </a:lnTo>
                  <a:lnTo>
                    <a:pt x="8285" y="6557"/>
                  </a:lnTo>
                  <a:lnTo>
                    <a:pt x="9468" y="6557"/>
                  </a:lnTo>
                  <a:lnTo>
                    <a:pt x="9764" y="6943"/>
                  </a:lnTo>
                  <a:lnTo>
                    <a:pt x="10652" y="6943"/>
                  </a:lnTo>
                  <a:lnTo>
                    <a:pt x="12723" y="9643"/>
                  </a:lnTo>
                  <a:lnTo>
                    <a:pt x="13315" y="10800"/>
                  </a:lnTo>
                  <a:lnTo>
                    <a:pt x="13907" y="11571"/>
                  </a:lnTo>
                  <a:lnTo>
                    <a:pt x="14203" y="12343"/>
                  </a:lnTo>
                  <a:lnTo>
                    <a:pt x="14499" y="12729"/>
                  </a:lnTo>
                  <a:lnTo>
                    <a:pt x="14795" y="13500"/>
                  </a:lnTo>
                  <a:lnTo>
                    <a:pt x="15386" y="14271"/>
                  </a:lnTo>
                  <a:lnTo>
                    <a:pt x="15386" y="16200"/>
                  </a:lnTo>
                  <a:lnTo>
                    <a:pt x="15090" y="17357"/>
                  </a:lnTo>
                  <a:lnTo>
                    <a:pt x="14499" y="18900"/>
                  </a:lnTo>
                  <a:lnTo>
                    <a:pt x="14499" y="20443"/>
                  </a:lnTo>
                  <a:lnTo>
                    <a:pt x="15090" y="20443"/>
                  </a:lnTo>
                  <a:lnTo>
                    <a:pt x="15386" y="20057"/>
                  </a:lnTo>
                  <a:lnTo>
                    <a:pt x="15682" y="20057"/>
                  </a:lnTo>
                  <a:lnTo>
                    <a:pt x="16274" y="19286"/>
                  </a:lnTo>
                  <a:lnTo>
                    <a:pt x="16866" y="19286"/>
                  </a:lnTo>
                  <a:lnTo>
                    <a:pt x="16866" y="19671"/>
                  </a:lnTo>
                  <a:lnTo>
                    <a:pt x="17162" y="19671"/>
                  </a:lnTo>
                  <a:lnTo>
                    <a:pt x="17753" y="20443"/>
                  </a:lnTo>
                  <a:lnTo>
                    <a:pt x="17753" y="21214"/>
                  </a:lnTo>
                  <a:lnTo>
                    <a:pt x="18049" y="21214"/>
                  </a:lnTo>
                  <a:lnTo>
                    <a:pt x="18049" y="21600"/>
                  </a:lnTo>
                  <a:lnTo>
                    <a:pt x="18937" y="21600"/>
                  </a:lnTo>
                  <a:lnTo>
                    <a:pt x="18937" y="20829"/>
                  </a:lnTo>
                  <a:lnTo>
                    <a:pt x="19233" y="20443"/>
                  </a:lnTo>
                  <a:lnTo>
                    <a:pt x="19233" y="16200"/>
                  </a:lnTo>
                  <a:lnTo>
                    <a:pt x="19529" y="16200"/>
                  </a:lnTo>
                  <a:lnTo>
                    <a:pt x="19529" y="15814"/>
                  </a:lnTo>
                  <a:lnTo>
                    <a:pt x="19825" y="15429"/>
                  </a:lnTo>
                  <a:lnTo>
                    <a:pt x="20121" y="15429"/>
                  </a:lnTo>
                  <a:lnTo>
                    <a:pt x="20416" y="15814"/>
                  </a:lnTo>
                  <a:lnTo>
                    <a:pt x="20712" y="15814"/>
                  </a:lnTo>
                  <a:lnTo>
                    <a:pt x="21008" y="16200"/>
                  </a:lnTo>
                  <a:lnTo>
                    <a:pt x="21600" y="16200"/>
                  </a:lnTo>
                  <a:lnTo>
                    <a:pt x="21600" y="14271"/>
                  </a:lnTo>
                  <a:lnTo>
                    <a:pt x="20712" y="13114"/>
                  </a:lnTo>
                  <a:lnTo>
                    <a:pt x="20416" y="12343"/>
                  </a:lnTo>
                  <a:lnTo>
                    <a:pt x="19233" y="10800"/>
                  </a:lnTo>
                  <a:lnTo>
                    <a:pt x="18937" y="10800"/>
                  </a:lnTo>
                  <a:lnTo>
                    <a:pt x="18345" y="10414"/>
                  </a:lnTo>
                  <a:lnTo>
                    <a:pt x="18049" y="10029"/>
                  </a:lnTo>
                  <a:lnTo>
                    <a:pt x="17458" y="10029"/>
                  </a:lnTo>
                  <a:lnTo>
                    <a:pt x="16274" y="9257"/>
                  </a:lnTo>
                  <a:lnTo>
                    <a:pt x="15978" y="8871"/>
                  </a:lnTo>
                  <a:lnTo>
                    <a:pt x="15682" y="8871"/>
                  </a:lnTo>
                  <a:lnTo>
                    <a:pt x="15682" y="8486"/>
                  </a:lnTo>
                  <a:lnTo>
                    <a:pt x="15090" y="7714"/>
                  </a:lnTo>
                  <a:lnTo>
                    <a:pt x="14499" y="6171"/>
                  </a:lnTo>
                  <a:lnTo>
                    <a:pt x="13907" y="5400"/>
                  </a:lnTo>
                  <a:lnTo>
                    <a:pt x="13315" y="3857"/>
                  </a:lnTo>
                  <a:lnTo>
                    <a:pt x="12723" y="3086"/>
                  </a:lnTo>
                  <a:lnTo>
                    <a:pt x="12427" y="1929"/>
                  </a:lnTo>
                  <a:lnTo>
                    <a:pt x="11244" y="386"/>
                  </a:lnTo>
                  <a:lnTo>
                    <a:pt x="10652" y="386"/>
                  </a:lnTo>
                  <a:lnTo>
                    <a:pt x="10652" y="0"/>
                  </a:lnTo>
                  <a:lnTo>
                    <a:pt x="9468" y="0"/>
                  </a:lnTo>
                  <a:lnTo>
                    <a:pt x="8877" y="386"/>
                  </a:lnTo>
                  <a:lnTo>
                    <a:pt x="7989" y="386"/>
                  </a:lnTo>
                  <a:lnTo>
                    <a:pt x="7397" y="771"/>
                  </a:lnTo>
                  <a:lnTo>
                    <a:pt x="6805" y="771"/>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13" name="Freeform 590"/>
            <p:cNvSpPr/>
            <p:nvPr/>
          </p:nvSpPr>
          <p:spPr>
            <a:xfrm>
              <a:off x="1922407" y="1435684"/>
              <a:ext cx="292367" cy="185679"/>
            </a:xfrm>
            <a:custGeom>
              <a:avLst/>
              <a:gdLst/>
              <a:ahLst/>
              <a:cxnLst>
                <a:cxn ang="0">
                  <a:pos x="wd2" y="hd2"/>
                </a:cxn>
                <a:cxn ang="5400000">
                  <a:pos x="wd2" y="hd2"/>
                </a:cxn>
                <a:cxn ang="10800000">
                  <a:pos x="wd2" y="hd2"/>
                </a:cxn>
                <a:cxn ang="16200000">
                  <a:pos x="wd2" y="hd2"/>
                </a:cxn>
              </a:cxnLst>
              <a:rect l="0" t="0" r="r" b="b"/>
              <a:pathLst>
                <a:path w="21600" h="21600" extrusionOk="0">
                  <a:moveTo>
                    <a:pt x="6805" y="771"/>
                  </a:moveTo>
                  <a:lnTo>
                    <a:pt x="5030" y="771"/>
                  </a:lnTo>
                  <a:lnTo>
                    <a:pt x="4734" y="1157"/>
                  </a:lnTo>
                  <a:lnTo>
                    <a:pt x="4438" y="1157"/>
                  </a:lnTo>
                  <a:lnTo>
                    <a:pt x="4438" y="1543"/>
                  </a:lnTo>
                  <a:lnTo>
                    <a:pt x="4734" y="1929"/>
                  </a:lnTo>
                  <a:lnTo>
                    <a:pt x="5326" y="1929"/>
                  </a:lnTo>
                  <a:lnTo>
                    <a:pt x="5326" y="3086"/>
                  </a:lnTo>
                  <a:lnTo>
                    <a:pt x="5030" y="3086"/>
                  </a:lnTo>
                  <a:lnTo>
                    <a:pt x="5030" y="3471"/>
                  </a:lnTo>
                  <a:lnTo>
                    <a:pt x="4734" y="3471"/>
                  </a:lnTo>
                  <a:lnTo>
                    <a:pt x="4438" y="3857"/>
                  </a:lnTo>
                  <a:lnTo>
                    <a:pt x="3847" y="4243"/>
                  </a:lnTo>
                  <a:lnTo>
                    <a:pt x="3551" y="4629"/>
                  </a:lnTo>
                  <a:lnTo>
                    <a:pt x="2959" y="4629"/>
                  </a:lnTo>
                  <a:lnTo>
                    <a:pt x="2071" y="5400"/>
                  </a:lnTo>
                  <a:lnTo>
                    <a:pt x="1479" y="5400"/>
                  </a:lnTo>
                  <a:lnTo>
                    <a:pt x="592" y="6557"/>
                  </a:lnTo>
                  <a:lnTo>
                    <a:pt x="296" y="6557"/>
                  </a:lnTo>
                  <a:lnTo>
                    <a:pt x="0" y="6943"/>
                  </a:lnTo>
                  <a:lnTo>
                    <a:pt x="0" y="8486"/>
                  </a:lnTo>
                  <a:lnTo>
                    <a:pt x="888" y="9643"/>
                  </a:lnTo>
                  <a:lnTo>
                    <a:pt x="1184" y="9643"/>
                  </a:lnTo>
                  <a:lnTo>
                    <a:pt x="1775" y="10029"/>
                  </a:lnTo>
                  <a:lnTo>
                    <a:pt x="2071" y="10414"/>
                  </a:lnTo>
                  <a:lnTo>
                    <a:pt x="3847" y="10414"/>
                  </a:lnTo>
                  <a:lnTo>
                    <a:pt x="3847" y="10029"/>
                  </a:lnTo>
                  <a:lnTo>
                    <a:pt x="4734" y="8871"/>
                  </a:lnTo>
                  <a:lnTo>
                    <a:pt x="4734" y="8486"/>
                  </a:lnTo>
                  <a:lnTo>
                    <a:pt x="5326" y="7329"/>
                  </a:lnTo>
                  <a:lnTo>
                    <a:pt x="5918" y="5786"/>
                  </a:lnTo>
                  <a:lnTo>
                    <a:pt x="6510" y="5014"/>
                  </a:lnTo>
                  <a:lnTo>
                    <a:pt x="7101" y="5014"/>
                  </a:lnTo>
                  <a:lnTo>
                    <a:pt x="7101" y="5786"/>
                  </a:lnTo>
                  <a:lnTo>
                    <a:pt x="7397" y="5786"/>
                  </a:lnTo>
                  <a:lnTo>
                    <a:pt x="7397" y="6171"/>
                  </a:lnTo>
                  <a:lnTo>
                    <a:pt x="7989" y="6171"/>
                  </a:lnTo>
                  <a:lnTo>
                    <a:pt x="8285" y="6557"/>
                  </a:lnTo>
                  <a:lnTo>
                    <a:pt x="9468" y="6557"/>
                  </a:lnTo>
                  <a:lnTo>
                    <a:pt x="9764" y="6943"/>
                  </a:lnTo>
                  <a:lnTo>
                    <a:pt x="10652" y="6943"/>
                  </a:lnTo>
                  <a:lnTo>
                    <a:pt x="12723" y="9643"/>
                  </a:lnTo>
                  <a:lnTo>
                    <a:pt x="13315" y="10800"/>
                  </a:lnTo>
                  <a:lnTo>
                    <a:pt x="13907" y="11571"/>
                  </a:lnTo>
                  <a:lnTo>
                    <a:pt x="14203" y="12343"/>
                  </a:lnTo>
                  <a:lnTo>
                    <a:pt x="14499" y="12729"/>
                  </a:lnTo>
                  <a:lnTo>
                    <a:pt x="14795" y="13500"/>
                  </a:lnTo>
                  <a:lnTo>
                    <a:pt x="15386" y="14271"/>
                  </a:lnTo>
                  <a:lnTo>
                    <a:pt x="15386" y="16200"/>
                  </a:lnTo>
                  <a:lnTo>
                    <a:pt x="15090" y="17357"/>
                  </a:lnTo>
                  <a:lnTo>
                    <a:pt x="14499" y="18900"/>
                  </a:lnTo>
                  <a:lnTo>
                    <a:pt x="14499" y="20443"/>
                  </a:lnTo>
                  <a:lnTo>
                    <a:pt x="15090" y="20443"/>
                  </a:lnTo>
                  <a:lnTo>
                    <a:pt x="15386" y="20057"/>
                  </a:lnTo>
                  <a:lnTo>
                    <a:pt x="15682" y="20057"/>
                  </a:lnTo>
                  <a:lnTo>
                    <a:pt x="16274" y="19286"/>
                  </a:lnTo>
                  <a:lnTo>
                    <a:pt x="16866" y="19286"/>
                  </a:lnTo>
                  <a:lnTo>
                    <a:pt x="16866" y="19671"/>
                  </a:lnTo>
                  <a:lnTo>
                    <a:pt x="17162" y="19671"/>
                  </a:lnTo>
                  <a:lnTo>
                    <a:pt x="17753" y="20443"/>
                  </a:lnTo>
                  <a:lnTo>
                    <a:pt x="17753" y="21214"/>
                  </a:lnTo>
                  <a:lnTo>
                    <a:pt x="18049" y="21214"/>
                  </a:lnTo>
                  <a:lnTo>
                    <a:pt x="18049" y="21600"/>
                  </a:lnTo>
                  <a:lnTo>
                    <a:pt x="18937" y="21600"/>
                  </a:lnTo>
                  <a:lnTo>
                    <a:pt x="18937" y="20829"/>
                  </a:lnTo>
                  <a:lnTo>
                    <a:pt x="19233" y="20443"/>
                  </a:lnTo>
                  <a:lnTo>
                    <a:pt x="19233" y="16200"/>
                  </a:lnTo>
                  <a:lnTo>
                    <a:pt x="19529" y="16200"/>
                  </a:lnTo>
                  <a:lnTo>
                    <a:pt x="19529" y="15814"/>
                  </a:lnTo>
                  <a:lnTo>
                    <a:pt x="19825" y="15429"/>
                  </a:lnTo>
                  <a:lnTo>
                    <a:pt x="20121" y="15429"/>
                  </a:lnTo>
                  <a:lnTo>
                    <a:pt x="20416" y="15814"/>
                  </a:lnTo>
                  <a:lnTo>
                    <a:pt x="20712" y="15814"/>
                  </a:lnTo>
                  <a:lnTo>
                    <a:pt x="21008" y="16200"/>
                  </a:lnTo>
                  <a:lnTo>
                    <a:pt x="21600" y="16200"/>
                  </a:lnTo>
                  <a:lnTo>
                    <a:pt x="21600" y="14271"/>
                  </a:lnTo>
                  <a:lnTo>
                    <a:pt x="20712" y="13114"/>
                  </a:lnTo>
                  <a:lnTo>
                    <a:pt x="20416" y="12343"/>
                  </a:lnTo>
                  <a:lnTo>
                    <a:pt x="19233" y="10800"/>
                  </a:lnTo>
                  <a:lnTo>
                    <a:pt x="18937" y="10800"/>
                  </a:lnTo>
                  <a:lnTo>
                    <a:pt x="18345" y="10414"/>
                  </a:lnTo>
                  <a:lnTo>
                    <a:pt x="18049" y="10029"/>
                  </a:lnTo>
                  <a:lnTo>
                    <a:pt x="17458" y="10029"/>
                  </a:lnTo>
                  <a:lnTo>
                    <a:pt x="16274" y="9257"/>
                  </a:lnTo>
                  <a:lnTo>
                    <a:pt x="15978" y="8871"/>
                  </a:lnTo>
                  <a:lnTo>
                    <a:pt x="15682" y="8871"/>
                  </a:lnTo>
                  <a:lnTo>
                    <a:pt x="15682" y="8486"/>
                  </a:lnTo>
                  <a:lnTo>
                    <a:pt x="15090" y="7714"/>
                  </a:lnTo>
                  <a:lnTo>
                    <a:pt x="14499" y="6171"/>
                  </a:lnTo>
                  <a:lnTo>
                    <a:pt x="13907" y="5400"/>
                  </a:lnTo>
                  <a:lnTo>
                    <a:pt x="13315" y="3857"/>
                  </a:lnTo>
                  <a:lnTo>
                    <a:pt x="12723" y="3086"/>
                  </a:lnTo>
                  <a:lnTo>
                    <a:pt x="12427" y="1929"/>
                  </a:lnTo>
                  <a:lnTo>
                    <a:pt x="11244" y="386"/>
                  </a:lnTo>
                  <a:lnTo>
                    <a:pt x="10652" y="386"/>
                  </a:lnTo>
                  <a:lnTo>
                    <a:pt x="10652" y="0"/>
                  </a:lnTo>
                  <a:lnTo>
                    <a:pt x="9468" y="0"/>
                  </a:lnTo>
                  <a:lnTo>
                    <a:pt x="8877" y="386"/>
                  </a:lnTo>
                  <a:lnTo>
                    <a:pt x="7989" y="386"/>
                  </a:lnTo>
                  <a:lnTo>
                    <a:pt x="7397" y="771"/>
                  </a:lnTo>
                  <a:lnTo>
                    <a:pt x="6805" y="771"/>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14" name="Freeform 591"/>
            <p:cNvSpPr/>
            <p:nvPr/>
          </p:nvSpPr>
          <p:spPr>
            <a:xfrm>
              <a:off x="2002508" y="1515259"/>
              <a:ext cx="88111" cy="165784"/>
            </a:xfrm>
            <a:custGeom>
              <a:avLst/>
              <a:gdLst/>
              <a:ahLst/>
              <a:cxnLst>
                <a:cxn ang="0">
                  <a:pos x="wd2" y="hd2"/>
                </a:cxn>
                <a:cxn ang="5400000">
                  <a:pos x="wd2" y="hd2"/>
                </a:cxn>
                <a:cxn ang="10800000">
                  <a:pos x="wd2" y="hd2"/>
                </a:cxn>
                <a:cxn ang="16200000">
                  <a:pos x="wd2" y="hd2"/>
                </a:cxn>
              </a:cxnLst>
              <a:rect l="0" t="0" r="r" b="b"/>
              <a:pathLst>
                <a:path w="21600" h="21600" extrusionOk="0">
                  <a:moveTo>
                    <a:pt x="16691" y="864"/>
                  </a:moveTo>
                  <a:lnTo>
                    <a:pt x="15709" y="1296"/>
                  </a:lnTo>
                  <a:lnTo>
                    <a:pt x="9818" y="1296"/>
                  </a:lnTo>
                  <a:lnTo>
                    <a:pt x="8836" y="1728"/>
                  </a:lnTo>
                  <a:lnTo>
                    <a:pt x="7855" y="1728"/>
                  </a:lnTo>
                  <a:lnTo>
                    <a:pt x="5891" y="2592"/>
                  </a:lnTo>
                  <a:lnTo>
                    <a:pt x="4909" y="3456"/>
                  </a:lnTo>
                  <a:lnTo>
                    <a:pt x="2945" y="4320"/>
                  </a:lnTo>
                  <a:lnTo>
                    <a:pt x="2945" y="4752"/>
                  </a:lnTo>
                  <a:lnTo>
                    <a:pt x="982" y="5616"/>
                  </a:lnTo>
                  <a:lnTo>
                    <a:pt x="982" y="6048"/>
                  </a:lnTo>
                  <a:lnTo>
                    <a:pt x="0" y="6480"/>
                  </a:lnTo>
                  <a:lnTo>
                    <a:pt x="0" y="7344"/>
                  </a:lnTo>
                  <a:lnTo>
                    <a:pt x="982" y="7776"/>
                  </a:lnTo>
                  <a:lnTo>
                    <a:pt x="982" y="7344"/>
                  </a:lnTo>
                  <a:lnTo>
                    <a:pt x="1964" y="7344"/>
                  </a:lnTo>
                  <a:lnTo>
                    <a:pt x="2945" y="6912"/>
                  </a:lnTo>
                  <a:lnTo>
                    <a:pt x="2945" y="6480"/>
                  </a:lnTo>
                  <a:lnTo>
                    <a:pt x="3927" y="6048"/>
                  </a:lnTo>
                  <a:lnTo>
                    <a:pt x="4909" y="6048"/>
                  </a:lnTo>
                  <a:lnTo>
                    <a:pt x="4909" y="5616"/>
                  </a:lnTo>
                  <a:lnTo>
                    <a:pt x="5891" y="5616"/>
                  </a:lnTo>
                  <a:lnTo>
                    <a:pt x="5891" y="7344"/>
                  </a:lnTo>
                  <a:lnTo>
                    <a:pt x="4909" y="8208"/>
                  </a:lnTo>
                  <a:lnTo>
                    <a:pt x="4909" y="8640"/>
                  </a:lnTo>
                  <a:lnTo>
                    <a:pt x="3927" y="9504"/>
                  </a:lnTo>
                  <a:lnTo>
                    <a:pt x="3927" y="9936"/>
                  </a:lnTo>
                  <a:lnTo>
                    <a:pt x="2945" y="11232"/>
                  </a:lnTo>
                  <a:lnTo>
                    <a:pt x="2945" y="12528"/>
                  </a:lnTo>
                  <a:lnTo>
                    <a:pt x="1964" y="13824"/>
                  </a:lnTo>
                  <a:lnTo>
                    <a:pt x="1964" y="15552"/>
                  </a:lnTo>
                  <a:lnTo>
                    <a:pt x="982" y="16416"/>
                  </a:lnTo>
                  <a:lnTo>
                    <a:pt x="982" y="17712"/>
                  </a:lnTo>
                  <a:lnTo>
                    <a:pt x="1964" y="17712"/>
                  </a:lnTo>
                  <a:lnTo>
                    <a:pt x="1964" y="19008"/>
                  </a:lnTo>
                  <a:lnTo>
                    <a:pt x="3927" y="19872"/>
                  </a:lnTo>
                  <a:lnTo>
                    <a:pt x="3927" y="20304"/>
                  </a:lnTo>
                  <a:lnTo>
                    <a:pt x="6873" y="21600"/>
                  </a:lnTo>
                  <a:lnTo>
                    <a:pt x="10800" y="21600"/>
                  </a:lnTo>
                  <a:lnTo>
                    <a:pt x="16691" y="19008"/>
                  </a:lnTo>
                  <a:lnTo>
                    <a:pt x="16691" y="17280"/>
                  </a:lnTo>
                  <a:lnTo>
                    <a:pt x="15709" y="16416"/>
                  </a:lnTo>
                  <a:lnTo>
                    <a:pt x="15709" y="15984"/>
                  </a:lnTo>
                  <a:lnTo>
                    <a:pt x="12764" y="12096"/>
                  </a:lnTo>
                  <a:lnTo>
                    <a:pt x="12764" y="11232"/>
                  </a:lnTo>
                  <a:lnTo>
                    <a:pt x="11782" y="10800"/>
                  </a:lnTo>
                  <a:lnTo>
                    <a:pt x="11782" y="6912"/>
                  </a:lnTo>
                  <a:lnTo>
                    <a:pt x="12764" y="6912"/>
                  </a:lnTo>
                  <a:lnTo>
                    <a:pt x="12764" y="6480"/>
                  </a:lnTo>
                  <a:lnTo>
                    <a:pt x="13745" y="6480"/>
                  </a:lnTo>
                  <a:lnTo>
                    <a:pt x="14727" y="6048"/>
                  </a:lnTo>
                  <a:lnTo>
                    <a:pt x="15709" y="6048"/>
                  </a:lnTo>
                  <a:lnTo>
                    <a:pt x="16691" y="5616"/>
                  </a:lnTo>
                  <a:lnTo>
                    <a:pt x="17673" y="5616"/>
                  </a:lnTo>
                  <a:lnTo>
                    <a:pt x="18655" y="5184"/>
                  </a:lnTo>
                  <a:lnTo>
                    <a:pt x="19636" y="5184"/>
                  </a:lnTo>
                  <a:lnTo>
                    <a:pt x="19636" y="4752"/>
                  </a:lnTo>
                  <a:lnTo>
                    <a:pt x="20618" y="4752"/>
                  </a:lnTo>
                  <a:lnTo>
                    <a:pt x="20618" y="3888"/>
                  </a:lnTo>
                  <a:lnTo>
                    <a:pt x="21600" y="3456"/>
                  </a:lnTo>
                  <a:lnTo>
                    <a:pt x="21600" y="3024"/>
                  </a:lnTo>
                  <a:lnTo>
                    <a:pt x="19636" y="2160"/>
                  </a:lnTo>
                  <a:lnTo>
                    <a:pt x="19636" y="1728"/>
                  </a:lnTo>
                  <a:lnTo>
                    <a:pt x="17673" y="864"/>
                  </a:lnTo>
                  <a:lnTo>
                    <a:pt x="17673" y="432"/>
                  </a:lnTo>
                  <a:lnTo>
                    <a:pt x="16691" y="432"/>
                  </a:lnTo>
                  <a:lnTo>
                    <a:pt x="16691" y="0"/>
                  </a:lnTo>
                  <a:lnTo>
                    <a:pt x="16691" y="864"/>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15" name="Freeform 592"/>
            <p:cNvSpPr/>
            <p:nvPr/>
          </p:nvSpPr>
          <p:spPr>
            <a:xfrm>
              <a:off x="2002508" y="1515259"/>
              <a:ext cx="88111" cy="165784"/>
            </a:xfrm>
            <a:custGeom>
              <a:avLst/>
              <a:gdLst/>
              <a:ahLst/>
              <a:cxnLst>
                <a:cxn ang="0">
                  <a:pos x="wd2" y="hd2"/>
                </a:cxn>
                <a:cxn ang="5400000">
                  <a:pos x="wd2" y="hd2"/>
                </a:cxn>
                <a:cxn ang="10800000">
                  <a:pos x="wd2" y="hd2"/>
                </a:cxn>
                <a:cxn ang="16200000">
                  <a:pos x="wd2" y="hd2"/>
                </a:cxn>
              </a:cxnLst>
              <a:rect l="0" t="0" r="r" b="b"/>
              <a:pathLst>
                <a:path w="21600" h="21600" extrusionOk="0">
                  <a:moveTo>
                    <a:pt x="16691" y="864"/>
                  </a:moveTo>
                  <a:lnTo>
                    <a:pt x="15709" y="1296"/>
                  </a:lnTo>
                  <a:lnTo>
                    <a:pt x="9818" y="1296"/>
                  </a:lnTo>
                  <a:lnTo>
                    <a:pt x="8836" y="1728"/>
                  </a:lnTo>
                  <a:lnTo>
                    <a:pt x="7855" y="1728"/>
                  </a:lnTo>
                  <a:lnTo>
                    <a:pt x="5891" y="2592"/>
                  </a:lnTo>
                  <a:lnTo>
                    <a:pt x="4909" y="3456"/>
                  </a:lnTo>
                  <a:lnTo>
                    <a:pt x="2945" y="4320"/>
                  </a:lnTo>
                  <a:lnTo>
                    <a:pt x="2945" y="4752"/>
                  </a:lnTo>
                  <a:lnTo>
                    <a:pt x="982" y="5616"/>
                  </a:lnTo>
                  <a:lnTo>
                    <a:pt x="982" y="6048"/>
                  </a:lnTo>
                  <a:lnTo>
                    <a:pt x="0" y="6480"/>
                  </a:lnTo>
                  <a:lnTo>
                    <a:pt x="0" y="7344"/>
                  </a:lnTo>
                  <a:lnTo>
                    <a:pt x="982" y="7776"/>
                  </a:lnTo>
                  <a:lnTo>
                    <a:pt x="982" y="7344"/>
                  </a:lnTo>
                  <a:lnTo>
                    <a:pt x="1964" y="7344"/>
                  </a:lnTo>
                  <a:lnTo>
                    <a:pt x="2945" y="6912"/>
                  </a:lnTo>
                  <a:lnTo>
                    <a:pt x="2945" y="6480"/>
                  </a:lnTo>
                  <a:lnTo>
                    <a:pt x="3927" y="6048"/>
                  </a:lnTo>
                  <a:lnTo>
                    <a:pt x="4909" y="6048"/>
                  </a:lnTo>
                  <a:lnTo>
                    <a:pt x="4909" y="5616"/>
                  </a:lnTo>
                  <a:lnTo>
                    <a:pt x="5891" y="5616"/>
                  </a:lnTo>
                  <a:lnTo>
                    <a:pt x="5891" y="7344"/>
                  </a:lnTo>
                  <a:lnTo>
                    <a:pt x="4909" y="8208"/>
                  </a:lnTo>
                  <a:lnTo>
                    <a:pt x="4909" y="8640"/>
                  </a:lnTo>
                  <a:lnTo>
                    <a:pt x="3927" y="9504"/>
                  </a:lnTo>
                  <a:lnTo>
                    <a:pt x="3927" y="9936"/>
                  </a:lnTo>
                  <a:lnTo>
                    <a:pt x="2945" y="11232"/>
                  </a:lnTo>
                  <a:lnTo>
                    <a:pt x="2945" y="12528"/>
                  </a:lnTo>
                  <a:lnTo>
                    <a:pt x="1964" y="13824"/>
                  </a:lnTo>
                  <a:lnTo>
                    <a:pt x="1964" y="15552"/>
                  </a:lnTo>
                  <a:lnTo>
                    <a:pt x="982" y="16416"/>
                  </a:lnTo>
                  <a:lnTo>
                    <a:pt x="982" y="17712"/>
                  </a:lnTo>
                  <a:lnTo>
                    <a:pt x="1964" y="17712"/>
                  </a:lnTo>
                  <a:lnTo>
                    <a:pt x="1964" y="19008"/>
                  </a:lnTo>
                  <a:lnTo>
                    <a:pt x="3927" y="19872"/>
                  </a:lnTo>
                  <a:lnTo>
                    <a:pt x="3927" y="20304"/>
                  </a:lnTo>
                  <a:lnTo>
                    <a:pt x="6873" y="21600"/>
                  </a:lnTo>
                  <a:lnTo>
                    <a:pt x="10800" y="21600"/>
                  </a:lnTo>
                  <a:lnTo>
                    <a:pt x="16691" y="19008"/>
                  </a:lnTo>
                  <a:lnTo>
                    <a:pt x="16691" y="17280"/>
                  </a:lnTo>
                  <a:lnTo>
                    <a:pt x="15709" y="16416"/>
                  </a:lnTo>
                  <a:lnTo>
                    <a:pt x="15709" y="15984"/>
                  </a:lnTo>
                  <a:lnTo>
                    <a:pt x="12764" y="12096"/>
                  </a:lnTo>
                  <a:lnTo>
                    <a:pt x="12764" y="11232"/>
                  </a:lnTo>
                  <a:lnTo>
                    <a:pt x="11782" y="10800"/>
                  </a:lnTo>
                  <a:lnTo>
                    <a:pt x="11782" y="6912"/>
                  </a:lnTo>
                  <a:lnTo>
                    <a:pt x="12764" y="6912"/>
                  </a:lnTo>
                  <a:lnTo>
                    <a:pt x="12764" y="6480"/>
                  </a:lnTo>
                  <a:lnTo>
                    <a:pt x="13745" y="6480"/>
                  </a:lnTo>
                  <a:lnTo>
                    <a:pt x="14727" y="6048"/>
                  </a:lnTo>
                  <a:lnTo>
                    <a:pt x="15709" y="6048"/>
                  </a:lnTo>
                  <a:lnTo>
                    <a:pt x="16691" y="5616"/>
                  </a:lnTo>
                  <a:lnTo>
                    <a:pt x="17673" y="5616"/>
                  </a:lnTo>
                  <a:lnTo>
                    <a:pt x="18655" y="5184"/>
                  </a:lnTo>
                  <a:lnTo>
                    <a:pt x="19636" y="5184"/>
                  </a:lnTo>
                  <a:lnTo>
                    <a:pt x="19636" y="4752"/>
                  </a:lnTo>
                  <a:lnTo>
                    <a:pt x="20618" y="4752"/>
                  </a:lnTo>
                  <a:lnTo>
                    <a:pt x="20618" y="3888"/>
                  </a:lnTo>
                  <a:lnTo>
                    <a:pt x="21600" y="3456"/>
                  </a:lnTo>
                  <a:lnTo>
                    <a:pt x="21600" y="3024"/>
                  </a:lnTo>
                  <a:lnTo>
                    <a:pt x="19636" y="2160"/>
                  </a:lnTo>
                  <a:lnTo>
                    <a:pt x="19636" y="1728"/>
                  </a:lnTo>
                  <a:lnTo>
                    <a:pt x="17673" y="864"/>
                  </a:lnTo>
                  <a:lnTo>
                    <a:pt x="17673" y="432"/>
                  </a:lnTo>
                  <a:lnTo>
                    <a:pt x="16691" y="432"/>
                  </a:lnTo>
                  <a:lnTo>
                    <a:pt x="16691" y="0"/>
                  </a:lnTo>
                  <a:lnTo>
                    <a:pt x="16691" y="864"/>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16" name="Freeform 593"/>
            <p:cNvSpPr/>
            <p:nvPr/>
          </p:nvSpPr>
          <p:spPr>
            <a:xfrm>
              <a:off x="2002508" y="1515259"/>
              <a:ext cx="88111" cy="165784"/>
            </a:xfrm>
            <a:custGeom>
              <a:avLst/>
              <a:gdLst/>
              <a:ahLst/>
              <a:cxnLst>
                <a:cxn ang="0">
                  <a:pos x="wd2" y="hd2"/>
                </a:cxn>
                <a:cxn ang="5400000">
                  <a:pos x="wd2" y="hd2"/>
                </a:cxn>
                <a:cxn ang="10800000">
                  <a:pos x="wd2" y="hd2"/>
                </a:cxn>
                <a:cxn ang="16200000">
                  <a:pos x="wd2" y="hd2"/>
                </a:cxn>
              </a:cxnLst>
              <a:rect l="0" t="0" r="r" b="b"/>
              <a:pathLst>
                <a:path w="21600" h="21600" extrusionOk="0">
                  <a:moveTo>
                    <a:pt x="16691" y="864"/>
                  </a:moveTo>
                  <a:lnTo>
                    <a:pt x="15709" y="1296"/>
                  </a:lnTo>
                  <a:lnTo>
                    <a:pt x="9818" y="1296"/>
                  </a:lnTo>
                  <a:lnTo>
                    <a:pt x="8836" y="1728"/>
                  </a:lnTo>
                  <a:lnTo>
                    <a:pt x="7855" y="1728"/>
                  </a:lnTo>
                  <a:lnTo>
                    <a:pt x="5891" y="2592"/>
                  </a:lnTo>
                  <a:lnTo>
                    <a:pt x="4909" y="3456"/>
                  </a:lnTo>
                  <a:lnTo>
                    <a:pt x="2945" y="4320"/>
                  </a:lnTo>
                  <a:lnTo>
                    <a:pt x="2945" y="4752"/>
                  </a:lnTo>
                  <a:lnTo>
                    <a:pt x="982" y="5616"/>
                  </a:lnTo>
                  <a:lnTo>
                    <a:pt x="982" y="6048"/>
                  </a:lnTo>
                  <a:lnTo>
                    <a:pt x="0" y="6480"/>
                  </a:lnTo>
                  <a:lnTo>
                    <a:pt x="0" y="7344"/>
                  </a:lnTo>
                  <a:lnTo>
                    <a:pt x="982" y="7776"/>
                  </a:lnTo>
                  <a:lnTo>
                    <a:pt x="982" y="7344"/>
                  </a:lnTo>
                  <a:lnTo>
                    <a:pt x="1964" y="7344"/>
                  </a:lnTo>
                  <a:lnTo>
                    <a:pt x="2945" y="6912"/>
                  </a:lnTo>
                  <a:lnTo>
                    <a:pt x="2945" y="6480"/>
                  </a:lnTo>
                  <a:lnTo>
                    <a:pt x="3927" y="6048"/>
                  </a:lnTo>
                  <a:lnTo>
                    <a:pt x="4909" y="6048"/>
                  </a:lnTo>
                  <a:lnTo>
                    <a:pt x="4909" y="5616"/>
                  </a:lnTo>
                  <a:lnTo>
                    <a:pt x="5891" y="5616"/>
                  </a:lnTo>
                  <a:lnTo>
                    <a:pt x="5891" y="7344"/>
                  </a:lnTo>
                  <a:lnTo>
                    <a:pt x="4909" y="8208"/>
                  </a:lnTo>
                  <a:lnTo>
                    <a:pt x="4909" y="8640"/>
                  </a:lnTo>
                  <a:lnTo>
                    <a:pt x="3927" y="9504"/>
                  </a:lnTo>
                  <a:lnTo>
                    <a:pt x="3927" y="9936"/>
                  </a:lnTo>
                  <a:lnTo>
                    <a:pt x="2945" y="11232"/>
                  </a:lnTo>
                  <a:lnTo>
                    <a:pt x="2945" y="12528"/>
                  </a:lnTo>
                  <a:lnTo>
                    <a:pt x="1964" y="13824"/>
                  </a:lnTo>
                  <a:lnTo>
                    <a:pt x="1964" y="15552"/>
                  </a:lnTo>
                  <a:lnTo>
                    <a:pt x="982" y="16416"/>
                  </a:lnTo>
                  <a:lnTo>
                    <a:pt x="982" y="17712"/>
                  </a:lnTo>
                  <a:lnTo>
                    <a:pt x="1964" y="17712"/>
                  </a:lnTo>
                  <a:lnTo>
                    <a:pt x="1964" y="19008"/>
                  </a:lnTo>
                  <a:lnTo>
                    <a:pt x="3927" y="19872"/>
                  </a:lnTo>
                  <a:lnTo>
                    <a:pt x="3927" y="20304"/>
                  </a:lnTo>
                  <a:lnTo>
                    <a:pt x="6873" y="21600"/>
                  </a:lnTo>
                  <a:lnTo>
                    <a:pt x="10800" y="21600"/>
                  </a:lnTo>
                  <a:lnTo>
                    <a:pt x="16691" y="19008"/>
                  </a:lnTo>
                  <a:lnTo>
                    <a:pt x="16691" y="17280"/>
                  </a:lnTo>
                  <a:lnTo>
                    <a:pt x="15709" y="16416"/>
                  </a:lnTo>
                  <a:lnTo>
                    <a:pt x="15709" y="15984"/>
                  </a:lnTo>
                  <a:lnTo>
                    <a:pt x="12764" y="12096"/>
                  </a:lnTo>
                  <a:lnTo>
                    <a:pt x="12764" y="11232"/>
                  </a:lnTo>
                  <a:lnTo>
                    <a:pt x="11782" y="10800"/>
                  </a:lnTo>
                  <a:lnTo>
                    <a:pt x="11782" y="6912"/>
                  </a:lnTo>
                  <a:lnTo>
                    <a:pt x="12764" y="6912"/>
                  </a:lnTo>
                  <a:lnTo>
                    <a:pt x="12764" y="6480"/>
                  </a:lnTo>
                  <a:lnTo>
                    <a:pt x="13745" y="6480"/>
                  </a:lnTo>
                  <a:lnTo>
                    <a:pt x="14727" y="6048"/>
                  </a:lnTo>
                  <a:lnTo>
                    <a:pt x="15709" y="6048"/>
                  </a:lnTo>
                  <a:lnTo>
                    <a:pt x="16691" y="5616"/>
                  </a:lnTo>
                  <a:lnTo>
                    <a:pt x="17673" y="5616"/>
                  </a:lnTo>
                  <a:lnTo>
                    <a:pt x="18655" y="5184"/>
                  </a:lnTo>
                  <a:lnTo>
                    <a:pt x="19636" y="5184"/>
                  </a:lnTo>
                  <a:lnTo>
                    <a:pt x="19636" y="4752"/>
                  </a:lnTo>
                  <a:lnTo>
                    <a:pt x="20618" y="4752"/>
                  </a:lnTo>
                  <a:lnTo>
                    <a:pt x="20618" y="3888"/>
                  </a:lnTo>
                  <a:lnTo>
                    <a:pt x="21600" y="3456"/>
                  </a:lnTo>
                  <a:lnTo>
                    <a:pt x="21600" y="3024"/>
                  </a:lnTo>
                  <a:lnTo>
                    <a:pt x="19636" y="2160"/>
                  </a:lnTo>
                  <a:lnTo>
                    <a:pt x="19636" y="1728"/>
                  </a:lnTo>
                  <a:lnTo>
                    <a:pt x="17673" y="864"/>
                  </a:lnTo>
                  <a:lnTo>
                    <a:pt x="17673" y="432"/>
                  </a:lnTo>
                  <a:lnTo>
                    <a:pt x="16691" y="432"/>
                  </a:lnTo>
                  <a:lnTo>
                    <a:pt x="16691" y="0"/>
                  </a:lnTo>
                  <a:lnTo>
                    <a:pt x="16691" y="864"/>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17" name="Freeform 594"/>
            <p:cNvSpPr/>
            <p:nvPr/>
          </p:nvSpPr>
          <p:spPr>
            <a:xfrm>
              <a:off x="2002508" y="1515259"/>
              <a:ext cx="88111" cy="165784"/>
            </a:xfrm>
            <a:custGeom>
              <a:avLst/>
              <a:gdLst/>
              <a:ahLst/>
              <a:cxnLst>
                <a:cxn ang="0">
                  <a:pos x="wd2" y="hd2"/>
                </a:cxn>
                <a:cxn ang="5400000">
                  <a:pos x="wd2" y="hd2"/>
                </a:cxn>
                <a:cxn ang="10800000">
                  <a:pos x="wd2" y="hd2"/>
                </a:cxn>
                <a:cxn ang="16200000">
                  <a:pos x="wd2" y="hd2"/>
                </a:cxn>
              </a:cxnLst>
              <a:rect l="0" t="0" r="r" b="b"/>
              <a:pathLst>
                <a:path w="21600" h="21600" extrusionOk="0">
                  <a:moveTo>
                    <a:pt x="16691" y="864"/>
                  </a:moveTo>
                  <a:lnTo>
                    <a:pt x="15709" y="1296"/>
                  </a:lnTo>
                  <a:lnTo>
                    <a:pt x="9818" y="1296"/>
                  </a:lnTo>
                  <a:lnTo>
                    <a:pt x="8836" y="1728"/>
                  </a:lnTo>
                  <a:lnTo>
                    <a:pt x="7855" y="1728"/>
                  </a:lnTo>
                  <a:lnTo>
                    <a:pt x="5891" y="2592"/>
                  </a:lnTo>
                  <a:lnTo>
                    <a:pt x="4909" y="3456"/>
                  </a:lnTo>
                  <a:lnTo>
                    <a:pt x="2945" y="4320"/>
                  </a:lnTo>
                  <a:lnTo>
                    <a:pt x="2945" y="4752"/>
                  </a:lnTo>
                  <a:lnTo>
                    <a:pt x="982" y="5616"/>
                  </a:lnTo>
                  <a:lnTo>
                    <a:pt x="982" y="6048"/>
                  </a:lnTo>
                  <a:lnTo>
                    <a:pt x="0" y="6480"/>
                  </a:lnTo>
                  <a:lnTo>
                    <a:pt x="0" y="7344"/>
                  </a:lnTo>
                  <a:lnTo>
                    <a:pt x="982" y="7776"/>
                  </a:lnTo>
                  <a:lnTo>
                    <a:pt x="982" y="7344"/>
                  </a:lnTo>
                  <a:lnTo>
                    <a:pt x="1964" y="7344"/>
                  </a:lnTo>
                  <a:lnTo>
                    <a:pt x="2945" y="6912"/>
                  </a:lnTo>
                  <a:lnTo>
                    <a:pt x="2945" y="6480"/>
                  </a:lnTo>
                  <a:lnTo>
                    <a:pt x="3927" y="6048"/>
                  </a:lnTo>
                  <a:lnTo>
                    <a:pt x="4909" y="6048"/>
                  </a:lnTo>
                  <a:lnTo>
                    <a:pt x="4909" y="5616"/>
                  </a:lnTo>
                  <a:lnTo>
                    <a:pt x="5891" y="5616"/>
                  </a:lnTo>
                  <a:lnTo>
                    <a:pt x="5891" y="7344"/>
                  </a:lnTo>
                  <a:lnTo>
                    <a:pt x="4909" y="8208"/>
                  </a:lnTo>
                  <a:lnTo>
                    <a:pt x="4909" y="8640"/>
                  </a:lnTo>
                  <a:lnTo>
                    <a:pt x="3927" y="9504"/>
                  </a:lnTo>
                  <a:lnTo>
                    <a:pt x="3927" y="9936"/>
                  </a:lnTo>
                  <a:lnTo>
                    <a:pt x="2945" y="11232"/>
                  </a:lnTo>
                  <a:lnTo>
                    <a:pt x="2945" y="12528"/>
                  </a:lnTo>
                  <a:lnTo>
                    <a:pt x="1964" y="13824"/>
                  </a:lnTo>
                  <a:lnTo>
                    <a:pt x="1964" y="15552"/>
                  </a:lnTo>
                  <a:lnTo>
                    <a:pt x="982" y="16416"/>
                  </a:lnTo>
                  <a:lnTo>
                    <a:pt x="982" y="17712"/>
                  </a:lnTo>
                  <a:lnTo>
                    <a:pt x="1964" y="17712"/>
                  </a:lnTo>
                  <a:lnTo>
                    <a:pt x="1964" y="19008"/>
                  </a:lnTo>
                  <a:lnTo>
                    <a:pt x="3927" y="19872"/>
                  </a:lnTo>
                  <a:lnTo>
                    <a:pt x="3927" y="20304"/>
                  </a:lnTo>
                  <a:lnTo>
                    <a:pt x="6873" y="21600"/>
                  </a:lnTo>
                  <a:lnTo>
                    <a:pt x="10800" y="21600"/>
                  </a:lnTo>
                  <a:lnTo>
                    <a:pt x="16691" y="19008"/>
                  </a:lnTo>
                  <a:lnTo>
                    <a:pt x="16691" y="17280"/>
                  </a:lnTo>
                  <a:lnTo>
                    <a:pt x="15709" y="16416"/>
                  </a:lnTo>
                  <a:lnTo>
                    <a:pt x="15709" y="15984"/>
                  </a:lnTo>
                  <a:lnTo>
                    <a:pt x="12764" y="12096"/>
                  </a:lnTo>
                  <a:lnTo>
                    <a:pt x="12764" y="11232"/>
                  </a:lnTo>
                  <a:lnTo>
                    <a:pt x="11782" y="10800"/>
                  </a:lnTo>
                  <a:lnTo>
                    <a:pt x="11782" y="6912"/>
                  </a:lnTo>
                  <a:lnTo>
                    <a:pt x="12764" y="6912"/>
                  </a:lnTo>
                  <a:lnTo>
                    <a:pt x="12764" y="6480"/>
                  </a:lnTo>
                  <a:lnTo>
                    <a:pt x="13745" y="6480"/>
                  </a:lnTo>
                  <a:lnTo>
                    <a:pt x="14727" y="6048"/>
                  </a:lnTo>
                  <a:lnTo>
                    <a:pt x="15709" y="6048"/>
                  </a:lnTo>
                  <a:lnTo>
                    <a:pt x="16691" y="5616"/>
                  </a:lnTo>
                  <a:lnTo>
                    <a:pt x="17673" y="5616"/>
                  </a:lnTo>
                  <a:lnTo>
                    <a:pt x="18655" y="5184"/>
                  </a:lnTo>
                  <a:lnTo>
                    <a:pt x="19636" y="5184"/>
                  </a:lnTo>
                  <a:lnTo>
                    <a:pt x="19636" y="4752"/>
                  </a:lnTo>
                  <a:lnTo>
                    <a:pt x="20618" y="4752"/>
                  </a:lnTo>
                  <a:lnTo>
                    <a:pt x="20618" y="3888"/>
                  </a:lnTo>
                  <a:lnTo>
                    <a:pt x="21600" y="3456"/>
                  </a:lnTo>
                  <a:lnTo>
                    <a:pt x="21600" y="3024"/>
                  </a:lnTo>
                  <a:lnTo>
                    <a:pt x="19636" y="2160"/>
                  </a:lnTo>
                  <a:lnTo>
                    <a:pt x="19636" y="1728"/>
                  </a:lnTo>
                  <a:lnTo>
                    <a:pt x="17673" y="864"/>
                  </a:lnTo>
                  <a:lnTo>
                    <a:pt x="17673" y="432"/>
                  </a:lnTo>
                  <a:lnTo>
                    <a:pt x="16691" y="432"/>
                  </a:lnTo>
                  <a:lnTo>
                    <a:pt x="16691" y="0"/>
                  </a:lnTo>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18" name="Freeform 595"/>
            <p:cNvSpPr/>
            <p:nvPr/>
          </p:nvSpPr>
          <p:spPr>
            <a:xfrm>
              <a:off x="2002508" y="1515259"/>
              <a:ext cx="88111" cy="165784"/>
            </a:xfrm>
            <a:custGeom>
              <a:avLst/>
              <a:gdLst/>
              <a:ahLst/>
              <a:cxnLst>
                <a:cxn ang="0">
                  <a:pos x="wd2" y="hd2"/>
                </a:cxn>
                <a:cxn ang="5400000">
                  <a:pos x="wd2" y="hd2"/>
                </a:cxn>
                <a:cxn ang="10800000">
                  <a:pos x="wd2" y="hd2"/>
                </a:cxn>
                <a:cxn ang="16200000">
                  <a:pos x="wd2" y="hd2"/>
                </a:cxn>
              </a:cxnLst>
              <a:rect l="0" t="0" r="r" b="b"/>
              <a:pathLst>
                <a:path w="21600" h="21600" extrusionOk="0">
                  <a:moveTo>
                    <a:pt x="16691" y="864"/>
                  </a:moveTo>
                  <a:lnTo>
                    <a:pt x="15709" y="1296"/>
                  </a:lnTo>
                  <a:lnTo>
                    <a:pt x="9818" y="1296"/>
                  </a:lnTo>
                  <a:lnTo>
                    <a:pt x="8836" y="1728"/>
                  </a:lnTo>
                  <a:lnTo>
                    <a:pt x="7855" y="1728"/>
                  </a:lnTo>
                  <a:lnTo>
                    <a:pt x="5891" y="2592"/>
                  </a:lnTo>
                  <a:lnTo>
                    <a:pt x="4909" y="3456"/>
                  </a:lnTo>
                  <a:lnTo>
                    <a:pt x="2945" y="4320"/>
                  </a:lnTo>
                  <a:lnTo>
                    <a:pt x="2945" y="4752"/>
                  </a:lnTo>
                  <a:lnTo>
                    <a:pt x="982" y="5616"/>
                  </a:lnTo>
                  <a:lnTo>
                    <a:pt x="982" y="6048"/>
                  </a:lnTo>
                  <a:lnTo>
                    <a:pt x="0" y="6480"/>
                  </a:lnTo>
                  <a:lnTo>
                    <a:pt x="0" y="7344"/>
                  </a:lnTo>
                  <a:lnTo>
                    <a:pt x="982" y="7776"/>
                  </a:lnTo>
                  <a:lnTo>
                    <a:pt x="982" y="7344"/>
                  </a:lnTo>
                  <a:lnTo>
                    <a:pt x="1964" y="7344"/>
                  </a:lnTo>
                  <a:lnTo>
                    <a:pt x="2945" y="6912"/>
                  </a:lnTo>
                  <a:lnTo>
                    <a:pt x="2945" y="6480"/>
                  </a:lnTo>
                  <a:lnTo>
                    <a:pt x="3927" y="6048"/>
                  </a:lnTo>
                  <a:lnTo>
                    <a:pt x="4909" y="6048"/>
                  </a:lnTo>
                  <a:lnTo>
                    <a:pt x="4909" y="5616"/>
                  </a:lnTo>
                  <a:lnTo>
                    <a:pt x="5891" y="5616"/>
                  </a:lnTo>
                  <a:lnTo>
                    <a:pt x="5891" y="7344"/>
                  </a:lnTo>
                  <a:lnTo>
                    <a:pt x="4909" y="8208"/>
                  </a:lnTo>
                  <a:lnTo>
                    <a:pt x="4909" y="8640"/>
                  </a:lnTo>
                  <a:lnTo>
                    <a:pt x="3927" y="9504"/>
                  </a:lnTo>
                  <a:lnTo>
                    <a:pt x="3927" y="9936"/>
                  </a:lnTo>
                  <a:lnTo>
                    <a:pt x="2945" y="11232"/>
                  </a:lnTo>
                  <a:lnTo>
                    <a:pt x="2945" y="12528"/>
                  </a:lnTo>
                  <a:lnTo>
                    <a:pt x="1964" y="13824"/>
                  </a:lnTo>
                  <a:lnTo>
                    <a:pt x="1964" y="15552"/>
                  </a:lnTo>
                  <a:lnTo>
                    <a:pt x="982" y="16416"/>
                  </a:lnTo>
                  <a:lnTo>
                    <a:pt x="982" y="17712"/>
                  </a:lnTo>
                  <a:lnTo>
                    <a:pt x="1964" y="17712"/>
                  </a:lnTo>
                  <a:lnTo>
                    <a:pt x="1964" y="19008"/>
                  </a:lnTo>
                  <a:lnTo>
                    <a:pt x="3927" y="19872"/>
                  </a:lnTo>
                  <a:lnTo>
                    <a:pt x="3927" y="20304"/>
                  </a:lnTo>
                  <a:lnTo>
                    <a:pt x="6873" y="21600"/>
                  </a:lnTo>
                  <a:lnTo>
                    <a:pt x="10800" y="21600"/>
                  </a:lnTo>
                  <a:lnTo>
                    <a:pt x="16691" y="19008"/>
                  </a:lnTo>
                  <a:lnTo>
                    <a:pt x="16691" y="17280"/>
                  </a:lnTo>
                  <a:lnTo>
                    <a:pt x="15709" y="16416"/>
                  </a:lnTo>
                  <a:lnTo>
                    <a:pt x="15709" y="15984"/>
                  </a:lnTo>
                  <a:lnTo>
                    <a:pt x="12764" y="12096"/>
                  </a:lnTo>
                  <a:lnTo>
                    <a:pt x="12764" y="11232"/>
                  </a:lnTo>
                  <a:lnTo>
                    <a:pt x="11782" y="10800"/>
                  </a:lnTo>
                  <a:lnTo>
                    <a:pt x="11782" y="6912"/>
                  </a:lnTo>
                  <a:lnTo>
                    <a:pt x="12764" y="6912"/>
                  </a:lnTo>
                  <a:lnTo>
                    <a:pt x="12764" y="6480"/>
                  </a:lnTo>
                  <a:lnTo>
                    <a:pt x="13745" y="6480"/>
                  </a:lnTo>
                  <a:lnTo>
                    <a:pt x="14727" y="6048"/>
                  </a:lnTo>
                  <a:lnTo>
                    <a:pt x="15709" y="6048"/>
                  </a:lnTo>
                  <a:lnTo>
                    <a:pt x="16691" y="5616"/>
                  </a:lnTo>
                  <a:lnTo>
                    <a:pt x="17673" y="5616"/>
                  </a:lnTo>
                  <a:lnTo>
                    <a:pt x="18655" y="5184"/>
                  </a:lnTo>
                  <a:lnTo>
                    <a:pt x="19636" y="5184"/>
                  </a:lnTo>
                  <a:lnTo>
                    <a:pt x="19636" y="4752"/>
                  </a:lnTo>
                  <a:lnTo>
                    <a:pt x="20618" y="4752"/>
                  </a:lnTo>
                  <a:lnTo>
                    <a:pt x="20618" y="3888"/>
                  </a:lnTo>
                  <a:lnTo>
                    <a:pt x="21600" y="3456"/>
                  </a:lnTo>
                  <a:lnTo>
                    <a:pt x="21600" y="3024"/>
                  </a:lnTo>
                  <a:lnTo>
                    <a:pt x="19636" y="2160"/>
                  </a:lnTo>
                  <a:lnTo>
                    <a:pt x="19636" y="1728"/>
                  </a:lnTo>
                  <a:lnTo>
                    <a:pt x="17673" y="864"/>
                  </a:lnTo>
                  <a:lnTo>
                    <a:pt x="17673" y="432"/>
                  </a:lnTo>
                  <a:lnTo>
                    <a:pt x="16691" y="432"/>
                  </a:lnTo>
                  <a:lnTo>
                    <a:pt x="16691" y="0"/>
                  </a:lnTo>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19" name="Freeform 596"/>
            <p:cNvSpPr/>
            <p:nvPr/>
          </p:nvSpPr>
          <p:spPr>
            <a:xfrm>
              <a:off x="3035800" y="656502"/>
              <a:ext cx="72091" cy="33158"/>
            </a:xfrm>
            <a:custGeom>
              <a:avLst/>
              <a:gdLst/>
              <a:ahLst/>
              <a:cxnLst>
                <a:cxn ang="0">
                  <a:pos x="wd2" y="hd2"/>
                </a:cxn>
                <a:cxn ang="5400000">
                  <a:pos x="wd2" y="hd2"/>
                </a:cxn>
                <a:cxn ang="10800000">
                  <a:pos x="wd2" y="hd2"/>
                </a:cxn>
                <a:cxn ang="16200000">
                  <a:pos x="wd2" y="hd2"/>
                </a:cxn>
              </a:cxnLst>
              <a:rect l="0" t="0" r="r" b="b"/>
              <a:pathLst>
                <a:path w="21600" h="21600" extrusionOk="0">
                  <a:moveTo>
                    <a:pt x="6000" y="0"/>
                  </a:moveTo>
                  <a:lnTo>
                    <a:pt x="6000" y="2160"/>
                  </a:lnTo>
                  <a:lnTo>
                    <a:pt x="4800" y="2160"/>
                  </a:lnTo>
                  <a:lnTo>
                    <a:pt x="2400" y="6480"/>
                  </a:lnTo>
                  <a:lnTo>
                    <a:pt x="2400" y="8640"/>
                  </a:lnTo>
                  <a:lnTo>
                    <a:pt x="1200" y="10800"/>
                  </a:lnTo>
                  <a:lnTo>
                    <a:pt x="1200" y="12960"/>
                  </a:lnTo>
                  <a:lnTo>
                    <a:pt x="0" y="15120"/>
                  </a:lnTo>
                  <a:lnTo>
                    <a:pt x="0" y="19440"/>
                  </a:lnTo>
                  <a:lnTo>
                    <a:pt x="1200" y="21600"/>
                  </a:lnTo>
                  <a:lnTo>
                    <a:pt x="8400" y="21600"/>
                  </a:lnTo>
                  <a:lnTo>
                    <a:pt x="10800" y="19440"/>
                  </a:lnTo>
                  <a:lnTo>
                    <a:pt x="13200" y="19440"/>
                  </a:lnTo>
                  <a:lnTo>
                    <a:pt x="15600" y="17280"/>
                  </a:lnTo>
                  <a:lnTo>
                    <a:pt x="19200" y="17280"/>
                  </a:lnTo>
                  <a:lnTo>
                    <a:pt x="19200" y="15120"/>
                  </a:lnTo>
                  <a:lnTo>
                    <a:pt x="20400" y="15120"/>
                  </a:lnTo>
                  <a:lnTo>
                    <a:pt x="20400" y="12960"/>
                  </a:lnTo>
                  <a:lnTo>
                    <a:pt x="21600" y="12960"/>
                  </a:lnTo>
                  <a:lnTo>
                    <a:pt x="21600" y="10800"/>
                  </a:lnTo>
                  <a:lnTo>
                    <a:pt x="19200" y="6480"/>
                  </a:lnTo>
                  <a:lnTo>
                    <a:pt x="18000" y="6480"/>
                  </a:lnTo>
                  <a:lnTo>
                    <a:pt x="18000" y="4320"/>
                  </a:lnTo>
                  <a:lnTo>
                    <a:pt x="16800" y="4320"/>
                  </a:lnTo>
                  <a:lnTo>
                    <a:pt x="15600" y="2160"/>
                  </a:lnTo>
                  <a:lnTo>
                    <a:pt x="13200" y="2160"/>
                  </a:lnTo>
                  <a:lnTo>
                    <a:pt x="12000" y="0"/>
                  </a:lnTo>
                  <a:lnTo>
                    <a:pt x="6000"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20" name="Freeform 597"/>
            <p:cNvSpPr/>
            <p:nvPr/>
          </p:nvSpPr>
          <p:spPr>
            <a:xfrm>
              <a:off x="3035800" y="656502"/>
              <a:ext cx="72091" cy="33158"/>
            </a:xfrm>
            <a:custGeom>
              <a:avLst/>
              <a:gdLst/>
              <a:ahLst/>
              <a:cxnLst>
                <a:cxn ang="0">
                  <a:pos x="wd2" y="hd2"/>
                </a:cxn>
                <a:cxn ang="5400000">
                  <a:pos x="wd2" y="hd2"/>
                </a:cxn>
                <a:cxn ang="10800000">
                  <a:pos x="wd2" y="hd2"/>
                </a:cxn>
                <a:cxn ang="16200000">
                  <a:pos x="wd2" y="hd2"/>
                </a:cxn>
              </a:cxnLst>
              <a:rect l="0" t="0" r="r" b="b"/>
              <a:pathLst>
                <a:path w="21600" h="21600" extrusionOk="0">
                  <a:moveTo>
                    <a:pt x="6000" y="0"/>
                  </a:moveTo>
                  <a:lnTo>
                    <a:pt x="6000" y="2160"/>
                  </a:lnTo>
                  <a:lnTo>
                    <a:pt x="4800" y="2160"/>
                  </a:lnTo>
                  <a:lnTo>
                    <a:pt x="2400" y="6480"/>
                  </a:lnTo>
                  <a:lnTo>
                    <a:pt x="2400" y="8640"/>
                  </a:lnTo>
                  <a:lnTo>
                    <a:pt x="1200" y="10800"/>
                  </a:lnTo>
                  <a:lnTo>
                    <a:pt x="1200" y="12960"/>
                  </a:lnTo>
                  <a:lnTo>
                    <a:pt x="0" y="15120"/>
                  </a:lnTo>
                  <a:lnTo>
                    <a:pt x="0" y="19440"/>
                  </a:lnTo>
                  <a:lnTo>
                    <a:pt x="1200" y="21600"/>
                  </a:lnTo>
                  <a:lnTo>
                    <a:pt x="8400" y="21600"/>
                  </a:lnTo>
                  <a:lnTo>
                    <a:pt x="10800" y="19440"/>
                  </a:lnTo>
                  <a:lnTo>
                    <a:pt x="13200" y="19440"/>
                  </a:lnTo>
                  <a:lnTo>
                    <a:pt x="15600" y="17280"/>
                  </a:lnTo>
                  <a:lnTo>
                    <a:pt x="19200" y="17280"/>
                  </a:lnTo>
                  <a:lnTo>
                    <a:pt x="19200" y="15120"/>
                  </a:lnTo>
                  <a:lnTo>
                    <a:pt x="20400" y="15120"/>
                  </a:lnTo>
                  <a:lnTo>
                    <a:pt x="20400" y="12960"/>
                  </a:lnTo>
                  <a:lnTo>
                    <a:pt x="21600" y="12960"/>
                  </a:lnTo>
                  <a:lnTo>
                    <a:pt x="21600" y="10800"/>
                  </a:lnTo>
                  <a:lnTo>
                    <a:pt x="19200" y="6480"/>
                  </a:lnTo>
                  <a:lnTo>
                    <a:pt x="18000" y="6480"/>
                  </a:lnTo>
                  <a:lnTo>
                    <a:pt x="18000" y="4320"/>
                  </a:lnTo>
                  <a:lnTo>
                    <a:pt x="16800" y="4320"/>
                  </a:lnTo>
                  <a:lnTo>
                    <a:pt x="15600" y="2160"/>
                  </a:lnTo>
                  <a:lnTo>
                    <a:pt x="13200" y="2160"/>
                  </a:lnTo>
                  <a:lnTo>
                    <a:pt x="12000" y="0"/>
                  </a:lnTo>
                  <a:lnTo>
                    <a:pt x="6000" y="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21" name="Freeform 598"/>
            <p:cNvSpPr/>
            <p:nvPr/>
          </p:nvSpPr>
          <p:spPr>
            <a:xfrm>
              <a:off x="2687365" y="0"/>
              <a:ext cx="1445811" cy="1037805"/>
            </a:xfrm>
            <a:custGeom>
              <a:avLst/>
              <a:gdLst/>
              <a:ahLst/>
              <a:cxnLst>
                <a:cxn ang="0">
                  <a:pos x="wd2" y="hd2"/>
                </a:cxn>
                <a:cxn ang="5400000">
                  <a:pos x="wd2" y="hd2"/>
                </a:cxn>
                <a:cxn ang="10800000">
                  <a:pos x="wd2" y="hd2"/>
                </a:cxn>
                <a:cxn ang="16200000">
                  <a:pos x="wd2" y="hd2"/>
                </a:cxn>
              </a:cxnLst>
              <a:rect l="0" t="0" r="r" b="b"/>
              <a:pathLst>
                <a:path w="21600" h="21600" extrusionOk="0">
                  <a:moveTo>
                    <a:pt x="4488" y="2691"/>
                  </a:moveTo>
                  <a:lnTo>
                    <a:pt x="4488" y="2760"/>
                  </a:lnTo>
                  <a:lnTo>
                    <a:pt x="4428" y="2829"/>
                  </a:lnTo>
                  <a:lnTo>
                    <a:pt x="4308" y="3036"/>
                  </a:lnTo>
                  <a:lnTo>
                    <a:pt x="4308" y="3105"/>
                  </a:lnTo>
                  <a:lnTo>
                    <a:pt x="4248" y="3243"/>
                  </a:lnTo>
                  <a:lnTo>
                    <a:pt x="4188" y="3243"/>
                  </a:lnTo>
                  <a:lnTo>
                    <a:pt x="4188" y="3312"/>
                  </a:lnTo>
                  <a:lnTo>
                    <a:pt x="4129" y="3312"/>
                  </a:lnTo>
                  <a:lnTo>
                    <a:pt x="4129" y="3381"/>
                  </a:lnTo>
                  <a:lnTo>
                    <a:pt x="4009" y="3381"/>
                  </a:lnTo>
                  <a:lnTo>
                    <a:pt x="3949" y="3450"/>
                  </a:lnTo>
                  <a:lnTo>
                    <a:pt x="3470" y="3450"/>
                  </a:lnTo>
                  <a:lnTo>
                    <a:pt x="3291" y="3519"/>
                  </a:lnTo>
                  <a:lnTo>
                    <a:pt x="3111" y="3519"/>
                  </a:lnTo>
                  <a:lnTo>
                    <a:pt x="3052" y="3588"/>
                  </a:lnTo>
                  <a:lnTo>
                    <a:pt x="2932" y="3588"/>
                  </a:lnTo>
                  <a:lnTo>
                    <a:pt x="2812" y="3727"/>
                  </a:lnTo>
                  <a:lnTo>
                    <a:pt x="2812" y="4693"/>
                  </a:lnTo>
                  <a:lnTo>
                    <a:pt x="2752" y="4693"/>
                  </a:lnTo>
                  <a:lnTo>
                    <a:pt x="2752" y="4762"/>
                  </a:lnTo>
                  <a:lnTo>
                    <a:pt x="2693" y="4831"/>
                  </a:lnTo>
                  <a:lnTo>
                    <a:pt x="2573" y="4831"/>
                  </a:lnTo>
                  <a:lnTo>
                    <a:pt x="2513" y="4900"/>
                  </a:lnTo>
                  <a:lnTo>
                    <a:pt x="2334" y="4900"/>
                  </a:lnTo>
                  <a:lnTo>
                    <a:pt x="2154" y="4969"/>
                  </a:lnTo>
                  <a:lnTo>
                    <a:pt x="2034" y="4969"/>
                  </a:lnTo>
                  <a:lnTo>
                    <a:pt x="1975" y="5038"/>
                  </a:lnTo>
                  <a:lnTo>
                    <a:pt x="1855" y="5038"/>
                  </a:lnTo>
                  <a:lnTo>
                    <a:pt x="1795" y="5107"/>
                  </a:lnTo>
                  <a:lnTo>
                    <a:pt x="1675" y="5107"/>
                  </a:lnTo>
                  <a:lnTo>
                    <a:pt x="1616" y="5245"/>
                  </a:lnTo>
                  <a:lnTo>
                    <a:pt x="1496" y="5314"/>
                  </a:lnTo>
                  <a:lnTo>
                    <a:pt x="1316" y="5452"/>
                  </a:lnTo>
                  <a:lnTo>
                    <a:pt x="1017" y="5797"/>
                  </a:lnTo>
                  <a:lnTo>
                    <a:pt x="957" y="5797"/>
                  </a:lnTo>
                  <a:lnTo>
                    <a:pt x="898" y="5866"/>
                  </a:lnTo>
                  <a:lnTo>
                    <a:pt x="778" y="5866"/>
                  </a:lnTo>
                  <a:lnTo>
                    <a:pt x="658" y="5935"/>
                  </a:lnTo>
                  <a:lnTo>
                    <a:pt x="419" y="6004"/>
                  </a:lnTo>
                  <a:lnTo>
                    <a:pt x="299" y="6004"/>
                  </a:lnTo>
                  <a:lnTo>
                    <a:pt x="180" y="6073"/>
                  </a:lnTo>
                  <a:lnTo>
                    <a:pt x="120" y="6073"/>
                  </a:lnTo>
                  <a:lnTo>
                    <a:pt x="60" y="6142"/>
                  </a:lnTo>
                  <a:lnTo>
                    <a:pt x="0" y="6142"/>
                  </a:lnTo>
                  <a:lnTo>
                    <a:pt x="0" y="6487"/>
                  </a:lnTo>
                  <a:lnTo>
                    <a:pt x="60" y="6487"/>
                  </a:lnTo>
                  <a:lnTo>
                    <a:pt x="60" y="6556"/>
                  </a:lnTo>
                  <a:lnTo>
                    <a:pt x="120" y="6556"/>
                  </a:lnTo>
                  <a:lnTo>
                    <a:pt x="120" y="6625"/>
                  </a:lnTo>
                  <a:lnTo>
                    <a:pt x="479" y="6625"/>
                  </a:lnTo>
                  <a:lnTo>
                    <a:pt x="598" y="6556"/>
                  </a:lnTo>
                  <a:lnTo>
                    <a:pt x="838" y="6556"/>
                  </a:lnTo>
                  <a:lnTo>
                    <a:pt x="1077" y="6487"/>
                  </a:lnTo>
                  <a:lnTo>
                    <a:pt x="1197" y="6418"/>
                  </a:lnTo>
                  <a:lnTo>
                    <a:pt x="1616" y="6418"/>
                  </a:lnTo>
                  <a:lnTo>
                    <a:pt x="1915" y="6763"/>
                  </a:lnTo>
                  <a:lnTo>
                    <a:pt x="1915" y="6832"/>
                  </a:lnTo>
                  <a:lnTo>
                    <a:pt x="1975" y="6901"/>
                  </a:lnTo>
                  <a:lnTo>
                    <a:pt x="1975" y="6970"/>
                  </a:lnTo>
                  <a:lnTo>
                    <a:pt x="1915" y="7039"/>
                  </a:lnTo>
                  <a:lnTo>
                    <a:pt x="1855" y="7039"/>
                  </a:lnTo>
                  <a:lnTo>
                    <a:pt x="1855" y="7108"/>
                  </a:lnTo>
                  <a:lnTo>
                    <a:pt x="1556" y="7108"/>
                  </a:lnTo>
                  <a:lnTo>
                    <a:pt x="1436" y="7177"/>
                  </a:lnTo>
                  <a:lnTo>
                    <a:pt x="598" y="7177"/>
                  </a:lnTo>
                  <a:lnTo>
                    <a:pt x="598" y="7384"/>
                  </a:lnTo>
                  <a:lnTo>
                    <a:pt x="658" y="7453"/>
                  </a:lnTo>
                  <a:lnTo>
                    <a:pt x="658" y="7522"/>
                  </a:lnTo>
                  <a:lnTo>
                    <a:pt x="718" y="7591"/>
                  </a:lnTo>
                  <a:lnTo>
                    <a:pt x="838" y="7660"/>
                  </a:lnTo>
                  <a:lnTo>
                    <a:pt x="957" y="7798"/>
                  </a:lnTo>
                  <a:lnTo>
                    <a:pt x="1077" y="7798"/>
                  </a:lnTo>
                  <a:lnTo>
                    <a:pt x="1137" y="7867"/>
                  </a:lnTo>
                  <a:lnTo>
                    <a:pt x="1257" y="7936"/>
                  </a:lnTo>
                  <a:lnTo>
                    <a:pt x="1316" y="8005"/>
                  </a:lnTo>
                  <a:lnTo>
                    <a:pt x="1675" y="8143"/>
                  </a:lnTo>
                  <a:lnTo>
                    <a:pt x="2573" y="8143"/>
                  </a:lnTo>
                  <a:lnTo>
                    <a:pt x="2992" y="8074"/>
                  </a:lnTo>
                  <a:lnTo>
                    <a:pt x="3351" y="8074"/>
                  </a:lnTo>
                  <a:lnTo>
                    <a:pt x="3530" y="8005"/>
                  </a:lnTo>
                  <a:lnTo>
                    <a:pt x="4009" y="8005"/>
                  </a:lnTo>
                  <a:lnTo>
                    <a:pt x="4069" y="8074"/>
                  </a:lnTo>
                  <a:lnTo>
                    <a:pt x="4248" y="8074"/>
                  </a:lnTo>
                  <a:lnTo>
                    <a:pt x="4308" y="8143"/>
                  </a:lnTo>
                  <a:lnTo>
                    <a:pt x="4368" y="8143"/>
                  </a:lnTo>
                  <a:lnTo>
                    <a:pt x="4667" y="8488"/>
                  </a:lnTo>
                  <a:lnTo>
                    <a:pt x="4727" y="8626"/>
                  </a:lnTo>
                  <a:lnTo>
                    <a:pt x="4847" y="8764"/>
                  </a:lnTo>
                  <a:lnTo>
                    <a:pt x="4906" y="8902"/>
                  </a:lnTo>
                  <a:lnTo>
                    <a:pt x="4966" y="8971"/>
                  </a:lnTo>
                  <a:lnTo>
                    <a:pt x="4966" y="9040"/>
                  </a:lnTo>
                  <a:lnTo>
                    <a:pt x="5026" y="9109"/>
                  </a:lnTo>
                  <a:lnTo>
                    <a:pt x="5086" y="9316"/>
                  </a:lnTo>
                  <a:lnTo>
                    <a:pt x="5146" y="9454"/>
                  </a:lnTo>
                  <a:lnTo>
                    <a:pt x="5325" y="10075"/>
                  </a:lnTo>
                  <a:lnTo>
                    <a:pt x="5445" y="10351"/>
                  </a:lnTo>
                  <a:lnTo>
                    <a:pt x="5445" y="10489"/>
                  </a:lnTo>
                  <a:lnTo>
                    <a:pt x="5505" y="10696"/>
                  </a:lnTo>
                  <a:lnTo>
                    <a:pt x="5565" y="11042"/>
                  </a:lnTo>
                  <a:lnTo>
                    <a:pt x="5624" y="11456"/>
                  </a:lnTo>
                  <a:lnTo>
                    <a:pt x="5624" y="12215"/>
                  </a:lnTo>
                  <a:lnTo>
                    <a:pt x="5684" y="12284"/>
                  </a:lnTo>
                  <a:lnTo>
                    <a:pt x="5684" y="12353"/>
                  </a:lnTo>
                  <a:lnTo>
                    <a:pt x="5864" y="12353"/>
                  </a:lnTo>
                  <a:lnTo>
                    <a:pt x="5924" y="12284"/>
                  </a:lnTo>
                  <a:lnTo>
                    <a:pt x="6043" y="12215"/>
                  </a:lnTo>
                  <a:lnTo>
                    <a:pt x="6163" y="12077"/>
                  </a:lnTo>
                  <a:lnTo>
                    <a:pt x="6223" y="12077"/>
                  </a:lnTo>
                  <a:lnTo>
                    <a:pt x="6283" y="12008"/>
                  </a:lnTo>
                  <a:lnTo>
                    <a:pt x="6342" y="12008"/>
                  </a:lnTo>
                  <a:lnTo>
                    <a:pt x="6342" y="12077"/>
                  </a:lnTo>
                  <a:lnTo>
                    <a:pt x="6402" y="12077"/>
                  </a:lnTo>
                  <a:lnTo>
                    <a:pt x="6402" y="12146"/>
                  </a:lnTo>
                  <a:lnTo>
                    <a:pt x="6462" y="12146"/>
                  </a:lnTo>
                  <a:lnTo>
                    <a:pt x="6462" y="12215"/>
                  </a:lnTo>
                  <a:lnTo>
                    <a:pt x="6522" y="12284"/>
                  </a:lnTo>
                  <a:lnTo>
                    <a:pt x="6522" y="12353"/>
                  </a:lnTo>
                  <a:lnTo>
                    <a:pt x="6582" y="12422"/>
                  </a:lnTo>
                  <a:lnTo>
                    <a:pt x="6582" y="12836"/>
                  </a:lnTo>
                  <a:lnTo>
                    <a:pt x="6522" y="12836"/>
                  </a:lnTo>
                  <a:lnTo>
                    <a:pt x="6462" y="12905"/>
                  </a:lnTo>
                  <a:lnTo>
                    <a:pt x="6283" y="12905"/>
                  </a:lnTo>
                  <a:lnTo>
                    <a:pt x="6163" y="12974"/>
                  </a:lnTo>
                  <a:lnTo>
                    <a:pt x="5864" y="12974"/>
                  </a:lnTo>
                  <a:lnTo>
                    <a:pt x="5864" y="13043"/>
                  </a:lnTo>
                  <a:lnTo>
                    <a:pt x="5804" y="13043"/>
                  </a:lnTo>
                  <a:lnTo>
                    <a:pt x="5804" y="13181"/>
                  </a:lnTo>
                  <a:lnTo>
                    <a:pt x="5864" y="13181"/>
                  </a:lnTo>
                  <a:lnTo>
                    <a:pt x="5864" y="13250"/>
                  </a:lnTo>
                  <a:lnTo>
                    <a:pt x="5924" y="13250"/>
                  </a:lnTo>
                  <a:lnTo>
                    <a:pt x="6043" y="13319"/>
                  </a:lnTo>
                  <a:lnTo>
                    <a:pt x="6103" y="13319"/>
                  </a:lnTo>
                  <a:lnTo>
                    <a:pt x="6283" y="13388"/>
                  </a:lnTo>
                  <a:lnTo>
                    <a:pt x="6522" y="13388"/>
                  </a:lnTo>
                  <a:lnTo>
                    <a:pt x="6642" y="13457"/>
                  </a:lnTo>
                  <a:lnTo>
                    <a:pt x="6701" y="13457"/>
                  </a:lnTo>
                  <a:lnTo>
                    <a:pt x="6761" y="13526"/>
                  </a:lnTo>
                  <a:lnTo>
                    <a:pt x="6821" y="13526"/>
                  </a:lnTo>
                  <a:lnTo>
                    <a:pt x="6821" y="13595"/>
                  </a:lnTo>
                  <a:lnTo>
                    <a:pt x="6881" y="13664"/>
                  </a:lnTo>
                  <a:lnTo>
                    <a:pt x="6881" y="14147"/>
                  </a:lnTo>
                  <a:lnTo>
                    <a:pt x="6821" y="14285"/>
                  </a:lnTo>
                  <a:lnTo>
                    <a:pt x="6821" y="14423"/>
                  </a:lnTo>
                  <a:lnTo>
                    <a:pt x="6761" y="14492"/>
                  </a:lnTo>
                  <a:lnTo>
                    <a:pt x="6761" y="14561"/>
                  </a:lnTo>
                  <a:lnTo>
                    <a:pt x="6701" y="14561"/>
                  </a:lnTo>
                  <a:lnTo>
                    <a:pt x="6701" y="14630"/>
                  </a:lnTo>
                  <a:lnTo>
                    <a:pt x="6582" y="14768"/>
                  </a:lnTo>
                  <a:lnTo>
                    <a:pt x="6522" y="14768"/>
                  </a:lnTo>
                  <a:lnTo>
                    <a:pt x="6043" y="15044"/>
                  </a:lnTo>
                  <a:lnTo>
                    <a:pt x="5983" y="15044"/>
                  </a:lnTo>
                  <a:lnTo>
                    <a:pt x="5804" y="15251"/>
                  </a:lnTo>
                  <a:lnTo>
                    <a:pt x="5804" y="15320"/>
                  </a:lnTo>
                  <a:lnTo>
                    <a:pt x="5744" y="15389"/>
                  </a:lnTo>
                  <a:lnTo>
                    <a:pt x="5684" y="15527"/>
                  </a:lnTo>
                  <a:lnTo>
                    <a:pt x="5684" y="15734"/>
                  </a:lnTo>
                  <a:lnTo>
                    <a:pt x="5624" y="15872"/>
                  </a:lnTo>
                  <a:lnTo>
                    <a:pt x="5624" y="16079"/>
                  </a:lnTo>
                  <a:lnTo>
                    <a:pt x="5684" y="16217"/>
                  </a:lnTo>
                  <a:lnTo>
                    <a:pt x="5684" y="16286"/>
                  </a:lnTo>
                  <a:lnTo>
                    <a:pt x="5744" y="16493"/>
                  </a:lnTo>
                  <a:lnTo>
                    <a:pt x="5804" y="16769"/>
                  </a:lnTo>
                  <a:lnTo>
                    <a:pt x="5924" y="17183"/>
                  </a:lnTo>
                  <a:lnTo>
                    <a:pt x="5983" y="17321"/>
                  </a:lnTo>
                  <a:lnTo>
                    <a:pt x="6043" y="17528"/>
                  </a:lnTo>
                  <a:lnTo>
                    <a:pt x="6103" y="17873"/>
                  </a:lnTo>
                  <a:lnTo>
                    <a:pt x="6283" y="18357"/>
                  </a:lnTo>
                  <a:lnTo>
                    <a:pt x="6522" y="19185"/>
                  </a:lnTo>
                  <a:lnTo>
                    <a:pt x="6582" y="19323"/>
                  </a:lnTo>
                  <a:lnTo>
                    <a:pt x="6701" y="19530"/>
                  </a:lnTo>
                  <a:lnTo>
                    <a:pt x="6761" y="19737"/>
                  </a:lnTo>
                  <a:lnTo>
                    <a:pt x="6821" y="20013"/>
                  </a:lnTo>
                  <a:lnTo>
                    <a:pt x="6881" y="20082"/>
                  </a:lnTo>
                  <a:lnTo>
                    <a:pt x="6941" y="20220"/>
                  </a:lnTo>
                  <a:lnTo>
                    <a:pt x="6941" y="20358"/>
                  </a:lnTo>
                  <a:lnTo>
                    <a:pt x="7060" y="20496"/>
                  </a:lnTo>
                  <a:lnTo>
                    <a:pt x="7120" y="20634"/>
                  </a:lnTo>
                  <a:lnTo>
                    <a:pt x="7180" y="20703"/>
                  </a:lnTo>
                  <a:lnTo>
                    <a:pt x="7240" y="20703"/>
                  </a:lnTo>
                  <a:lnTo>
                    <a:pt x="7240" y="20772"/>
                  </a:lnTo>
                  <a:lnTo>
                    <a:pt x="7360" y="20772"/>
                  </a:lnTo>
                  <a:lnTo>
                    <a:pt x="7479" y="20841"/>
                  </a:lnTo>
                  <a:lnTo>
                    <a:pt x="7898" y="20841"/>
                  </a:lnTo>
                  <a:lnTo>
                    <a:pt x="7958" y="20910"/>
                  </a:lnTo>
                  <a:lnTo>
                    <a:pt x="8018" y="20910"/>
                  </a:lnTo>
                  <a:lnTo>
                    <a:pt x="8018" y="20979"/>
                  </a:lnTo>
                  <a:lnTo>
                    <a:pt x="8078" y="20979"/>
                  </a:lnTo>
                  <a:lnTo>
                    <a:pt x="8078" y="21048"/>
                  </a:lnTo>
                  <a:lnTo>
                    <a:pt x="8137" y="21186"/>
                  </a:lnTo>
                  <a:lnTo>
                    <a:pt x="8137" y="21255"/>
                  </a:lnTo>
                  <a:lnTo>
                    <a:pt x="8197" y="21393"/>
                  </a:lnTo>
                  <a:lnTo>
                    <a:pt x="8257" y="21462"/>
                  </a:lnTo>
                  <a:lnTo>
                    <a:pt x="8257" y="21531"/>
                  </a:lnTo>
                  <a:lnTo>
                    <a:pt x="8317" y="21531"/>
                  </a:lnTo>
                  <a:lnTo>
                    <a:pt x="8317" y="21600"/>
                  </a:lnTo>
                  <a:lnTo>
                    <a:pt x="8676" y="21600"/>
                  </a:lnTo>
                  <a:lnTo>
                    <a:pt x="8796" y="21531"/>
                  </a:lnTo>
                  <a:lnTo>
                    <a:pt x="8915" y="21531"/>
                  </a:lnTo>
                  <a:lnTo>
                    <a:pt x="8975" y="21462"/>
                  </a:lnTo>
                  <a:lnTo>
                    <a:pt x="9035" y="21462"/>
                  </a:lnTo>
                  <a:lnTo>
                    <a:pt x="9035" y="21393"/>
                  </a:lnTo>
                  <a:lnTo>
                    <a:pt x="9095" y="21393"/>
                  </a:lnTo>
                  <a:lnTo>
                    <a:pt x="9095" y="21324"/>
                  </a:lnTo>
                  <a:lnTo>
                    <a:pt x="9155" y="21324"/>
                  </a:lnTo>
                  <a:lnTo>
                    <a:pt x="9155" y="21255"/>
                  </a:lnTo>
                  <a:lnTo>
                    <a:pt x="9394" y="20703"/>
                  </a:lnTo>
                  <a:lnTo>
                    <a:pt x="9394" y="20565"/>
                  </a:lnTo>
                  <a:lnTo>
                    <a:pt x="9454" y="20358"/>
                  </a:lnTo>
                  <a:lnTo>
                    <a:pt x="9514" y="20082"/>
                  </a:lnTo>
                  <a:lnTo>
                    <a:pt x="9633" y="19737"/>
                  </a:lnTo>
                  <a:lnTo>
                    <a:pt x="9633" y="19599"/>
                  </a:lnTo>
                  <a:lnTo>
                    <a:pt x="9753" y="19323"/>
                  </a:lnTo>
                  <a:lnTo>
                    <a:pt x="9813" y="19254"/>
                  </a:lnTo>
                  <a:lnTo>
                    <a:pt x="9813" y="19185"/>
                  </a:lnTo>
                  <a:lnTo>
                    <a:pt x="9873" y="19047"/>
                  </a:lnTo>
                  <a:lnTo>
                    <a:pt x="10052" y="18840"/>
                  </a:lnTo>
                  <a:lnTo>
                    <a:pt x="10172" y="18771"/>
                  </a:lnTo>
                  <a:lnTo>
                    <a:pt x="10232" y="18633"/>
                  </a:lnTo>
                  <a:lnTo>
                    <a:pt x="10291" y="18564"/>
                  </a:lnTo>
                  <a:lnTo>
                    <a:pt x="10291" y="18495"/>
                  </a:lnTo>
                  <a:lnTo>
                    <a:pt x="10351" y="18426"/>
                  </a:lnTo>
                  <a:lnTo>
                    <a:pt x="10351" y="17390"/>
                  </a:lnTo>
                  <a:lnTo>
                    <a:pt x="10411" y="17321"/>
                  </a:lnTo>
                  <a:lnTo>
                    <a:pt x="10411" y="17252"/>
                  </a:lnTo>
                  <a:lnTo>
                    <a:pt x="10471" y="17252"/>
                  </a:lnTo>
                  <a:lnTo>
                    <a:pt x="10531" y="17183"/>
                  </a:lnTo>
                  <a:lnTo>
                    <a:pt x="10650" y="17183"/>
                  </a:lnTo>
                  <a:lnTo>
                    <a:pt x="10710" y="17114"/>
                  </a:lnTo>
                  <a:lnTo>
                    <a:pt x="11009" y="17114"/>
                  </a:lnTo>
                  <a:lnTo>
                    <a:pt x="11189" y="17045"/>
                  </a:lnTo>
                  <a:lnTo>
                    <a:pt x="11548" y="17045"/>
                  </a:lnTo>
                  <a:lnTo>
                    <a:pt x="11608" y="16976"/>
                  </a:lnTo>
                  <a:lnTo>
                    <a:pt x="11847" y="16976"/>
                  </a:lnTo>
                  <a:lnTo>
                    <a:pt x="11967" y="16907"/>
                  </a:lnTo>
                  <a:lnTo>
                    <a:pt x="12206" y="16907"/>
                  </a:lnTo>
                  <a:lnTo>
                    <a:pt x="12386" y="16838"/>
                  </a:lnTo>
                  <a:lnTo>
                    <a:pt x="12685" y="16838"/>
                  </a:lnTo>
                  <a:lnTo>
                    <a:pt x="12745" y="16769"/>
                  </a:lnTo>
                  <a:lnTo>
                    <a:pt x="12804" y="16769"/>
                  </a:lnTo>
                  <a:lnTo>
                    <a:pt x="12924" y="16700"/>
                  </a:lnTo>
                  <a:lnTo>
                    <a:pt x="12984" y="16700"/>
                  </a:lnTo>
                  <a:lnTo>
                    <a:pt x="13104" y="16562"/>
                  </a:lnTo>
                  <a:lnTo>
                    <a:pt x="13104" y="16493"/>
                  </a:lnTo>
                  <a:lnTo>
                    <a:pt x="13163" y="16424"/>
                  </a:lnTo>
                  <a:lnTo>
                    <a:pt x="13223" y="16286"/>
                  </a:lnTo>
                  <a:lnTo>
                    <a:pt x="13223" y="16217"/>
                  </a:lnTo>
                  <a:lnTo>
                    <a:pt x="13283" y="16079"/>
                  </a:lnTo>
                  <a:lnTo>
                    <a:pt x="13343" y="15803"/>
                  </a:lnTo>
                  <a:lnTo>
                    <a:pt x="13403" y="15596"/>
                  </a:lnTo>
                  <a:lnTo>
                    <a:pt x="13463" y="15458"/>
                  </a:lnTo>
                  <a:lnTo>
                    <a:pt x="13522" y="15389"/>
                  </a:lnTo>
                  <a:lnTo>
                    <a:pt x="13522" y="15251"/>
                  </a:lnTo>
                  <a:lnTo>
                    <a:pt x="13582" y="15182"/>
                  </a:lnTo>
                  <a:lnTo>
                    <a:pt x="13642" y="15182"/>
                  </a:lnTo>
                  <a:lnTo>
                    <a:pt x="13642" y="15113"/>
                  </a:lnTo>
                  <a:lnTo>
                    <a:pt x="13702" y="15113"/>
                  </a:lnTo>
                  <a:lnTo>
                    <a:pt x="13702" y="15044"/>
                  </a:lnTo>
                  <a:lnTo>
                    <a:pt x="14300" y="15044"/>
                  </a:lnTo>
                  <a:lnTo>
                    <a:pt x="14420" y="15113"/>
                  </a:lnTo>
                  <a:lnTo>
                    <a:pt x="14540" y="15113"/>
                  </a:lnTo>
                  <a:lnTo>
                    <a:pt x="14779" y="15182"/>
                  </a:lnTo>
                  <a:lnTo>
                    <a:pt x="14899" y="15182"/>
                  </a:lnTo>
                  <a:lnTo>
                    <a:pt x="14958" y="15251"/>
                  </a:lnTo>
                  <a:lnTo>
                    <a:pt x="15437" y="15251"/>
                  </a:lnTo>
                  <a:lnTo>
                    <a:pt x="15557" y="15182"/>
                  </a:lnTo>
                  <a:lnTo>
                    <a:pt x="15617" y="15113"/>
                  </a:lnTo>
                  <a:lnTo>
                    <a:pt x="15736" y="15044"/>
                  </a:lnTo>
                  <a:lnTo>
                    <a:pt x="15796" y="14975"/>
                  </a:lnTo>
                  <a:lnTo>
                    <a:pt x="16035" y="14837"/>
                  </a:lnTo>
                  <a:lnTo>
                    <a:pt x="16095" y="14768"/>
                  </a:lnTo>
                  <a:lnTo>
                    <a:pt x="16335" y="14561"/>
                  </a:lnTo>
                  <a:lnTo>
                    <a:pt x="16514" y="14423"/>
                  </a:lnTo>
                  <a:lnTo>
                    <a:pt x="16634" y="14285"/>
                  </a:lnTo>
                  <a:lnTo>
                    <a:pt x="16813" y="14147"/>
                  </a:lnTo>
                  <a:lnTo>
                    <a:pt x="16873" y="14009"/>
                  </a:lnTo>
                  <a:lnTo>
                    <a:pt x="16993" y="13940"/>
                  </a:lnTo>
                  <a:lnTo>
                    <a:pt x="17112" y="13802"/>
                  </a:lnTo>
                  <a:lnTo>
                    <a:pt x="17232" y="13733"/>
                  </a:lnTo>
                  <a:lnTo>
                    <a:pt x="17412" y="13526"/>
                  </a:lnTo>
                  <a:lnTo>
                    <a:pt x="17412" y="13457"/>
                  </a:lnTo>
                  <a:lnTo>
                    <a:pt x="17471" y="13388"/>
                  </a:lnTo>
                  <a:lnTo>
                    <a:pt x="17471" y="13181"/>
                  </a:lnTo>
                  <a:lnTo>
                    <a:pt x="17412" y="13181"/>
                  </a:lnTo>
                  <a:lnTo>
                    <a:pt x="17412" y="13112"/>
                  </a:lnTo>
                  <a:lnTo>
                    <a:pt x="17292" y="13112"/>
                  </a:lnTo>
                  <a:lnTo>
                    <a:pt x="17172" y="13043"/>
                  </a:lnTo>
                  <a:lnTo>
                    <a:pt x="16933" y="13043"/>
                  </a:lnTo>
                  <a:lnTo>
                    <a:pt x="16813" y="12974"/>
                  </a:lnTo>
                  <a:lnTo>
                    <a:pt x="16035" y="12974"/>
                  </a:lnTo>
                  <a:lnTo>
                    <a:pt x="15976" y="12905"/>
                  </a:lnTo>
                  <a:lnTo>
                    <a:pt x="15856" y="12905"/>
                  </a:lnTo>
                  <a:lnTo>
                    <a:pt x="15856" y="12836"/>
                  </a:lnTo>
                  <a:lnTo>
                    <a:pt x="15796" y="12836"/>
                  </a:lnTo>
                  <a:lnTo>
                    <a:pt x="15796" y="12560"/>
                  </a:lnTo>
                  <a:lnTo>
                    <a:pt x="15856" y="12491"/>
                  </a:lnTo>
                  <a:lnTo>
                    <a:pt x="15856" y="12422"/>
                  </a:lnTo>
                  <a:lnTo>
                    <a:pt x="15916" y="12353"/>
                  </a:lnTo>
                  <a:lnTo>
                    <a:pt x="15916" y="12284"/>
                  </a:lnTo>
                  <a:lnTo>
                    <a:pt x="16035" y="12146"/>
                  </a:lnTo>
                  <a:lnTo>
                    <a:pt x="16095" y="12146"/>
                  </a:lnTo>
                  <a:lnTo>
                    <a:pt x="16155" y="12077"/>
                  </a:lnTo>
                  <a:lnTo>
                    <a:pt x="16275" y="12077"/>
                  </a:lnTo>
                  <a:lnTo>
                    <a:pt x="16394" y="12008"/>
                  </a:lnTo>
                  <a:lnTo>
                    <a:pt x="16514" y="12008"/>
                  </a:lnTo>
                  <a:lnTo>
                    <a:pt x="16634" y="12146"/>
                  </a:lnTo>
                  <a:lnTo>
                    <a:pt x="16753" y="12146"/>
                  </a:lnTo>
                  <a:lnTo>
                    <a:pt x="16813" y="12284"/>
                  </a:lnTo>
                  <a:lnTo>
                    <a:pt x="16933" y="12422"/>
                  </a:lnTo>
                  <a:lnTo>
                    <a:pt x="17053" y="12491"/>
                  </a:lnTo>
                  <a:lnTo>
                    <a:pt x="17172" y="12629"/>
                  </a:lnTo>
                  <a:lnTo>
                    <a:pt x="17232" y="12629"/>
                  </a:lnTo>
                  <a:lnTo>
                    <a:pt x="17292" y="12698"/>
                  </a:lnTo>
                  <a:lnTo>
                    <a:pt x="17412" y="12767"/>
                  </a:lnTo>
                  <a:lnTo>
                    <a:pt x="17471" y="12836"/>
                  </a:lnTo>
                  <a:lnTo>
                    <a:pt x="17531" y="12836"/>
                  </a:lnTo>
                  <a:lnTo>
                    <a:pt x="17531" y="12905"/>
                  </a:lnTo>
                  <a:lnTo>
                    <a:pt x="17771" y="12905"/>
                  </a:lnTo>
                  <a:lnTo>
                    <a:pt x="17771" y="12836"/>
                  </a:lnTo>
                  <a:lnTo>
                    <a:pt x="17830" y="12836"/>
                  </a:lnTo>
                  <a:lnTo>
                    <a:pt x="17830" y="12767"/>
                  </a:lnTo>
                  <a:lnTo>
                    <a:pt x="17950" y="12629"/>
                  </a:lnTo>
                  <a:lnTo>
                    <a:pt x="17950" y="12491"/>
                  </a:lnTo>
                  <a:lnTo>
                    <a:pt x="18010" y="12422"/>
                  </a:lnTo>
                  <a:lnTo>
                    <a:pt x="18010" y="12215"/>
                  </a:lnTo>
                  <a:lnTo>
                    <a:pt x="17950" y="12146"/>
                  </a:lnTo>
                  <a:lnTo>
                    <a:pt x="17950" y="12008"/>
                  </a:lnTo>
                  <a:lnTo>
                    <a:pt x="17890" y="11939"/>
                  </a:lnTo>
                  <a:lnTo>
                    <a:pt x="17771" y="11663"/>
                  </a:lnTo>
                  <a:lnTo>
                    <a:pt x="17591" y="11456"/>
                  </a:lnTo>
                  <a:lnTo>
                    <a:pt x="17471" y="11456"/>
                  </a:lnTo>
                  <a:lnTo>
                    <a:pt x="17412" y="11387"/>
                  </a:lnTo>
                  <a:lnTo>
                    <a:pt x="17172" y="11387"/>
                  </a:lnTo>
                  <a:lnTo>
                    <a:pt x="17053" y="11318"/>
                  </a:lnTo>
                  <a:lnTo>
                    <a:pt x="16933" y="11318"/>
                  </a:lnTo>
                  <a:lnTo>
                    <a:pt x="16753" y="11111"/>
                  </a:lnTo>
                  <a:lnTo>
                    <a:pt x="16753" y="10835"/>
                  </a:lnTo>
                  <a:lnTo>
                    <a:pt x="16813" y="10765"/>
                  </a:lnTo>
                  <a:lnTo>
                    <a:pt x="16813" y="10627"/>
                  </a:lnTo>
                  <a:lnTo>
                    <a:pt x="16933" y="10489"/>
                  </a:lnTo>
                  <a:lnTo>
                    <a:pt x="17352" y="10489"/>
                  </a:lnTo>
                  <a:lnTo>
                    <a:pt x="17412" y="10558"/>
                  </a:lnTo>
                  <a:lnTo>
                    <a:pt x="17531" y="10558"/>
                  </a:lnTo>
                  <a:lnTo>
                    <a:pt x="17531" y="10627"/>
                  </a:lnTo>
                  <a:lnTo>
                    <a:pt x="17591" y="10696"/>
                  </a:lnTo>
                  <a:lnTo>
                    <a:pt x="17591" y="10765"/>
                  </a:lnTo>
                  <a:lnTo>
                    <a:pt x="17651" y="10765"/>
                  </a:lnTo>
                  <a:lnTo>
                    <a:pt x="17651" y="10835"/>
                  </a:lnTo>
                  <a:lnTo>
                    <a:pt x="17711" y="10835"/>
                  </a:lnTo>
                  <a:lnTo>
                    <a:pt x="17711" y="10765"/>
                  </a:lnTo>
                  <a:lnTo>
                    <a:pt x="17771" y="10765"/>
                  </a:lnTo>
                  <a:lnTo>
                    <a:pt x="17771" y="10696"/>
                  </a:lnTo>
                  <a:lnTo>
                    <a:pt x="17830" y="10627"/>
                  </a:lnTo>
                  <a:lnTo>
                    <a:pt x="17830" y="10558"/>
                  </a:lnTo>
                  <a:lnTo>
                    <a:pt x="17890" y="10489"/>
                  </a:lnTo>
                  <a:lnTo>
                    <a:pt x="17890" y="10420"/>
                  </a:lnTo>
                  <a:lnTo>
                    <a:pt x="17950" y="10351"/>
                  </a:lnTo>
                  <a:lnTo>
                    <a:pt x="18130" y="10351"/>
                  </a:lnTo>
                  <a:lnTo>
                    <a:pt x="18249" y="10282"/>
                  </a:lnTo>
                  <a:lnTo>
                    <a:pt x="18489" y="10282"/>
                  </a:lnTo>
                  <a:lnTo>
                    <a:pt x="18489" y="10213"/>
                  </a:lnTo>
                  <a:lnTo>
                    <a:pt x="18548" y="10213"/>
                  </a:lnTo>
                  <a:lnTo>
                    <a:pt x="18548" y="10144"/>
                  </a:lnTo>
                  <a:lnTo>
                    <a:pt x="18309" y="9868"/>
                  </a:lnTo>
                  <a:lnTo>
                    <a:pt x="18309" y="9730"/>
                  </a:lnTo>
                  <a:lnTo>
                    <a:pt x="18608" y="9730"/>
                  </a:lnTo>
                  <a:lnTo>
                    <a:pt x="18728" y="9799"/>
                  </a:lnTo>
                  <a:lnTo>
                    <a:pt x="18848" y="9799"/>
                  </a:lnTo>
                  <a:lnTo>
                    <a:pt x="18848" y="9730"/>
                  </a:lnTo>
                  <a:lnTo>
                    <a:pt x="18907" y="9730"/>
                  </a:lnTo>
                  <a:lnTo>
                    <a:pt x="19266" y="9316"/>
                  </a:lnTo>
                  <a:lnTo>
                    <a:pt x="19266" y="9247"/>
                  </a:lnTo>
                  <a:lnTo>
                    <a:pt x="19326" y="9109"/>
                  </a:lnTo>
                  <a:lnTo>
                    <a:pt x="19386" y="9040"/>
                  </a:lnTo>
                  <a:lnTo>
                    <a:pt x="19386" y="8971"/>
                  </a:lnTo>
                  <a:lnTo>
                    <a:pt x="19446" y="8902"/>
                  </a:lnTo>
                  <a:lnTo>
                    <a:pt x="19446" y="8695"/>
                  </a:lnTo>
                  <a:lnTo>
                    <a:pt x="19386" y="8695"/>
                  </a:lnTo>
                  <a:lnTo>
                    <a:pt x="19266" y="8557"/>
                  </a:lnTo>
                  <a:lnTo>
                    <a:pt x="19087" y="8557"/>
                  </a:lnTo>
                  <a:lnTo>
                    <a:pt x="19027" y="8488"/>
                  </a:lnTo>
                  <a:lnTo>
                    <a:pt x="18848" y="8488"/>
                  </a:lnTo>
                  <a:lnTo>
                    <a:pt x="18728" y="8350"/>
                  </a:lnTo>
                  <a:lnTo>
                    <a:pt x="18728" y="8281"/>
                  </a:lnTo>
                  <a:lnTo>
                    <a:pt x="18668" y="8143"/>
                  </a:lnTo>
                  <a:lnTo>
                    <a:pt x="18668" y="7798"/>
                  </a:lnTo>
                  <a:lnTo>
                    <a:pt x="18728" y="7729"/>
                  </a:lnTo>
                  <a:lnTo>
                    <a:pt x="18728" y="7660"/>
                  </a:lnTo>
                  <a:lnTo>
                    <a:pt x="18788" y="7591"/>
                  </a:lnTo>
                  <a:lnTo>
                    <a:pt x="18788" y="7522"/>
                  </a:lnTo>
                  <a:lnTo>
                    <a:pt x="18907" y="7384"/>
                  </a:lnTo>
                  <a:lnTo>
                    <a:pt x="18967" y="7384"/>
                  </a:lnTo>
                  <a:lnTo>
                    <a:pt x="18967" y="7315"/>
                  </a:lnTo>
                  <a:lnTo>
                    <a:pt x="19326" y="7315"/>
                  </a:lnTo>
                  <a:lnTo>
                    <a:pt x="19326" y="7246"/>
                  </a:lnTo>
                  <a:lnTo>
                    <a:pt x="19386" y="7246"/>
                  </a:lnTo>
                  <a:lnTo>
                    <a:pt x="19386" y="6625"/>
                  </a:lnTo>
                  <a:lnTo>
                    <a:pt x="19326" y="6556"/>
                  </a:lnTo>
                  <a:lnTo>
                    <a:pt x="19326" y="6487"/>
                  </a:lnTo>
                  <a:lnTo>
                    <a:pt x="19266" y="6487"/>
                  </a:lnTo>
                  <a:lnTo>
                    <a:pt x="19266" y="6418"/>
                  </a:lnTo>
                  <a:lnTo>
                    <a:pt x="19147" y="6418"/>
                  </a:lnTo>
                  <a:lnTo>
                    <a:pt x="19087" y="6349"/>
                  </a:lnTo>
                  <a:lnTo>
                    <a:pt x="18848" y="6349"/>
                  </a:lnTo>
                  <a:lnTo>
                    <a:pt x="18608" y="6418"/>
                  </a:lnTo>
                  <a:lnTo>
                    <a:pt x="18130" y="6418"/>
                  </a:lnTo>
                  <a:lnTo>
                    <a:pt x="17950" y="6211"/>
                  </a:lnTo>
                  <a:lnTo>
                    <a:pt x="17950" y="6142"/>
                  </a:lnTo>
                  <a:lnTo>
                    <a:pt x="18010" y="6073"/>
                  </a:lnTo>
                  <a:lnTo>
                    <a:pt x="18010" y="6004"/>
                  </a:lnTo>
                  <a:lnTo>
                    <a:pt x="18070" y="5935"/>
                  </a:lnTo>
                  <a:lnTo>
                    <a:pt x="18070" y="5866"/>
                  </a:lnTo>
                  <a:lnTo>
                    <a:pt x="18189" y="5590"/>
                  </a:lnTo>
                  <a:lnTo>
                    <a:pt x="18309" y="5452"/>
                  </a:lnTo>
                  <a:lnTo>
                    <a:pt x="18309" y="5383"/>
                  </a:lnTo>
                  <a:lnTo>
                    <a:pt x="18369" y="5314"/>
                  </a:lnTo>
                  <a:lnTo>
                    <a:pt x="18429" y="5314"/>
                  </a:lnTo>
                  <a:lnTo>
                    <a:pt x="18548" y="5245"/>
                  </a:lnTo>
                  <a:lnTo>
                    <a:pt x="18608" y="5107"/>
                  </a:lnTo>
                  <a:lnTo>
                    <a:pt x="18848" y="5038"/>
                  </a:lnTo>
                  <a:lnTo>
                    <a:pt x="18967" y="4900"/>
                  </a:lnTo>
                  <a:lnTo>
                    <a:pt x="19027" y="4900"/>
                  </a:lnTo>
                  <a:lnTo>
                    <a:pt x="19087" y="4831"/>
                  </a:lnTo>
                  <a:lnTo>
                    <a:pt x="19207" y="4762"/>
                  </a:lnTo>
                  <a:lnTo>
                    <a:pt x="19386" y="4555"/>
                  </a:lnTo>
                  <a:lnTo>
                    <a:pt x="19326" y="4555"/>
                  </a:lnTo>
                  <a:lnTo>
                    <a:pt x="19326" y="4486"/>
                  </a:lnTo>
                  <a:lnTo>
                    <a:pt x="19266" y="4417"/>
                  </a:lnTo>
                  <a:lnTo>
                    <a:pt x="19147" y="4417"/>
                  </a:lnTo>
                  <a:lnTo>
                    <a:pt x="19087" y="4348"/>
                  </a:lnTo>
                  <a:lnTo>
                    <a:pt x="18967" y="4348"/>
                  </a:lnTo>
                  <a:lnTo>
                    <a:pt x="18848" y="4279"/>
                  </a:lnTo>
                  <a:lnTo>
                    <a:pt x="18728" y="4279"/>
                  </a:lnTo>
                  <a:lnTo>
                    <a:pt x="18668" y="4210"/>
                  </a:lnTo>
                  <a:lnTo>
                    <a:pt x="18608" y="4210"/>
                  </a:lnTo>
                  <a:lnTo>
                    <a:pt x="18608" y="4072"/>
                  </a:lnTo>
                  <a:lnTo>
                    <a:pt x="18668" y="4003"/>
                  </a:lnTo>
                  <a:lnTo>
                    <a:pt x="18728" y="4003"/>
                  </a:lnTo>
                  <a:lnTo>
                    <a:pt x="18848" y="3934"/>
                  </a:lnTo>
                  <a:lnTo>
                    <a:pt x="18907" y="3934"/>
                  </a:lnTo>
                  <a:lnTo>
                    <a:pt x="18967" y="3865"/>
                  </a:lnTo>
                  <a:lnTo>
                    <a:pt x="19207" y="3865"/>
                  </a:lnTo>
                  <a:lnTo>
                    <a:pt x="19207" y="3796"/>
                  </a:lnTo>
                  <a:lnTo>
                    <a:pt x="19566" y="3796"/>
                  </a:lnTo>
                  <a:lnTo>
                    <a:pt x="19805" y="3727"/>
                  </a:lnTo>
                  <a:lnTo>
                    <a:pt x="20104" y="3588"/>
                  </a:lnTo>
                  <a:lnTo>
                    <a:pt x="20284" y="3588"/>
                  </a:lnTo>
                  <a:lnTo>
                    <a:pt x="20523" y="3450"/>
                  </a:lnTo>
                  <a:lnTo>
                    <a:pt x="20643" y="3450"/>
                  </a:lnTo>
                  <a:lnTo>
                    <a:pt x="20762" y="3381"/>
                  </a:lnTo>
                  <a:lnTo>
                    <a:pt x="20942" y="3243"/>
                  </a:lnTo>
                  <a:lnTo>
                    <a:pt x="21061" y="3174"/>
                  </a:lnTo>
                  <a:lnTo>
                    <a:pt x="21181" y="3174"/>
                  </a:lnTo>
                  <a:lnTo>
                    <a:pt x="21241" y="3105"/>
                  </a:lnTo>
                  <a:lnTo>
                    <a:pt x="21361" y="3036"/>
                  </a:lnTo>
                  <a:lnTo>
                    <a:pt x="21420" y="2967"/>
                  </a:lnTo>
                  <a:lnTo>
                    <a:pt x="21480" y="2967"/>
                  </a:lnTo>
                  <a:lnTo>
                    <a:pt x="21600" y="2829"/>
                  </a:lnTo>
                  <a:lnTo>
                    <a:pt x="21600" y="2553"/>
                  </a:lnTo>
                  <a:lnTo>
                    <a:pt x="21480" y="2415"/>
                  </a:lnTo>
                  <a:lnTo>
                    <a:pt x="21361" y="2415"/>
                  </a:lnTo>
                  <a:lnTo>
                    <a:pt x="21361" y="2346"/>
                  </a:lnTo>
                  <a:lnTo>
                    <a:pt x="20523" y="2346"/>
                  </a:lnTo>
                  <a:lnTo>
                    <a:pt x="20224" y="2415"/>
                  </a:lnTo>
                  <a:lnTo>
                    <a:pt x="19925" y="2415"/>
                  </a:lnTo>
                  <a:lnTo>
                    <a:pt x="19745" y="2484"/>
                  </a:lnTo>
                  <a:lnTo>
                    <a:pt x="19506" y="2484"/>
                  </a:lnTo>
                  <a:lnTo>
                    <a:pt x="19266" y="2622"/>
                  </a:lnTo>
                  <a:lnTo>
                    <a:pt x="18967" y="2691"/>
                  </a:lnTo>
                  <a:lnTo>
                    <a:pt x="18728" y="2829"/>
                  </a:lnTo>
                  <a:lnTo>
                    <a:pt x="18668" y="2829"/>
                  </a:lnTo>
                  <a:lnTo>
                    <a:pt x="18548" y="2967"/>
                  </a:lnTo>
                  <a:lnTo>
                    <a:pt x="18429" y="3036"/>
                  </a:lnTo>
                  <a:lnTo>
                    <a:pt x="18249" y="3243"/>
                  </a:lnTo>
                  <a:lnTo>
                    <a:pt x="18070" y="3381"/>
                  </a:lnTo>
                  <a:lnTo>
                    <a:pt x="17830" y="3519"/>
                  </a:lnTo>
                  <a:lnTo>
                    <a:pt x="17771" y="3588"/>
                  </a:lnTo>
                  <a:lnTo>
                    <a:pt x="17651" y="3658"/>
                  </a:lnTo>
                  <a:lnTo>
                    <a:pt x="17471" y="3658"/>
                  </a:lnTo>
                  <a:lnTo>
                    <a:pt x="17412" y="3588"/>
                  </a:lnTo>
                  <a:lnTo>
                    <a:pt x="17352" y="3588"/>
                  </a:lnTo>
                  <a:lnTo>
                    <a:pt x="17352" y="3450"/>
                  </a:lnTo>
                  <a:lnTo>
                    <a:pt x="17412" y="3381"/>
                  </a:lnTo>
                  <a:lnTo>
                    <a:pt x="17412" y="3312"/>
                  </a:lnTo>
                  <a:lnTo>
                    <a:pt x="17471" y="3174"/>
                  </a:lnTo>
                  <a:lnTo>
                    <a:pt x="17591" y="3105"/>
                  </a:lnTo>
                  <a:lnTo>
                    <a:pt x="17711" y="2898"/>
                  </a:lnTo>
                  <a:lnTo>
                    <a:pt x="17950" y="2622"/>
                  </a:lnTo>
                  <a:lnTo>
                    <a:pt x="18010" y="2484"/>
                  </a:lnTo>
                  <a:lnTo>
                    <a:pt x="18070" y="2484"/>
                  </a:lnTo>
                  <a:lnTo>
                    <a:pt x="18070" y="2346"/>
                  </a:lnTo>
                  <a:lnTo>
                    <a:pt x="18130" y="2346"/>
                  </a:lnTo>
                  <a:lnTo>
                    <a:pt x="18130" y="2277"/>
                  </a:lnTo>
                  <a:lnTo>
                    <a:pt x="18070" y="2208"/>
                  </a:lnTo>
                  <a:lnTo>
                    <a:pt x="18070" y="2139"/>
                  </a:lnTo>
                  <a:lnTo>
                    <a:pt x="17830" y="2139"/>
                  </a:lnTo>
                  <a:lnTo>
                    <a:pt x="17771" y="2208"/>
                  </a:lnTo>
                  <a:lnTo>
                    <a:pt x="17651" y="2277"/>
                  </a:lnTo>
                  <a:lnTo>
                    <a:pt x="17591" y="2277"/>
                  </a:lnTo>
                  <a:lnTo>
                    <a:pt x="17471" y="2415"/>
                  </a:lnTo>
                  <a:lnTo>
                    <a:pt x="16873" y="2760"/>
                  </a:lnTo>
                  <a:lnTo>
                    <a:pt x="16873" y="2829"/>
                  </a:lnTo>
                  <a:lnTo>
                    <a:pt x="16574" y="2829"/>
                  </a:lnTo>
                  <a:lnTo>
                    <a:pt x="16574" y="2760"/>
                  </a:lnTo>
                  <a:lnTo>
                    <a:pt x="16514" y="2760"/>
                  </a:lnTo>
                  <a:lnTo>
                    <a:pt x="16514" y="2622"/>
                  </a:lnTo>
                  <a:lnTo>
                    <a:pt x="16574" y="2622"/>
                  </a:lnTo>
                  <a:lnTo>
                    <a:pt x="16574" y="2415"/>
                  </a:lnTo>
                  <a:lnTo>
                    <a:pt x="16634" y="2277"/>
                  </a:lnTo>
                  <a:lnTo>
                    <a:pt x="16694" y="2208"/>
                  </a:lnTo>
                  <a:lnTo>
                    <a:pt x="16694" y="2070"/>
                  </a:lnTo>
                  <a:lnTo>
                    <a:pt x="16634" y="2070"/>
                  </a:lnTo>
                  <a:lnTo>
                    <a:pt x="16634" y="2001"/>
                  </a:lnTo>
                  <a:lnTo>
                    <a:pt x="16574" y="2001"/>
                  </a:lnTo>
                  <a:lnTo>
                    <a:pt x="16574" y="1932"/>
                  </a:lnTo>
                  <a:lnTo>
                    <a:pt x="16095" y="1932"/>
                  </a:lnTo>
                  <a:lnTo>
                    <a:pt x="15976" y="2001"/>
                  </a:lnTo>
                  <a:lnTo>
                    <a:pt x="15916" y="2001"/>
                  </a:lnTo>
                  <a:lnTo>
                    <a:pt x="15676" y="2070"/>
                  </a:lnTo>
                  <a:lnTo>
                    <a:pt x="15497" y="2139"/>
                  </a:lnTo>
                  <a:lnTo>
                    <a:pt x="15258" y="2208"/>
                  </a:lnTo>
                  <a:lnTo>
                    <a:pt x="14719" y="2415"/>
                  </a:lnTo>
                  <a:lnTo>
                    <a:pt x="14599" y="2484"/>
                  </a:lnTo>
                  <a:lnTo>
                    <a:pt x="14240" y="2484"/>
                  </a:lnTo>
                  <a:lnTo>
                    <a:pt x="14240" y="2415"/>
                  </a:lnTo>
                  <a:lnTo>
                    <a:pt x="14181" y="2415"/>
                  </a:lnTo>
                  <a:lnTo>
                    <a:pt x="14181" y="2139"/>
                  </a:lnTo>
                  <a:lnTo>
                    <a:pt x="14240" y="2070"/>
                  </a:lnTo>
                  <a:lnTo>
                    <a:pt x="14300" y="2070"/>
                  </a:lnTo>
                  <a:lnTo>
                    <a:pt x="14360" y="2001"/>
                  </a:lnTo>
                  <a:lnTo>
                    <a:pt x="14480" y="1932"/>
                  </a:lnTo>
                  <a:lnTo>
                    <a:pt x="14719" y="1932"/>
                  </a:lnTo>
                  <a:lnTo>
                    <a:pt x="14839" y="1863"/>
                  </a:lnTo>
                  <a:lnTo>
                    <a:pt x="15198" y="1863"/>
                  </a:lnTo>
                  <a:lnTo>
                    <a:pt x="15437" y="1794"/>
                  </a:lnTo>
                  <a:lnTo>
                    <a:pt x="15617" y="1794"/>
                  </a:lnTo>
                  <a:lnTo>
                    <a:pt x="15976" y="1656"/>
                  </a:lnTo>
                  <a:lnTo>
                    <a:pt x="16215" y="1656"/>
                  </a:lnTo>
                  <a:lnTo>
                    <a:pt x="16514" y="1587"/>
                  </a:lnTo>
                  <a:lnTo>
                    <a:pt x="16993" y="1518"/>
                  </a:lnTo>
                  <a:lnTo>
                    <a:pt x="17232" y="1449"/>
                  </a:lnTo>
                  <a:lnTo>
                    <a:pt x="17412" y="1449"/>
                  </a:lnTo>
                  <a:lnTo>
                    <a:pt x="17471" y="1380"/>
                  </a:lnTo>
                  <a:lnTo>
                    <a:pt x="17890" y="1380"/>
                  </a:lnTo>
                  <a:lnTo>
                    <a:pt x="18010" y="1242"/>
                  </a:lnTo>
                  <a:lnTo>
                    <a:pt x="18010" y="1173"/>
                  </a:lnTo>
                  <a:lnTo>
                    <a:pt x="17950" y="1104"/>
                  </a:lnTo>
                  <a:lnTo>
                    <a:pt x="17950" y="1035"/>
                  </a:lnTo>
                  <a:lnTo>
                    <a:pt x="17890" y="1035"/>
                  </a:lnTo>
                  <a:lnTo>
                    <a:pt x="17771" y="966"/>
                  </a:lnTo>
                  <a:lnTo>
                    <a:pt x="17711" y="897"/>
                  </a:lnTo>
                  <a:lnTo>
                    <a:pt x="17591" y="897"/>
                  </a:lnTo>
                  <a:lnTo>
                    <a:pt x="17531" y="828"/>
                  </a:lnTo>
                  <a:lnTo>
                    <a:pt x="17352" y="828"/>
                  </a:lnTo>
                  <a:lnTo>
                    <a:pt x="17112" y="759"/>
                  </a:lnTo>
                  <a:lnTo>
                    <a:pt x="16933" y="759"/>
                  </a:lnTo>
                  <a:lnTo>
                    <a:pt x="16813" y="690"/>
                  </a:lnTo>
                  <a:lnTo>
                    <a:pt x="16634" y="690"/>
                  </a:lnTo>
                  <a:lnTo>
                    <a:pt x="16574" y="759"/>
                  </a:lnTo>
                  <a:lnTo>
                    <a:pt x="16394" y="759"/>
                  </a:lnTo>
                  <a:lnTo>
                    <a:pt x="16335" y="828"/>
                  </a:lnTo>
                  <a:lnTo>
                    <a:pt x="16155" y="828"/>
                  </a:lnTo>
                  <a:lnTo>
                    <a:pt x="15916" y="966"/>
                  </a:lnTo>
                  <a:lnTo>
                    <a:pt x="15736" y="1035"/>
                  </a:lnTo>
                  <a:lnTo>
                    <a:pt x="15317" y="1173"/>
                  </a:lnTo>
                  <a:lnTo>
                    <a:pt x="15078" y="1242"/>
                  </a:lnTo>
                  <a:lnTo>
                    <a:pt x="14899" y="1311"/>
                  </a:lnTo>
                  <a:lnTo>
                    <a:pt x="14779" y="1311"/>
                  </a:lnTo>
                  <a:lnTo>
                    <a:pt x="14719" y="1380"/>
                  </a:lnTo>
                  <a:lnTo>
                    <a:pt x="14360" y="1380"/>
                  </a:lnTo>
                  <a:lnTo>
                    <a:pt x="14300" y="1311"/>
                  </a:lnTo>
                  <a:lnTo>
                    <a:pt x="14240" y="1311"/>
                  </a:lnTo>
                  <a:lnTo>
                    <a:pt x="14181" y="1242"/>
                  </a:lnTo>
                  <a:lnTo>
                    <a:pt x="14181" y="1035"/>
                  </a:lnTo>
                  <a:lnTo>
                    <a:pt x="14240" y="966"/>
                  </a:lnTo>
                  <a:lnTo>
                    <a:pt x="14300" y="966"/>
                  </a:lnTo>
                  <a:lnTo>
                    <a:pt x="14360" y="897"/>
                  </a:lnTo>
                  <a:lnTo>
                    <a:pt x="14480" y="897"/>
                  </a:lnTo>
                  <a:lnTo>
                    <a:pt x="14599" y="828"/>
                  </a:lnTo>
                  <a:lnTo>
                    <a:pt x="14839" y="828"/>
                  </a:lnTo>
                  <a:lnTo>
                    <a:pt x="15018" y="759"/>
                  </a:lnTo>
                  <a:lnTo>
                    <a:pt x="15258" y="759"/>
                  </a:lnTo>
                  <a:lnTo>
                    <a:pt x="15377" y="690"/>
                  </a:lnTo>
                  <a:lnTo>
                    <a:pt x="15437" y="690"/>
                  </a:lnTo>
                  <a:lnTo>
                    <a:pt x="15497" y="621"/>
                  </a:lnTo>
                  <a:lnTo>
                    <a:pt x="15557" y="621"/>
                  </a:lnTo>
                  <a:lnTo>
                    <a:pt x="15557" y="552"/>
                  </a:lnTo>
                  <a:lnTo>
                    <a:pt x="15617" y="483"/>
                  </a:lnTo>
                  <a:lnTo>
                    <a:pt x="15557" y="414"/>
                  </a:lnTo>
                  <a:lnTo>
                    <a:pt x="15557" y="345"/>
                  </a:lnTo>
                  <a:lnTo>
                    <a:pt x="15377" y="138"/>
                  </a:lnTo>
                  <a:lnTo>
                    <a:pt x="15317" y="138"/>
                  </a:lnTo>
                  <a:lnTo>
                    <a:pt x="15198" y="69"/>
                  </a:lnTo>
                  <a:lnTo>
                    <a:pt x="15138" y="69"/>
                  </a:lnTo>
                  <a:lnTo>
                    <a:pt x="15018" y="0"/>
                  </a:lnTo>
                  <a:lnTo>
                    <a:pt x="14360" y="0"/>
                  </a:lnTo>
                  <a:lnTo>
                    <a:pt x="14240" y="69"/>
                  </a:lnTo>
                  <a:lnTo>
                    <a:pt x="13941" y="69"/>
                  </a:lnTo>
                  <a:lnTo>
                    <a:pt x="12745" y="414"/>
                  </a:lnTo>
                  <a:lnTo>
                    <a:pt x="12565" y="483"/>
                  </a:lnTo>
                  <a:lnTo>
                    <a:pt x="12445" y="552"/>
                  </a:lnTo>
                  <a:lnTo>
                    <a:pt x="12386" y="552"/>
                  </a:lnTo>
                  <a:lnTo>
                    <a:pt x="11847" y="1173"/>
                  </a:lnTo>
                  <a:lnTo>
                    <a:pt x="11787" y="1311"/>
                  </a:lnTo>
                  <a:lnTo>
                    <a:pt x="11727" y="1311"/>
                  </a:lnTo>
                  <a:lnTo>
                    <a:pt x="11548" y="1518"/>
                  </a:lnTo>
                  <a:lnTo>
                    <a:pt x="11368" y="1518"/>
                  </a:lnTo>
                  <a:lnTo>
                    <a:pt x="11309" y="1449"/>
                  </a:lnTo>
                  <a:lnTo>
                    <a:pt x="11189" y="1449"/>
                  </a:lnTo>
                  <a:lnTo>
                    <a:pt x="11129" y="1380"/>
                  </a:lnTo>
                  <a:lnTo>
                    <a:pt x="11009" y="1311"/>
                  </a:lnTo>
                  <a:lnTo>
                    <a:pt x="10830" y="1173"/>
                  </a:lnTo>
                  <a:lnTo>
                    <a:pt x="10710" y="1035"/>
                  </a:lnTo>
                  <a:lnTo>
                    <a:pt x="10591" y="1035"/>
                  </a:lnTo>
                  <a:lnTo>
                    <a:pt x="10531" y="966"/>
                  </a:lnTo>
                  <a:lnTo>
                    <a:pt x="10232" y="966"/>
                  </a:lnTo>
                  <a:lnTo>
                    <a:pt x="10232" y="1035"/>
                  </a:lnTo>
                  <a:lnTo>
                    <a:pt x="10172" y="1035"/>
                  </a:lnTo>
                  <a:lnTo>
                    <a:pt x="10172" y="1311"/>
                  </a:lnTo>
                  <a:lnTo>
                    <a:pt x="10232" y="1518"/>
                  </a:lnTo>
                  <a:lnTo>
                    <a:pt x="10232" y="1863"/>
                  </a:lnTo>
                  <a:lnTo>
                    <a:pt x="10172" y="2001"/>
                  </a:lnTo>
                  <a:lnTo>
                    <a:pt x="10172" y="2277"/>
                  </a:lnTo>
                  <a:lnTo>
                    <a:pt x="10112" y="2277"/>
                  </a:lnTo>
                  <a:lnTo>
                    <a:pt x="10112" y="2415"/>
                  </a:lnTo>
                  <a:lnTo>
                    <a:pt x="10052" y="2415"/>
                  </a:lnTo>
                  <a:lnTo>
                    <a:pt x="10052" y="2484"/>
                  </a:lnTo>
                  <a:lnTo>
                    <a:pt x="9932" y="2484"/>
                  </a:lnTo>
                  <a:lnTo>
                    <a:pt x="9932" y="2415"/>
                  </a:lnTo>
                  <a:lnTo>
                    <a:pt x="9873" y="2415"/>
                  </a:lnTo>
                  <a:lnTo>
                    <a:pt x="9873" y="2346"/>
                  </a:lnTo>
                  <a:lnTo>
                    <a:pt x="9813" y="2277"/>
                  </a:lnTo>
                  <a:lnTo>
                    <a:pt x="9813" y="2208"/>
                  </a:lnTo>
                  <a:lnTo>
                    <a:pt x="9753" y="2070"/>
                  </a:lnTo>
                  <a:lnTo>
                    <a:pt x="9573" y="1863"/>
                  </a:lnTo>
                  <a:lnTo>
                    <a:pt x="8975" y="1863"/>
                  </a:lnTo>
                  <a:lnTo>
                    <a:pt x="8796" y="1794"/>
                  </a:lnTo>
                  <a:lnTo>
                    <a:pt x="8556" y="1794"/>
                  </a:lnTo>
                  <a:lnTo>
                    <a:pt x="8496" y="1863"/>
                  </a:lnTo>
                  <a:lnTo>
                    <a:pt x="8496" y="2415"/>
                  </a:lnTo>
                  <a:lnTo>
                    <a:pt x="8556" y="2484"/>
                  </a:lnTo>
                  <a:lnTo>
                    <a:pt x="8556" y="2622"/>
                  </a:lnTo>
                  <a:lnTo>
                    <a:pt x="8496" y="2691"/>
                  </a:lnTo>
                  <a:lnTo>
                    <a:pt x="8496" y="2760"/>
                  </a:lnTo>
                  <a:lnTo>
                    <a:pt x="8437" y="2760"/>
                  </a:lnTo>
                  <a:lnTo>
                    <a:pt x="8377" y="2829"/>
                  </a:lnTo>
                  <a:lnTo>
                    <a:pt x="7958" y="2829"/>
                  </a:lnTo>
                  <a:lnTo>
                    <a:pt x="7898" y="2760"/>
                  </a:lnTo>
                  <a:lnTo>
                    <a:pt x="7838" y="2760"/>
                  </a:lnTo>
                  <a:lnTo>
                    <a:pt x="7838" y="2691"/>
                  </a:lnTo>
                  <a:lnTo>
                    <a:pt x="7778" y="2691"/>
                  </a:lnTo>
                  <a:lnTo>
                    <a:pt x="7778" y="2001"/>
                  </a:lnTo>
                  <a:lnTo>
                    <a:pt x="7719" y="2001"/>
                  </a:lnTo>
                  <a:lnTo>
                    <a:pt x="7659" y="1932"/>
                  </a:lnTo>
                  <a:lnTo>
                    <a:pt x="7539" y="1932"/>
                  </a:lnTo>
                  <a:lnTo>
                    <a:pt x="7479" y="1863"/>
                  </a:lnTo>
                  <a:lnTo>
                    <a:pt x="7120" y="1863"/>
                  </a:lnTo>
                  <a:lnTo>
                    <a:pt x="7120" y="1932"/>
                  </a:lnTo>
                  <a:lnTo>
                    <a:pt x="7060" y="1932"/>
                  </a:lnTo>
                  <a:lnTo>
                    <a:pt x="7060" y="2070"/>
                  </a:lnTo>
                  <a:lnTo>
                    <a:pt x="7120" y="2070"/>
                  </a:lnTo>
                  <a:lnTo>
                    <a:pt x="7180" y="2139"/>
                  </a:lnTo>
                  <a:lnTo>
                    <a:pt x="7180" y="2208"/>
                  </a:lnTo>
                  <a:lnTo>
                    <a:pt x="7240" y="2277"/>
                  </a:lnTo>
                  <a:lnTo>
                    <a:pt x="7240" y="2346"/>
                  </a:lnTo>
                  <a:lnTo>
                    <a:pt x="7180" y="2415"/>
                  </a:lnTo>
                  <a:lnTo>
                    <a:pt x="7001" y="2415"/>
                  </a:lnTo>
                  <a:lnTo>
                    <a:pt x="6881" y="2346"/>
                  </a:lnTo>
                  <a:lnTo>
                    <a:pt x="6821" y="2346"/>
                  </a:lnTo>
                  <a:lnTo>
                    <a:pt x="6761" y="2277"/>
                  </a:lnTo>
                  <a:lnTo>
                    <a:pt x="6642" y="2208"/>
                  </a:lnTo>
                  <a:lnTo>
                    <a:pt x="6462" y="2070"/>
                  </a:lnTo>
                  <a:lnTo>
                    <a:pt x="6342" y="1932"/>
                  </a:lnTo>
                  <a:lnTo>
                    <a:pt x="6223" y="1932"/>
                  </a:lnTo>
                  <a:lnTo>
                    <a:pt x="6163" y="1863"/>
                  </a:lnTo>
                  <a:lnTo>
                    <a:pt x="5924" y="1863"/>
                  </a:lnTo>
                  <a:lnTo>
                    <a:pt x="5864" y="1932"/>
                  </a:lnTo>
                  <a:lnTo>
                    <a:pt x="5804" y="1932"/>
                  </a:lnTo>
                  <a:lnTo>
                    <a:pt x="5624" y="2139"/>
                  </a:lnTo>
                  <a:lnTo>
                    <a:pt x="5565" y="2139"/>
                  </a:lnTo>
                  <a:lnTo>
                    <a:pt x="5505" y="2208"/>
                  </a:lnTo>
                  <a:lnTo>
                    <a:pt x="4966" y="2208"/>
                  </a:lnTo>
                  <a:lnTo>
                    <a:pt x="4787" y="2415"/>
                  </a:lnTo>
                  <a:lnTo>
                    <a:pt x="4667" y="2484"/>
                  </a:lnTo>
                  <a:lnTo>
                    <a:pt x="4607" y="2622"/>
                  </a:lnTo>
                  <a:lnTo>
                    <a:pt x="4488" y="2691"/>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22" name="Freeform 599"/>
            <p:cNvSpPr/>
            <p:nvPr/>
          </p:nvSpPr>
          <p:spPr>
            <a:xfrm>
              <a:off x="2687365" y="0"/>
              <a:ext cx="1445811" cy="1037805"/>
            </a:xfrm>
            <a:custGeom>
              <a:avLst/>
              <a:gdLst/>
              <a:ahLst/>
              <a:cxnLst>
                <a:cxn ang="0">
                  <a:pos x="wd2" y="hd2"/>
                </a:cxn>
                <a:cxn ang="5400000">
                  <a:pos x="wd2" y="hd2"/>
                </a:cxn>
                <a:cxn ang="10800000">
                  <a:pos x="wd2" y="hd2"/>
                </a:cxn>
                <a:cxn ang="16200000">
                  <a:pos x="wd2" y="hd2"/>
                </a:cxn>
              </a:cxnLst>
              <a:rect l="0" t="0" r="r" b="b"/>
              <a:pathLst>
                <a:path w="21600" h="21600" extrusionOk="0">
                  <a:moveTo>
                    <a:pt x="4488" y="2691"/>
                  </a:moveTo>
                  <a:lnTo>
                    <a:pt x="4488" y="2760"/>
                  </a:lnTo>
                  <a:lnTo>
                    <a:pt x="4428" y="2829"/>
                  </a:lnTo>
                  <a:lnTo>
                    <a:pt x="4308" y="3036"/>
                  </a:lnTo>
                  <a:lnTo>
                    <a:pt x="4308" y="3105"/>
                  </a:lnTo>
                  <a:lnTo>
                    <a:pt x="4248" y="3243"/>
                  </a:lnTo>
                  <a:lnTo>
                    <a:pt x="4188" y="3243"/>
                  </a:lnTo>
                  <a:lnTo>
                    <a:pt x="4188" y="3312"/>
                  </a:lnTo>
                  <a:lnTo>
                    <a:pt x="4129" y="3312"/>
                  </a:lnTo>
                  <a:lnTo>
                    <a:pt x="4129" y="3381"/>
                  </a:lnTo>
                  <a:lnTo>
                    <a:pt x="4009" y="3381"/>
                  </a:lnTo>
                  <a:lnTo>
                    <a:pt x="3949" y="3450"/>
                  </a:lnTo>
                  <a:lnTo>
                    <a:pt x="3470" y="3450"/>
                  </a:lnTo>
                  <a:lnTo>
                    <a:pt x="3291" y="3519"/>
                  </a:lnTo>
                  <a:lnTo>
                    <a:pt x="3111" y="3519"/>
                  </a:lnTo>
                  <a:lnTo>
                    <a:pt x="3052" y="3588"/>
                  </a:lnTo>
                  <a:lnTo>
                    <a:pt x="2932" y="3588"/>
                  </a:lnTo>
                  <a:lnTo>
                    <a:pt x="2812" y="3727"/>
                  </a:lnTo>
                  <a:lnTo>
                    <a:pt x="2812" y="4693"/>
                  </a:lnTo>
                  <a:lnTo>
                    <a:pt x="2752" y="4693"/>
                  </a:lnTo>
                  <a:lnTo>
                    <a:pt x="2752" y="4762"/>
                  </a:lnTo>
                  <a:lnTo>
                    <a:pt x="2693" y="4831"/>
                  </a:lnTo>
                  <a:lnTo>
                    <a:pt x="2573" y="4831"/>
                  </a:lnTo>
                  <a:lnTo>
                    <a:pt x="2513" y="4900"/>
                  </a:lnTo>
                  <a:lnTo>
                    <a:pt x="2334" y="4900"/>
                  </a:lnTo>
                  <a:lnTo>
                    <a:pt x="2154" y="4969"/>
                  </a:lnTo>
                  <a:lnTo>
                    <a:pt x="2034" y="4969"/>
                  </a:lnTo>
                  <a:lnTo>
                    <a:pt x="1975" y="5038"/>
                  </a:lnTo>
                  <a:lnTo>
                    <a:pt x="1855" y="5038"/>
                  </a:lnTo>
                  <a:lnTo>
                    <a:pt x="1795" y="5107"/>
                  </a:lnTo>
                  <a:lnTo>
                    <a:pt x="1675" y="5107"/>
                  </a:lnTo>
                  <a:lnTo>
                    <a:pt x="1616" y="5245"/>
                  </a:lnTo>
                  <a:lnTo>
                    <a:pt x="1496" y="5314"/>
                  </a:lnTo>
                  <a:lnTo>
                    <a:pt x="1316" y="5452"/>
                  </a:lnTo>
                  <a:lnTo>
                    <a:pt x="1017" y="5797"/>
                  </a:lnTo>
                  <a:lnTo>
                    <a:pt x="957" y="5797"/>
                  </a:lnTo>
                  <a:lnTo>
                    <a:pt x="898" y="5866"/>
                  </a:lnTo>
                  <a:lnTo>
                    <a:pt x="778" y="5866"/>
                  </a:lnTo>
                  <a:lnTo>
                    <a:pt x="658" y="5935"/>
                  </a:lnTo>
                  <a:lnTo>
                    <a:pt x="419" y="6004"/>
                  </a:lnTo>
                  <a:lnTo>
                    <a:pt x="299" y="6004"/>
                  </a:lnTo>
                  <a:lnTo>
                    <a:pt x="180" y="6073"/>
                  </a:lnTo>
                  <a:lnTo>
                    <a:pt x="120" y="6073"/>
                  </a:lnTo>
                  <a:lnTo>
                    <a:pt x="60" y="6142"/>
                  </a:lnTo>
                  <a:lnTo>
                    <a:pt x="0" y="6142"/>
                  </a:lnTo>
                  <a:lnTo>
                    <a:pt x="0" y="6487"/>
                  </a:lnTo>
                  <a:lnTo>
                    <a:pt x="60" y="6487"/>
                  </a:lnTo>
                  <a:lnTo>
                    <a:pt x="60" y="6556"/>
                  </a:lnTo>
                  <a:lnTo>
                    <a:pt x="120" y="6556"/>
                  </a:lnTo>
                  <a:lnTo>
                    <a:pt x="120" y="6625"/>
                  </a:lnTo>
                  <a:lnTo>
                    <a:pt x="479" y="6625"/>
                  </a:lnTo>
                  <a:lnTo>
                    <a:pt x="598" y="6556"/>
                  </a:lnTo>
                  <a:lnTo>
                    <a:pt x="838" y="6556"/>
                  </a:lnTo>
                  <a:lnTo>
                    <a:pt x="1077" y="6487"/>
                  </a:lnTo>
                  <a:lnTo>
                    <a:pt x="1197" y="6418"/>
                  </a:lnTo>
                  <a:lnTo>
                    <a:pt x="1616" y="6418"/>
                  </a:lnTo>
                  <a:lnTo>
                    <a:pt x="1915" y="6763"/>
                  </a:lnTo>
                  <a:lnTo>
                    <a:pt x="1915" y="6832"/>
                  </a:lnTo>
                  <a:lnTo>
                    <a:pt x="1975" y="6901"/>
                  </a:lnTo>
                  <a:lnTo>
                    <a:pt x="1975" y="6970"/>
                  </a:lnTo>
                  <a:lnTo>
                    <a:pt x="1915" y="7039"/>
                  </a:lnTo>
                  <a:lnTo>
                    <a:pt x="1855" y="7039"/>
                  </a:lnTo>
                  <a:lnTo>
                    <a:pt x="1855" y="7108"/>
                  </a:lnTo>
                  <a:lnTo>
                    <a:pt x="1556" y="7108"/>
                  </a:lnTo>
                  <a:lnTo>
                    <a:pt x="1436" y="7177"/>
                  </a:lnTo>
                  <a:lnTo>
                    <a:pt x="598" y="7177"/>
                  </a:lnTo>
                  <a:lnTo>
                    <a:pt x="598" y="7384"/>
                  </a:lnTo>
                  <a:lnTo>
                    <a:pt x="658" y="7453"/>
                  </a:lnTo>
                  <a:lnTo>
                    <a:pt x="658" y="7522"/>
                  </a:lnTo>
                  <a:lnTo>
                    <a:pt x="718" y="7591"/>
                  </a:lnTo>
                  <a:lnTo>
                    <a:pt x="838" y="7660"/>
                  </a:lnTo>
                  <a:lnTo>
                    <a:pt x="957" y="7798"/>
                  </a:lnTo>
                  <a:lnTo>
                    <a:pt x="1077" y="7798"/>
                  </a:lnTo>
                  <a:lnTo>
                    <a:pt x="1137" y="7867"/>
                  </a:lnTo>
                  <a:lnTo>
                    <a:pt x="1257" y="7936"/>
                  </a:lnTo>
                  <a:lnTo>
                    <a:pt x="1316" y="8005"/>
                  </a:lnTo>
                  <a:lnTo>
                    <a:pt x="1675" y="8143"/>
                  </a:lnTo>
                  <a:lnTo>
                    <a:pt x="2573" y="8143"/>
                  </a:lnTo>
                  <a:lnTo>
                    <a:pt x="2992" y="8074"/>
                  </a:lnTo>
                  <a:lnTo>
                    <a:pt x="3351" y="8074"/>
                  </a:lnTo>
                  <a:lnTo>
                    <a:pt x="3530" y="8005"/>
                  </a:lnTo>
                  <a:lnTo>
                    <a:pt x="4009" y="8005"/>
                  </a:lnTo>
                  <a:lnTo>
                    <a:pt x="4069" y="8074"/>
                  </a:lnTo>
                  <a:lnTo>
                    <a:pt x="4248" y="8074"/>
                  </a:lnTo>
                  <a:lnTo>
                    <a:pt x="4308" y="8143"/>
                  </a:lnTo>
                  <a:lnTo>
                    <a:pt x="4368" y="8143"/>
                  </a:lnTo>
                  <a:lnTo>
                    <a:pt x="4667" y="8488"/>
                  </a:lnTo>
                  <a:lnTo>
                    <a:pt x="4727" y="8626"/>
                  </a:lnTo>
                  <a:lnTo>
                    <a:pt x="4847" y="8764"/>
                  </a:lnTo>
                  <a:lnTo>
                    <a:pt x="4906" y="8902"/>
                  </a:lnTo>
                  <a:lnTo>
                    <a:pt x="4966" y="8971"/>
                  </a:lnTo>
                  <a:lnTo>
                    <a:pt x="4966" y="9040"/>
                  </a:lnTo>
                  <a:lnTo>
                    <a:pt x="5026" y="9109"/>
                  </a:lnTo>
                  <a:lnTo>
                    <a:pt x="5086" y="9316"/>
                  </a:lnTo>
                  <a:lnTo>
                    <a:pt x="5146" y="9454"/>
                  </a:lnTo>
                  <a:lnTo>
                    <a:pt x="5325" y="10075"/>
                  </a:lnTo>
                  <a:lnTo>
                    <a:pt x="5445" y="10351"/>
                  </a:lnTo>
                  <a:lnTo>
                    <a:pt x="5445" y="10489"/>
                  </a:lnTo>
                  <a:lnTo>
                    <a:pt x="5505" y="10696"/>
                  </a:lnTo>
                  <a:lnTo>
                    <a:pt x="5565" y="11042"/>
                  </a:lnTo>
                  <a:lnTo>
                    <a:pt x="5624" y="11456"/>
                  </a:lnTo>
                  <a:lnTo>
                    <a:pt x="5624" y="12215"/>
                  </a:lnTo>
                  <a:lnTo>
                    <a:pt x="5684" y="12284"/>
                  </a:lnTo>
                  <a:lnTo>
                    <a:pt x="5684" y="12353"/>
                  </a:lnTo>
                  <a:lnTo>
                    <a:pt x="5864" y="12353"/>
                  </a:lnTo>
                  <a:lnTo>
                    <a:pt x="5924" y="12284"/>
                  </a:lnTo>
                  <a:lnTo>
                    <a:pt x="6043" y="12215"/>
                  </a:lnTo>
                  <a:lnTo>
                    <a:pt x="6163" y="12077"/>
                  </a:lnTo>
                  <a:lnTo>
                    <a:pt x="6223" y="12077"/>
                  </a:lnTo>
                  <a:lnTo>
                    <a:pt x="6283" y="12008"/>
                  </a:lnTo>
                  <a:lnTo>
                    <a:pt x="6342" y="12008"/>
                  </a:lnTo>
                  <a:lnTo>
                    <a:pt x="6342" y="12077"/>
                  </a:lnTo>
                  <a:lnTo>
                    <a:pt x="6402" y="12077"/>
                  </a:lnTo>
                  <a:lnTo>
                    <a:pt x="6402" y="12146"/>
                  </a:lnTo>
                  <a:lnTo>
                    <a:pt x="6462" y="12146"/>
                  </a:lnTo>
                  <a:lnTo>
                    <a:pt x="6462" y="12215"/>
                  </a:lnTo>
                  <a:lnTo>
                    <a:pt x="6522" y="12284"/>
                  </a:lnTo>
                  <a:lnTo>
                    <a:pt x="6522" y="12353"/>
                  </a:lnTo>
                  <a:lnTo>
                    <a:pt x="6582" y="12422"/>
                  </a:lnTo>
                  <a:lnTo>
                    <a:pt x="6582" y="12836"/>
                  </a:lnTo>
                  <a:lnTo>
                    <a:pt x="6522" y="12836"/>
                  </a:lnTo>
                  <a:lnTo>
                    <a:pt x="6462" y="12905"/>
                  </a:lnTo>
                  <a:lnTo>
                    <a:pt x="6283" y="12905"/>
                  </a:lnTo>
                  <a:lnTo>
                    <a:pt x="6163" y="12974"/>
                  </a:lnTo>
                  <a:lnTo>
                    <a:pt x="5864" y="12974"/>
                  </a:lnTo>
                  <a:lnTo>
                    <a:pt x="5864" y="13043"/>
                  </a:lnTo>
                  <a:lnTo>
                    <a:pt x="5804" y="13043"/>
                  </a:lnTo>
                  <a:lnTo>
                    <a:pt x="5804" y="13181"/>
                  </a:lnTo>
                  <a:lnTo>
                    <a:pt x="5864" y="13181"/>
                  </a:lnTo>
                  <a:lnTo>
                    <a:pt x="5864" y="13250"/>
                  </a:lnTo>
                  <a:lnTo>
                    <a:pt x="5924" y="13250"/>
                  </a:lnTo>
                  <a:lnTo>
                    <a:pt x="6043" y="13319"/>
                  </a:lnTo>
                  <a:lnTo>
                    <a:pt x="6103" y="13319"/>
                  </a:lnTo>
                  <a:lnTo>
                    <a:pt x="6283" y="13388"/>
                  </a:lnTo>
                  <a:lnTo>
                    <a:pt x="6522" y="13388"/>
                  </a:lnTo>
                  <a:lnTo>
                    <a:pt x="6642" y="13457"/>
                  </a:lnTo>
                  <a:lnTo>
                    <a:pt x="6701" y="13457"/>
                  </a:lnTo>
                  <a:lnTo>
                    <a:pt x="6761" y="13526"/>
                  </a:lnTo>
                  <a:lnTo>
                    <a:pt x="6821" y="13526"/>
                  </a:lnTo>
                  <a:lnTo>
                    <a:pt x="6821" y="13595"/>
                  </a:lnTo>
                  <a:lnTo>
                    <a:pt x="6881" y="13664"/>
                  </a:lnTo>
                  <a:lnTo>
                    <a:pt x="6881" y="14147"/>
                  </a:lnTo>
                  <a:lnTo>
                    <a:pt x="6821" y="14285"/>
                  </a:lnTo>
                  <a:lnTo>
                    <a:pt x="6821" y="14423"/>
                  </a:lnTo>
                  <a:lnTo>
                    <a:pt x="6761" y="14492"/>
                  </a:lnTo>
                  <a:lnTo>
                    <a:pt x="6761" y="14561"/>
                  </a:lnTo>
                  <a:lnTo>
                    <a:pt x="6701" y="14561"/>
                  </a:lnTo>
                  <a:lnTo>
                    <a:pt x="6701" y="14630"/>
                  </a:lnTo>
                  <a:lnTo>
                    <a:pt x="6582" y="14768"/>
                  </a:lnTo>
                  <a:lnTo>
                    <a:pt x="6522" y="14768"/>
                  </a:lnTo>
                  <a:lnTo>
                    <a:pt x="6043" y="15044"/>
                  </a:lnTo>
                  <a:lnTo>
                    <a:pt x="5983" y="15044"/>
                  </a:lnTo>
                  <a:lnTo>
                    <a:pt x="5804" y="15251"/>
                  </a:lnTo>
                  <a:lnTo>
                    <a:pt x="5804" y="15320"/>
                  </a:lnTo>
                  <a:lnTo>
                    <a:pt x="5744" y="15389"/>
                  </a:lnTo>
                  <a:lnTo>
                    <a:pt x="5684" y="15527"/>
                  </a:lnTo>
                  <a:lnTo>
                    <a:pt x="5684" y="15734"/>
                  </a:lnTo>
                  <a:lnTo>
                    <a:pt x="5624" y="15872"/>
                  </a:lnTo>
                  <a:lnTo>
                    <a:pt x="5624" y="16079"/>
                  </a:lnTo>
                  <a:lnTo>
                    <a:pt x="5684" y="16217"/>
                  </a:lnTo>
                  <a:lnTo>
                    <a:pt x="5684" y="16286"/>
                  </a:lnTo>
                  <a:lnTo>
                    <a:pt x="5744" y="16493"/>
                  </a:lnTo>
                  <a:lnTo>
                    <a:pt x="5804" y="16769"/>
                  </a:lnTo>
                  <a:lnTo>
                    <a:pt x="5924" y="17183"/>
                  </a:lnTo>
                  <a:lnTo>
                    <a:pt x="5983" y="17321"/>
                  </a:lnTo>
                  <a:lnTo>
                    <a:pt x="6043" y="17528"/>
                  </a:lnTo>
                  <a:lnTo>
                    <a:pt x="6103" y="17873"/>
                  </a:lnTo>
                  <a:lnTo>
                    <a:pt x="6283" y="18357"/>
                  </a:lnTo>
                  <a:lnTo>
                    <a:pt x="6522" y="19185"/>
                  </a:lnTo>
                  <a:lnTo>
                    <a:pt x="6582" y="19323"/>
                  </a:lnTo>
                  <a:lnTo>
                    <a:pt x="6701" y="19530"/>
                  </a:lnTo>
                  <a:lnTo>
                    <a:pt x="6761" y="19737"/>
                  </a:lnTo>
                  <a:lnTo>
                    <a:pt x="6821" y="20013"/>
                  </a:lnTo>
                  <a:lnTo>
                    <a:pt x="6881" y="20082"/>
                  </a:lnTo>
                  <a:lnTo>
                    <a:pt x="6941" y="20220"/>
                  </a:lnTo>
                  <a:lnTo>
                    <a:pt x="6941" y="20358"/>
                  </a:lnTo>
                  <a:lnTo>
                    <a:pt x="7060" y="20496"/>
                  </a:lnTo>
                  <a:lnTo>
                    <a:pt x="7120" y="20634"/>
                  </a:lnTo>
                  <a:lnTo>
                    <a:pt x="7180" y="20703"/>
                  </a:lnTo>
                  <a:lnTo>
                    <a:pt x="7240" y="20703"/>
                  </a:lnTo>
                  <a:lnTo>
                    <a:pt x="7240" y="20772"/>
                  </a:lnTo>
                  <a:lnTo>
                    <a:pt x="7360" y="20772"/>
                  </a:lnTo>
                  <a:lnTo>
                    <a:pt x="7479" y="20841"/>
                  </a:lnTo>
                  <a:lnTo>
                    <a:pt x="7898" y="20841"/>
                  </a:lnTo>
                  <a:lnTo>
                    <a:pt x="7958" y="20910"/>
                  </a:lnTo>
                  <a:lnTo>
                    <a:pt x="8018" y="20910"/>
                  </a:lnTo>
                  <a:lnTo>
                    <a:pt x="8018" y="20979"/>
                  </a:lnTo>
                  <a:lnTo>
                    <a:pt x="8078" y="20979"/>
                  </a:lnTo>
                  <a:lnTo>
                    <a:pt x="8078" y="21048"/>
                  </a:lnTo>
                  <a:lnTo>
                    <a:pt x="8137" y="21186"/>
                  </a:lnTo>
                  <a:lnTo>
                    <a:pt x="8137" y="21255"/>
                  </a:lnTo>
                  <a:lnTo>
                    <a:pt x="8197" y="21393"/>
                  </a:lnTo>
                  <a:lnTo>
                    <a:pt x="8257" y="21462"/>
                  </a:lnTo>
                  <a:lnTo>
                    <a:pt x="8257" y="21531"/>
                  </a:lnTo>
                  <a:lnTo>
                    <a:pt x="8317" y="21531"/>
                  </a:lnTo>
                  <a:lnTo>
                    <a:pt x="8317" y="21600"/>
                  </a:lnTo>
                  <a:lnTo>
                    <a:pt x="8676" y="21600"/>
                  </a:lnTo>
                  <a:lnTo>
                    <a:pt x="8796" y="21531"/>
                  </a:lnTo>
                  <a:lnTo>
                    <a:pt x="8915" y="21531"/>
                  </a:lnTo>
                  <a:lnTo>
                    <a:pt x="8975" y="21462"/>
                  </a:lnTo>
                  <a:lnTo>
                    <a:pt x="9035" y="21462"/>
                  </a:lnTo>
                  <a:lnTo>
                    <a:pt x="9035" y="21393"/>
                  </a:lnTo>
                  <a:lnTo>
                    <a:pt x="9095" y="21393"/>
                  </a:lnTo>
                  <a:lnTo>
                    <a:pt x="9095" y="21324"/>
                  </a:lnTo>
                  <a:lnTo>
                    <a:pt x="9155" y="21324"/>
                  </a:lnTo>
                  <a:lnTo>
                    <a:pt x="9155" y="21255"/>
                  </a:lnTo>
                  <a:lnTo>
                    <a:pt x="9394" y="20703"/>
                  </a:lnTo>
                  <a:lnTo>
                    <a:pt x="9394" y="20565"/>
                  </a:lnTo>
                  <a:lnTo>
                    <a:pt x="9454" y="20358"/>
                  </a:lnTo>
                  <a:lnTo>
                    <a:pt x="9514" y="20082"/>
                  </a:lnTo>
                  <a:lnTo>
                    <a:pt x="9633" y="19737"/>
                  </a:lnTo>
                  <a:lnTo>
                    <a:pt x="9633" y="19599"/>
                  </a:lnTo>
                  <a:lnTo>
                    <a:pt x="9753" y="19323"/>
                  </a:lnTo>
                  <a:lnTo>
                    <a:pt x="9813" y="19254"/>
                  </a:lnTo>
                  <a:lnTo>
                    <a:pt x="9813" y="19185"/>
                  </a:lnTo>
                  <a:lnTo>
                    <a:pt x="9873" y="19047"/>
                  </a:lnTo>
                  <a:lnTo>
                    <a:pt x="10052" y="18840"/>
                  </a:lnTo>
                  <a:lnTo>
                    <a:pt x="10172" y="18771"/>
                  </a:lnTo>
                  <a:lnTo>
                    <a:pt x="10232" y="18633"/>
                  </a:lnTo>
                  <a:lnTo>
                    <a:pt x="10291" y="18564"/>
                  </a:lnTo>
                  <a:lnTo>
                    <a:pt x="10291" y="18495"/>
                  </a:lnTo>
                  <a:lnTo>
                    <a:pt x="10351" y="18426"/>
                  </a:lnTo>
                  <a:lnTo>
                    <a:pt x="10351" y="17390"/>
                  </a:lnTo>
                  <a:lnTo>
                    <a:pt x="10411" y="17321"/>
                  </a:lnTo>
                  <a:lnTo>
                    <a:pt x="10411" y="17252"/>
                  </a:lnTo>
                  <a:lnTo>
                    <a:pt x="10471" y="17252"/>
                  </a:lnTo>
                  <a:lnTo>
                    <a:pt x="10531" y="17183"/>
                  </a:lnTo>
                  <a:lnTo>
                    <a:pt x="10650" y="17183"/>
                  </a:lnTo>
                  <a:lnTo>
                    <a:pt x="10710" y="17114"/>
                  </a:lnTo>
                  <a:lnTo>
                    <a:pt x="11009" y="17114"/>
                  </a:lnTo>
                  <a:lnTo>
                    <a:pt x="11189" y="17045"/>
                  </a:lnTo>
                  <a:lnTo>
                    <a:pt x="11548" y="17045"/>
                  </a:lnTo>
                  <a:lnTo>
                    <a:pt x="11608" y="16976"/>
                  </a:lnTo>
                  <a:lnTo>
                    <a:pt x="11847" y="16976"/>
                  </a:lnTo>
                  <a:lnTo>
                    <a:pt x="11967" y="16907"/>
                  </a:lnTo>
                  <a:lnTo>
                    <a:pt x="12206" y="16907"/>
                  </a:lnTo>
                  <a:lnTo>
                    <a:pt x="12386" y="16838"/>
                  </a:lnTo>
                  <a:lnTo>
                    <a:pt x="12685" y="16838"/>
                  </a:lnTo>
                  <a:lnTo>
                    <a:pt x="12745" y="16769"/>
                  </a:lnTo>
                  <a:lnTo>
                    <a:pt x="12804" y="16769"/>
                  </a:lnTo>
                  <a:lnTo>
                    <a:pt x="12924" y="16700"/>
                  </a:lnTo>
                  <a:lnTo>
                    <a:pt x="12984" y="16700"/>
                  </a:lnTo>
                  <a:lnTo>
                    <a:pt x="13104" y="16562"/>
                  </a:lnTo>
                  <a:lnTo>
                    <a:pt x="13104" y="16493"/>
                  </a:lnTo>
                  <a:lnTo>
                    <a:pt x="13163" y="16424"/>
                  </a:lnTo>
                  <a:lnTo>
                    <a:pt x="13223" y="16286"/>
                  </a:lnTo>
                  <a:lnTo>
                    <a:pt x="13223" y="16217"/>
                  </a:lnTo>
                  <a:lnTo>
                    <a:pt x="13283" y="16079"/>
                  </a:lnTo>
                  <a:lnTo>
                    <a:pt x="13343" y="15803"/>
                  </a:lnTo>
                  <a:lnTo>
                    <a:pt x="13403" y="15596"/>
                  </a:lnTo>
                  <a:lnTo>
                    <a:pt x="13463" y="15458"/>
                  </a:lnTo>
                  <a:lnTo>
                    <a:pt x="13522" y="15389"/>
                  </a:lnTo>
                  <a:lnTo>
                    <a:pt x="13522" y="15251"/>
                  </a:lnTo>
                  <a:lnTo>
                    <a:pt x="13582" y="15182"/>
                  </a:lnTo>
                  <a:lnTo>
                    <a:pt x="13642" y="15182"/>
                  </a:lnTo>
                  <a:lnTo>
                    <a:pt x="13642" y="15113"/>
                  </a:lnTo>
                  <a:lnTo>
                    <a:pt x="13702" y="15113"/>
                  </a:lnTo>
                  <a:lnTo>
                    <a:pt x="13702" y="15044"/>
                  </a:lnTo>
                  <a:lnTo>
                    <a:pt x="14300" y="15044"/>
                  </a:lnTo>
                  <a:lnTo>
                    <a:pt x="14420" y="15113"/>
                  </a:lnTo>
                  <a:lnTo>
                    <a:pt x="14540" y="15113"/>
                  </a:lnTo>
                  <a:lnTo>
                    <a:pt x="14779" y="15182"/>
                  </a:lnTo>
                  <a:lnTo>
                    <a:pt x="14899" y="15182"/>
                  </a:lnTo>
                  <a:lnTo>
                    <a:pt x="14958" y="15251"/>
                  </a:lnTo>
                  <a:lnTo>
                    <a:pt x="15437" y="15251"/>
                  </a:lnTo>
                  <a:lnTo>
                    <a:pt x="15557" y="15182"/>
                  </a:lnTo>
                  <a:lnTo>
                    <a:pt x="15617" y="15113"/>
                  </a:lnTo>
                  <a:lnTo>
                    <a:pt x="15736" y="15044"/>
                  </a:lnTo>
                  <a:lnTo>
                    <a:pt x="15796" y="14975"/>
                  </a:lnTo>
                  <a:lnTo>
                    <a:pt x="16035" y="14837"/>
                  </a:lnTo>
                  <a:lnTo>
                    <a:pt x="16095" y="14768"/>
                  </a:lnTo>
                  <a:lnTo>
                    <a:pt x="16335" y="14561"/>
                  </a:lnTo>
                  <a:lnTo>
                    <a:pt x="16514" y="14423"/>
                  </a:lnTo>
                  <a:lnTo>
                    <a:pt x="16634" y="14285"/>
                  </a:lnTo>
                  <a:lnTo>
                    <a:pt x="16813" y="14147"/>
                  </a:lnTo>
                  <a:lnTo>
                    <a:pt x="16873" y="14009"/>
                  </a:lnTo>
                  <a:lnTo>
                    <a:pt x="16993" y="13940"/>
                  </a:lnTo>
                  <a:lnTo>
                    <a:pt x="17112" y="13802"/>
                  </a:lnTo>
                  <a:lnTo>
                    <a:pt x="17232" y="13733"/>
                  </a:lnTo>
                  <a:lnTo>
                    <a:pt x="17412" y="13526"/>
                  </a:lnTo>
                  <a:lnTo>
                    <a:pt x="17412" y="13457"/>
                  </a:lnTo>
                  <a:lnTo>
                    <a:pt x="17471" y="13388"/>
                  </a:lnTo>
                  <a:lnTo>
                    <a:pt x="17471" y="13181"/>
                  </a:lnTo>
                  <a:lnTo>
                    <a:pt x="17412" y="13181"/>
                  </a:lnTo>
                  <a:lnTo>
                    <a:pt x="17412" y="13112"/>
                  </a:lnTo>
                  <a:lnTo>
                    <a:pt x="17292" y="13112"/>
                  </a:lnTo>
                  <a:lnTo>
                    <a:pt x="17172" y="13043"/>
                  </a:lnTo>
                  <a:lnTo>
                    <a:pt x="16933" y="13043"/>
                  </a:lnTo>
                  <a:lnTo>
                    <a:pt x="16813" y="12974"/>
                  </a:lnTo>
                  <a:lnTo>
                    <a:pt x="16035" y="12974"/>
                  </a:lnTo>
                  <a:lnTo>
                    <a:pt x="15976" y="12905"/>
                  </a:lnTo>
                  <a:lnTo>
                    <a:pt x="15856" y="12905"/>
                  </a:lnTo>
                  <a:lnTo>
                    <a:pt x="15856" y="12836"/>
                  </a:lnTo>
                  <a:lnTo>
                    <a:pt x="15796" y="12836"/>
                  </a:lnTo>
                  <a:lnTo>
                    <a:pt x="15796" y="12560"/>
                  </a:lnTo>
                  <a:lnTo>
                    <a:pt x="15856" y="12491"/>
                  </a:lnTo>
                  <a:lnTo>
                    <a:pt x="15856" y="12422"/>
                  </a:lnTo>
                  <a:lnTo>
                    <a:pt x="15916" y="12353"/>
                  </a:lnTo>
                  <a:lnTo>
                    <a:pt x="15916" y="12284"/>
                  </a:lnTo>
                  <a:lnTo>
                    <a:pt x="16035" y="12146"/>
                  </a:lnTo>
                  <a:lnTo>
                    <a:pt x="16095" y="12146"/>
                  </a:lnTo>
                  <a:lnTo>
                    <a:pt x="16155" y="12077"/>
                  </a:lnTo>
                  <a:lnTo>
                    <a:pt x="16275" y="12077"/>
                  </a:lnTo>
                  <a:lnTo>
                    <a:pt x="16394" y="12008"/>
                  </a:lnTo>
                  <a:lnTo>
                    <a:pt x="16514" y="12008"/>
                  </a:lnTo>
                  <a:lnTo>
                    <a:pt x="16634" y="12146"/>
                  </a:lnTo>
                  <a:lnTo>
                    <a:pt x="16753" y="12146"/>
                  </a:lnTo>
                  <a:lnTo>
                    <a:pt x="16813" y="12284"/>
                  </a:lnTo>
                  <a:lnTo>
                    <a:pt x="16933" y="12422"/>
                  </a:lnTo>
                  <a:lnTo>
                    <a:pt x="17053" y="12491"/>
                  </a:lnTo>
                  <a:lnTo>
                    <a:pt x="17172" y="12629"/>
                  </a:lnTo>
                  <a:lnTo>
                    <a:pt x="17232" y="12629"/>
                  </a:lnTo>
                  <a:lnTo>
                    <a:pt x="17292" y="12698"/>
                  </a:lnTo>
                  <a:lnTo>
                    <a:pt x="17412" y="12767"/>
                  </a:lnTo>
                  <a:lnTo>
                    <a:pt x="17471" y="12836"/>
                  </a:lnTo>
                  <a:lnTo>
                    <a:pt x="17531" y="12836"/>
                  </a:lnTo>
                  <a:lnTo>
                    <a:pt x="17531" y="12905"/>
                  </a:lnTo>
                  <a:lnTo>
                    <a:pt x="17771" y="12905"/>
                  </a:lnTo>
                  <a:lnTo>
                    <a:pt x="17771" y="12836"/>
                  </a:lnTo>
                  <a:lnTo>
                    <a:pt x="17830" y="12836"/>
                  </a:lnTo>
                  <a:lnTo>
                    <a:pt x="17830" y="12767"/>
                  </a:lnTo>
                  <a:lnTo>
                    <a:pt x="17950" y="12629"/>
                  </a:lnTo>
                  <a:lnTo>
                    <a:pt x="17950" y="12491"/>
                  </a:lnTo>
                  <a:lnTo>
                    <a:pt x="18010" y="12422"/>
                  </a:lnTo>
                  <a:lnTo>
                    <a:pt x="18010" y="12215"/>
                  </a:lnTo>
                  <a:lnTo>
                    <a:pt x="17950" y="12146"/>
                  </a:lnTo>
                  <a:lnTo>
                    <a:pt x="17950" y="12008"/>
                  </a:lnTo>
                  <a:lnTo>
                    <a:pt x="17890" y="11939"/>
                  </a:lnTo>
                  <a:lnTo>
                    <a:pt x="17771" y="11663"/>
                  </a:lnTo>
                  <a:lnTo>
                    <a:pt x="17591" y="11456"/>
                  </a:lnTo>
                  <a:lnTo>
                    <a:pt x="17471" y="11456"/>
                  </a:lnTo>
                  <a:lnTo>
                    <a:pt x="17412" y="11387"/>
                  </a:lnTo>
                  <a:lnTo>
                    <a:pt x="17172" y="11387"/>
                  </a:lnTo>
                  <a:lnTo>
                    <a:pt x="17053" y="11318"/>
                  </a:lnTo>
                  <a:lnTo>
                    <a:pt x="16933" y="11318"/>
                  </a:lnTo>
                  <a:lnTo>
                    <a:pt x="16753" y="11111"/>
                  </a:lnTo>
                  <a:lnTo>
                    <a:pt x="16753" y="10835"/>
                  </a:lnTo>
                  <a:lnTo>
                    <a:pt x="16813" y="10765"/>
                  </a:lnTo>
                  <a:lnTo>
                    <a:pt x="16813" y="10627"/>
                  </a:lnTo>
                  <a:lnTo>
                    <a:pt x="16933" y="10489"/>
                  </a:lnTo>
                  <a:lnTo>
                    <a:pt x="17352" y="10489"/>
                  </a:lnTo>
                  <a:lnTo>
                    <a:pt x="17412" y="10558"/>
                  </a:lnTo>
                  <a:lnTo>
                    <a:pt x="17531" y="10558"/>
                  </a:lnTo>
                  <a:lnTo>
                    <a:pt x="17531" y="10627"/>
                  </a:lnTo>
                  <a:lnTo>
                    <a:pt x="17591" y="10696"/>
                  </a:lnTo>
                  <a:lnTo>
                    <a:pt x="17591" y="10765"/>
                  </a:lnTo>
                  <a:lnTo>
                    <a:pt x="17651" y="10765"/>
                  </a:lnTo>
                  <a:lnTo>
                    <a:pt x="17651" y="10835"/>
                  </a:lnTo>
                  <a:lnTo>
                    <a:pt x="17711" y="10835"/>
                  </a:lnTo>
                  <a:lnTo>
                    <a:pt x="17711" y="10765"/>
                  </a:lnTo>
                  <a:lnTo>
                    <a:pt x="17771" y="10765"/>
                  </a:lnTo>
                  <a:lnTo>
                    <a:pt x="17771" y="10696"/>
                  </a:lnTo>
                  <a:lnTo>
                    <a:pt x="17830" y="10627"/>
                  </a:lnTo>
                  <a:lnTo>
                    <a:pt x="17830" y="10558"/>
                  </a:lnTo>
                  <a:lnTo>
                    <a:pt x="17890" y="10489"/>
                  </a:lnTo>
                  <a:lnTo>
                    <a:pt x="17890" y="10420"/>
                  </a:lnTo>
                  <a:lnTo>
                    <a:pt x="17950" y="10351"/>
                  </a:lnTo>
                  <a:lnTo>
                    <a:pt x="18130" y="10351"/>
                  </a:lnTo>
                  <a:lnTo>
                    <a:pt x="18249" y="10282"/>
                  </a:lnTo>
                  <a:lnTo>
                    <a:pt x="18489" y="10282"/>
                  </a:lnTo>
                  <a:lnTo>
                    <a:pt x="18489" y="10213"/>
                  </a:lnTo>
                  <a:lnTo>
                    <a:pt x="18548" y="10213"/>
                  </a:lnTo>
                  <a:lnTo>
                    <a:pt x="18548" y="10144"/>
                  </a:lnTo>
                  <a:lnTo>
                    <a:pt x="18309" y="9868"/>
                  </a:lnTo>
                  <a:lnTo>
                    <a:pt x="18309" y="9730"/>
                  </a:lnTo>
                  <a:lnTo>
                    <a:pt x="18608" y="9730"/>
                  </a:lnTo>
                  <a:lnTo>
                    <a:pt x="18728" y="9799"/>
                  </a:lnTo>
                  <a:lnTo>
                    <a:pt x="18848" y="9799"/>
                  </a:lnTo>
                  <a:lnTo>
                    <a:pt x="18848" y="9730"/>
                  </a:lnTo>
                  <a:lnTo>
                    <a:pt x="18907" y="9730"/>
                  </a:lnTo>
                  <a:lnTo>
                    <a:pt x="19266" y="9316"/>
                  </a:lnTo>
                  <a:lnTo>
                    <a:pt x="19266" y="9247"/>
                  </a:lnTo>
                  <a:lnTo>
                    <a:pt x="19326" y="9109"/>
                  </a:lnTo>
                  <a:lnTo>
                    <a:pt x="19386" y="9040"/>
                  </a:lnTo>
                  <a:lnTo>
                    <a:pt x="19386" y="8971"/>
                  </a:lnTo>
                  <a:lnTo>
                    <a:pt x="19446" y="8902"/>
                  </a:lnTo>
                  <a:lnTo>
                    <a:pt x="19446" y="8695"/>
                  </a:lnTo>
                  <a:lnTo>
                    <a:pt x="19386" y="8695"/>
                  </a:lnTo>
                  <a:lnTo>
                    <a:pt x="19266" y="8557"/>
                  </a:lnTo>
                  <a:lnTo>
                    <a:pt x="19087" y="8557"/>
                  </a:lnTo>
                  <a:lnTo>
                    <a:pt x="19027" y="8488"/>
                  </a:lnTo>
                  <a:lnTo>
                    <a:pt x="18848" y="8488"/>
                  </a:lnTo>
                  <a:lnTo>
                    <a:pt x="18728" y="8350"/>
                  </a:lnTo>
                  <a:lnTo>
                    <a:pt x="18728" y="8281"/>
                  </a:lnTo>
                  <a:lnTo>
                    <a:pt x="18668" y="8143"/>
                  </a:lnTo>
                  <a:lnTo>
                    <a:pt x="18668" y="7798"/>
                  </a:lnTo>
                  <a:lnTo>
                    <a:pt x="18728" y="7729"/>
                  </a:lnTo>
                  <a:lnTo>
                    <a:pt x="18728" y="7660"/>
                  </a:lnTo>
                  <a:lnTo>
                    <a:pt x="18788" y="7591"/>
                  </a:lnTo>
                  <a:lnTo>
                    <a:pt x="18788" y="7522"/>
                  </a:lnTo>
                  <a:lnTo>
                    <a:pt x="18907" y="7384"/>
                  </a:lnTo>
                  <a:lnTo>
                    <a:pt x="18967" y="7384"/>
                  </a:lnTo>
                  <a:lnTo>
                    <a:pt x="18967" y="7315"/>
                  </a:lnTo>
                  <a:lnTo>
                    <a:pt x="19326" y="7315"/>
                  </a:lnTo>
                  <a:lnTo>
                    <a:pt x="19326" y="7246"/>
                  </a:lnTo>
                  <a:lnTo>
                    <a:pt x="19386" y="7246"/>
                  </a:lnTo>
                  <a:lnTo>
                    <a:pt x="19386" y="6625"/>
                  </a:lnTo>
                  <a:lnTo>
                    <a:pt x="19326" y="6556"/>
                  </a:lnTo>
                  <a:lnTo>
                    <a:pt x="19326" y="6487"/>
                  </a:lnTo>
                  <a:lnTo>
                    <a:pt x="19266" y="6487"/>
                  </a:lnTo>
                  <a:lnTo>
                    <a:pt x="19266" y="6418"/>
                  </a:lnTo>
                  <a:lnTo>
                    <a:pt x="19147" y="6418"/>
                  </a:lnTo>
                  <a:lnTo>
                    <a:pt x="19087" y="6349"/>
                  </a:lnTo>
                  <a:lnTo>
                    <a:pt x="18848" y="6349"/>
                  </a:lnTo>
                  <a:lnTo>
                    <a:pt x="18608" y="6418"/>
                  </a:lnTo>
                  <a:lnTo>
                    <a:pt x="18130" y="6418"/>
                  </a:lnTo>
                  <a:lnTo>
                    <a:pt x="17950" y="6211"/>
                  </a:lnTo>
                  <a:lnTo>
                    <a:pt x="17950" y="6142"/>
                  </a:lnTo>
                  <a:lnTo>
                    <a:pt x="18010" y="6073"/>
                  </a:lnTo>
                  <a:lnTo>
                    <a:pt x="18010" y="6004"/>
                  </a:lnTo>
                  <a:lnTo>
                    <a:pt x="18070" y="5935"/>
                  </a:lnTo>
                  <a:lnTo>
                    <a:pt x="18070" y="5866"/>
                  </a:lnTo>
                  <a:lnTo>
                    <a:pt x="18189" y="5590"/>
                  </a:lnTo>
                  <a:lnTo>
                    <a:pt x="18309" y="5452"/>
                  </a:lnTo>
                  <a:lnTo>
                    <a:pt x="18309" y="5383"/>
                  </a:lnTo>
                  <a:lnTo>
                    <a:pt x="18369" y="5314"/>
                  </a:lnTo>
                  <a:lnTo>
                    <a:pt x="18429" y="5314"/>
                  </a:lnTo>
                  <a:lnTo>
                    <a:pt x="18548" y="5245"/>
                  </a:lnTo>
                  <a:lnTo>
                    <a:pt x="18608" y="5107"/>
                  </a:lnTo>
                  <a:lnTo>
                    <a:pt x="18848" y="5038"/>
                  </a:lnTo>
                  <a:lnTo>
                    <a:pt x="18967" y="4900"/>
                  </a:lnTo>
                  <a:lnTo>
                    <a:pt x="19027" y="4900"/>
                  </a:lnTo>
                  <a:lnTo>
                    <a:pt x="19087" y="4831"/>
                  </a:lnTo>
                  <a:lnTo>
                    <a:pt x="19207" y="4762"/>
                  </a:lnTo>
                  <a:lnTo>
                    <a:pt x="19386" y="4555"/>
                  </a:lnTo>
                  <a:lnTo>
                    <a:pt x="19326" y="4555"/>
                  </a:lnTo>
                  <a:lnTo>
                    <a:pt x="19326" y="4486"/>
                  </a:lnTo>
                  <a:lnTo>
                    <a:pt x="19266" y="4417"/>
                  </a:lnTo>
                  <a:lnTo>
                    <a:pt x="19147" y="4417"/>
                  </a:lnTo>
                  <a:lnTo>
                    <a:pt x="19087" y="4348"/>
                  </a:lnTo>
                  <a:lnTo>
                    <a:pt x="18967" y="4348"/>
                  </a:lnTo>
                  <a:lnTo>
                    <a:pt x="18848" y="4279"/>
                  </a:lnTo>
                  <a:lnTo>
                    <a:pt x="18728" y="4279"/>
                  </a:lnTo>
                  <a:lnTo>
                    <a:pt x="18668" y="4210"/>
                  </a:lnTo>
                  <a:lnTo>
                    <a:pt x="18608" y="4210"/>
                  </a:lnTo>
                  <a:lnTo>
                    <a:pt x="18608" y="4072"/>
                  </a:lnTo>
                  <a:lnTo>
                    <a:pt x="18668" y="4003"/>
                  </a:lnTo>
                  <a:lnTo>
                    <a:pt x="18728" y="4003"/>
                  </a:lnTo>
                  <a:lnTo>
                    <a:pt x="18848" y="3934"/>
                  </a:lnTo>
                  <a:lnTo>
                    <a:pt x="18907" y="3934"/>
                  </a:lnTo>
                  <a:lnTo>
                    <a:pt x="18967" y="3865"/>
                  </a:lnTo>
                  <a:lnTo>
                    <a:pt x="19207" y="3865"/>
                  </a:lnTo>
                  <a:lnTo>
                    <a:pt x="19207" y="3796"/>
                  </a:lnTo>
                  <a:lnTo>
                    <a:pt x="19566" y="3796"/>
                  </a:lnTo>
                  <a:lnTo>
                    <a:pt x="19805" y="3727"/>
                  </a:lnTo>
                  <a:lnTo>
                    <a:pt x="20104" y="3588"/>
                  </a:lnTo>
                  <a:lnTo>
                    <a:pt x="20284" y="3588"/>
                  </a:lnTo>
                  <a:lnTo>
                    <a:pt x="20523" y="3450"/>
                  </a:lnTo>
                  <a:lnTo>
                    <a:pt x="20643" y="3450"/>
                  </a:lnTo>
                  <a:lnTo>
                    <a:pt x="20762" y="3381"/>
                  </a:lnTo>
                  <a:lnTo>
                    <a:pt x="20942" y="3243"/>
                  </a:lnTo>
                  <a:lnTo>
                    <a:pt x="21061" y="3174"/>
                  </a:lnTo>
                  <a:lnTo>
                    <a:pt x="21181" y="3174"/>
                  </a:lnTo>
                  <a:lnTo>
                    <a:pt x="21241" y="3105"/>
                  </a:lnTo>
                  <a:lnTo>
                    <a:pt x="21361" y="3036"/>
                  </a:lnTo>
                  <a:lnTo>
                    <a:pt x="21420" y="2967"/>
                  </a:lnTo>
                  <a:lnTo>
                    <a:pt x="21480" y="2967"/>
                  </a:lnTo>
                  <a:lnTo>
                    <a:pt x="21600" y="2829"/>
                  </a:lnTo>
                  <a:lnTo>
                    <a:pt x="21600" y="2553"/>
                  </a:lnTo>
                  <a:lnTo>
                    <a:pt x="21480" y="2415"/>
                  </a:lnTo>
                  <a:lnTo>
                    <a:pt x="21361" y="2415"/>
                  </a:lnTo>
                  <a:lnTo>
                    <a:pt x="21361" y="2346"/>
                  </a:lnTo>
                  <a:lnTo>
                    <a:pt x="20523" y="2346"/>
                  </a:lnTo>
                  <a:lnTo>
                    <a:pt x="20224" y="2415"/>
                  </a:lnTo>
                  <a:lnTo>
                    <a:pt x="19925" y="2415"/>
                  </a:lnTo>
                  <a:lnTo>
                    <a:pt x="19745" y="2484"/>
                  </a:lnTo>
                  <a:lnTo>
                    <a:pt x="19506" y="2484"/>
                  </a:lnTo>
                  <a:lnTo>
                    <a:pt x="19266" y="2622"/>
                  </a:lnTo>
                  <a:lnTo>
                    <a:pt x="18967" y="2691"/>
                  </a:lnTo>
                  <a:lnTo>
                    <a:pt x="18728" y="2829"/>
                  </a:lnTo>
                  <a:lnTo>
                    <a:pt x="18668" y="2829"/>
                  </a:lnTo>
                  <a:lnTo>
                    <a:pt x="18548" y="2967"/>
                  </a:lnTo>
                  <a:lnTo>
                    <a:pt x="18429" y="3036"/>
                  </a:lnTo>
                  <a:lnTo>
                    <a:pt x="18249" y="3243"/>
                  </a:lnTo>
                  <a:lnTo>
                    <a:pt x="18070" y="3381"/>
                  </a:lnTo>
                  <a:lnTo>
                    <a:pt x="17830" y="3519"/>
                  </a:lnTo>
                  <a:lnTo>
                    <a:pt x="17771" y="3588"/>
                  </a:lnTo>
                  <a:lnTo>
                    <a:pt x="17651" y="3658"/>
                  </a:lnTo>
                  <a:lnTo>
                    <a:pt x="17471" y="3658"/>
                  </a:lnTo>
                  <a:lnTo>
                    <a:pt x="17412" y="3588"/>
                  </a:lnTo>
                  <a:lnTo>
                    <a:pt x="17352" y="3588"/>
                  </a:lnTo>
                  <a:lnTo>
                    <a:pt x="17352" y="3450"/>
                  </a:lnTo>
                  <a:lnTo>
                    <a:pt x="17412" y="3381"/>
                  </a:lnTo>
                  <a:lnTo>
                    <a:pt x="17412" y="3312"/>
                  </a:lnTo>
                  <a:lnTo>
                    <a:pt x="17471" y="3174"/>
                  </a:lnTo>
                  <a:lnTo>
                    <a:pt x="17591" y="3105"/>
                  </a:lnTo>
                  <a:lnTo>
                    <a:pt x="17711" y="2898"/>
                  </a:lnTo>
                  <a:lnTo>
                    <a:pt x="17950" y="2622"/>
                  </a:lnTo>
                  <a:lnTo>
                    <a:pt x="18010" y="2484"/>
                  </a:lnTo>
                  <a:lnTo>
                    <a:pt x="18070" y="2484"/>
                  </a:lnTo>
                  <a:lnTo>
                    <a:pt x="18070" y="2346"/>
                  </a:lnTo>
                  <a:lnTo>
                    <a:pt x="18130" y="2346"/>
                  </a:lnTo>
                  <a:lnTo>
                    <a:pt x="18130" y="2277"/>
                  </a:lnTo>
                  <a:lnTo>
                    <a:pt x="18070" y="2208"/>
                  </a:lnTo>
                  <a:lnTo>
                    <a:pt x="18070" y="2139"/>
                  </a:lnTo>
                  <a:lnTo>
                    <a:pt x="17830" y="2139"/>
                  </a:lnTo>
                  <a:lnTo>
                    <a:pt x="17771" y="2208"/>
                  </a:lnTo>
                  <a:lnTo>
                    <a:pt x="17651" y="2277"/>
                  </a:lnTo>
                  <a:lnTo>
                    <a:pt x="17591" y="2277"/>
                  </a:lnTo>
                  <a:lnTo>
                    <a:pt x="17471" y="2415"/>
                  </a:lnTo>
                  <a:lnTo>
                    <a:pt x="16873" y="2760"/>
                  </a:lnTo>
                  <a:lnTo>
                    <a:pt x="16873" y="2829"/>
                  </a:lnTo>
                  <a:lnTo>
                    <a:pt x="16574" y="2829"/>
                  </a:lnTo>
                  <a:lnTo>
                    <a:pt x="16574" y="2760"/>
                  </a:lnTo>
                  <a:lnTo>
                    <a:pt x="16514" y="2760"/>
                  </a:lnTo>
                  <a:lnTo>
                    <a:pt x="16514" y="2622"/>
                  </a:lnTo>
                  <a:lnTo>
                    <a:pt x="16574" y="2622"/>
                  </a:lnTo>
                  <a:lnTo>
                    <a:pt x="16574" y="2415"/>
                  </a:lnTo>
                  <a:lnTo>
                    <a:pt x="16634" y="2277"/>
                  </a:lnTo>
                  <a:lnTo>
                    <a:pt x="16694" y="2208"/>
                  </a:lnTo>
                  <a:lnTo>
                    <a:pt x="16694" y="2070"/>
                  </a:lnTo>
                  <a:lnTo>
                    <a:pt x="16634" y="2070"/>
                  </a:lnTo>
                  <a:lnTo>
                    <a:pt x="16634" y="2001"/>
                  </a:lnTo>
                  <a:lnTo>
                    <a:pt x="16574" y="2001"/>
                  </a:lnTo>
                  <a:lnTo>
                    <a:pt x="16574" y="1932"/>
                  </a:lnTo>
                  <a:lnTo>
                    <a:pt x="16095" y="1932"/>
                  </a:lnTo>
                  <a:lnTo>
                    <a:pt x="15976" y="2001"/>
                  </a:lnTo>
                  <a:lnTo>
                    <a:pt x="15916" y="2001"/>
                  </a:lnTo>
                  <a:lnTo>
                    <a:pt x="15676" y="2070"/>
                  </a:lnTo>
                  <a:lnTo>
                    <a:pt x="15497" y="2139"/>
                  </a:lnTo>
                  <a:lnTo>
                    <a:pt x="15258" y="2208"/>
                  </a:lnTo>
                  <a:lnTo>
                    <a:pt x="14719" y="2415"/>
                  </a:lnTo>
                  <a:lnTo>
                    <a:pt x="14599" y="2484"/>
                  </a:lnTo>
                  <a:lnTo>
                    <a:pt x="14240" y="2484"/>
                  </a:lnTo>
                  <a:lnTo>
                    <a:pt x="14240" y="2415"/>
                  </a:lnTo>
                  <a:lnTo>
                    <a:pt x="14181" y="2415"/>
                  </a:lnTo>
                  <a:lnTo>
                    <a:pt x="14181" y="2139"/>
                  </a:lnTo>
                  <a:lnTo>
                    <a:pt x="14240" y="2070"/>
                  </a:lnTo>
                  <a:lnTo>
                    <a:pt x="14300" y="2070"/>
                  </a:lnTo>
                  <a:lnTo>
                    <a:pt x="14360" y="2001"/>
                  </a:lnTo>
                  <a:lnTo>
                    <a:pt x="14480" y="1932"/>
                  </a:lnTo>
                  <a:lnTo>
                    <a:pt x="14719" y="1932"/>
                  </a:lnTo>
                  <a:lnTo>
                    <a:pt x="14839" y="1863"/>
                  </a:lnTo>
                  <a:lnTo>
                    <a:pt x="15198" y="1863"/>
                  </a:lnTo>
                  <a:lnTo>
                    <a:pt x="15437" y="1794"/>
                  </a:lnTo>
                  <a:lnTo>
                    <a:pt x="15617" y="1794"/>
                  </a:lnTo>
                  <a:lnTo>
                    <a:pt x="15976" y="1656"/>
                  </a:lnTo>
                  <a:lnTo>
                    <a:pt x="16215" y="1656"/>
                  </a:lnTo>
                  <a:lnTo>
                    <a:pt x="16514" y="1587"/>
                  </a:lnTo>
                  <a:lnTo>
                    <a:pt x="16993" y="1518"/>
                  </a:lnTo>
                  <a:lnTo>
                    <a:pt x="17232" y="1449"/>
                  </a:lnTo>
                  <a:lnTo>
                    <a:pt x="17412" y="1449"/>
                  </a:lnTo>
                  <a:lnTo>
                    <a:pt x="17471" y="1380"/>
                  </a:lnTo>
                  <a:lnTo>
                    <a:pt x="17890" y="1380"/>
                  </a:lnTo>
                  <a:lnTo>
                    <a:pt x="18010" y="1242"/>
                  </a:lnTo>
                  <a:lnTo>
                    <a:pt x="18010" y="1173"/>
                  </a:lnTo>
                  <a:lnTo>
                    <a:pt x="17950" y="1104"/>
                  </a:lnTo>
                  <a:lnTo>
                    <a:pt x="17950" y="1035"/>
                  </a:lnTo>
                  <a:lnTo>
                    <a:pt x="17890" y="1035"/>
                  </a:lnTo>
                  <a:lnTo>
                    <a:pt x="17771" y="966"/>
                  </a:lnTo>
                  <a:lnTo>
                    <a:pt x="17711" y="897"/>
                  </a:lnTo>
                  <a:lnTo>
                    <a:pt x="17591" y="897"/>
                  </a:lnTo>
                  <a:lnTo>
                    <a:pt x="17531" y="828"/>
                  </a:lnTo>
                  <a:lnTo>
                    <a:pt x="17352" y="828"/>
                  </a:lnTo>
                  <a:lnTo>
                    <a:pt x="17112" y="759"/>
                  </a:lnTo>
                  <a:lnTo>
                    <a:pt x="16933" y="759"/>
                  </a:lnTo>
                  <a:lnTo>
                    <a:pt x="16813" y="690"/>
                  </a:lnTo>
                  <a:lnTo>
                    <a:pt x="16634" y="690"/>
                  </a:lnTo>
                  <a:lnTo>
                    <a:pt x="16574" y="759"/>
                  </a:lnTo>
                  <a:lnTo>
                    <a:pt x="16394" y="759"/>
                  </a:lnTo>
                  <a:lnTo>
                    <a:pt x="16335" y="828"/>
                  </a:lnTo>
                  <a:lnTo>
                    <a:pt x="16155" y="828"/>
                  </a:lnTo>
                  <a:lnTo>
                    <a:pt x="15916" y="966"/>
                  </a:lnTo>
                  <a:lnTo>
                    <a:pt x="15736" y="1035"/>
                  </a:lnTo>
                  <a:lnTo>
                    <a:pt x="15317" y="1173"/>
                  </a:lnTo>
                  <a:lnTo>
                    <a:pt x="15078" y="1242"/>
                  </a:lnTo>
                  <a:lnTo>
                    <a:pt x="14899" y="1311"/>
                  </a:lnTo>
                  <a:lnTo>
                    <a:pt x="14779" y="1311"/>
                  </a:lnTo>
                  <a:lnTo>
                    <a:pt x="14719" y="1380"/>
                  </a:lnTo>
                  <a:lnTo>
                    <a:pt x="14360" y="1380"/>
                  </a:lnTo>
                  <a:lnTo>
                    <a:pt x="14300" y="1311"/>
                  </a:lnTo>
                  <a:lnTo>
                    <a:pt x="14240" y="1311"/>
                  </a:lnTo>
                  <a:lnTo>
                    <a:pt x="14181" y="1242"/>
                  </a:lnTo>
                  <a:lnTo>
                    <a:pt x="14181" y="1035"/>
                  </a:lnTo>
                  <a:lnTo>
                    <a:pt x="14240" y="966"/>
                  </a:lnTo>
                  <a:lnTo>
                    <a:pt x="14300" y="966"/>
                  </a:lnTo>
                  <a:lnTo>
                    <a:pt x="14360" y="897"/>
                  </a:lnTo>
                  <a:lnTo>
                    <a:pt x="14480" y="897"/>
                  </a:lnTo>
                  <a:lnTo>
                    <a:pt x="14599" y="828"/>
                  </a:lnTo>
                  <a:lnTo>
                    <a:pt x="14839" y="828"/>
                  </a:lnTo>
                  <a:lnTo>
                    <a:pt x="15018" y="759"/>
                  </a:lnTo>
                  <a:lnTo>
                    <a:pt x="15258" y="759"/>
                  </a:lnTo>
                  <a:lnTo>
                    <a:pt x="15377" y="690"/>
                  </a:lnTo>
                  <a:lnTo>
                    <a:pt x="15437" y="690"/>
                  </a:lnTo>
                  <a:lnTo>
                    <a:pt x="15497" y="621"/>
                  </a:lnTo>
                  <a:lnTo>
                    <a:pt x="15557" y="621"/>
                  </a:lnTo>
                  <a:lnTo>
                    <a:pt x="15557" y="552"/>
                  </a:lnTo>
                  <a:lnTo>
                    <a:pt x="15617" y="483"/>
                  </a:lnTo>
                  <a:lnTo>
                    <a:pt x="15557" y="414"/>
                  </a:lnTo>
                  <a:lnTo>
                    <a:pt x="15557" y="345"/>
                  </a:lnTo>
                  <a:lnTo>
                    <a:pt x="15377" y="138"/>
                  </a:lnTo>
                  <a:lnTo>
                    <a:pt x="15317" y="138"/>
                  </a:lnTo>
                  <a:lnTo>
                    <a:pt x="15198" y="69"/>
                  </a:lnTo>
                  <a:lnTo>
                    <a:pt x="15138" y="69"/>
                  </a:lnTo>
                  <a:lnTo>
                    <a:pt x="15018" y="0"/>
                  </a:lnTo>
                  <a:lnTo>
                    <a:pt x="14360" y="0"/>
                  </a:lnTo>
                  <a:lnTo>
                    <a:pt x="14240" y="69"/>
                  </a:lnTo>
                  <a:lnTo>
                    <a:pt x="13941" y="69"/>
                  </a:lnTo>
                  <a:lnTo>
                    <a:pt x="12745" y="414"/>
                  </a:lnTo>
                  <a:lnTo>
                    <a:pt x="12565" y="483"/>
                  </a:lnTo>
                  <a:lnTo>
                    <a:pt x="12445" y="552"/>
                  </a:lnTo>
                  <a:lnTo>
                    <a:pt x="12386" y="552"/>
                  </a:lnTo>
                  <a:lnTo>
                    <a:pt x="11847" y="1173"/>
                  </a:lnTo>
                  <a:lnTo>
                    <a:pt x="11787" y="1311"/>
                  </a:lnTo>
                  <a:lnTo>
                    <a:pt x="11727" y="1311"/>
                  </a:lnTo>
                  <a:lnTo>
                    <a:pt x="11548" y="1518"/>
                  </a:lnTo>
                  <a:lnTo>
                    <a:pt x="11368" y="1518"/>
                  </a:lnTo>
                  <a:lnTo>
                    <a:pt x="11309" y="1449"/>
                  </a:lnTo>
                  <a:lnTo>
                    <a:pt x="11189" y="1449"/>
                  </a:lnTo>
                  <a:lnTo>
                    <a:pt x="11129" y="1380"/>
                  </a:lnTo>
                  <a:lnTo>
                    <a:pt x="11009" y="1311"/>
                  </a:lnTo>
                  <a:lnTo>
                    <a:pt x="10830" y="1173"/>
                  </a:lnTo>
                  <a:lnTo>
                    <a:pt x="10710" y="1035"/>
                  </a:lnTo>
                  <a:lnTo>
                    <a:pt x="10591" y="1035"/>
                  </a:lnTo>
                  <a:lnTo>
                    <a:pt x="10531" y="966"/>
                  </a:lnTo>
                  <a:lnTo>
                    <a:pt x="10232" y="966"/>
                  </a:lnTo>
                  <a:lnTo>
                    <a:pt x="10232" y="1035"/>
                  </a:lnTo>
                  <a:lnTo>
                    <a:pt x="10172" y="1035"/>
                  </a:lnTo>
                  <a:lnTo>
                    <a:pt x="10172" y="1311"/>
                  </a:lnTo>
                  <a:lnTo>
                    <a:pt x="10232" y="1518"/>
                  </a:lnTo>
                  <a:lnTo>
                    <a:pt x="10232" y="1863"/>
                  </a:lnTo>
                  <a:lnTo>
                    <a:pt x="10172" y="2001"/>
                  </a:lnTo>
                  <a:lnTo>
                    <a:pt x="10172" y="2277"/>
                  </a:lnTo>
                  <a:lnTo>
                    <a:pt x="10112" y="2277"/>
                  </a:lnTo>
                  <a:lnTo>
                    <a:pt x="10112" y="2415"/>
                  </a:lnTo>
                  <a:lnTo>
                    <a:pt x="10052" y="2415"/>
                  </a:lnTo>
                  <a:lnTo>
                    <a:pt x="10052" y="2484"/>
                  </a:lnTo>
                  <a:lnTo>
                    <a:pt x="9932" y="2484"/>
                  </a:lnTo>
                  <a:lnTo>
                    <a:pt x="9932" y="2415"/>
                  </a:lnTo>
                  <a:lnTo>
                    <a:pt x="9873" y="2415"/>
                  </a:lnTo>
                  <a:lnTo>
                    <a:pt x="9873" y="2346"/>
                  </a:lnTo>
                  <a:lnTo>
                    <a:pt x="9813" y="2277"/>
                  </a:lnTo>
                  <a:lnTo>
                    <a:pt x="9813" y="2208"/>
                  </a:lnTo>
                  <a:lnTo>
                    <a:pt x="9753" y="2070"/>
                  </a:lnTo>
                  <a:lnTo>
                    <a:pt x="9573" y="1863"/>
                  </a:lnTo>
                  <a:lnTo>
                    <a:pt x="8975" y="1863"/>
                  </a:lnTo>
                  <a:lnTo>
                    <a:pt x="8796" y="1794"/>
                  </a:lnTo>
                  <a:lnTo>
                    <a:pt x="8556" y="1794"/>
                  </a:lnTo>
                  <a:lnTo>
                    <a:pt x="8496" y="1863"/>
                  </a:lnTo>
                  <a:lnTo>
                    <a:pt x="8496" y="2415"/>
                  </a:lnTo>
                  <a:lnTo>
                    <a:pt x="8556" y="2484"/>
                  </a:lnTo>
                  <a:lnTo>
                    <a:pt x="8556" y="2622"/>
                  </a:lnTo>
                  <a:lnTo>
                    <a:pt x="8496" y="2691"/>
                  </a:lnTo>
                  <a:lnTo>
                    <a:pt x="8496" y="2760"/>
                  </a:lnTo>
                  <a:lnTo>
                    <a:pt x="8437" y="2760"/>
                  </a:lnTo>
                  <a:lnTo>
                    <a:pt x="8377" y="2829"/>
                  </a:lnTo>
                  <a:lnTo>
                    <a:pt x="7958" y="2829"/>
                  </a:lnTo>
                  <a:lnTo>
                    <a:pt x="7898" y="2760"/>
                  </a:lnTo>
                  <a:lnTo>
                    <a:pt x="7838" y="2760"/>
                  </a:lnTo>
                  <a:lnTo>
                    <a:pt x="7838" y="2691"/>
                  </a:lnTo>
                  <a:lnTo>
                    <a:pt x="7778" y="2691"/>
                  </a:lnTo>
                  <a:lnTo>
                    <a:pt x="7778" y="2001"/>
                  </a:lnTo>
                  <a:lnTo>
                    <a:pt x="7719" y="2001"/>
                  </a:lnTo>
                  <a:lnTo>
                    <a:pt x="7659" y="1932"/>
                  </a:lnTo>
                  <a:lnTo>
                    <a:pt x="7539" y="1932"/>
                  </a:lnTo>
                  <a:lnTo>
                    <a:pt x="7479" y="1863"/>
                  </a:lnTo>
                  <a:lnTo>
                    <a:pt x="7120" y="1863"/>
                  </a:lnTo>
                  <a:lnTo>
                    <a:pt x="7120" y="1932"/>
                  </a:lnTo>
                  <a:lnTo>
                    <a:pt x="7060" y="1932"/>
                  </a:lnTo>
                  <a:lnTo>
                    <a:pt x="7060" y="2070"/>
                  </a:lnTo>
                  <a:lnTo>
                    <a:pt x="7120" y="2070"/>
                  </a:lnTo>
                  <a:lnTo>
                    <a:pt x="7180" y="2139"/>
                  </a:lnTo>
                  <a:lnTo>
                    <a:pt x="7180" y="2208"/>
                  </a:lnTo>
                  <a:lnTo>
                    <a:pt x="7240" y="2277"/>
                  </a:lnTo>
                  <a:lnTo>
                    <a:pt x="7240" y="2346"/>
                  </a:lnTo>
                  <a:lnTo>
                    <a:pt x="7180" y="2415"/>
                  </a:lnTo>
                  <a:lnTo>
                    <a:pt x="7001" y="2415"/>
                  </a:lnTo>
                  <a:lnTo>
                    <a:pt x="6881" y="2346"/>
                  </a:lnTo>
                  <a:lnTo>
                    <a:pt x="6821" y="2346"/>
                  </a:lnTo>
                  <a:lnTo>
                    <a:pt x="6761" y="2277"/>
                  </a:lnTo>
                  <a:lnTo>
                    <a:pt x="6642" y="2208"/>
                  </a:lnTo>
                  <a:lnTo>
                    <a:pt x="6462" y="2070"/>
                  </a:lnTo>
                  <a:lnTo>
                    <a:pt x="6342" y="1932"/>
                  </a:lnTo>
                  <a:lnTo>
                    <a:pt x="6223" y="1932"/>
                  </a:lnTo>
                  <a:lnTo>
                    <a:pt x="6163" y="1863"/>
                  </a:lnTo>
                  <a:lnTo>
                    <a:pt x="5924" y="1863"/>
                  </a:lnTo>
                  <a:lnTo>
                    <a:pt x="5864" y="1932"/>
                  </a:lnTo>
                  <a:lnTo>
                    <a:pt x="5804" y="1932"/>
                  </a:lnTo>
                  <a:lnTo>
                    <a:pt x="5624" y="2139"/>
                  </a:lnTo>
                  <a:lnTo>
                    <a:pt x="5565" y="2139"/>
                  </a:lnTo>
                  <a:lnTo>
                    <a:pt x="5505" y="2208"/>
                  </a:lnTo>
                  <a:lnTo>
                    <a:pt x="4966" y="2208"/>
                  </a:lnTo>
                  <a:lnTo>
                    <a:pt x="4787" y="2415"/>
                  </a:lnTo>
                  <a:lnTo>
                    <a:pt x="4667" y="2484"/>
                  </a:lnTo>
                  <a:lnTo>
                    <a:pt x="4607" y="2622"/>
                  </a:lnTo>
                  <a:lnTo>
                    <a:pt x="4488" y="2691"/>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23" name="Freeform 600"/>
            <p:cNvSpPr/>
            <p:nvPr/>
          </p:nvSpPr>
          <p:spPr>
            <a:xfrm>
              <a:off x="2210767" y="2175077"/>
              <a:ext cx="28036" cy="46420"/>
            </a:xfrm>
            <a:custGeom>
              <a:avLst/>
              <a:gdLst/>
              <a:ahLst/>
              <a:cxnLst>
                <a:cxn ang="0">
                  <a:pos x="wd2" y="hd2"/>
                </a:cxn>
                <a:cxn ang="5400000">
                  <a:pos x="wd2" y="hd2"/>
                </a:cxn>
                <a:cxn ang="10800000">
                  <a:pos x="wd2" y="hd2"/>
                </a:cxn>
                <a:cxn ang="16200000">
                  <a:pos x="wd2" y="hd2"/>
                </a:cxn>
              </a:cxnLst>
              <a:rect l="0" t="0" r="r" b="b"/>
              <a:pathLst>
                <a:path w="21600" h="21600" extrusionOk="0">
                  <a:moveTo>
                    <a:pt x="15429" y="21600"/>
                  </a:moveTo>
                  <a:lnTo>
                    <a:pt x="15429" y="18514"/>
                  </a:lnTo>
                  <a:lnTo>
                    <a:pt x="12343" y="16971"/>
                  </a:lnTo>
                  <a:lnTo>
                    <a:pt x="6171" y="12343"/>
                  </a:lnTo>
                  <a:lnTo>
                    <a:pt x="0" y="9257"/>
                  </a:lnTo>
                  <a:lnTo>
                    <a:pt x="0" y="6171"/>
                  </a:lnTo>
                  <a:lnTo>
                    <a:pt x="6171" y="3086"/>
                  </a:lnTo>
                  <a:lnTo>
                    <a:pt x="6171" y="0"/>
                  </a:lnTo>
                  <a:lnTo>
                    <a:pt x="9257" y="0"/>
                  </a:lnTo>
                  <a:lnTo>
                    <a:pt x="9257" y="1543"/>
                  </a:lnTo>
                  <a:lnTo>
                    <a:pt x="15429" y="6171"/>
                  </a:lnTo>
                  <a:lnTo>
                    <a:pt x="15429" y="7714"/>
                  </a:lnTo>
                  <a:lnTo>
                    <a:pt x="18514" y="10800"/>
                  </a:lnTo>
                  <a:lnTo>
                    <a:pt x="18514" y="12343"/>
                  </a:lnTo>
                  <a:lnTo>
                    <a:pt x="21600" y="13886"/>
                  </a:lnTo>
                  <a:lnTo>
                    <a:pt x="21600" y="21600"/>
                  </a:lnTo>
                  <a:lnTo>
                    <a:pt x="15429" y="216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24" name="Freeform 603"/>
            <p:cNvSpPr/>
            <p:nvPr/>
          </p:nvSpPr>
          <p:spPr>
            <a:xfrm>
              <a:off x="5370724" y="2443645"/>
              <a:ext cx="412517" cy="321621"/>
            </a:xfrm>
            <a:custGeom>
              <a:avLst/>
              <a:gdLst/>
              <a:ahLst/>
              <a:cxnLst>
                <a:cxn ang="0">
                  <a:pos x="wd2" y="hd2"/>
                </a:cxn>
                <a:cxn ang="5400000">
                  <a:pos x="wd2" y="hd2"/>
                </a:cxn>
                <a:cxn ang="10800000">
                  <a:pos x="wd2" y="hd2"/>
                </a:cxn>
                <a:cxn ang="16200000">
                  <a:pos x="wd2" y="hd2"/>
                </a:cxn>
              </a:cxnLst>
              <a:rect l="0" t="0" r="r" b="b"/>
              <a:pathLst>
                <a:path w="21600" h="21600" extrusionOk="0">
                  <a:moveTo>
                    <a:pt x="21600" y="13584"/>
                  </a:moveTo>
                  <a:lnTo>
                    <a:pt x="21600" y="13361"/>
                  </a:lnTo>
                  <a:lnTo>
                    <a:pt x="21390" y="13361"/>
                  </a:lnTo>
                  <a:lnTo>
                    <a:pt x="21390" y="13138"/>
                  </a:lnTo>
                  <a:lnTo>
                    <a:pt x="21181" y="12915"/>
                  </a:lnTo>
                  <a:lnTo>
                    <a:pt x="20761" y="12693"/>
                  </a:lnTo>
                  <a:lnTo>
                    <a:pt x="20342" y="12247"/>
                  </a:lnTo>
                  <a:lnTo>
                    <a:pt x="20132" y="12247"/>
                  </a:lnTo>
                  <a:lnTo>
                    <a:pt x="19922" y="12025"/>
                  </a:lnTo>
                  <a:lnTo>
                    <a:pt x="19713" y="12247"/>
                  </a:lnTo>
                  <a:lnTo>
                    <a:pt x="18664" y="12247"/>
                  </a:lnTo>
                  <a:lnTo>
                    <a:pt x="18454" y="12470"/>
                  </a:lnTo>
                  <a:lnTo>
                    <a:pt x="18454" y="12247"/>
                  </a:lnTo>
                  <a:lnTo>
                    <a:pt x="18245" y="12247"/>
                  </a:lnTo>
                  <a:lnTo>
                    <a:pt x="18035" y="12025"/>
                  </a:lnTo>
                  <a:lnTo>
                    <a:pt x="17825" y="12025"/>
                  </a:lnTo>
                  <a:lnTo>
                    <a:pt x="16986" y="11134"/>
                  </a:lnTo>
                  <a:lnTo>
                    <a:pt x="16357" y="10243"/>
                  </a:lnTo>
                  <a:lnTo>
                    <a:pt x="14680" y="8462"/>
                  </a:lnTo>
                  <a:lnTo>
                    <a:pt x="13002" y="8462"/>
                  </a:lnTo>
                  <a:lnTo>
                    <a:pt x="13002" y="8239"/>
                  </a:lnTo>
                  <a:lnTo>
                    <a:pt x="12792" y="8239"/>
                  </a:lnTo>
                  <a:lnTo>
                    <a:pt x="12792" y="6458"/>
                  </a:lnTo>
                  <a:lnTo>
                    <a:pt x="13002" y="6012"/>
                  </a:lnTo>
                  <a:lnTo>
                    <a:pt x="13002" y="5567"/>
                  </a:lnTo>
                  <a:lnTo>
                    <a:pt x="13421" y="4676"/>
                  </a:lnTo>
                  <a:lnTo>
                    <a:pt x="13212" y="4899"/>
                  </a:lnTo>
                  <a:lnTo>
                    <a:pt x="12792" y="4899"/>
                  </a:lnTo>
                  <a:lnTo>
                    <a:pt x="12792" y="5122"/>
                  </a:lnTo>
                  <a:lnTo>
                    <a:pt x="12583" y="5122"/>
                  </a:lnTo>
                  <a:lnTo>
                    <a:pt x="12583" y="4899"/>
                  </a:lnTo>
                  <a:lnTo>
                    <a:pt x="12373" y="4899"/>
                  </a:lnTo>
                  <a:lnTo>
                    <a:pt x="12163" y="4454"/>
                  </a:lnTo>
                  <a:lnTo>
                    <a:pt x="11953" y="4231"/>
                  </a:lnTo>
                  <a:lnTo>
                    <a:pt x="11534" y="3340"/>
                  </a:lnTo>
                  <a:lnTo>
                    <a:pt x="11115" y="2895"/>
                  </a:lnTo>
                  <a:lnTo>
                    <a:pt x="10905" y="2449"/>
                  </a:lnTo>
                  <a:lnTo>
                    <a:pt x="9856" y="1336"/>
                  </a:lnTo>
                  <a:lnTo>
                    <a:pt x="9856" y="1113"/>
                  </a:lnTo>
                  <a:lnTo>
                    <a:pt x="9647" y="1336"/>
                  </a:lnTo>
                  <a:lnTo>
                    <a:pt x="9227" y="891"/>
                  </a:lnTo>
                  <a:lnTo>
                    <a:pt x="9017" y="1113"/>
                  </a:lnTo>
                  <a:lnTo>
                    <a:pt x="8808" y="891"/>
                  </a:lnTo>
                  <a:lnTo>
                    <a:pt x="8598" y="1113"/>
                  </a:lnTo>
                  <a:lnTo>
                    <a:pt x="8598" y="668"/>
                  </a:lnTo>
                  <a:lnTo>
                    <a:pt x="7969" y="891"/>
                  </a:lnTo>
                  <a:lnTo>
                    <a:pt x="7550" y="891"/>
                  </a:lnTo>
                  <a:lnTo>
                    <a:pt x="7340" y="445"/>
                  </a:lnTo>
                  <a:lnTo>
                    <a:pt x="7130" y="445"/>
                  </a:lnTo>
                  <a:lnTo>
                    <a:pt x="6920" y="0"/>
                  </a:lnTo>
                  <a:lnTo>
                    <a:pt x="6291" y="891"/>
                  </a:lnTo>
                  <a:lnTo>
                    <a:pt x="6082" y="445"/>
                  </a:lnTo>
                  <a:lnTo>
                    <a:pt x="5662" y="445"/>
                  </a:lnTo>
                  <a:lnTo>
                    <a:pt x="5662" y="1113"/>
                  </a:lnTo>
                  <a:lnTo>
                    <a:pt x="5872" y="1336"/>
                  </a:lnTo>
                  <a:lnTo>
                    <a:pt x="5872" y="3340"/>
                  </a:lnTo>
                  <a:lnTo>
                    <a:pt x="5662" y="3563"/>
                  </a:lnTo>
                  <a:lnTo>
                    <a:pt x="5662" y="4231"/>
                  </a:lnTo>
                  <a:lnTo>
                    <a:pt x="5452" y="4231"/>
                  </a:lnTo>
                  <a:lnTo>
                    <a:pt x="5452" y="4454"/>
                  </a:lnTo>
                  <a:lnTo>
                    <a:pt x="3775" y="4454"/>
                  </a:lnTo>
                  <a:lnTo>
                    <a:pt x="3775" y="4676"/>
                  </a:lnTo>
                  <a:lnTo>
                    <a:pt x="3565" y="4676"/>
                  </a:lnTo>
                  <a:lnTo>
                    <a:pt x="3565" y="4899"/>
                  </a:lnTo>
                  <a:lnTo>
                    <a:pt x="3355" y="4899"/>
                  </a:lnTo>
                  <a:lnTo>
                    <a:pt x="3355" y="6458"/>
                  </a:lnTo>
                  <a:lnTo>
                    <a:pt x="3565" y="7126"/>
                  </a:lnTo>
                  <a:lnTo>
                    <a:pt x="3565" y="7794"/>
                  </a:lnTo>
                  <a:lnTo>
                    <a:pt x="3355" y="8016"/>
                  </a:lnTo>
                  <a:lnTo>
                    <a:pt x="3355" y="8462"/>
                  </a:lnTo>
                  <a:lnTo>
                    <a:pt x="1887" y="8462"/>
                  </a:lnTo>
                  <a:lnTo>
                    <a:pt x="1887" y="9130"/>
                  </a:lnTo>
                  <a:lnTo>
                    <a:pt x="1678" y="9353"/>
                  </a:lnTo>
                  <a:lnTo>
                    <a:pt x="1887" y="9798"/>
                  </a:lnTo>
                  <a:lnTo>
                    <a:pt x="1887" y="11802"/>
                  </a:lnTo>
                  <a:lnTo>
                    <a:pt x="1468" y="12247"/>
                  </a:lnTo>
                  <a:lnTo>
                    <a:pt x="839" y="12247"/>
                  </a:lnTo>
                  <a:lnTo>
                    <a:pt x="629" y="12025"/>
                  </a:lnTo>
                  <a:lnTo>
                    <a:pt x="210" y="12025"/>
                  </a:lnTo>
                  <a:lnTo>
                    <a:pt x="210" y="12247"/>
                  </a:lnTo>
                  <a:lnTo>
                    <a:pt x="0" y="12247"/>
                  </a:lnTo>
                  <a:lnTo>
                    <a:pt x="0" y="12693"/>
                  </a:lnTo>
                  <a:lnTo>
                    <a:pt x="210" y="12915"/>
                  </a:lnTo>
                  <a:lnTo>
                    <a:pt x="210" y="13138"/>
                  </a:lnTo>
                  <a:lnTo>
                    <a:pt x="839" y="13806"/>
                  </a:lnTo>
                  <a:lnTo>
                    <a:pt x="1049" y="13806"/>
                  </a:lnTo>
                  <a:lnTo>
                    <a:pt x="1049" y="14029"/>
                  </a:lnTo>
                  <a:lnTo>
                    <a:pt x="1678" y="14029"/>
                  </a:lnTo>
                  <a:lnTo>
                    <a:pt x="1678" y="15365"/>
                  </a:lnTo>
                  <a:lnTo>
                    <a:pt x="1887" y="15365"/>
                  </a:lnTo>
                  <a:lnTo>
                    <a:pt x="1887" y="15588"/>
                  </a:lnTo>
                  <a:lnTo>
                    <a:pt x="2097" y="15588"/>
                  </a:lnTo>
                  <a:lnTo>
                    <a:pt x="2726" y="16256"/>
                  </a:lnTo>
                  <a:lnTo>
                    <a:pt x="2936" y="16256"/>
                  </a:lnTo>
                  <a:lnTo>
                    <a:pt x="2936" y="16478"/>
                  </a:lnTo>
                  <a:lnTo>
                    <a:pt x="3565" y="17146"/>
                  </a:lnTo>
                  <a:lnTo>
                    <a:pt x="3565" y="17369"/>
                  </a:lnTo>
                  <a:lnTo>
                    <a:pt x="3775" y="17592"/>
                  </a:lnTo>
                  <a:lnTo>
                    <a:pt x="3775" y="18260"/>
                  </a:lnTo>
                  <a:lnTo>
                    <a:pt x="3565" y="18705"/>
                  </a:lnTo>
                  <a:lnTo>
                    <a:pt x="4404" y="18705"/>
                  </a:lnTo>
                  <a:lnTo>
                    <a:pt x="4823" y="18928"/>
                  </a:lnTo>
                  <a:lnTo>
                    <a:pt x="5033" y="18928"/>
                  </a:lnTo>
                  <a:lnTo>
                    <a:pt x="5243" y="19151"/>
                  </a:lnTo>
                  <a:lnTo>
                    <a:pt x="5452" y="19151"/>
                  </a:lnTo>
                  <a:lnTo>
                    <a:pt x="5662" y="19373"/>
                  </a:lnTo>
                  <a:lnTo>
                    <a:pt x="5872" y="19373"/>
                  </a:lnTo>
                  <a:lnTo>
                    <a:pt x="6291" y="19819"/>
                  </a:lnTo>
                  <a:lnTo>
                    <a:pt x="6501" y="19819"/>
                  </a:lnTo>
                  <a:lnTo>
                    <a:pt x="6501" y="20041"/>
                  </a:lnTo>
                  <a:lnTo>
                    <a:pt x="6711" y="20264"/>
                  </a:lnTo>
                  <a:lnTo>
                    <a:pt x="6711" y="21155"/>
                  </a:lnTo>
                  <a:lnTo>
                    <a:pt x="6920" y="21377"/>
                  </a:lnTo>
                  <a:lnTo>
                    <a:pt x="7130" y="21377"/>
                  </a:lnTo>
                  <a:lnTo>
                    <a:pt x="7340" y="21600"/>
                  </a:lnTo>
                  <a:lnTo>
                    <a:pt x="9017" y="21600"/>
                  </a:lnTo>
                  <a:lnTo>
                    <a:pt x="9227" y="21377"/>
                  </a:lnTo>
                  <a:lnTo>
                    <a:pt x="9647" y="21377"/>
                  </a:lnTo>
                  <a:lnTo>
                    <a:pt x="9856" y="21155"/>
                  </a:lnTo>
                  <a:lnTo>
                    <a:pt x="10066" y="21155"/>
                  </a:lnTo>
                  <a:lnTo>
                    <a:pt x="10276" y="20932"/>
                  </a:lnTo>
                  <a:lnTo>
                    <a:pt x="10276" y="20709"/>
                  </a:lnTo>
                  <a:lnTo>
                    <a:pt x="10066" y="20487"/>
                  </a:lnTo>
                  <a:lnTo>
                    <a:pt x="10485" y="20041"/>
                  </a:lnTo>
                  <a:lnTo>
                    <a:pt x="11953" y="20041"/>
                  </a:lnTo>
                  <a:lnTo>
                    <a:pt x="12163" y="20264"/>
                  </a:lnTo>
                  <a:lnTo>
                    <a:pt x="12373" y="20264"/>
                  </a:lnTo>
                  <a:lnTo>
                    <a:pt x="12583" y="20487"/>
                  </a:lnTo>
                  <a:lnTo>
                    <a:pt x="12583" y="20709"/>
                  </a:lnTo>
                  <a:lnTo>
                    <a:pt x="12792" y="20709"/>
                  </a:lnTo>
                  <a:lnTo>
                    <a:pt x="13421" y="21377"/>
                  </a:lnTo>
                  <a:lnTo>
                    <a:pt x="13631" y="21155"/>
                  </a:lnTo>
                  <a:lnTo>
                    <a:pt x="13841" y="20487"/>
                  </a:lnTo>
                  <a:lnTo>
                    <a:pt x="14470" y="19819"/>
                  </a:lnTo>
                  <a:lnTo>
                    <a:pt x="14470" y="19596"/>
                  </a:lnTo>
                  <a:lnTo>
                    <a:pt x="16567" y="19596"/>
                  </a:lnTo>
                  <a:lnTo>
                    <a:pt x="17196" y="19373"/>
                  </a:lnTo>
                  <a:lnTo>
                    <a:pt x="17406" y="19373"/>
                  </a:lnTo>
                  <a:lnTo>
                    <a:pt x="17825" y="19151"/>
                  </a:lnTo>
                  <a:lnTo>
                    <a:pt x="18245" y="19151"/>
                  </a:lnTo>
                  <a:lnTo>
                    <a:pt x="19713" y="17592"/>
                  </a:lnTo>
                  <a:lnTo>
                    <a:pt x="19713" y="17369"/>
                  </a:lnTo>
                  <a:lnTo>
                    <a:pt x="19922" y="17146"/>
                  </a:lnTo>
                  <a:lnTo>
                    <a:pt x="19922" y="15142"/>
                  </a:lnTo>
                  <a:lnTo>
                    <a:pt x="20132" y="15142"/>
                  </a:lnTo>
                  <a:lnTo>
                    <a:pt x="20132" y="14920"/>
                  </a:lnTo>
                  <a:lnTo>
                    <a:pt x="20342" y="14920"/>
                  </a:lnTo>
                  <a:lnTo>
                    <a:pt x="20342" y="14697"/>
                  </a:lnTo>
                  <a:lnTo>
                    <a:pt x="20761" y="14697"/>
                  </a:lnTo>
                  <a:lnTo>
                    <a:pt x="21181" y="14252"/>
                  </a:lnTo>
                  <a:lnTo>
                    <a:pt x="21390" y="14252"/>
                  </a:lnTo>
                  <a:lnTo>
                    <a:pt x="21390" y="14029"/>
                  </a:lnTo>
                  <a:lnTo>
                    <a:pt x="21600" y="14029"/>
                  </a:lnTo>
                  <a:lnTo>
                    <a:pt x="21600" y="13584"/>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grpSp>
          <p:nvGrpSpPr>
            <p:cNvPr id="2227" name="Freeform 604"/>
            <p:cNvGrpSpPr/>
            <p:nvPr/>
          </p:nvGrpSpPr>
          <p:grpSpPr>
            <a:xfrm>
              <a:off x="5470507" y="2443363"/>
              <a:ext cx="12701" cy="10516"/>
              <a:chOff x="0" y="0"/>
              <a:chExt cx="12700" cy="10515"/>
            </a:xfrm>
          </p:grpSpPr>
          <p:sp>
            <p:nvSpPr>
              <p:cNvPr id="2225" name="线条"/>
              <p:cNvSpPr/>
              <p:nvPr/>
            </p:nvSpPr>
            <p:spPr>
              <a:xfrm flipH="1" flipV="1">
                <a:off x="0" y="0"/>
                <a:ext cx="12701" cy="10516"/>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a:p>
            </p:txBody>
          </p:sp>
          <p:sp>
            <p:nvSpPr>
              <p:cNvPr id="2226" name="线条"/>
              <p:cNvSpPr/>
              <p:nvPr/>
            </p:nvSpPr>
            <p:spPr>
              <a:xfrm>
                <a:off x="-1" y="0"/>
                <a:ext cx="12702" cy="10516"/>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a:p>
            </p:txBody>
          </p:sp>
        </p:grpSp>
        <p:sp>
          <p:nvSpPr>
            <p:cNvPr id="2228" name="Freeform 605"/>
            <p:cNvSpPr/>
            <p:nvPr/>
          </p:nvSpPr>
          <p:spPr>
            <a:xfrm>
              <a:off x="5370724" y="2443645"/>
              <a:ext cx="412517" cy="321621"/>
            </a:xfrm>
            <a:custGeom>
              <a:avLst/>
              <a:gdLst/>
              <a:ahLst/>
              <a:cxnLst>
                <a:cxn ang="0">
                  <a:pos x="wd2" y="hd2"/>
                </a:cxn>
                <a:cxn ang="5400000">
                  <a:pos x="wd2" y="hd2"/>
                </a:cxn>
                <a:cxn ang="10800000">
                  <a:pos x="wd2" y="hd2"/>
                </a:cxn>
                <a:cxn ang="16200000">
                  <a:pos x="wd2" y="hd2"/>
                </a:cxn>
              </a:cxnLst>
              <a:rect l="0" t="0" r="r" b="b"/>
              <a:pathLst>
                <a:path w="21600" h="21600" extrusionOk="0">
                  <a:moveTo>
                    <a:pt x="21600" y="13584"/>
                  </a:moveTo>
                  <a:lnTo>
                    <a:pt x="21600" y="13361"/>
                  </a:lnTo>
                  <a:lnTo>
                    <a:pt x="21390" y="13361"/>
                  </a:lnTo>
                  <a:lnTo>
                    <a:pt x="21390" y="13138"/>
                  </a:lnTo>
                  <a:lnTo>
                    <a:pt x="21181" y="12915"/>
                  </a:lnTo>
                  <a:lnTo>
                    <a:pt x="20761" y="12693"/>
                  </a:lnTo>
                  <a:lnTo>
                    <a:pt x="20342" y="12247"/>
                  </a:lnTo>
                  <a:lnTo>
                    <a:pt x="20132" y="12247"/>
                  </a:lnTo>
                  <a:lnTo>
                    <a:pt x="19922" y="12025"/>
                  </a:lnTo>
                  <a:lnTo>
                    <a:pt x="19713" y="12247"/>
                  </a:lnTo>
                  <a:lnTo>
                    <a:pt x="18664" y="12247"/>
                  </a:lnTo>
                  <a:lnTo>
                    <a:pt x="18454" y="12470"/>
                  </a:lnTo>
                  <a:lnTo>
                    <a:pt x="18454" y="12247"/>
                  </a:lnTo>
                  <a:lnTo>
                    <a:pt x="18245" y="12247"/>
                  </a:lnTo>
                  <a:lnTo>
                    <a:pt x="18035" y="12025"/>
                  </a:lnTo>
                  <a:lnTo>
                    <a:pt x="17825" y="12025"/>
                  </a:lnTo>
                  <a:lnTo>
                    <a:pt x="16986" y="11134"/>
                  </a:lnTo>
                  <a:lnTo>
                    <a:pt x="16357" y="10243"/>
                  </a:lnTo>
                  <a:lnTo>
                    <a:pt x="14680" y="8462"/>
                  </a:lnTo>
                  <a:lnTo>
                    <a:pt x="13002" y="8462"/>
                  </a:lnTo>
                  <a:lnTo>
                    <a:pt x="13002" y="8239"/>
                  </a:lnTo>
                  <a:lnTo>
                    <a:pt x="12792" y="8239"/>
                  </a:lnTo>
                  <a:lnTo>
                    <a:pt x="12792" y="6458"/>
                  </a:lnTo>
                  <a:lnTo>
                    <a:pt x="13002" y="6012"/>
                  </a:lnTo>
                  <a:lnTo>
                    <a:pt x="13002" y="5567"/>
                  </a:lnTo>
                  <a:lnTo>
                    <a:pt x="13421" y="4676"/>
                  </a:lnTo>
                  <a:lnTo>
                    <a:pt x="13212" y="4899"/>
                  </a:lnTo>
                  <a:lnTo>
                    <a:pt x="12792" y="4899"/>
                  </a:lnTo>
                  <a:lnTo>
                    <a:pt x="12792" y="5122"/>
                  </a:lnTo>
                  <a:lnTo>
                    <a:pt x="12583" y="5122"/>
                  </a:lnTo>
                  <a:lnTo>
                    <a:pt x="12583" y="4899"/>
                  </a:lnTo>
                  <a:lnTo>
                    <a:pt x="12373" y="4899"/>
                  </a:lnTo>
                  <a:lnTo>
                    <a:pt x="12163" y="4454"/>
                  </a:lnTo>
                  <a:lnTo>
                    <a:pt x="11953" y="4231"/>
                  </a:lnTo>
                  <a:lnTo>
                    <a:pt x="11534" y="3340"/>
                  </a:lnTo>
                  <a:lnTo>
                    <a:pt x="11115" y="2895"/>
                  </a:lnTo>
                  <a:lnTo>
                    <a:pt x="10905" y="2449"/>
                  </a:lnTo>
                  <a:lnTo>
                    <a:pt x="9856" y="1336"/>
                  </a:lnTo>
                  <a:lnTo>
                    <a:pt x="9856" y="1113"/>
                  </a:lnTo>
                  <a:lnTo>
                    <a:pt x="9647" y="1336"/>
                  </a:lnTo>
                  <a:lnTo>
                    <a:pt x="9227" y="891"/>
                  </a:lnTo>
                  <a:lnTo>
                    <a:pt x="9017" y="1113"/>
                  </a:lnTo>
                  <a:lnTo>
                    <a:pt x="8808" y="891"/>
                  </a:lnTo>
                  <a:lnTo>
                    <a:pt x="8598" y="1113"/>
                  </a:lnTo>
                  <a:lnTo>
                    <a:pt x="8598" y="668"/>
                  </a:lnTo>
                  <a:lnTo>
                    <a:pt x="7969" y="891"/>
                  </a:lnTo>
                  <a:lnTo>
                    <a:pt x="7550" y="891"/>
                  </a:lnTo>
                  <a:lnTo>
                    <a:pt x="7340" y="445"/>
                  </a:lnTo>
                  <a:lnTo>
                    <a:pt x="7130" y="445"/>
                  </a:lnTo>
                  <a:lnTo>
                    <a:pt x="6920" y="0"/>
                  </a:lnTo>
                  <a:lnTo>
                    <a:pt x="6291" y="891"/>
                  </a:lnTo>
                  <a:lnTo>
                    <a:pt x="6082" y="445"/>
                  </a:lnTo>
                  <a:lnTo>
                    <a:pt x="5662" y="445"/>
                  </a:lnTo>
                  <a:lnTo>
                    <a:pt x="5662" y="1113"/>
                  </a:lnTo>
                  <a:lnTo>
                    <a:pt x="5872" y="1336"/>
                  </a:lnTo>
                  <a:lnTo>
                    <a:pt x="5872" y="3340"/>
                  </a:lnTo>
                  <a:lnTo>
                    <a:pt x="5662" y="3563"/>
                  </a:lnTo>
                  <a:lnTo>
                    <a:pt x="5662" y="4231"/>
                  </a:lnTo>
                  <a:lnTo>
                    <a:pt x="5452" y="4231"/>
                  </a:lnTo>
                  <a:lnTo>
                    <a:pt x="5452" y="4454"/>
                  </a:lnTo>
                  <a:lnTo>
                    <a:pt x="3775" y="4454"/>
                  </a:lnTo>
                  <a:lnTo>
                    <a:pt x="3775" y="4676"/>
                  </a:lnTo>
                  <a:lnTo>
                    <a:pt x="3565" y="4676"/>
                  </a:lnTo>
                  <a:lnTo>
                    <a:pt x="3565" y="4899"/>
                  </a:lnTo>
                  <a:lnTo>
                    <a:pt x="3355" y="4899"/>
                  </a:lnTo>
                  <a:lnTo>
                    <a:pt x="3355" y="6458"/>
                  </a:lnTo>
                  <a:lnTo>
                    <a:pt x="3565" y="7126"/>
                  </a:lnTo>
                  <a:lnTo>
                    <a:pt x="3565" y="7794"/>
                  </a:lnTo>
                  <a:lnTo>
                    <a:pt x="3355" y="8016"/>
                  </a:lnTo>
                  <a:lnTo>
                    <a:pt x="3355" y="8462"/>
                  </a:lnTo>
                  <a:lnTo>
                    <a:pt x="1887" y="8462"/>
                  </a:lnTo>
                  <a:lnTo>
                    <a:pt x="1887" y="9130"/>
                  </a:lnTo>
                  <a:lnTo>
                    <a:pt x="1678" y="9353"/>
                  </a:lnTo>
                  <a:lnTo>
                    <a:pt x="1887" y="9798"/>
                  </a:lnTo>
                  <a:lnTo>
                    <a:pt x="1887" y="11802"/>
                  </a:lnTo>
                  <a:lnTo>
                    <a:pt x="1468" y="12247"/>
                  </a:lnTo>
                  <a:lnTo>
                    <a:pt x="839" y="12247"/>
                  </a:lnTo>
                  <a:lnTo>
                    <a:pt x="629" y="12025"/>
                  </a:lnTo>
                  <a:lnTo>
                    <a:pt x="210" y="12025"/>
                  </a:lnTo>
                  <a:lnTo>
                    <a:pt x="210" y="12247"/>
                  </a:lnTo>
                  <a:lnTo>
                    <a:pt x="0" y="12247"/>
                  </a:lnTo>
                  <a:lnTo>
                    <a:pt x="0" y="12693"/>
                  </a:lnTo>
                  <a:lnTo>
                    <a:pt x="210" y="12915"/>
                  </a:lnTo>
                  <a:lnTo>
                    <a:pt x="210" y="13138"/>
                  </a:lnTo>
                  <a:lnTo>
                    <a:pt x="839" y="13806"/>
                  </a:lnTo>
                  <a:lnTo>
                    <a:pt x="1049" y="13806"/>
                  </a:lnTo>
                  <a:lnTo>
                    <a:pt x="1049" y="14029"/>
                  </a:lnTo>
                  <a:lnTo>
                    <a:pt x="1678" y="14029"/>
                  </a:lnTo>
                  <a:lnTo>
                    <a:pt x="1678" y="15365"/>
                  </a:lnTo>
                  <a:lnTo>
                    <a:pt x="1887" y="15365"/>
                  </a:lnTo>
                  <a:lnTo>
                    <a:pt x="1887" y="15588"/>
                  </a:lnTo>
                  <a:lnTo>
                    <a:pt x="2097" y="15588"/>
                  </a:lnTo>
                  <a:lnTo>
                    <a:pt x="2726" y="16256"/>
                  </a:lnTo>
                  <a:lnTo>
                    <a:pt x="2936" y="16256"/>
                  </a:lnTo>
                  <a:lnTo>
                    <a:pt x="2936" y="16478"/>
                  </a:lnTo>
                  <a:lnTo>
                    <a:pt x="3565" y="17146"/>
                  </a:lnTo>
                  <a:lnTo>
                    <a:pt x="3565" y="17369"/>
                  </a:lnTo>
                  <a:lnTo>
                    <a:pt x="3775" y="17592"/>
                  </a:lnTo>
                  <a:lnTo>
                    <a:pt x="3775" y="18260"/>
                  </a:lnTo>
                  <a:lnTo>
                    <a:pt x="3565" y="18705"/>
                  </a:lnTo>
                  <a:lnTo>
                    <a:pt x="4404" y="18705"/>
                  </a:lnTo>
                  <a:lnTo>
                    <a:pt x="4823" y="18928"/>
                  </a:lnTo>
                  <a:lnTo>
                    <a:pt x="5033" y="18928"/>
                  </a:lnTo>
                  <a:lnTo>
                    <a:pt x="5243" y="19151"/>
                  </a:lnTo>
                  <a:lnTo>
                    <a:pt x="5452" y="19151"/>
                  </a:lnTo>
                  <a:lnTo>
                    <a:pt x="5662" y="19373"/>
                  </a:lnTo>
                  <a:lnTo>
                    <a:pt x="5872" y="19373"/>
                  </a:lnTo>
                  <a:lnTo>
                    <a:pt x="6291" y="19819"/>
                  </a:lnTo>
                  <a:lnTo>
                    <a:pt x="6501" y="19819"/>
                  </a:lnTo>
                  <a:lnTo>
                    <a:pt x="6501" y="20041"/>
                  </a:lnTo>
                  <a:lnTo>
                    <a:pt x="6711" y="20264"/>
                  </a:lnTo>
                  <a:lnTo>
                    <a:pt x="6711" y="21155"/>
                  </a:lnTo>
                  <a:lnTo>
                    <a:pt x="6920" y="21377"/>
                  </a:lnTo>
                  <a:lnTo>
                    <a:pt x="7130" y="21377"/>
                  </a:lnTo>
                  <a:lnTo>
                    <a:pt x="7340" y="21600"/>
                  </a:lnTo>
                  <a:lnTo>
                    <a:pt x="9017" y="21600"/>
                  </a:lnTo>
                  <a:lnTo>
                    <a:pt x="9227" y="21377"/>
                  </a:lnTo>
                  <a:lnTo>
                    <a:pt x="9647" y="21377"/>
                  </a:lnTo>
                  <a:lnTo>
                    <a:pt x="9856" y="21155"/>
                  </a:lnTo>
                  <a:lnTo>
                    <a:pt x="10066" y="21155"/>
                  </a:lnTo>
                  <a:lnTo>
                    <a:pt x="10276" y="20932"/>
                  </a:lnTo>
                  <a:lnTo>
                    <a:pt x="10276" y="20709"/>
                  </a:lnTo>
                  <a:lnTo>
                    <a:pt x="10066" y="20487"/>
                  </a:lnTo>
                  <a:lnTo>
                    <a:pt x="10485" y="20041"/>
                  </a:lnTo>
                  <a:lnTo>
                    <a:pt x="11953" y="20041"/>
                  </a:lnTo>
                  <a:lnTo>
                    <a:pt x="12163" y="20264"/>
                  </a:lnTo>
                  <a:lnTo>
                    <a:pt x="12373" y="20264"/>
                  </a:lnTo>
                  <a:lnTo>
                    <a:pt x="12583" y="20487"/>
                  </a:lnTo>
                  <a:lnTo>
                    <a:pt x="12583" y="20709"/>
                  </a:lnTo>
                  <a:lnTo>
                    <a:pt x="12792" y="20709"/>
                  </a:lnTo>
                  <a:lnTo>
                    <a:pt x="13421" y="21377"/>
                  </a:lnTo>
                  <a:lnTo>
                    <a:pt x="13631" y="21155"/>
                  </a:lnTo>
                  <a:lnTo>
                    <a:pt x="13841" y="20487"/>
                  </a:lnTo>
                  <a:lnTo>
                    <a:pt x="14470" y="19819"/>
                  </a:lnTo>
                  <a:lnTo>
                    <a:pt x="14470" y="19596"/>
                  </a:lnTo>
                  <a:lnTo>
                    <a:pt x="16567" y="19596"/>
                  </a:lnTo>
                  <a:lnTo>
                    <a:pt x="17196" y="19373"/>
                  </a:lnTo>
                  <a:lnTo>
                    <a:pt x="17406" y="19373"/>
                  </a:lnTo>
                  <a:lnTo>
                    <a:pt x="17825" y="19151"/>
                  </a:lnTo>
                  <a:lnTo>
                    <a:pt x="18245" y="19151"/>
                  </a:lnTo>
                  <a:lnTo>
                    <a:pt x="19713" y="17592"/>
                  </a:lnTo>
                  <a:lnTo>
                    <a:pt x="19713" y="17369"/>
                  </a:lnTo>
                  <a:lnTo>
                    <a:pt x="19922" y="17146"/>
                  </a:lnTo>
                  <a:lnTo>
                    <a:pt x="19922" y="15142"/>
                  </a:lnTo>
                  <a:lnTo>
                    <a:pt x="20132" y="15142"/>
                  </a:lnTo>
                  <a:lnTo>
                    <a:pt x="20132" y="14920"/>
                  </a:lnTo>
                  <a:lnTo>
                    <a:pt x="20342" y="14920"/>
                  </a:lnTo>
                  <a:lnTo>
                    <a:pt x="20342" y="14697"/>
                  </a:lnTo>
                  <a:lnTo>
                    <a:pt x="20761" y="14697"/>
                  </a:lnTo>
                  <a:lnTo>
                    <a:pt x="21181" y="14252"/>
                  </a:lnTo>
                  <a:lnTo>
                    <a:pt x="21390" y="14252"/>
                  </a:lnTo>
                  <a:lnTo>
                    <a:pt x="21390" y="14029"/>
                  </a:lnTo>
                  <a:lnTo>
                    <a:pt x="21600" y="14029"/>
                  </a:lnTo>
                  <a:lnTo>
                    <a:pt x="21600" y="13584"/>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grpSp>
          <p:nvGrpSpPr>
            <p:cNvPr id="2231" name="Freeform 606"/>
            <p:cNvGrpSpPr/>
            <p:nvPr/>
          </p:nvGrpSpPr>
          <p:grpSpPr>
            <a:xfrm>
              <a:off x="5470507" y="2443363"/>
              <a:ext cx="12701" cy="10516"/>
              <a:chOff x="0" y="0"/>
              <a:chExt cx="12700" cy="10515"/>
            </a:xfrm>
          </p:grpSpPr>
          <p:sp>
            <p:nvSpPr>
              <p:cNvPr id="2229" name="线条"/>
              <p:cNvSpPr/>
              <p:nvPr/>
            </p:nvSpPr>
            <p:spPr>
              <a:xfrm flipH="1" flipV="1">
                <a:off x="0" y="0"/>
                <a:ext cx="12701" cy="10516"/>
              </a:xfrm>
              <a:prstGeom prst="line">
                <a:avLst/>
              </a:prstGeom>
              <a:noFill/>
              <a:ln w="6350" cap="flat">
                <a:solidFill>
                  <a:srgbClr val="FFFFFF"/>
                </a:solidFill>
                <a:prstDash val="solid"/>
                <a:round/>
              </a:ln>
              <a:effectLst/>
            </p:spPr>
            <p:txBody>
              <a:bodyPr wrap="square" lIns="45719" tIns="45719" rIns="45719" bIns="45719" numCol="1" anchor="t">
                <a:noAutofit/>
              </a:bodyPr>
              <a:lstStyle/>
              <a:p>
                <a:endParaRPr/>
              </a:p>
            </p:txBody>
          </p:sp>
          <p:sp>
            <p:nvSpPr>
              <p:cNvPr id="2230" name="线条"/>
              <p:cNvSpPr/>
              <p:nvPr/>
            </p:nvSpPr>
            <p:spPr>
              <a:xfrm>
                <a:off x="-1" y="0"/>
                <a:ext cx="12702" cy="10516"/>
              </a:xfrm>
              <a:prstGeom prst="line">
                <a:avLst/>
              </a:prstGeom>
              <a:noFill/>
              <a:ln w="6350" cap="flat">
                <a:solidFill>
                  <a:srgbClr val="FFFFFF"/>
                </a:solidFill>
                <a:prstDash val="solid"/>
                <a:round/>
              </a:ln>
              <a:effectLst/>
            </p:spPr>
            <p:txBody>
              <a:bodyPr wrap="square" lIns="45719" tIns="45719" rIns="45719" bIns="45719" numCol="1" anchor="t">
                <a:noAutofit/>
              </a:bodyPr>
              <a:lstStyle/>
              <a:p>
                <a:endParaRPr/>
              </a:p>
            </p:txBody>
          </p:sp>
        </p:grpSp>
        <p:sp>
          <p:nvSpPr>
            <p:cNvPr id="2232" name="Freeform 607"/>
            <p:cNvSpPr/>
            <p:nvPr/>
          </p:nvSpPr>
          <p:spPr>
            <a:xfrm>
              <a:off x="5450824" y="2297757"/>
              <a:ext cx="180226" cy="222151"/>
            </a:xfrm>
            <a:custGeom>
              <a:avLst/>
              <a:gdLst/>
              <a:ahLst/>
              <a:cxnLst>
                <a:cxn ang="0">
                  <a:pos x="wd2" y="hd2"/>
                </a:cxn>
                <a:cxn ang="5400000">
                  <a:pos x="wd2" y="hd2"/>
                </a:cxn>
                <a:cxn ang="10800000">
                  <a:pos x="wd2" y="hd2"/>
                </a:cxn>
                <a:cxn ang="16200000">
                  <a:pos x="wd2" y="hd2"/>
                </a:cxn>
              </a:cxnLst>
              <a:rect l="0" t="0" r="r" b="b"/>
              <a:pathLst>
                <a:path w="21600" h="21600" extrusionOk="0">
                  <a:moveTo>
                    <a:pt x="0" y="13540"/>
                  </a:moveTo>
                  <a:lnTo>
                    <a:pt x="0" y="13863"/>
                  </a:lnTo>
                  <a:lnTo>
                    <a:pt x="2400" y="13863"/>
                  </a:lnTo>
                  <a:lnTo>
                    <a:pt x="2400" y="14185"/>
                  </a:lnTo>
                  <a:lnTo>
                    <a:pt x="2880" y="14185"/>
                  </a:lnTo>
                  <a:lnTo>
                    <a:pt x="2880" y="14507"/>
                  </a:lnTo>
                  <a:lnTo>
                    <a:pt x="3360" y="14830"/>
                  </a:lnTo>
                  <a:lnTo>
                    <a:pt x="4320" y="14830"/>
                  </a:lnTo>
                  <a:lnTo>
                    <a:pt x="4800" y="15475"/>
                  </a:lnTo>
                  <a:lnTo>
                    <a:pt x="6240" y="14185"/>
                  </a:lnTo>
                  <a:lnTo>
                    <a:pt x="6720" y="14830"/>
                  </a:lnTo>
                  <a:lnTo>
                    <a:pt x="7200" y="14830"/>
                  </a:lnTo>
                  <a:lnTo>
                    <a:pt x="7680" y="15475"/>
                  </a:lnTo>
                  <a:lnTo>
                    <a:pt x="8640" y="15475"/>
                  </a:lnTo>
                  <a:lnTo>
                    <a:pt x="10080" y="15152"/>
                  </a:lnTo>
                  <a:lnTo>
                    <a:pt x="10080" y="15797"/>
                  </a:lnTo>
                  <a:lnTo>
                    <a:pt x="10560" y="15475"/>
                  </a:lnTo>
                  <a:lnTo>
                    <a:pt x="11040" y="15797"/>
                  </a:lnTo>
                  <a:lnTo>
                    <a:pt x="11520" y="15475"/>
                  </a:lnTo>
                  <a:lnTo>
                    <a:pt x="12480" y="16119"/>
                  </a:lnTo>
                  <a:lnTo>
                    <a:pt x="12960" y="15797"/>
                  </a:lnTo>
                  <a:lnTo>
                    <a:pt x="12960" y="16119"/>
                  </a:lnTo>
                  <a:lnTo>
                    <a:pt x="15360" y="17731"/>
                  </a:lnTo>
                  <a:lnTo>
                    <a:pt x="15840" y="18376"/>
                  </a:lnTo>
                  <a:lnTo>
                    <a:pt x="16800" y="19021"/>
                  </a:lnTo>
                  <a:lnTo>
                    <a:pt x="17760" y="20310"/>
                  </a:lnTo>
                  <a:lnTo>
                    <a:pt x="18240" y="20633"/>
                  </a:lnTo>
                  <a:lnTo>
                    <a:pt x="18720" y="21278"/>
                  </a:lnTo>
                  <a:lnTo>
                    <a:pt x="19200" y="21278"/>
                  </a:lnTo>
                  <a:lnTo>
                    <a:pt x="19200" y="21600"/>
                  </a:lnTo>
                  <a:lnTo>
                    <a:pt x="19680" y="21600"/>
                  </a:lnTo>
                  <a:lnTo>
                    <a:pt x="19680" y="21278"/>
                  </a:lnTo>
                  <a:lnTo>
                    <a:pt x="20640" y="21278"/>
                  </a:lnTo>
                  <a:lnTo>
                    <a:pt x="21120" y="20955"/>
                  </a:lnTo>
                  <a:lnTo>
                    <a:pt x="21120" y="20310"/>
                  </a:lnTo>
                  <a:lnTo>
                    <a:pt x="21600" y="19988"/>
                  </a:lnTo>
                  <a:lnTo>
                    <a:pt x="21600" y="19666"/>
                  </a:lnTo>
                  <a:lnTo>
                    <a:pt x="21120" y="19666"/>
                  </a:lnTo>
                  <a:lnTo>
                    <a:pt x="21120" y="19021"/>
                  </a:lnTo>
                  <a:lnTo>
                    <a:pt x="20640" y="18699"/>
                  </a:lnTo>
                  <a:lnTo>
                    <a:pt x="20160" y="18054"/>
                  </a:lnTo>
                  <a:lnTo>
                    <a:pt x="19200" y="17087"/>
                  </a:lnTo>
                  <a:lnTo>
                    <a:pt x="19200" y="16764"/>
                  </a:lnTo>
                  <a:lnTo>
                    <a:pt x="18720" y="16442"/>
                  </a:lnTo>
                  <a:lnTo>
                    <a:pt x="18720" y="16119"/>
                  </a:lnTo>
                  <a:lnTo>
                    <a:pt x="18240" y="15797"/>
                  </a:lnTo>
                  <a:lnTo>
                    <a:pt x="17760" y="14830"/>
                  </a:lnTo>
                  <a:lnTo>
                    <a:pt x="17760" y="14507"/>
                  </a:lnTo>
                  <a:lnTo>
                    <a:pt x="17280" y="13863"/>
                  </a:lnTo>
                  <a:lnTo>
                    <a:pt x="17280" y="13540"/>
                  </a:lnTo>
                  <a:lnTo>
                    <a:pt x="16800" y="13540"/>
                  </a:lnTo>
                  <a:lnTo>
                    <a:pt x="16800" y="13218"/>
                  </a:lnTo>
                  <a:lnTo>
                    <a:pt x="14880" y="13218"/>
                  </a:lnTo>
                  <a:lnTo>
                    <a:pt x="13920" y="12896"/>
                  </a:lnTo>
                  <a:lnTo>
                    <a:pt x="12960" y="12896"/>
                  </a:lnTo>
                  <a:lnTo>
                    <a:pt x="12480" y="12573"/>
                  </a:lnTo>
                  <a:lnTo>
                    <a:pt x="12480" y="12251"/>
                  </a:lnTo>
                  <a:lnTo>
                    <a:pt x="12000" y="12251"/>
                  </a:lnTo>
                  <a:lnTo>
                    <a:pt x="12000" y="9994"/>
                  </a:lnTo>
                  <a:lnTo>
                    <a:pt x="11040" y="8704"/>
                  </a:lnTo>
                  <a:lnTo>
                    <a:pt x="9600" y="7093"/>
                  </a:lnTo>
                  <a:lnTo>
                    <a:pt x="9120" y="6125"/>
                  </a:lnTo>
                  <a:lnTo>
                    <a:pt x="9120" y="5803"/>
                  </a:lnTo>
                  <a:lnTo>
                    <a:pt x="7200" y="4513"/>
                  </a:lnTo>
                  <a:lnTo>
                    <a:pt x="7200" y="4191"/>
                  </a:lnTo>
                  <a:lnTo>
                    <a:pt x="6720" y="3546"/>
                  </a:lnTo>
                  <a:lnTo>
                    <a:pt x="6240" y="3224"/>
                  </a:lnTo>
                  <a:lnTo>
                    <a:pt x="5280" y="1934"/>
                  </a:lnTo>
                  <a:lnTo>
                    <a:pt x="4320" y="967"/>
                  </a:lnTo>
                  <a:lnTo>
                    <a:pt x="3840" y="0"/>
                  </a:lnTo>
                  <a:lnTo>
                    <a:pt x="3360" y="645"/>
                  </a:lnTo>
                  <a:lnTo>
                    <a:pt x="2880" y="1934"/>
                  </a:lnTo>
                  <a:lnTo>
                    <a:pt x="2400" y="2579"/>
                  </a:lnTo>
                  <a:lnTo>
                    <a:pt x="1920" y="3546"/>
                  </a:lnTo>
                  <a:lnTo>
                    <a:pt x="1440" y="4191"/>
                  </a:lnTo>
                  <a:lnTo>
                    <a:pt x="1440" y="7093"/>
                  </a:lnTo>
                  <a:lnTo>
                    <a:pt x="1920" y="7737"/>
                  </a:lnTo>
                  <a:lnTo>
                    <a:pt x="1920" y="8060"/>
                  </a:lnTo>
                  <a:lnTo>
                    <a:pt x="2880" y="9349"/>
                  </a:lnTo>
                  <a:lnTo>
                    <a:pt x="2880" y="9994"/>
                  </a:lnTo>
                  <a:lnTo>
                    <a:pt x="3360" y="10316"/>
                  </a:lnTo>
                  <a:lnTo>
                    <a:pt x="3360" y="11928"/>
                  </a:lnTo>
                  <a:lnTo>
                    <a:pt x="1440" y="11928"/>
                  </a:lnTo>
                  <a:lnTo>
                    <a:pt x="960" y="11606"/>
                  </a:lnTo>
                  <a:lnTo>
                    <a:pt x="480" y="11606"/>
                  </a:lnTo>
                  <a:lnTo>
                    <a:pt x="0" y="11928"/>
                  </a:lnTo>
                  <a:lnTo>
                    <a:pt x="0" y="1354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33" name="Freeform 609"/>
            <p:cNvSpPr/>
            <p:nvPr/>
          </p:nvSpPr>
          <p:spPr>
            <a:xfrm>
              <a:off x="5450824" y="2297757"/>
              <a:ext cx="180226" cy="222151"/>
            </a:xfrm>
            <a:custGeom>
              <a:avLst/>
              <a:gdLst/>
              <a:ahLst/>
              <a:cxnLst>
                <a:cxn ang="0">
                  <a:pos x="wd2" y="hd2"/>
                </a:cxn>
                <a:cxn ang="5400000">
                  <a:pos x="wd2" y="hd2"/>
                </a:cxn>
                <a:cxn ang="10800000">
                  <a:pos x="wd2" y="hd2"/>
                </a:cxn>
                <a:cxn ang="16200000">
                  <a:pos x="wd2" y="hd2"/>
                </a:cxn>
              </a:cxnLst>
              <a:rect l="0" t="0" r="r" b="b"/>
              <a:pathLst>
                <a:path w="21600" h="21600" extrusionOk="0">
                  <a:moveTo>
                    <a:pt x="0" y="13540"/>
                  </a:moveTo>
                  <a:lnTo>
                    <a:pt x="0" y="13863"/>
                  </a:lnTo>
                  <a:lnTo>
                    <a:pt x="2400" y="13863"/>
                  </a:lnTo>
                  <a:lnTo>
                    <a:pt x="2400" y="14185"/>
                  </a:lnTo>
                  <a:lnTo>
                    <a:pt x="2880" y="14185"/>
                  </a:lnTo>
                  <a:lnTo>
                    <a:pt x="2880" y="14507"/>
                  </a:lnTo>
                  <a:lnTo>
                    <a:pt x="3360" y="14830"/>
                  </a:lnTo>
                  <a:lnTo>
                    <a:pt x="4320" y="14830"/>
                  </a:lnTo>
                  <a:lnTo>
                    <a:pt x="4800" y="15475"/>
                  </a:lnTo>
                  <a:lnTo>
                    <a:pt x="6240" y="14185"/>
                  </a:lnTo>
                  <a:lnTo>
                    <a:pt x="6720" y="14830"/>
                  </a:lnTo>
                  <a:lnTo>
                    <a:pt x="7200" y="14830"/>
                  </a:lnTo>
                  <a:lnTo>
                    <a:pt x="7680" y="15475"/>
                  </a:lnTo>
                  <a:lnTo>
                    <a:pt x="8640" y="15475"/>
                  </a:lnTo>
                  <a:lnTo>
                    <a:pt x="10080" y="15152"/>
                  </a:lnTo>
                  <a:lnTo>
                    <a:pt x="10080" y="15797"/>
                  </a:lnTo>
                  <a:lnTo>
                    <a:pt x="10560" y="15475"/>
                  </a:lnTo>
                  <a:lnTo>
                    <a:pt x="11040" y="15797"/>
                  </a:lnTo>
                  <a:lnTo>
                    <a:pt x="11520" y="15475"/>
                  </a:lnTo>
                  <a:lnTo>
                    <a:pt x="12480" y="16119"/>
                  </a:lnTo>
                  <a:lnTo>
                    <a:pt x="12960" y="15797"/>
                  </a:lnTo>
                  <a:lnTo>
                    <a:pt x="12960" y="16119"/>
                  </a:lnTo>
                  <a:lnTo>
                    <a:pt x="15360" y="17731"/>
                  </a:lnTo>
                  <a:lnTo>
                    <a:pt x="15840" y="18376"/>
                  </a:lnTo>
                  <a:lnTo>
                    <a:pt x="16800" y="19021"/>
                  </a:lnTo>
                  <a:lnTo>
                    <a:pt x="17760" y="20310"/>
                  </a:lnTo>
                  <a:lnTo>
                    <a:pt x="18240" y="20633"/>
                  </a:lnTo>
                  <a:lnTo>
                    <a:pt x="18720" y="21278"/>
                  </a:lnTo>
                  <a:lnTo>
                    <a:pt x="19200" y="21278"/>
                  </a:lnTo>
                  <a:lnTo>
                    <a:pt x="19200" y="21600"/>
                  </a:lnTo>
                  <a:lnTo>
                    <a:pt x="19680" y="21600"/>
                  </a:lnTo>
                  <a:lnTo>
                    <a:pt x="19680" y="21278"/>
                  </a:lnTo>
                  <a:lnTo>
                    <a:pt x="20640" y="21278"/>
                  </a:lnTo>
                  <a:lnTo>
                    <a:pt x="21120" y="20955"/>
                  </a:lnTo>
                  <a:lnTo>
                    <a:pt x="21120" y="20310"/>
                  </a:lnTo>
                  <a:lnTo>
                    <a:pt x="21600" y="19988"/>
                  </a:lnTo>
                  <a:lnTo>
                    <a:pt x="21600" y="19666"/>
                  </a:lnTo>
                  <a:lnTo>
                    <a:pt x="21120" y="19666"/>
                  </a:lnTo>
                  <a:lnTo>
                    <a:pt x="21120" y="19021"/>
                  </a:lnTo>
                  <a:lnTo>
                    <a:pt x="20640" y="18699"/>
                  </a:lnTo>
                  <a:lnTo>
                    <a:pt x="20160" y="18054"/>
                  </a:lnTo>
                  <a:lnTo>
                    <a:pt x="19200" y="17087"/>
                  </a:lnTo>
                  <a:lnTo>
                    <a:pt x="19200" y="16764"/>
                  </a:lnTo>
                  <a:lnTo>
                    <a:pt x="18720" y="16442"/>
                  </a:lnTo>
                  <a:lnTo>
                    <a:pt x="18720" y="16119"/>
                  </a:lnTo>
                  <a:lnTo>
                    <a:pt x="18240" y="15797"/>
                  </a:lnTo>
                  <a:lnTo>
                    <a:pt x="17760" y="14830"/>
                  </a:lnTo>
                  <a:lnTo>
                    <a:pt x="17760" y="14507"/>
                  </a:lnTo>
                  <a:lnTo>
                    <a:pt x="17280" y="13863"/>
                  </a:lnTo>
                  <a:lnTo>
                    <a:pt x="17280" y="13540"/>
                  </a:lnTo>
                  <a:lnTo>
                    <a:pt x="16800" y="13540"/>
                  </a:lnTo>
                  <a:lnTo>
                    <a:pt x="16800" y="13218"/>
                  </a:lnTo>
                  <a:lnTo>
                    <a:pt x="14880" y="13218"/>
                  </a:lnTo>
                  <a:lnTo>
                    <a:pt x="13920" y="12896"/>
                  </a:lnTo>
                  <a:lnTo>
                    <a:pt x="12960" y="12896"/>
                  </a:lnTo>
                  <a:lnTo>
                    <a:pt x="12480" y="12573"/>
                  </a:lnTo>
                  <a:lnTo>
                    <a:pt x="12480" y="12251"/>
                  </a:lnTo>
                  <a:lnTo>
                    <a:pt x="12000" y="12251"/>
                  </a:lnTo>
                  <a:lnTo>
                    <a:pt x="12000" y="9994"/>
                  </a:lnTo>
                  <a:lnTo>
                    <a:pt x="11040" y="8704"/>
                  </a:lnTo>
                  <a:lnTo>
                    <a:pt x="9600" y="7093"/>
                  </a:lnTo>
                  <a:lnTo>
                    <a:pt x="9120" y="6125"/>
                  </a:lnTo>
                  <a:lnTo>
                    <a:pt x="9120" y="5803"/>
                  </a:lnTo>
                  <a:lnTo>
                    <a:pt x="7200" y="4513"/>
                  </a:lnTo>
                  <a:lnTo>
                    <a:pt x="7200" y="4191"/>
                  </a:lnTo>
                  <a:lnTo>
                    <a:pt x="6720" y="3546"/>
                  </a:lnTo>
                  <a:lnTo>
                    <a:pt x="6240" y="3224"/>
                  </a:lnTo>
                  <a:lnTo>
                    <a:pt x="5280" y="1934"/>
                  </a:lnTo>
                  <a:lnTo>
                    <a:pt x="4320" y="967"/>
                  </a:lnTo>
                  <a:lnTo>
                    <a:pt x="3840" y="0"/>
                  </a:lnTo>
                  <a:lnTo>
                    <a:pt x="3360" y="645"/>
                  </a:lnTo>
                  <a:lnTo>
                    <a:pt x="2880" y="1934"/>
                  </a:lnTo>
                  <a:lnTo>
                    <a:pt x="2400" y="2579"/>
                  </a:lnTo>
                  <a:lnTo>
                    <a:pt x="1920" y="3546"/>
                  </a:lnTo>
                  <a:lnTo>
                    <a:pt x="1440" y="4191"/>
                  </a:lnTo>
                  <a:lnTo>
                    <a:pt x="1440" y="7093"/>
                  </a:lnTo>
                  <a:lnTo>
                    <a:pt x="1920" y="7737"/>
                  </a:lnTo>
                  <a:lnTo>
                    <a:pt x="1920" y="8060"/>
                  </a:lnTo>
                  <a:lnTo>
                    <a:pt x="2880" y="9349"/>
                  </a:lnTo>
                  <a:lnTo>
                    <a:pt x="2880" y="9994"/>
                  </a:lnTo>
                  <a:lnTo>
                    <a:pt x="3360" y="10316"/>
                  </a:lnTo>
                  <a:lnTo>
                    <a:pt x="3360" y="11928"/>
                  </a:lnTo>
                  <a:lnTo>
                    <a:pt x="1440" y="11928"/>
                  </a:lnTo>
                  <a:lnTo>
                    <a:pt x="960" y="11606"/>
                  </a:lnTo>
                  <a:lnTo>
                    <a:pt x="480" y="11606"/>
                  </a:lnTo>
                  <a:lnTo>
                    <a:pt x="0" y="11928"/>
                  </a:lnTo>
                  <a:lnTo>
                    <a:pt x="0" y="1354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34" name="Freeform 610"/>
            <p:cNvSpPr/>
            <p:nvPr/>
          </p:nvSpPr>
          <p:spPr>
            <a:xfrm>
              <a:off x="2210767" y="2175077"/>
              <a:ext cx="28036" cy="46420"/>
            </a:xfrm>
            <a:custGeom>
              <a:avLst/>
              <a:gdLst/>
              <a:ahLst/>
              <a:cxnLst>
                <a:cxn ang="0">
                  <a:pos x="wd2" y="hd2"/>
                </a:cxn>
                <a:cxn ang="5400000">
                  <a:pos x="wd2" y="hd2"/>
                </a:cxn>
                <a:cxn ang="10800000">
                  <a:pos x="wd2" y="hd2"/>
                </a:cxn>
                <a:cxn ang="16200000">
                  <a:pos x="wd2" y="hd2"/>
                </a:cxn>
              </a:cxnLst>
              <a:rect l="0" t="0" r="r" b="b"/>
              <a:pathLst>
                <a:path w="21600" h="21600" extrusionOk="0">
                  <a:moveTo>
                    <a:pt x="15429" y="21600"/>
                  </a:moveTo>
                  <a:lnTo>
                    <a:pt x="15429" y="18514"/>
                  </a:lnTo>
                  <a:lnTo>
                    <a:pt x="12343" y="16971"/>
                  </a:lnTo>
                  <a:lnTo>
                    <a:pt x="6171" y="12343"/>
                  </a:lnTo>
                  <a:lnTo>
                    <a:pt x="0" y="9257"/>
                  </a:lnTo>
                  <a:lnTo>
                    <a:pt x="0" y="6171"/>
                  </a:lnTo>
                  <a:lnTo>
                    <a:pt x="6171" y="3086"/>
                  </a:lnTo>
                  <a:lnTo>
                    <a:pt x="6171" y="0"/>
                  </a:lnTo>
                  <a:lnTo>
                    <a:pt x="9257" y="0"/>
                  </a:lnTo>
                  <a:lnTo>
                    <a:pt x="9257" y="1543"/>
                  </a:lnTo>
                  <a:lnTo>
                    <a:pt x="15429" y="6171"/>
                  </a:lnTo>
                  <a:lnTo>
                    <a:pt x="15429" y="7714"/>
                  </a:lnTo>
                  <a:lnTo>
                    <a:pt x="18514" y="10800"/>
                  </a:lnTo>
                  <a:lnTo>
                    <a:pt x="18514" y="12343"/>
                  </a:lnTo>
                  <a:lnTo>
                    <a:pt x="21600" y="13886"/>
                  </a:lnTo>
                  <a:lnTo>
                    <a:pt x="21600" y="21600"/>
                  </a:lnTo>
                  <a:lnTo>
                    <a:pt x="15429" y="216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grpSp>
          <p:nvGrpSpPr>
            <p:cNvPr id="2262" name="Gruppieren 26632"/>
            <p:cNvGrpSpPr/>
            <p:nvPr/>
          </p:nvGrpSpPr>
          <p:grpSpPr>
            <a:xfrm>
              <a:off x="728912" y="56366"/>
              <a:ext cx="2262834" cy="1621362"/>
              <a:chOff x="0" y="0"/>
              <a:chExt cx="2262833" cy="1621360"/>
            </a:xfrm>
          </p:grpSpPr>
          <p:sp>
            <p:nvSpPr>
              <p:cNvPr id="2235" name="Freeform 585"/>
              <p:cNvSpPr/>
              <p:nvPr/>
            </p:nvSpPr>
            <p:spPr>
              <a:xfrm>
                <a:off x="256320" y="1332897"/>
                <a:ext cx="68087" cy="59683"/>
              </a:xfrm>
              <a:custGeom>
                <a:avLst/>
                <a:gdLst/>
                <a:ahLst/>
                <a:cxnLst>
                  <a:cxn ang="0">
                    <a:pos x="wd2" y="hd2"/>
                  </a:cxn>
                  <a:cxn ang="5400000">
                    <a:pos x="wd2" y="hd2"/>
                  </a:cxn>
                  <a:cxn ang="10800000">
                    <a:pos x="wd2" y="hd2"/>
                  </a:cxn>
                  <a:cxn ang="16200000">
                    <a:pos x="wd2" y="hd2"/>
                  </a:cxn>
                </a:cxnLst>
                <a:rect l="0" t="0" r="r" b="b"/>
                <a:pathLst>
                  <a:path w="21600" h="21600" extrusionOk="0">
                    <a:moveTo>
                      <a:pt x="0" y="4800"/>
                    </a:moveTo>
                    <a:lnTo>
                      <a:pt x="0" y="3600"/>
                    </a:lnTo>
                    <a:lnTo>
                      <a:pt x="2541" y="1200"/>
                    </a:lnTo>
                    <a:lnTo>
                      <a:pt x="3812" y="1200"/>
                    </a:lnTo>
                    <a:lnTo>
                      <a:pt x="3812" y="0"/>
                    </a:lnTo>
                    <a:lnTo>
                      <a:pt x="6353" y="0"/>
                    </a:lnTo>
                    <a:lnTo>
                      <a:pt x="8894" y="2400"/>
                    </a:lnTo>
                    <a:lnTo>
                      <a:pt x="10165" y="2400"/>
                    </a:lnTo>
                    <a:lnTo>
                      <a:pt x="12706" y="7200"/>
                    </a:lnTo>
                    <a:lnTo>
                      <a:pt x="13976" y="8400"/>
                    </a:lnTo>
                    <a:lnTo>
                      <a:pt x="16518" y="12000"/>
                    </a:lnTo>
                    <a:lnTo>
                      <a:pt x="20329" y="15600"/>
                    </a:lnTo>
                    <a:lnTo>
                      <a:pt x="20329" y="16800"/>
                    </a:lnTo>
                    <a:lnTo>
                      <a:pt x="21600" y="18000"/>
                    </a:lnTo>
                    <a:lnTo>
                      <a:pt x="21600" y="19200"/>
                    </a:lnTo>
                    <a:lnTo>
                      <a:pt x="19059" y="21600"/>
                    </a:lnTo>
                    <a:lnTo>
                      <a:pt x="11435" y="21600"/>
                    </a:lnTo>
                    <a:lnTo>
                      <a:pt x="2541" y="13200"/>
                    </a:lnTo>
                    <a:lnTo>
                      <a:pt x="1271" y="10800"/>
                    </a:lnTo>
                    <a:lnTo>
                      <a:pt x="0" y="9600"/>
                    </a:lnTo>
                    <a:lnTo>
                      <a:pt x="0" y="48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36" name="Freeform 530"/>
              <p:cNvSpPr/>
              <p:nvPr/>
            </p:nvSpPr>
            <p:spPr>
              <a:xfrm>
                <a:off x="-1" y="537137"/>
                <a:ext cx="2202760" cy="1084224"/>
              </a:xfrm>
              <a:custGeom>
                <a:avLst/>
                <a:gdLst/>
                <a:ahLst/>
                <a:cxnLst>
                  <a:cxn ang="0">
                    <a:pos x="wd2" y="hd2"/>
                  </a:cxn>
                  <a:cxn ang="5400000">
                    <a:pos x="wd2" y="hd2"/>
                  </a:cxn>
                  <a:cxn ang="10800000">
                    <a:pos x="wd2" y="hd2"/>
                  </a:cxn>
                  <a:cxn ang="16200000">
                    <a:pos x="wd2" y="hd2"/>
                  </a:cxn>
                </a:cxnLst>
                <a:rect l="0" t="0" r="r" b="b"/>
                <a:pathLst>
                  <a:path w="21600" h="21600" extrusionOk="0">
                    <a:moveTo>
                      <a:pt x="19715" y="8983"/>
                    </a:moveTo>
                    <a:lnTo>
                      <a:pt x="19754" y="8983"/>
                    </a:lnTo>
                    <a:lnTo>
                      <a:pt x="19793" y="9050"/>
                    </a:lnTo>
                    <a:lnTo>
                      <a:pt x="19793" y="9116"/>
                    </a:lnTo>
                    <a:lnTo>
                      <a:pt x="19833" y="9182"/>
                    </a:lnTo>
                    <a:lnTo>
                      <a:pt x="19833" y="9248"/>
                    </a:lnTo>
                    <a:lnTo>
                      <a:pt x="19872" y="9380"/>
                    </a:lnTo>
                    <a:lnTo>
                      <a:pt x="19872" y="9776"/>
                    </a:lnTo>
                    <a:lnTo>
                      <a:pt x="19911" y="9842"/>
                    </a:lnTo>
                    <a:lnTo>
                      <a:pt x="19911" y="9974"/>
                    </a:lnTo>
                    <a:lnTo>
                      <a:pt x="19951" y="9974"/>
                    </a:lnTo>
                    <a:lnTo>
                      <a:pt x="19951" y="10040"/>
                    </a:lnTo>
                    <a:lnTo>
                      <a:pt x="19990" y="10040"/>
                    </a:lnTo>
                    <a:lnTo>
                      <a:pt x="20029" y="9974"/>
                    </a:lnTo>
                    <a:lnTo>
                      <a:pt x="20147" y="9974"/>
                    </a:lnTo>
                    <a:lnTo>
                      <a:pt x="20186" y="10040"/>
                    </a:lnTo>
                    <a:lnTo>
                      <a:pt x="20186" y="10701"/>
                    </a:lnTo>
                    <a:lnTo>
                      <a:pt x="20225" y="10767"/>
                    </a:lnTo>
                    <a:lnTo>
                      <a:pt x="20225" y="10833"/>
                    </a:lnTo>
                    <a:lnTo>
                      <a:pt x="20304" y="10833"/>
                    </a:lnTo>
                    <a:lnTo>
                      <a:pt x="20343" y="10767"/>
                    </a:lnTo>
                    <a:lnTo>
                      <a:pt x="20383" y="10767"/>
                    </a:lnTo>
                    <a:lnTo>
                      <a:pt x="20383" y="10833"/>
                    </a:lnTo>
                    <a:lnTo>
                      <a:pt x="20422" y="10833"/>
                    </a:lnTo>
                    <a:lnTo>
                      <a:pt x="20422" y="11097"/>
                    </a:lnTo>
                    <a:lnTo>
                      <a:pt x="20383" y="11097"/>
                    </a:lnTo>
                    <a:lnTo>
                      <a:pt x="20383" y="11163"/>
                    </a:lnTo>
                    <a:lnTo>
                      <a:pt x="20343" y="11229"/>
                    </a:lnTo>
                    <a:lnTo>
                      <a:pt x="20304" y="11229"/>
                    </a:lnTo>
                    <a:lnTo>
                      <a:pt x="20304" y="11295"/>
                    </a:lnTo>
                    <a:lnTo>
                      <a:pt x="20225" y="11295"/>
                    </a:lnTo>
                    <a:lnTo>
                      <a:pt x="20225" y="11626"/>
                    </a:lnTo>
                    <a:lnTo>
                      <a:pt x="20265" y="11626"/>
                    </a:lnTo>
                    <a:lnTo>
                      <a:pt x="20265" y="11692"/>
                    </a:lnTo>
                    <a:lnTo>
                      <a:pt x="20422" y="11692"/>
                    </a:lnTo>
                    <a:lnTo>
                      <a:pt x="20500" y="11824"/>
                    </a:lnTo>
                    <a:lnTo>
                      <a:pt x="20500" y="12418"/>
                    </a:lnTo>
                    <a:lnTo>
                      <a:pt x="20540" y="12484"/>
                    </a:lnTo>
                    <a:lnTo>
                      <a:pt x="20540" y="12550"/>
                    </a:lnTo>
                    <a:lnTo>
                      <a:pt x="20697" y="12550"/>
                    </a:lnTo>
                    <a:lnTo>
                      <a:pt x="20736" y="12484"/>
                    </a:lnTo>
                    <a:lnTo>
                      <a:pt x="20815" y="12418"/>
                    </a:lnTo>
                    <a:lnTo>
                      <a:pt x="20932" y="12418"/>
                    </a:lnTo>
                    <a:lnTo>
                      <a:pt x="20932" y="12550"/>
                    </a:lnTo>
                    <a:lnTo>
                      <a:pt x="20893" y="12617"/>
                    </a:lnTo>
                    <a:lnTo>
                      <a:pt x="20893" y="12749"/>
                    </a:lnTo>
                    <a:lnTo>
                      <a:pt x="20854" y="12749"/>
                    </a:lnTo>
                    <a:lnTo>
                      <a:pt x="20893" y="12749"/>
                    </a:lnTo>
                    <a:lnTo>
                      <a:pt x="20893" y="12815"/>
                    </a:lnTo>
                    <a:lnTo>
                      <a:pt x="20932" y="12815"/>
                    </a:lnTo>
                    <a:lnTo>
                      <a:pt x="20972" y="12749"/>
                    </a:lnTo>
                    <a:lnTo>
                      <a:pt x="21050" y="12749"/>
                    </a:lnTo>
                    <a:lnTo>
                      <a:pt x="21089" y="12683"/>
                    </a:lnTo>
                    <a:lnTo>
                      <a:pt x="21168" y="12683"/>
                    </a:lnTo>
                    <a:lnTo>
                      <a:pt x="21168" y="12815"/>
                    </a:lnTo>
                    <a:lnTo>
                      <a:pt x="21129" y="12881"/>
                    </a:lnTo>
                    <a:lnTo>
                      <a:pt x="21129" y="12947"/>
                    </a:lnTo>
                    <a:lnTo>
                      <a:pt x="21050" y="13079"/>
                    </a:lnTo>
                    <a:lnTo>
                      <a:pt x="21011" y="13079"/>
                    </a:lnTo>
                    <a:lnTo>
                      <a:pt x="20972" y="13145"/>
                    </a:lnTo>
                    <a:lnTo>
                      <a:pt x="20972" y="13211"/>
                    </a:lnTo>
                    <a:lnTo>
                      <a:pt x="20932" y="13343"/>
                    </a:lnTo>
                    <a:lnTo>
                      <a:pt x="20932" y="13475"/>
                    </a:lnTo>
                    <a:lnTo>
                      <a:pt x="20893" y="13475"/>
                    </a:lnTo>
                    <a:lnTo>
                      <a:pt x="20854" y="13541"/>
                    </a:lnTo>
                    <a:lnTo>
                      <a:pt x="20579" y="13541"/>
                    </a:lnTo>
                    <a:lnTo>
                      <a:pt x="20579" y="13607"/>
                    </a:lnTo>
                    <a:lnTo>
                      <a:pt x="20500" y="13607"/>
                    </a:lnTo>
                    <a:lnTo>
                      <a:pt x="20500" y="13673"/>
                    </a:lnTo>
                    <a:lnTo>
                      <a:pt x="20540" y="13739"/>
                    </a:lnTo>
                    <a:lnTo>
                      <a:pt x="20579" y="13739"/>
                    </a:lnTo>
                    <a:lnTo>
                      <a:pt x="20618" y="13806"/>
                    </a:lnTo>
                    <a:lnTo>
                      <a:pt x="20775" y="13806"/>
                    </a:lnTo>
                    <a:lnTo>
                      <a:pt x="20815" y="13739"/>
                    </a:lnTo>
                    <a:lnTo>
                      <a:pt x="20893" y="13673"/>
                    </a:lnTo>
                    <a:lnTo>
                      <a:pt x="20972" y="13673"/>
                    </a:lnTo>
                    <a:lnTo>
                      <a:pt x="21011" y="13607"/>
                    </a:lnTo>
                    <a:lnTo>
                      <a:pt x="21050" y="13607"/>
                    </a:lnTo>
                    <a:lnTo>
                      <a:pt x="21129" y="13541"/>
                    </a:lnTo>
                    <a:lnTo>
                      <a:pt x="21207" y="13409"/>
                    </a:lnTo>
                    <a:lnTo>
                      <a:pt x="21521" y="13409"/>
                    </a:lnTo>
                    <a:lnTo>
                      <a:pt x="21521" y="13475"/>
                    </a:lnTo>
                    <a:lnTo>
                      <a:pt x="21561" y="13541"/>
                    </a:lnTo>
                    <a:lnTo>
                      <a:pt x="21561" y="14532"/>
                    </a:lnTo>
                    <a:lnTo>
                      <a:pt x="21600" y="14598"/>
                    </a:lnTo>
                    <a:lnTo>
                      <a:pt x="21600" y="14994"/>
                    </a:lnTo>
                    <a:lnTo>
                      <a:pt x="21561" y="14994"/>
                    </a:lnTo>
                    <a:lnTo>
                      <a:pt x="21561" y="15061"/>
                    </a:lnTo>
                    <a:lnTo>
                      <a:pt x="21521" y="15127"/>
                    </a:lnTo>
                    <a:lnTo>
                      <a:pt x="21404" y="15127"/>
                    </a:lnTo>
                    <a:lnTo>
                      <a:pt x="21364" y="15193"/>
                    </a:lnTo>
                    <a:lnTo>
                      <a:pt x="21089" y="15193"/>
                    </a:lnTo>
                    <a:lnTo>
                      <a:pt x="21050" y="15127"/>
                    </a:lnTo>
                    <a:lnTo>
                      <a:pt x="20932" y="15127"/>
                    </a:lnTo>
                    <a:lnTo>
                      <a:pt x="20854" y="15259"/>
                    </a:lnTo>
                    <a:lnTo>
                      <a:pt x="20815" y="15259"/>
                    </a:lnTo>
                    <a:lnTo>
                      <a:pt x="20775" y="15325"/>
                    </a:lnTo>
                    <a:lnTo>
                      <a:pt x="20736" y="15457"/>
                    </a:lnTo>
                    <a:lnTo>
                      <a:pt x="20697" y="15523"/>
                    </a:lnTo>
                    <a:lnTo>
                      <a:pt x="20618" y="15589"/>
                    </a:lnTo>
                    <a:lnTo>
                      <a:pt x="20618" y="15655"/>
                    </a:lnTo>
                    <a:lnTo>
                      <a:pt x="20579" y="15655"/>
                    </a:lnTo>
                    <a:lnTo>
                      <a:pt x="20500" y="15787"/>
                    </a:lnTo>
                    <a:lnTo>
                      <a:pt x="20383" y="15787"/>
                    </a:lnTo>
                    <a:lnTo>
                      <a:pt x="20304" y="15853"/>
                    </a:lnTo>
                    <a:lnTo>
                      <a:pt x="19087" y="15853"/>
                    </a:lnTo>
                    <a:lnTo>
                      <a:pt x="19008" y="15787"/>
                    </a:lnTo>
                    <a:lnTo>
                      <a:pt x="18812" y="15787"/>
                    </a:lnTo>
                    <a:lnTo>
                      <a:pt x="18576" y="16183"/>
                    </a:lnTo>
                    <a:lnTo>
                      <a:pt x="18537" y="16183"/>
                    </a:lnTo>
                    <a:lnTo>
                      <a:pt x="18497" y="16250"/>
                    </a:lnTo>
                    <a:lnTo>
                      <a:pt x="18380" y="16316"/>
                    </a:lnTo>
                    <a:lnTo>
                      <a:pt x="18340" y="16316"/>
                    </a:lnTo>
                    <a:lnTo>
                      <a:pt x="18301" y="16382"/>
                    </a:lnTo>
                    <a:lnTo>
                      <a:pt x="18262" y="16382"/>
                    </a:lnTo>
                    <a:lnTo>
                      <a:pt x="18223" y="16448"/>
                    </a:lnTo>
                    <a:lnTo>
                      <a:pt x="18105" y="16580"/>
                    </a:lnTo>
                    <a:lnTo>
                      <a:pt x="18026" y="16712"/>
                    </a:lnTo>
                    <a:lnTo>
                      <a:pt x="17948" y="16778"/>
                    </a:lnTo>
                    <a:lnTo>
                      <a:pt x="17948" y="16844"/>
                    </a:lnTo>
                    <a:lnTo>
                      <a:pt x="17869" y="16976"/>
                    </a:lnTo>
                    <a:lnTo>
                      <a:pt x="17869" y="17042"/>
                    </a:lnTo>
                    <a:lnTo>
                      <a:pt x="17830" y="17108"/>
                    </a:lnTo>
                    <a:lnTo>
                      <a:pt x="17869" y="17174"/>
                    </a:lnTo>
                    <a:lnTo>
                      <a:pt x="17869" y="17240"/>
                    </a:lnTo>
                    <a:lnTo>
                      <a:pt x="18026" y="17240"/>
                    </a:lnTo>
                    <a:lnTo>
                      <a:pt x="18065" y="17174"/>
                    </a:lnTo>
                    <a:lnTo>
                      <a:pt x="18105" y="17174"/>
                    </a:lnTo>
                    <a:lnTo>
                      <a:pt x="18144" y="17108"/>
                    </a:lnTo>
                    <a:lnTo>
                      <a:pt x="18223" y="17042"/>
                    </a:lnTo>
                    <a:lnTo>
                      <a:pt x="18301" y="16910"/>
                    </a:lnTo>
                    <a:lnTo>
                      <a:pt x="18380" y="16844"/>
                    </a:lnTo>
                    <a:lnTo>
                      <a:pt x="18419" y="16778"/>
                    </a:lnTo>
                    <a:lnTo>
                      <a:pt x="18458" y="16778"/>
                    </a:lnTo>
                    <a:lnTo>
                      <a:pt x="18497" y="16712"/>
                    </a:lnTo>
                    <a:lnTo>
                      <a:pt x="18537" y="16712"/>
                    </a:lnTo>
                    <a:lnTo>
                      <a:pt x="18615" y="16580"/>
                    </a:lnTo>
                    <a:lnTo>
                      <a:pt x="18655" y="16580"/>
                    </a:lnTo>
                    <a:lnTo>
                      <a:pt x="18733" y="16514"/>
                    </a:lnTo>
                    <a:lnTo>
                      <a:pt x="18890" y="16514"/>
                    </a:lnTo>
                    <a:lnTo>
                      <a:pt x="18969" y="16580"/>
                    </a:lnTo>
                    <a:lnTo>
                      <a:pt x="19008" y="16580"/>
                    </a:lnTo>
                    <a:lnTo>
                      <a:pt x="19047" y="16646"/>
                    </a:lnTo>
                    <a:lnTo>
                      <a:pt x="19087" y="16646"/>
                    </a:lnTo>
                    <a:lnTo>
                      <a:pt x="19087" y="16712"/>
                    </a:lnTo>
                    <a:lnTo>
                      <a:pt x="19126" y="16712"/>
                    </a:lnTo>
                    <a:lnTo>
                      <a:pt x="19126" y="16778"/>
                    </a:lnTo>
                    <a:lnTo>
                      <a:pt x="19165" y="16844"/>
                    </a:lnTo>
                    <a:lnTo>
                      <a:pt x="19126" y="16910"/>
                    </a:lnTo>
                    <a:lnTo>
                      <a:pt x="19126" y="16976"/>
                    </a:lnTo>
                    <a:lnTo>
                      <a:pt x="19087" y="16976"/>
                    </a:lnTo>
                    <a:lnTo>
                      <a:pt x="19087" y="17042"/>
                    </a:lnTo>
                    <a:lnTo>
                      <a:pt x="18929" y="17306"/>
                    </a:lnTo>
                    <a:lnTo>
                      <a:pt x="18929" y="17505"/>
                    </a:lnTo>
                    <a:lnTo>
                      <a:pt x="18969" y="17505"/>
                    </a:lnTo>
                    <a:lnTo>
                      <a:pt x="18969" y="17571"/>
                    </a:lnTo>
                    <a:lnTo>
                      <a:pt x="19047" y="17703"/>
                    </a:lnTo>
                    <a:lnTo>
                      <a:pt x="19126" y="17769"/>
                    </a:lnTo>
                    <a:lnTo>
                      <a:pt x="19165" y="17901"/>
                    </a:lnTo>
                    <a:lnTo>
                      <a:pt x="19244" y="17967"/>
                    </a:lnTo>
                    <a:lnTo>
                      <a:pt x="19283" y="18033"/>
                    </a:lnTo>
                    <a:lnTo>
                      <a:pt x="19322" y="18033"/>
                    </a:lnTo>
                    <a:lnTo>
                      <a:pt x="19401" y="18099"/>
                    </a:lnTo>
                    <a:lnTo>
                      <a:pt x="19440" y="18099"/>
                    </a:lnTo>
                    <a:lnTo>
                      <a:pt x="19558" y="18165"/>
                    </a:lnTo>
                    <a:lnTo>
                      <a:pt x="19715" y="18231"/>
                    </a:lnTo>
                    <a:lnTo>
                      <a:pt x="19754" y="18297"/>
                    </a:lnTo>
                    <a:lnTo>
                      <a:pt x="19833" y="18363"/>
                    </a:lnTo>
                    <a:lnTo>
                      <a:pt x="19872" y="18363"/>
                    </a:lnTo>
                    <a:lnTo>
                      <a:pt x="19951" y="18429"/>
                    </a:lnTo>
                    <a:lnTo>
                      <a:pt x="19990" y="18495"/>
                    </a:lnTo>
                    <a:lnTo>
                      <a:pt x="20029" y="18495"/>
                    </a:lnTo>
                    <a:lnTo>
                      <a:pt x="20029" y="18760"/>
                    </a:lnTo>
                    <a:lnTo>
                      <a:pt x="19951" y="18892"/>
                    </a:lnTo>
                    <a:lnTo>
                      <a:pt x="19911" y="18892"/>
                    </a:lnTo>
                    <a:lnTo>
                      <a:pt x="19872" y="18958"/>
                    </a:lnTo>
                    <a:lnTo>
                      <a:pt x="19793" y="19024"/>
                    </a:lnTo>
                    <a:lnTo>
                      <a:pt x="19754" y="19024"/>
                    </a:lnTo>
                    <a:lnTo>
                      <a:pt x="19401" y="19222"/>
                    </a:lnTo>
                    <a:lnTo>
                      <a:pt x="19361" y="19288"/>
                    </a:lnTo>
                    <a:lnTo>
                      <a:pt x="19322" y="19288"/>
                    </a:lnTo>
                    <a:lnTo>
                      <a:pt x="19087" y="19684"/>
                    </a:lnTo>
                    <a:lnTo>
                      <a:pt x="18969" y="19817"/>
                    </a:lnTo>
                    <a:lnTo>
                      <a:pt x="18890" y="19949"/>
                    </a:lnTo>
                    <a:lnTo>
                      <a:pt x="18851" y="19949"/>
                    </a:lnTo>
                    <a:lnTo>
                      <a:pt x="18772" y="20081"/>
                    </a:lnTo>
                    <a:lnTo>
                      <a:pt x="18576" y="20081"/>
                    </a:lnTo>
                    <a:lnTo>
                      <a:pt x="18497" y="19949"/>
                    </a:lnTo>
                    <a:lnTo>
                      <a:pt x="18497" y="19684"/>
                    </a:lnTo>
                    <a:lnTo>
                      <a:pt x="18576" y="19552"/>
                    </a:lnTo>
                    <a:lnTo>
                      <a:pt x="18576" y="19486"/>
                    </a:lnTo>
                    <a:lnTo>
                      <a:pt x="18615" y="19486"/>
                    </a:lnTo>
                    <a:lnTo>
                      <a:pt x="18655" y="19354"/>
                    </a:lnTo>
                    <a:lnTo>
                      <a:pt x="18890" y="19156"/>
                    </a:lnTo>
                    <a:lnTo>
                      <a:pt x="19047" y="18958"/>
                    </a:lnTo>
                    <a:lnTo>
                      <a:pt x="19087" y="18892"/>
                    </a:lnTo>
                    <a:lnTo>
                      <a:pt x="19165" y="18826"/>
                    </a:lnTo>
                    <a:lnTo>
                      <a:pt x="19322" y="18561"/>
                    </a:lnTo>
                    <a:lnTo>
                      <a:pt x="19322" y="18363"/>
                    </a:lnTo>
                    <a:lnTo>
                      <a:pt x="19244" y="18231"/>
                    </a:lnTo>
                    <a:lnTo>
                      <a:pt x="19047" y="18231"/>
                    </a:lnTo>
                    <a:lnTo>
                      <a:pt x="19008" y="18297"/>
                    </a:lnTo>
                    <a:lnTo>
                      <a:pt x="18969" y="18297"/>
                    </a:lnTo>
                    <a:lnTo>
                      <a:pt x="18890" y="18429"/>
                    </a:lnTo>
                    <a:lnTo>
                      <a:pt x="18812" y="18495"/>
                    </a:lnTo>
                    <a:lnTo>
                      <a:pt x="18694" y="18694"/>
                    </a:lnTo>
                    <a:lnTo>
                      <a:pt x="18576" y="18826"/>
                    </a:lnTo>
                    <a:lnTo>
                      <a:pt x="18301" y="19288"/>
                    </a:lnTo>
                    <a:lnTo>
                      <a:pt x="18223" y="19288"/>
                    </a:lnTo>
                    <a:lnTo>
                      <a:pt x="18183" y="19222"/>
                    </a:lnTo>
                    <a:lnTo>
                      <a:pt x="18144" y="19222"/>
                    </a:lnTo>
                    <a:lnTo>
                      <a:pt x="18144" y="19156"/>
                    </a:lnTo>
                    <a:lnTo>
                      <a:pt x="18105" y="19156"/>
                    </a:lnTo>
                    <a:lnTo>
                      <a:pt x="18105" y="19090"/>
                    </a:lnTo>
                    <a:lnTo>
                      <a:pt x="18065" y="19024"/>
                    </a:lnTo>
                    <a:lnTo>
                      <a:pt x="18065" y="18694"/>
                    </a:lnTo>
                    <a:lnTo>
                      <a:pt x="18105" y="18495"/>
                    </a:lnTo>
                    <a:lnTo>
                      <a:pt x="18105" y="17901"/>
                    </a:lnTo>
                    <a:lnTo>
                      <a:pt x="18065" y="17901"/>
                    </a:lnTo>
                    <a:lnTo>
                      <a:pt x="18065" y="17835"/>
                    </a:lnTo>
                    <a:lnTo>
                      <a:pt x="18026" y="17769"/>
                    </a:lnTo>
                    <a:lnTo>
                      <a:pt x="17987" y="17769"/>
                    </a:lnTo>
                    <a:lnTo>
                      <a:pt x="17987" y="17703"/>
                    </a:lnTo>
                    <a:lnTo>
                      <a:pt x="17869" y="17703"/>
                    </a:lnTo>
                    <a:lnTo>
                      <a:pt x="17791" y="17637"/>
                    </a:lnTo>
                    <a:lnTo>
                      <a:pt x="17712" y="17637"/>
                    </a:lnTo>
                    <a:lnTo>
                      <a:pt x="17673" y="17703"/>
                    </a:lnTo>
                    <a:lnTo>
                      <a:pt x="17633" y="17703"/>
                    </a:lnTo>
                    <a:lnTo>
                      <a:pt x="17633" y="17769"/>
                    </a:lnTo>
                    <a:lnTo>
                      <a:pt x="17594" y="17769"/>
                    </a:lnTo>
                    <a:lnTo>
                      <a:pt x="17594" y="17967"/>
                    </a:lnTo>
                    <a:lnTo>
                      <a:pt x="17555" y="18033"/>
                    </a:lnTo>
                    <a:lnTo>
                      <a:pt x="17516" y="18297"/>
                    </a:lnTo>
                    <a:lnTo>
                      <a:pt x="17516" y="18429"/>
                    </a:lnTo>
                    <a:lnTo>
                      <a:pt x="17476" y="18495"/>
                    </a:lnTo>
                    <a:lnTo>
                      <a:pt x="17476" y="18561"/>
                    </a:lnTo>
                    <a:lnTo>
                      <a:pt x="17437" y="18694"/>
                    </a:lnTo>
                    <a:lnTo>
                      <a:pt x="17359" y="18826"/>
                    </a:lnTo>
                    <a:lnTo>
                      <a:pt x="17359" y="18958"/>
                    </a:lnTo>
                    <a:lnTo>
                      <a:pt x="17241" y="19156"/>
                    </a:lnTo>
                    <a:lnTo>
                      <a:pt x="17241" y="19288"/>
                    </a:lnTo>
                    <a:lnTo>
                      <a:pt x="17201" y="19288"/>
                    </a:lnTo>
                    <a:lnTo>
                      <a:pt x="17123" y="19420"/>
                    </a:lnTo>
                    <a:lnTo>
                      <a:pt x="16730" y="19420"/>
                    </a:lnTo>
                    <a:lnTo>
                      <a:pt x="16416" y="19288"/>
                    </a:lnTo>
                    <a:lnTo>
                      <a:pt x="16337" y="19288"/>
                    </a:lnTo>
                    <a:lnTo>
                      <a:pt x="16259" y="19222"/>
                    </a:lnTo>
                    <a:lnTo>
                      <a:pt x="16023" y="19222"/>
                    </a:lnTo>
                    <a:lnTo>
                      <a:pt x="16023" y="19288"/>
                    </a:lnTo>
                    <a:lnTo>
                      <a:pt x="15945" y="19288"/>
                    </a:lnTo>
                    <a:lnTo>
                      <a:pt x="15788" y="19552"/>
                    </a:lnTo>
                    <a:lnTo>
                      <a:pt x="15788" y="19618"/>
                    </a:lnTo>
                    <a:lnTo>
                      <a:pt x="15748" y="19618"/>
                    </a:lnTo>
                    <a:lnTo>
                      <a:pt x="15748" y="19750"/>
                    </a:lnTo>
                    <a:lnTo>
                      <a:pt x="15709" y="19817"/>
                    </a:lnTo>
                    <a:lnTo>
                      <a:pt x="15709" y="20147"/>
                    </a:lnTo>
                    <a:lnTo>
                      <a:pt x="15670" y="20213"/>
                    </a:lnTo>
                    <a:lnTo>
                      <a:pt x="15670" y="20345"/>
                    </a:lnTo>
                    <a:lnTo>
                      <a:pt x="15591" y="20345"/>
                    </a:lnTo>
                    <a:lnTo>
                      <a:pt x="15591" y="20411"/>
                    </a:lnTo>
                    <a:lnTo>
                      <a:pt x="15434" y="20411"/>
                    </a:lnTo>
                    <a:lnTo>
                      <a:pt x="15316" y="20345"/>
                    </a:lnTo>
                    <a:lnTo>
                      <a:pt x="15238" y="20345"/>
                    </a:lnTo>
                    <a:lnTo>
                      <a:pt x="15120" y="20279"/>
                    </a:lnTo>
                    <a:lnTo>
                      <a:pt x="15002" y="20279"/>
                    </a:lnTo>
                    <a:lnTo>
                      <a:pt x="14963" y="20345"/>
                    </a:lnTo>
                    <a:lnTo>
                      <a:pt x="14924" y="20345"/>
                    </a:lnTo>
                    <a:lnTo>
                      <a:pt x="14845" y="20477"/>
                    </a:lnTo>
                    <a:lnTo>
                      <a:pt x="14806" y="20609"/>
                    </a:lnTo>
                    <a:lnTo>
                      <a:pt x="14767" y="20675"/>
                    </a:lnTo>
                    <a:lnTo>
                      <a:pt x="14727" y="20675"/>
                    </a:lnTo>
                    <a:lnTo>
                      <a:pt x="14727" y="20741"/>
                    </a:lnTo>
                    <a:lnTo>
                      <a:pt x="14256" y="21534"/>
                    </a:lnTo>
                    <a:lnTo>
                      <a:pt x="14217" y="21534"/>
                    </a:lnTo>
                    <a:lnTo>
                      <a:pt x="14177" y="21600"/>
                    </a:lnTo>
                    <a:lnTo>
                      <a:pt x="13942" y="21600"/>
                    </a:lnTo>
                    <a:lnTo>
                      <a:pt x="13903" y="21534"/>
                    </a:lnTo>
                    <a:lnTo>
                      <a:pt x="13863" y="21534"/>
                    </a:lnTo>
                    <a:lnTo>
                      <a:pt x="13824" y="21468"/>
                    </a:lnTo>
                    <a:lnTo>
                      <a:pt x="13785" y="21468"/>
                    </a:lnTo>
                    <a:lnTo>
                      <a:pt x="13706" y="21336"/>
                    </a:lnTo>
                    <a:lnTo>
                      <a:pt x="13706" y="21204"/>
                    </a:lnTo>
                    <a:lnTo>
                      <a:pt x="13903" y="20873"/>
                    </a:lnTo>
                    <a:lnTo>
                      <a:pt x="13942" y="20741"/>
                    </a:lnTo>
                    <a:lnTo>
                      <a:pt x="14060" y="20543"/>
                    </a:lnTo>
                    <a:lnTo>
                      <a:pt x="14099" y="20411"/>
                    </a:lnTo>
                    <a:lnTo>
                      <a:pt x="14138" y="20345"/>
                    </a:lnTo>
                    <a:lnTo>
                      <a:pt x="14138" y="20279"/>
                    </a:lnTo>
                    <a:lnTo>
                      <a:pt x="14177" y="20279"/>
                    </a:lnTo>
                    <a:lnTo>
                      <a:pt x="14177" y="20147"/>
                    </a:lnTo>
                    <a:lnTo>
                      <a:pt x="14217" y="20081"/>
                    </a:lnTo>
                    <a:lnTo>
                      <a:pt x="14177" y="20015"/>
                    </a:lnTo>
                    <a:lnTo>
                      <a:pt x="14177" y="19883"/>
                    </a:lnTo>
                    <a:lnTo>
                      <a:pt x="14138" y="19817"/>
                    </a:lnTo>
                    <a:lnTo>
                      <a:pt x="14138" y="19750"/>
                    </a:lnTo>
                    <a:lnTo>
                      <a:pt x="14020" y="19354"/>
                    </a:lnTo>
                    <a:lnTo>
                      <a:pt x="13942" y="19222"/>
                    </a:lnTo>
                    <a:lnTo>
                      <a:pt x="13942" y="19156"/>
                    </a:lnTo>
                    <a:lnTo>
                      <a:pt x="13706" y="18363"/>
                    </a:lnTo>
                    <a:lnTo>
                      <a:pt x="13706" y="18297"/>
                    </a:lnTo>
                    <a:lnTo>
                      <a:pt x="13667" y="18297"/>
                    </a:lnTo>
                    <a:lnTo>
                      <a:pt x="13667" y="18231"/>
                    </a:lnTo>
                    <a:lnTo>
                      <a:pt x="13588" y="18099"/>
                    </a:lnTo>
                    <a:lnTo>
                      <a:pt x="13549" y="18099"/>
                    </a:lnTo>
                    <a:lnTo>
                      <a:pt x="13392" y="17967"/>
                    </a:lnTo>
                    <a:lnTo>
                      <a:pt x="13274" y="17901"/>
                    </a:lnTo>
                    <a:lnTo>
                      <a:pt x="13196" y="17835"/>
                    </a:lnTo>
                    <a:lnTo>
                      <a:pt x="13078" y="17637"/>
                    </a:lnTo>
                    <a:lnTo>
                      <a:pt x="12960" y="17505"/>
                    </a:lnTo>
                    <a:lnTo>
                      <a:pt x="12881" y="17372"/>
                    </a:lnTo>
                    <a:lnTo>
                      <a:pt x="12803" y="17306"/>
                    </a:lnTo>
                    <a:lnTo>
                      <a:pt x="12764" y="17306"/>
                    </a:lnTo>
                    <a:lnTo>
                      <a:pt x="12724" y="17240"/>
                    </a:lnTo>
                    <a:lnTo>
                      <a:pt x="12371" y="17240"/>
                    </a:lnTo>
                    <a:lnTo>
                      <a:pt x="12332" y="17306"/>
                    </a:lnTo>
                    <a:lnTo>
                      <a:pt x="12253" y="17306"/>
                    </a:lnTo>
                    <a:lnTo>
                      <a:pt x="12175" y="17240"/>
                    </a:lnTo>
                    <a:lnTo>
                      <a:pt x="11860" y="17240"/>
                    </a:lnTo>
                    <a:lnTo>
                      <a:pt x="11664" y="17174"/>
                    </a:lnTo>
                    <a:lnTo>
                      <a:pt x="11271" y="17174"/>
                    </a:lnTo>
                    <a:lnTo>
                      <a:pt x="11193" y="17240"/>
                    </a:lnTo>
                    <a:lnTo>
                      <a:pt x="11036" y="17240"/>
                    </a:lnTo>
                    <a:lnTo>
                      <a:pt x="10996" y="17174"/>
                    </a:lnTo>
                    <a:lnTo>
                      <a:pt x="10957" y="17174"/>
                    </a:lnTo>
                    <a:lnTo>
                      <a:pt x="10957" y="16844"/>
                    </a:lnTo>
                    <a:lnTo>
                      <a:pt x="10996" y="16844"/>
                    </a:lnTo>
                    <a:lnTo>
                      <a:pt x="3456" y="16844"/>
                    </a:lnTo>
                    <a:lnTo>
                      <a:pt x="3417" y="16778"/>
                    </a:lnTo>
                    <a:lnTo>
                      <a:pt x="3338" y="16514"/>
                    </a:lnTo>
                    <a:lnTo>
                      <a:pt x="3142" y="16183"/>
                    </a:lnTo>
                    <a:lnTo>
                      <a:pt x="3103" y="16051"/>
                    </a:lnTo>
                    <a:lnTo>
                      <a:pt x="3063" y="16051"/>
                    </a:lnTo>
                    <a:lnTo>
                      <a:pt x="3024" y="15985"/>
                    </a:lnTo>
                    <a:lnTo>
                      <a:pt x="2788" y="15721"/>
                    </a:lnTo>
                    <a:lnTo>
                      <a:pt x="2749" y="15721"/>
                    </a:lnTo>
                    <a:lnTo>
                      <a:pt x="2513" y="15325"/>
                    </a:lnTo>
                    <a:lnTo>
                      <a:pt x="2474" y="15193"/>
                    </a:lnTo>
                    <a:lnTo>
                      <a:pt x="2435" y="15127"/>
                    </a:lnTo>
                    <a:lnTo>
                      <a:pt x="2435" y="14994"/>
                    </a:lnTo>
                    <a:lnTo>
                      <a:pt x="2396" y="14928"/>
                    </a:lnTo>
                    <a:lnTo>
                      <a:pt x="2396" y="13806"/>
                    </a:lnTo>
                    <a:lnTo>
                      <a:pt x="2356" y="13806"/>
                    </a:lnTo>
                    <a:lnTo>
                      <a:pt x="2356" y="13739"/>
                    </a:lnTo>
                    <a:lnTo>
                      <a:pt x="2317" y="13739"/>
                    </a:lnTo>
                    <a:lnTo>
                      <a:pt x="2278" y="13806"/>
                    </a:lnTo>
                    <a:lnTo>
                      <a:pt x="2081" y="13806"/>
                    </a:lnTo>
                    <a:lnTo>
                      <a:pt x="2081" y="13343"/>
                    </a:lnTo>
                    <a:lnTo>
                      <a:pt x="2003" y="13343"/>
                    </a:lnTo>
                    <a:lnTo>
                      <a:pt x="2003" y="13277"/>
                    </a:lnTo>
                    <a:lnTo>
                      <a:pt x="1924" y="13277"/>
                    </a:lnTo>
                    <a:lnTo>
                      <a:pt x="1885" y="13211"/>
                    </a:lnTo>
                    <a:lnTo>
                      <a:pt x="1885" y="12881"/>
                    </a:lnTo>
                    <a:lnTo>
                      <a:pt x="1924" y="12815"/>
                    </a:lnTo>
                    <a:lnTo>
                      <a:pt x="1924" y="12683"/>
                    </a:lnTo>
                    <a:lnTo>
                      <a:pt x="1964" y="12550"/>
                    </a:lnTo>
                    <a:lnTo>
                      <a:pt x="1964" y="12418"/>
                    </a:lnTo>
                    <a:lnTo>
                      <a:pt x="2042" y="12286"/>
                    </a:lnTo>
                    <a:lnTo>
                      <a:pt x="2081" y="12154"/>
                    </a:lnTo>
                    <a:lnTo>
                      <a:pt x="2121" y="12154"/>
                    </a:lnTo>
                    <a:lnTo>
                      <a:pt x="2278" y="11890"/>
                    </a:lnTo>
                    <a:lnTo>
                      <a:pt x="2278" y="11824"/>
                    </a:lnTo>
                    <a:lnTo>
                      <a:pt x="2239" y="11758"/>
                    </a:lnTo>
                    <a:lnTo>
                      <a:pt x="2042" y="11758"/>
                    </a:lnTo>
                    <a:lnTo>
                      <a:pt x="1964" y="11692"/>
                    </a:lnTo>
                    <a:lnTo>
                      <a:pt x="1885" y="11692"/>
                    </a:lnTo>
                    <a:lnTo>
                      <a:pt x="1885" y="11626"/>
                    </a:lnTo>
                    <a:lnTo>
                      <a:pt x="1846" y="11626"/>
                    </a:lnTo>
                    <a:lnTo>
                      <a:pt x="1846" y="11163"/>
                    </a:lnTo>
                    <a:lnTo>
                      <a:pt x="1807" y="11031"/>
                    </a:lnTo>
                    <a:lnTo>
                      <a:pt x="1807" y="10899"/>
                    </a:lnTo>
                    <a:lnTo>
                      <a:pt x="1767" y="10899"/>
                    </a:lnTo>
                    <a:lnTo>
                      <a:pt x="1767" y="10833"/>
                    </a:lnTo>
                    <a:lnTo>
                      <a:pt x="1728" y="10833"/>
                    </a:lnTo>
                    <a:lnTo>
                      <a:pt x="1649" y="10767"/>
                    </a:lnTo>
                    <a:lnTo>
                      <a:pt x="1610" y="10701"/>
                    </a:lnTo>
                    <a:lnTo>
                      <a:pt x="1610" y="10437"/>
                    </a:lnTo>
                    <a:lnTo>
                      <a:pt x="1571" y="10305"/>
                    </a:lnTo>
                    <a:lnTo>
                      <a:pt x="1571" y="10172"/>
                    </a:lnTo>
                    <a:lnTo>
                      <a:pt x="1532" y="10040"/>
                    </a:lnTo>
                    <a:lnTo>
                      <a:pt x="1414" y="9842"/>
                    </a:lnTo>
                    <a:lnTo>
                      <a:pt x="1375" y="9710"/>
                    </a:lnTo>
                    <a:lnTo>
                      <a:pt x="1178" y="9380"/>
                    </a:lnTo>
                    <a:lnTo>
                      <a:pt x="1100" y="9380"/>
                    </a:lnTo>
                    <a:lnTo>
                      <a:pt x="1060" y="9314"/>
                    </a:lnTo>
                    <a:lnTo>
                      <a:pt x="982" y="9314"/>
                    </a:lnTo>
                    <a:lnTo>
                      <a:pt x="943" y="9380"/>
                    </a:lnTo>
                    <a:lnTo>
                      <a:pt x="943" y="9644"/>
                    </a:lnTo>
                    <a:lnTo>
                      <a:pt x="903" y="9644"/>
                    </a:lnTo>
                    <a:lnTo>
                      <a:pt x="864" y="9710"/>
                    </a:lnTo>
                    <a:lnTo>
                      <a:pt x="864" y="9644"/>
                    </a:lnTo>
                    <a:lnTo>
                      <a:pt x="746" y="9644"/>
                    </a:lnTo>
                    <a:lnTo>
                      <a:pt x="746" y="9710"/>
                    </a:lnTo>
                    <a:lnTo>
                      <a:pt x="707" y="9710"/>
                    </a:lnTo>
                    <a:lnTo>
                      <a:pt x="707" y="9908"/>
                    </a:lnTo>
                    <a:lnTo>
                      <a:pt x="668" y="9974"/>
                    </a:lnTo>
                    <a:lnTo>
                      <a:pt x="589" y="9974"/>
                    </a:lnTo>
                    <a:lnTo>
                      <a:pt x="589" y="9908"/>
                    </a:lnTo>
                    <a:lnTo>
                      <a:pt x="550" y="9842"/>
                    </a:lnTo>
                    <a:lnTo>
                      <a:pt x="511" y="9842"/>
                    </a:lnTo>
                    <a:lnTo>
                      <a:pt x="432" y="9710"/>
                    </a:lnTo>
                    <a:lnTo>
                      <a:pt x="432" y="9644"/>
                    </a:lnTo>
                    <a:lnTo>
                      <a:pt x="393" y="9578"/>
                    </a:lnTo>
                    <a:lnTo>
                      <a:pt x="393" y="9182"/>
                    </a:lnTo>
                    <a:lnTo>
                      <a:pt x="353" y="9116"/>
                    </a:lnTo>
                    <a:lnTo>
                      <a:pt x="353" y="9050"/>
                    </a:lnTo>
                    <a:lnTo>
                      <a:pt x="314" y="8983"/>
                    </a:lnTo>
                    <a:lnTo>
                      <a:pt x="314" y="8917"/>
                    </a:lnTo>
                    <a:lnTo>
                      <a:pt x="275" y="8917"/>
                    </a:lnTo>
                    <a:lnTo>
                      <a:pt x="236" y="8851"/>
                    </a:lnTo>
                    <a:lnTo>
                      <a:pt x="196" y="8851"/>
                    </a:lnTo>
                    <a:lnTo>
                      <a:pt x="157" y="8917"/>
                    </a:lnTo>
                    <a:lnTo>
                      <a:pt x="118" y="8917"/>
                    </a:lnTo>
                    <a:lnTo>
                      <a:pt x="79" y="8983"/>
                    </a:lnTo>
                    <a:lnTo>
                      <a:pt x="0" y="8983"/>
                    </a:lnTo>
                    <a:lnTo>
                      <a:pt x="0" y="9050"/>
                    </a:lnTo>
                    <a:lnTo>
                      <a:pt x="1257" y="1717"/>
                    </a:lnTo>
                    <a:lnTo>
                      <a:pt x="1335" y="1717"/>
                    </a:lnTo>
                    <a:lnTo>
                      <a:pt x="1571" y="1783"/>
                    </a:lnTo>
                    <a:lnTo>
                      <a:pt x="1728" y="1850"/>
                    </a:lnTo>
                    <a:lnTo>
                      <a:pt x="1846" y="1916"/>
                    </a:lnTo>
                    <a:lnTo>
                      <a:pt x="1964" y="1916"/>
                    </a:lnTo>
                    <a:lnTo>
                      <a:pt x="2003" y="1982"/>
                    </a:lnTo>
                    <a:lnTo>
                      <a:pt x="2081" y="1982"/>
                    </a:lnTo>
                    <a:lnTo>
                      <a:pt x="2121" y="2048"/>
                    </a:lnTo>
                    <a:lnTo>
                      <a:pt x="2239" y="2114"/>
                    </a:lnTo>
                    <a:lnTo>
                      <a:pt x="2317" y="2180"/>
                    </a:lnTo>
                    <a:lnTo>
                      <a:pt x="2435" y="2246"/>
                    </a:lnTo>
                    <a:lnTo>
                      <a:pt x="2513" y="2378"/>
                    </a:lnTo>
                    <a:lnTo>
                      <a:pt x="2631" y="2444"/>
                    </a:lnTo>
                    <a:lnTo>
                      <a:pt x="2710" y="2510"/>
                    </a:lnTo>
                    <a:lnTo>
                      <a:pt x="2749" y="2510"/>
                    </a:lnTo>
                    <a:lnTo>
                      <a:pt x="2788" y="2576"/>
                    </a:lnTo>
                    <a:lnTo>
                      <a:pt x="2906" y="2576"/>
                    </a:lnTo>
                    <a:lnTo>
                      <a:pt x="2945" y="2642"/>
                    </a:lnTo>
                    <a:lnTo>
                      <a:pt x="3063" y="2642"/>
                    </a:lnTo>
                    <a:lnTo>
                      <a:pt x="3063" y="2576"/>
                    </a:lnTo>
                    <a:lnTo>
                      <a:pt x="3103" y="2576"/>
                    </a:lnTo>
                    <a:lnTo>
                      <a:pt x="3103" y="2114"/>
                    </a:lnTo>
                    <a:lnTo>
                      <a:pt x="3181" y="1982"/>
                    </a:lnTo>
                    <a:lnTo>
                      <a:pt x="3220" y="1982"/>
                    </a:lnTo>
                    <a:lnTo>
                      <a:pt x="3260" y="1916"/>
                    </a:lnTo>
                    <a:lnTo>
                      <a:pt x="3338" y="1850"/>
                    </a:lnTo>
                    <a:lnTo>
                      <a:pt x="3456" y="1651"/>
                    </a:lnTo>
                    <a:lnTo>
                      <a:pt x="3535" y="1585"/>
                    </a:lnTo>
                    <a:lnTo>
                      <a:pt x="3613" y="1453"/>
                    </a:lnTo>
                    <a:lnTo>
                      <a:pt x="3731" y="1321"/>
                    </a:lnTo>
                    <a:lnTo>
                      <a:pt x="3849" y="1123"/>
                    </a:lnTo>
                    <a:lnTo>
                      <a:pt x="3927" y="1123"/>
                    </a:lnTo>
                    <a:lnTo>
                      <a:pt x="3967" y="1057"/>
                    </a:lnTo>
                    <a:lnTo>
                      <a:pt x="4045" y="1057"/>
                    </a:lnTo>
                    <a:lnTo>
                      <a:pt x="4084" y="991"/>
                    </a:lnTo>
                    <a:lnTo>
                      <a:pt x="4124" y="991"/>
                    </a:lnTo>
                    <a:lnTo>
                      <a:pt x="4124" y="1057"/>
                    </a:lnTo>
                    <a:lnTo>
                      <a:pt x="4202" y="1057"/>
                    </a:lnTo>
                    <a:lnTo>
                      <a:pt x="4241" y="1123"/>
                    </a:lnTo>
                    <a:lnTo>
                      <a:pt x="4281" y="1123"/>
                    </a:lnTo>
                    <a:lnTo>
                      <a:pt x="4281" y="1321"/>
                    </a:lnTo>
                    <a:lnTo>
                      <a:pt x="4241" y="1321"/>
                    </a:lnTo>
                    <a:lnTo>
                      <a:pt x="4202" y="1387"/>
                    </a:lnTo>
                    <a:lnTo>
                      <a:pt x="4163" y="1387"/>
                    </a:lnTo>
                    <a:lnTo>
                      <a:pt x="4124" y="1453"/>
                    </a:lnTo>
                    <a:lnTo>
                      <a:pt x="4006" y="1519"/>
                    </a:lnTo>
                    <a:lnTo>
                      <a:pt x="3927" y="1585"/>
                    </a:lnTo>
                    <a:lnTo>
                      <a:pt x="3888" y="1585"/>
                    </a:lnTo>
                    <a:lnTo>
                      <a:pt x="3849" y="1651"/>
                    </a:lnTo>
                    <a:lnTo>
                      <a:pt x="3809" y="1651"/>
                    </a:lnTo>
                    <a:lnTo>
                      <a:pt x="3770" y="1717"/>
                    </a:lnTo>
                    <a:lnTo>
                      <a:pt x="3770" y="1783"/>
                    </a:lnTo>
                    <a:lnTo>
                      <a:pt x="3809" y="1783"/>
                    </a:lnTo>
                    <a:lnTo>
                      <a:pt x="3809" y="1850"/>
                    </a:lnTo>
                    <a:lnTo>
                      <a:pt x="4084" y="1850"/>
                    </a:lnTo>
                    <a:lnTo>
                      <a:pt x="4163" y="1783"/>
                    </a:lnTo>
                    <a:lnTo>
                      <a:pt x="4241" y="1783"/>
                    </a:lnTo>
                    <a:lnTo>
                      <a:pt x="4320" y="1717"/>
                    </a:lnTo>
                    <a:lnTo>
                      <a:pt x="4359" y="1651"/>
                    </a:lnTo>
                    <a:lnTo>
                      <a:pt x="4399" y="1651"/>
                    </a:lnTo>
                    <a:lnTo>
                      <a:pt x="4399" y="1585"/>
                    </a:lnTo>
                    <a:lnTo>
                      <a:pt x="4516" y="1387"/>
                    </a:lnTo>
                    <a:lnTo>
                      <a:pt x="4516" y="1321"/>
                    </a:lnTo>
                    <a:lnTo>
                      <a:pt x="4556" y="1189"/>
                    </a:lnTo>
                    <a:lnTo>
                      <a:pt x="4595" y="1123"/>
                    </a:lnTo>
                    <a:lnTo>
                      <a:pt x="4595" y="1057"/>
                    </a:lnTo>
                    <a:lnTo>
                      <a:pt x="4634" y="991"/>
                    </a:lnTo>
                    <a:lnTo>
                      <a:pt x="4673" y="991"/>
                    </a:lnTo>
                    <a:lnTo>
                      <a:pt x="4673" y="925"/>
                    </a:lnTo>
                    <a:lnTo>
                      <a:pt x="4831" y="925"/>
                    </a:lnTo>
                    <a:lnTo>
                      <a:pt x="4909" y="1057"/>
                    </a:lnTo>
                    <a:lnTo>
                      <a:pt x="4909" y="1123"/>
                    </a:lnTo>
                    <a:lnTo>
                      <a:pt x="4948" y="1255"/>
                    </a:lnTo>
                    <a:lnTo>
                      <a:pt x="4948" y="1321"/>
                    </a:lnTo>
                    <a:lnTo>
                      <a:pt x="4988" y="1453"/>
                    </a:lnTo>
                    <a:lnTo>
                      <a:pt x="4988" y="1519"/>
                    </a:lnTo>
                    <a:lnTo>
                      <a:pt x="5027" y="1519"/>
                    </a:lnTo>
                    <a:lnTo>
                      <a:pt x="5027" y="1585"/>
                    </a:lnTo>
                    <a:lnTo>
                      <a:pt x="5066" y="1585"/>
                    </a:lnTo>
                    <a:lnTo>
                      <a:pt x="5066" y="1651"/>
                    </a:lnTo>
                    <a:lnTo>
                      <a:pt x="5223" y="1651"/>
                    </a:lnTo>
                    <a:lnTo>
                      <a:pt x="5263" y="1717"/>
                    </a:lnTo>
                    <a:lnTo>
                      <a:pt x="5341" y="1717"/>
                    </a:lnTo>
                    <a:lnTo>
                      <a:pt x="5380" y="1651"/>
                    </a:lnTo>
                    <a:lnTo>
                      <a:pt x="5420" y="1651"/>
                    </a:lnTo>
                    <a:lnTo>
                      <a:pt x="5420" y="1585"/>
                    </a:lnTo>
                    <a:lnTo>
                      <a:pt x="5459" y="1519"/>
                    </a:lnTo>
                    <a:lnTo>
                      <a:pt x="5459" y="1453"/>
                    </a:lnTo>
                    <a:lnTo>
                      <a:pt x="5498" y="1453"/>
                    </a:lnTo>
                    <a:lnTo>
                      <a:pt x="5498" y="1387"/>
                    </a:lnTo>
                    <a:lnTo>
                      <a:pt x="5537" y="1387"/>
                    </a:lnTo>
                    <a:lnTo>
                      <a:pt x="5616" y="1519"/>
                    </a:lnTo>
                    <a:lnTo>
                      <a:pt x="5616" y="1651"/>
                    </a:lnTo>
                    <a:lnTo>
                      <a:pt x="5655" y="1717"/>
                    </a:lnTo>
                    <a:lnTo>
                      <a:pt x="5655" y="1850"/>
                    </a:lnTo>
                    <a:lnTo>
                      <a:pt x="5695" y="1850"/>
                    </a:lnTo>
                    <a:lnTo>
                      <a:pt x="5734" y="1916"/>
                    </a:lnTo>
                    <a:lnTo>
                      <a:pt x="5734" y="1850"/>
                    </a:lnTo>
                    <a:lnTo>
                      <a:pt x="5773" y="1850"/>
                    </a:lnTo>
                    <a:lnTo>
                      <a:pt x="5930" y="1585"/>
                    </a:lnTo>
                    <a:lnTo>
                      <a:pt x="5969" y="1585"/>
                    </a:lnTo>
                    <a:lnTo>
                      <a:pt x="6009" y="1519"/>
                    </a:lnTo>
                    <a:lnTo>
                      <a:pt x="6048" y="1519"/>
                    </a:lnTo>
                    <a:lnTo>
                      <a:pt x="6087" y="1585"/>
                    </a:lnTo>
                    <a:lnTo>
                      <a:pt x="6205" y="1585"/>
                    </a:lnTo>
                    <a:lnTo>
                      <a:pt x="6284" y="1651"/>
                    </a:lnTo>
                    <a:lnTo>
                      <a:pt x="6362" y="1651"/>
                    </a:lnTo>
                    <a:lnTo>
                      <a:pt x="6441" y="1717"/>
                    </a:lnTo>
                    <a:lnTo>
                      <a:pt x="6480" y="1783"/>
                    </a:lnTo>
                    <a:lnTo>
                      <a:pt x="6637" y="1916"/>
                    </a:lnTo>
                    <a:lnTo>
                      <a:pt x="6794" y="1982"/>
                    </a:lnTo>
                    <a:lnTo>
                      <a:pt x="6833" y="2048"/>
                    </a:lnTo>
                    <a:lnTo>
                      <a:pt x="6912" y="2114"/>
                    </a:lnTo>
                    <a:lnTo>
                      <a:pt x="7030" y="2114"/>
                    </a:lnTo>
                    <a:lnTo>
                      <a:pt x="7069" y="2180"/>
                    </a:lnTo>
                    <a:lnTo>
                      <a:pt x="7737" y="2180"/>
                    </a:lnTo>
                    <a:lnTo>
                      <a:pt x="7894" y="2312"/>
                    </a:lnTo>
                    <a:lnTo>
                      <a:pt x="7972" y="2312"/>
                    </a:lnTo>
                    <a:lnTo>
                      <a:pt x="8051" y="2378"/>
                    </a:lnTo>
                    <a:lnTo>
                      <a:pt x="8090" y="2444"/>
                    </a:lnTo>
                    <a:lnTo>
                      <a:pt x="8129" y="2444"/>
                    </a:lnTo>
                    <a:lnTo>
                      <a:pt x="8129" y="2510"/>
                    </a:lnTo>
                    <a:lnTo>
                      <a:pt x="8169" y="2510"/>
                    </a:lnTo>
                    <a:lnTo>
                      <a:pt x="8169" y="2576"/>
                    </a:lnTo>
                    <a:lnTo>
                      <a:pt x="8208" y="2576"/>
                    </a:lnTo>
                    <a:lnTo>
                      <a:pt x="8208" y="2708"/>
                    </a:lnTo>
                    <a:lnTo>
                      <a:pt x="8169" y="2708"/>
                    </a:lnTo>
                    <a:lnTo>
                      <a:pt x="8169" y="2840"/>
                    </a:lnTo>
                    <a:lnTo>
                      <a:pt x="8090" y="2972"/>
                    </a:lnTo>
                    <a:lnTo>
                      <a:pt x="8090" y="3171"/>
                    </a:lnTo>
                    <a:lnTo>
                      <a:pt x="8129" y="3237"/>
                    </a:lnTo>
                    <a:lnTo>
                      <a:pt x="8169" y="3237"/>
                    </a:lnTo>
                    <a:lnTo>
                      <a:pt x="8208" y="3171"/>
                    </a:lnTo>
                    <a:lnTo>
                      <a:pt x="8326" y="3171"/>
                    </a:lnTo>
                    <a:lnTo>
                      <a:pt x="8404" y="3039"/>
                    </a:lnTo>
                    <a:lnTo>
                      <a:pt x="8522" y="2972"/>
                    </a:lnTo>
                    <a:lnTo>
                      <a:pt x="8561" y="2906"/>
                    </a:lnTo>
                    <a:lnTo>
                      <a:pt x="8601" y="2906"/>
                    </a:lnTo>
                    <a:lnTo>
                      <a:pt x="8640" y="2840"/>
                    </a:lnTo>
                    <a:lnTo>
                      <a:pt x="8797" y="2840"/>
                    </a:lnTo>
                    <a:lnTo>
                      <a:pt x="8954" y="3105"/>
                    </a:lnTo>
                    <a:lnTo>
                      <a:pt x="8993" y="3237"/>
                    </a:lnTo>
                    <a:lnTo>
                      <a:pt x="9072" y="3369"/>
                    </a:lnTo>
                    <a:lnTo>
                      <a:pt x="9111" y="3501"/>
                    </a:lnTo>
                    <a:lnTo>
                      <a:pt x="9151" y="3501"/>
                    </a:lnTo>
                    <a:lnTo>
                      <a:pt x="9190" y="3567"/>
                    </a:lnTo>
                    <a:lnTo>
                      <a:pt x="9190" y="3633"/>
                    </a:lnTo>
                    <a:lnTo>
                      <a:pt x="9268" y="3633"/>
                    </a:lnTo>
                    <a:lnTo>
                      <a:pt x="9308" y="3699"/>
                    </a:lnTo>
                    <a:lnTo>
                      <a:pt x="9465" y="3699"/>
                    </a:lnTo>
                    <a:lnTo>
                      <a:pt x="9504" y="3633"/>
                    </a:lnTo>
                    <a:lnTo>
                      <a:pt x="9583" y="3633"/>
                    </a:lnTo>
                    <a:lnTo>
                      <a:pt x="9583" y="3435"/>
                    </a:lnTo>
                    <a:lnTo>
                      <a:pt x="9543" y="3369"/>
                    </a:lnTo>
                    <a:lnTo>
                      <a:pt x="9543" y="3105"/>
                    </a:lnTo>
                    <a:lnTo>
                      <a:pt x="9583" y="3039"/>
                    </a:lnTo>
                    <a:lnTo>
                      <a:pt x="9583" y="2972"/>
                    </a:lnTo>
                    <a:lnTo>
                      <a:pt x="9700" y="2774"/>
                    </a:lnTo>
                    <a:lnTo>
                      <a:pt x="9700" y="2708"/>
                    </a:lnTo>
                    <a:lnTo>
                      <a:pt x="9740" y="2642"/>
                    </a:lnTo>
                    <a:lnTo>
                      <a:pt x="9779" y="2642"/>
                    </a:lnTo>
                    <a:lnTo>
                      <a:pt x="9857" y="2510"/>
                    </a:lnTo>
                    <a:lnTo>
                      <a:pt x="9975" y="2510"/>
                    </a:lnTo>
                    <a:lnTo>
                      <a:pt x="10054" y="2642"/>
                    </a:lnTo>
                    <a:lnTo>
                      <a:pt x="10093" y="2642"/>
                    </a:lnTo>
                    <a:lnTo>
                      <a:pt x="10132" y="2774"/>
                    </a:lnTo>
                    <a:lnTo>
                      <a:pt x="10172" y="2840"/>
                    </a:lnTo>
                    <a:lnTo>
                      <a:pt x="10250" y="2906"/>
                    </a:lnTo>
                    <a:lnTo>
                      <a:pt x="10289" y="2972"/>
                    </a:lnTo>
                    <a:lnTo>
                      <a:pt x="10289" y="3039"/>
                    </a:lnTo>
                    <a:lnTo>
                      <a:pt x="10329" y="3039"/>
                    </a:lnTo>
                    <a:lnTo>
                      <a:pt x="10407" y="3105"/>
                    </a:lnTo>
                    <a:lnTo>
                      <a:pt x="10486" y="3105"/>
                    </a:lnTo>
                    <a:lnTo>
                      <a:pt x="10525" y="3171"/>
                    </a:lnTo>
                    <a:lnTo>
                      <a:pt x="10643" y="3171"/>
                    </a:lnTo>
                    <a:lnTo>
                      <a:pt x="10721" y="3237"/>
                    </a:lnTo>
                    <a:lnTo>
                      <a:pt x="10957" y="3237"/>
                    </a:lnTo>
                    <a:lnTo>
                      <a:pt x="11075" y="3303"/>
                    </a:lnTo>
                    <a:lnTo>
                      <a:pt x="11311" y="3303"/>
                    </a:lnTo>
                    <a:lnTo>
                      <a:pt x="11389" y="3237"/>
                    </a:lnTo>
                    <a:lnTo>
                      <a:pt x="11546" y="3237"/>
                    </a:lnTo>
                    <a:lnTo>
                      <a:pt x="11585" y="3171"/>
                    </a:lnTo>
                    <a:lnTo>
                      <a:pt x="11625" y="3171"/>
                    </a:lnTo>
                    <a:lnTo>
                      <a:pt x="11703" y="3039"/>
                    </a:lnTo>
                    <a:lnTo>
                      <a:pt x="11703" y="2972"/>
                    </a:lnTo>
                    <a:lnTo>
                      <a:pt x="11782" y="2840"/>
                    </a:lnTo>
                    <a:lnTo>
                      <a:pt x="11782" y="2774"/>
                    </a:lnTo>
                    <a:lnTo>
                      <a:pt x="11821" y="2708"/>
                    </a:lnTo>
                    <a:lnTo>
                      <a:pt x="11860" y="2708"/>
                    </a:lnTo>
                    <a:lnTo>
                      <a:pt x="11900" y="2642"/>
                    </a:lnTo>
                    <a:lnTo>
                      <a:pt x="12214" y="2642"/>
                    </a:lnTo>
                    <a:lnTo>
                      <a:pt x="12214" y="2708"/>
                    </a:lnTo>
                    <a:lnTo>
                      <a:pt x="12253" y="2708"/>
                    </a:lnTo>
                    <a:lnTo>
                      <a:pt x="12292" y="2840"/>
                    </a:lnTo>
                    <a:lnTo>
                      <a:pt x="12292" y="2906"/>
                    </a:lnTo>
                    <a:lnTo>
                      <a:pt x="12332" y="2972"/>
                    </a:lnTo>
                    <a:lnTo>
                      <a:pt x="12332" y="3039"/>
                    </a:lnTo>
                    <a:lnTo>
                      <a:pt x="12410" y="3171"/>
                    </a:lnTo>
                    <a:lnTo>
                      <a:pt x="12449" y="3105"/>
                    </a:lnTo>
                    <a:lnTo>
                      <a:pt x="12489" y="3105"/>
                    </a:lnTo>
                    <a:lnTo>
                      <a:pt x="12567" y="3039"/>
                    </a:lnTo>
                    <a:lnTo>
                      <a:pt x="12607" y="2906"/>
                    </a:lnTo>
                    <a:lnTo>
                      <a:pt x="12646" y="2906"/>
                    </a:lnTo>
                    <a:lnTo>
                      <a:pt x="12685" y="2840"/>
                    </a:lnTo>
                    <a:lnTo>
                      <a:pt x="12842" y="2708"/>
                    </a:lnTo>
                    <a:lnTo>
                      <a:pt x="12921" y="2576"/>
                    </a:lnTo>
                    <a:lnTo>
                      <a:pt x="12960" y="2576"/>
                    </a:lnTo>
                    <a:lnTo>
                      <a:pt x="12960" y="2180"/>
                    </a:lnTo>
                    <a:lnTo>
                      <a:pt x="12921" y="2048"/>
                    </a:lnTo>
                    <a:lnTo>
                      <a:pt x="12921" y="1916"/>
                    </a:lnTo>
                    <a:lnTo>
                      <a:pt x="12842" y="1651"/>
                    </a:lnTo>
                    <a:lnTo>
                      <a:pt x="12803" y="1585"/>
                    </a:lnTo>
                    <a:lnTo>
                      <a:pt x="12803" y="1519"/>
                    </a:lnTo>
                    <a:lnTo>
                      <a:pt x="12764" y="1453"/>
                    </a:lnTo>
                    <a:lnTo>
                      <a:pt x="12724" y="1453"/>
                    </a:lnTo>
                    <a:lnTo>
                      <a:pt x="12685" y="1387"/>
                    </a:lnTo>
                    <a:lnTo>
                      <a:pt x="12607" y="1387"/>
                    </a:lnTo>
                    <a:lnTo>
                      <a:pt x="12528" y="1255"/>
                    </a:lnTo>
                    <a:lnTo>
                      <a:pt x="12489" y="1255"/>
                    </a:lnTo>
                    <a:lnTo>
                      <a:pt x="12489" y="1057"/>
                    </a:lnTo>
                    <a:lnTo>
                      <a:pt x="12528" y="991"/>
                    </a:lnTo>
                    <a:lnTo>
                      <a:pt x="12607" y="991"/>
                    </a:lnTo>
                    <a:lnTo>
                      <a:pt x="12685" y="925"/>
                    </a:lnTo>
                    <a:lnTo>
                      <a:pt x="12764" y="793"/>
                    </a:lnTo>
                    <a:lnTo>
                      <a:pt x="12764" y="727"/>
                    </a:lnTo>
                    <a:lnTo>
                      <a:pt x="12803" y="661"/>
                    </a:lnTo>
                    <a:lnTo>
                      <a:pt x="12842" y="528"/>
                    </a:lnTo>
                    <a:lnTo>
                      <a:pt x="12999" y="264"/>
                    </a:lnTo>
                    <a:lnTo>
                      <a:pt x="13078" y="198"/>
                    </a:lnTo>
                    <a:lnTo>
                      <a:pt x="13156" y="66"/>
                    </a:lnTo>
                    <a:lnTo>
                      <a:pt x="13196" y="66"/>
                    </a:lnTo>
                    <a:lnTo>
                      <a:pt x="13235" y="0"/>
                    </a:lnTo>
                    <a:lnTo>
                      <a:pt x="13274" y="0"/>
                    </a:lnTo>
                    <a:lnTo>
                      <a:pt x="13313" y="66"/>
                    </a:lnTo>
                    <a:lnTo>
                      <a:pt x="13392" y="66"/>
                    </a:lnTo>
                    <a:lnTo>
                      <a:pt x="13392" y="132"/>
                    </a:lnTo>
                    <a:lnTo>
                      <a:pt x="13431" y="132"/>
                    </a:lnTo>
                    <a:lnTo>
                      <a:pt x="13628" y="462"/>
                    </a:lnTo>
                    <a:lnTo>
                      <a:pt x="13628" y="528"/>
                    </a:lnTo>
                    <a:lnTo>
                      <a:pt x="13667" y="528"/>
                    </a:lnTo>
                    <a:lnTo>
                      <a:pt x="13667" y="727"/>
                    </a:lnTo>
                    <a:lnTo>
                      <a:pt x="13628" y="793"/>
                    </a:lnTo>
                    <a:lnTo>
                      <a:pt x="13628" y="859"/>
                    </a:lnTo>
                    <a:lnTo>
                      <a:pt x="13588" y="991"/>
                    </a:lnTo>
                    <a:lnTo>
                      <a:pt x="13549" y="1057"/>
                    </a:lnTo>
                    <a:lnTo>
                      <a:pt x="13549" y="1255"/>
                    </a:lnTo>
                    <a:lnTo>
                      <a:pt x="13588" y="1387"/>
                    </a:lnTo>
                    <a:lnTo>
                      <a:pt x="13588" y="1585"/>
                    </a:lnTo>
                    <a:lnTo>
                      <a:pt x="13667" y="1717"/>
                    </a:lnTo>
                    <a:lnTo>
                      <a:pt x="13706" y="1717"/>
                    </a:lnTo>
                    <a:lnTo>
                      <a:pt x="13745" y="1783"/>
                    </a:lnTo>
                    <a:lnTo>
                      <a:pt x="13824" y="1850"/>
                    </a:lnTo>
                    <a:lnTo>
                      <a:pt x="13824" y="1916"/>
                    </a:lnTo>
                    <a:lnTo>
                      <a:pt x="13863" y="1982"/>
                    </a:lnTo>
                    <a:lnTo>
                      <a:pt x="13863" y="2048"/>
                    </a:lnTo>
                    <a:lnTo>
                      <a:pt x="13903" y="2114"/>
                    </a:lnTo>
                    <a:lnTo>
                      <a:pt x="13903" y="2510"/>
                    </a:lnTo>
                    <a:lnTo>
                      <a:pt x="13942" y="2510"/>
                    </a:lnTo>
                    <a:lnTo>
                      <a:pt x="13942" y="2642"/>
                    </a:lnTo>
                    <a:lnTo>
                      <a:pt x="14020" y="2642"/>
                    </a:lnTo>
                    <a:lnTo>
                      <a:pt x="14099" y="2510"/>
                    </a:lnTo>
                    <a:lnTo>
                      <a:pt x="14099" y="2444"/>
                    </a:lnTo>
                    <a:lnTo>
                      <a:pt x="14177" y="2180"/>
                    </a:lnTo>
                    <a:lnTo>
                      <a:pt x="14177" y="2114"/>
                    </a:lnTo>
                    <a:lnTo>
                      <a:pt x="14256" y="1982"/>
                    </a:lnTo>
                    <a:lnTo>
                      <a:pt x="14335" y="1982"/>
                    </a:lnTo>
                    <a:lnTo>
                      <a:pt x="14335" y="2048"/>
                    </a:lnTo>
                    <a:lnTo>
                      <a:pt x="14374" y="2048"/>
                    </a:lnTo>
                    <a:lnTo>
                      <a:pt x="14374" y="2114"/>
                    </a:lnTo>
                    <a:lnTo>
                      <a:pt x="14413" y="2180"/>
                    </a:lnTo>
                    <a:lnTo>
                      <a:pt x="14452" y="2312"/>
                    </a:lnTo>
                    <a:lnTo>
                      <a:pt x="14452" y="2378"/>
                    </a:lnTo>
                    <a:lnTo>
                      <a:pt x="14492" y="2576"/>
                    </a:lnTo>
                    <a:lnTo>
                      <a:pt x="14492" y="2708"/>
                    </a:lnTo>
                    <a:lnTo>
                      <a:pt x="14452" y="2774"/>
                    </a:lnTo>
                    <a:lnTo>
                      <a:pt x="14452" y="3039"/>
                    </a:lnTo>
                    <a:lnTo>
                      <a:pt x="14413" y="3171"/>
                    </a:lnTo>
                    <a:lnTo>
                      <a:pt x="14413" y="3435"/>
                    </a:lnTo>
                    <a:lnTo>
                      <a:pt x="14452" y="3501"/>
                    </a:lnTo>
                    <a:lnTo>
                      <a:pt x="14492" y="3501"/>
                    </a:lnTo>
                    <a:lnTo>
                      <a:pt x="14492" y="3567"/>
                    </a:lnTo>
                    <a:lnTo>
                      <a:pt x="14649" y="3567"/>
                    </a:lnTo>
                    <a:lnTo>
                      <a:pt x="14688" y="3501"/>
                    </a:lnTo>
                    <a:lnTo>
                      <a:pt x="14727" y="3501"/>
                    </a:lnTo>
                    <a:lnTo>
                      <a:pt x="14727" y="3303"/>
                    </a:lnTo>
                    <a:lnTo>
                      <a:pt x="14767" y="3237"/>
                    </a:lnTo>
                    <a:lnTo>
                      <a:pt x="14767" y="3039"/>
                    </a:lnTo>
                    <a:lnTo>
                      <a:pt x="14806" y="2972"/>
                    </a:lnTo>
                    <a:lnTo>
                      <a:pt x="14806" y="2906"/>
                    </a:lnTo>
                    <a:lnTo>
                      <a:pt x="14884" y="2840"/>
                    </a:lnTo>
                    <a:lnTo>
                      <a:pt x="15159" y="2378"/>
                    </a:lnTo>
                    <a:lnTo>
                      <a:pt x="15159" y="2180"/>
                    </a:lnTo>
                    <a:lnTo>
                      <a:pt x="15199" y="2114"/>
                    </a:lnTo>
                    <a:lnTo>
                      <a:pt x="15199" y="1850"/>
                    </a:lnTo>
                    <a:lnTo>
                      <a:pt x="15238" y="1783"/>
                    </a:lnTo>
                    <a:lnTo>
                      <a:pt x="15238" y="1651"/>
                    </a:lnTo>
                    <a:lnTo>
                      <a:pt x="15277" y="1651"/>
                    </a:lnTo>
                    <a:lnTo>
                      <a:pt x="15277" y="1585"/>
                    </a:lnTo>
                    <a:lnTo>
                      <a:pt x="15356" y="1585"/>
                    </a:lnTo>
                    <a:lnTo>
                      <a:pt x="15395" y="1519"/>
                    </a:lnTo>
                    <a:lnTo>
                      <a:pt x="15591" y="1519"/>
                    </a:lnTo>
                    <a:lnTo>
                      <a:pt x="15631" y="1585"/>
                    </a:lnTo>
                    <a:lnTo>
                      <a:pt x="15748" y="1585"/>
                    </a:lnTo>
                    <a:lnTo>
                      <a:pt x="15788" y="1651"/>
                    </a:lnTo>
                    <a:lnTo>
                      <a:pt x="15866" y="1651"/>
                    </a:lnTo>
                    <a:lnTo>
                      <a:pt x="15866" y="1717"/>
                    </a:lnTo>
                    <a:lnTo>
                      <a:pt x="15905" y="1717"/>
                    </a:lnTo>
                    <a:lnTo>
                      <a:pt x="15905" y="1783"/>
                    </a:lnTo>
                    <a:lnTo>
                      <a:pt x="15945" y="1783"/>
                    </a:lnTo>
                    <a:lnTo>
                      <a:pt x="15945" y="1850"/>
                    </a:lnTo>
                    <a:lnTo>
                      <a:pt x="15984" y="1850"/>
                    </a:lnTo>
                    <a:lnTo>
                      <a:pt x="16023" y="1982"/>
                    </a:lnTo>
                    <a:lnTo>
                      <a:pt x="16023" y="2048"/>
                    </a:lnTo>
                    <a:lnTo>
                      <a:pt x="16063" y="2180"/>
                    </a:lnTo>
                    <a:lnTo>
                      <a:pt x="16063" y="2246"/>
                    </a:lnTo>
                    <a:lnTo>
                      <a:pt x="16102" y="2312"/>
                    </a:lnTo>
                    <a:lnTo>
                      <a:pt x="16102" y="2444"/>
                    </a:lnTo>
                    <a:lnTo>
                      <a:pt x="16063" y="2444"/>
                    </a:lnTo>
                    <a:lnTo>
                      <a:pt x="16063" y="2510"/>
                    </a:lnTo>
                    <a:lnTo>
                      <a:pt x="16023" y="2510"/>
                    </a:lnTo>
                    <a:lnTo>
                      <a:pt x="15984" y="2576"/>
                    </a:lnTo>
                    <a:lnTo>
                      <a:pt x="15945" y="2576"/>
                    </a:lnTo>
                    <a:lnTo>
                      <a:pt x="15905" y="2642"/>
                    </a:lnTo>
                    <a:lnTo>
                      <a:pt x="15866" y="2642"/>
                    </a:lnTo>
                    <a:lnTo>
                      <a:pt x="15866" y="2708"/>
                    </a:lnTo>
                    <a:lnTo>
                      <a:pt x="15827" y="2708"/>
                    </a:lnTo>
                    <a:lnTo>
                      <a:pt x="15827" y="2906"/>
                    </a:lnTo>
                    <a:lnTo>
                      <a:pt x="15866" y="2972"/>
                    </a:lnTo>
                    <a:lnTo>
                      <a:pt x="15866" y="3039"/>
                    </a:lnTo>
                    <a:lnTo>
                      <a:pt x="15945" y="3303"/>
                    </a:lnTo>
                    <a:lnTo>
                      <a:pt x="15945" y="3501"/>
                    </a:lnTo>
                    <a:lnTo>
                      <a:pt x="15984" y="3567"/>
                    </a:lnTo>
                    <a:lnTo>
                      <a:pt x="15984" y="3633"/>
                    </a:lnTo>
                    <a:lnTo>
                      <a:pt x="15945" y="3633"/>
                    </a:lnTo>
                    <a:lnTo>
                      <a:pt x="15945" y="3765"/>
                    </a:lnTo>
                    <a:lnTo>
                      <a:pt x="15788" y="4029"/>
                    </a:lnTo>
                    <a:lnTo>
                      <a:pt x="15709" y="4095"/>
                    </a:lnTo>
                    <a:lnTo>
                      <a:pt x="15670" y="4161"/>
                    </a:lnTo>
                    <a:lnTo>
                      <a:pt x="15591" y="4228"/>
                    </a:lnTo>
                    <a:lnTo>
                      <a:pt x="15552" y="4228"/>
                    </a:lnTo>
                    <a:lnTo>
                      <a:pt x="15473" y="4294"/>
                    </a:lnTo>
                    <a:lnTo>
                      <a:pt x="15434" y="4360"/>
                    </a:lnTo>
                    <a:lnTo>
                      <a:pt x="15316" y="4360"/>
                    </a:lnTo>
                    <a:lnTo>
                      <a:pt x="15277" y="4426"/>
                    </a:lnTo>
                    <a:lnTo>
                      <a:pt x="15199" y="4426"/>
                    </a:lnTo>
                    <a:lnTo>
                      <a:pt x="15199" y="4360"/>
                    </a:lnTo>
                    <a:lnTo>
                      <a:pt x="15120" y="4360"/>
                    </a:lnTo>
                    <a:lnTo>
                      <a:pt x="15120" y="4228"/>
                    </a:lnTo>
                    <a:lnTo>
                      <a:pt x="15081" y="4161"/>
                    </a:lnTo>
                    <a:lnTo>
                      <a:pt x="15081" y="4095"/>
                    </a:lnTo>
                    <a:lnTo>
                      <a:pt x="15041" y="4095"/>
                    </a:lnTo>
                    <a:lnTo>
                      <a:pt x="15041" y="4029"/>
                    </a:lnTo>
                    <a:lnTo>
                      <a:pt x="14649" y="4029"/>
                    </a:lnTo>
                    <a:lnTo>
                      <a:pt x="14649" y="4095"/>
                    </a:lnTo>
                    <a:lnTo>
                      <a:pt x="14609" y="4095"/>
                    </a:lnTo>
                    <a:lnTo>
                      <a:pt x="14609" y="4228"/>
                    </a:lnTo>
                    <a:lnTo>
                      <a:pt x="14570" y="4294"/>
                    </a:lnTo>
                    <a:lnTo>
                      <a:pt x="14570" y="4624"/>
                    </a:lnTo>
                    <a:lnTo>
                      <a:pt x="14531" y="4690"/>
                    </a:lnTo>
                    <a:lnTo>
                      <a:pt x="14492" y="4690"/>
                    </a:lnTo>
                    <a:lnTo>
                      <a:pt x="14492" y="4756"/>
                    </a:lnTo>
                    <a:lnTo>
                      <a:pt x="14177" y="4756"/>
                    </a:lnTo>
                    <a:lnTo>
                      <a:pt x="14099" y="4690"/>
                    </a:lnTo>
                    <a:lnTo>
                      <a:pt x="14060" y="4690"/>
                    </a:lnTo>
                    <a:lnTo>
                      <a:pt x="13942" y="4492"/>
                    </a:lnTo>
                    <a:lnTo>
                      <a:pt x="13942" y="4426"/>
                    </a:lnTo>
                    <a:lnTo>
                      <a:pt x="13706" y="4426"/>
                    </a:lnTo>
                    <a:lnTo>
                      <a:pt x="13706" y="4756"/>
                    </a:lnTo>
                    <a:lnTo>
                      <a:pt x="13745" y="4822"/>
                    </a:lnTo>
                    <a:lnTo>
                      <a:pt x="13785" y="4822"/>
                    </a:lnTo>
                    <a:lnTo>
                      <a:pt x="13785" y="4888"/>
                    </a:lnTo>
                    <a:lnTo>
                      <a:pt x="13903" y="4888"/>
                    </a:lnTo>
                    <a:lnTo>
                      <a:pt x="13981" y="4954"/>
                    </a:lnTo>
                    <a:lnTo>
                      <a:pt x="14099" y="4954"/>
                    </a:lnTo>
                    <a:lnTo>
                      <a:pt x="14099" y="5020"/>
                    </a:lnTo>
                    <a:lnTo>
                      <a:pt x="14177" y="5020"/>
                    </a:lnTo>
                    <a:lnTo>
                      <a:pt x="14177" y="5086"/>
                    </a:lnTo>
                    <a:lnTo>
                      <a:pt x="14217" y="5086"/>
                    </a:lnTo>
                    <a:lnTo>
                      <a:pt x="14217" y="5350"/>
                    </a:lnTo>
                    <a:lnTo>
                      <a:pt x="14177" y="5483"/>
                    </a:lnTo>
                    <a:lnTo>
                      <a:pt x="14138" y="5549"/>
                    </a:lnTo>
                    <a:lnTo>
                      <a:pt x="14138" y="5681"/>
                    </a:lnTo>
                    <a:lnTo>
                      <a:pt x="14060" y="5813"/>
                    </a:lnTo>
                    <a:lnTo>
                      <a:pt x="14060" y="5879"/>
                    </a:lnTo>
                    <a:lnTo>
                      <a:pt x="14020" y="5945"/>
                    </a:lnTo>
                    <a:lnTo>
                      <a:pt x="13981" y="5945"/>
                    </a:lnTo>
                    <a:lnTo>
                      <a:pt x="13981" y="6011"/>
                    </a:lnTo>
                    <a:lnTo>
                      <a:pt x="13942" y="6077"/>
                    </a:lnTo>
                    <a:lnTo>
                      <a:pt x="13863" y="6077"/>
                    </a:lnTo>
                    <a:lnTo>
                      <a:pt x="13824" y="6143"/>
                    </a:lnTo>
                    <a:lnTo>
                      <a:pt x="13510" y="6143"/>
                    </a:lnTo>
                    <a:lnTo>
                      <a:pt x="13510" y="6209"/>
                    </a:lnTo>
                    <a:lnTo>
                      <a:pt x="13431" y="6209"/>
                    </a:lnTo>
                    <a:lnTo>
                      <a:pt x="13392" y="6275"/>
                    </a:lnTo>
                    <a:lnTo>
                      <a:pt x="13392" y="6341"/>
                    </a:lnTo>
                    <a:lnTo>
                      <a:pt x="13313" y="6473"/>
                    </a:lnTo>
                    <a:lnTo>
                      <a:pt x="13274" y="6672"/>
                    </a:lnTo>
                    <a:lnTo>
                      <a:pt x="13039" y="7068"/>
                    </a:lnTo>
                    <a:lnTo>
                      <a:pt x="12960" y="7134"/>
                    </a:lnTo>
                    <a:lnTo>
                      <a:pt x="12803" y="7332"/>
                    </a:lnTo>
                    <a:lnTo>
                      <a:pt x="12724" y="7398"/>
                    </a:lnTo>
                    <a:lnTo>
                      <a:pt x="12685" y="7530"/>
                    </a:lnTo>
                    <a:lnTo>
                      <a:pt x="12449" y="7794"/>
                    </a:lnTo>
                    <a:lnTo>
                      <a:pt x="12175" y="8257"/>
                    </a:lnTo>
                    <a:lnTo>
                      <a:pt x="12135" y="8389"/>
                    </a:lnTo>
                    <a:lnTo>
                      <a:pt x="12057" y="8521"/>
                    </a:lnTo>
                    <a:lnTo>
                      <a:pt x="11978" y="8785"/>
                    </a:lnTo>
                    <a:lnTo>
                      <a:pt x="11900" y="8917"/>
                    </a:lnTo>
                    <a:lnTo>
                      <a:pt x="11860" y="9050"/>
                    </a:lnTo>
                    <a:lnTo>
                      <a:pt x="11860" y="9116"/>
                    </a:lnTo>
                    <a:lnTo>
                      <a:pt x="11821" y="9182"/>
                    </a:lnTo>
                    <a:lnTo>
                      <a:pt x="11821" y="9512"/>
                    </a:lnTo>
                    <a:lnTo>
                      <a:pt x="11782" y="9578"/>
                    </a:lnTo>
                    <a:lnTo>
                      <a:pt x="11782" y="9710"/>
                    </a:lnTo>
                    <a:lnTo>
                      <a:pt x="11821" y="9710"/>
                    </a:lnTo>
                    <a:lnTo>
                      <a:pt x="11821" y="9842"/>
                    </a:lnTo>
                    <a:lnTo>
                      <a:pt x="11860" y="9842"/>
                    </a:lnTo>
                    <a:lnTo>
                      <a:pt x="11860" y="9908"/>
                    </a:lnTo>
                    <a:lnTo>
                      <a:pt x="12135" y="9908"/>
                    </a:lnTo>
                    <a:lnTo>
                      <a:pt x="12214" y="10040"/>
                    </a:lnTo>
                    <a:lnTo>
                      <a:pt x="12214" y="10106"/>
                    </a:lnTo>
                    <a:lnTo>
                      <a:pt x="12253" y="10172"/>
                    </a:lnTo>
                    <a:lnTo>
                      <a:pt x="12253" y="10833"/>
                    </a:lnTo>
                    <a:lnTo>
                      <a:pt x="12292" y="10899"/>
                    </a:lnTo>
                    <a:lnTo>
                      <a:pt x="12292" y="11031"/>
                    </a:lnTo>
                    <a:lnTo>
                      <a:pt x="12371" y="11163"/>
                    </a:lnTo>
                    <a:lnTo>
                      <a:pt x="12410" y="11163"/>
                    </a:lnTo>
                    <a:lnTo>
                      <a:pt x="12449" y="11229"/>
                    </a:lnTo>
                    <a:lnTo>
                      <a:pt x="13039" y="11229"/>
                    </a:lnTo>
                    <a:lnTo>
                      <a:pt x="13078" y="11295"/>
                    </a:lnTo>
                    <a:lnTo>
                      <a:pt x="13156" y="11295"/>
                    </a:lnTo>
                    <a:lnTo>
                      <a:pt x="13156" y="11361"/>
                    </a:lnTo>
                    <a:lnTo>
                      <a:pt x="13196" y="11428"/>
                    </a:lnTo>
                    <a:lnTo>
                      <a:pt x="13235" y="11428"/>
                    </a:lnTo>
                    <a:lnTo>
                      <a:pt x="13313" y="11560"/>
                    </a:lnTo>
                    <a:lnTo>
                      <a:pt x="13353" y="11692"/>
                    </a:lnTo>
                    <a:lnTo>
                      <a:pt x="13549" y="12022"/>
                    </a:lnTo>
                    <a:lnTo>
                      <a:pt x="13588" y="12022"/>
                    </a:lnTo>
                    <a:lnTo>
                      <a:pt x="13588" y="12088"/>
                    </a:lnTo>
                    <a:lnTo>
                      <a:pt x="13745" y="12088"/>
                    </a:lnTo>
                    <a:lnTo>
                      <a:pt x="13785" y="12154"/>
                    </a:lnTo>
                    <a:lnTo>
                      <a:pt x="13942" y="12154"/>
                    </a:lnTo>
                    <a:lnTo>
                      <a:pt x="13942" y="12220"/>
                    </a:lnTo>
                    <a:lnTo>
                      <a:pt x="14060" y="12418"/>
                    </a:lnTo>
                    <a:lnTo>
                      <a:pt x="14099" y="12550"/>
                    </a:lnTo>
                    <a:lnTo>
                      <a:pt x="14177" y="12683"/>
                    </a:lnTo>
                    <a:lnTo>
                      <a:pt x="14374" y="12683"/>
                    </a:lnTo>
                    <a:lnTo>
                      <a:pt x="14492" y="12617"/>
                    </a:lnTo>
                    <a:lnTo>
                      <a:pt x="14531" y="12617"/>
                    </a:lnTo>
                    <a:lnTo>
                      <a:pt x="14570" y="12550"/>
                    </a:lnTo>
                    <a:lnTo>
                      <a:pt x="14688" y="12550"/>
                    </a:lnTo>
                    <a:lnTo>
                      <a:pt x="14688" y="12617"/>
                    </a:lnTo>
                    <a:lnTo>
                      <a:pt x="14727" y="12617"/>
                    </a:lnTo>
                    <a:lnTo>
                      <a:pt x="14727" y="12683"/>
                    </a:lnTo>
                    <a:lnTo>
                      <a:pt x="14767" y="12683"/>
                    </a:lnTo>
                    <a:lnTo>
                      <a:pt x="14767" y="13013"/>
                    </a:lnTo>
                    <a:lnTo>
                      <a:pt x="14727" y="13079"/>
                    </a:lnTo>
                    <a:lnTo>
                      <a:pt x="14727" y="13277"/>
                    </a:lnTo>
                    <a:lnTo>
                      <a:pt x="14688" y="13409"/>
                    </a:lnTo>
                    <a:lnTo>
                      <a:pt x="14688" y="13673"/>
                    </a:lnTo>
                    <a:lnTo>
                      <a:pt x="14649" y="13739"/>
                    </a:lnTo>
                    <a:lnTo>
                      <a:pt x="14649" y="14136"/>
                    </a:lnTo>
                    <a:lnTo>
                      <a:pt x="14609" y="14268"/>
                    </a:lnTo>
                    <a:lnTo>
                      <a:pt x="14609" y="14598"/>
                    </a:lnTo>
                    <a:lnTo>
                      <a:pt x="14649" y="14664"/>
                    </a:lnTo>
                    <a:lnTo>
                      <a:pt x="14649" y="14730"/>
                    </a:lnTo>
                    <a:lnTo>
                      <a:pt x="14688" y="14862"/>
                    </a:lnTo>
                    <a:lnTo>
                      <a:pt x="14688" y="14928"/>
                    </a:lnTo>
                    <a:lnTo>
                      <a:pt x="14727" y="15061"/>
                    </a:lnTo>
                    <a:lnTo>
                      <a:pt x="14806" y="15193"/>
                    </a:lnTo>
                    <a:lnTo>
                      <a:pt x="14806" y="15259"/>
                    </a:lnTo>
                    <a:lnTo>
                      <a:pt x="14924" y="15259"/>
                    </a:lnTo>
                    <a:lnTo>
                      <a:pt x="14963" y="15325"/>
                    </a:lnTo>
                    <a:lnTo>
                      <a:pt x="15002" y="15325"/>
                    </a:lnTo>
                    <a:lnTo>
                      <a:pt x="15041" y="15259"/>
                    </a:lnTo>
                    <a:lnTo>
                      <a:pt x="15081" y="15259"/>
                    </a:lnTo>
                    <a:lnTo>
                      <a:pt x="15081" y="15193"/>
                    </a:lnTo>
                    <a:lnTo>
                      <a:pt x="15159" y="15061"/>
                    </a:lnTo>
                    <a:lnTo>
                      <a:pt x="15159" y="14994"/>
                    </a:lnTo>
                    <a:lnTo>
                      <a:pt x="15199" y="14994"/>
                    </a:lnTo>
                    <a:lnTo>
                      <a:pt x="15199" y="14928"/>
                    </a:lnTo>
                    <a:lnTo>
                      <a:pt x="15238" y="14928"/>
                    </a:lnTo>
                    <a:lnTo>
                      <a:pt x="15238" y="14994"/>
                    </a:lnTo>
                    <a:lnTo>
                      <a:pt x="15277" y="14994"/>
                    </a:lnTo>
                    <a:lnTo>
                      <a:pt x="15316" y="15061"/>
                    </a:lnTo>
                    <a:lnTo>
                      <a:pt x="15316" y="15127"/>
                    </a:lnTo>
                    <a:lnTo>
                      <a:pt x="15356" y="15127"/>
                    </a:lnTo>
                    <a:lnTo>
                      <a:pt x="15395" y="15193"/>
                    </a:lnTo>
                    <a:lnTo>
                      <a:pt x="15395" y="15259"/>
                    </a:lnTo>
                    <a:lnTo>
                      <a:pt x="15434" y="15259"/>
                    </a:lnTo>
                    <a:lnTo>
                      <a:pt x="15473" y="15193"/>
                    </a:lnTo>
                    <a:lnTo>
                      <a:pt x="15473" y="15127"/>
                    </a:lnTo>
                    <a:lnTo>
                      <a:pt x="15513" y="15061"/>
                    </a:lnTo>
                    <a:lnTo>
                      <a:pt x="15513" y="14928"/>
                    </a:lnTo>
                    <a:lnTo>
                      <a:pt x="15552" y="14862"/>
                    </a:lnTo>
                    <a:lnTo>
                      <a:pt x="15552" y="14730"/>
                    </a:lnTo>
                    <a:lnTo>
                      <a:pt x="15591" y="14598"/>
                    </a:lnTo>
                    <a:lnTo>
                      <a:pt x="15631" y="14334"/>
                    </a:lnTo>
                    <a:lnTo>
                      <a:pt x="15631" y="14070"/>
                    </a:lnTo>
                    <a:lnTo>
                      <a:pt x="15670" y="13938"/>
                    </a:lnTo>
                    <a:lnTo>
                      <a:pt x="15670" y="13739"/>
                    </a:lnTo>
                    <a:lnTo>
                      <a:pt x="15631" y="13607"/>
                    </a:lnTo>
                    <a:lnTo>
                      <a:pt x="15631" y="12947"/>
                    </a:lnTo>
                    <a:lnTo>
                      <a:pt x="15670" y="12881"/>
                    </a:lnTo>
                    <a:lnTo>
                      <a:pt x="15670" y="12683"/>
                    </a:lnTo>
                    <a:lnTo>
                      <a:pt x="15709" y="12683"/>
                    </a:lnTo>
                    <a:lnTo>
                      <a:pt x="15709" y="12617"/>
                    </a:lnTo>
                    <a:lnTo>
                      <a:pt x="15788" y="12617"/>
                    </a:lnTo>
                    <a:lnTo>
                      <a:pt x="15827" y="12550"/>
                    </a:lnTo>
                    <a:lnTo>
                      <a:pt x="15905" y="12484"/>
                    </a:lnTo>
                    <a:lnTo>
                      <a:pt x="15945" y="12484"/>
                    </a:lnTo>
                    <a:lnTo>
                      <a:pt x="16023" y="12418"/>
                    </a:lnTo>
                    <a:lnTo>
                      <a:pt x="16063" y="12418"/>
                    </a:lnTo>
                    <a:lnTo>
                      <a:pt x="16063" y="12352"/>
                    </a:lnTo>
                    <a:lnTo>
                      <a:pt x="16102" y="12352"/>
                    </a:lnTo>
                    <a:lnTo>
                      <a:pt x="16141" y="12286"/>
                    </a:lnTo>
                    <a:lnTo>
                      <a:pt x="16141" y="12088"/>
                    </a:lnTo>
                    <a:lnTo>
                      <a:pt x="16180" y="12022"/>
                    </a:lnTo>
                    <a:lnTo>
                      <a:pt x="16180" y="11692"/>
                    </a:lnTo>
                    <a:lnTo>
                      <a:pt x="16141" y="11560"/>
                    </a:lnTo>
                    <a:lnTo>
                      <a:pt x="16141" y="11361"/>
                    </a:lnTo>
                    <a:lnTo>
                      <a:pt x="16102" y="11229"/>
                    </a:lnTo>
                    <a:lnTo>
                      <a:pt x="16063" y="10833"/>
                    </a:lnTo>
                    <a:lnTo>
                      <a:pt x="16023" y="10503"/>
                    </a:lnTo>
                    <a:lnTo>
                      <a:pt x="15984" y="10371"/>
                    </a:lnTo>
                    <a:lnTo>
                      <a:pt x="15984" y="10172"/>
                    </a:lnTo>
                    <a:lnTo>
                      <a:pt x="15945" y="10040"/>
                    </a:lnTo>
                    <a:lnTo>
                      <a:pt x="15945" y="9908"/>
                    </a:lnTo>
                    <a:lnTo>
                      <a:pt x="15984" y="9842"/>
                    </a:lnTo>
                    <a:lnTo>
                      <a:pt x="16023" y="9842"/>
                    </a:lnTo>
                    <a:lnTo>
                      <a:pt x="16063" y="9776"/>
                    </a:lnTo>
                    <a:lnTo>
                      <a:pt x="16180" y="9776"/>
                    </a:lnTo>
                    <a:lnTo>
                      <a:pt x="16259" y="9644"/>
                    </a:lnTo>
                    <a:lnTo>
                      <a:pt x="16259" y="9578"/>
                    </a:lnTo>
                    <a:lnTo>
                      <a:pt x="16298" y="9512"/>
                    </a:lnTo>
                    <a:lnTo>
                      <a:pt x="16298" y="9380"/>
                    </a:lnTo>
                    <a:lnTo>
                      <a:pt x="16337" y="9248"/>
                    </a:lnTo>
                    <a:lnTo>
                      <a:pt x="16337" y="8719"/>
                    </a:lnTo>
                    <a:lnTo>
                      <a:pt x="16298" y="8653"/>
                    </a:lnTo>
                    <a:lnTo>
                      <a:pt x="16298" y="8587"/>
                    </a:lnTo>
                    <a:lnTo>
                      <a:pt x="16259" y="8521"/>
                    </a:lnTo>
                    <a:lnTo>
                      <a:pt x="16259" y="8059"/>
                    </a:lnTo>
                    <a:lnTo>
                      <a:pt x="16298" y="7927"/>
                    </a:lnTo>
                    <a:lnTo>
                      <a:pt x="16298" y="7728"/>
                    </a:lnTo>
                    <a:lnTo>
                      <a:pt x="16337" y="7662"/>
                    </a:lnTo>
                    <a:lnTo>
                      <a:pt x="16377" y="7464"/>
                    </a:lnTo>
                    <a:lnTo>
                      <a:pt x="16416" y="7332"/>
                    </a:lnTo>
                    <a:lnTo>
                      <a:pt x="16455" y="7266"/>
                    </a:lnTo>
                    <a:lnTo>
                      <a:pt x="16495" y="7134"/>
                    </a:lnTo>
                    <a:lnTo>
                      <a:pt x="16495" y="7068"/>
                    </a:lnTo>
                    <a:lnTo>
                      <a:pt x="16534" y="7002"/>
                    </a:lnTo>
                    <a:lnTo>
                      <a:pt x="16573" y="7002"/>
                    </a:lnTo>
                    <a:lnTo>
                      <a:pt x="16573" y="6936"/>
                    </a:lnTo>
                    <a:lnTo>
                      <a:pt x="16730" y="6936"/>
                    </a:lnTo>
                    <a:lnTo>
                      <a:pt x="16769" y="7002"/>
                    </a:lnTo>
                    <a:lnTo>
                      <a:pt x="16848" y="7068"/>
                    </a:lnTo>
                    <a:lnTo>
                      <a:pt x="16966" y="7266"/>
                    </a:lnTo>
                    <a:lnTo>
                      <a:pt x="17005" y="7266"/>
                    </a:lnTo>
                    <a:lnTo>
                      <a:pt x="17005" y="7332"/>
                    </a:lnTo>
                    <a:lnTo>
                      <a:pt x="17712" y="7332"/>
                    </a:lnTo>
                    <a:lnTo>
                      <a:pt x="17712" y="7398"/>
                    </a:lnTo>
                    <a:lnTo>
                      <a:pt x="17751" y="7398"/>
                    </a:lnTo>
                    <a:lnTo>
                      <a:pt x="17830" y="7530"/>
                    </a:lnTo>
                    <a:lnTo>
                      <a:pt x="17869" y="7662"/>
                    </a:lnTo>
                    <a:lnTo>
                      <a:pt x="17948" y="7728"/>
                    </a:lnTo>
                    <a:lnTo>
                      <a:pt x="17987" y="7861"/>
                    </a:lnTo>
                    <a:lnTo>
                      <a:pt x="18105" y="8059"/>
                    </a:lnTo>
                    <a:lnTo>
                      <a:pt x="18105" y="8125"/>
                    </a:lnTo>
                    <a:lnTo>
                      <a:pt x="18144" y="8191"/>
                    </a:lnTo>
                    <a:lnTo>
                      <a:pt x="18183" y="8191"/>
                    </a:lnTo>
                    <a:lnTo>
                      <a:pt x="18223" y="8257"/>
                    </a:lnTo>
                    <a:lnTo>
                      <a:pt x="18262" y="8257"/>
                    </a:lnTo>
                    <a:lnTo>
                      <a:pt x="18419" y="8323"/>
                    </a:lnTo>
                    <a:lnTo>
                      <a:pt x="18497" y="8323"/>
                    </a:lnTo>
                    <a:lnTo>
                      <a:pt x="18537" y="8389"/>
                    </a:lnTo>
                    <a:lnTo>
                      <a:pt x="18576" y="8389"/>
                    </a:lnTo>
                    <a:lnTo>
                      <a:pt x="18576" y="8521"/>
                    </a:lnTo>
                    <a:lnTo>
                      <a:pt x="18419" y="8785"/>
                    </a:lnTo>
                    <a:lnTo>
                      <a:pt x="18419" y="8851"/>
                    </a:lnTo>
                    <a:lnTo>
                      <a:pt x="18380" y="8917"/>
                    </a:lnTo>
                    <a:lnTo>
                      <a:pt x="18380" y="9116"/>
                    </a:lnTo>
                    <a:lnTo>
                      <a:pt x="18340" y="9314"/>
                    </a:lnTo>
                    <a:lnTo>
                      <a:pt x="18340" y="9710"/>
                    </a:lnTo>
                    <a:lnTo>
                      <a:pt x="18380" y="9776"/>
                    </a:lnTo>
                    <a:lnTo>
                      <a:pt x="18380" y="9974"/>
                    </a:lnTo>
                    <a:lnTo>
                      <a:pt x="18419" y="10040"/>
                    </a:lnTo>
                    <a:lnTo>
                      <a:pt x="18419" y="10106"/>
                    </a:lnTo>
                    <a:lnTo>
                      <a:pt x="18458" y="10172"/>
                    </a:lnTo>
                    <a:lnTo>
                      <a:pt x="18497" y="10172"/>
                    </a:lnTo>
                    <a:lnTo>
                      <a:pt x="18497" y="10239"/>
                    </a:lnTo>
                    <a:lnTo>
                      <a:pt x="18576" y="10239"/>
                    </a:lnTo>
                    <a:lnTo>
                      <a:pt x="18615" y="10305"/>
                    </a:lnTo>
                    <a:lnTo>
                      <a:pt x="19008" y="10305"/>
                    </a:lnTo>
                    <a:lnTo>
                      <a:pt x="19087" y="10239"/>
                    </a:lnTo>
                    <a:lnTo>
                      <a:pt x="19126" y="10239"/>
                    </a:lnTo>
                    <a:lnTo>
                      <a:pt x="19204" y="10172"/>
                    </a:lnTo>
                    <a:lnTo>
                      <a:pt x="19244" y="10106"/>
                    </a:lnTo>
                    <a:lnTo>
                      <a:pt x="19283" y="10106"/>
                    </a:lnTo>
                    <a:lnTo>
                      <a:pt x="19401" y="9908"/>
                    </a:lnTo>
                    <a:lnTo>
                      <a:pt x="19479" y="9644"/>
                    </a:lnTo>
                    <a:lnTo>
                      <a:pt x="19479" y="9578"/>
                    </a:lnTo>
                    <a:lnTo>
                      <a:pt x="19519" y="9512"/>
                    </a:lnTo>
                    <a:lnTo>
                      <a:pt x="19558" y="9380"/>
                    </a:lnTo>
                    <a:lnTo>
                      <a:pt x="19558" y="9248"/>
                    </a:lnTo>
                    <a:lnTo>
                      <a:pt x="19597" y="9116"/>
                    </a:lnTo>
                    <a:lnTo>
                      <a:pt x="19636" y="9116"/>
                    </a:lnTo>
                    <a:lnTo>
                      <a:pt x="19636" y="8983"/>
                    </a:lnTo>
                    <a:lnTo>
                      <a:pt x="19715" y="8983"/>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37" name="Freeform 532"/>
              <p:cNvSpPr/>
              <p:nvPr/>
            </p:nvSpPr>
            <p:spPr>
              <a:xfrm>
                <a:off x="2086612" y="1313003"/>
                <a:ext cx="164207" cy="139259"/>
              </a:xfrm>
              <a:custGeom>
                <a:avLst/>
                <a:gdLst/>
                <a:ahLst/>
                <a:cxnLst>
                  <a:cxn ang="0">
                    <a:pos x="wd2" y="hd2"/>
                  </a:cxn>
                  <a:cxn ang="5400000">
                    <a:pos x="wd2" y="hd2"/>
                  </a:cxn>
                  <a:cxn ang="10800000">
                    <a:pos x="wd2" y="hd2"/>
                  </a:cxn>
                  <a:cxn ang="16200000">
                    <a:pos x="wd2" y="hd2"/>
                  </a:cxn>
                </a:cxnLst>
                <a:rect l="0" t="0" r="r" b="b"/>
                <a:pathLst>
                  <a:path w="21600" h="21600" extrusionOk="0">
                    <a:moveTo>
                      <a:pt x="11063" y="0"/>
                    </a:moveTo>
                    <a:lnTo>
                      <a:pt x="11063" y="514"/>
                    </a:lnTo>
                    <a:lnTo>
                      <a:pt x="10010" y="514"/>
                    </a:lnTo>
                    <a:lnTo>
                      <a:pt x="9483" y="1029"/>
                    </a:lnTo>
                    <a:lnTo>
                      <a:pt x="8956" y="1029"/>
                    </a:lnTo>
                    <a:lnTo>
                      <a:pt x="8956" y="1543"/>
                    </a:lnTo>
                    <a:lnTo>
                      <a:pt x="8429" y="2057"/>
                    </a:lnTo>
                    <a:lnTo>
                      <a:pt x="7902" y="3086"/>
                    </a:lnTo>
                    <a:lnTo>
                      <a:pt x="7902" y="3600"/>
                    </a:lnTo>
                    <a:lnTo>
                      <a:pt x="6849" y="5143"/>
                    </a:lnTo>
                    <a:lnTo>
                      <a:pt x="5795" y="5657"/>
                    </a:lnTo>
                    <a:lnTo>
                      <a:pt x="5795" y="6171"/>
                    </a:lnTo>
                    <a:lnTo>
                      <a:pt x="5268" y="6686"/>
                    </a:lnTo>
                    <a:lnTo>
                      <a:pt x="4741" y="6686"/>
                    </a:lnTo>
                    <a:lnTo>
                      <a:pt x="3688" y="7200"/>
                    </a:lnTo>
                    <a:lnTo>
                      <a:pt x="3161" y="7200"/>
                    </a:lnTo>
                    <a:lnTo>
                      <a:pt x="2107" y="8229"/>
                    </a:lnTo>
                    <a:lnTo>
                      <a:pt x="1580" y="8229"/>
                    </a:lnTo>
                    <a:lnTo>
                      <a:pt x="1580" y="9257"/>
                    </a:lnTo>
                    <a:lnTo>
                      <a:pt x="1054" y="9771"/>
                    </a:lnTo>
                    <a:lnTo>
                      <a:pt x="527" y="10800"/>
                    </a:lnTo>
                    <a:lnTo>
                      <a:pt x="527" y="11829"/>
                    </a:lnTo>
                    <a:lnTo>
                      <a:pt x="0" y="12857"/>
                    </a:lnTo>
                    <a:lnTo>
                      <a:pt x="0" y="16457"/>
                    </a:lnTo>
                    <a:lnTo>
                      <a:pt x="527" y="16457"/>
                    </a:lnTo>
                    <a:lnTo>
                      <a:pt x="527" y="16971"/>
                    </a:lnTo>
                    <a:lnTo>
                      <a:pt x="1054" y="16971"/>
                    </a:lnTo>
                    <a:lnTo>
                      <a:pt x="1054" y="17486"/>
                    </a:lnTo>
                    <a:lnTo>
                      <a:pt x="5795" y="17486"/>
                    </a:lnTo>
                    <a:lnTo>
                      <a:pt x="6849" y="16971"/>
                    </a:lnTo>
                    <a:lnTo>
                      <a:pt x="7902" y="15943"/>
                    </a:lnTo>
                    <a:lnTo>
                      <a:pt x="8956" y="15943"/>
                    </a:lnTo>
                    <a:lnTo>
                      <a:pt x="10010" y="15429"/>
                    </a:lnTo>
                    <a:lnTo>
                      <a:pt x="10537" y="15429"/>
                    </a:lnTo>
                    <a:lnTo>
                      <a:pt x="11063" y="15943"/>
                    </a:lnTo>
                    <a:lnTo>
                      <a:pt x="11590" y="15943"/>
                    </a:lnTo>
                    <a:lnTo>
                      <a:pt x="11590" y="20571"/>
                    </a:lnTo>
                    <a:lnTo>
                      <a:pt x="12117" y="20571"/>
                    </a:lnTo>
                    <a:lnTo>
                      <a:pt x="12117" y="21086"/>
                    </a:lnTo>
                    <a:lnTo>
                      <a:pt x="12644" y="21086"/>
                    </a:lnTo>
                    <a:lnTo>
                      <a:pt x="12644" y="21600"/>
                    </a:lnTo>
                    <a:lnTo>
                      <a:pt x="14751" y="21600"/>
                    </a:lnTo>
                    <a:lnTo>
                      <a:pt x="14751" y="19543"/>
                    </a:lnTo>
                    <a:lnTo>
                      <a:pt x="14224" y="19029"/>
                    </a:lnTo>
                    <a:lnTo>
                      <a:pt x="14224" y="18514"/>
                    </a:lnTo>
                    <a:lnTo>
                      <a:pt x="14751" y="18514"/>
                    </a:lnTo>
                    <a:lnTo>
                      <a:pt x="14751" y="18000"/>
                    </a:lnTo>
                    <a:lnTo>
                      <a:pt x="15805" y="18000"/>
                    </a:lnTo>
                    <a:lnTo>
                      <a:pt x="16332" y="18514"/>
                    </a:lnTo>
                    <a:lnTo>
                      <a:pt x="16859" y="18514"/>
                    </a:lnTo>
                    <a:lnTo>
                      <a:pt x="16859" y="19029"/>
                    </a:lnTo>
                    <a:lnTo>
                      <a:pt x="17385" y="19029"/>
                    </a:lnTo>
                    <a:lnTo>
                      <a:pt x="17385" y="21600"/>
                    </a:lnTo>
                    <a:lnTo>
                      <a:pt x="18439" y="21600"/>
                    </a:lnTo>
                    <a:lnTo>
                      <a:pt x="18966" y="21086"/>
                    </a:lnTo>
                    <a:lnTo>
                      <a:pt x="18966" y="20571"/>
                    </a:lnTo>
                    <a:lnTo>
                      <a:pt x="19493" y="20057"/>
                    </a:lnTo>
                    <a:lnTo>
                      <a:pt x="19493" y="18514"/>
                    </a:lnTo>
                    <a:lnTo>
                      <a:pt x="20020" y="18000"/>
                    </a:lnTo>
                    <a:lnTo>
                      <a:pt x="20020" y="16971"/>
                    </a:lnTo>
                    <a:lnTo>
                      <a:pt x="20546" y="16457"/>
                    </a:lnTo>
                    <a:lnTo>
                      <a:pt x="21073" y="15429"/>
                    </a:lnTo>
                    <a:lnTo>
                      <a:pt x="21073" y="14914"/>
                    </a:lnTo>
                    <a:lnTo>
                      <a:pt x="21600" y="14400"/>
                    </a:lnTo>
                    <a:lnTo>
                      <a:pt x="21600" y="9771"/>
                    </a:lnTo>
                    <a:lnTo>
                      <a:pt x="21073" y="8743"/>
                    </a:lnTo>
                    <a:lnTo>
                      <a:pt x="21073" y="8229"/>
                    </a:lnTo>
                    <a:lnTo>
                      <a:pt x="20546" y="8229"/>
                    </a:lnTo>
                    <a:lnTo>
                      <a:pt x="20546" y="7714"/>
                    </a:lnTo>
                    <a:lnTo>
                      <a:pt x="20020" y="7200"/>
                    </a:lnTo>
                    <a:lnTo>
                      <a:pt x="18439" y="7200"/>
                    </a:lnTo>
                    <a:lnTo>
                      <a:pt x="17912" y="6686"/>
                    </a:lnTo>
                    <a:lnTo>
                      <a:pt x="16332" y="6686"/>
                    </a:lnTo>
                    <a:lnTo>
                      <a:pt x="15805" y="7200"/>
                    </a:lnTo>
                    <a:lnTo>
                      <a:pt x="15278" y="7200"/>
                    </a:lnTo>
                    <a:lnTo>
                      <a:pt x="14751" y="6686"/>
                    </a:lnTo>
                    <a:lnTo>
                      <a:pt x="14224" y="6686"/>
                    </a:lnTo>
                    <a:lnTo>
                      <a:pt x="14224" y="6171"/>
                    </a:lnTo>
                    <a:lnTo>
                      <a:pt x="13698" y="5657"/>
                    </a:lnTo>
                    <a:lnTo>
                      <a:pt x="13698" y="4114"/>
                    </a:lnTo>
                    <a:lnTo>
                      <a:pt x="13171" y="3600"/>
                    </a:lnTo>
                    <a:lnTo>
                      <a:pt x="13171" y="3086"/>
                    </a:lnTo>
                    <a:lnTo>
                      <a:pt x="13698" y="2571"/>
                    </a:lnTo>
                    <a:lnTo>
                      <a:pt x="13698" y="1029"/>
                    </a:lnTo>
                    <a:lnTo>
                      <a:pt x="12644" y="1029"/>
                    </a:lnTo>
                    <a:lnTo>
                      <a:pt x="12644" y="514"/>
                    </a:lnTo>
                    <a:lnTo>
                      <a:pt x="11590" y="514"/>
                    </a:lnTo>
                    <a:lnTo>
                      <a:pt x="12117" y="0"/>
                    </a:lnTo>
                    <a:lnTo>
                      <a:pt x="11063"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38" name="Freeform 534"/>
              <p:cNvSpPr/>
              <p:nvPr/>
            </p:nvSpPr>
            <p:spPr>
              <a:xfrm>
                <a:off x="2234798" y="1419105"/>
                <a:ext cx="28036" cy="3978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7200"/>
                    </a:lnTo>
                    <a:lnTo>
                      <a:pt x="18514" y="9000"/>
                    </a:lnTo>
                    <a:lnTo>
                      <a:pt x="18514" y="18000"/>
                    </a:lnTo>
                    <a:lnTo>
                      <a:pt x="15429" y="19800"/>
                    </a:lnTo>
                    <a:lnTo>
                      <a:pt x="12343" y="19800"/>
                    </a:lnTo>
                    <a:lnTo>
                      <a:pt x="9257" y="21600"/>
                    </a:lnTo>
                    <a:lnTo>
                      <a:pt x="3086" y="21600"/>
                    </a:lnTo>
                    <a:lnTo>
                      <a:pt x="3086" y="19800"/>
                    </a:lnTo>
                    <a:lnTo>
                      <a:pt x="0" y="19800"/>
                    </a:lnTo>
                    <a:lnTo>
                      <a:pt x="0" y="14400"/>
                    </a:lnTo>
                    <a:lnTo>
                      <a:pt x="3086" y="12600"/>
                    </a:lnTo>
                    <a:lnTo>
                      <a:pt x="3086" y="10800"/>
                    </a:lnTo>
                    <a:lnTo>
                      <a:pt x="6171" y="9000"/>
                    </a:lnTo>
                    <a:lnTo>
                      <a:pt x="6171" y="7200"/>
                    </a:lnTo>
                    <a:lnTo>
                      <a:pt x="12343" y="3600"/>
                    </a:lnTo>
                    <a:lnTo>
                      <a:pt x="12343" y="1800"/>
                    </a:lnTo>
                    <a:lnTo>
                      <a:pt x="18514" y="1800"/>
                    </a:lnTo>
                    <a:lnTo>
                      <a:pt x="18514" y="0"/>
                    </a:lnTo>
                    <a:lnTo>
                      <a:pt x="21600"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39" name="Freeform 536"/>
              <p:cNvSpPr/>
              <p:nvPr/>
            </p:nvSpPr>
            <p:spPr>
              <a:xfrm>
                <a:off x="560702" y="391248"/>
                <a:ext cx="280352" cy="162469"/>
              </a:xfrm>
              <a:custGeom>
                <a:avLst/>
                <a:gdLst/>
                <a:ahLst/>
                <a:cxnLst>
                  <a:cxn ang="0">
                    <a:pos x="wd2" y="hd2"/>
                  </a:cxn>
                  <a:cxn ang="5400000">
                    <a:pos x="wd2" y="hd2"/>
                  </a:cxn>
                  <a:cxn ang="10800000">
                    <a:pos x="wd2" y="hd2"/>
                  </a:cxn>
                  <a:cxn ang="16200000">
                    <a:pos x="wd2" y="hd2"/>
                  </a:cxn>
                </a:cxnLst>
                <a:rect l="0" t="0" r="r" b="b"/>
                <a:pathLst>
                  <a:path w="21600" h="21600" extrusionOk="0">
                    <a:moveTo>
                      <a:pt x="6789" y="1322"/>
                    </a:moveTo>
                    <a:lnTo>
                      <a:pt x="6480" y="1763"/>
                    </a:lnTo>
                    <a:lnTo>
                      <a:pt x="6171" y="1763"/>
                    </a:lnTo>
                    <a:lnTo>
                      <a:pt x="6171" y="2204"/>
                    </a:lnTo>
                    <a:lnTo>
                      <a:pt x="5554" y="3086"/>
                    </a:lnTo>
                    <a:lnTo>
                      <a:pt x="5554" y="3527"/>
                    </a:lnTo>
                    <a:lnTo>
                      <a:pt x="5246" y="3967"/>
                    </a:lnTo>
                    <a:lnTo>
                      <a:pt x="4320" y="6612"/>
                    </a:lnTo>
                    <a:lnTo>
                      <a:pt x="4320" y="7494"/>
                    </a:lnTo>
                    <a:lnTo>
                      <a:pt x="3703" y="8376"/>
                    </a:lnTo>
                    <a:lnTo>
                      <a:pt x="3086" y="10139"/>
                    </a:lnTo>
                    <a:lnTo>
                      <a:pt x="2469" y="11020"/>
                    </a:lnTo>
                    <a:lnTo>
                      <a:pt x="2469" y="11461"/>
                    </a:lnTo>
                    <a:lnTo>
                      <a:pt x="1851" y="12343"/>
                    </a:lnTo>
                    <a:lnTo>
                      <a:pt x="926" y="13224"/>
                    </a:lnTo>
                    <a:lnTo>
                      <a:pt x="309" y="14106"/>
                    </a:lnTo>
                    <a:lnTo>
                      <a:pt x="309" y="14547"/>
                    </a:lnTo>
                    <a:lnTo>
                      <a:pt x="0" y="14547"/>
                    </a:lnTo>
                    <a:lnTo>
                      <a:pt x="0" y="16310"/>
                    </a:lnTo>
                    <a:lnTo>
                      <a:pt x="1851" y="18955"/>
                    </a:lnTo>
                    <a:lnTo>
                      <a:pt x="2469" y="19396"/>
                    </a:lnTo>
                    <a:lnTo>
                      <a:pt x="2777" y="20278"/>
                    </a:lnTo>
                    <a:lnTo>
                      <a:pt x="3394" y="20718"/>
                    </a:lnTo>
                    <a:lnTo>
                      <a:pt x="3703" y="20718"/>
                    </a:lnTo>
                    <a:lnTo>
                      <a:pt x="4320" y="21159"/>
                    </a:lnTo>
                    <a:lnTo>
                      <a:pt x="4320" y="21600"/>
                    </a:lnTo>
                    <a:lnTo>
                      <a:pt x="5554" y="21600"/>
                    </a:lnTo>
                    <a:lnTo>
                      <a:pt x="5863" y="21159"/>
                    </a:lnTo>
                    <a:lnTo>
                      <a:pt x="6480" y="21159"/>
                    </a:lnTo>
                    <a:lnTo>
                      <a:pt x="6789" y="20718"/>
                    </a:lnTo>
                    <a:lnTo>
                      <a:pt x="7097" y="20718"/>
                    </a:lnTo>
                    <a:lnTo>
                      <a:pt x="8023" y="19837"/>
                    </a:lnTo>
                    <a:lnTo>
                      <a:pt x="8640" y="18955"/>
                    </a:lnTo>
                    <a:lnTo>
                      <a:pt x="9566" y="18514"/>
                    </a:lnTo>
                    <a:lnTo>
                      <a:pt x="10183" y="17633"/>
                    </a:lnTo>
                    <a:lnTo>
                      <a:pt x="10800" y="17192"/>
                    </a:lnTo>
                    <a:lnTo>
                      <a:pt x="11109" y="16751"/>
                    </a:lnTo>
                    <a:lnTo>
                      <a:pt x="11417" y="16751"/>
                    </a:lnTo>
                    <a:lnTo>
                      <a:pt x="13269" y="14988"/>
                    </a:lnTo>
                    <a:lnTo>
                      <a:pt x="13577" y="14547"/>
                    </a:lnTo>
                    <a:lnTo>
                      <a:pt x="14194" y="14547"/>
                    </a:lnTo>
                    <a:lnTo>
                      <a:pt x="14503" y="14106"/>
                    </a:lnTo>
                    <a:lnTo>
                      <a:pt x="15120" y="14106"/>
                    </a:lnTo>
                    <a:lnTo>
                      <a:pt x="15737" y="13665"/>
                    </a:lnTo>
                    <a:lnTo>
                      <a:pt x="16971" y="13665"/>
                    </a:lnTo>
                    <a:lnTo>
                      <a:pt x="17589" y="13224"/>
                    </a:lnTo>
                    <a:lnTo>
                      <a:pt x="18206" y="13224"/>
                    </a:lnTo>
                    <a:lnTo>
                      <a:pt x="18514" y="12784"/>
                    </a:lnTo>
                    <a:lnTo>
                      <a:pt x="19440" y="12343"/>
                    </a:lnTo>
                    <a:lnTo>
                      <a:pt x="20057" y="11902"/>
                    </a:lnTo>
                    <a:lnTo>
                      <a:pt x="20366" y="11461"/>
                    </a:lnTo>
                    <a:lnTo>
                      <a:pt x="20983" y="11020"/>
                    </a:lnTo>
                    <a:lnTo>
                      <a:pt x="21600" y="10139"/>
                    </a:lnTo>
                    <a:lnTo>
                      <a:pt x="21600" y="8376"/>
                    </a:lnTo>
                    <a:lnTo>
                      <a:pt x="21291" y="7935"/>
                    </a:lnTo>
                    <a:lnTo>
                      <a:pt x="20983" y="7935"/>
                    </a:lnTo>
                    <a:lnTo>
                      <a:pt x="20674" y="7494"/>
                    </a:lnTo>
                    <a:lnTo>
                      <a:pt x="20674" y="7053"/>
                    </a:lnTo>
                    <a:lnTo>
                      <a:pt x="20366" y="6612"/>
                    </a:lnTo>
                    <a:lnTo>
                      <a:pt x="19440" y="6171"/>
                    </a:lnTo>
                    <a:lnTo>
                      <a:pt x="18823" y="5290"/>
                    </a:lnTo>
                    <a:lnTo>
                      <a:pt x="18206" y="4849"/>
                    </a:lnTo>
                    <a:lnTo>
                      <a:pt x="17897" y="4408"/>
                    </a:lnTo>
                    <a:lnTo>
                      <a:pt x="16971" y="4408"/>
                    </a:lnTo>
                    <a:lnTo>
                      <a:pt x="16663" y="3967"/>
                    </a:lnTo>
                    <a:lnTo>
                      <a:pt x="15429" y="3967"/>
                    </a:lnTo>
                    <a:lnTo>
                      <a:pt x="14503" y="3527"/>
                    </a:lnTo>
                    <a:lnTo>
                      <a:pt x="13577" y="3527"/>
                    </a:lnTo>
                    <a:lnTo>
                      <a:pt x="13269" y="3086"/>
                    </a:lnTo>
                    <a:lnTo>
                      <a:pt x="12651" y="3086"/>
                    </a:lnTo>
                    <a:lnTo>
                      <a:pt x="12651" y="2645"/>
                    </a:lnTo>
                    <a:lnTo>
                      <a:pt x="11417" y="882"/>
                    </a:lnTo>
                    <a:lnTo>
                      <a:pt x="11417" y="441"/>
                    </a:lnTo>
                    <a:lnTo>
                      <a:pt x="10800" y="441"/>
                    </a:lnTo>
                    <a:lnTo>
                      <a:pt x="10800" y="0"/>
                    </a:lnTo>
                    <a:lnTo>
                      <a:pt x="9566" y="1763"/>
                    </a:lnTo>
                    <a:lnTo>
                      <a:pt x="9257" y="2645"/>
                    </a:lnTo>
                    <a:lnTo>
                      <a:pt x="8640" y="3527"/>
                    </a:lnTo>
                    <a:lnTo>
                      <a:pt x="8331" y="3527"/>
                    </a:lnTo>
                    <a:lnTo>
                      <a:pt x="7714" y="2645"/>
                    </a:lnTo>
                    <a:lnTo>
                      <a:pt x="7714" y="2204"/>
                    </a:lnTo>
                    <a:lnTo>
                      <a:pt x="7097" y="1322"/>
                    </a:lnTo>
                    <a:lnTo>
                      <a:pt x="6789" y="1322"/>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40" name="Freeform 538"/>
              <p:cNvSpPr/>
              <p:nvPr/>
            </p:nvSpPr>
            <p:spPr>
              <a:xfrm>
                <a:off x="740927" y="460877"/>
                <a:ext cx="408513" cy="182363"/>
              </a:xfrm>
              <a:custGeom>
                <a:avLst/>
                <a:gdLst/>
                <a:ahLst/>
                <a:cxnLst>
                  <a:cxn ang="0">
                    <a:pos x="wd2" y="hd2"/>
                  </a:cxn>
                  <a:cxn ang="5400000">
                    <a:pos x="wd2" y="hd2"/>
                  </a:cxn>
                  <a:cxn ang="10800000">
                    <a:pos x="wd2" y="hd2"/>
                  </a:cxn>
                  <a:cxn ang="16200000">
                    <a:pos x="wd2" y="hd2"/>
                  </a:cxn>
                </a:cxnLst>
                <a:rect l="0" t="0" r="r" b="b"/>
                <a:pathLst>
                  <a:path w="21600" h="21600" extrusionOk="0">
                    <a:moveTo>
                      <a:pt x="6776" y="2356"/>
                    </a:moveTo>
                    <a:lnTo>
                      <a:pt x="5929" y="2749"/>
                    </a:lnTo>
                    <a:lnTo>
                      <a:pt x="4659" y="3927"/>
                    </a:lnTo>
                    <a:lnTo>
                      <a:pt x="4447" y="3927"/>
                    </a:lnTo>
                    <a:lnTo>
                      <a:pt x="4235" y="4320"/>
                    </a:lnTo>
                    <a:lnTo>
                      <a:pt x="4024" y="4320"/>
                    </a:lnTo>
                    <a:lnTo>
                      <a:pt x="4024" y="4713"/>
                    </a:lnTo>
                    <a:lnTo>
                      <a:pt x="3812" y="5105"/>
                    </a:lnTo>
                    <a:lnTo>
                      <a:pt x="3812" y="7462"/>
                    </a:lnTo>
                    <a:lnTo>
                      <a:pt x="3600" y="7855"/>
                    </a:lnTo>
                    <a:lnTo>
                      <a:pt x="3176" y="7855"/>
                    </a:lnTo>
                    <a:lnTo>
                      <a:pt x="2965" y="8247"/>
                    </a:lnTo>
                    <a:lnTo>
                      <a:pt x="2753" y="8247"/>
                    </a:lnTo>
                    <a:lnTo>
                      <a:pt x="2541" y="7855"/>
                    </a:lnTo>
                    <a:lnTo>
                      <a:pt x="424" y="7855"/>
                    </a:lnTo>
                    <a:lnTo>
                      <a:pt x="212" y="8247"/>
                    </a:lnTo>
                    <a:lnTo>
                      <a:pt x="212" y="8640"/>
                    </a:lnTo>
                    <a:lnTo>
                      <a:pt x="0" y="9033"/>
                    </a:lnTo>
                    <a:lnTo>
                      <a:pt x="0" y="10604"/>
                    </a:lnTo>
                    <a:lnTo>
                      <a:pt x="212" y="10604"/>
                    </a:lnTo>
                    <a:lnTo>
                      <a:pt x="212" y="10996"/>
                    </a:lnTo>
                    <a:lnTo>
                      <a:pt x="424" y="10996"/>
                    </a:lnTo>
                    <a:lnTo>
                      <a:pt x="635" y="11389"/>
                    </a:lnTo>
                    <a:lnTo>
                      <a:pt x="5082" y="11389"/>
                    </a:lnTo>
                    <a:lnTo>
                      <a:pt x="5082" y="11782"/>
                    </a:lnTo>
                    <a:lnTo>
                      <a:pt x="5506" y="11782"/>
                    </a:lnTo>
                    <a:lnTo>
                      <a:pt x="5506" y="12175"/>
                    </a:lnTo>
                    <a:lnTo>
                      <a:pt x="5718" y="12175"/>
                    </a:lnTo>
                    <a:lnTo>
                      <a:pt x="5718" y="12567"/>
                    </a:lnTo>
                    <a:lnTo>
                      <a:pt x="5506" y="12960"/>
                    </a:lnTo>
                    <a:lnTo>
                      <a:pt x="5506" y="13353"/>
                    </a:lnTo>
                    <a:lnTo>
                      <a:pt x="5294" y="13353"/>
                    </a:lnTo>
                    <a:lnTo>
                      <a:pt x="5082" y="13745"/>
                    </a:lnTo>
                    <a:lnTo>
                      <a:pt x="3812" y="13745"/>
                    </a:lnTo>
                    <a:lnTo>
                      <a:pt x="3176" y="14138"/>
                    </a:lnTo>
                    <a:lnTo>
                      <a:pt x="1906" y="14138"/>
                    </a:lnTo>
                    <a:lnTo>
                      <a:pt x="1482" y="14531"/>
                    </a:lnTo>
                    <a:lnTo>
                      <a:pt x="1271" y="14531"/>
                    </a:lnTo>
                    <a:lnTo>
                      <a:pt x="847" y="15316"/>
                    </a:lnTo>
                    <a:lnTo>
                      <a:pt x="635" y="15316"/>
                    </a:lnTo>
                    <a:lnTo>
                      <a:pt x="635" y="16495"/>
                    </a:lnTo>
                    <a:lnTo>
                      <a:pt x="847" y="16887"/>
                    </a:lnTo>
                    <a:lnTo>
                      <a:pt x="1059" y="16887"/>
                    </a:lnTo>
                    <a:lnTo>
                      <a:pt x="1059" y="17280"/>
                    </a:lnTo>
                    <a:lnTo>
                      <a:pt x="1271" y="17280"/>
                    </a:lnTo>
                    <a:lnTo>
                      <a:pt x="1482" y="17673"/>
                    </a:lnTo>
                    <a:lnTo>
                      <a:pt x="1694" y="17673"/>
                    </a:lnTo>
                    <a:lnTo>
                      <a:pt x="2329" y="18065"/>
                    </a:lnTo>
                    <a:lnTo>
                      <a:pt x="3176" y="18851"/>
                    </a:lnTo>
                    <a:lnTo>
                      <a:pt x="3600" y="18851"/>
                    </a:lnTo>
                    <a:lnTo>
                      <a:pt x="4024" y="19636"/>
                    </a:lnTo>
                    <a:lnTo>
                      <a:pt x="4871" y="20422"/>
                    </a:lnTo>
                    <a:lnTo>
                      <a:pt x="5082" y="20815"/>
                    </a:lnTo>
                    <a:lnTo>
                      <a:pt x="5506" y="20815"/>
                    </a:lnTo>
                    <a:lnTo>
                      <a:pt x="5929" y="21207"/>
                    </a:lnTo>
                    <a:lnTo>
                      <a:pt x="6141" y="21207"/>
                    </a:lnTo>
                    <a:lnTo>
                      <a:pt x="6353" y="21600"/>
                    </a:lnTo>
                    <a:lnTo>
                      <a:pt x="9106" y="21600"/>
                    </a:lnTo>
                    <a:lnTo>
                      <a:pt x="9953" y="21207"/>
                    </a:lnTo>
                    <a:lnTo>
                      <a:pt x="15671" y="21207"/>
                    </a:lnTo>
                    <a:lnTo>
                      <a:pt x="16306" y="20815"/>
                    </a:lnTo>
                    <a:lnTo>
                      <a:pt x="18847" y="20815"/>
                    </a:lnTo>
                    <a:lnTo>
                      <a:pt x="19059" y="20422"/>
                    </a:lnTo>
                    <a:lnTo>
                      <a:pt x="19694" y="20422"/>
                    </a:lnTo>
                    <a:lnTo>
                      <a:pt x="19906" y="20029"/>
                    </a:lnTo>
                    <a:lnTo>
                      <a:pt x="20118" y="20029"/>
                    </a:lnTo>
                    <a:lnTo>
                      <a:pt x="20118" y="19636"/>
                    </a:lnTo>
                    <a:lnTo>
                      <a:pt x="20329" y="19636"/>
                    </a:lnTo>
                    <a:lnTo>
                      <a:pt x="20329" y="18458"/>
                    </a:lnTo>
                    <a:lnTo>
                      <a:pt x="20118" y="18458"/>
                    </a:lnTo>
                    <a:lnTo>
                      <a:pt x="20118" y="17673"/>
                    </a:lnTo>
                    <a:lnTo>
                      <a:pt x="19694" y="16887"/>
                    </a:lnTo>
                    <a:lnTo>
                      <a:pt x="19482" y="16102"/>
                    </a:lnTo>
                    <a:lnTo>
                      <a:pt x="19271" y="15709"/>
                    </a:lnTo>
                    <a:lnTo>
                      <a:pt x="19271" y="14531"/>
                    </a:lnTo>
                    <a:lnTo>
                      <a:pt x="19482" y="14138"/>
                    </a:lnTo>
                    <a:lnTo>
                      <a:pt x="21388" y="14138"/>
                    </a:lnTo>
                    <a:lnTo>
                      <a:pt x="21600" y="13745"/>
                    </a:lnTo>
                    <a:lnTo>
                      <a:pt x="21600" y="12960"/>
                    </a:lnTo>
                    <a:lnTo>
                      <a:pt x="21388" y="12960"/>
                    </a:lnTo>
                    <a:lnTo>
                      <a:pt x="21388" y="12567"/>
                    </a:lnTo>
                    <a:lnTo>
                      <a:pt x="21176" y="12567"/>
                    </a:lnTo>
                    <a:lnTo>
                      <a:pt x="20965" y="12175"/>
                    </a:lnTo>
                    <a:lnTo>
                      <a:pt x="20541" y="11782"/>
                    </a:lnTo>
                    <a:lnTo>
                      <a:pt x="20118" y="11782"/>
                    </a:lnTo>
                    <a:lnTo>
                      <a:pt x="19694" y="11389"/>
                    </a:lnTo>
                    <a:lnTo>
                      <a:pt x="19482" y="10996"/>
                    </a:lnTo>
                    <a:lnTo>
                      <a:pt x="19271" y="10996"/>
                    </a:lnTo>
                    <a:lnTo>
                      <a:pt x="19059" y="10604"/>
                    </a:lnTo>
                    <a:lnTo>
                      <a:pt x="18635" y="10211"/>
                    </a:lnTo>
                    <a:lnTo>
                      <a:pt x="17788" y="7069"/>
                    </a:lnTo>
                    <a:lnTo>
                      <a:pt x="17576" y="6676"/>
                    </a:lnTo>
                    <a:lnTo>
                      <a:pt x="17576" y="6284"/>
                    </a:lnTo>
                    <a:lnTo>
                      <a:pt x="17365" y="5891"/>
                    </a:lnTo>
                    <a:lnTo>
                      <a:pt x="17365" y="3927"/>
                    </a:lnTo>
                    <a:lnTo>
                      <a:pt x="17576" y="3927"/>
                    </a:lnTo>
                    <a:lnTo>
                      <a:pt x="17576" y="3535"/>
                    </a:lnTo>
                    <a:lnTo>
                      <a:pt x="17788" y="2749"/>
                    </a:lnTo>
                    <a:lnTo>
                      <a:pt x="18212" y="1964"/>
                    </a:lnTo>
                    <a:lnTo>
                      <a:pt x="18212" y="1178"/>
                    </a:lnTo>
                    <a:lnTo>
                      <a:pt x="18000" y="1178"/>
                    </a:lnTo>
                    <a:lnTo>
                      <a:pt x="18000" y="785"/>
                    </a:lnTo>
                    <a:lnTo>
                      <a:pt x="17788" y="785"/>
                    </a:lnTo>
                    <a:lnTo>
                      <a:pt x="17576" y="393"/>
                    </a:lnTo>
                    <a:lnTo>
                      <a:pt x="17365" y="393"/>
                    </a:lnTo>
                    <a:lnTo>
                      <a:pt x="17153" y="0"/>
                    </a:lnTo>
                    <a:lnTo>
                      <a:pt x="15035" y="0"/>
                    </a:lnTo>
                    <a:lnTo>
                      <a:pt x="15035" y="393"/>
                    </a:lnTo>
                    <a:lnTo>
                      <a:pt x="14824" y="393"/>
                    </a:lnTo>
                    <a:lnTo>
                      <a:pt x="14824" y="785"/>
                    </a:lnTo>
                    <a:lnTo>
                      <a:pt x="14612" y="1178"/>
                    </a:lnTo>
                    <a:lnTo>
                      <a:pt x="14612" y="5498"/>
                    </a:lnTo>
                    <a:lnTo>
                      <a:pt x="14400" y="5891"/>
                    </a:lnTo>
                    <a:lnTo>
                      <a:pt x="14400" y="6676"/>
                    </a:lnTo>
                    <a:lnTo>
                      <a:pt x="13765" y="6676"/>
                    </a:lnTo>
                    <a:lnTo>
                      <a:pt x="13765" y="6284"/>
                    </a:lnTo>
                    <a:lnTo>
                      <a:pt x="13553" y="6284"/>
                    </a:lnTo>
                    <a:lnTo>
                      <a:pt x="13553" y="5891"/>
                    </a:lnTo>
                    <a:lnTo>
                      <a:pt x="13341" y="5498"/>
                    </a:lnTo>
                    <a:lnTo>
                      <a:pt x="12918" y="4320"/>
                    </a:lnTo>
                    <a:lnTo>
                      <a:pt x="12706" y="3535"/>
                    </a:lnTo>
                    <a:lnTo>
                      <a:pt x="11859" y="1964"/>
                    </a:lnTo>
                    <a:lnTo>
                      <a:pt x="11859" y="1571"/>
                    </a:lnTo>
                    <a:lnTo>
                      <a:pt x="11647" y="1571"/>
                    </a:lnTo>
                    <a:lnTo>
                      <a:pt x="11435" y="1178"/>
                    </a:lnTo>
                    <a:lnTo>
                      <a:pt x="11224" y="1178"/>
                    </a:lnTo>
                    <a:lnTo>
                      <a:pt x="11012" y="1571"/>
                    </a:lnTo>
                    <a:lnTo>
                      <a:pt x="11012" y="1964"/>
                    </a:lnTo>
                    <a:lnTo>
                      <a:pt x="10800" y="1964"/>
                    </a:lnTo>
                    <a:lnTo>
                      <a:pt x="10800" y="2356"/>
                    </a:lnTo>
                    <a:lnTo>
                      <a:pt x="10588" y="3142"/>
                    </a:lnTo>
                    <a:lnTo>
                      <a:pt x="10588" y="3927"/>
                    </a:lnTo>
                    <a:lnTo>
                      <a:pt x="10376" y="4320"/>
                    </a:lnTo>
                    <a:lnTo>
                      <a:pt x="10376" y="4713"/>
                    </a:lnTo>
                    <a:lnTo>
                      <a:pt x="9953" y="4713"/>
                    </a:lnTo>
                    <a:lnTo>
                      <a:pt x="9953" y="4320"/>
                    </a:lnTo>
                    <a:lnTo>
                      <a:pt x="9741" y="4320"/>
                    </a:lnTo>
                    <a:lnTo>
                      <a:pt x="9741" y="3535"/>
                    </a:lnTo>
                    <a:lnTo>
                      <a:pt x="9529" y="2749"/>
                    </a:lnTo>
                    <a:lnTo>
                      <a:pt x="9529" y="1964"/>
                    </a:lnTo>
                    <a:lnTo>
                      <a:pt x="9318" y="1571"/>
                    </a:lnTo>
                    <a:lnTo>
                      <a:pt x="9318" y="1178"/>
                    </a:lnTo>
                    <a:lnTo>
                      <a:pt x="9106" y="785"/>
                    </a:lnTo>
                    <a:lnTo>
                      <a:pt x="8259" y="785"/>
                    </a:lnTo>
                    <a:lnTo>
                      <a:pt x="7835" y="1178"/>
                    </a:lnTo>
                    <a:lnTo>
                      <a:pt x="7624" y="1571"/>
                    </a:lnTo>
                    <a:lnTo>
                      <a:pt x="7200" y="1571"/>
                    </a:lnTo>
                    <a:lnTo>
                      <a:pt x="6776" y="2356"/>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41" name="Freeform 540"/>
              <p:cNvSpPr/>
              <p:nvPr/>
            </p:nvSpPr>
            <p:spPr>
              <a:xfrm>
                <a:off x="1065333" y="431036"/>
                <a:ext cx="56072" cy="2321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3886" y="21600"/>
                    </a:lnTo>
                    <a:lnTo>
                      <a:pt x="15429" y="18514"/>
                    </a:lnTo>
                    <a:lnTo>
                      <a:pt x="18514" y="18514"/>
                    </a:lnTo>
                    <a:lnTo>
                      <a:pt x="20057" y="15429"/>
                    </a:lnTo>
                    <a:lnTo>
                      <a:pt x="21600" y="15429"/>
                    </a:lnTo>
                    <a:lnTo>
                      <a:pt x="21600" y="6171"/>
                    </a:lnTo>
                    <a:lnTo>
                      <a:pt x="20057" y="3086"/>
                    </a:lnTo>
                    <a:lnTo>
                      <a:pt x="16971" y="3086"/>
                    </a:lnTo>
                    <a:lnTo>
                      <a:pt x="15429" y="0"/>
                    </a:lnTo>
                    <a:lnTo>
                      <a:pt x="7714" y="0"/>
                    </a:lnTo>
                    <a:lnTo>
                      <a:pt x="4629" y="3086"/>
                    </a:lnTo>
                    <a:lnTo>
                      <a:pt x="1543" y="3086"/>
                    </a:lnTo>
                    <a:lnTo>
                      <a:pt x="1543" y="6171"/>
                    </a:lnTo>
                    <a:lnTo>
                      <a:pt x="0" y="9257"/>
                    </a:lnTo>
                    <a:lnTo>
                      <a:pt x="0" y="12343"/>
                    </a:lnTo>
                    <a:lnTo>
                      <a:pt x="1543" y="12343"/>
                    </a:lnTo>
                    <a:lnTo>
                      <a:pt x="1543" y="15429"/>
                    </a:lnTo>
                    <a:lnTo>
                      <a:pt x="3086" y="18514"/>
                    </a:lnTo>
                    <a:lnTo>
                      <a:pt x="7714" y="18514"/>
                    </a:lnTo>
                    <a:lnTo>
                      <a:pt x="9257" y="21600"/>
                    </a:lnTo>
                    <a:lnTo>
                      <a:pt x="10800" y="216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42" name="Freeform 542"/>
              <p:cNvSpPr/>
              <p:nvPr/>
            </p:nvSpPr>
            <p:spPr>
              <a:xfrm>
                <a:off x="708887" y="265253"/>
                <a:ext cx="184232" cy="92839"/>
              </a:xfrm>
              <a:custGeom>
                <a:avLst/>
                <a:gdLst/>
                <a:ahLst/>
                <a:cxnLst>
                  <a:cxn ang="0">
                    <a:pos x="wd2" y="hd2"/>
                  </a:cxn>
                  <a:cxn ang="5400000">
                    <a:pos x="wd2" y="hd2"/>
                  </a:cxn>
                  <a:cxn ang="10800000">
                    <a:pos x="wd2" y="hd2"/>
                  </a:cxn>
                  <a:cxn ang="16200000">
                    <a:pos x="wd2" y="hd2"/>
                  </a:cxn>
                </a:cxnLst>
                <a:rect l="0" t="0" r="r" b="b"/>
                <a:pathLst>
                  <a:path w="21600" h="21600" extrusionOk="0">
                    <a:moveTo>
                      <a:pt x="20661" y="0"/>
                    </a:moveTo>
                    <a:lnTo>
                      <a:pt x="18783" y="0"/>
                    </a:lnTo>
                    <a:lnTo>
                      <a:pt x="18783" y="771"/>
                    </a:lnTo>
                    <a:lnTo>
                      <a:pt x="17843" y="771"/>
                    </a:lnTo>
                    <a:lnTo>
                      <a:pt x="16904" y="1543"/>
                    </a:lnTo>
                    <a:lnTo>
                      <a:pt x="16435" y="2314"/>
                    </a:lnTo>
                    <a:lnTo>
                      <a:pt x="15496" y="3086"/>
                    </a:lnTo>
                    <a:lnTo>
                      <a:pt x="15026" y="3086"/>
                    </a:lnTo>
                    <a:lnTo>
                      <a:pt x="11270" y="6171"/>
                    </a:lnTo>
                    <a:lnTo>
                      <a:pt x="8922" y="7714"/>
                    </a:lnTo>
                    <a:lnTo>
                      <a:pt x="7983" y="8486"/>
                    </a:lnTo>
                    <a:lnTo>
                      <a:pt x="7513" y="9257"/>
                    </a:lnTo>
                    <a:lnTo>
                      <a:pt x="6574" y="9257"/>
                    </a:lnTo>
                    <a:lnTo>
                      <a:pt x="5635" y="10029"/>
                    </a:lnTo>
                    <a:lnTo>
                      <a:pt x="2817" y="10029"/>
                    </a:lnTo>
                    <a:lnTo>
                      <a:pt x="2348" y="10800"/>
                    </a:lnTo>
                    <a:lnTo>
                      <a:pt x="1409" y="10800"/>
                    </a:lnTo>
                    <a:lnTo>
                      <a:pt x="1409" y="11571"/>
                    </a:lnTo>
                    <a:lnTo>
                      <a:pt x="939" y="11571"/>
                    </a:lnTo>
                    <a:lnTo>
                      <a:pt x="939" y="12343"/>
                    </a:lnTo>
                    <a:lnTo>
                      <a:pt x="470" y="12343"/>
                    </a:lnTo>
                    <a:lnTo>
                      <a:pt x="470" y="13114"/>
                    </a:lnTo>
                    <a:lnTo>
                      <a:pt x="0" y="14657"/>
                    </a:lnTo>
                    <a:lnTo>
                      <a:pt x="0" y="18514"/>
                    </a:lnTo>
                    <a:lnTo>
                      <a:pt x="939" y="20057"/>
                    </a:lnTo>
                    <a:lnTo>
                      <a:pt x="1409" y="20057"/>
                    </a:lnTo>
                    <a:lnTo>
                      <a:pt x="1878" y="20829"/>
                    </a:lnTo>
                    <a:lnTo>
                      <a:pt x="3757" y="20829"/>
                    </a:lnTo>
                    <a:lnTo>
                      <a:pt x="4226" y="21600"/>
                    </a:lnTo>
                    <a:lnTo>
                      <a:pt x="7043" y="21600"/>
                    </a:lnTo>
                    <a:lnTo>
                      <a:pt x="7513" y="20829"/>
                    </a:lnTo>
                    <a:lnTo>
                      <a:pt x="8922" y="20829"/>
                    </a:lnTo>
                    <a:lnTo>
                      <a:pt x="9391" y="20057"/>
                    </a:lnTo>
                    <a:lnTo>
                      <a:pt x="9861" y="20057"/>
                    </a:lnTo>
                    <a:lnTo>
                      <a:pt x="12209" y="16200"/>
                    </a:lnTo>
                    <a:lnTo>
                      <a:pt x="12678" y="14657"/>
                    </a:lnTo>
                    <a:lnTo>
                      <a:pt x="14087" y="12343"/>
                    </a:lnTo>
                    <a:lnTo>
                      <a:pt x="14087" y="11571"/>
                    </a:lnTo>
                    <a:lnTo>
                      <a:pt x="14557" y="11571"/>
                    </a:lnTo>
                    <a:lnTo>
                      <a:pt x="15026" y="10800"/>
                    </a:lnTo>
                    <a:lnTo>
                      <a:pt x="16904" y="10800"/>
                    </a:lnTo>
                    <a:lnTo>
                      <a:pt x="17843" y="11571"/>
                    </a:lnTo>
                    <a:lnTo>
                      <a:pt x="20191" y="11571"/>
                    </a:lnTo>
                    <a:lnTo>
                      <a:pt x="20661" y="10800"/>
                    </a:lnTo>
                    <a:lnTo>
                      <a:pt x="20661" y="10029"/>
                    </a:lnTo>
                    <a:lnTo>
                      <a:pt x="21130" y="9257"/>
                    </a:lnTo>
                    <a:lnTo>
                      <a:pt x="21130" y="6171"/>
                    </a:lnTo>
                    <a:lnTo>
                      <a:pt x="21600" y="5400"/>
                    </a:lnTo>
                    <a:lnTo>
                      <a:pt x="21600" y="4629"/>
                    </a:lnTo>
                    <a:lnTo>
                      <a:pt x="21130" y="3857"/>
                    </a:lnTo>
                    <a:lnTo>
                      <a:pt x="21130" y="1543"/>
                    </a:lnTo>
                    <a:lnTo>
                      <a:pt x="20661" y="1543"/>
                    </a:lnTo>
                    <a:lnTo>
                      <a:pt x="20661"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43" name="Freeform 544"/>
              <p:cNvSpPr/>
              <p:nvPr/>
            </p:nvSpPr>
            <p:spPr>
              <a:xfrm>
                <a:off x="817022" y="348144"/>
                <a:ext cx="28037" cy="43105"/>
              </a:xfrm>
              <a:custGeom>
                <a:avLst/>
                <a:gdLst/>
                <a:ahLst/>
                <a:cxnLst>
                  <a:cxn ang="0">
                    <a:pos x="wd2" y="hd2"/>
                  </a:cxn>
                  <a:cxn ang="5400000">
                    <a:pos x="wd2" y="hd2"/>
                  </a:cxn>
                  <a:cxn ang="10800000">
                    <a:pos x="wd2" y="hd2"/>
                  </a:cxn>
                  <a:cxn ang="16200000">
                    <a:pos x="wd2" y="hd2"/>
                  </a:cxn>
                </a:cxnLst>
                <a:rect l="0" t="0" r="r" b="b"/>
                <a:pathLst>
                  <a:path w="21600" h="21600" extrusionOk="0">
                    <a:moveTo>
                      <a:pt x="12343" y="21600"/>
                    </a:moveTo>
                    <a:lnTo>
                      <a:pt x="9257" y="21600"/>
                    </a:lnTo>
                    <a:lnTo>
                      <a:pt x="9257" y="19938"/>
                    </a:lnTo>
                    <a:lnTo>
                      <a:pt x="6171" y="19938"/>
                    </a:lnTo>
                    <a:lnTo>
                      <a:pt x="3086" y="18277"/>
                    </a:lnTo>
                    <a:lnTo>
                      <a:pt x="3086" y="14954"/>
                    </a:lnTo>
                    <a:lnTo>
                      <a:pt x="0" y="13292"/>
                    </a:lnTo>
                    <a:lnTo>
                      <a:pt x="0" y="8308"/>
                    </a:lnTo>
                    <a:lnTo>
                      <a:pt x="3086" y="6646"/>
                    </a:lnTo>
                    <a:lnTo>
                      <a:pt x="3086" y="3323"/>
                    </a:lnTo>
                    <a:lnTo>
                      <a:pt x="9257" y="0"/>
                    </a:lnTo>
                    <a:lnTo>
                      <a:pt x="15429" y="0"/>
                    </a:lnTo>
                    <a:lnTo>
                      <a:pt x="15429" y="1662"/>
                    </a:lnTo>
                    <a:lnTo>
                      <a:pt x="18514" y="1662"/>
                    </a:lnTo>
                    <a:lnTo>
                      <a:pt x="18514" y="4985"/>
                    </a:lnTo>
                    <a:lnTo>
                      <a:pt x="21600" y="6646"/>
                    </a:lnTo>
                    <a:lnTo>
                      <a:pt x="21600" y="14954"/>
                    </a:lnTo>
                    <a:lnTo>
                      <a:pt x="18514" y="16615"/>
                    </a:lnTo>
                    <a:lnTo>
                      <a:pt x="18514" y="19938"/>
                    </a:lnTo>
                    <a:lnTo>
                      <a:pt x="15429" y="19938"/>
                    </a:lnTo>
                    <a:lnTo>
                      <a:pt x="12343" y="216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44" name="Freeform 546"/>
              <p:cNvSpPr/>
              <p:nvPr/>
            </p:nvSpPr>
            <p:spPr>
              <a:xfrm>
                <a:off x="873093" y="305041"/>
                <a:ext cx="268337" cy="109418"/>
              </a:xfrm>
              <a:custGeom>
                <a:avLst/>
                <a:gdLst/>
                <a:ahLst/>
                <a:cxnLst>
                  <a:cxn ang="0">
                    <a:pos x="wd2" y="hd2"/>
                  </a:cxn>
                  <a:cxn ang="5400000">
                    <a:pos x="wd2" y="hd2"/>
                  </a:cxn>
                  <a:cxn ang="10800000">
                    <a:pos x="wd2" y="hd2"/>
                  </a:cxn>
                  <a:cxn ang="16200000">
                    <a:pos x="wd2" y="hd2"/>
                  </a:cxn>
                </a:cxnLst>
                <a:rect l="0" t="0" r="r" b="b"/>
                <a:pathLst>
                  <a:path w="21600" h="21600" extrusionOk="0">
                    <a:moveTo>
                      <a:pt x="7737" y="7200"/>
                    </a:moveTo>
                    <a:lnTo>
                      <a:pt x="7415" y="7200"/>
                    </a:lnTo>
                    <a:lnTo>
                      <a:pt x="7415" y="7855"/>
                    </a:lnTo>
                    <a:lnTo>
                      <a:pt x="7093" y="7855"/>
                    </a:lnTo>
                    <a:lnTo>
                      <a:pt x="6770" y="8509"/>
                    </a:lnTo>
                    <a:lnTo>
                      <a:pt x="6770" y="9164"/>
                    </a:lnTo>
                    <a:lnTo>
                      <a:pt x="5803" y="11127"/>
                    </a:lnTo>
                    <a:lnTo>
                      <a:pt x="5481" y="11127"/>
                    </a:lnTo>
                    <a:lnTo>
                      <a:pt x="5481" y="11782"/>
                    </a:lnTo>
                    <a:lnTo>
                      <a:pt x="4513" y="11782"/>
                    </a:lnTo>
                    <a:lnTo>
                      <a:pt x="3869" y="11127"/>
                    </a:lnTo>
                    <a:lnTo>
                      <a:pt x="1290" y="11127"/>
                    </a:lnTo>
                    <a:lnTo>
                      <a:pt x="645" y="12436"/>
                    </a:lnTo>
                    <a:lnTo>
                      <a:pt x="645" y="13091"/>
                    </a:lnTo>
                    <a:lnTo>
                      <a:pt x="322" y="13745"/>
                    </a:lnTo>
                    <a:lnTo>
                      <a:pt x="322" y="16364"/>
                    </a:lnTo>
                    <a:lnTo>
                      <a:pt x="0" y="16364"/>
                    </a:lnTo>
                    <a:lnTo>
                      <a:pt x="0" y="17673"/>
                    </a:lnTo>
                    <a:lnTo>
                      <a:pt x="322" y="18327"/>
                    </a:lnTo>
                    <a:lnTo>
                      <a:pt x="322" y="18982"/>
                    </a:lnTo>
                    <a:lnTo>
                      <a:pt x="645" y="18982"/>
                    </a:lnTo>
                    <a:lnTo>
                      <a:pt x="645" y="19636"/>
                    </a:lnTo>
                    <a:lnTo>
                      <a:pt x="967" y="19636"/>
                    </a:lnTo>
                    <a:lnTo>
                      <a:pt x="1290" y="20291"/>
                    </a:lnTo>
                    <a:lnTo>
                      <a:pt x="1934" y="20291"/>
                    </a:lnTo>
                    <a:lnTo>
                      <a:pt x="2257" y="20945"/>
                    </a:lnTo>
                    <a:lnTo>
                      <a:pt x="4513" y="20945"/>
                    </a:lnTo>
                    <a:lnTo>
                      <a:pt x="5158" y="21600"/>
                    </a:lnTo>
                    <a:lnTo>
                      <a:pt x="5481" y="20945"/>
                    </a:lnTo>
                    <a:lnTo>
                      <a:pt x="7415" y="20945"/>
                    </a:lnTo>
                    <a:lnTo>
                      <a:pt x="9349" y="19636"/>
                    </a:lnTo>
                    <a:lnTo>
                      <a:pt x="9672" y="19636"/>
                    </a:lnTo>
                    <a:lnTo>
                      <a:pt x="9994" y="18982"/>
                    </a:lnTo>
                    <a:lnTo>
                      <a:pt x="10961" y="18327"/>
                    </a:lnTo>
                    <a:lnTo>
                      <a:pt x="12251" y="17673"/>
                    </a:lnTo>
                    <a:lnTo>
                      <a:pt x="12573" y="17673"/>
                    </a:lnTo>
                    <a:lnTo>
                      <a:pt x="12896" y="17018"/>
                    </a:lnTo>
                    <a:lnTo>
                      <a:pt x="13863" y="16364"/>
                    </a:lnTo>
                    <a:lnTo>
                      <a:pt x="15152" y="16364"/>
                    </a:lnTo>
                    <a:lnTo>
                      <a:pt x="15797" y="15709"/>
                    </a:lnTo>
                    <a:lnTo>
                      <a:pt x="18054" y="15709"/>
                    </a:lnTo>
                    <a:lnTo>
                      <a:pt x="18376" y="16364"/>
                    </a:lnTo>
                    <a:lnTo>
                      <a:pt x="19666" y="17673"/>
                    </a:lnTo>
                    <a:lnTo>
                      <a:pt x="20310" y="17673"/>
                    </a:lnTo>
                    <a:lnTo>
                      <a:pt x="20310" y="18327"/>
                    </a:lnTo>
                    <a:lnTo>
                      <a:pt x="21600" y="18327"/>
                    </a:lnTo>
                    <a:lnTo>
                      <a:pt x="21600" y="15055"/>
                    </a:lnTo>
                    <a:lnTo>
                      <a:pt x="21278" y="15055"/>
                    </a:lnTo>
                    <a:lnTo>
                      <a:pt x="21278" y="13745"/>
                    </a:lnTo>
                    <a:lnTo>
                      <a:pt x="20955" y="13091"/>
                    </a:lnTo>
                    <a:lnTo>
                      <a:pt x="20955" y="12436"/>
                    </a:lnTo>
                    <a:lnTo>
                      <a:pt x="20633" y="11782"/>
                    </a:lnTo>
                    <a:lnTo>
                      <a:pt x="20310" y="10473"/>
                    </a:lnTo>
                    <a:lnTo>
                      <a:pt x="19666" y="9164"/>
                    </a:lnTo>
                    <a:lnTo>
                      <a:pt x="19343" y="9164"/>
                    </a:lnTo>
                    <a:lnTo>
                      <a:pt x="19343" y="8509"/>
                    </a:lnTo>
                    <a:lnTo>
                      <a:pt x="18699" y="8509"/>
                    </a:lnTo>
                    <a:lnTo>
                      <a:pt x="18376" y="7855"/>
                    </a:lnTo>
                    <a:lnTo>
                      <a:pt x="16442" y="7855"/>
                    </a:lnTo>
                    <a:lnTo>
                      <a:pt x="15797" y="7200"/>
                    </a:lnTo>
                    <a:lnTo>
                      <a:pt x="15475" y="7200"/>
                    </a:lnTo>
                    <a:lnTo>
                      <a:pt x="15152" y="6545"/>
                    </a:lnTo>
                    <a:lnTo>
                      <a:pt x="14830" y="6545"/>
                    </a:lnTo>
                    <a:lnTo>
                      <a:pt x="14830" y="5236"/>
                    </a:lnTo>
                    <a:lnTo>
                      <a:pt x="14507" y="4582"/>
                    </a:lnTo>
                    <a:lnTo>
                      <a:pt x="14507" y="1309"/>
                    </a:lnTo>
                    <a:lnTo>
                      <a:pt x="14185" y="655"/>
                    </a:lnTo>
                    <a:lnTo>
                      <a:pt x="13863" y="655"/>
                    </a:lnTo>
                    <a:lnTo>
                      <a:pt x="13540" y="0"/>
                    </a:lnTo>
                    <a:lnTo>
                      <a:pt x="12251" y="0"/>
                    </a:lnTo>
                    <a:lnTo>
                      <a:pt x="11928" y="655"/>
                    </a:lnTo>
                    <a:lnTo>
                      <a:pt x="10961" y="655"/>
                    </a:lnTo>
                    <a:lnTo>
                      <a:pt x="10961" y="1309"/>
                    </a:lnTo>
                    <a:lnTo>
                      <a:pt x="10639" y="1309"/>
                    </a:lnTo>
                    <a:lnTo>
                      <a:pt x="10316" y="1964"/>
                    </a:lnTo>
                    <a:lnTo>
                      <a:pt x="10316" y="5891"/>
                    </a:lnTo>
                    <a:lnTo>
                      <a:pt x="9994" y="6545"/>
                    </a:lnTo>
                    <a:lnTo>
                      <a:pt x="9672" y="6545"/>
                    </a:lnTo>
                    <a:lnTo>
                      <a:pt x="9672" y="7200"/>
                    </a:lnTo>
                    <a:lnTo>
                      <a:pt x="7737" y="72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45" name="Freeform 548"/>
              <p:cNvSpPr/>
              <p:nvPr/>
            </p:nvSpPr>
            <p:spPr>
              <a:xfrm>
                <a:off x="961203" y="248674"/>
                <a:ext cx="88111" cy="53052"/>
              </a:xfrm>
              <a:custGeom>
                <a:avLst/>
                <a:gdLst/>
                <a:ahLst/>
                <a:cxnLst>
                  <a:cxn ang="0">
                    <a:pos x="wd2" y="hd2"/>
                  </a:cxn>
                  <a:cxn ang="5400000">
                    <a:pos x="wd2" y="hd2"/>
                  </a:cxn>
                  <a:cxn ang="10800000">
                    <a:pos x="wd2" y="hd2"/>
                  </a:cxn>
                  <a:cxn ang="16200000">
                    <a:pos x="wd2" y="hd2"/>
                  </a:cxn>
                </a:cxnLst>
                <a:rect l="0" t="0" r="r" b="b"/>
                <a:pathLst>
                  <a:path w="21600" h="21600" extrusionOk="0">
                    <a:moveTo>
                      <a:pt x="12764" y="1350"/>
                    </a:moveTo>
                    <a:lnTo>
                      <a:pt x="4909" y="1350"/>
                    </a:lnTo>
                    <a:lnTo>
                      <a:pt x="2945" y="4050"/>
                    </a:lnTo>
                    <a:lnTo>
                      <a:pt x="2945" y="5400"/>
                    </a:lnTo>
                    <a:lnTo>
                      <a:pt x="1964" y="6750"/>
                    </a:lnTo>
                    <a:lnTo>
                      <a:pt x="1964" y="8100"/>
                    </a:lnTo>
                    <a:lnTo>
                      <a:pt x="982" y="9450"/>
                    </a:lnTo>
                    <a:lnTo>
                      <a:pt x="982" y="12150"/>
                    </a:lnTo>
                    <a:lnTo>
                      <a:pt x="0" y="14850"/>
                    </a:lnTo>
                    <a:lnTo>
                      <a:pt x="0" y="20250"/>
                    </a:lnTo>
                    <a:lnTo>
                      <a:pt x="982" y="21600"/>
                    </a:lnTo>
                    <a:lnTo>
                      <a:pt x="2945" y="21600"/>
                    </a:lnTo>
                    <a:lnTo>
                      <a:pt x="2945" y="20250"/>
                    </a:lnTo>
                    <a:lnTo>
                      <a:pt x="3927" y="20250"/>
                    </a:lnTo>
                    <a:lnTo>
                      <a:pt x="4909" y="18900"/>
                    </a:lnTo>
                    <a:lnTo>
                      <a:pt x="7855" y="16200"/>
                    </a:lnTo>
                    <a:lnTo>
                      <a:pt x="9818" y="13500"/>
                    </a:lnTo>
                    <a:lnTo>
                      <a:pt x="14727" y="13500"/>
                    </a:lnTo>
                    <a:lnTo>
                      <a:pt x="15709" y="12150"/>
                    </a:lnTo>
                    <a:lnTo>
                      <a:pt x="18655" y="12150"/>
                    </a:lnTo>
                    <a:lnTo>
                      <a:pt x="18655" y="10800"/>
                    </a:lnTo>
                    <a:lnTo>
                      <a:pt x="19636" y="10800"/>
                    </a:lnTo>
                    <a:lnTo>
                      <a:pt x="19636" y="9450"/>
                    </a:lnTo>
                    <a:lnTo>
                      <a:pt x="20618" y="8100"/>
                    </a:lnTo>
                    <a:lnTo>
                      <a:pt x="20618" y="5400"/>
                    </a:lnTo>
                    <a:lnTo>
                      <a:pt x="21600" y="4050"/>
                    </a:lnTo>
                    <a:lnTo>
                      <a:pt x="21600" y="1350"/>
                    </a:lnTo>
                    <a:lnTo>
                      <a:pt x="20618" y="1350"/>
                    </a:lnTo>
                    <a:lnTo>
                      <a:pt x="20618" y="0"/>
                    </a:lnTo>
                    <a:lnTo>
                      <a:pt x="16691" y="0"/>
                    </a:lnTo>
                    <a:lnTo>
                      <a:pt x="14727" y="1350"/>
                    </a:lnTo>
                    <a:lnTo>
                      <a:pt x="12764" y="135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46" name="Freeform 550"/>
              <p:cNvSpPr/>
              <p:nvPr/>
            </p:nvSpPr>
            <p:spPr>
              <a:xfrm>
                <a:off x="957198" y="192308"/>
                <a:ext cx="100126" cy="43105"/>
              </a:xfrm>
              <a:custGeom>
                <a:avLst/>
                <a:gdLst/>
                <a:ahLst/>
                <a:cxnLst>
                  <a:cxn ang="0">
                    <a:pos x="wd2" y="hd2"/>
                  </a:cxn>
                  <a:cxn ang="5400000">
                    <a:pos x="wd2" y="hd2"/>
                  </a:cxn>
                  <a:cxn ang="10800000">
                    <a:pos x="wd2" y="hd2"/>
                  </a:cxn>
                  <a:cxn ang="16200000">
                    <a:pos x="wd2" y="hd2"/>
                  </a:cxn>
                </a:cxnLst>
                <a:rect l="0" t="0" r="r" b="b"/>
                <a:pathLst>
                  <a:path w="21600" h="21600" extrusionOk="0">
                    <a:moveTo>
                      <a:pt x="6048" y="6646"/>
                    </a:moveTo>
                    <a:lnTo>
                      <a:pt x="6912" y="4985"/>
                    </a:lnTo>
                    <a:lnTo>
                      <a:pt x="8640" y="3323"/>
                    </a:lnTo>
                    <a:lnTo>
                      <a:pt x="8640" y="1662"/>
                    </a:lnTo>
                    <a:lnTo>
                      <a:pt x="9504" y="1662"/>
                    </a:lnTo>
                    <a:lnTo>
                      <a:pt x="10368" y="0"/>
                    </a:lnTo>
                    <a:lnTo>
                      <a:pt x="17280" y="0"/>
                    </a:lnTo>
                    <a:lnTo>
                      <a:pt x="19008" y="3323"/>
                    </a:lnTo>
                    <a:lnTo>
                      <a:pt x="19872" y="3323"/>
                    </a:lnTo>
                    <a:lnTo>
                      <a:pt x="19872" y="4985"/>
                    </a:lnTo>
                    <a:lnTo>
                      <a:pt x="21600" y="8308"/>
                    </a:lnTo>
                    <a:lnTo>
                      <a:pt x="21600" y="13292"/>
                    </a:lnTo>
                    <a:lnTo>
                      <a:pt x="20736" y="14954"/>
                    </a:lnTo>
                    <a:lnTo>
                      <a:pt x="19872" y="14954"/>
                    </a:lnTo>
                    <a:lnTo>
                      <a:pt x="19008" y="16615"/>
                    </a:lnTo>
                    <a:lnTo>
                      <a:pt x="14688" y="16615"/>
                    </a:lnTo>
                    <a:lnTo>
                      <a:pt x="12960" y="18277"/>
                    </a:lnTo>
                    <a:lnTo>
                      <a:pt x="11232" y="18277"/>
                    </a:lnTo>
                    <a:lnTo>
                      <a:pt x="9504" y="19938"/>
                    </a:lnTo>
                    <a:lnTo>
                      <a:pt x="7776" y="19938"/>
                    </a:lnTo>
                    <a:lnTo>
                      <a:pt x="6048" y="21600"/>
                    </a:lnTo>
                    <a:lnTo>
                      <a:pt x="864" y="21600"/>
                    </a:lnTo>
                    <a:lnTo>
                      <a:pt x="0" y="19938"/>
                    </a:lnTo>
                    <a:lnTo>
                      <a:pt x="0" y="18277"/>
                    </a:lnTo>
                    <a:lnTo>
                      <a:pt x="864" y="16615"/>
                    </a:lnTo>
                    <a:lnTo>
                      <a:pt x="864" y="14954"/>
                    </a:lnTo>
                    <a:lnTo>
                      <a:pt x="1728" y="13292"/>
                    </a:lnTo>
                    <a:lnTo>
                      <a:pt x="3456" y="11631"/>
                    </a:lnTo>
                    <a:lnTo>
                      <a:pt x="4320" y="8308"/>
                    </a:lnTo>
                    <a:lnTo>
                      <a:pt x="6048" y="6646"/>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47" name="Freeform 552"/>
              <p:cNvSpPr/>
              <p:nvPr/>
            </p:nvSpPr>
            <p:spPr>
              <a:xfrm>
                <a:off x="1157449" y="192308"/>
                <a:ext cx="136171" cy="76261"/>
              </a:xfrm>
              <a:custGeom>
                <a:avLst/>
                <a:gdLst/>
                <a:ahLst/>
                <a:cxnLst>
                  <a:cxn ang="0">
                    <a:pos x="wd2" y="hd2"/>
                  </a:cxn>
                  <a:cxn ang="5400000">
                    <a:pos x="wd2" y="hd2"/>
                  </a:cxn>
                  <a:cxn ang="10800000">
                    <a:pos x="wd2" y="hd2"/>
                  </a:cxn>
                  <a:cxn ang="16200000">
                    <a:pos x="wd2" y="hd2"/>
                  </a:cxn>
                </a:cxnLst>
                <a:rect l="0" t="0" r="r" b="b"/>
                <a:pathLst>
                  <a:path w="21600" h="21600" extrusionOk="0">
                    <a:moveTo>
                      <a:pt x="3812" y="0"/>
                    </a:moveTo>
                    <a:lnTo>
                      <a:pt x="6353" y="0"/>
                    </a:lnTo>
                    <a:lnTo>
                      <a:pt x="8259" y="939"/>
                    </a:lnTo>
                    <a:lnTo>
                      <a:pt x="9529" y="939"/>
                    </a:lnTo>
                    <a:lnTo>
                      <a:pt x="10800" y="1878"/>
                    </a:lnTo>
                    <a:lnTo>
                      <a:pt x="12071" y="1878"/>
                    </a:lnTo>
                    <a:lnTo>
                      <a:pt x="13341" y="2817"/>
                    </a:lnTo>
                    <a:lnTo>
                      <a:pt x="14612" y="2817"/>
                    </a:lnTo>
                    <a:lnTo>
                      <a:pt x="19059" y="9391"/>
                    </a:lnTo>
                    <a:lnTo>
                      <a:pt x="19694" y="11270"/>
                    </a:lnTo>
                    <a:lnTo>
                      <a:pt x="19694" y="12209"/>
                    </a:lnTo>
                    <a:lnTo>
                      <a:pt x="20965" y="14087"/>
                    </a:lnTo>
                    <a:lnTo>
                      <a:pt x="20965" y="15026"/>
                    </a:lnTo>
                    <a:lnTo>
                      <a:pt x="21600" y="15965"/>
                    </a:lnTo>
                    <a:lnTo>
                      <a:pt x="21600" y="18783"/>
                    </a:lnTo>
                    <a:lnTo>
                      <a:pt x="20329" y="20661"/>
                    </a:lnTo>
                    <a:lnTo>
                      <a:pt x="19694" y="20661"/>
                    </a:lnTo>
                    <a:lnTo>
                      <a:pt x="19059" y="21600"/>
                    </a:lnTo>
                    <a:lnTo>
                      <a:pt x="11435" y="21600"/>
                    </a:lnTo>
                    <a:lnTo>
                      <a:pt x="11435" y="20661"/>
                    </a:lnTo>
                    <a:lnTo>
                      <a:pt x="10800" y="19722"/>
                    </a:lnTo>
                    <a:lnTo>
                      <a:pt x="10800" y="17843"/>
                    </a:lnTo>
                    <a:lnTo>
                      <a:pt x="10165" y="16904"/>
                    </a:lnTo>
                    <a:lnTo>
                      <a:pt x="10165" y="15026"/>
                    </a:lnTo>
                    <a:lnTo>
                      <a:pt x="9529" y="15026"/>
                    </a:lnTo>
                    <a:lnTo>
                      <a:pt x="9529" y="14087"/>
                    </a:lnTo>
                    <a:lnTo>
                      <a:pt x="8259" y="14087"/>
                    </a:lnTo>
                    <a:lnTo>
                      <a:pt x="7624" y="13148"/>
                    </a:lnTo>
                    <a:lnTo>
                      <a:pt x="3812" y="13148"/>
                    </a:lnTo>
                    <a:lnTo>
                      <a:pt x="0" y="7513"/>
                    </a:lnTo>
                    <a:lnTo>
                      <a:pt x="0" y="2817"/>
                    </a:lnTo>
                    <a:lnTo>
                      <a:pt x="635" y="2817"/>
                    </a:lnTo>
                    <a:lnTo>
                      <a:pt x="1906" y="939"/>
                    </a:lnTo>
                    <a:lnTo>
                      <a:pt x="2541" y="939"/>
                    </a:lnTo>
                    <a:lnTo>
                      <a:pt x="3176" y="0"/>
                    </a:lnTo>
                    <a:lnTo>
                      <a:pt x="3812"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48" name="Freeform 554"/>
              <p:cNvSpPr/>
              <p:nvPr/>
            </p:nvSpPr>
            <p:spPr>
              <a:xfrm>
                <a:off x="1153444" y="421089"/>
                <a:ext cx="132166" cy="119365"/>
              </a:xfrm>
              <a:custGeom>
                <a:avLst/>
                <a:gdLst/>
                <a:ahLst/>
                <a:cxnLst>
                  <a:cxn ang="0">
                    <a:pos x="wd2" y="hd2"/>
                  </a:cxn>
                  <a:cxn ang="5400000">
                    <a:pos x="wd2" y="hd2"/>
                  </a:cxn>
                  <a:cxn ang="10800000">
                    <a:pos x="wd2" y="hd2"/>
                  </a:cxn>
                  <a:cxn ang="16200000">
                    <a:pos x="wd2" y="hd2"/>
                  </a:cxn>
                </a:cxnLst>
                <a:rect l="0" t="0" r="r" b="b"/>
                <a:pathLst>
                  <a:path w="21600" h="21600" extrusionOk="0">
                    <a:moveTo>
                      <a:pt x="7855" y="2400"/>
                    </a:moveTo>
                    <a:lnTo>
                      <a:pt x="7200" y="2400"/>
                    </a:lnTo>
                    <a:lnTo>
                      <a:pt x="7200" y="3000"/>
                    </a:lnTo>
                    <a:lnTo>
                      <a:pt x="7855" y="3000"/>
                    </a:lnTo>
                    <a:lnTo>
                      <a:pt x="7855" y="4800"/>
                    </a:lnTo>
                    <a:lnTo>
                      <a:pt x="8509" y="6000"/>
                    </a:lnTo>
                    <a:lnTo>
                      <a:pt x="9164" y="6600"/>
                    </a:lnTo>
                    <a:lnTo>
                      <a:pt x="9164" y="11400"/>
                    </a:lnTo>
                    <a:lnTo>
                      <a:pt x="8509" y="12000"/>
                    </a:lnTo>
                    <a:lnTo>
                      <a:pt x="6545" y="12000"/>
                    </a:lnTo>
                    <a:lnTo>
                      <a:pt x="3273" y="9000"/>
                    </a:lnTo>
                    <a:lnTo>
                      <a:pt x="2618" y="9000"/>
                    </a:lnTo>
                    <a:lnTo>
                      <a:pt x="1964" y="8400"/>
                    </a:lnTo>
                    <a:lnTo>
                      <a:pt x="655" y="8400"/>
                    </a:lnTo>
                    <a:lnTo>
                      <a:pt x="655" y="9000"/>
                    </a:lnTo>
                    <a:lnTo>
                      <a:pt x="0" y="9000"/>
                    </a:lnTo>
                    <a:lnTo>
                      <a:pt x="0" y="13200"/>
                    </a:lnTo>
                    <a:lnTo>
                      <a:pt x="655" y="13800"/>
                    </a:lnTo>
                    <a:lnTo>
                      <a:pt x="1309" y="13800"/>
                    </a:lnTo>
                    <a:lnTo>
                      <a:pt x="1964" y="14400"/>
                    </a:lnTo>
                    <a:lnTo>
                      <a:pt x="3273" y="15000"/>
                    </a:lnTo>
                    <a:lnTo>
                      <a:pt x="5236" y="15600"/>
                    </a:lnTo>
                    <a:lnTo>
                      <a:pt x="6545" y="16800"/>
                    </a:lnTo>
                    <a:lnTo>
                      <a:pt x="7200" y="16800"/>
                    </a:lnTo>
                    <a:lnTo>
                      <a:pt x="7855" y="17400"/>
                    </a:lnTo>
                    <a:lnTo>
                      <a:pt x="8509" y="18600"/>
                    </a:lnTo>
                    <a:lnTo>
                      <a:pt x="8509" y="19200"/>
                    </a:lnTo>
                    <a:lnTo>
                      <a:pt x="10473" y="21000"/>
                    </a:lnTo>
                    <a:lnTo>
                      <a:pt x="11782" y="21000"/>
                    </a:lnTo>
                    <a:lnTo>
                      <a:pt x="12436" y="21600"/>
                    </a:lnTo>
                    <a:lnTo>
                      <a:pt x="17018" y="21600"/>
                    </a:lnTo>
                    <a:lnTo>
                      <a:pt x="17673" y="21000"/>
                    </a:lnTo>
                    <a:lnTo>
                      <a:pt x="18327" y="21000"/>
                    </a:lnTo>
                    <a:lnTo>
                      <a:pt x="18327" y="20400"/>
                    </a:lnTo>
                    <a:lnTo>
                      <a:pt x="18982" y="20400"/>
                    </a:lnTo>
                    <a:lnTo>
                      <a:pt x="18982" y="19800"/>
                    </a:lnTo>
                    <a:lnTo>
                      <a:pt x="19636" y="19200"/>
                    </a:lnTo>
                    <a:lnTo>
                      <a:pt x="20291" y="18000"/>
                    </a:lnTo>
                    <a:lnTo>
                      <a:pt x="20945" y="17400"/>
                    </a:lnTo>
                    <a:lnTo>
                      <a:pt x="20945" y="16200"/>
                    </a:lnTo>
                    <a:lnTo>
                      <a:pt x="21600" y="15000"/>
                    </a:lnTo>
                    <a:lnTo>
                      <a:pt x="21600" y="13800"/>
                    </a:lnTo>
                    <a:lnTo>
                      <a:pt x="20945" y="13200"/>
                    </a:lnTo>
                    <a:lnTo>
                      <a:pt x="20945" y="12600"/>
                    </a:lnTo>
                    <a:lnTo>
                      <a:pt x="20291" y="12000"/>
                    </a:lnTo>
                    <a:lnTo>
                      <a:pt x="19636" y="10200"/>
                    </a:lnTo>
                    <a:lnTo>
                      <a:pt x="18982" y="9600"/>
                    </a:lnTo>
                    <a:lnTo>
                      <a:pt x="18982" y="7200"/>
                    </a:lnTo>
                    <a:lnTo>
                      <a:pt x="19636" y="6000"/>
                    </a:lnTo>
                    <a:lnTo>
                      <a:pt x="19636" y="4800"/>
                    </a:lnTo>
                    <a:lnTo>
                      <a:pt x="20291" y="3600"/>
                    </a:lnTo>
                    <a:lnTo>
                      <a:pt x="20291" y="1200"/>
                    </a:lnTo>
                    <a:lnTo>
                      <a:pt x="18982" y="0"/>
                    </a:lnTo>
                    <a:lnTo>
                      <a:pt x="11782" y="0"/>
                    </a:lnTo>
                    <a:lnTo>
                      <a:pt x="10473" y="600"/>
                    </a:lnTo>
                    <a:lnTo>
                      <a:pt x="9818" y="600"/>
                    </a:lnTo>
                    <a:lnTo>
                      <a:pt x="9164" y="1200"/>
                    </a:lnTo>
                    <a:lnTo>
                      <a:pt x="8509" y="1200"/>
                    </a:lnTo>
                    <a:lnTo>
                      <a:pt x="7855" y="1800"/>
                    </a:lnTo>
                    <a:lnTo>
                      <a:pt x="7855" y="24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49" name="Freeform 556"/>
              <p:cNvSpPr/>
              <p:nvPr/>
            </p:nvSpPr>
            <p:spPr>
              <a:xfrm>
                <a:off x="1181479" y="590188"/>
                <a:ext cx="84106" cy="56367"/>
              </a:xfrm>
              <a:custGeom>
                <a:avLst/>
                <a:gdLst/>
                <a:ahLst/>
                <a:cxnLst>
                  <a:cxn ang="0">
                    <a:pos x="wd2" y="hd2"/>
                  </a:cxn>
                  <a:cxn ang="5400000">
                    <a:pos x="wd2" y="hd2"/>
                  </a:cxn>
                  <a:cxn ang="10800000">
                    <a:pos x="wd2" y="hd2"/>
                  </a:cxn>
                  <a:cxn ang="16200000">
                    <a:pos x="wd2" y="hd2"/>
                  </a:cxn>
                </a:cxnLst>
                <a:rect l="0" t="0" r="r" b="b"/>
                <a:pathLst>
                  <a:path w="21600" h="21600" extrusionOk="0">
                    <a:moveTo>
                      <a:pt x="11314" y="0"/>
                    </a:moveTo>
                    <a:lnTo>
                      <a:pt x="10286" y="0"/>
                    </a:lnTo>
                    <a:lnTo>
                      <a:pt x="10286" y="1271"/>
                    </a:lnTo>
                    <a:lnTo>
                      <a:pt x="9257" y="1271"/>
                    </a:lnTo>
                    <a:lnTo>
                      <a:pt x="8229" y="2541"/>
                    </a:lnTo>
                    <a:lnTo>
                      <a:pt x="7200" y="2541"/>
                    </a:lnTo>
                    <a:lnTo>
                      <a:pt x="3086" y="7624"/>
                    </a:lnTo>
                    <a:lnTo>
                      <a:pt x="2057" y="10165"/>
                    </a:lnTo>
                    <a:lnTo>
                      <a:pt x="1029" y="11435"/>
                    </a:lnTo>
                    <a:lnTo>
                      <a:pt x="1029" y="12706"/>
                    </a:lnTo>
                    <a:lnTo>
                      <a:pt x="0" y="13976"/>
                    </a:lnTo>
                    <a:lnTo>
                      <a:pt x="0" y="17788"/>
                    </a:lnTo>
                    <a:lnTo>
                      <a:pt x="2057" y="20329"/>
                    </a:lnTo>
                    <a:lnTo>
                      <a:pt x="5143" y="20329"/>
                    </a:lnTo>
                    <a:lnTo>
                      <a:pt x="6171" y="21600"/>
                    </a:lnTo>
                    <a:lnTo>
                      <a:pt x="9257" y="21600"/>
                    </a:lnTo>
                    <a:lnTo>
                      <a:pt x="10286" y="20329"/>
                    </a:lnTo>
                    <a:lnTo>
                      <a:pt x="14400" y="20329"/>
                    </a:lnTo>
                    <a:lnTo>
                      <a:pt x="16457" y="19059"/>
                    </a:lnTo>
                    <a:lnTo>
                      <a:pt x="17486" y="19059"/>
                    </a:lnTo>
                    <a:lnTo>
                      <a:pt x="19543" y="16518"/>
                    </a:lnTo>
                    <a:lnTo>
                      <a:pt x="20571" y="16518"/>
                    </a:lnTo>
                    <a:lnTo>
                      <a:pt x="21600" y="15247"/>
                    </a:lnTo>
                    <a:lnTo>
                      <a:pt x="21600" y="11435"/>
                    </a:lnTo>
                    <a:lnTo>
                      <a:pt x="20571" y="10165"/>
                    </a:lnTo>
                    <a:lnTo>
                      <a:pt x="20571" y="8894"/>
                    </a:lnTo>
                    <a:lnTo>
                      <a:pt x="18514" y="6353"/>
                    </a:lnTo>
                    <a:lnTo>
                      <a:pt x="18514" y="5082"/>
                    </a:lnTo>
                    <a:lnTo>
                      <a:pt x="17486" y="5082"/>
                    </a:lnTo>
                    <a:lnTo>
                      <a:pt x="15429" y="2541"/>
                    </a:lnTo>
                    <a:lnTo>
                      <a:pt x="14400" y="2541"/>
                    </a:lnTo>
                    <a:lnTo>
                      <a:pt x="13371" y="1271"/>
                    </a:lnTo>
                    <a:lnTo>
                      <a:pt x="12343" y="1271"/>
                    </a:lnTo>
                    <a:lnTo>
                      <a:pt x="11314"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50" name="Freeform 558"/>
              <p:cNvSpPr/>
              <p:nvPr/>
            </p:nvSpPr>
            <p:spPr>
              <a:xfrm>
                <a:off x="1321654" y="421089"/>
                <a:ext cx="140177" cy="89524"/>
              </a:xfrm>
              <a:custGeom>
                <a:avLst/>
                <a:gdLst/>
                <a:ahLst/>
                <a:cxnLst>
                  <a:cxn ang="0">
                    <a:pos x="wd2" y="hd2"/>
                  </a:cxn>
                  <a:cxn ang="5400000">
                    <a:pos x="wd2" y="hd2"/>
                  </a:cxn>
                  <a:cxn ang="10800000">
                    <a:pos x="wd2" y="hd2"/>
                  </a:cxn>
                  <a:cxn ang="16200000">
                    <a:pos x="wd2" y="hd2"/>
                  </a:cxn>
                </a:cxnLst>
                <a:rect l="0" t="0" r="r" b="b"/>
                <a:pathLst>
                  <a:path w="21600" h="21600" extrusionOk="0">
                    <a:moveTo>
                      <a:pt x="617" y="20800"/>
                    </a:moveTo>
                    <a:lnTo>
                      <a:pt x="617" y="20000"/>
                    </a:lnTo>
                    <a:lnTo>
                      <a:pt x="0" y="20000"/>
                    </a:lnTo>
                    <a:lnTo>
                      <a:pt x="0" y="18400"/>
                    </a:lnTo>
                    <a:lnTo>
                      <a:pt x="617" y="16800"/>
                    </a:lnTo>
                    <a:lnTo>
                      <a:pt x="617" y="15200"/>
                    </a:lnTo>
                    <a:lnTo>
                      <a:pt x="1234" y="14400"/>
                    </a:lnTo>
                    <a:lnTo>
                      <a:pt x="1234" y="12000"/>
                    </a:lnTo>
                    <a:lnTo>
                      <a:pt x="1851" y="10400"/>
                    </a:lnTo>
                    <a:lnTo>
                      <a:pt x="1851" y="8800"/>
                    </a:lnTo>
                    <a:lnTo>
                      <a:pt x="2469" y="8000"/>
                    </a:lnTo>
                    <a:lnTo>
                      <a:pt x="2469" y="7200"/>
                    </a:lnTo>
                    <a:lnTo>
                      <a:pt x="3086" y="5600"/>
                    </a:lnTo>
                    <a:lnTo>
                      <a:pt x="3703" y="4800"/>
                    </a:lnTo>
                    <a:lnTo>
                      <a:pt x="3703" y="4000"/>
                    </a:lnTo>
                    <a:lnTo>
                      <a:pt x="4320" y="4000"/>
                    </a:lnTo>
                    <a:lnTo>
                      <a:pt x="4320" y="3200"/>
                    </a:lnTo>
                    <a:lnTo>
                      <a:pt x="4937" y="3200"/>
                    </a:lnTo>
                    <a:lnTo>
                      <a:pt x="6171" y="2400"/>
                    </a:lnTo>
                    <a:lnTo>
                      <a:pt x="6789" y="1600"/>
                    </a:lnTo>
                    <a:lnTo>
                      <a:pt x="8023" y="800"/>
                    </a:lnTo>
                    <a:lnTo>
                      <a:pt x="9874" y="800"/>
                    </a:lnTo>
                    <a:lnTo>
                      <a:pt x="10491" y="0"/>
                    </a:lnTo>
                    <a:lnTo>
                      <a:pt x="12960" y="0"/>
                    </a:lnTo>
                    <a:lnTo>
                      <a:pt x="14194" y="800"/>
                    </a:lnTo>
                    <a:lnTo>
                      <a:pt x="17280" y="800"/>
                    </a:lnTo>
                    <a:lnTo>
                      <a:pt x="17280" y="1600"/>
                    </a:lnTo>
                    <a:lnTo>
                      <a:pt x="19749" y="1600"/>
                    </a:lnTo>
                    <a:lnTo>
                      <a:pt x="20366" y="2400"/>
                    </a:lnTo>
                    <a:lnTo>
                      <a:pt x="21600" y="2400"/>
                    </a:lnTo>
                    <a:lnTo>
                      <a:pt x="21600" y="4800"/>
                    </a:lnTo>
                    <a:lnTo>
                      <a:pt x="20983" y="4800"/>
                    </a:lnTo>
                    <a:lnTo>
                      <a:pt x="20983" y="5600"/>
                    </a:lnTo>
                    <a:lnTo>
                      <a:pt x="18514" y="8800"/>
                    </a:lnTo>
                    <a:lnTo>
                      <a:pt x="17897" y="8800"/>
                    </a:lnTo>
                    <a:lnTo>
                      <a:pt x="16663" y="10400"/>
                    </a:lnTo>
                    <a:lnTo>
                      <a:pt x="15429" y="11200"/>
                    </a:lnTo>
                    <a:lnTo>
                      <a:pt x="14811" y="12800"/>
                    </a:lnTo>
                    <a:lnTo>
                      <a:pt x="14194" y="13600"/>
                    </a:lnTo>
                    <a:lnTo>
                      <a:pt x="12960" y="14400"/>
                    </a:lnTo>
                    <a:lnTo>
                      <a:pt x="12343" y="14400"/>
                    </a:lnTo>
                    <a:lnTo>
                      <a:pt x="11726" y="15200"/>
                    </a:lnTo>
                    <a:lnTo>
                      <a:pt x="9257" y="15200"/>
                    </a:lnTo>
                    <a:lnTo>
                      <a:pt x="8640" y="14400"/>
                    </a:lnTo>
                    <a:lnTo>
                      <a:pt x="7406" y="14400"/>
                    </a:lnTo>
                    <a:lnTo>
                      <a:pt x="7406" y="15200"/>
                    </a:lnTo>
                    <a:lnTo>
                      <a:pt x="6789" y="15200"/>
                    </a:lnTo>
                    <a:lnTo>
                      <a:pt x="6171" y="16000"/>
                    </a:lnTo>
                    <a:lnTo>
                      <a:pt x="6171" y="19200"/>
                    </a:lnTo>
                    <a:lnTo>
                      <a:pt x="5554" y="20000"/>
                    </a:lnTo>
                    <a:lnTo>
                      <a:pt x="5554" y="20800"/>
                    </a:lnTo>
                    <a:lnTo>
                      <a:pt x="4937" y="21600"/>
                    </a:lnTo>
                    <a:lnTo>
                      <a:pt x="617" y="21600"/>
                    </a:lnTo>
                    <a:lnTo>
                      <a:pt x="617" y="208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51" name="Freeform 560"/>
              <p:cNvSpPr/>
              <p:nvPr/>
            </p:nvSpPr>
            <p:spPr>
              <a:xfrm>
                <a:off x="1469840" y="424405"/>
                <a:ext cx="652818" cy="494035"/>
              </a:xfrm>
              <a:custGeom>
                <a:avLst/>
                <a:gdLst/>
                <a:ahLst/>
                <a:cxnLst>
                  <a:cxn ang="0">
                    <a:pos x="wd2" y="hd2"/>
                  </a:cxn>
                  <a:cxn ang="5400000">
                    <a:pos x="wd2" y="hd2"/>
                  </a:cxn>
                  <a:cxn ang="10800000">
                    <a:pos x="wd2" y="hd2"/>
                  </a:cxn>
                  <a:cxn ang="16200000">
                    <a:pos x="wd2" y="hd2"/>
                  </a:cxn>
                </a:cxnLst>
                <a:rect l="0" t="0" r="r" b="b"/>
                <a:pathLst>
                  <a:path w="21600" h="21600" extrusionOk="0">
                    <a:moveTo>
                      <a:pt x="3313" y="145"/>
                    </a:moveTo>
                    <a:lnTo>
                      <a:pt x="2385" y="145"/>
                    </a:lnTo>
                    <a:lnTo>
                      <a:pt x="2253" y="290"/>
                    </a:lnTo>
                    <a:lnTo>
                      <a:pt x="2120" y="290"/>
                    </a:lnTo>
                    <a:lnTo>
                      <a:pt x="1988" y="435"/>
                    </a:lnTo>
                    <a:lnTo>
                      <a:pt x="1458" y="725"/>
                    </a:lnTo>
                    <a:lnTo>
                      <a:pt x="928" y="1305"/>
                    </a:lnTo>
                    <a:lnTo>
                      <a:pt x="795" y="1595"/>
                    </a:lnTo>
                    <a:lnTo>
                      <a:pt x="530" y="1885"/>
                    </a:lnTo>
                    <a:lnTo>
                      <a:pt x="398" y="2319"/>
                    </a:lnTo>
                    <a:lnTo>
                      <a:pt x="133" y="2899"/>
                    </a:lnTo>
                    <a:lnTo>
                      <a:pt x="133" y="3334"/>
                    </a:lnTo>
                    <a:lnTo>
                      <a:pt x="0" y="3624"/>
                    </a:lnTo>
                    <a:lnTo>
                      <a:pt x="0" y="4204"/>
                    </a:lnTo>
                    <a:lnTo>
                      <a:pt x="133" y="4494"/>
                    </a:lnTo>
                    <a:lnTo>
                      <a:pt x="133" y="4929"/>
                    </a:lnTo>
                    <a:lnTo>
                      <a:pt x="265" y="5074"/>
                    </a:lnTo>
                    <a:lnTo>
                      <a:pt x="265" y="5219"/>
                    </a:lnTo>
                    <a:lnTo>
                      <a:pt x="398" y="5219"/>
                    </a:lnTo>
                    <a:lnTo>
                      <a:pt x="530" y="5364"/>
                    </a:lnTo>
                    <a:lnTo>
                      <a:pt x="795" y="5364"/>
                    </a:lnTo>
                    <a:lnTo>
                      <a:pt x="1060" y="5509"/>
                    </a:lnTo>
                    <a:lnTo>
                      <a:pt x="1458" y="5509"/>
                    </a:lnTo>
                    <a:lnTo>
                      <a:pt x="1590" y="5654"/>
                    </a:lnTo>
                    <a:lnTo>
                      <a:pt x="1723" y="5654"/>
                    </a:lnTo>
                    <a:lnTo>
                      <a:pt x="1723" y="6089"/>
                    </a:lnTo>
                    <a:lnTo>
                      <a:pt x="1590" y="6089"/>
                    </a:lnTo>
                    <a:lnTo>
                      <a:pt x="1325" y="6379"/>
                    </a:lnTo>
                    <a:lnTo>
                      <a:pt x="1193" y="6379"/>
                    </a:lnTo>
                    <a:lnTo>
                      <a:pt x="1193" y="6523"/>
                    </a:lnTo>
                    <a:lnTo>
                      <a:pt x="1060" y="6523"/>
                    </a:lnTo>
                    <a:lnTo>
                      <a:pt x="1060" y="6813"/>
                    </a:lnTo>
                    <a:lnTo>
                      <a:pt x="1193" y="6813"/>
                    </a:lnTo>
                    <a:lnTo>
                      <a:pt x="1193" y="7103"/>
                    </a:lnTo>
                    <a:lnTo>
                      <a:pt x="1458" y="7393"/>
                    </a:lnTo>
                    <a:lnTo>
                      <a:pt x="2385" y="7393"/>
                    </a:lnTo>
                    <a:lnTo>
                      <a:pt x="2518" y="7248"/>
                    </a:lnTo>
                    <a:lnTo>
                      <a:pt x="3048" y="7103"/>
                    </a:lnTo>
                    <a:lnTo>
                      <a:pt x="3445" y="6958"/>
                    </a:lnTo>
                    <a:lnTo>
                      <a:pt x="3710" y="6958"/>
                    </a:lnTo>
                    <a:lnTo>
                      <a:pt x="3843" y="6813"/>
                    </a:lnTo>
                    <a:lnTo>
                      <a:pt x="4771" y="6813"/>
                    </a:lnTo>
                    <a:lnTo>
                      <a:pt x="4903" y="6958"/>
                    </a:lnTo>
                    <a:lnTo>
                      <a:pt x="5036" y="6958"/>
                    </a:lnTo>
                    <a:lnTo>
                      <a:pt x="5301" y="7248"/>
                    </a:lnTo>
                    <a:lnTo>
                      <a:pt x="5831" y="7538"/>
                    </a:lnTo>
                    <a:lnTo>
                      <a:pt x="5963" y="7683"/>
                    </a:lnTo>
                    <a:lnTo>
                      <a:pt x="6096" y="7683"/>
                    </a:lnTo>
                    <a:lnTo>
                      <a:pt x="6228" y="7828"/>
                    </a:lnTo>
                    <a:lnTo>
                      <a:pt x="6891" y="7828"/>
                    </a:lnTo>
                    <a:lnTo>
                      <a:pt x="7686" y="6958"/>
                    </a:lnTo>
                    <a:lnTo>
                      <a:pt x="7818" y="6958"/>
                    </a:lnTo>
                    <a:lnTo>
                      <a:pt x="7818" y="6813"/>
                    </a:lnTo>
                    <a:lnTo>
                      <a:pt x="8348" y="6813"/>
                    </a:lnTo>
                    <a:lnTo>
                      <a:pt x="8481" y="6958"/>
                    </a:lnTo>
                    <a:lnTo>
                      <a:pt x="8613" y="6958"/>
                    </a:lnTo>
                    <a:lnTo>
                      <a:pt x="9011" y="7393"/>
                    </a:lnTo>
                    <a:lnTo>
                      <a:pt x="9144" y="7393"/>
                    </a:lnTo>
                    <a:lnTo>
                      <a:pt x="9276" y="7683"/>
                    </a:lnTo>
                    <a:lnTo>
                      <a:pt x="9806" y="8263"/>
                    </a:lnTo>
                    <a:lnTo>
                      <a:pt x="9806" y="8408"/>
                    </a:lnTo>
                    <a:lnTo>
                      <a:pt x="9939" y="8408"/>
                    </a:lnTo>
                    <a:lnTo>
                      <a:pt x="9939" y="9133"/>
                    </a:lnTo>
                    <a:lnTo>
                      <a:pt x="9806" y="9278"/>
                    </a:lnTo>
                    <a:lnTo>
                      <a:pt x="9806" y="10003"/>
                    </a:lnTo>
                    <a:lnTo>
                      <a:pt x="10601" y="10003"/>
                    </a:lnTo>
                    <a:lnTo>
                      <a:pt x="10866" y="9858"/>
                    </a:lnTo>
                    <a:lnTo>
                      <a:pt x="11396" y="9858"/>
                    </a:lnTo>
                    <a:lnTo>
                      <a:pt x="11529" y="10003"/>
                    </a:lnTo>
                    <a:lnTo>
                      <a:pt x="11794" y="10003"/>
                    </a:lnTo>
                    <a:lnTo>
                      <a:pt x="12324" y="10583"/>
                    </a:lnTo>
                    <a:lnTo>
                      <a:pt x="12324" y="10728"/>
                    </a:lnTo>
                    <a:lnTo>
                      <a:pt x="12589" y="11017"/>
                    </a:lnTo>
                    <a:lnTo>
                      <a:pt x="12589" y="11452"/>
                    </a:lnTo>
                    <a:lnTo>
                      <a:pt x="12721" y="11742"/>
                    </a:lnTo>
                    <a:lnTo>
                      <a:pt x="12721" y="12612"/>
                    </a:lnTo>
                    <a:lnTo>
                      <a:pt x="12589" y="12757"/>
                    </a:lnTo>
                    <a:lnTo>
                      <a:pt x="12589" y="12902"/>
                    </a:lnTo>
                    <a:lnTo>
                      <a:pt x="12456" y="13047"/>
                    </a:lnTo>
                    <a:lnTo>
                      <a:pt x="12456" y="13192"/>
                    </a:lnTo>
                    <a:lnTo>
                      <a:pt x="12324" y="13337"/>
                    </a:lnTo>
                    <a:lnTo>
                      <a:pt x="12191" y="13627"/>
                    </a:lnTo>
                    <a:lnTo>
                      <a:pt x="11264" y="14642"/>
                    </a:lnTo>
                    <a:lnTo>
                      <a:pt x="10999" y="14787"/>
                    </a:lnTo>
                    <a:lnTo>
                      <a:pt x="10734" y="15077"/>
                    </a:lnTo>
                    <a:lnTo>
                      <a:pt x="10601" y="15077"/>
                    </a:lnTo>
                    <a:lnTo>
                      <a:pt x="10469" y="15221"/>
                    </a:lnTo>
                    <a:lnTo>
                      <a:pt x="9939" y="15221"/>
                    </a:lnTo>
                    <a:lnTo>
                      <a:pt x="9674" y="15366"/>
                    </a:lnTo>
                    <a:lnTo>
                      <a:pt x="8879" y="15366"/>
                    </a:lnTo>
                    <a:lnTo>
                      <a:pt x="8613" y="15511"/>
                    </a:lnTo>
                    <a:lnTo>
                      <a:pt x="8216" y="15511"/>
                    </a:lnTo>
                    <a:lnTo>
                      <a:pt x="8083" y="15656"/>
                    </a:lnTo>
                    <a:lnTo>
                      <a:pt x="7951" y="15656"/>
                    </a:lnTo>
                    <a:lnTo>
                      <a:pt x="7818" y="15801"/>
                    </a:lnTo>
                    <a:lnTo>
                      <a:pt x="7686" y="15801"/>
                    </a:lnTo>
                    <a:lnTo>
                      <a:pt x="7288" y="16236"/>
                    </a:lnTo>
                    <a:lnTo>
                      <a:pt x="7288" y="16381"/>
                    </a:lnTo>
                    <a:lnTo>
                      <a:pt x="7156" y="16526"/>
                    </a:lnTo>
                    <a:lnTo>
                      <a:pt x="7156" y="17106"/>
                    </a:lnTo>
                    <a:lnTo>
                      <a:pt x="7553" y="17541"/>
                    </a:lnTo>
                    <a:lnTo>
                      <a:pt x="7686" y="17831"/>
                    </a:lnTo>
                    <a:lnTo>
                      <a:pt x="7951" y="17976"/>
                    </a:lnTo>
                    <a:lnTo>
                      <a:pt x="8083" y="17976"/>
                    </a:lnTo>
                    <a:lnTo>
                      <a:pt x="8216" y="18121"/>
                    </a:lnTo>
                    <a:lnTo>
                      <a:pt x="8879" y="18121"/>
                    </a:lnTo>
                    <a:lnTo>
                      <a:pt x="9011" y="17976"/>
                    </a:lnTo>
                    <a:lnTo>
                      <a:pt x="9144" y="17976"/>
                    </a:lnTo>
                    <a:lnTo>
                      <a:pt x="9541" y="17831"/>
                    </a:lnTo>
                    <a:lnTo>
                      <a:pt x="9939" y="17541"/>
                    </a:lnTo>
                    <a:lnTo>
                      <a:pt x="10071" y="17541"/>
                    </a:lnTo>
                    <a:lnTo>
                      <a:pt x="10204" y="17396"/>
                    </a:lnTo>
                    <a:lnTo>
                      <a:pt x="10999" y="17396"/>
                    </a:lnTo>
                    <a:lnTo>
                      <a:pt x="11264" y="17686"/>
                    </a:lnTo>
                    <a:lnTo>
                      <a:pt x="11396" y="17686"/>
                    </a:lnTo>
                    <a:lnTo>
                      <a:pt x="11529" y="17831"/>
                    </a:lnTo>
                    <a:lnTo>
                      <a:pt x="11794" y="17976"/>
                    </a:lnTo>
                    <a:lnTo>
                      <a:pt x="12059" y="18411"/>
                    </a:lnTo>
                    <a:lnTo>
                      <a:pt x="12987" y="19426"/>
                    </a:lnTo>
                    <a:lnTo>
                      <a:pt x="13119" y="19426"/>
                    </a:lnTo>
                    <a:lnTo>
                      <a:pt x="13252" y="19570"/>
                    </a:lnTo>
                    <a:lnTo>
                      <a:pt x="13517" y="19715"/>
                    </a:lnTo>
                    <a:lnTo>
                      <a:pt x="13649" y="19860"/>
                    </a:lnTo>
                    <a:lnTo>
                      <a:pt x="14047" y="20150"/>
                    </a:lnTo>
                    <a:lnTo>
                      <a:pt x="14577" y="20585"/>
                    </a:lnTo>
                    <a:lnTo>
                      <a:pt x="14974" y="21020"/>
                    </a:lnTo>
                    <a:lnTo>
                      <a:pt x="15769" y="21455"/>
                    </a:lnTo>
                    <a:lnTo>
                      <a:pt x="15902" y="21455"/>
                    </a:lnTo>
                    <a:lnTo>
                      <a:pt x="16034" y="21600"/>
                    </a:lnTo>
                    <a:lnTo>
                      <a:pt x="16432" y="21600"/>
                    </a:lnTo>
                    <a:lnTo>
                      <a:pt x="16564" y="21455"/>
                    </a:lnTo>
                    <a:lnTo>
                      <a:pt x="16697" y="21455"/>
                    </a:lnTo>
                    <a:lnTo>
                      <a:pt x="16697" y="20875"/>
                    </a:lnTo>
                    <a:lnTo>
                      <a:pt x="16299" y="20440"/>
                    </a:lnTo>
                    <a:lnTo>
                      <a:pt x="15769" y="19570"/>
                    </a:lnTo>
                    <a:lnTo>
                      <a:pt x="15637" y="19281"/>
                    </a:lnTo>
                    <a:lnTo>
                      <a:pt x="15504" y="19136"/>
                    </a:lnTo>
                    <a:lnTo>
                      <a:pt x="15504" y="18991"/>
                    </a:lnTo>
                    <a:lnTo>
                      <a:pt x="15372" y="18846"/>
                    </a:lnTo>
                    <a:lnTo>
                      <a:pt x="15372" y="18556"/>
                    </a:lnTo>
                    <a:lnTo>
                      <a:pt x="15504" y="18556"/>
                    </a:lnTo>
                    <a:lnTo>
                      <a:pt x="15504" y="18411"/>
                    </a:lnTo>
                    <a:lnTo>
                      <a:pt x="15769" y="18411"/>
                    </a:lnTo>
                    <a:lnTo>
                      <a:pt x="15902" y="18556"/>
                    </a:lnTo>
                    <a:lnTo>
                      <a:pt x="16167" y="18701"/>
                    </a:lnTo>
                    <a:lnTo>
                      <a:pt x="16299" y="18846"/>
                    </a:lnTo>
                    <a:lnTo>
                      <a:pt x="16564" y="19281"/>
                    </a:lnTo>
                    <a:lnTo>
                      <a:pt x="16962" y="19570"/>
                    </a:lnTo>
                    <a:lnTo>
                      <a:pt x="17360" y="20005"/>
                    </a:lnTo>
                    <a:lnTo>
                      <a:pt x="17492" y="20005"/>
                    </a:lnTo>
                    <a:lnTo>
                      <a:pt x="17492" y="20150"/>
                    </a:lnTo>
                    <a:lnTo>
                      <a:pt x="17890" y="20150"/>
                    </a:lnTo>
                    <a:lnTo>
                      <a:pt x="17890" y="20005"/>
                    </a:lnTo>
                    <a:lnTo>
                      <a:pt x="18022" y="20005"/>
                    </a:lnTo>
                    <a:lnTo>
                      <a:pt x="18022" y="19860"/>
                    </a:lnTo>
                    <a:lnTo>
                      <a:pt x="18155" y="19715"/>
                    </a:lnTo>
                    <a:lnTo>
                      <a:pt x="18155" y="19570"/>
                    </a:lnTo>
                    <a:lnTo>
                      <a:pt x="18287" y="19426"/>
                    </a:lnTo>
                    <a:lnTo>
                      <a:pt x="18287" y="19281"/>
                    </a:lnTo>
                    <a:lnTo>
                      <a:pt x="18420" y="19136"/>
                    </a:lnTo>
                    <a:lnTo>
                      <a:pt x="18420" y="17106"/>
                    </a:lnTo>
                    <a:lnTo>
                      <a:pt x="18287" y="16816"/>
                    </a:lnTo>
                    <a:lnTo>
                      <a:pt x="18287" y="16671"/>
                    </a:lnTo>
                    <a:lnTo>
                      <a:pt x="18155" y="16526"/>
                    </a:lnTo>
                    <a:lnTo>
                      <a:pt x="18155" y="16236"/>
                    </a:lnTo>
                    <a:lnTo>
                      <a:pt x="18022" y="16236"/>
                    </a:lnTo>
                    <a:lnTo>
                      <a:pt x="18022" y="16091"/>
                    </a:lnTo>
                    <a:lnTo>
                      <a:pt x="17890" y="16091"/>
                    </a:lnTo>
                    <a:lnTo>
                      <a:pt x="17757" y="15946"/>
                    </a:lnTo>
                    <a:lnTo>
                      <a:pt x="16564" y="15946"/>
                    </a:lnTo>
                    <a:lnTo>
                      <a:pt x="16432" y="15801"/>
                    </a:lnTo>
                    <a:lnTo>
                      <a:pt x="16299" y="15801"/>
                    </a:lnTo>
                    <a:lnTo>
                      <a:pt x="16299" y="15656"/>
                    </a:lnTo>
                    <a:lnTo>
                      <a:pt x="16167" y="15511"/>
                    </a:lnTo>
                    <a:lnTo>
                      <a:pt x="16167" y="14207"/>
                    </a:lnTo>
                    <a:lnTo>
                      <a:pt x="16299" y="14062"/>
                    </a:lnTo>
                    <a:lnTo>
                      <a:pt x="16299" y="13772"/>
                    </a:lnTo>
                    <a:lnTo>
                      <a:pt x="16432" y="13627"/>
                    </a:lnTo>
                    <a:lnTo>
                      <a:pt x="16432" y="13482"/>
                    </a:lnTo>
                    <a:lnTo>
                      <a:pt x="16564" y="13482"/>
                    </a:lnTo>
                    <a:lnTo>
                      <a:pt x="16697" y="13337"/>
                    </a:lnTo>
                    <a:lnTo>
                      <a:pt x="17360" y="13337"/>
                    </a:lnTo>
                    <a:lnTo>
                      <a:pt x="17625" y="13627"/>
                    </a:lnTo>
                    <a:lnTo>
                      <a:pt x="17757" y="13627"/>
                    </a:lnTo>
                    <a:lnTo>
                      <a:pt x="17757" y="13772"/>
                    </a:lnTo>
                    <a:lnTo>
                      <a:pt x="18022" y="13917"/>
                    </a:lnTo>
                    <a:lnTo>
                      <a:pt x="18287" y="14497"/>
                    </a:lnTo>
                    <a:lnTo>
                      <a:pt x="18685" y="14932"/>
                    </a:lnTo>
                    <a:lnTo>
                      <a:pt x="18950" y="15511"/>
                    </a:lnTo>
                    <a:lnTo>
                      <a:pt x="19612" y="16236"/>
                    </a:lnTo>
                    <a:lnTo>
                      <a:pt x="20142" y="16236"/>
                    </a:lnTo>
                    <a:lnTo>
                      <a:pt x="20407" y="15946"/>
                    </a:lnTo>
                    <a:lnTo>
                      <a:pt x="20407" y="15801"/>
                    </a:lnTo>
                    <a:lnTo>
                      <a:pt x="20540" y="15656"/>
                    </a:lnTo>
                    <a:lnTo>
                      <a:pt x="20540" y="15511"/>
                    </a:lnTo>
                    <a:lnTo>
                      <a:pt x="20937" y="14642"/>
                    </a:lnTo>
                    <a:lnTo>
                      <a:pt x="20937" y="14497"/>
                    </a:lnTo>
                    <a:lnTo>
                      <a:pt x="21202" y="14207"/>
                    </a:lnTo>
                    <a:lnTo>
                      <a:pt x="21335" y="13772"/>
                    </a:lnTo>
                    <a:lnTo>
                      <a:pt x="21600" y="13482"/>
                    </a:lnTo>
                    <a:lnTo>
                      <a:pt x="21600" y="13047"/>
                    </a:lnTo>
                    <a:lnTo>
                      <a:pt x="21070" y="12467"/>
                    </a:lnTo>
                    <a:lnTo>
                      <a:pt x="20937" y="12467"/>
                    </a:lnTo>
                    <a:lnTo>
                      <a:pt x="20407" y="12177"/>
                    </a:lnTo>
                    <a:lnTo>
                      <a:pt x="20010" y="11887"/>
                    </a:lnTo>
                    <a:lnTo>
                      <a:pt x="19745" y="11887"/>
                    </a:lnTo>
                    <a:lnTo>
                      <a:pt x="19612" y="11742"/>
                    </a:lnTo>
                    <a:lnTo>
                      <a:pt x="19347" y="11742"/>
                    </a:lnTo>
                    <a:lnTo>
                      <a:pt x="19082" y="11597"/>
                    </a:lnTo>
                    <a:lnTo>
                      <a:pt x="18552" y="11597"/>
                    </a:lnTo>
                    <a:lnTo>
                      <a:pt x="18420" y="11452"/>
                    </a:lnTo>
                    <a:lnTo>
                      <a:pt x="18155" y="11452"/>
                    </a:lnTo>
                    <a:lnTo>
                      <a:pt x="18155" y="11307"/>
                    </a:lnTo>
                    <a:lnTo>
                      <a:pt x="17890" y="11162"/>
                    </a:lnTo>
                    <a:lnTo>
                      <a:pt x="17227" y="10438"/>
                    </a:lnTo>
                    <a:lnTo>
                      <a:pt x="17227" y="10293"/>
                    </a:lnTo>
                    <a:lnTo>
                      <a:pt x="16962" y="10003"/>
                    </a:lnTo>
                    <a:lnTo>
                      <a:pt x="16962" y="9858"/>
                    </a:lnTo>
                    <a:lnTo>
                      <a:pt x="16829" y="9713"/>
                    </a:lnTo>
                    <a:lnTo>
                      <a:pt x="16829" y="9133"/>
                    </a:lnTo>
                    <a:lnTo>
                      <a:pt x="16962" y="9133"/>
                    </a:lnTo>
                    <a:lnTo>
                      <a:pt x="16962" y="8988"/>
                    </a:lnTo>
                    <a:lnTo>
                      <a:pt x="17227" y="8698"/>
                    </a:lnTo>
                    <a:lnTo>
                      <a:pt x="17492" y="8553"/>
                    </a:lnTo>
                    <a:lnTo>
                      <a:pt x="17757" y="8263"/>
                    </a:lnTo>
                    <a:lnTo>
                      <a:pt x="17757" y="7683"/>
                    </a:lnTo>
                    <a:lnTo>
                      <a:pt x="17625" y="7538"/>
                    </a:lnTo>
                    <a:lnTo>
                      <a:pt x="17625" y="7393"/>
                    </a:lnTo>
                    <a:lnTo>
                      <a:pt x="17492" y="7248"/>
                    </a:lnTo>
                    <a:lnTo>
                      <a:pt x="17227" y="6668"/>
                    </a:lnTo>
                    <a:lnTo>
                      <a:pt x="16962" y="6379"/>
                    </a:lnTo>
                    <a:lnTo>
                      <a:pt x="16829" y="6379"/>
                    </a:lnTo>
                    <a:lnTo>
                      <a:pt x="16564" y="6089"/>
                    </a:lnTo>
                    <a:lnTo>
                      <a:pt x="16432" y="6089"/>
                    </a:lnTo>
                    <a:lnTo>
                      <a:pt x="16299" y="5944"/>
                    </a:lnTo>
                    <a:lnTo>
                      <a:pt x="16034" y="5799"/>
                    </a:lnTo>
                    <a:lnTo>
                      <a:pt x="15637" y="5654"/>
                    </a:lnTo>
                    <a:lnTo>
                      <a:pt x="14974" y="5364"/>
                    </a:lnTo>
                    <a:lnTo>
                      <a:pt x="14577" y="5219"/>
                    </a:lnTo>
                    <a:lnTo>
                      <a:pt x="14312" y="5074"/>
                    </a:lnTo>
                    <a:lnTo>
                      <a:pt x="13914" y="4929"/>
                    </a:lnTo>
                    <a:lnTo>
                      <a:pt x="13384" y="4784"/>
                    </a:lnTo>
                    <a:lnTo>
                      <a:pt x="13252" y="4639"/>
                    </a:lnTo>
                    <a:lnTo>
                      <a:pt x="12721" y="4349"/>
                    </a:lnTo>
                    <a:lnTo>
                      <a:pt x="12721" y="4204"/>
                    </a:lnTo>
                    <a:lnTo>
                      <a:pt x="12589" y="4204"/>
                    </a:lnTo>
                    <a:lnTo>
                      <a:pt x="12589" y="4059"/>
                    </a:lnTo>
                    <a:lnTo>
                      <a:pt x="12456" y="4059"/>
                    </a:lnTo>
                    <a:lnTo>
                      <a:pt x="12324" y="3769"/>
                    </a:lnTo>
                    <a:lnTo>
                      <a:pt x="12324" y="3624"/>
                    </a:lnTo>
                    <a:lnTo>
                      <a:pt x="12191" y="3334"/>
                    </a:lnTo>
                    <a:lnTo>
                      <a:pt x="12059" y="2899"/>
                    </a:lnTo>
                    <a:lnTo>
                      <a:pt x="11794" y="2609"/>
                    </a:lnTo>
                    <a:lnTo>
                      <a:pt x="11794" y="2464"/>
                    </a:lnTo>
                    <a:lnTo>
                      <a:pt x="11529" y="2174"/>
                    </a:lnTo>
                    <a:lnTo>
                      <a:pt x="11529" y="2030"/>
                    </a:lnTo>
                    <a:lnTo>
                      <a:pt x="11396" y="1885"/>
                    </a:lnTo>
                    <a:lnTo>
                      <a:pt x="11264" y="1885"/>
                    </a:lnTo>
                    <a:lnTo>
                      <a:pt x="11131" y="1740"/>
                    </a:lnTo>
                    <a:lnTo>
                      <a:pt x="10734" y="1740"/>
                    </a:lnTo>
                    <a:lnTo>
                      <a:pt x="10601" y="1595"/>
                    </a:lnTo>
                    <a:lnTo>
                      <a:pt x="10071" y="1595"/>
                    </a:lnTo>
                    <a:lnTo>
                      <a:pt x="9806" y="1740"/>
                    </a:lnTo>
                    <a:lnTo>
                      <a:pt x="9144" y="1740"/>
                    </a:lnTo>
                    <a:lnTo>
                      <a:pt x="8879" y="1885"/>
                    </a:lnTo>
                    <a:lnTo>
                      <a:pt x="8746" y="1885"/>
                    </a:lnTo>
                    <a:lnTo>
                      <a:pt x="8481" y="2030"/>
                    </a:lnTo>
                    <a:lnTo>
                      <a:pt x="8216" y="2030"/>
                    </a:lnTo>
                    <a:lnTo>
                      <a:pt x="8083" y="2174"/>
                    </a:lnTo>
                    <a:lnTo>
                      <a:pt x="7951" y="2174"/>
                    </a:lnTo>
                    <a:lnTo>
                      <a:pt x="7951" y="2319"/>
                    </a:lnTo>
                    <a:lnTo>
                      <a:pt x="7818" y="2319"/>
                    </a:lnTo>
                    <a:lnTo>
                      <a:pt x="7818" y="2464"/>
                    </a:lnTo>
                    <a:lnTo>
                      <a:pt x="7553" y="2754"/>
                    </a:lnTo>
                    <a:lnTo>
                      <a:pt x="7288" y="3334"/>
                    </a:lnTo>
                    <a:lnTo>
                      <a:pt x="7288" y="3479"/>
                    </a:lnTo>
                    <a:lnTo>
                      <a:pt x="7156" y="3624"/>
                    </a:lnTo>
                    <a:lnTo>
                      <a:pt x="6891" y="3624"/>
                    </a:lnTo>
                    <a:lnTo>
                      <a:pt x="6758" y="3479"/>
                    </a:lnTo>
                    <a:lnTo>
                      <a:pt x="6758" y="3044"/>
                    </a:lnTo>
                    <a:lnTo>
                      <a:pt x="6891" y="2899"/>
                    </a:lnTo>
                    <a:lnTo>
                      <a:pt x="6891" y="2609"/>
                    </a:lnTo>
                    <a:lnTo>
                      <a:pt x="7023" y="2464"/>
                    </a:lnTo>
                    <a:lnTo>
                      <a:pt x="7156" y="2174"/>
                    </a:lnTo>
                    <a:lnTo>
                      <a:pt x="7288" y="1595"/>
                    </a:lnTo>
                    <a:lnTo>
                      <a:pt x="7421" y="1305"/>
                    </a:lnTo>
                    <a:lnTo>
                      <a:pt x="7421" y="1160"/>
                    </a:lnTo>
                    <a:lnTo>
                      <a:pt x="7553" y="870"/>
                    </a:lnTo>
                    <a:lnTo>
                      <a:pt x="7553" y="435"/>
                    </a:lnTo>
                    <a:lnTo>
                      <a:pt x="7421" y="435"/>
                    </a:lnTo>
                    <a:lnTo>
                      <a:pt x="7421" y="290"/>
                    </a:lnTo>
                    <a:lnTo>
                      <a:pt x="7288" y="145"/>
                    </a:lnTo>
                    <a:lnTo>
                      <a:pt x="7023" y="145"/>
                    </a:lnTo>
                    <a:lnTo>
                      <a:pt x="6891" y="0"/>
                    </a:lnTo>
                    <a:lnTo>
                      <a:pt x="5433" y="0"/>
                    </a:lnTo>
                    <a:lnTo>
                      <a:pt x="5301" y="145"/>
                    </a:lnTo>
                    <a:lnTo>
                      <a:pt x="5168" y="145"/>
                    </a:lnTo>
                    <a:lnTo>
                      <a:pt x="5036" y="290"/>
                    </a:lnTo>
                    <a:lnTo>
                      <a:pt x="4903" y="290"/>
                    </a:lnTo>
                    <a:lnTo>
                      <a:pt x="4903" y="435"/>
                    </a:lnTo>
                    <a:lnTo>
                      <a:pt x="4771" y="435"/>
                    </a:lnTo>
                    <a:lnTo>
                      <a:pt x="4638" y="725"/>
                    </a:lnTo>
                    <a:lnTo>
                      <a:pt x="4373" y="870"/>
                    </a:lnTo>
                    <a:lnTo>
                      <a:pt x="4108" y="1450"/>
                    </a:lnTo>
                    <a:lnTo>
                      <a:pt x="3975" y="1595"/>
                    </a:lnTo>
                    <a:lnTo>
                      <a:pt x="3975" y="2030"/>
                    </a:lnTo>
                    <a:lnTo>
                      <a:pt x="3843" y="2174"/>
                    </a:lnTo>
                    <a:lnTo>
                      <a:pt x="3843" y="3044"/>
                    </a:lnTo>
                    <a:lnTo>
                      <a:pt x="3710" y="3189"/>
                    </a:lnTo>
                    <a:lnTo>
                      <a:pt x="3048" y="3189"/>
                    </a:lnTo>
                    <a:lnTo>
                      <a:pt x="2783" y="3044"/>
                    </a:lnTo>
                    <a:lnTo>
                      <a:pt x="2650" y="3044"/>
                    </a:lnTo>
                    <a:lnTo>
                      <a:pt x="2650" y="2899"/>
                    </a:lnTo>
                    <a:lnTo>
                      <a:pt x="2518" y="2899"/>
                    </a:lnTo>
                    <a:lnTo>
                      <a:pt x="2518" y="2464"/>
                    </a:lnTo>
                    <a:lnTo>
                      <a:pt x="2650" y="2319"/>
                    </a:lnTo>
                    <a:lnTo>
                      <a:pt x="2650" y="2174"/>
                    </a:lnTo>
                    <a:lnTo>
                      <a:pt x="2783" y="1885"/>
                    </a:lnTo>
                    <a:lnTo>
                      <a:pt x="3048" y="1450"/>
                    </a:lnTo>
                    <a:lnTo>
                      <a:pt x="3313" y="870"/>
                    </a:lnTo>
                    <a:lnTo>
                      <a:pt x="3313" y="145"/>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52" name="Freeform 562"/>
              <p:cNvSpPr/>
              <p:nvPr/>
            </p:nvSpPr>
            <p:spPr>
              <a:xfrm>
                <a:off x="1718151" y="683027"/>
                <a:ext cx="48061" cy="49736"/>
              </a:xfrm>
              <a:custGeom>
                <a:avLst/>
                <a:gdLst/>
                <a:ahLst/>
                <a:cxnLst>
                  <a:cxn ang="0">
                    <a:pos x="wd2" y="hd2"/>
                  </a:cxn>
                  <a:cxn ang="5400000">
                    <a:pos x="wd2" y="hd2"/>
                  </a:cxn>
                  <a:cxn ang="10800000">
                    <a:pos x="wd2" y="hd2"/>
                  </a:cxn>
                  <a:cxn ang="16200000">
                    <a:pos x="wd2" y="hd2"/>
                  </a:cxn>
                </a:cxnLst>
                <a:rect l="0" t="0" r="r" b="b"/>
                <a:pathLst>
                  <a:path w="21600" h="21600" extrusionOk="0">
                    <a:moveTo>
                      <a:pt x="1800" y="21600"/>
                    </a:moveTo>
                    <a:lnTo>
                      <a:pt x="0" y="21600"/>
                    </a:lnTo>
                    <a:lnTo>
                      <a:pt x="0" y="17280"/>
                    </a:lnTo>
                    <a:lnTo>
                      <a:pt x="1800" y="12960"/>
                    </a:lnTo>
                    <a:lnTo>
                      <a:pt x="1800" y="8640"/>
                    </a:lnTo>
                    <a:lnTo>
                      <a:pt x="3600" y="8640"/>
                    </a:lnTo>
                    <a:lnTo>
                      <a:pt x="3600" y="4320"/>
                    </a:lnTo>
                    <a:lnTo>
                      <a:pt x="5400" y="2880"/>
                    </a:lnTo>
                    <a:lnTo>
                      <a:pt x="5400" y="1440"/>
                    </a:lnTo>
                    <a:lnTo>
                      <a:pt x="9000" y="1440"/>
                    </a:lnTo>
                    <a:lnTo>
                      <a:pt x="9000" y="0"/>
                    </a:lnTo>
                    <a:lnTo>
                      <a:pt x="14400" y="0"/>
                    </a:lnTo>
                    <a:lnTo>
                      <a:pt x="16200" y="1440"/>
                    </a:lnTo>
                    <a:lnTo>
                      <a:pt x="18000" y="1440"/>
                    </a:lnTo>
                    <a:lnTo>
                      <a:pt x="18000" y="2880"/>
                    </a:lnTo>
                    <a:lnTo>
                      <a:pt x="19800" y="2880"/>
                    </a:lnTo>
                    <a:lnTo>
                      <a:pt x="19800" y="5760"/>
                    </a:lnTo>
                    <a:lnTo>
                      <a:pt x="21600" y="5760"/>
                    </a:lnTo>
                    <a:lnTo>
                      <a:pt x="21600" y="11520"/>
                    </a:lnTo>
                    <a:lnTo>
                      <a:pt x="19800" y="11520"/>
                    </a:lnTo>
                    <a:lnTo>
                      <a:pt x="18000" y="12960"/>
                    </a:lnTo>
                    <a:lnTo>
                      <a:pt x="18000" y="14400"/>
                    </a:lnTo>
                    <a:lnTo>
                      <a:pt x="16200" y="14400"/>
                    </a:lnTo>
                    <a:lnTo>
                      <a:pt x="12600" y="17280"/>
                    </a:lnTo>
                    <a:lnTo>
                      <a:pt x="10800" y="17280"/>
                    </a:lnTo>
                    <a:lnTo>
                      <a:pt x="10800" y="18720"/>
                    </a:lnTo>
                    <a:lnTo>
                      <a:pt x="9000" y="20160"/>
                    </a:lnTo>
                    <a:lnTo>
                      <a:pt x="5400" y="20160"/>
                    </a:lnTo>
                    <a:lnTo>
                      <a:pt x="3600" y="21600"/>
                    </a:lnTo>
                    <a:lnTo>
                      <a:pt x="1800" y="216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53" name="Freeform 564"/>
              <p:cNvSpPr/>
              <p:nvPr/>
            </p:nvSpPr>
            <p:spPr>
              <a:xfrm>
                <a:off x="1686111" y="613398"/>
                <a:ext cx="28036" cy="46420"/>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6171" y="21600"/>
                    </a:lnTo>
                    <a:lnTo>
                      <a:pt x="3086" y="20057"/>
                    </a:lnTo>
                    <a:lnTo>
                      <a:pt x="3086" y="18514"/>
                    </a:lnTo>
                    <a:lnTo>
                      <a:pt x="0" y="16971"/>
                    </a:lnTo>
                    <a:lnTo>
                      <a:pt x="0" y="4629"/>
                    </a:lnTo>
                    <a:lnTo>
                      <a:pt x="3086" y="3086"/>
                    </a:lnTo>
                    <a:lnTo>
                      <a:pt x="3086" y="1543"/>
                    </a:lnTo>
                    <a:lnTo>
                      <a:pt x="6171" y="1543"/>
                    </a:lnTo>
                    <a:lnTo>
                      <a:pt x="6171" y="0"/>
                    </a:lnTo>
                    <a:lnTo>
                      <a:pt x="12343" y="0"/>
                    </a:lnTo>
                    <a:lnTo>
                      <a:pt x="18514" y="3086"/>
                    </a:lnTo>
                    <a:lnTo>
                      <a:pt x="18514" y="4629"/>
                    </a:lnTo>
                    <a:lnTo>
                      <a:pt x="21600" y="6171"/>
                    </a:lnTo>
                    <a:lnTo>
                      <a:pt x="21600" y="15429"/>
                    </a:lnTo>
                    <a:lnTo>
                      <a:pt x="18514" y="16971"/>
                    </a:lnTo>
                    <a:lnTo>
                      <a:pt x="18514" y="18514"/>
                    </a:lnTo>
                    <a:lnTo>
                      <a:pt x="15429" y="20057"/>
                    </a:lnTo>
                    <a:lnTo>
                      <a:pt x="15429" y="21600"/>
                    </a:lnTo>
                    <a:lnTo>
                      <a:pt x="9257" y="216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54" name="Freeform 566"/>
              <p:cNvSpPr/>
              <p:nvPr/>
            </p:nvSpPr>
            <p:spPr>
              <a:xfrm>
                <a:off x="1461830" y="792444"/>
                <a:ext cx="116146" cy="82892"/>
              </a:xfrm>
              <a:custGeom>
                <a:avLst/>
                <a:gdLst/>
                <a:ahLst/>
                <a:cxnLst>
                  <a:cxn ang="0">
                    <a:pos x="wd2" y="hd2"/>
                  </a:cxn>
                  <a:cxn ang="5400000">
                    <a:pos x="wd2" y="hd2"/>
                  </a:cxn>
                  <a:cxn ang="10800000">
                    <a:pos x="wd2" y="hd2"/>
                  </a:cxn>
                  <a:cxn ang="16200000">
                    <a:pos x="wd2" y="hd2"/>
                  </a:cxn>
                </a:cxnLst>
                <a:rect l="0" t="0" r="r" b="b"/>
                <a:pathLst>
                  <a:path w="21600" h="21600" extrusionOk="0">
                    <a:moveTo>
                      <a:pt x="9683" y="0"/>
                    </a:moveTo>
                    <a:lnTo>
                      <a:pt x="11917" y="0"/>
                    </a:lnTo>
                    <a:lnTo>
                      <a:pt x="13407" y="864"/>
                    </a:lnTo>
                    <a:lnTo>
                      <a:pt x="14152" y="864"/>
                    </a:lnTo>
                    <a:lnTo>
                      <a:pt x="15641" y="1728"/>
                    </a:lnTo>
                    <a:lnTo>
                      <a:pt x="17131" y="1728"/>
                    </a:lnTo>
                    <a:lnTo>
                      <a:pt x="17876" y="2592"/>
                    </a:lnTo>
                    <a:lnTo>
                      <a:pt x="18621" y="2592"/>
                    </a:lnTo>
                    <a:lnTo>
                      <a:pt x="18621" y="3456"/>
                    </a:lnTo>
                    <a:lnTo>
                      <a:pt x="19366" y="4320"/>
                    </a:lnTo>
                    <a:lnTo>
                      <a:pt x="20110" y="4320"/>
                    </a:lnTo>
                    <a:lnTo>
                      <a:pt x="20855" y="5184"/>
                    </a:lnTo>
                    <a:lnTo>
                      <a:pt x="20855" y="6048"/>
                    </a:lnTo>
                    <a:lnTo>
                      <a:pt x="21600" y="6912"/>
                    </a:lnTo>
                    <a:lnTo>
                      <a:pt x="21600" y="10368"/>
                    </a:lnTo>
                    <a:lnTo>
                      <a:pt x="20855" y="10368"/>
                    </a:lnTo>
                    <a:lnTo>
                      <a:pt x="20855" y="11232"/>
                    </a:lnTo>
                    <a:lnTo>
                      <a:pt x="19366" y="11232"/>
                    </a:lnTo>
                    <a:lnTo>
                      <a:pt x="18621" y="12096"/>
                    </a:lnTo>
                    <a:lnTo>
                      <a:pt x="15641" y="12096"/>
                    </a:lnTo>
                    <a:lnTo>
                      <a:pt x="14897" y="12960"/>
                    </a:lnTo>
                    <a:lnTo>
                      <a:pt x="13407" y="12960"/>
                    </a:lnTo>
                    <a:lnTo>
                      <a:pt x="13407" y="13824"/>
                    </a:lnTo>
                    <a:lnTo>
                      <a:pt x="12662" y="14688"/>
                    </a:lnTo>
                    <a:lnTo>
                      <a:pt x="11917" y="14688"/>
                    </a:lnTo>
                    <a:lnTo>
                      <a:pt x="10428" y="18144"/>
                    </a:lnTo>
                    <a:lnTo>
                      <a:pt x="8938" y="19008"/>
                    </a:lnTo>
                    <a:lnTo>
                      <a:pt x="8193" y="19872"/>
                    </a:lnTo>
                    <a:lnTo>
                      <a:pt x="8193" y="20736"/>
                    </a:lnTo>
                    <a:lnTo>
                      <a:pt x="7448" y="20736"/>
                    </a:lnTo>
                    <a:lnTo>
                      <a:pt x="6703" y="21600"/>
                    </a:lnTo>
                    <a:lnTo>
                      <a:pt x="4469" y="21600"/>
                    </a:lnTo>
                    <a:lnTo>
                      <a:pt x="4469" y="20736"/>
                    </a:lnTo>
                    <a:lnTo>
                      <a:pt x="3724" y="20736"/>
                    </a:lnTo>
                    <a:lnTo>
                      <a:pt x="3724" y="19872"/>
                    </a:lnTo>
                    <a:lnTo>
                      <a:pt x="2979" y="19008"/>
                    </a:lnTo>
                    <a:lnTo>
                      <a:pt x="2234" y="19008"/>
                    </a:lnTo>
                    <a:lnTo>
                      <a:pt x="2234" y="18144"/>
                    </a:lnTo>
                    <a:lnTo>
                      <a:pt x="1490" y="16416"/>
                    </a:lnTo>
                    <a:lnTo>
                      <a:pt x="745" y="15552"/>
                    </a:lnTo>
                    <a:lnTo>
                      <a:pt x="0" y="13824"/>
                    </a:lnTo>
                    <a:lnTo>
                      <a:pt x="0" y="6048"/>
                    </a:lnTo>
                    <a:lnTo>
                      <a:pt x="745" y="5184"/>
                    </a:lnTo>
                    <a:lnTo>
                      <a:pt x="745" y="4320"/>
                    </a:lnTo>
                    <a:lnTo>
                      <a:pt x="1490" y="4320"/>
                    </a:lnTo>
                    <a:lnTo>
                      <a:pt x="1490" y="3456"/>
                    </a:lnTo>
                    <a:lnTo>
                      <a:pt x="2234" y="3456"/>
                    </a:lnTo>
                    <a:lnTo>
                      <a:pt x="2234" y="2592"/>
                    </a:lnTo>
                    <a:lnTo>
                      <a:pt x="3724" y="1728"/>
                    </a:lnTo>
                    <a:lnTo>
                      <a:pt x="5214" y="1728"/>
                    </a:lnTo>
                    <a:lnTo>
                      <a:pt x="5959" y="864"/>
                    </a:lnTo>
                    <a:lnTo>
                      <a:pt x="7448" y="864"/>
                    </a:lnTo>
                    <a:lnTo>
                      <a:pt x="8193" y="0"/>
                    </a:lnTo>
                    <a:lnTo>
                      <a:pt x="9683"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55" name="Freeform 571"/>
              <p:cNvSpPr/>
              <p:nvPr/>
            </p:nvSpPr>
            <p:spPr>
              <a:xfrm>
                <a:off x="1161454" y="308356"/>
                <a:ext cx="144181" cy="76262"/>
              </a:xfrm>
              <a:custGeom>
                <a:avLst/>
                <a:gdLst/>
                <a:ahLst/>
                <a:cxnLst>
                  <a:cxn ang="0">
                    <a:pos x="wd2" y="hd2"/>
                  </a:cxn>
                  <a:cxn ang="5400000">
                    <a:pos x="wd2" y="hd2"/>
                  </a:cxn>
                  <a:cxn ang="10800000">
                    <a:pos x="wd2" y="hd2"/>
                  </a:cxn>
                  <a:cxn ang="16200000">
                    <a:pos x="wd2" y="hd2"/>
                  </a:cxn>
                </a:cxnLst>
                <a:rect l="0" t="0" r="r" b="b"/>
                <a:pathLst>
                  <a:path w="21600" h="21600" extrusionOk="0">
                    <a:moveTo>
                      <a:pt x="9000" y="8452"/>
                    </a:moveTo>
                    <a:lnTo>
                      <a:pt x="9000" y="7513"/>
                    </a:lnTo>
                    <a:lnTo>
                      <a:pt x="10800" y="4696"/>
                    </a:lnTo>
                    <a:lnTo>
                      <a:pt x="11400" y="4696"/>
                    </a:lnTo>
                    <a:lnTo>
                      <a:pt x="12000" y="3757"/>
                    </a:lnTo>
                    <a:lnTo>
                      <a:pt x="13200" y="2817"/>
                    </a:lnTo>
                    <a:lnTo>
                      <a:pt x="14400" y="2817"/>
                    </a:lnTo>
                    <a:lnTo>
                      <a:pt x="15000" y="1878"/>
                    </a:lnTo>
                    <a:lnTo>
                      <a:pt x="19200" y="1878"/>
                    </a:lnTo>
                    <a:lnTo>
                      <a:pt x="19800" y="2817"/>
                    </a:lnTo>
                    <a:lnTo>
                      <a:pt x="21000" y="2817"/>
                    </a:lnTo>
                    <a:lnTo>
                      <a:pt x="21000" y="3757"/>
                    </a:lnTo>
                    <a:lnTo>
                      <a:pt x="21600" y="4696"/>
                    </a:lnTo>
                    <a:lnTo>
                      <a:pt x="21600" y="14087"/>
                    </a:lnTo>
                    <a:lnTo>
                      <a:pt x="21000" y="15026"/>
                    </a:lnTo>
                    <a:lnTo>
                      <a:pt x="21000" y="15965"/>
                    </a:lnTo>
                    <a:lnTo>
                      <a:pt x="20400" y="16904"/>
                    </a:lnTo>
                    <a:lnTo>
                      <a:pt x="20400" y="17843"/>
                    </a:lnTo>
                    <a:lnTo>
                      <a:pt x="19800" y="18783"/>
                    </a:lnTo>
                    <a:lnTo>
                      <a:pt x="19200" y="18783"/>
                    </a:lnTo>
                    <a:lnTo>
                      <a:pt x="18600" y="19722"/>
                    </a:lnTo>
                    <a:lnTo>
                      <a:pt x="17400" y="19722"/>
                    </a:lnTo>
                    <a:lnTo>
                      <a:pt x="16800" y="20661"/>
                    </a:lnTo>
                    <a:lnTo>
                      <a:pt x="16200" y="20661"/>
                    </a:lnTo>
                    <a:lnTo>
                      <a:pt x="15000" y="21600"/>
                    </a:lnTo>
                    <a:lnTo>
                      <a:pt x="7200" y="21600"/>
                    </a:lnTo>
                    <a:lnTo>
                      <a:pt x="7200" y="20661"/>
                    </a:lnTo>
                    <a:lnTo>
                      <a:pt x="6600" y="20661"/>
                    </a:lnTo>
                    <a:lnTo>
                      <a:pt x="6600" y="19722"/>
                    </a:lnTo>
                    <a:lnTo>
                      <a:pt x="4200" y="15965"/>
                    </a:lnTo>
                    <a:lnTo>
                      <a:pt x="3600" y="14087"/>
                    </a:lnTo>
                    <a:lnTo>
                      <a:pt x="1800" y="11270"/>
                    </a:lnTo>
                    <a:lnTo>
                      <a:pt x="1200" y="9391"/>
                    </a:lnTo>
                    <a:lnTo>
                      <a:pt x="600" y="8452"/>
                    </a:lnTo>
                    <a:lnTo>
                      <a:pt x="600" y="7513"/>
                    </a:lnTo>
                    <a:lnTo>
                      <a:pt x="0" y="6574"/>
                    </a:lnTo>
                    <a:lnTo>
                      <a:pt x="0" y="3757"/>
                    </a:lnTo>
                    <a:lnTo>
                      <a:pt x="1800" y="939"/>
                    </a:lnTo>
                    <a:lnTo>
                      <a:pt x="1800" y="0"/>
                    </a:lnTo>
                    <a:lnTo>
                      <a:pt x="3600" y="0"/>
                    </a:lnTo>
                    <a:lnTo>
                      <a:pt x="6600" y="4696"/>
                    </a:lnTo>
                    <a:lnTo>
                      <a:pt x="6600" y="6574"/>
                    </a:lnTo>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56" name="Freeform 573"/>
              <p:cNvSpPr/>
              <p:nvPr/>
            </p:nvSpPr>
            <p:spPr>
              <a:xfrm>
                <a:off x="1337674" y="202255"/>
                <a:ext cx="76097" cy="66314"/>
              </a:xfrm>
              <a:custGeom>
                <a:avLst/>
                <a:gdLst/>
                <a:ahLst/>
                <a:cxnLst>
                  <a:cxn ang="0">
                    <a:pos x="wd2" y="hd2"/>
                  </a:cxn>
                  <a:cxn ang="5400000">
                    <a:pos x="wd2" y="hd2"/>
                  </a:cxn>
                  <a:cxn ang="10800000">
                    <a:pos x="wd2" y="hd2"/>
                  </a:cxn>
                  <a:cxn ang="16200000">
                    <a:pos x="wd2" y="hd2"/>
                  </a:cxn>
                </a:cxnLst>
                <a:rect l="0" t="0" r="r" b="b"/>
                <a:pathLst>
                  <a:path w="21600" h="21600" extrusionOk="0">
                    <a:moveTo>
                      <a:pt x="1137" y="4320"/>
                    </a:moveTo>
                    <a:lnTo>
                      <a:pt x="1137" y="5400"/>
                    </a:lnTo>
                    <a:lnTo>
                      <a:pt x="0" y="6480"/>
                    </a:lnTo>
                    <a:lnTo>
                      <a:pt x="0" y="10800"/>
                    </a:lnTo>
                    <a:lnTo>
                      <a:pt x="1137" y="11880"/>
                    </a:lnTo>
                    <a:lnTo>
                      <a:pt x="1137" y="14040"/>
                    </a:lnTo>
                    <a:lnTo>
                      <a:pt x="2274" y="15120"/>
                    </a:lnTo>
                    <a:lnTo>
                      <a:pt x="2274" y="16200"/>
                    </a:lnTo>
                    <a:lnTo>
                      <a:pt x="6821" y="20520"/>
                    </a:lnTo>
                    <a:lnTo>
                      <a:pt x="7958" y="20520"/>
                    </a:lnTo>
                    <a:lnTo>
                      <a:pt x="7958" y="21600"/>
                    </a:lnTo>
                    <a:lnTo>
                      <a:pt x="12505" y="21600"/>
                    </a:lnTo>
                    <a:lnTo>
                      <a:pt x="13642" y="20520"/>
                    </a:lnTo>
                    <a:lnTo>
                      <a:pt x="15916" y="20520"/>
                    </a:lnTo>
                    <a:lnTo>
                      <a:pt x="18189" y="18360"/>
                    </a:lnTo>
                    <a:lnTo>
                      <a:pt x="19326" y="16200"/>
                    </a:lnTo>
                    <a:lnTo>
                      <a:pt x="19326" y="15120"/>
                    </a:lnTo>
                    <a:lnTo>
                      <a:pt x="20463" y="14040"/>
                    </a:lnTo>
                    <a:lnTo>
                      <a:pt x="20463" y="10800"/>
                    </a:lnTo>
                    <a:lnTo>
                      <a:pt x="21600" y="10800"/>
                    </a:lnTo>
                    <a:lnTo>
                      <a:pt x="20463" y="9720"/>
                    </a:lnTo>
                    <a:lnTo>
                      <a:pt x="20463" y="7560"/>
                    </a:lnTo>
                    <a:lnTo>
                      <a:pt x="19326" y="6480"/>
                    </a:lnTo>
                    <a:lnTo>
                      <a:pt x="18189" y="4320"/>
                    </a:lnTo>
                    <a:lnTo>
                      <a:pt x="15916" y="2160"/>
                    </a:lnTo>
                    <a:lnTo>
                      <a:pt x="15916" y="1080"/>
                    </a:lnTo>
                    <a:lnTo>
                      <a:pt x="14779" y="1080"/>
                    </a:lnTo>
                    <a:lnTo>
                      <a:pt x="13642" y="0"/>
                    </a:lnTo>
                    <a:lnTo>
                      <a:pt x="10232" y="0"/>
                    </a:lnTo>
                    <a:lnTo>
                      <a:pt x="9095" y="1080"/>
                    </a:lnTo>
                    <a:lnTo>
                      <a:pt x="6821" y="1080"/>
                    </a:lnTo>
                    <a:lnTo>
                      <a:pt x="5684" y="2160"/>
                    </a:lnTo>
                    <a:lnTo>
                      <a:pt x="3411" y="2160"/>
                    </a:lnTo>
                    <a:lnTo>
                      <a:pt x="3411" y="3240"/>
                    </a:lnTo>
                    <a:lnTo>
                      <a:pt x="2274" y="3240"/>
                    </a:lnTo>
                    <a:lnTo>
                      <a:pt x="1137" y="432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57" name="Freeform 575"/>
              <p:cNvSpPr/>
              <p:nvPr/>
            </p:nvSpPr>
            <p:spPr>
              <a:xfrm>
                <a:off x="1321654" y="139257"/>
                <a:ext cx="56072" cy="39789"/>
              </a:xfrm>
              <a:custGeom>
                <a:avLst/>
                <a:gdLst/>
                <a:ahLst/>
                <a:cxnLst>
                  <a:cxn ang="0">
                    <a:pos x="wd2" y="hd2"/>
                  </a:cxn>
                  <a:cxn ang="5400000">
                    <a:pos x="wd2" y="hd2"/>
                  </a:cxn>
                  <a:cxn ang="10800000">
                    <a:pos x="wd2" y="hd2"/>
                  </a:cxn>
                  <a:cxn ang="16200000">
                    <a:pos x="wd2" y="hd2"/>
                  </a:cxn>
                </a:cxnLst>
                <a:rect l="0" t="0" r="r" b="b"/>
                <a:pathLst>
                  <a:path w="21600" h="21600" extrusionOk="0">
                    <a:moveTo>
                      <a:pt x="3086" y="0"/>
                    </a:moveTo>
                    <a:lnTo>
                      <a:pt x="3086" y="1800"/>
                    </a:lnTo>
                    <a:lnTo>
                      <a:pt x="1543" y="3600"/>
                    </a:lnTo>
                    <a:lnTo>
                      <a:pt x="1543" y="7200"/>
                    </a:lnTo>
                    <a:lnTo>
                      <a:pt x="0" y="9000"/>
                    </a:lnTo>
                    <a:lnTo>
                      <a:pt x="0" y="16200"/>
                    </a:lnTo>
                    <a:lnTo>
                      <a:pt x="1543" y="18000"/>
                    </a:lnTo>
                    <a:lnTo>
                      <a:pt x="1543" y="19800"/>
                    </a:lnTo>
                    <a:lnTo>
                      <a:pt x="4629" y="19800"/>
                    </a:lnTo>
                    <a:lnTo>
                      <a:pt x="4629" y="21600"/>
                    </a:lnTo>
                    <a:lnTo>
                      <a:pt x="10800" y="21600"/>
                    </a:lnTo>
                    <a:lnTo>
                      <a:pt x="13886" y="19800"/>
                    </a:lnTo>
                    <a:lnTo>
                      <a:pt x="16971" y="19800"/>
                    </a:lnTo>
                    <a:lnTo>
                      <a:pt x="16971" y="18000"/>
                    </a:lnTo>
                    <a:lnTo>
                      <a:pt x="18514" y="18000"/>
                    </a:lnTo>
                    <a:lnTo>
                      <a:pt x="18514" y="16200"/>
                    </a:lnTo>
                    <a:lnTo>
                      <a:pt x="20057" y="14400"/>
                    </a:lnTo>
                    <a:lnTo>
                      <a:pt x="20057" y="12600"/>
                    </a:lnTo>
                    <a:lnTo>
                      <a:pt x="21600" y="10800"/>
                    </a:lnTo>
                    <a:lnTo>
                      <a:pt x="21600" y="5400"/>
                    </a:lnTo>
                    <a:lnTo>
                      <a:pt x="20057" y="5400"/>
                    </a:lnTo>
                    <a:lnTo>
                      <a:pt x="20057" y="3600"/>
                    </a:lnTo>
                    <a:lnTo>
                      <a:pt x="18514" y="3600"/>
                    </a:lnTo>
                    <a:lnTo>
                      <a:pt x="18514" y="1800"/>
                    </a:lnTo>
                    <a:lnTo>
                      <a:pt x="15429" y="1800"/>
                    </a:lnTo>
                    <a:lnTo>
                      <a:pt x="13886" y="0"/>
                    </a:lnTo>
                    <a:lnTo>
                      <a:pt x="3086"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58" name="Freeform 577"/>
              <p:cNvSpPr/>
              <p:nvPr/>
            </p:nvSpPr>
            <p:spPr>
              <a:xfrm>
                <a:off x="1429790" y="86207"/>
                <a:ext cx="172216" cy="149206"/>
              </a:xfrm>
              <a:custGeom>
                <a:avLst/>
                <a:gdLst/>
                <a:ahLst/>
                <a:cxnLst>
                  <a:cxn ang="0">
                    <a:pos x="wd2" y="hd2"/>
                  </a:cxn>
                  <a:cxn ang="5400000">
                    <a:pos x="wd2" y="hd2"/>
                  </a:cxn>
                  <a:cxn ang="10800000">
                    <a:pos x="wd2" y="hd2"/>
                  </a:cxn>
                  <a:cxn ang="16200000">
                    <a:pos x="wd2" y="hd2"/>
                  </a:cxn>
                </a:cxnLst>
                <a:rect l="0" t="0" r="r" b="b"/>
                <a:pathLst>
                  <a:path w="21600" h="21600" extrusionOk="0">
                    <a:moveTo>
                      <a:pt x="7535" y="0"/>
                    </a:moveTo>
                    <a:lnTo>
                      <a:pt x="7033" y="480"/>
                    </a:lnTo>
                    <a:lnTo>
                      <a:pt x="6530" y="480"/>
                    </a:lnTo>
                    <a:lnTo>
                      <a:pt x="6530" y="960"/>
                    </a:lnTo>
                    <a:lnTo>
                      <a:pt x="6028" y="960"/>
                    </a:lnTo>
                    <a:lnTo>
                      <a:pt x="6028" y="1440"/>
                    </a:lnTo>
                    <a:lnTo>
                      <a:pt x="5526" y="1920"/>
                    </a:lnTo>
                    <a:lnTo>
                      <a:pt x="5023" y="3360"/>
                    </a:lnTo>
                    <a:lnTo>
                      <a:pt x="2009" y="6240"/>
                    </a:lnTo>
                    <a:lnTo>
                      <a:pt x="1507" y="7200"/>
                    </a:lnTo>
                    <a:lnTo>
                      <a:pt x="502" y="8160"/>
                    </a:lnTo>
                    <a:lnTo>
                      <a:pt x="502" y="8640"/>
                    </a:lnTo>
                    <a:lnTo>
                      <a:pt x="0" y="9120"/>
                    </a:lnTo>
                    <a:lnTo>
                      <a:pt x="0" y="11040"/>
                    </a:lnTo>
                    <a:lnTo>
                      <a:pt x="502" y="12000"/>
                    </a:lnTo>
                    <a:lnTo>
                      <a:pt x="502" y="12960"/>
                    </a:lnTo>
                    <a:lnTo>
                      <a:pt x="1005" y="13440"/>
                    </a:lnTo>
                    <a:lnTo>
                      <a:pt x="4019" y="13440"/>
                    </a:lnTo>
                    <a:lnTo>
                      <a:pt x="4521" y="12960"/>
                    </a:lnTo>
                    <a:lnTo>
                      <a:pt x="5023" y="12960"/>
                    </a:lnTo>
                    <a:lnTo>
                      <a:pt x="5023" y="13440"/>
                    </a:lnTo>
                    <a:lnTo>
                      <a:pt x="5526" y="13440"/>
                    </a:lnTo>
                    <a:lnTo>
                      <a:pt x="5526" y="14880"/>
                    </a:lnTo>
                    <a:lnTo>
                      <a:pt x="5023" y="15840"/>
                    </a:lnTo>
                    <a:lnTo>
                      <a:pt x="5023" y="18240"/>
                    </a:lnTo>
                    <a:lnTo>
                      <a:pt x="5526" y="18720"/>
                    </a:lnTo>
                    <a:lnTo>
                      <a:pt x="5526" y="19200"/>
                    </a:lnTo>
                    <a:lnTo>
                      <a:pt x="6028" y="19680"/>
                    </a:lnTo>
                    <a:lnTo>
                      <a:pt x="6028" y="20160"/>
                    </a:lnTo>
                    <a:lnTo>
                      <a:pt x="6530" y="20160"/>
                    </a:lnTo>
                    <a:lnTo>
                      <a:pt x="7033" y="20640"/>
                    </a:lnTo>
                    <a:lnTo>
                      <a:pt x="7535" y="20640"/>
                    </a:lnTo>
                    <a:lnTo>
                      <a:pt x="8540" y="21120"/>
                    </a:lnTo>
                    <a:lnTo>
                      <a:pt x="9042" y="21120"/>
                    </a:lnTo>
                    <a:lnTo>
                      <a:pt x="10047" y="21600"/>
                    </a:lnTo>
                    <a:lnTo>
                      <a:pt x="17079" y="21600"/>
                    </a:lnTo>
                    <a:lnTo>
                      <a:pt x="17581" y="21120"/>
                    </a:lnTo>
                    <a:lnTo>
                      <a:pt x="18084" y="21120"/>
                    </a:lnTo>
                    <a:lnTo>
                      <a:pt x="18084" y="20640"/>
                    </a:lnTo>
                    <a:lnTo>
                      <a:pt x="18586" y="20640"/>
                    </a:lnTo>
                    <a:lnTo>
                      <a:pt x="19088" y="20160"/>
                    </a:lnTo>
                    <a:lnTo>
                      <a:pt x="19088" y="19200"/>
                    </a:lnTo>
                    <a:lnTo>
                      <a:pt x="20595" y="17760"/>
                    </a:lnTo>
                    <a:lnTo>
                      <a:pt x="20595" y="16800"/>
                    </a:lnTo>
                    <a:lnTo>
                      <a:pt x="21098" y="16320"/>
                    </a:lnTo>
                    <a:lnTo>
                      <a:pt x="21098" y="13920"/>
                    </a:lnTo>
                    <a:lnTo>
                      <a:pt x="21600" y="12960"/>
                    </a:lnTo>
                    <a:lnTo>
                      <a:pt x="21600" y="11040"/>
                    </a:lnTo>
                    <a:lnTo>
                      <a:pt x="21098" y="10560"/>
                    </a:lnTo>
                    <a:lnTo>
                      <a:pt x="21098" y="9600"/>
                    </a:lnTo>
                    <a:lnTo>
                      <a:pt x="20595" y="9120"/>
                    </a:lnTo>
                    <a:lnTo>
                      <a:pt x="20093" y="8160"/>
                    </a:lnTo>
                    <a:lnTo>
                      <a:pt x="18084" y="6240"/>
                    </a:lnTo>
                    <a:lnTo>
                      <a:pt x="17581" y="5280"/>
                    </a:lnTo>
                    <a:lnTo>
                      <a:pt x="16577" y="4800"/>
                    </a:lnTo>
                    <a:lnTo>
                      <a:pt x="15070" y="3360"/>
                    </a:lnTo>
                    <a:lnTo>
                      <a:pt x="13563" y="2400"/>
                    </a:lnTo>
                    <a:lnTo>
                      <a:pt x="12056" y="1920"/>
                    </a:lnTo>
                    <a:lnTo>
                      <a:pt x="11051" y="960"/>
                    </a:lnTo>
                    <a:lnTo>
                      <a:pt x="10047" y="480"/>
                    </a:lnTo>
                    <a:lnTo>
                      <a:pt x="9042" y="480"/>
                    </a:lnTo>
                    <a:lnTo>
                      <a:pt x="8540" y="0"/>
                    </a:lnTo>
                    <a:lnTo>
                      <a:pt x="7535"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59" name="Freeform 579"/>
              <p:cNvSpPr/>
              <p:nvPr/>
            </p:nvSpPr>
            <p:spPr>
              <a:xfrm>
                <a:off x="1529915" y="-1"/>
                <a:ext cx="708889" cy="338199"/>
              </a:xfrm>
              <a:custGeom>
                <a:avLst/>
                <a:gdLst/>
                <a:ahLst/>
                <a:cxnLst>
                  <a:cxn ang="0">
                    <a:pos x="wd2" y="hd2"/>
                  </a:cxn>
                  <a:cxn ang="5400000">
                    <a:pos x="wd2" y="hd2"/>
                  </a:cxn>
                  <a:cxn ang="10800000">
                    <a:pos x="wd2" y="hd2"/>
                  </a:cxn>
                  <a:cxn ang="16200000">
                    <a:pos x="wd2" y="hd2"/>
                  </a:cxn>
                </a:cxnLst>
                <a:rect l="0" t="0" r="r" b="b"/>
                <a:pathLst>
                  <a:path w="21600" h="21600" extrusionOk="0">
                    <a:moveTo>
                      <a:pt x="1708" y="4235"/>
                    </a:moveTo>
                    <a:lnTo>
                      <a:pt x="1708" y="4871"/>
                    </a:lnTo>
                    <a:lnTo>
                      <a:pt x="1953" y="5294"/>
                    </a:lnTo>
                    <a:lnTo>
                      <a:pt x="1953" y="5506"/>
                    </a:lnTo>
                    <a:lnTo>
                      <a:pt x="2319" y="6141"/>
                    </a:lnTo>
                    <a:lnTo>
                      <a:pt x="2441" y="6565"/>
                    </a:lnTo>
                    <a:lnTo>
                      <a:pt x="3051" y="7624"/>
                    </a:lnTo>
                    <a:lnTo>
                      <a:pt x="3295" y="7624"/>
                    </a:lnTo>
                    <a:lnTo>
                      <a:pt x="4027" y="8047"/>
                    </a:lnTo>
                    <a:lnTo>
                      <a:pt x="4393" y="8471"/>
                    </a:lnTo>
                    <a:lnTo>
                      <a:pt x="4637" y="8471"/>
                    </a:lnTo>
                    <a:lnTo>
                      <a:pt x="4881" y="8682"/>
                    </a:lnTo>
                    <a:lnTo>
                      <a:pt x="5492" y="8682"/>
                    </a:lnTo>
                    <a:lnTo>
                      <a:pt x="5736" y="8471"/>
                    </a:lnTo>
                    <a:lnTo>
                      <a:pt x="5858" y="8259"/>
                    </a:lnTo>
                    <a:lnTo>
                      <a:pt x="6224" y="7835"/>
                    </a:lnTo>
                    <a:lnTo>
                      <a:pt x="6468" y="7835"/>
                    </a:lnTo>
                    <a:lnTo>
                      <a:pt x="6590" y="7624"/>
                    </a:lnTo>
                    <a:lnTo>
                      <a:pt x="6834" y="7624"/>
                    </a:lnTo>
                    <a:lnTo>
                      <a:pt x="6956" y="7412"/>
                    </a:lnTo>
                    <a:lnTo>
                      <a:pt x="7566" y="7200"/>
                    </a:lnTo>
                    <a:lnTo>
                      <a:pt x="8054" y="6988"/>
                    </a:lnTo>
                    <a:lnTo>
                      <a:pt x="8298" y="6988"/>
                    </a:lnTo>
                    <a:lnTo>
                      <a:pt x="8420" y="6776"/>
                    </a:lnTo>
                    <a:lnTo>
                      <a:pt x="8542" y="6776"/>
                    </a:lnTo>
                    <a:lnTo>
                      <a:pt x="8786" y="6565"/>
                    </a:lnTo>
                    <a:lnTo>
                      <a:pt x="8786" y="6353"/>
                    </a:lnTo>
                    <a:lnTo>
                      <a:pt x="9153" y="6353"/>
                    </a:lnTo>
                    <a:lnTo>
                      <a:pt x="9153" y="8047"/>
                    </a:lnTo>
                    <a:lnTo>
                      <a:pt x="9031" y="8047"/>
                    </a:lnTo>
                    <a:lnTo>
                      <a:pt x="9031" y="8259"/>
                    </a:lnTo>
                    <a:lnTo>
                      <a:pt x="8908" y="8471"/>
                    </a:lnTo>
                    <a:lnTo>
                      <a:pt x="8664" y="8471"/>
                    </a:lnTo>
                    <a:lnTo>
                      <a:pt x="8542" y="8682"/>
                    </a:lnTo>
                    <a:lnTo>
                      <a:pt x="8054" y="8682"/>
                    </a:lnTo>
                    <a:lnTo>
                      <a:pt x="7566" y="8894"/>
                    </a:lnTo>
                    <a:lnTo>
                      <a:pt x="7078" y="8894"/>
                    </a:lnTo>
                    <a:lnTo>
                      <a:pt x="6956" y="9106"/>
                    </a:lnTo>
                    <a:lnTo>
                      <a:pt x="6712" y="9106"/>
                    </a:lnTo>
                    <a:lnTo>
                      <a:pt x="6468" y="9318"/>
                    </a:lnTo>
                    <a:lnTo>
                      <a:pt x="6346" y="9318"/>
                    </a:lnTo>
                    <a:lnTo>
                      <a:pt x="6102" y="9529"/>
                    </a:lnTo>
                    <a:lnTo>
                      <a:pt x="5980" y="9529"/>
                    </a:lnTo>
                    <a:lnTo>
                      <a:pt x="5980" y="9741"/>
                    </a:lnTo>
                    <a:lnTo>
                      <a:pt x="5858" y="9741"/>
                    </a:lnTo>
                    <a:lnTo>
                      <a:pt x="5858" y="10165"/>
                    </a:lnTo>
                    <a:lnTo>
                      <a:pt x="5980" y="10376"/>
                    </a:lnTo>
                    <a:lnTo>
                      <a:pt x="6346" y="10376"/>
                    </a:lnTo>
                    <a:lnTo>
                      <a:pt x="6590" y="10588"/>
                    </a:lnTo>
                    <a:lnTo>
                      <a:pt x="6834" y="10588"/>
                    </a:lnTo>
                    <a:lnTo>
                      <a:pt x="6834" y="10800"/>
                    </a:lnTo>
                    <a:lnTo>
                      <a:pt x="6956" y="10800"/>
                    </a:lnTo>
                    <a:lnTo>
                      <a:pt x="6712" y="11224"/>
                    </a:lnTo>
                    <a:lnTo>
                      <a:pt x="5736" y="11224"/>
                    </a:lnTo>
                    <a:lnTo>
                      <a:pt x="5369" y="11012"/>
                    </a:lnTo>
                    <a:lnTo>
                      <a:pt x="5125" y="11012"/>
                    </a:lnTo>
                    <a:lnTo>
                      <a:pt x="4881" y="10800"/>
                    </a:lnTo>
                    <a:lnTo>
                      <a:pt x="4759" y="10800"/>
                    </a:lnTo>
                    <a:lnTo>
                      <a:pt x="4271" y="9953"/>
                    </a:lnTo>
                    <a:lnTo>
                      <a:pt x="4149" y="9953"/>
                    </a:lnTo>
                    <a:lnTo>
                      <a:pt x="4149" y="9741"/>
                    </a:lnTo>
                    <a:lnTo>
                      <a:pt x="3905" y="9741"/>
                    </a:lnTo>
                    <a:lnTo>
                      <a:pt x="3905" y="9953"/>
                    </a:lnTo>
                    <a:lnTo>
                      <a:pt x="3783" y="10165"/>
                    </a:lnTo>
                    <a:lnTo>
                      <a:pt x="3783" y="12071"/>
                    </a:lnTo>
                    <a:lnTo>
                      <a:pt x="3905" y="12071"/>
                    </a:lnTo>
                    <a:lnTo>
                      <a:pt x="3905" y="12282"/>
                    </a:lnTo>
                    <a:lnTo>
                      <a:pt x="4027" y="12282"/>
                    </a:lnTo>
                    <a:lnTo>
                      <a:pt x="4149" y="12706"/>
                    </a:lnTo>
                    <a:lnTo>
                      <a:pt x="4515" y="13341"/>
                    </a:lnTo>
                    <a:lnTo>
                      <a:pt x="4515" y="13553"/>
                    </a:lnTo>
                    <a:lnTo>
                      <a:pt x="4637" y="13765"/>
                    </a:lnTo>
                    <a:lnTo>
                      <a:pt x="4637" y="13976"/>
                    </a:lnTo>
                    <a:lnTo>
                      <a:pt x="4515" y="13976"/>
                    </a:lnTo>
                    <a:lnTo>
                      <a:pt x="4515" y="14188"/>
                    </a:lnTo>
                    <a:lnTo>
                      <a:pt x="4393" y="14400"/>
                    </a:lnTo>
                    <a:lnTo>
                      <a:pt x="3905" y="14824"/>
                    </a:lnTo>
                    <a:lnTo>
                      <a:pt x="3783" y="15035"/>
                    </a:lnTo>
                    <a:lnTo>
                      <a:pt x="3661" y="15035"/>
                    </a:lnTo>
                    <a:lnTo>
                      <a:pt x="3295" y="15671"/>
                    </a:lnTo>
                    <a:lnTo>
                      <a:pt x="3051" y="15882"/>
                    </a:lnTo>
                    <a:lnTo>
                      <a:pt x="2685" y="16518"/>
                    </a:lnTo>
                    <a:lnTo>
                      <a:pt x="2197" y="16941"/>
                    </a:lnTo>
                    <a:lnTo>
                      <a:pt x="2075" y="17153"/>
                    </a:lnTo>
                    <a:lnTo>
                      <a:pt x="1953" y="17153"/>
                    </a:lnTo>
                    <a:lnTo>
                      <a:pt x="1953" y="17365"/>
                    </a:lnTo>
                    <a:lnTo>
                      <a:pt x="1831" y="17576"/>
                    </a:lnTo>
                    <a:lnTo>
                      <a:pt x="1831" y="18000"/>
                    </a:lnTo>
                    <a:lnTo>
                      <a:pt x="1708" y="18212"/>
                    </a:lnTo>
                    <a:lnTo>
                      <a:pt x="1708" y="18424"/>
                    </a:lnTo>
                    <a:lnTo>
                      <a:pt x="1586" y="18424"/>
                    </a:lnTo>
                    <a:lnTo>
                      <a:pt x="1586" y="18635"/>
                    </a:lnTo>
                    <a:lnTo>
                      <a:pt x="1098" y="18635"/>
                    </a:lnTo>
                    <a:lnTo>
                      <a:pt x="1098" y="18424"/>
                    </a:lnTo>
                    <a:lnTo>
                      <a:pt x="976" y="18424"/>
                    </a:lnTo>
                    <a:lnTo>
                      <a:pt x="488" y="18000"/>
                    </a:lnTo>
                    <a:lnTo>
                      <a:pt x="0" y="18000"/>
                    </a:lnTo>
                    <a:lnTo>
                      <a:pt x="0" y="19059"/>
                    </a:lnTo>
                    <a:lnTo>
                      <a:pt x="122" y="19059"/>
                    </a:lnTo>
                    <a:lnTo>
                      <a:pt x="122" y="19271"/>
                    </a:lnTo>
                    <a:lnTo>
                      <a:pt x="488" y="19906"/>
                    </a:lnTo>
                    <a:lnTo>
                      <a:pt x="610" y="20329"/>
                    </a:lnTo>
                    <a:lnTo>
                      <a:pt x="732" y="20329"/>
                    </a:lnTo>
                    <a:lnTo>
                      <a:pt x="732" y="20541"/>
                    </a:lnTo>
                    <a:lnTo>
                      <a:pt x="976" y="20541"/>
                    </a:lnTo>
                    <a:lnTo>
                      <a:pt x="1098" y="20753"/>
                    </a:lnTo>
                    <a:lnTo>
                      <a:pt x="1342" y="20965"/>
                    </a:lnTo>
                    <a:lnTo>
                      <a:pt x="1708" y="20965"/>
                    </a:lnTo>
                    <a:lnTo>
                      <a:pt x="1953" y="21176"/>
                    </a:lnTo>
                    <a:lnTo>
                      <a:pt x="2197" y="21176"/>
                    </a:lnTo>
                    <a:lnTo>
                      <a:pt x="2563" y="21388"/>
                    </a:lnTo>
                    <a:lnTo>
                      <a:pt x="3417" y="21388"/>
                    </a:lnTo>
                    <a:lnTo>
                      <a:pt x="4027" y="21600"/>
                    </a:lnTo>
                    <a:lnTo>
                      <a:pt x="5369" y="21600"/>
                    </a:lnTo>
                    <a:lnTo>
                      <a:pt x="5614" y="21388"/>
                    </a:lnTo>
                    <a:lnTo>
                      <a:pt x="6346" y="21388"/>
                    </a:lnTo>
                    <a:lnTo>
                      <a:pt x="6712" y="21176"/>
                    </a:lnTo>
                    <a:lnTo>
                      <a:pt x="6956" y="20965"/>
                    </a:lnTo>
                    <a:lnTo>
                      <a:pt x="7322" y="20965"/>
                    </a:lnTo>
                    <a:lnTo>
                      <a:pt x="7444" y="20753"/>
                    </a:lnTo>
                    <a:lnTo>
                      <a:pt x="7566" y="20753"/>
                    </a:lnTo>
                    <a:lnTo>
                      <a:pt x="7810" y="20329"/>
                    </a:lnTo>
                    <a:lnTo>
                      <a:pt x="8054" y="20118"/>
                    </a:lnTo>
                    <a:lnTo>
                      <a:pt x="8176" y="19694"/>
                    </a:lnTo>
                    <a:lnTo>
                      <a:pt x="8420" y="19271"/>
                    </a:lnTo>
                    <a:lnTo>
                      <a:pt x="8420" y="19059"/>
                    </a:lnTo>
                    <a:lnTo>
                      <a:pt x="8542" y="19059"/>
                    </a:lnTo>
                    <a:lnTo>
                      <a:pt x="8542" y="18212"/>
                    </a:lnTo>
                    <a:lnTo>
                      <a:pt x="8420" y="18000"/>
                    </a:lnTo>
                    <a:lnTo>
                      <a:pt x="8298" y="18000"/>
                    </a:lnTo>
                    <a:lnTo>
                      <a:pt x="8298" y="17788"/>
                    </a:lnTo>
                    <a:lnTo>
                      <a:pt x="8054" y="17576"/>
                    </a:lnTo>
                    <a:lnTo>
                      <a:pt x="7932" y="17153"/>
                    </a:lnTo>
                    <a:lnTo>
                      <a:pt x="7810" y="17153"/>
                    </a:lnTo>
                    <a:lnTo>
                      <a:pt x="7810" y="16941"/>
                    </a:lnTo>
                    <a:lnTo>
                      <a:pt x="7688" y="16729"/>
                    </a:lnTo>
                    <a:lnTo>
                      <a:pt x="7688" y="16306"/>
                    </a:lnTo>
                    <a:lnTo>
                      <a:pt x="7810" y="16306"/>
                    </a:lnTo>
                    <a:lnTo>
                      <a:pt x="7932" y="16094"/>
                    </a:lnTo>
                    <a:lnTo>
                      <a:pt x="8298" y="16094"/>
                    </a:lnTo>
                    <a:lnTo>
                      <a:pt x="8542" y="15882"/>
                    </a:lnTo>
                    <a:lnTo>
                      <a:pt x="8786" y="15882"/>
                    </a:lnTo>
                    <a:lnTo>
                      <a:pt x="9153" y="15671"/>
                    </a:lnTo>
                    <a:lnTo>
                      <a:pt x="9275" y="15671"/>
                    </a:lnTo>
                    <a:lnTo>
                      <a:pt x="9397" y="15459"/>
                    </a:lnTo>
                    <a:lnTo>
                      <a:pt x="9641" y="15459"/>
                    </a:lnTo>
                    <a:lnTo>
                      <a:pt x="9763" y="15247"/>
                    </a:lnTo>
                    <a:lnTo>
                      <a:pt x="9885" y="15247"/>
                    </a:lnTo>
                    <a:lnTo>
                      <a:pt x="10007" y="14824"/>
                    </a:lnTo>
                    <a:lnTo>
                      <a:pt x="10251" y="14612"/>
                    </a:lnTo>
                    <a:lnTo>
                      <a:pt x="10739" y="13765"/>
                    </a:lnTo>
                    <a:lnTo>
                      <a:pt x="10861" y="13341"/>
                    </a:lnTo>
                    <a:lnTo>
                      <a:pt x="11105" y="13129"/>
                    </a:lnTo>
                    <a:lnTo>
                      <a:pt x="11227" y="12706"/>
                    </a:lnTo>
                    <a:lnTo>
                      <a:pt x="11227" y="12494"/>
                    </a:lnTo>
                    <a:lnTo>
                      <a:pt x="11349" y="12494"/>
                    </a:lnTo>
                    <a:lnTo>
                      <a:pt x="11593" y="11647"/>
                    </a:lnTo>
                    <a:lnTo>
                      <a:pt x="11593" y="11435"/>
                    </a:lnTo>
                    <a:lnTo>
                      <a:pt x="11715" y="11435"/>
                    </a:lnTo>
                    <a:lnTo>
                      <a:pt x="11715" y="11224"/>
                    </a:lnTo>
                    <a:lnTo>
                      <a:pt x="11959" y="11012"/>
                    </a:lnTo>
                    <a:lnTo>
                      <a:pt x="12203" y="10588"/>
                    </a:lnTo>
                    <a:lnTo>
                      <a:pt x="12447" y="10376"/>
                    </a:lnTo>
                    <a:lnTo>
                      <a:pt x="12569" y="10165"/>
                    </a:lnTo>
                    <a:lnTo>
                      <a:pt x="12814" y="10165"/>
                    </a:lnTo>
                    <a:lnTo>
                      <a:pt x="12936" y="9953"/>
                    </a:lnTo>
                    <a:lnTo>
                      <a:pt x="13058" y="9953"/>
                    </a:lnTo>
                    <a:lnTo>
                      <a:pt x="13180" y="10165"/>
                    </a:lnTo>
                    <a:lnTo>
                      <a:pt x="13302" y="10165"/>
                    </a:lnTo>
                    <a:lnTo>
                      <a:pt x="13546" y="10376"/>
                    </a:lnTo>
                    <a:lnTo>
                      <a:pt x="13790" y="10376"/>
                    </a:lnTo>
                    <a:lnTo>
                      <a:pt x="14034" y="10588"/>
                    </a:lnTo>
                    <a:lnTo>
                      <a:pt x="14156" y="10800"/>
                    </a:lnTo>
                    <a:lnTo>
                      <a:pt x="14766" y="10800"/>
                    </a:lnTo>
                    <a:lnTo>
                      <a:pt x="15986" y="9741"/>
                    </a:lnTo>
                    <a:lnTo>
                      <a:pt x="16231" y="9318"/>
                    </a:lnTo>
                    <a:lnTo>
                      <a:pt x="16475" y="9106"/>
                    </a:lnTo>
                    <a:lnTo>
                      <a:pt x="16597" y="8682"/>
                    </a:lnTo>
                    <a:lnTo>
                      <a:pt x="16841" y="8471"/>
                    </a:lnTo>
                    <a:lnTo>
                      <a:pt x="17085" y="8047"/>
                    </a:lnTo>
                    <a:lnTo>
                      <a:pt x="17207" y="7624"/>
                    </a:lnTo>
                    <a:lnTo>
                      <a:pt x="17451" y="7412"/>
                    </a:lnTo>
                    <a:lnTo>
                      <a:pt x="17451" y="6988"/>
                    </a:lnTo>
                    <a:lnTo>
                      <a:pt x="17573" y="6776"/>
                    </a:lnTo>
                    <a:lnTo>
                      <a:pt x="17573" y="6565"/>
                    </a:lnTo>
                    <a:lnTo>
                      <a:pt x="17695" y="6353"/>
                    </a:lnTo>
                    <a:lnTo>
                      <a:pt x="17695" y="6141"/>
                    </a:lnTo>
                    <a:lnTo>
                      <a:pt x="17451" y="5718"/>
                    </a:lnTo>
                    <a:lnTo>
                      <a:pt x="17329" y="5294"/>
                    </a:lnTo>
                    <a:lnTo>
                      <a:pt x="17207" y="5082"/>
                    </a:lnTo>
                    <a:lnTo>
                      <a:pt x="17085" y="5082"/>
                    </a:lnTo>
                    <a:lnTo>
                      <a:pt x="17085" y="4235"/>
                    </a:lnTo>
                    <a:lnTo>
                      <a:pt x="17207" y="4235"/>
                    </a:lnTo>
                    <a:lnTo>
                      <a:pt x="17207" y="4024"/>
                    </a:lnTo>
                    <a:lnTo>
                      <a:pt x="17451" y="4024"/>
                    </a:lnTo>
                    <a:lnTo>
                      <a:pt x="17695" y="3812"/>
                    </a:lnTo>
                    <a:lnTo>
                      <a:pt x="19647" y="3812"/>
                    </a:lnTo>
                    <a:lnTo>
                      <a:pt x="19769" y="3600"/>
                    </a:lnTo>
                    <a:lnTo>
                      <a:pt x="20014" y="3600"/>
                    </a:lnTo>
                    <a:lnTo>
                      <a:pt x="20258" y="3388"/>
                    </a:lnTo>
                    <a:lnTo>
                      <a:pt x="20624" y="3388"/>
                    </a:lnTo>
                    <a:lnTo>
                      <a:pt x="20868" y="3176"/>
                    </a:lnTo>
                    <a:lnTo>
                      <a:pt x="20990" y="3176"/>
                    </a:lnTo>
                    <a:lnTo>
                      <a:pt x="21112" y="2965"/>
                    </a:lnTo>
                    <a:lnTo>
                      <a:pt x="21234" y="2965"/>
                    </a:lnTo>
                    <a:lnTo>
                      <a:pt x="21356" y="2753"/>
                    </a:lnTo>
                    <a:lnTo>
                      <a:pt x="21478" y="2753"/>
                    </a:lnTo>
                    <a:lnTo>
                      <a:pt x="21600" y="2541"/>
                    </a:lnTo>
                    <a:lnTo>
                      <a:pt x="21600" y="1694"/>
                    </a:lnTo>
                    <a:lnTo>
                      <a:pt x="21478" y="1694"/>
                    </a:lnTo>
                    <a:lnTo>
                      <a:pt x="21478" y="1482"/>
                    </a:lnTo>
                    <a:lnTo>
                      <a:pt x="21356" y="1482"/>
                    </a:lnTo>
                    <a:lnTo>
                      <a:pt x="21112" y="1059"/>
                    </a:lnTo>
                    <a:lnTo>
                      <a:pt x="20868" y="847"/>
                    </a:lnTo>
                    <a:lnTo>
                      <a:pt x="20624" y="424"/>
                    </a:lnTo>
                    <a:lnTo>
                      <a:pt x="17695" y="424"/>
                    </a:lnTo>
                    <a:lnTo>
                      <a:pt x="17085" y="212"/>
                    </a:lnTo>
                    <a:lnTo>
                      <a:pt x="16353" y="0"/>
                    </a:lnTo>
                    <a:lnTo>
                      <a:pt x="14400" y="0"/>
                    </a:lnTo>
                    <a:lnTo>
                      <a:pt x="14278" y="212"/>
                    </a:lnTo>
                    <a:lnTo>
                      <a:pt x="14034" y="212"/>
                    </a:lnTo>
                    <a:lnTo>
                      <a:pt x="13912" y="424"/>
                    </a:lnTo>
                    <a:lnTo>
                      <a:pt x="13790" y="424"/>
                    </a:lnTo>
                    <a:lnTo>
                      <a:pt x="13790" y="635"/>
                    </a:lnTo>
                    <a:lnTo>
                      <a:pt x="12936" y="2118"/>
                    </a:lnTo>
                    <a:lnTo>
                      <a:pt x="12814" y="2118"/>
                    </a:lnTo>
                    <a:lnTo>
                      <a:pt x="12814" y="2329"/>
                    </a:lnTo>
                    <a:lnTo>
                      <a:pt x="12447" y="2329"/>
                    </a:lnTo>
                    <a:lnTo>
                      <a:pt x="11837" y="1271"/>
                    </a:lnTo>
                    <a:lnTo>
                      <a:pt x="11715" y="847"/>
                    </a:lnTo>
                    <a:lnTo>
                      <a:pt x="11593" y="635"/>
                    </a:lnTo>
                    <a:lnTo>
                      <a:pt x="11593" y="424"/>
                    </a:lnTo>
                    <a:lnTo>
                      <a:pt x="11471" y="212"/>
                    </a:lnTo>
                    <a:lnTo>
                      <a:pt x="11105" y="212"/>
                    </a:lnTo>
                    <a:lnTo>
                      <a:pt x="11105" y="1271"/>
                    </a:lnTo>
                    <a:lnTo>
                      <a:pt x="10983" y="1271"/>
                    </a:lnTo>
                    <a:lnTo>
                      <a:pt x="10861" y="1482"/>
                    </a:lnTo>
                    <a:lnTo>
                      <a:pt x="10373" y="1482"/>
                    </a:lnTo>
                    <a:lnTo>
                      <a:pt x="10129" y="1271"/>
                    </a:lnTo>
                    <a:lnTo>
                      <a:pt x="9763" y="1271"/>
                    </a:lnTo>
                    <a:lnTo>
                      <a:pt x="9397" y="1059"/>
                    </a:lnTo>
                    <a:lnTo>
                      <a:pt x="9031" y="1059"/>
                    </a:lnTo>
                    <a:lnTo>
                      <a:pt x="8908" y="847"/>
                    </a:lnTo>
                    <a:lnTo>
                      <a:pt x="8542" y="847"/>
                    </a:lnTo>
                    <a:lnTo>
                      <a:pt x="8542" y="1059"/>
                    </a:lnTo>
                    <a:lnTo>
                      <a:pt x="8298" y="1059"/>
                    </a:lnTo>
                    <a:lnTo>
                      <a:pt x="8298" y="1271"/>
                    </a:lnTo>
                    <a:lnTo>
                      <a:pt x="8176" y="1271"/>
                    </a:lnTo>
                    <a:lnTo>
                      <a:pt x="8176" y="1482"/>
                    </a:lnTo>
                    <a:lnTo>
                      <a:pt x="7932" y="1694"/>
                    </a:lnTo>
                    <a:lnTo>
                      <a:pt x="7566" y="2965"/>
                    </a:lnTo>
                    <a:lnTo>
                      <a:pt x="7444" y="2965"/>
                    </a:lnTo>
                    <a:lnTo>
                      <a:pt x="7322" y="3176"/>
                    </a:lnTo>
                    <a:lnTo>
                      <a:pt x="7322" y="3388"/>
                    </a:lnTo>
                    <a:lnTo>
                      <a:pt x="7078" y="3388"/>
                    </a:lnTo>
                    <a:lnTo>
                      <a:pt x="6956" y="3600"/>
                    </a:lnTo>
                    <a:lnTo>
                      <a:pt x="6224" y="3600"/>
                    </a:lnTo>
                    <a:lnTo>
                      <a:pt x="6102" y="3388"/>
                    </a:lnTo>
                    <a:lnTo>
                      <a:pt x="5858" y="3388"/>
                    </a:lnTo>
                    <a:lnTo>
                      <a:pt x="5858" y="3176"/>
                    </a:lnTo>
                    <a:lnTo>
                      <a:pt x="5736" y="2965"/>
                    </a:lnTo>
                    <a:lnTo>
                      <a:pt x="5736" y="2753"/>
                    </a:lnTo>
                    <a:lnTo>
                      <a:pt x="5492" y="2329"/>
                    </a:lnTo>
                    <a:lnTo>
                      <a:pt x="5492" y="2118"/>
                    </a:lnTo>
                    <a:lnTo>
                      <a:pt x="5247" y="2118"/>
                    </a:lnTo>
                    <a:lnTo>
                      <a:pt x="5247" y="1906"/>
                    </a:lnTo>
                    <a:lnTo>
                      <a:pt x="5003" y="1906"/>
                    </a:lnTo>
                    <a:lnTo>
                      <a:pt x="4881" y="2118"/>
                    </a:lnTo>
                    <a:lnTo>
                      <a:pt x="4393" y="2118"/>
                    </a:lnTo>
                    <a:lnTo>
                      <a:pt x="4149" y="2541"/>
                    </a:lnTo>
                    <a:lnTo>
                      <a:pt x="3905" y="2541"/>
                    </a:lnTo>
                    <a:lnTo>
                      <a:pt x="3905" y="2965"/>
                    </a:lnTo>
                    <a:lnTo>
                      <a:pt x="3783" y="3176"/>
                    </a:lnTo>
                    <a:lnTo>
                      <a:pt x="3783" y="3388"/>
                    </a:lnTo>
                    <a:lnTo>
                      <a:pt x="3539" y="3812"/>
                    </a:lnTo>
                    <a:lnTo>
                      <a:pt x="1953" y="3812"/>
                    </a:lnTo>
                    <a:lnTo>
                      <a:pt x="1831" y="4024"/>
                    </a:lnTo>
                    <a:lnTo>
                      <a:pt x="1708" y="4024"/>
                    </a:lnTo>
                    <a:lnTo>
                      <a:pt x="1708" y="4235"/>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60" name="Freeform 581"/>
              <p:cNvSpPr/>
              <p:nvPr/>
            </p:nvSpPr>
            <p:spPr>
              <a:xfrm>
                <a:off x="1405760" y="285147"/>
                <a:ext cx="328412" cy="125996"/>
              </a:xfrm>
              <a:custGeom>
                <a:avLst/>
                <a:gdLst/>
                <a:ahLst/>
                <a:cxnLst>
                  <a:cxn ang="0">
                    <a:pos x="wd2" y="hd2"/>
                  </a:cxn>
                  <a:cxn ang="5400000">
                    <a:pos x="wd2" y="hd2"/>
                  </a:cxn>
                  <a:cxn ang="10800000">
                    <a:pos x="wd2" y="hd2"/>
                  </a:cxn>
                  <a:cxn ang="16200000">
                    <a:pos x="wd2" y="hd2"/>
                  </a:cxn>
                </a:cxnLst>
                <a:rect l="0" t="0" r="r" b="b"/>
                <a:pathLst>
                  <a:path w="21600" h="21600" extrusionOk="0">
                    <a:moveTo>
                      <a:pt x="2634" y="568"/>
                    </a:moveTo>
                    <a:lnTo>
                      <a:pt x="2371" y="568"/>
                    </a:lnTo>
                    <a:lnTo>
                      <a:pt x="1844" y="1137"/>
                    </a:lnTo>
                    <a:lnTo>
                      <a:pt x="1580" y="1705"/>
                    </a:lnTo>
                    <a:lnTo>
                      <a:pt x="1054" y="2274"/>
                    </a:lnTo>
                    <a:lnTo>
                      <a:pt x="790" y="2842"/>
                    </a:lnTo>
                    <a:lnTo>
                      <a:pt x="790" y="3411"/>
                    </a:lnTo>
                    <a:lnTo>
                      <a:pt x="527" y="3411"/>
                    </a:lnTo>
                    <a:lnTo>
                      <a:pt x="527" y="3979"/>
                    </a:lnTo>
                    <a:lnTo>
                      <a:pt x="0" y="5116"/>
                    </a:lnTo>
                    <a:lnTo>
                      <a:pt x="0" y="6253"/>
                    </a:lnTo>
                    <a:lnTo>
                      <a:pt x="1580" y="9663"/>
                    </a:lnTo>
                    <a:lnTo>
                      <a:pt x="1580" y="10232"/>
                    </a:lnTo>
                    <a:lnTo>
                      <a:pt x="2371" y="11937"/>
                    </a:lnTo>
                    <a:lnTo>
                      <a:pt x="3161" y="14211"/>
                    </a:lnTo>
                    <a:lnTo>
                      <a:pt x="3424" y="15347"/>
                    </a:lnTo>
                    <a:lnTo>
                      <a:pt x="3951" y="15916"/>
                    </a:lnTo>
                    <a:lnTo>
                      <a:pt x="4215" y="17053"/>
                    </a:lnTo>
                    <a:lnTo>
                      <a:pt x="4478" y="17053"/>
                    </a:lnTo>
                    <a:lnTo>
                      <a:pt x="5005" y="18189"/>
                    </a:lnTo>
                    <a:lnTo>
                      <a:pt x="5268" y="18189"/>
                    </a:lnTo>
                    <a:lnTo>
                      <a:pt x="5795" y="18758"/>
                    </a:lnTo>
                    <a:lnTo>
                      <a:pt x="6059" y="19326"/>
                    </a:lnTo>
                    <a:lnTo>
                      <a:pt x="6585" y="19895"/>
                    </a:lnTo>
                    <a:lnTo>
                      <a:pt x="7376" y="19895"/>
                    </a:lnTo>
                    <a:lnTo>
                      <a:pt x="7639" y="20463"/>
                    </a:lnTo>
                    <a:lnTo>
                      <a:pt x="9746" y="20463"/>
                    </a:lnTo>
                    <a:lnTo>
                      <a:pt x="10273" y="19895"/>
                    </a:lnTo>
                    <a:lnTo>
                      <a:pt x="10800" y="19895"/>
                    </a:lnTo>
                    <a:lnTo>
                      <a:pt x="11854" y="19326"/>
                    </a:lnTo>
                    <a:lnTo>
                      <a:pt x="13171" y="18758"/>
                    </a:lnTo>
                    <a:lnTo>
                      <a:pt x="14224" y="18758"/>
                    </a:lnTo>
                    <a:lnTo>
                      <a:pt x="14751" y="18189"/>
                    </a:lnTo>
                    <a:lnTo>
                      <a:pt x="16595" y="18189"/>
                    </a:lnTo>
                    <a:lnTo>
                      <a:pt x="16859" y="18758"/>
                    </a:lnTo>
                    <a:lnTo>
                      <a:pt x="17385" y="18758"/>
                    </a:lnTo>
                    <a:lnTo>
                      <a:pt x="18176" y="19895"/>
                    </a:lnTo>
                    <a:lnTo>
                      <a:pt x="18966" y="20463"/>
                    </a:lnTo>
                    <a:lnTo>
                      <a:pt x="19229" y="21032"/>
                    </a:lnTo>
                    <a:lnTo>
                      <a:pt x="20020" y="21032"/>
                    </a:lnTo>
                    <a:lnTo>
                      <a:pt x="20283" y="21600"/>
                    </a:lnTo>
                    <a:lnTo>
                      <a:pt x="20810" y="21600"/>
                    </a:lnTo>
                    <a:lnTo>
                      <a:pt x="21073" y="21032"/>
                    </a:lnTo>
                    <a:lnTo>
                      <a:pt x="21337" y="21032"/>
                    </a:lnTo>
                    <a:lnTo>
                      <a:pt x="21337" y="20463"/>
                    </a:lnTo>
                    <a:lnTo>
                      <a:pt x="21600" y="19895"/>
                    </a:lnTo>
                    <a:lnTo>
                      <a:pt x="21600" y="17621"/>
                    </a:lnTo>
                    <a:lnTo>
                      <a:pt x="21337" y="17053"/>
                    </a:lnTo>
                    <a:lnTo>
                      <a:pt x="21337" y="15916"/>
                    </a:lnTo>
                    <a:lnTo>
                      <a:pt x="21073" y="15347"/>
                    </a:lnTo>
                    <a:lnTo>
                      <a:pt x="21073" y="14211"/>
                    </a:lnTo>
                    <a:lnTo>
                      <a:pt x="20546" y="13074"/>
                    </a:lnTo>
                    <a:lnTo>
                      <a:pt x="20283" y="13074"/>
                    </a:lnTo>
                    <a:lnTo>
                      <a:pt x="20020" y="12505"/>
                    </a:lnTo>
                    <a:lnTo>
                      <a:pt x="19493" y="12505"/>
                    </a:lnTo>
                    <a:lnTo>
                      <a:pt x="19229" y="11937"/>
                    </a:lnTo>
                    <a:lnTo>
                      <a:pt x="17385" y="11937"/>
                    </a:lnTo>
                    <a:lnTo>
                      <a:pt x="16332" y="12505"/>
                    </a:lnTo>
                    <a:lnTo>
                      <a:pt x="13698" y="12505"/>
                    </a:lnTo>
                    <a:lnTo>
                      <a:pt x="12117" y="11937"/>
                    </a:lnTo>
                    <a:lnTo>
                      <a:pt x="11327" y="11937"/>
                    </a:lnTo>
                    <a:lnTo>
                      <a:pt x="10273" y="11368"/>
                    </a:lnTo>
                    <a:lnTo>
                      <a:pt x="9746" y="11368"/>
                    </a:lnTo>
                    <a:lnTo>
                      <a:pt x="9483" y="10800"/>
                    </a:lnTo>
                    <a:lnTo>
                      <a:pt x="8956" y="10800"/>
                    </a:lnTo>
                    <a:lnTo>
                      <a:pt x="8693" y="10232"/>
                    </a:lnTo>
                    <a:lnTo>
                      <a:pt x="8166" y="10232"/>
                    </a:lnTo>
                    <a:lnTo>
                      <a:pt x="7902" y="9663"/>
                    </a:lnTo>
                    <a:lnTo>
                      <a:pt x="7639" y="9663"/>
                    </a:lnTo>
                    <a:lnTo>
                      <a:pt x="7112" y="8526"/>
                    </a:lnTo>
                    <a:lnTo>
                      <a:pt x="7112" y="7389"/>
                    </a:lnTo>
                    <a:lnTo>
                      <a:pt x="6849" y="6821"/>
                    </a:lnTo>
                    <a:lnTo>
                      <a:pt x="6849" y="3411"/>
                    </a:lnTo>
                    <a:lnTo>
                      <a:pt x="6585" y="2842"/>
                    </a:lnTo>
                    <a:lnTo>
                      <a:pt x="6585" y="1705"/>
                    </a:lnTo>
                    <a:lnTo>
                      <a:pt x="6059" y="568"/>
                    </a:lnTo>
                    <a:lnTo>
                      <a:pt x="5268" y="568"/>
                    </a:lnTo>
                    <a:lnTo>
                      <a:pt x="5005" y="0"/>
                    </a:lnTo>
                    <a:lnTo>
                      <a:pt x="3161" y="0"/>
                    </a:lnTo>
                    <a:lnTo>
                      <a:pt x="2898" y="568"/>
                    </a:lnTo>
                    <a:lnTo>
                      <a:pt x="2634" y="568"/>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61" name="Freeform 583"/>
              <p:cNvSpPr/>
              <p:nvPr/>
            </p:nvSpPr>
            <p:spPr>
              <a:xfrm>
                <a:off x="1337674" y="358091"/>
                <a:ext cx="68087" cy="36474"/>
              </a:xfrm>
              <a:custGeom>
                <a:avLst/>
                <a:gdLst/>
                <a:ahLst/>
                <a:cxnLst>
                  <a:cxn ang="0">
                    <a:pos x="wd2" y="hd2"/>
                  </a:cxn>
                  <a:cxn ang="5400000">
                    <a:pos x="wd2" y="hd2"/>
                  </a:cxn>
                  <a:cxn ang="10800000">
                    <a:pos x="wd2" y="hd2"/>
                  </a:cxn>
                  <a:cxn ang="16200000">
                    <a:pos x="wd2" y="hd2"/>
                  </a:cxn>
                </a:cxnLst>
                <a:rect l="0" t="0" r="r" b="b"/>
                <a:pathLst>
                  <a:path w="21600" h="21600" extrusionOk="0">
                    <a:moveTo>
                      <a:pt x="7624" y="0"/>
                    </a:moveTo>
                    <a:lnTo>
                      <a:pt x="6353" y="1964"/>
                    </a:lnTo>
                    <a:lnTo>
                      <a:pt x="5082" y="1964"/>
                    </a:lnTo>
                    <a:lnTo>
                      <a:pt x="1271" y="7855"/>
                    </a:lnTo>
                    <a:lnTo>
                      <a:pt x="1271" y="9818"/>
                    </a:lnTo>
                    <a:lnTo>
                      <a:pt x="0" y="9818"/>
                    </a:lnTo>
                    <a:lnTo>
                      <a:pt x="0" y="15709"/>
                    </a:lnTo>
                    <a:lnTo>
                      <a:pt x="1271" y="17673"/>
                    </a:lnTo>
                    <a:lnTo>
                      <a:pt x="2541" y="17673"/>
                    </a:lnTo>
                    <a:lnTo>
                      <a:pt x="2541" y="19636"/>
                    </a:lnTo>
                    <a:lnTo>
                      <a:pt x="5082" y="19636"/>
                    </a:lnTo>
                    <a:lnTo>
                      <a:pt x="6353" y="21600"/>
                    </a:lnTo>
                    <a:lnTo>
                      <a:pt x="13976" y="21600"/>
                    </a:lnTo>
                    <a:lnTo>
                      <a:pt x="15247" y="19636"/>
                    </a:lnTo>
                    <a:lnTo>
                      <a:pt x="16518" y="19636"/>
                    </a:lnTo>
                    <a:lnTo>
                      <a:pt x="17788" y="17673"/>
                    </a:lnTo>
                    <a:lnTo>
                      <a:pt x="19059" y="17673"/>
                    </a:lnTo>
                    <a:lnTo>
                      <a:pt x="20329" y="15709"/>
                    </a:lnTo>
                    <a:lnTo>
                      <a:pt x="20329" y="13745"/>
                    </a:lnTo>
                    <a:lnTo>
                      <a:pt x="21600" y="11782"/>
                    </a:lnTo>
                    <a:lnTo>
                      <a:pt x="20329" y="9818"/>
                    </a:lnTo>
                    <a:lnTo>
                      <a:pt x="20329" y="5891"/>
                    </a:lnTo>
                    <a:lnTo>
                      <a:pt x="19059" y="3927"/>
                    </a:lnTo>
                    <a:lnTo>
                      <a:pt x="19059" y="1964"/>
                    </a:lnTo>
                    <a:lnTo>
                      <a:pt x="17788" y="1964"/>
                    </a:lnTo>
                    <a:lnTo>
                      <a:pt x="16518" y="0"/>
                    </a:lnTo>
                    <a:lnTo>
                      <a:pt x="7624"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grpSp>
        <p:sp>
          <p:nvSpPr>
            <p:cNvPr id="2263" name="Freeform 160"/>
            <p:cNvSpPr/>
            <p:nvPr/>
          </p:nvSpPr>
          <p:spPr>
            <a:xfrm>
              <a:off x="5639061" y="659817"/>
              <a:ext cx="44056" cy="39789"/>
            </a:xfrm>
            <a:custGeom>
              <a:avLst/>
              <a:gdLst/>
              <a:ahLst/>
              <a:cxnLst>
                <a:cxn ang="0">
                  <a:pos x="wd2" y="hd2"/>
                </a:cxn>
                <a:cxn ang="5400000">
                  <a:pos x="wd2" y="hd2"/>
                </a:cxn>
                <a:cxn ang="10800000">
                  <a:pos x="wd2" y="hd2"/>
                </a:cxn>
                <a:cxn ang="16200000">
                  <a:pos x="wd2" y="hd2"/>
                </a:cxn>
              </a:cxnLst>
              <a:rect l="0" t="0" r="r" b="b"/>
              <a:pathLst>
                <a:path w="21600" h="21600" extrusionOk="0">
                  <a:moveTo>
                    <a:pt x="9818" y="0"/>
                  </a:moveTo>
                  <a:lnTo>
                    <a:pt x="9818" y="1800"/>
                  </a:lnTo>
                  <a:lnTo>
                    <a:pt x="7855" y="1800"/>
                  </a:lnTo>
                  <a:lnTo>
                    <a:pt x="0" y="9000"/>
                  </a:lnTo>
                  <a:lnTo>
                    <a:pt x="0" y="18000"/>
                  </a:lnTo>
                  <a:lnTo>
                    <a:pt x="1964" y="18000"/>
                  </a:lnTo>
                  <a:lnTo>
                    <a:pt x="1964" y="19800"/>
                  </a:lnTo>
                  <a:lnTo>
                    <a:pt x="3927" y="19800"/>
                  </a:lnTo>
                  <a:lnTo>
                    <a:pt x="3927" y="21600"/>
                  </a:lnTo>
                  <a:lnTo>
                    <a:pt x="11782" y="21600"/>
                  </a:lnTo>
                  <a:lnTo>
                    <a:pt x="11782" y="19800"/>
                  </a:lnTo>
                  <a:lnTo>
                    <a:pt x="13745" y="19800"/>
                  </a:lnTo>
                  <a:lnTo>
                    <a:pt x="19636" y="14400"/>
                  </a:lnTo>
                  <a:lnTo>
                    <a:pt x="19636" y="12600"/>
                  </a:lnTo>
                  <a:lnTo>
                    <a:pt x="21600" y="12600"/>
                  </a:lnTo>
                  <a:lnTo>
                    <a:pt x="21600" y="7200"/>
                  </a:lnTo>
                  <a:lnTo>
                    <a:pt x="15709" y="1800"/>
                  </a:lnTo>
                  <a:lnTo>
                    <a:pt x="11782" y="1800"/>
                  </a:lnTo>
                  <a:lnTo>
                    <a:pt x="11782" y="0"/>
                  </a:lnTo>
                  <a:lnTo>
                    <a:pt x="9818" y="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64" name="Freeform 162"/>
            <p:cNvSpPr/>
            <p:nvPr/>
          </p:nvSpPr>
          <p:spPr>
            <a:xfrm>
              <a:off x="5863342" y="626661"/>
              <a:ext cx="64080" cy="26526"/>
            </a:xfrm>
            <a:custGeom>
              <a:avLst/>
              <a:gdLst/>
              <a:ahLst/>
              <a:cxnLst>
                <a:cxn ang="0">
                  <a:pos x="wd2" y="hd2"/>
                </a:cxn>
                <a:cxn ang="5400000">
                  <a:pos x="wd2" y="hd2"/>
                </a:cxn>
                <a:cxn ang="10800000">
                  <a:pos x="wd2" y="hd2"/>
                </a:cxn>
                <a:cxn ang="16200000">
                  <a:pos x="wd2" y="hd2"/>
                </a:cxn>
              </a:cxnLst>
              <a:rect l="0" t="0" r="r" b="b"/>
              <a:pathLst>
                <a:path w="21600" h="21600" extrusionOk="0">
                  <a:moveTo>
                    <a:pt x="18900" y="5400"/>
                  </a:moveTo>
                  <a:lnTo>
                    <a:pt x="17550" y="5400"/>
                  </a:lnTo>
                  <a:lnTo>
                    <a:pt x="14850" y="0"/>
                  </a:lnTo>
                  <a:lnTo>
                    <a:pt x="8100" y="0"/>
                  </a:lnTo>
                  <a:lnTo>
                    <a:pt x="6750" y="2700"/>
                  </a:lnTo>
                  <a:lnTo>
                    <a:pt x="5400" y="2700"/>
                  </a:lnTo>
                  <a:lnTo>
                    <a:pt x="0" y="13500"/>
                  </a:lnTo>
                  <a:lnTo>
                    <a:pt x="0" y="16200"/>
                  </a:lnTo>
                  <a:lnTo>
                    <a:pt x="2700" y="16200"/>
                  </a:lnTo>
                  <a:lnTo>
                    <a:pt x="2700" y="18900"/>
                  </a:lnTo>
                  <a:lnTo>
                    <a:pt x="5400" y="16200"/>
                  </a:lnTo>
                  <a:lnTo>
                    <a:pt x="6750" y="16200"/>
                  </a:lnTo>
                  <a:lnTo>
                    <a:pt x="8100" y="18900"/>
                  </a:lnTo>
                  <a:lnTo>
                    <a:pt x="10800" y="18900"/>
                  </a:lnTo>
                  <a:lnTo>
                    <a:pt x="12150" y="21600"/>
                  </a:lnTo>
                  <a:lnTo>
                    <a:pt x="21600" y="21600"/>
                  </a:lnTo>
                  <a:lnTo>
                    <a:pt x="21600" y="13500"/>
                  </a:lnTo>
                  <a:lnTo>
                    <a:pt x="20250" y="10800"/>
                  </a:lnTo>
                  <a:lnTo>
                    <a:pt x="20250" y="8100"/>
                  </a:lnTo>
                  <a:lnTo>
                    <a:pt x="18900" y="8100"/>
                  </a:lnTo>
                  <a:lnTo>
                    <a:pt x="18900" y="54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65" name="Freeform 164"/>
            <p:cNvSpPr/>
            <p:nvPr/>
          </p:nvSpPr>
          <p:spPr>
            <a:xfrm>
              <a:off x="5719161" y="344829"/>
              <a:ext cx="392492" cy="281833"/>
            </a:xfrm>
            <a:custGeom>
              <a:avLst/>
              <a:gdLst/>
              <a:ahLst/>
              <a:cxnLst>
                <a:cxn ang="0">
                  <a:pos x="wd2" y="hd2"/>
                </a:cxn>
                <a:cxn ang="5400000">
                  <a:pos x="wd2" y="hd2"/>
                </a:cxn>
                <a:cxn ang="10800000">
                  <a:pos x="wd2" y="hd2"/>
                </a:cxn>
                <a:cxn ang="16200000">
                  <a:pos x="wd2" y="hd2"/>
                </a:cxn>
              </a:cxnLst>
              <a:rect l="0" t="0" r="r" b="b"/>
              <a:pathLst>
                <a:path w="21600" h="21600" extrusionOk="0">
                  <a:moveTo>
                    <a:pt x="5290" y="12452"/>
                  </a:moveTo>
                  <a:lnTo>
                    <a:pt x="5510" y="12452"/>
                  </a:lnTo>
                  <a:lnTo>
                    <a:pt x="5510" y="12198"/>
                  </a:lnTo>
                  <a:lnTo>
                    <a:pt x="5731" y="11944"/>
                  </a:lnTo>
                  <a:lnTo>
                    <a:pt x="5951" y="11944"/>
                  </a:lnTo>
                  <a:lnTo>
                    <a:pt x="7273" y="10419"/>
                  </a:lnTo>
                  <a:lnTo>
                    <a:pt x="7273" y="10165"/>
                  </a:lnTo>
                  <a:lnTo>
                    <a:pt x="7494" y="9911"/>
                  </a:lnTo>
                  <a:lnTo>
                    <a:pt x="8155" y="9402"/>
                  </a:lnTo>
                  <a:lnTo>
                    <a:pt x="8596" y="9148"/>
                  </a:lnTo>
                  <a:lnTo>
                    <a:pt x="9037" y="8640"/>
                  </a:lnTo>
                  <a:lnTo>
                    <a:pt x="9478" y="8386"/>
                  </a:lnTo>
                  <a:lnTo>
                    <a:pt x="10139" y="7878"/>
                  </a:lnTo>
                  <a:lnTo>
                    <a:pt x="10800" y="7624"/>
                  </a:lnTo>
                  <a:lnTo>
                    <a:pt x="11682" y="6607"/>
                  </a:lnTo>
                  <a:lnTo>
                    <a:pt x="12343" y="6099"/>
                  </a:lnTo>
                  <a:lnTo>
                    <a:pt x="13224" y="5591"/>
                  </a:lnTo>
                  <a:lnTo>
                    <a:pt x="13665" y="5082"/>
                  </a:lnTo>
                  <a:lnTo>
                    <a:pt x="13886" y="5082"/>
                  </a:lnTo>
                  <a:lnTo>
                    <a:pt x="14106" y="4828"/>
                  </a:lnTo>
                  <a:lnTo>
                    <a:pt x="14547" y="4828"/>
                  </a:lnTo>
                  <a:lnTo>
                    <a:pt x="15208" y="4574"/>
                  </a:lnTo>
                  <a:lnTo>
                    <a:pt x="16751" y="3812"/>
                  </a:lnTo>
                  <a:lnTo>
                    <a:pt x="17633" y="3558"/>
                  </a:lnTo>
                  <a:lnTo>
                    <a:pt x="18294" y="3304"/>
                  </a:lnTo>
                  <a:lnTo>
                    <a:pt x="18735" y="3049"/>
                  </a:lnTo>
                  <a:lnTo>
                    <a:pt x="20057" y="2541"/>
                  </a:lnTo>
                  <a:lnTo>
                    <a:pt x="20278" y="2541"/>
                  </a:lnTo>
                  <a:lnTo>
                    <a:pt x="20498" y="2287"/>
                  </a:lnTo>
                  <a:lnTo>
                    <a:pt x="20718" y="2287"/>
                  </a:lnTo>
                  <a:lnTo>
                    <a:pt x="21159" y="2033"/>
                  </a:lnTo>
                  <a:lnTo>
                    <a:pt x="21380" y="2033"/>
                  </a:lnTo>
                  <a:lnTo>
                    <a:pt x="21380" y="1779"/>
                  </a:lnTo>
                  <a:lnTo>
                    <a:pt x="21600" y="1779"/>
                  </a:lnTo>
                  <a:lnTo>
                    <a:pt x="21600" y="1525"/>
                  </a:lnTo>
                  <a:lnTo>
                    <a:pt x="21380" y="1525"/>
                  </a:lnTo>
                  <a:lnTo>
                    <a:pt x="21380" y="1016"/>
                  </a:lnTo>
                  <a:lnTo>
                    <a:pt x="20939" y="508"/>
                  </a:lnTo>
                  <a:lnTo>
                    <a:pt x="20718" y="508"/>
                  </a:lnTo>
                  <a:lnTo>
                    <a:pt x="20718" y="254"/>
                  </a:lnTo>
                  <a:lnTo>
                    <a:pt x="19837" y="254"/>
                  </a:lnTo>
                  <a:lnTo>
                    <a:pt x="19396" y="0"/>
                  </a:lnTo>
                  <a:lnTo>
                    <a:pt x="18955" y="0"/>
                  </a:lnTo>
                  <a:lnTo>
                    <a:pt x="18735" y="254"/>
                  </a:lnTo>
                  <a:lnTo>
                    <a:pt x="17853" y="254"/>
                  </a:lnTo>
                  <a:lnTo>
                    <a:pt x="17853" y="508"/>
                  </a:lnTo>
                  <a:lnTo>
                    <a:pt x="17633" y="508"/>
                  </a:lnTo>
                  <a:lnTo>
                    <a:pt x="16531" y="1779"/>
                  </a:lnTo>
                  <a:lnTo>
                    <a:pt x="16310" y="1779"/>
                  </a:lnTo>
                  <a:lnTo>
                    <a:pt x="15869" y="2287"/>
                  </a:lnTo>
                  <a:lnTo>
                    <a:pt x="14988" y="2287"/>
                  </a:lnTo>
                  <a:lnTo>
                    <a:pt x="13665" y="2795"/>
                  </a:lnTo>
                  <a:lnTo>
                    <a:pt x="10580" y="2795"/>
                  </a:lnTo>
                  <a:lnTo>
                    <a:pt x="10580" y="3049"/>
                  </a:lnTo>
                  <a:lnTo>
                    <a:pt x="10359" y="3049"/>
                  </a:lnTo>
                  <a:lnTo>
                    <a:pt x="9037" y="4574"/>
                  </a:lnTo>
                  <a:lnTo>
                    <a:pt x="8376" y="4574"/>
                  </a:lnTo>
                  <a:lnTo>
                    <a:pt x="8155" y="4320"/>
                  </a:lnTo>
                  <a:lnTo>
                    <a:pt x="7494" y="4320"/>
                  </a:lnTo>
                  <a:lnTo>
                    <a:pt x="7053" y="4828"/>
                  </a:lnTo>
                  <a:lnTo>
                    <a:pt x="7053" y="5082"/>
                  </a:lnTo>
                  <a:lnTo>
                    <a:pt x="6833" y="5082"/>
                  </a:lnTo>
                  <a:lnTo>
                    <a:pt x="6833" y="5336"/>
                  </a:lnTo>
                  <a:lnTo>
                    <a:pt x="6612" y="5591"/>
                  </a:lnTo>
                  <a:lnTo>
                    <a:pt x="6612" y="5845"/>
                  </a:lnTo>
                  <a:lnTo>
                    <a:pt x="6392" y="5845"/>
                  </a:lnTo>
                  <a:lnTo>
                    <a:pt x="6392" y="6099"/>
                  </a:lnTo>
                  <a:lnTo>
                    <a:pt x="4629" y="6099"/>
                  </a:lnTo>
                  <a:lnTo>
                    <a:pt x="4188" y="6353"/>
                  </a:lnTo>
                  <a:lnTo>
                    <a:pt x="3747" y="6353"/>
                  </a:lnTo>
                  <a:lnTo>
                    <a:pt x="3747" y="6607"/>
                  </a:lnTo>
                  <a:lnTo>
                    <a:pt x="3527" y="6607"/>
                  </a:lnTo>
                  <a:lnTo>
                    <a:pt x="3527" y="7115"/>
                  </a:lnTo>
                  <a:lnTo>
                    <a:pt x="3306" y="7369"/>
                  </a:lnTo>
                  <a:lnTo>
                    <a:pt x="3306" y="9911"/>
                  </a:lnTo>
                  <a:lnTo>
                    <a:pt x="3086" y="10165"/>
                  </a:lnTo>
                  <a:lnTo>
                    <a:pt x="3086" y="10419"/>
                  </a:lnTo>
                  <a:lnTo>
                    <a:pt x="2865" y="10419"/>
                  </a:lnTo>
                  <a:lnTo>
                    <a:pt x="2645" y="10165"/>
                  </a:lnTo>
                  <a:lnTo>
                    <a:pt x="2204" y="10165"/>
                  </a:lnTo>
                  <a:lnTo>
                    <a:pt x="1984" y="9911"/>
                  </a:lnTo>
                  <a:lnTo>
                    <a:pt x="1984" y="10165"/>
                  </a:lnTo>
                  <a:lnTo>
                    <a:pt x="1763" y="10165"/>
                  </a:lnTo>
                  <a:lnTo>
                    <a:pt x="1763" y="10419"/>
                  </a:lnTo>
                  <a:lnTo>
                    <a:pt x="1984" y="10673"/>
                  </a:lnTo>
                  <a:lnTo>
                    <a:pt x="1984" y="11435"/>
                  </a:lnTo>
                  <a:lnTo>
                    <a:pt x="1763" y="11689"/>
                  </a:lnTo>
                  <a:lnTo>
                    <a:pt x="1763" y="11944"/>
                  </a:lnTo>
                  <a:lnTo>
                    <a:pt x="1322" y="12452"/>
                  </a:lnTo>
                  <a:lnTo>
                    <a:pt x="1102" y="12452"/>
                  </a:lnTo>
                  <a:lnTo>
                    <a:pt x="882" y="12706"/>
                  </a:lnTo>
                  <a:lnTo>
                    <a:pt x="661" y="12706"/>
                  </a:lnTo>
                  <a:lnTo>
                    <a:pt x="661" y="13214"/>
                  </a:lnTo>
                  <a:lnTo>
                    <a:pt x="441" y="13468"/>
                  </a:lnTo>
                  <a:lnTo>
                    <a:pt x="441" y="14993"/>
                  </a:lnTo>
                  <a:lnTo>
                    <a:pt x="220" y="15247"/>
                  </a:lnTo>
                  <a:lnTo>
                    <a:pt x="220" y="15501"/>
                  </a:lnTo>
                  <a:lnTo>
                    <a:pt x="0" y="16264"/>
                  </a:lnTo>
                  <a:lnTo>
                    <a:pt x="0" y="17534"/>
                  </a:lnTo>
                  <a:lnTo>
                    <a:pt x="220" y="17534"/>
                  </a:lnTo>
                  <a:lnTo>
                    <a:pt x="220" y="17788"/>
                  </a:lnTo>
                  <a:lnTo>
                    <a:pt x="441" y="17788"/>
                  </a:lnTo>
                  <a:lnTo>
                    <a:pt x="661" y="18042"/>
                  </a:lnTo>
                  <a:lnTo>
                    <a:pt x="1102" y="18042"/>
                  </a:lnTo>
                  <a:lnTo>
                    <a:pt x="1322" y="18296"/>
                  </a:lnTo>
                  <a:lnTo>
                    <a:pt x="1543" y="18296"/>
                  </a:lnTo>
                  <a:lnTo>
                    <a:pt x="1543" y="18551"/>
                  </a:lnTo>
                  <a:lnTo>
                    <a:pt x="1763" y="18805"/>
                  </a:lnTo>
                  <a:lnTo>
                    <a:pt x="1763" y="19059"/>
                  </a:lnTo>
                  <a:lnTo>
                    <a:pt x="1984" y="19313"/>
                  </a:lnTo>
                  <a:lnTo>
                    <a:pt x="1984" y="19821"/>
                  </a:lnTo>
                  <a:lnTo>
                    <a:pt x="2424" y="20838"/>
                  </a:lnTo>
                  <a:lnTo>
                    <a:pt x="2424" y="21092"/>
                  </a:lnTo>
                  <a:lnTo>
                    <a:pt x="2645" y="21346"/>
                  </a:lnTo>
                  <a:lnTo>
                    <a:pt x="2865" y="21346"/>
                  </a:lnTo>
                  <a:lnTo>
                    <a:pt x="3086" y="21600"/>
                  </a:lnTo>
                  <a:lnTo>
                    <a:pt x="7273" y="21600"/>
                  </a:lnTo>
                  <a:lnTo>
                    <a:pt x="7273" y="21346"/>
                  </a:lnTo>
                  <a:lnTo>
                    <a:pt x="7494" y="21346"/>
                  </a:lnTo>
                  <a:lnTo>
                    <a:pt x="7494" y="21092"/>
                  </a:lnTo>
                  <a:lnTo>
                    <a:pt x="7714" y="20838"/>
                  </a:lnTo>
                  <a:lnTo>
                    <a:pt x="7714" y="19821"/>
                  </a:lnTo>
                  <a:lnTo>
                    <a:pt x="7494" y="19821"/>
                  </a:lnTo>
                  <a:lnTo>
                    <a:pt x="7053" y="19313"/>
                  </a:lnTo>
                  <a:lnTo>
                    <a:pt x="6392" y="19313"/>
                  </a:lnTo>
                  <a:lnTo>
                    <a:pt x="5951" y="18805"/>
                  </a:lnTo>
                  <a:lnTo>
                    <a:pt x="5731" y="18805"/>
                  </a:lnTo>
                  <a:lnTo>
                    <a:pt x="5510" y="18296"/>
                  </a:lnTo>
                  <a:lnTo>
                    <a:pt x="5290" y="18296"/>
                  </a:lnTo>
                  <a:lnTo>
                    <a:pt x="5069" y="18042"/>
                  </a:lnTo>
                  <a:lnTo>
                    <a:pt x="5069" y="17788"/>
                  </a:lnTo>
                  <a:lnTo>
                    <a:pt x="4849" y="17534"/>
                  </a:lnTo>
                  <a:lnTo>
                    <a:pt x="4849" y="14993"/>
                  </a:lnTo>
                  <a:lnTo>
                    <a:pt x="5069" y="14739"/>
                  </a:lnTo>
                  <a:lnTo>
                    <a:pt x="5069" y="13976"/>
                  </a:lnTo>
                  <a:lnTo>
                    <a:pt x="5290" y="13468"/>
                  </a:lnTo>
                  <a:lnTo>
                    <a:pt x="5290" y="12452"/>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66" name="Freeform 166"/>
            <p:cNvSpPr/>
            <p:nvPr/>
          </p:nvSpPr>
          <p:spPr>
            <a:xfrm>
              <a:off x="6159714" y="447614"/>
              <a:ext cx="20025" cy="29842"/>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lnTo>
                    <a:pt x="12960" y="19200"/>
                  </a:lnTo>
                  <a:lnTo>
                    <a:pt x="17280" y="19200"/>
                  </a:lnTo>
                  <a:lnTo>
                    <a:pt x="17280" y="16800"/>
                  </a:lnTo>
                  <a:lnTo>
                    <a:pt x="21600" y="16800"/>
                  </a:lnTo>
                  <a:lnTo>
                    <a:pt x="21600" y="4800"/>
                  </a:lnTo>
                  <a:lnTo>
                    <a:pt x="17280" y="4800"/>
                  </a:lnTo>
                  <a:lnTo>
                    <a:pt x="17280" y="2400"/>
                  </a:lnTo>
                  <a:lnTo>
                    <a:pt x="12960" y="2400"/>
                  </a:lnTo>
                  <a:lnTo>
                    <a:pt x="12960" y="0"/>
                  </a:lnTo>
                  <a:lnTo>
                    <a:pt x="8640" y="2400"/>
                  </a:lnTo>
                  <a:lnTo>
                    <a:pt x="4320" y="2400"/>
                  </a:lnTo>
                  <a:lnTo>
                    <a:pt x="4320" y="7200"/>
                  </a:lnTo>
                  <a:lnTo>
                    <a:pt x="0" y="9600"/>
                  </a:lnTo>
                  <a:lnTo>
                    <a:pt x="0" y="12000"/>
                  </a:lnTo>
                  <a:lnTo>
                    <a:pt x="4320" y="14400"/>
                  </a:lnTo>
                  <a:lnTo>
                    <a:pt x="4320" y="19200"/>
                  </a:lnTo>
                  <a:lnTo>
                    <a:pt x="8640" y="19200"/>
                  </a:lnTo>
                  <a:lnTo>
                    <a:pt x="12960" y="216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67" name="Freeform 168"/>
            <p:cNvSpPr/>
            <p:nvPr/>
          </p:nvSpPr>
          <p:spPr>
            <a:xfrm>
              <a:off x="6600264" y="129310"/>
              <a:ext cx="136171" cy="86209"/>
            </a:xfrm>
            <a:custGeom>
              <a:avLst/>
              <a:gdLst/>
              <a:ahLst/>
              <a:cxnLst>
                <a:cxn ang="0">
                  <a:pos x="wd2" y="hd2"/>
                </a:cxn>
                <a:cxn ang="5400000">
                  <a:pos x="wd2" y="hd2"/>
                </a:cxn>
                <a:cxn ang="10800000">
                  <a:pos x="wd2" y="hd2"/>
                </a:cxn>
                <a:cxn ang="16200000">
                  <a:pos x="wd2" y="hd2"/>
                </a:cxn>
              </a:cxnLst>
              <a:rect l="0" t="0" r="r" b="b"/>
              <a:pathLst>
                <a:path w="21600" h="21600" extrusionOk="0">
                  <a:moveTo>
                    <a:pt x="10800" y="3323"/>
                  </a:moveTo>
                  <a:lnTo>
                    <a:pt x="10165" y="3323"/>
                  </a:lnTo>
                  <a:lnTo>
                    <a:pt x="9529" y="4154"/>
                  </a:lnTo>
                  <a:lnTo>
                    <a:pt x="8894" y="5815"/>
                  </a:lnTo>
                  <a:lnTo>
                    <a:pt x="8259" y="5815"/>
                  </a:lnTo>
                  <a:lnTo>
                    <a:pt x="6988" y="7477"/>
                  </a:lnTo>
                  <a:lnTo>
                    <a:pt x="3812" y="7477"/>
                  </a:lnTo>
                  <a:lnTo>
                    <a:pt x="3176" y="8308"/>
                  </a:lnTo>
                  <a:lnTo>
                    <a:pt x="2541" y="8308"/>
                  </a:lnTo>
                  <a:lnTo>
                    <a:pt x="1906" y="9138"/>
                  </a:lnTo>
                  <a:lnTo>
                    <a:pt x="1271" y="9138"/>
                  </a:lnTo>
                  <a:lnTo>
                    <a:pt x="0" y="10800"/>
                  </a:lnTo>
                  <a:lnTo>
                    <a:pt x="0" y="12462"/>
                  </a:lnTo>
                  <a:lnTo>
                    <a:pt x="635" y="13292"/>
                  </a:lnTo>
                  <a:lnTo>
                    <a:pt x="635" y="14123"/>
                  </a:lnTo>
                  <a:lnTo>
                    <a:pt x="5082" y="19938"/>
                  </a:lnTo>
                  <a:lnTo>
                    <a:pt x="5718" y="19938"/>
                  </a:lnTo>
                  <a:lnTo>
                    <a:pt x="6988" y="20769"/>
                  </a:lnTo>
                  <a:lnTo>
                    <a:pt x="7624" y="21600"/>
                  </a:lnTo>
                  <a:lnTo>
                    <a:pt x="9529" y="21600"/>
                  </a:lnTo>
                  <a:lnTo>
                    <a:pt x="9529" y="20769"/>
                  </a:lnTo>
                  <a:lnTo>
                    <a:pt x="10800" y="20769"/>
                  </a:lnTo>
                  <a:lnTo>
                    <a:pt x="12071" y="19938"/>
                  </a:lnTo>
                  <a:lnTo>
                    <a:pt x="13976" y="18277"/>
                  </a:lnTo>
                  <a:lnTo>
                    <a:pt x="14612" y="17446"/>
                  </a:lnTo>
                  <a:lnTo>
                    <a:pt x="15247" y="17446"/>
                  </a:lnTo>
                  <a:lnTo>
                    <a:pt x="15882" y="16615"/>
                  </a:lnTo>
                  <a:lnTo>
                    <a:pt x="16518" y="16615"/>
                  </a:lnTo>
                  <a:lnTo>
                    <a:pt x="18424" y="15785"/>
                  </a:lnTo>
                  <a:lnTo>
                    <a:pt x="19694" y="15785"/>
                  </a:lnTo>
                  <a:lnTo>
                    <a:pt x="21600" y="13292"/>
                  </a:lnTo>
                  <a:lnTo>
                    <a:pt x="21600" y="9138"/>
                  </a:lnTo>
                  <a:lnTo>
                    <a:pt x="20965" y="7477"/>
                  </a:lnTo>
                  <a:lnTo>
                    <a:pt x="20965" y="6646"/>
                  </a:lnTo>
                  <a:lnTo>
                    <a:pt x="20329" y="5815"/>
                  </a:lnTo>
                  <a:lnTo>
                    <a:pt x="20329" y="4985"/>
                  </a:lnTo>
                  <a:lnTo>
                    <a:pt x="18424" y="2492"/>
                  </a:lnTo>
                  <a:lnTo>
                    <a:pt x="17153" y="1662"/>
                  </a:lnTo>
                  <a:lnTo>
                    <a:pt x="16518" y="831"/>
                  </a:lnTo>
                  <a:lnTo>
                    <a:pt x="15882" y="831"/>
                  </a:lnTo>
                  <a:lnTo>
                    <a:pt x="15247" y="0"/>
                  </a:lnTo>
                  <a:lnTo>
                    <a:pt x="13976" y="0"/>
                  </a:lnTo>
                  <a:lnTo>
                    <a:pt x="13341" y="831"/>
                  </a:lnTo>
                  <a:lnTo>
                    <a:pt x="12706" y="831"/>
                  </a:lnTo>
                  <a:lnTo>
                    <a:pt x="10800" y="3323"/>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68" name="Freeform 170"/>
            <p:cNvSpPr/>
            <p:nvPr/>
          </p:nvSpPr>
          <p:spPr>
            <a:xfrm>
              <a:off x="6688375" y="192308"/>
              <a:ext cx="136171" cy="72945"/>
            </a:xfrm>
            <a:custGeom>
              <a:avLst/>
              <a:gdLst/>
              <a:ahLst/>
              <a:cxnLst>
                <a:cxn ang="0">
                  <a:pos x="wd2" y="hd2"/>
                </a:cxn>
                <a:cxn ang="5400000">
                  <a:pos x="wd2" y="hd2"/>
                </a:cxn>
                <a:cxn ang="10800000">
                  <a:pos x="wd2" y="hd2"/>
                </a:cxn>
                <a:cxn ang="16200000">
                  <a:pos x="wd2" y="hd2"/>
                </a:cxn>
              </a:cxnLst>
              <a:rect l="0" t="0" r="r" b="b"/>
              <a:pathLst>
                <a:path w="21600" h="21600" extrusionOk="0">
                  <a:moveTo>
                    <a:pt x="6353" y="7855"/>
                  </a:moveTo>
                  <a:lnTo>
                    <a:pt x="6353" y="6873"/>
                  </a:lnTo>
                  <a:lnTo>
                    <a:pt x="6988" y="5891"/>
                  </a:lnTo>
                  <a:lnTo>
                    <a:pt x="6988" y="3927"/>
                  </a:lnTo>
                  <a:lnTo>
                    <a:pt x="8259" y="1964"/>
                  </a:lnTo>
                  <a:lnTo>
                    <a:pt x="8259" y="982"/>
                  </a:lnTo>
                  <a:lnTo>
                    <a:pt x="9529" y="982"/>
                  </a:lnTo>
                  <a:lnTo>
                    <a:pt x="9529" y="0"/>
                  </a:lnTo>
                  <a:lnTo>
                    <a:pt x="12706" y="0"/>
                  </a:lnTo>
                  <a:lnTo>
                    <a:pt x="13976" y="982"/>
                  </a:lnTo>
                  <a:lnTo>
                    <a:pt x="15247" y="982"/>
                  </a:lnTo>
                  <a:lnTo>
                    <a:pt x="15247" y="1964"/>
                  </a:lnTo>
                  <a:lnTo>
                    <a:pt x="15882" y="1964"/>
                  </a:lnTo>
                  <a:lnTo>
                    <a:pt x="17153" y="3927"/>
                  </a:lnTo>
                  <a:lnTo>
                    <a:pt x="17153" y="4909"/>
                  </a:lnTo>
                  <a:lnTo>
                    <a:pt x="18424" y="6873"/>
                  </a:lnTo>
                  <a:lnTo>
                    <a:pt x="18424" y="13745"/>
                  </a:lnTo>
                  <a:lnTo>
                    <a:pt x="19694" y="13745"/>
                  </a:lnTo>
                  <a:lnTo>
                    <a:pt x="20329" y="12764"/>
                  </a:lnTo>
                  <a:lnTo>
                    <a:pt x="20965" y="12764"/>
                  </a:lnTo>
                  <a:lnTo>
                    <a:pt x="20965" y="13745"/>
                  </a:lnTo>
                  <a:lnTo>
                    <a:pt x="21600" y="13745"/>
                  </a:lnTo>
                  <a:lnTo>
                    <a:pt x="21600" y="17673"/>
                  </a:lnTo>
                  <a:lnTo>
                    <a:pt x="20329" y="19636"/>
                  </a:lnTo>
                  <a:lnTo>
                    <a:pt x="19059" y="19636"/>
                  </a:lnTo>
                  <a:lnTo>
                    <a:pt x="18424" y="20618"/>
                  </a:lnTo>
                  <a:lnTo>
                    <a:pt x="15882" y="20618"/>
                  </a:lnTo>
                  <a:lnTo>
                    <a:pt x="15247" y="21600"/>
                  </a:lnTo>
                  <a:lnTo>
                    <a:pt x="13976" y="21600"/>
                  </a:lnTo>
                  <a:lnTo>
                    <a:pt x="13976" y="20618"/>
                  </a:lnTo>
                  <a:lnTo>
                    <a:pt x="12706" y="20618"/>
                  </a:lnTo>
                  <a:lnTo>
                    <a:pt x="11435" y="19636"/>
                  </a:lnTo>
                  <a:lnTo>
                    <a:pt x="10800" y="19636"/>
                  </a:lnTo>
                  <a:lnTo>
                    <a:pt x="8894" y="17673"/>
                  </a:lnTo>
                  <a:lnTo>
                    <a:pt x="8259" y="17673"/>
                  </a:lnTo>
                  <a:lnTo>
                    <a:pt x="6988" y="16691"/>
                  </a:lnTo>
                  <a:lnTo>
                    <a:pt x="6353" y="16691"/>
                  </a:lnTo>
                  <a:lnTo>
                    <a:pt x="5718" y="15709"/>
                  </a:lnTo>
                  <a:lnTo>
                    <a:pt x="3176" y="15709"/>
                  </a:lnTo>
                  <a:lnTo>
                    <a:pt x="2541" y="14727"/>
                  </a:lnTo>
                  <a:lnTo>
                    <a:pt x="1271" y="14727"/>
                  </a:lnTo>
                  <a:lnTo>
                    <a:pt x="635" y="13745"/>
                  </a:lnTo>
                  <a:lnTo>
                    <a:pt x="635" y="12764"/>
                  </a:lnTo>
                  <a:lnTo>
                    <a:pt x="0" y="12764"/>
                  </a:lnTo>
                  <a:lnTo>
                    <a:pt x="0" y="11782"/>
                  </a:lnTo>
                  <a:lnTo>
                    <a:pt x="635" y="10800"/>
                  </a:lnTo>
                  <a:lnTo>
                    <a:pt x="635" y="9818"/>
                  </a:lnTo>
                  <a:lnTo>
                    <a:pt x="1906" y="7855"/>
                  </a:lnTo>
                  <a:lnTo>
                    <a:pt x="6353" y="7855"/>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69" name="Freeform 172"/>
            <p:cNvSpPr/>
            <p:nvPr/>
          </p:nvSpPr>
          <p:spPr>
            <a:xfrm>
              <a:off x="6840566" y="222149"/>
              <a:ext cx="104132" cy="69630"/>
            </a:xfrm>
            <a:custGeom>
              <a:avLst/>
              <a:gdLst/>
              <a:ahLst/>
              <a:cxnLst>
                <a:cxn ang="0">
                  <a:pos x="wd2" y="hd2"/>
                </a:cxn>
                <a:cxn ang="5400000">
                  <a:pos x="wd2" y="hd2"/>
                </a:cxn>
                <a:cxn ang="10800000">
                  <a:pos x="wd2" y="hd2"/>
                </a:cxn>
                <a:cxn ang="16200000">
                  <a:pos x="wd2" y="hd2"/>
                </a:cxn>
              </a:cxnLst>
              <a:rect l="0" t="0" r="r" b="b"/>
              <a:pathLst>
                <a:path w="21600" h="21600" extrusionOk="0">
                  <a:moveTo>
                    <a:pt x="2492" y="9257"/>
                  </a:moveTo>
                  <a:lnTo>
                    <a:pt x="4154" y="5143"/>
                  </a:lnTo>
                  <a:lnTo>
                    <a:pt x="7477" y="1029"/>
                  </a:lnTo>
                  <a:lnTo>
                    <a:pt x="9138" y="1029"/>
                  </a:lnTo>
                  <a:lnTo>
                    <a:pt x="9138" y="0"/>
                  </a:lnTo>
                  <a:lnTo>
                    <a:pt x="9138" y="1029"/>
                  </a:lnTo>
                  <a:lnTo>
                    <a:pt x="9969" y="1029"/>
                  </a:lnTo>
                  <a:lnTo>
                    <a:pt x="9969" y="2057"/>
                  </a:lnTo>
                  <a:lnTo>
                    <a:pt x="10800" y="3086"/>
                  </a:lnTo>
                  <a:lnTo>
                    <a:pt x="10800" y="4114"/>
                  </a:lnTo>
                  <a:lnTo>
                    <a:pt x="11631" y="5143"/>
                  </a:lnTo>
                  <a:lnTo>
                    <a:pt x="13292" y="5143"/>
                  </a:lnTo>
                  <a:lnTo>
                    <a:pt x="13292" y="6171"/>
                  </a:lnTo>
                  <a:lnTo>
                    <a:pt x="14954" y="6171"/>
                  </a:lnTo>
                  <a:lnTo>
                    <a:pt x="15785" y="5143"/>
                  </a:lnTo>
                  <a:lnTo>
                    <a:pt x="16615" y="6171"/>
                  </a:lnTo>
                  <a:lnTo>
                    <a:pt x="19938" y="6171"/>
                  </a:lnTo>
                  <a:lnTo>
                    <a:pt x="19938" y="7200"/>
                  </a:lnTo>
                  <a:lnTo>
                    <a:pt x="20769" y="7200"/>
                  </a:lnTo>
                  <a:lnTo>
                    <a:pt x="20769" y="8229"/>
                  </a:lnTo>
                  <a:lnTo>
                    <a:pt x="21600" y="9257"/>
                  </a:lnTo>
                  <a:lnTo>
                    <a:pt x="21600" y="16457"/>
                  </a:lnTo>
                  <a:lnTo>
                    <a:pt x="20769" y="17486"/>
                  </a:lnTo>
                  <a:lnTo>
                    <a:pt x="20769" y="18514"/>
                  </a:lnTo>
                  <a:lnTo>
                    <a:pt x="19938" y="18514"/>
                  </a:lnTo>
                  <a:lnTo>
                    <a:pt x="19938" y="19543"/>
                  </a:lnTo>
                  <a:lnTo>
                    <a:pt x="19108" y="19543"/>
                  </a:lnTo>
                  <a:lnTo>
                    <a:pt x="19108" y="20571"/>
                  </a:lnTo>
                  <a:lnTo>
                    <a:pt x="17446" y="20571"/>
                  </a:lnTo>
                  <a:lnTo>
                    <a:pt x="16615" y="21600"/>
                  </a:lnTo>
                  <a:lnTo>
                    <a:pt x="4154" y="21600"/>
                  </a:lnTo>
                  <a:lnTo>
                    <a:pt x="3323" y="20571"/>
                  </a:lnTo>
                  <a:lnTo>
                    <a:pt x="1662" y="20571"/>
                  </a:lnTo>
                  <a:lnTo>
                    <a:pt x="1662" y="19543"/>
                  </a:lnTo>
                  <a:lnTo>
                    <a:pt x="831" y="19543"/>
                  </a:lnTo>
                  <a:lnTo>
                    <a:pt x="831" y="18514"/>
                  </a:lnTo>
                  <a:lnTo>
                    <a:pt x="0" y="18514"/>
                  </a:lnTo>
                  <a:lnTo>
                    <a:pt x="0" y="14400"/>
                  </a:lnTo>
                  <a:lnTo>
                    <a:pt x="831" y="13371"/>
                  </a:lnTo>
                  <a:lnTo>
                    <a:pt x="2492" y="9257"/>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70" name="Freeform 174"/>
            <p:cNvSpPr/>
            <p:nvPr/>
          </p:nvSpPr>
          <p:spPr>
            <a:xfrm>
              <a:off x="7785749" y="374670"/>
              <a:ext cx="192242" cy="72945"/>
            </a:xfrm>
            <a:custGeom>
              <a:avLst/>
              <a:gdLst/>
              <a:ahLst/>
              <a:cxnLst>
                <a:cxn ang="0">
                  <a:pos x="wd2" y="hd2"/>
                </a:cxn>
                <a:cxn ang="5400000">
                  <a:pos x="wd2" y="hd2"/>
                </a:cxn>
                <a:cxn ang="10800000">
                  <a:pos x="wd2" y="hd2"/>
                </a:cxn>
                <a:cxn ang="16200000">
                  <a:pos x="wd2" y="hd2"/>
                </a:cxn>
              </a:cxnLst>
              <a:rect l="0" t="0" r="r" b="b"/>
              <a:pathLst>
                <a:path w="21600" h="21600" extrusionOk="0">
                  <a:moveTo>
                    <a:pt x="12150" y="1964"/>
                  </a:moveTo>
                  <a:lnTo>
                    <a:pt x="11700" y="1964"/>
                  </a:lnTo>
                  <a:lnTo>
                    <a:pt x="11700" y="7855"/>
                  </a:lnTo>
                  <a:lnTo>
                    <a:pt x="8100" y="7855"/>
                  </a:lnTo>
                  <a:lnTo>
                    <a:pt x="7650" y="6873"/>
                  </a:lnTo>
                  <a:lnTo>
                    <a:pt x="7200" y="6873"/>
                  </a:lnTo>
                  <a:lnTo>
                    <a:pt x="7200" y="5891"/>
                  </a:lnTo>
                  <a:lnTo>
                    <a:pt x="6750" y="4909"/>
                  </a:lnTo>
                  <a:lnTo>
                    <a:pt x="6750" y="3927"/>
                  </a:lnTo>
                  <a:lnTo>
                    <a:pt x="5850" y="2945"/>
                  </a:lnTo>
                  <a:lnTo>
                    <a:pt x="5400" y="1964"/>
                  </a:lnTo>
                  <a:lnTo>
                    <a:pt x="4950" y="1964"/>
                  </a:lnTo>
                  <a:lnTo>
                    <a:pt x="4500" y="982"/>
                  </a:lnTo>
                  <a:lnTo>
                    <a:pt x="4050" y="982"/>
                  </a:lnTo>
                  <a:lnTo>
                    <a:pt x="3600" y="0"/>
                  </a:lnTo>
                  <a:lnTo>
                    <a:pt x="2700" y="0"/>
                  </a:lnTo>
                  <a:lnTo>
                    <a:pt x="2250" y="982"/>
                  </a:lnTo>
                  <a:lnTo>
                    <a:pt x="1800" y="982"/>
                  </a:lnTo>
                  <a:lnTo>
                    <a:pt x="1800" y="1964"/>
                  </a:lnTo>
                  <a:lnTo>
                    <a:pt x="1350" y="1964"/>
                  </a:lnTo>
                  <a:lnTo>
                    <a:pt x="900" y="2945"/>
                  </a:lnTo>
                  <a:lnTo>
                    <a:pt x="450" y="2945"/>
                  </a:lnTo>
                  <a:lnTo>
                    <a:pt x="450" y="4909"/>
                  </a:lnTo>
                  <a:lnTo>
                    <a:pt x="0" y="4909"/>
                  </a:lnTo>
                  <a:lnTo>
                    <a:pt x="0" y="11782"/>
                  </a:lnTo>
                  <a:lnTo>
                    <a:pt x="450" y="12764"/>
                  </a:lnTo>
                  <a:lnTo>
                    <a:pt x="450" y="13745"/>
                  </a:lnTo>
                  <a:lnTo>
                    <a:pt x="900" y="14727"/>
                  </a:lnTo>
                  <a:lnTo>
                    <a:pt x="1800" y="15709"/>
                  </a:lnTo>
                  <a:lnTo>
                    <a:pt x="2700" y="17673"/>
                  </a:lnTo>
                  <a:lnTo>
                    <a:pt x="3600" y="18655"/>
                  </a:lnTo>
                  <a:lnTo>
                    <a:pt x="4050" y="19636"/>
                  </a:lnTo>
                  <a:lnTo>
                    <a:pt x="4500" y="19636"/>
                  </a:lnTo>
                  <a:lnTo>
                    <a:pt x="4950" y="20618"/>
                  </a:lnTo>
                  <a:lnTo>
                    <a:pt x="7200" y="20618"/>
                  </a:lnTo>
                  <a:lnTo>
                    <a:pt x="8100" y="21600"/>
                  </a:lnTo>
                  <a:lnTo>
                    <a:pt x="9450" y="21600"/>
                  </a:lnTo>
                  <a:lnTo>
                    <a:pt x="9900" y="20618"/>
                  </a:lnTo>
                  <a:lnTo>
                    <a:pt x="10350" y="20618"/>
                  </a:lnTo>
                  <a:lnTo>
                    <a:pt x="11250" y="18655"/>
                  </a:lnTo>
                  <a:lnTo>
                    <a:pt x="11250" y="17673"/>
                  </a:lnTo>
                  <a:lnTo>
                    <a:pt x="11700" y="17673"/>
                  </a:lnTo>
                  <a:lnTo>
                    <a:pt x="12150" y="16691"/>
                  </a:lnTo>
                  <a:lnTo>
                    <a:pt x="13050" y="16691"/>
                  </a:lnTo>
                  <a:lnTo>
                    <a:pt x="13500" y="17673"/>
                  </a:lnTo>
                  <a:lnTo>
                    <a:pt x="13950" y="17673"/>
                  </a:lnTo>
                  <a:lnTo>
                    <a:pt x="14850" y="18655"/>
                  </a:lnTo>
                  <a:lnTo>
                    <a:pt x="15300" y="19636"/>
                  </a:lnTo>
                  <a:lnTo>
                    <a:pt x="19800" y="19636"/>
                  </a:lnTo>
                  <a:lnTo>
                    <a:pt x="21150" y="16691"/>
                  </a:lnTo>
                  <a:lnTo>
                    <a:pt x="21150" y="15709"/>
                  </a:lnTo>
                  <a:lnTo>
                    <a:pt x="21600" y="15709"/>
                  </a:lnTo>
                  <a:lnTo>
                    <a:pt x="21600" y="13745"/>
                  </a:lnTo>
                  <a:lnTo>
                    <a:pt x="21150" y="13745"/>
                  </a:lnTo>
                  <a:lnTo>
                    <a:pt x="21150" y="12764"/>
                  </a:lnTo>
                  <a:lnTo>
                    <a:pt x="19350" y="12764"/>
                  </a:lnTo>
                  <a:lnTo>
                    <a:pt x="18900" y="11782"/>
                  </a:lnTo>
                  <a:lnTo>
                    <a:pt x="18000" y="11782"/>
                  </a:lnTo>
                  <a:lnTo>
                    <a:pt x="18000" y="10800"/>
                  </a:lnTo>
                  <a:lnTo>
                    <a:pt x="17550" y="9818"/>
                  </a:lnTo>
                  <a:lnTo>
                    <a:pt x="17550" y="8836"/>
                  </a:lnTo>
                  <a:lnTo>
                    <a:pt x="17100" y="7855"/>
                  </a:lnTo>
                  <a:lnTo>
                    <a:pt x="17100" y="5891"/>
                  </a:lnTo>
                  <a:lnTo>
                    <a:pt x="16650" y="4909"/>
                  </a:lnTo>
                  <a:lnTo>
                    <a:pt x="16650" y="3927"/>
                  </a:lnTo>
                  <a:lnTo>
                    <a:pt x="16200" y="3927"/>
                  </a:lnTo>
                  <a:lnTo>
                    <a:pt x="15750" y="2945"/>
                  </a:lnTo>
                  <a:lnTo>
                    <a:pt x="15300" y="2945"/>
                  </a:lnTo>
                  <a:lnTo>
                    <a:pt x="14850" y="1964"/>
                  </a:lnTo>
                  <a:lnTo>
                    <a:pt x="14400" y="1964"/>
                  </a:lnTo>
                  <a:lnTo>
                    <a:pt x="13950" y="982"/>
                  </a:lnTo>
                  <a:lnTo>
                    <a:pt x="12600" y="982"/>
                  </a:lnTo>
                  <a:lnTo>
                    <a:pt x="12150" y="1964"/>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71" name="Freeform 176"/>
            <p:cNvSpPr/>
            <p:nvPr/>
          </p:nvSpPr>
          <p:spPr>
            <a:xfrm>
              <a:off x="8022046" y="401196"/>
              <a:ext cx="116146" cy="36473"/>
            </a:xfrm>
            <a:custGeom>
              <a:avLst/>
              <a:gdLst/>
              <a:ahLst/>
              <a:cxnLst>
                <a:cxn ang="0">
                  <a:pos x="wd2" y="hd2"/>
                </a:cxn>
                <a:cxn ang="5400000">
                  <a:pos x="wd2" y="hd2"/>
                </a:cxn>
                <a:cxn ang="10800000">
                  <a:pos x="wd2" y="hd2"/>
                </a:cxn>
                <a:cxn ang="16200000">
                  <a:pos x="wd2" y="hd2"/>
                </a:cxn>
              </a:cxnLst>
              <a:rect l="0" t="0" r="r" b="b"/>
              <a:pathLst>
                <a:path w="21600" h="21600" extrusionOk="0">
                  <a:moveTo>
                    <a:pt x="745" y="0"/>
                  </a:moveTo>
                  <a:lnTo>
                    <a:pt x="2234" y="0"/>
                  </a:lnTo>
                  <a:lnTo>
                    <a:pt x="2234" y="1964"/>
                  </a:lnTo>
                  <a:lnTo>
                    <a:pt x="3724" y="5891"/>
                  </a:lnTo>
                  <a:lnTo>
                    <a:pt x="12662" y="5891"/>
                  </a:lnTo>
                  <a:lnTo>
                    <a:pt x="13407" y="3927"/>
                  </a:lnTo>
                  <a:lnTo>
                    <a:pt x="20110" y="3927"/>
                  </a:lnTo>
                  <a:lnTo>
                    <a:pt x="20855" y="5891"/>
                  </a:lnTo>
                  <a:lnTo>
                    <a:pt x="20855" y="7855"/>
                  </a:lnTo>
                  <a:lnTo>
                    <a:pt x="21600" y="9818"/>
                  </a:lnTo>
                  <a:lnTo>
                    <a:pt x="21600" y="17673"/>
                  </a:lnTo>
                  <a:lnTo>
                    <a:pt x="20110" y="21600"/>
                  </a:lnTo>
                  <a:lnTo>
                    <a:pt x="10428" y="21600"/>
                  </a:lnTo>
                  <a:lnTo>
                    <a:pt x="8938" y="19636"/>
                  </a:lnTo>
                  <a:lnTo>
                    <a:pt x="6703" y="19636"/>
                  </a:lnTo>
                  <a:lnTo>
                    <a:pt x="5959" y="17673"/>
                  </a:lnTo>
                  <a:lnTo>
                    <a:pt x="4469" y="17673"/>
                  </a:lnTo>
                  <a:lnTo>
                    <a:pt x="3724" y="15709"/>
                  </a:lnTo>
                  <a:lnTo>
                    <a:pt x="2979" y="15709"/>
                  </a:lnTo>
                  <a:lnTo>
                    <a:pt x="2979" y="13745"/>
                  </a:lnTo>
                  <a:lnTo>
                    <a:pt x="2234" y="13745"/>
                  </a:lnTo>
                  <a:lnTo>
                    <a:pt x="1490" y="11782"/>
                  </a:lnTo>
                  <a:lnTo>
                    <a:pt x="1490" y="9818"/>
                  </a:lnTo>
                  <a:lnTo>
                    <a:pt x="745" y="9818"/>
                  </a:lnTo>
                  <a:lnTo>
                    <a:pt x="745" y="5891"/>
                  </a:lnTo>
                  <a:lnTo>
                    <a:pt x="0" y="3927"/>
                  </a:lnTo>
                  <a:lnTo>
                    <a:pt x="0" y="1964"/>
                  </a:lnTo>
                  <a:lnTo>
                    <a:pt x="745" y="1964"/>
                  </a:lnTo>
                  <a:lnTo>
                    <a:pt x="745" y="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72" name="Freeform 178"/>
            <p:cNvSpPr/>
            <p:nvPr/>
          </p:nvSpPr>
          <p:spPr>
            <a:xfrm>
              <a:off x="8939193" y="566979"/>
              <a:ext cx="84106" cy="46419"/>
            </a:xfrm>
            <a:custGeom>
              <a:avLst/>
              <a:gdLst/>
              <a:ahLst/>
              <a:cxnLst>
                <a:cxn ang="0">
                  <a:pos x="wd2" y="hd2"/>
                </a:cxn>
                <a:cxn ang="5400000">
                  <a:pos x="wd2" y="hd2"/>
                </a:cxn>
                <a:cxn ang="10800000">
                  <a:pos x="wd2" y="hd2"/>
                </a:cxn>
                <a:cxn ang="16200000">
                  <a:pos x="wd2" y="hd2"/>
                </a:cxn>
              </a:cxnLst>
              <a:rect l="0" t="0" r="r" b="b"/>
              <a:pathLst>
                <a:path w="21600" h="21600" extrusionOk="0">
                  <a:moveTo>
                    <a:pt x="8229" y="1543"/>
                  </a:moveTo>
                  <a:lnTo>
                    <a:pt x="5143" y="6171"/>
                  </a:lnTo>
                  <a:lnTo>
                    <a:pt x="4114" y="6171"/>
                  </a:lnTo>
                  <a:lnTo>
                    <a:pt x="2057" y="9257"/>
                  </a:lnTo>
                  <a:lnTo>
                    <a:pt x="2057" y="10800"/>
                  </a:lnTo>
                  <a:lnTo>
                    <a:pt x="1029" y="12343"/>
                  </a:lnTo>
                  <a:lnTo>
                    <a:pt x="1029" y="13886"/>
                  </a:lnTo>
                  <a:lnTo>
                    <a:pt x="0" y="15429"/>
                  </a:lnTo>
                  <a:lnTo>
                    <a:pt x="0" y="21600"/>
                  </a:lnTo>
                  <a:lnTo>
                    <a:pt x="7200" y="21600"/>
                  </a:lnTo>
                  <a:lnTo>
                    <a:pt x="8229" y="20057"/>
                  </a:lnTo>
                  <a:lnTo>
                    <a:pt x="18514" y="20057"/>
                  </a:lnTo>
                  <a:lnTo>
                    <a:pt x="18514" y="18514"/>
                  </a:lnTo>
                  <a:lnTo>
                    <a:pt x="19543" y="18514"/>
                  </a:lnTo>
                  <a:lnTo>
                    <a:pt x="19543" y="16971"/>
                  </a:lnTo>
                  <a:lnTo>
                    <a:pt x="20571" y="15429"/>
                  </a:lnTo>
                  <a:lnTo>
                    <a:pt x="20571" y="12343"/>
                  </a:lnTo>
                  <a:lnTo>
                    <a:pt x="21600" y="9257"/>
                  </a:lnTo>
                  <a:lnTo>
                    <a:pt x="20571" y="7714"/>
                  </a:lnTo>
                  <a:lnTo>
                    <a:pt x="20571" y="6171"/>
                  </a:lnTo>
                  <a:lnTo>
                    <a:pt x="18514" y="3086"/>
                  </a:lnTo>
                  <a:lnTo>
                    <a:pt x="17486" y="3086"/>
                  </a:lnTo>
                  <a:lnTo>
                    <a:pt x="16457" y="1543"/>
                  </a:lnTo>
                  <a:lnTo>
                    <a:pt x="15429" y="1543"/>
                  </a:lnTo>
                  <a:lnTo>
                    <a:pt x="14400" y="0"/>
                  </a:lnTo>
                  <a:lnTo>
                    <a:pt x="12343" y="0"/>
                  </a:lnTo>
                  <a:lnTo>
                    <a:pt x="11314" y="1543"/>
                  </a:lnTo>
                  <a:lnTo>
                    <a:pt x="8229" y="1543"/>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73" name="Freeform 180"/>
            <p:cNvSpPr/>
            <p:nvPr/>
          </p:nvSpPr>
          <p:spPr>
            <a:xfrm>
              <a:off x="8270357" y="1240058"/>
              <a:ext cx="112142" cy="182364"/>
            </a:xfrm>
            <a:custGeom>
              <a:avLst/>
              <a:gdLst/>
              <a:ahLst/>
              <a:cxnLst>
                <a:cxn ang="0">
                  <a:pos x="wd2" y="hd2"/>
                </a:cxn>
                <a:cxn ang="5400000">
                  <a:pos x="wd2" y="hd2"/>
                </a:cxn>
                <a:cxn ang="10800000">
                  <a:pos x="wd2" y="hd2"/>
                </a:cxn>
                <a:cxn ang="16200000">
                  <a:pos x="wd2" y="hd2"/>
                </a:cxn>
              </a:cxnLst>
              <a:rect l="0" t="0" r="r" b="b"/>
              <a:pathLst>
                <a:path w="21600" h="21600" extrusionOk="0">
                  <a:moveTo>
                    <a:pt x="1543" y="2356"/>
                  </a:moveTo>
                  <a:lnTo>
                    <a:pt x="2314" y="2356"/>
                  </a:lnTo>
                  <a:lnTo>
                    <a:pt x="2314" y="2749"/>
                  </a:lnTo>
                  <a:lnTo>
                    <a:pt x="1543" y="3142"/>
                  </a:lnTo>
                  <a:lnTo>
                    <a:pt x="1543" y="4320"/>
                  </a:lnTo>
                  <a:lnTo>
                    <a:pt x="2314" y="5105"/>
                  </a:lnTo>
                  <a:lnTo>
                    <a:pt x="2314" y="5891"/>
                  </a:lnTo>
                  <a:lnTo>
                    <a:pt x="3086" y="7069"/>
                  </a:lnTo>
                  <a:lnTo>
                    <a:pt x="4629" y="9033"/>
                  </a:lnTo>
                  <a:lnTo>
                    <a:pt x="5400" y="10604"/>
                  </a:lnTo>
                  <a:lnTo>
                    <a:pt x="5400" y="11389"/>
                  </a:lnTo>
                  <a:lnTo>
                    <a:pt x="6171" y="12567"/>
                  </a:lnTo>
                  <a:lnTo>
                    <a:pt x="6171" y="13353"/>
                  </a:lnTo>
                  <a:lnTo>
                    <a:pt x="6943" y="13745"/>
                  </a:lnTo>
                  <a:lnTo>
                    <a:pt x="6943" y="14531"/>
                  </a:lnTo>
                  <a:lnTo>
                    <a:pt x="7714" y="14924"/>
                  </a:lnTo>
                  <a:lnTo>
                    <a:pt x="9257" y="15316"/>
                  </a:lnTo>
                  <a:lnTo>
                    <a:pt x="9257" y="15709"/>
                  </a:lnTo>
                  <a:lnTo>
                    <a:pt x="10029" y="15709"/>
                  </a:lnTo>
                  <a:lnTo>
                    <a:pt x="10800" y="16102"/>
                  </a:lnTo>
                  <a:lnTo>
                    <a:pt x="10800" y="16887"/>
                  </a:lnTo>
                  <a:lnTo>
                    <a:pt x="10029" y="17280"/>
                  </a:lnTo>
                  <a:lnTo>
                    <a:pt x="10029" y="17673"/>
                  </a:lnTo>
                  <a:lnTo>
                    <a:pt x="9257" y="18065"/>
                  </a:lnTo>
                  <a:lnTo>
                    <a:pt x="9257" y="18458"/>
                  </a:lnTo>
                  <a:lnTo>
                    <a:pt x="8486" y="18851"/>
                  </a:lnTo>
                  <a:lnTo>
                    <a:pt x="8486" y="19244"/>
                  </a:lnTo>
                  <a:lnTo>
                    <a:pt x="9257" y="19636"/>
                  </a:lnTo>
                  <a:lnTo>
                    <a:pt x="9257" y="20422"/>
                  </a:lnTo>
                  <a:lnTo>
                    <a:pt x="13114" y="20422"/>
                  </a:lnTo>
                  <a:lnTo>
                    <a:pt x="15429" y="21207"/>
                  </a:lnTo>
                  <a:lnTo>
                    <a:pt x="16971" y="21600"/>
                  </a:lnTo>
                  <a:lnTo>
                    <a:pt x="19286" y="21600"/>
                  </a:lnTo>
                  <a:lnTo>
                    <a:pt x="20057" y="21207"/>
                  </a:lnTo>
                  <a:lnTo>
                    <a:pt x="20829" y="21207"/>
                  </a:lnTo>
                  <a:lnTo>
                    <a:pt x="20829" y="20815"/>
                  </a:lnTo>
                  <a:lnTo>
                    <a:pt x="21600" y="20815"/>
                  </a:lnTo>
                  <a:lnTo>
                    <a:pt x="21600" y="19636"/>
                  </a:lnTo>
                  <a:lnTo>
                    <a:pt x="20829" y="19244"/>
                  </a:lnTo>
                  <a:lnTo>
                    <a:pt x="20829" y="18458"/>
                  </a:lnTo>
                  <a:lnTo>
                    <a:pt x="18514" y="17280"/>
                  </a:lnTo>
                  <a:lnTo>
                    <a:pt x="18514" y="16495"/>
                  </a:lnTo>
                  <a:lnTo>
                    <a:pt x="17743" y="16102"/>
                  </a:lnTo>
                  <a:lnTo>
                    <a:pt x="16971" y="15316"/>
                  </a:lnTo>
                  <a:lnTo>
                    <a:pt x="16200" y="14924"/>
                  </a:lnTo>
                  <a:lnTo>
                    <a:pt x="15429" y="13745"/>
                  </a:lnTo>
                  <a:lnTo>
                    <a:pt x="13886" y="12960"/>
                  </a:lnTo>
                  <a:lnTo>
                    <a:pt x="13886" y="12567"/>
                  </a:lnTo>
                  <a:lnTo>
                    <a:pt x="13114" y="12175"/>
                  </a:lnTo>
                  <a:lnTo>
                    <a:pt x="13114" y="11389"/>
                  </a:lnTo>
                  <a:lnTo>
                    <a:pt x="13886" y="11389"/>
                  </a:lnTo>
                  <a:lnTo>
                    <a:pt x="13886" y="10996"/>
                  </a:lnTo>
                  <a:lnTo>
                    <a:pt x="14657" y="10996"/>
                  </a:lnTo>
                  <a:lnTo>
                    <a:pt x="15429" y="11389"/>
                  </a:lnTo>
                  <a:lnTo>
                    <a:pt x="16200" y="11389"/>
                  </a:lnTo>
                  <a:lnTo>
                    <a:pt x="16971" y="11782"/>
                  </a:lnTo>
                  <a:lnTo>
                    <a:pt x="17743" y="11782"/>
                  </a:lnTo>
                  <a:lnTo>
                    <a:pt x="17743" y="10604"/>
                  </a:lnTo>
                  <a:lnTo>
                    <a:pt x="16200" y="9818"/>
                  </a:lnTo>
                  <a:lnTo>
                    <a:pt x="15429" y="9033"/>
                  </a:lnTo>
                  <a:lnTo>
                    <a:pt x="13886" y="8640"/>
                  </a:lnTo>
                  <a:lnTo>
                    <a:pt x="12343" y="7855"/>
                  </a:lnTo>
                  <a:lnTo>
                    <a:pt x="11571" y="7069"/>
                  </a:lnTo>
                  <a:lnTo>
                    <a:pt x="10029" y="6284"/>
                  </a:lnTo>
                  <a:lnTo>
                    <a:pt x="9257" y="5498"/>
                  </a:lnTo>
                  <a:lnTo>
                    <a:pt x="8486" y="5105"/>
                  </a:lnTo>
                  <a:lnTo>
                    <a:pt x="8486" y="4713"/>
                  </a:lnTo>
                  <a:lnTo>
                    <a:pt x="7714" y="4320"/>
                  </a:lnTo>
                  <a:lnTo>
                    <a:pt x="7714" y="1571"/>
                  </a:lnTo>
                  <a:lnTo>
                    <a:pt x="6943" y="1571"/>
                  </a:lnTo>
                  <a:lnTo>
                    <a:pt x="6943" y="785"/>
                  </a:lnTo>
                  <a:lnTo>
                    <a:pt x="6171" y="785"/>
                  </a:lnTo>
                  <a:lnTo>
                    <a:pt x="5400" y="393"/>
                  </a:lnTo>
                  <a:lnTo>
                    <a:pt x="4629" y="393"/>
                  </a:lnTo>
                  <a:lnTo>
                    <a:pt x="3857" y="0"/>
                  </a:lnTo>
                  <a:lnTo>
                    <a:pt x="771" y="0"/>
                  </a:lnTo>
                  <a:lnTo>
                    <a:pt x="771" y="393"/>
                  </a:lnTo>
                  <a:lnTo>
                    <a:pt x="0" y="393"/>
                  </a:lnTo>
                  <a:lnTo>
                    <a:pt x="0" y="785"/>
                  </a:lnTo>
                  <a:lnTo>
                    <a:pt x="771" y="785"/>
                  </a:lnTo>
                  <a:lnTo>
                    <a:pt x="771" y="1178"/>
                  </a:lnTo>
                  <a:lnTo>
                    <a:pt x="1543" y="1571"/>
                  </a:lnTo>
                  <a:lnTo>
                    <a:pt x="1543" y="2356"/>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74" name="Freeform 182"/>
            <p:cNvSpPr/>
            <p:nvPr/>
          </p:nvSpPr>
          <p:spPr>
            <a:xfrm>
              <a:off x="5150449" y="308357"/>
              <a:ext cx="4205267" cy="1306375"/>
            </a:xfrm>
            <a:custGeom>
              <a:avLst/>
              <a:gdLst/>
              <a:ahLst/>
              <a:cxnLst>
                <a:cxn ang="0">
                  <a:pos x="wd2" y="hd2"/>
                </a:cxn>
                <a:cxn ang="5400000">
                  <a:pos x="wd2" y="hd2"/>
                </a:cxn>
                <a:cxn ang="10800000">
                  <a:pos x="wd2" y="hd2"/>
                </a:cxn>
                <a:cxn ang="16200000">
                  <a:pos x="wd2" y="hd2"/>
                </a:cxn>
              </a:cxnLst>
              <a:rect l="0" t="0" r="r" b="b"/>
              <a:pathLst>
                <a:path w="21600" h="21600" extrusionOk="0">
                  <a:moveTo>
                    <a:pt x="3147" y="19901"/>
                  </a:moveTo>
                  <a:lnTo>
                    <a:pt x="3230" y="19736"/>
                  </a:lnTo>
                  <a:lnTo>
                    <a:pt x="3271" y="19626"/>
                  </a:lnTo>
                  <a:lnTo>
                    <a:pt x="3271" y="19517"/>
                  </a:lnTo>
                  <a:lnTo>
                    <a:pt x="3291" y="19297"/>
                  </a:lnTo>
                  <a:lnTo>
                    <a:pt x="3291" y="19188"/>
                  </a:lnTo>
                  <a:lnTo>
                    <a:pt x="3312" y="19078"/>
                  </a:lnTo>
                  <a:lnTo>
                    <a:pt x="3312" y="18969"/>
                  </a:lnTo>
                  <a:lnTo>
                    <a:pt x="3333" y="18914"/>
                  </a:lnTo>
                  <a:lnTo>
                    <a:pt x="3333" y="18804"/>
                  </a:lnTo>
                  <a:lnTo>
                    <a:pt x="3353" y="18804"/>
                  </a:lnTo>
                  <a:lnTo>
                    <a:pt x="3456" y="18530"/>
                  </a:lnTo>
                  <a:lnTo>
                    <a:pt x="3456" y="18475"/>
                  </a:lnTo>
                  <a:lnTo>
                    <a:pt x="3477" y="18475"/>
                  </a:lnTo>
                  <a:lnTo>
                    <a:pt x="3477" y="18037"/>
                  </a:lnTo>
                  <a:lnTo>
                    <a:pt x="3456" y="17982"/>
                  </a:lnTo>
                  <a:lnTo>
                    <a:pt x="3456" y="17927"/>
                  </a:lnTo>
                  <a:lnTo>
                    <a:pt x="3435" y="17927"/>
                  </a:lnTo>
                  <a:lnTo>
                    <a:pt x="3435" y="17872"/>
                  </a:lnTo>
                  <a:lnTo>
                    <a:pt x="3415" y="17872"/>
                  </a:lnTo>
                  <a:lnTo>
                    <a:pt x="3394" y="17817"/>
                  </a:lnTo>
                  <a:lnTo>
                    <a:pt x="3374" y="17817"/>
                  </a:lnTo>
                  <a:lnTo>
                    <a:pt x="3353" y="17762"/>
                  </a:lnTo>
                  <a:lnTo>
                    <a:pt x="3312" y="17708"/>
                  </a:lnTo>
                  <a:lnTo>
                    <a:pt x="3291" y="17708"/>
                  </a:lnTo>
                  <a:lnTo>
                    <a:pt x="3291" y="17653"/>
                  </a:lnTo>
                  <a:lnTo>
                    <a:pt x="3271" y="17653"/>
                  </a:lnTo>
                  <a:lnTo>
                    <a:pt x="3271" y="17598"/>
                  </a:lnTo>
                  <a:lnTo>
                    <a:pt x="3250" y="17543"/>
                  </a:lnTo>
                  <a:lnTo>
                    <a:pt x="3250" y="17488"/>
                  </a:lnTo>
                  <a:lnTo>
                    <a:pt x="3209" y="17379"/>
                  </a:lnTo>
                  <a:lnTo>
                    <a:pt x="3209" y="17050"/>
                  </a:lnTo>
                  <a:lnTo>
                    <a:pt x="3230" y="16885"/>
                  </a:lnTo>
                  <a:lnTo>
                    <a:pt x="3312" y="16447"/>
                  </a:lnTo>
                  <a:lnTo>
                    <a:pt x="3353" y="16282"/>
                  </a:lnTo>
                  <a:lnTo>
                    <a:pt x="3394" y="16173"/>
                  </a:lnTo>
                  <a:lnTo>
                    <a:pt x="3394" y="16118"/>
                  </a:lnTo>
                  <a:lnTo>
                    <a:pt x="3415" y="16118"/>
                  </a:lnTo>
                  <a:lnTo>
                    <a:pt x="3497" y="15898"/>
                  </a:lnTo>
                  <a:lnTo>
                    <a:pt x="3518" y="15898"/>
                  </a:lnTo>
                  <a:lnTo>
                    <a:pt x="3538" y="15844"/>
                  </a:lnTo>
                  <a:lnTo>
                    <a:pt x="3559" y="15844"/>
                  </a:lnTo>
                  <a:lnTo>
                    <a:pt x="3579" y="15789"/>
                  </a:lnTo>
                  <a:lnTo>
                    <a:pt x="3682" y="15789"/>
                  </a:lnTo>
                  <a:lnTo>
                    <a:pt x="3723" y="15898"/>
                  </a:lnTo>
                  <a:lnTo>
                    <a:pt x="3723" y="15953"/>
                  </a:lnTo>
                  <a:lnTo>
                    <a:pt x="3744" y="16008"/>
                  </a:lnTo>
                  <a:lnTo>
                    <a:pt x="3765" y="16118"/>
                  </a:lnTo>
                  <a:lnTo>
                    <a:pt x="3765" y="16173"/>
                  </a:lnTo>
                  <a:lnTo>
                    <a:pt x="3785" y="16173"/>
                  </a:lnTo>
                  <a:lnTo>
                    <a:pt x="3785" y="16227"/>
                  </a:lnTo>
                  <a:lnTo>
                    <a:pt x="3806" y="16227"/>
                  </a:lnTo>
                  <a:lnTo>
                    <a:pt x="3806" y="16282"/>
                  </a:lnTo>
                  <a:lnTo>
                    <a:pt x="3826" y="16282"/>
                  </a:lnTo>
                  <a:lnTo>
                    <a:pt x="3847" y="16227"/>
                  </a:lnTo>
                  <a:lnTo>
                    <a:pt x="3847" y="16173"/>
                  </a:lnTo>
                  <a:lnTo>
                    <a:pt x="3867" y="16118"/>
                  </a:lnTo>
                  <a:lnTo>
                    <a:pt x="3867" y="16008"/>
                  </a:lnTo>
                  <a:lnTo>
                    <a:pt x="3888" y="15953"/>
                  </a:lnTo>
                  <a:lnTo>
                    <a:pt x="3888" y="15898"/>
                  </a:lnTo>
                  <a:lnTo>
                    <a:pt x="3929" y="15898"/>
                  </a:lnTo>
                  <a:lnTo>
                    <a:pt x="3950" y="15844"/>
                  </a:lnTo>
                  <a:lnTo>
                    <a:pt x="4011" y="15844"/>
                  </a:lnTo>
                  <a:lnTo>
                    <a:pt x="4032" y="15789"/>
                  </a:lnTo>
                  <a:lnTo>
                    <a:pt x="4135" y="15789"/>
                  </a:lnTo>
                  <a:lnTo>
                    <a:pt x="4176" y="15844"/>
                  </a:lnTo>
                  <a:lnTo>
                    <a:pt x="4217" y="15844"/>
                  </a:lnTo>
                  <a:lnTo>
                    <a:pt x="4238" y="15898"/>
                  </a:lnTo>
                  <a:lnTo>
                    <a:pt x="4526" y="15898"/>
                  </a:lnTo>
                  <a:lnTo>
                    <a:pt x="4546" y="15953"/>
                  </a:lnTo>
                  <a:lnTo>
                    <a:pt x="4587" y="15953"/>
                  </a:lnTo>
                  <a:lnTo>
                    <a:pt x="4649" y="16008"/>
                  </a:lnTo>
                  <a:lnTo>
                    <a:pt x="4690" y="16118"/>
                  </a:lnTo>
                  <a:lnTo>
                    <a:pt x="4752" y="16173"/>
                  </a:lnTo>
                  <a:lnTo>
                    <a:pt x="4773" y="16227"/>
                  </a:lnTo>
                  <a:lnTo>
                    <a:pt x="4814" y="16282"/>
                  </a:lnTo>
                  <a:lnTo>
                    <a:pt x="4834" y="16337"/>
                  </a:lnTo>
                  <a:lnTo>
                    <a:pt x="4855" y="16337"/>
                  </a:lnTo>
                  <a:lnTo>
                    <a:pt x="4896" y="16447"/>
                  </a:lnTo>
                  <a:lnTo>
                    <a:pt x="4896" y="16502"/>
                  </a:lnTo>
                  <a:lnTo>
                    <a:pt x="4917" y="16556"/>
                  </a:lnTo>
                  <a:lnTo>
                    <a:pt x="4917" y="16721"/>
                  </a:lnTo>
                  <a:lnTo>
                    <a:pt x="4896" y="16721"/>
                  </a:lnTo>
                  <a:lnTo>
                    <a:pt x="4896" y="16830"/>
                  </a:lnTo>
                  <a:lnTo>
                    <a:pt x="4917" y="16830"/>
                  </a:lnTo>
                  <a:lnTo>
                    <a:pt x="4958" y="16940"/>
                  </a:lnTo>
                  <a:lnTo>
                    <a:pt x="5143" y="16940"/>
                  </a:lnTo>
                  <a:lnTo>
                    <a:pt x="5163" y="16885"/>
                  </a:lnTo>
                  <a:lnTo>
                    <a:pt x="5246" y="16885"/>
                  </a:lnTo>
                  <a:lnTo>
                    <a:pt x="5266" y="16940"/>
                  </a:lnTo>
                  <a:lnTo>
                    <a:pt x="5307" y="16940"/>
                  </a:lnTo>
                  <a:lnTo>
                    <a:pt x="5369" y="17105"/>
                  </a:lnTo>
                  <a:lnTo>
                    <a:pt x="5451" y="17214"/>
                  </a:lnTo>
                  <a:lnTo>
                    <a:pt x="5472" y="17269"/>
                  </a:lnTo>
                  <a:lnTo>
                    <a:pt x="5513" y="17324"/>
                  </a:lnTo>
                  <a:lnTo>
                    <a:pt x="5534" y="17379"/>
                  </a:lnTo>
                  <a:lnTo>
                    <a:pt x="5575" y="17434"/>
                  </a:lnTo>
                  <a:lnTo>
                    <a:pt x="5678" y="17434"/>
                  </a:lnTo>
                  <a:lnTo>
                    <a:pt x="5678" y="17379"/>
                  </a:lnTo>
                  <a:lnTo>
                    <a:pt x="5698" y="17379"/>
                  </a:lnTo>
                  <a:lnTo>
                    <a:pt x="5719" y="17324"/>
                  </a:lnTo>
                  <a:lnTo>
                    <a:pt x="5719" y="17269"/>
                  </a:lnTo>
                  <a:lnTo>
                    <a:pt x="5739" y="17269"/>
                  </a:lnTo>
                  <a:lnTo>
                    <a:pt x="5739" y="17159"/>
                  </a:lnTo>
                  <a:lnTo>
                    <a:pt x="5719" y="17159"/>
                  </a:lnTo>
                  <a:lnTo>
                    <a:pt x="5719" y="17105"/>
                  </a:lnTo>
                  <a:lnTo>
                    <a:pt x="5698" y="17050"/>
                  </a:lnTo>
                  <a:lnTo>
                    <a:pt x="5678" y="16940"/>
                  </a:lnTo>
                  <a:lnTo>
                    <a:pt x="5637" y="16830"/>
                  </a:lnTo>
                  <a:lnTo>
                    <a:pt x="5637" y="16776"/>
                  </a:lnTo>
                  <a:lnTo>
                    <a:pt x="5616" y="16776"/>
                  </a:lnTo>
                  <a:lnTo>
                    <a:pt x="5616" y="16721"/>
                  </a:lnTo>
                  <a:lnTo>
                    <a:pt x="5657" y="16611"/>
                  </a:lnTo>
                  <a:lnTo>
                    <a:pt x="5678" y="16611"/>
                  </a:lnTo>
                  <a:lnTo>
                    <a:pt x="5719" y="16556"/>
                  </a:lnTo>
                  <a:lnTo>
                    <a:pt x="5781" y="16556"/>
                  </a:lnTo>
                  <a:lnTo>
                    <a:pt x="5801" y="16502"/>
                  </a:lnTo>
                  <a:lnTo>
                    <a:pt x="5822" y="16502"/>
                  </a:lnTo>
                  <a:lnTo>
                    <a:pt x="5842" y="16447"/>
                  </a:lnTo>
                  <a:lnTo>
                    <a:pt x="5863" y="16447"/>
                  </a:lnTo>
                  <a:lnTo>
                    <a:pt x="5925" y="16392"/>
                  </a:lnTo>
                  <a:lnTo>
                    <a:pt x="5945" y="16392"/>
                  </a:lnTo>
                  <a:lnTo>
                    <a:pt x="6007" y="16227"/>
                  </a:lnTo>
                  <a:lnTo>
                    <a:pt x="6007" y="16173"/>
                  </a:lnTo>
                  <a:lnTo>
                    <a:pt x="5986" y="16118"/>
                  </a:lnTo>
                  <a:lnTo>
                    <a:pt x="5986" y="16063"/>
                  </a:lnTo>
                  <a:lnTo>
                    <a:pt x="5966" y="15953"/>
                  </a:lnTo>
                  <a:lnTo>
                    <a:pt x="5966" y="15898"/>
                  </a:lnTo>
                  <a:lnTo>
                    <a:pt x="5945" y="15844"/>
                  </a:lnTo>
                  <a:lnTo>
                    <a:pt x="5945" y="15734"/>
                  </a:lnTo>
                  <a:lnTo>
                    <a:pt x="5966" y="15679"/>
                  </a:lnTo>
                  <a:lnTo>
                    <a:pt x="5986" y="15679"/>
                  </a:lnTo>
                  <a:lnTo>
                    <a:pt x="6007" y="15624"/>
                  </a:lnTo>
                  <a:lnTo>
                    <a:pt x="6069" y="15624"/>
                  </a:lnTo>
                  <a:lnTo>
                    <a:pt x="6110" y="15679"/>
                  </a:lnTo>
                  <a:lnTo>
                    <a:pt x="6151" y="15679"/>
                  </a:lnTo>
                  <a:lnTo>
                    <a:pt x="6213" y="15734"/>
                  </a:lnTo>
                  <a:lnTo>
                    <a:pt x="6233" y="15734"/>
                  </a:lnTo>
                  <a:lnTo>
                    <a:pt x="6254" y="15789"/>
                  </a:lnTo>
                  <a:lnTo>
                    <a:pt x="6336" y="15789"/>
                  </a:lnTo>
                  <a:lnTo>
                    <a:pt x="6439" y="15844"/>
                  </a:lnTo>
                  <a:lnTo>
                    <a:pt x="6686" y="15844"/>
                  </a:lnTo>
                  <a:lnTo>
                    <a:pt x="6747" y="15789"/>
                  </a:lnTo>
                  <a:lnTo>
                    <a:pt x="6789" y="15789"/>
                  </a:lnTo>
                  <a:lnTo>
                    <a:pt x="6850" y="15734"/>
                  </a:lnTo>
                  <a:lnTo>
                    <a:pt x="6871" y="15734"/>
                  </a:lnTo>
                  <a:lnTo>
                    <a:pt x="6912" y="15679"/>
                  </a:lnTo>
                  <a:lnTo>
                    <a:pt x="6994" y="15624"/>
                  </a:lnTo>
                  <a:lnTo>
                    <a:pt x="7035" y="15624"/>
                  </a:lnTo>
                  <a:lnTo>
                    <a:pt x="7077" y="15570"/>
                  </a:lnTo>
                  <a:lnTo>
                    <a:pt x="7118" y="15570"/>
                  </a:lnTo>
                  <a:lnTo>
                    <a:pt x="7138" y="15624"/>
                  </a:lnTo>
                  <a:lnTo>
                    <a:pt x="7159" y="15624"/>
                  </a:lnTo>
                  <a:lnTo>
                    <a:pt x="7262" y="15898"/>
                  </a:lnTo>
                  <a:lnTo>
                    <a:pt x="7262" y="16227"/>
                  </a:lnTo>
                  <a:lnTo>
                    <a:pt x="7282" y="16227"/>
                  </a:lnTo>
                  <a:lnTo>
                    <a:pt x="7282" y="16282"/>
                  </a:lnTo>
                  <a:lnTo>
                    <a:pt x="7447" y="16282"/>
                  </a:lnTo>
                  <a:lnTo>
                    <a:pt x="7447" y="16227"/>
                  </a:lnTo>
                  <a:lnTo>
                    <a:pt x="7488" y="16227"/>
                  </a:lnTo>
                  <a:lnTo>
                    <a:pt x="7509" y="16173"/>
                  </a:lnTo>
                  <a:lnTo>
                    <a:pt x="7550" y="16173"/>
                  </a:lnTo>
                  <a:lnTo>
                    <a:pt x="7611" y="16063"/>
                  </a:lnTo>
                  <a:lnTo>
                    <a:pt x="7632" y="16063"/>
                  </a:lnTo>
                  <a:lnTo>
                    <a:pt x="7673" y="16008"/>
                  </a:lnTo>
                  <a:lnTo>
                    <a:pt x="7858" y="16008"/>
                  </a:lnTo>
                  <a:lnTo>
                    <a:pt x="7920" y="16173"/>
                  </a:lnTo>
                  <a:lnTo>
                    <a:pt x="7920" y="16227"/>
                  </a:lnTo>
                  <a:lnTo>
                    <a:pt x="7941" y="16337"/>
                  </a:lnTo>
                  <a:lnTo>
                    <a:pt x="7961" y="16392"/>
                  </a:lnTo>
                  <a:lnTo>
                    <a:pt x="7982" y="16611"/>
                  </a:lnTo>
                  <a:lnTo>
                    <a:pt x="8002" y="16776"/>
                  </a:lnTo>
                  <a:lnTo>
                    <a:pt x="8023" y="16830"/>
                  </a:lnTo>
                  <a:lnTo>
                    <a:pt x="8023" y="16940"/>
                  </a:lnTo>
                  <a:lnTo>
                    <a:pt x="8064" y="17050"/>
                  </a:lnTo>
                  <a:lnTo>
                    <a:pt x="8064" y="17105"/>
                  </a:lnTo>
                  <a:lnTo>
                    <a:pt x="8085" y="17159"/>
                  </a:lnTo>
                  <a:lnTo>
                    <a:pt x="8229" y="17159"/>
                  </a:lnTo>
                  <a:lnTo>
                    <a:pt x="8290" y="17324"/>
                  </a:lnTo>
                  <a:lnTo>
                    <a:pt x="8311" y="17434"/>
                  </a:lnTo>
                  <a:lnTo>
                    <a:pt x="8352" y="17543"/>
                  </a:lnTo>
                  <a:lnTo>
                    <a:pt x="8373" y="17543"/>
                  </a:lnTo>
                  <a:lnTo>
                    <a:pt x="8414" y="17598"/>
                  </a:lnTo>
                  <a:lnTo>
                    <a:pt x="8434" y="17598"/>
                  </a:lnTo>
                  <a:lnTo>
                    <a:pt x="8475" y="17653"/>
                  </a:lnTo>
                  <a:lnTo>
                    <a:pt x="8517" y="17653"/>
                  </a:lnTo>
                  <a:lnTo>
                    <a:pt x="8517" y="17708"/>
                  </a:lnTo>
                  <a:lnTo>
                    <a:pt x="8558" y="17708"/>
                  </a:lnTo>
                  <a:lnTo>
                    <a:pt x="8558" y="17762"/>
                  </a:lnTo>
                  <a:lnTo>
                    <a:pt x="8578" y="17762"/>
                  </a:lnTo>
                  <a:lnTo>
                    <a:pt x="8578" y="17872"/>
                  </a:lnTo>
                  <a:lnTo>
                    <a:pt x="8599" y="17927"/>
                  </a:lnTo>
                  <a:lnTo>
                    <a:pt x="8599" y="17982"/>
                  </a:lnTo>
                  <a:lnTo>
                    <a:pt x="8619" y="18037"/>
                  </a:lnTo>
                  <a:lnTo>
                    <a:pt x="8640" y="18146"/>
                  </a:lnTo>
                  <a:lnTo>
                    <a:pt x="8661" y="18311"/>
                  </a:lnTo>
                  <a:lnTo>
                    <a:pt x="8661" y="18475"/>
                  </a:lnTo>
                  <a:lnTo>
                    <a:pt x="8702" y="18694"/>
                  </a:lnTo>
                  <a:lnTo>
                    <a:pt x="8722" y="18640"/>
                  </a:lnTo>
                  <a:lnTo>
                    <a:pt x="8763" y="18585"/>
                  </a:lnTo>
                  <a:lnTo>
                    <a:pt x="8763" y="18530"/>
                  </a:lnTo>
                  <a:lnTo>
                    <a:pt x="8784" y="18530"/>
                  </a:lnTo>
                  <a:lnTo>
                    <a:pt x="8805" y="18475"/>
                  </a:lnTo>
                  <a:lnTo>
                    <a:pt x="8846" y="18475"/>
                  </a:lnTo>
                  <a:lnTo>
                    <a:pt x="8887" y="18420"/>
                  </a:lnTo>
                  <a:lnTo>
                    <a:pt x="8928" y="18420"/>
                  </a:lnTo>
                  <a:lnTo>
                    <a:pt x="8969" y="18365"/>
                  </a:lnTo>
                  <a:lnTo>
                    <a:pt x="9031" y="18365"/>
                  </a:lnTo>
                  <a:lnTo>
                    <a:pt x="9072" y="18311"/>
                  </a:lnTo>
                  <a:lnTo>
                    <a:pt x="9134" y="18311"/>
                  </a:lnTo>
                  <a:lnTo>
                    <a:pt x="9195" y="18256"/>
                  </a:lnTo>
                  <a:lnTo>
                    <a:pt x="9422" y="18256"/>
                  </a:lnTo>
                  <a:lnTo>
                    <a:pt x="9422" y="18311"/>
                  </a:lnTo>
                  <a:lnTo>
                    <a:pt x="9442" y="18311"/>
                  </a:lnTo>
                  <a:lnTo>
                    <a:pt x="9442" y="18365"/>
                  </a:lnTo>
                  <a:lnTo>
                    <a:pt x="9483" y="18475"/>
                  </a:lnTo>
                  <a:lnTo>
                    <a:pt x="9607" y="18475"/>
                  </a:lnTo>
                  <a:lnTo>
                    <a:pt x="9627" y="18530"/>
                  </a:lnTo>
                  <a:lnTo>
                    <a:pt x="9648" y="18530"/>
                  </a:lnTo>
                  <a:lnTo>
                    <a:pt x="9648" y="18585"/>
                  </a:lnTo>
                  <a:lnTo>
                    <a:pt x="9689" y="18694"/>
                  </a:lnTo>
                  <a:lnTo>
                    <a:pt x="9730" y="18694"/>
                  </a:lnTo>
                  <a:lnTo>
                    <a:pt x="9771" y="18749"/>
                  </a:lnTo>
                  <a:lnTo>
                    <a:pt x="9854" y="18749"/>
                  </a:lnTo>
                  <a:lnTo>
                    <a:pt x="9874" y="18694"/>
                  </a:lnTo>
                  <a:lnTo>
                    <a:pt x="9957" y="18694"/>
                  </a:lnTo>
                  <a:lnTo>
                    <a:pt x="9957" y="18640"/>
                  </a:lnTo>
                  <a:lnTo>
                    <a:pt x="9998" y="18640"/>
                  </a:lnTo>
                  <a:lnTo>
                    <a:pt x="9998" y="18420"/>
                  </a:lnTo>
                  <a:lnTo>
                    <a:pt x="9957" y="18311"/>
                  </a:lnTo>
                  <a:lnTo>
                    <a:pt x="9957" y="18256"/>
                  </a:lnTo>
                  <a:lnTo>
                    <a:pt x="9915" y="18146"/>
                  </a:lnTo>
                  <a:lnTo>
                    <a:pt x="9915" y="18091"/>
                  </a:lnTo>
                  <a:lnTo>
                    <a:pt x="9874" y="17982"/>
                  </a:lnTo>
                  <a:lnTo>
                    <a:pt x="9874" y="17927"/>
                  </a:lnTo>
                  <a:lnTo>
                    <a:pt x="9895" y="17927"/>
                  </a:lnTo>
                  <a:lnTo>
                    <a:pt x="9895" y="17872"/>
                  </a:lnTo>
                  <a:lnTo>
                    <a:pt x="9915" y="17872"/>
                  </a:lnTo>
                  <a:lnTo>
                    <a:pt x="9936" y="17927"/>
                  </a:lnTo>
                  <a:lnTo>
                    <a:pt x="9998" y="17927"/>
                  </a:lnTo>
                  <a:lnTo>
                    <a:pt x="9998" y="17872"/>
                  </a:lnTo>
                  <a:lnTo>
                    <a:pt x="10018" y="17872"/>
                  </a:lnTo>
                  <a:lnTo>
                    <a:pt x="10018" y="17488"/>
                  </a:lnTo>
                  <a:lnTo>
                    <a:pt x="9998" y="17379"/>
                  </a:lnTo>
                  <a:lnTo>
                    <a:pt x="9998" y="16940"/>
                  </a:lnTo>
                  <a:lnTo>
                    <a:pt x="9977" y="16830"/>
                  </a:lnTo>
                  <a:lnTo>
                    <a:pt x="9977" y="16556"/>
                  </a:lnTo>
                  <a:lnTo>
                    <a:pt x="9998" y="16502"/>
                  </a:lnTo>
                  <a:lnTo>
                    <a:pt x="10101" y="16502"/>
                  </a:lnTo>
                  <a:lnTo>
                    <a:pt x="10142" y="16556"/>
                  </a:lnTo>
                  <a:lnTo>
                    <a:pt x="10203" y="16721"/>
                  </a:lnTo>
                  <a:lnTo>
                    <a:pt x="10245" y="16721"/>
                  </a:lnTo>
                  <a:lnTo>
                    <a:pt x="10265" y="16776"/>
                  </a:lnTo>
                  <a:lnTo>
                    <a:pt x="10450" y="16776"/>
                  </a:lnTo>
                  <a:lnTo>
                    <a:pt x="10450" y="16830"/>
                  </a:lnTo>
                  <a:lnTo>
                    <a:pt x="10471" y="16830"/>
                  </a:lnTo>
                  <a:lnTo>
                    <a:pt x="10512" y="16940"/>
                  </a:lnTo>
                  <a:lnTo>
                    <a:pt x="10533" y="16940"/>
                  </a:lnTo>
                  <a:lnTo>
                    <a:pt x="10574" y="17159"/>
                  </a:lnTo>
                  <a:lnTo>
                    <a:pt x="10594" y="17214"/>
                  </a:lnTo>
                  <a:lnTo>
                    <a:pt x="10615" y="17324"/>
                  </a:lnTo>
                  <a:lnTo>
                    <a:pt x="10615" y="17379"/>
                  </a:lnTo>
                  <a:lnTo>
                    <a:pt x="10635" y="17434"/>
                  </a:lnTo>
                  <a:lnTo>
                    <a:pt x="10635" y="17488"/>
                  </a:lnTo>
                  <a:lnTo>
                    <a:pt x="10656" y="17488"/>
                  </a:lnTo>
                  <a:lnTo>
                    <a:pt x="10677" y="17543"/>
                  </a:lnTo>
                  <a:lnTo>
                    <a:pt x="10759" y="17543"/>
                  </a:lnTo>
                  <a:lnTo>
                    <a:pt x="10821" y="17488"/>
                  </a:lnTo>
                  <a:lnTo>
                    <a:pt x="11026" y="17488"/>
                  </a:lnTo>
                  <a:lnTo>
                    <a:pt x="11088" y="17543"/>
                  </a:lnTo>
                  <a:lnTo>
                    <a:pt x="11170" y="17543"/>
                  </a:lnTo>
                  <a:lnTo>
                    <a:pt x="11191" y="17598"/>
                  </a:lnTo>
                  <a:lnTo>
                    <a:pt x="11232" y="17598"/>
                  </a:lnTo>
                  <a:lnTo>
                    <a:pt x="11253" y="17653"/>
                  </a:lnTo>
                  <a:lnTo>
                    <a:pt x="11335" y="17762"/>
                  </a:lnTo>
                  <a:lnTo>
                    <a:pt x="11376" y="17872"/>
                  </a:lnTo>
                  <a:lnTo>
                    <a:pt x="11479" y="17872"/>
                  </a:lnTo>
                  <a:lnTo>
                    <a:pt x="11479" y="17927"/>
                  </a:lnTo>
                  <a:lnTo>
                    <a:pt x="11520" y="17927"/>
                  </a:lnTo>
                  <a:lnTo>
                    <a:pt x="11520" y="18037"/>
                  </a:lnTo>
                  <a:lnTo>
                    <a:pt x="11541" y="18037"/>
                  </a:lnTo>
                  <a:lnTo>
                    <a:pt x="11541" y="18256"/>
                  </a:lnTo>
                  <a:lnTo>
                    <a:pt x="11582" y="18256"/>
                  </a:lnTo>
                  <a:lnTo>
                    <a:pt x="11602" y="18311"/>
                  </a:lnTo>
                  <a:lnTo>
                    <a:pt x="11746" y="18311"/>
                  </a:lnTo>
                  <a:lnTo>
                    <a:pt x="11787" y="18256"/>
                  </a:lnTo>
                  <a:lnTo>
                    <a:pt x="11829" y="18256"/>
                  </a:lnTo>
                  <a:lnTo>
                    <a:pt x="11870" y="18201"/>
                  </a:lnTo>
                  <a:lnTo>
                    <a:pt x="11911" y="18201"/>
                  </a:lnTo>
                  <a:lnTo>
                    <a:pt x="11931" y="18146"/>
                  </a:lnTo>
                  <a:lnTo>
                    <a:pt x="11952" y="18146"/>
                  </a:lnTo>
                  <a:lnTo>
                    <a:pt x="11952" y="18037"/>
                  </a:lnTo>
                  <a:lnTo>
                    <a:pt x="11973" y="18037"/>
                  </a:lnTo>
                  <a:lnTo>
                    <a:pt x="11973" y="17927"/>
                  </a:lnTo>
                  <a:lnTo>
                    <a:pt x="11993" y="17872"/>
                  </a:lnTo>
                  <a:lnTo>
                    <a:pt x="12014" y="17872"/>
                  </a:lnTo>
                  <a:lnTo>
                    <a:pt x="12014" y="17817"/>
                  </a:lnTo>
                  <a:lnTo>
                    <a:pt x="12014" y="17872"/>
                  </a:lnTo>
                  <a:lnTo>
                    <a:pt x="12034" y="17872"/>
                  </a:lnTo>
                  <a:lnTo>
                    <a:pt x="12055" y="17927"/>
                  </a:lnTo>
                  <a:lnTo>
                    <a:pt x="12075" y="17927"/>
                  </a:lnTo>
                  <a:lnTo>
                    <a:pt x="12117" y="18037"/>
                  </a:lnTo>
                  <a:lnTo>
                    <a:pt x="12178" y="18037"/>
                  </a:lnTo>
                  <a:lnTo>
                    <a:pt x="12178" y="17982"/>
                  </a:lnTo>
                  <a:lnTo>
                    <a:pt x="12199" y="17927"/>
                  </a:lnTo>
                  <a:lnTo>
                    <a:pt x="12240" y="17872"/>
                  </a:lnTo>
                  <a:lnTo>
                    <a:pt x="12261" y="17762"/>
                  </a:lnTo>
                  <a:lnTo>
                    <a:pt x="12302" y="17653"/>
                  </a:lnTo>
                  <a:lnTo>
                    <a:pt x="12343" y="17653"/>
                  </a:lnTo>
                  <a:lnTo>
                    <a:pt x="12343" y="17598"/>
                  </a:lnTo>
                  <a:lnTo>
                    <a:pt x="12487" y="17598"/>
                  </a:lnTo>
                  <a:lnTo>
                    <a:pt x="12507" y="17653"/>
                  </a:lnTo>
                  <a:lnTo>
                    <a:pt x="12528" y="17653"/>
                  </a:lnTo>
                  <a:lnTo>
                    <a:pt x="12713" y="18146"/>
                  </a:lnTo>
                  <a:lnTo>
                    <a:pt x="12898" y="18146"/>
                  </a:lnTo>
                  <a:lnTo>
                    <a:pt x="12919" y="18091"/>
                  </a:lnTo>
                  <a:lnTo>
                    <a:pt x="12919" y="17927"/>
                  </a:lnTo>
                  <a:lnTo>
                    <a:pt x="12939" y="17872"/>
                  </a:lnTo>
                  <a:lnTo>
                    <a:pt x="12939" y="17762"/>
                  </a:lnTo>
                  <a:lnTo>
                    <a:pt x="12919" y="17653"/>
                  </a:lnTo>
                  <a:lnTo>
                    <a:pt x="12919" y="17543"/>
                  </a:lnTo>
                  <a:lnTo>
                    <a:pt x="12939" y="17488"/>
                  </a:lnTo>
                  <a:lnTo>
                    <a:pt x="12939" y="17324"/>
                  </a:lnTo>
                  <a:lnTo>
                    <a:pt x="12960" y="17324"/>
                  </a:lnTo>
                  <a:lnTo>
                    <a:pt x="12960" y="17269"/>
                  </a:lnTo>
                  <a:lnTo>
                    <a:pt x="12981" y="17269"/>
                  </a:lnTo>
                  <a:lnTo>
                    <a:pt x="13001" y="17214"/>
                  </a:lnTo>
                  <a:lnTo>
                    <a:pt x="13022" y="17214"/>
                  </a:lnTo>
                  <a:lnTo>
                    <a:pt x="13042" y="17159"/>
                  </a:lnTo>
                  <a:lnTo>
                    <a:pt x="13042" y="17105"/>
                  </a:lnTo>
                  <a:lnTo>
                    <a:pt x="13063" y="17105"/>
                  </a:lnTo>
                  <a:lnTo>
                    <a:pt x="13063" y="16995"/>
                  </a:lnTo>
                  <a:lnTo>
                    <a:pt x="13042" y="16940"/>
                  </a:lnTo>
                  <a:lnTo>
                    <a:pt x="13042" y="16885"/>
                  </a:lnTo>
                  <a:lnTo>
                    <a:pt x="13022" y="16830"/>
                  </a:lnTo>
                  <a:lnTo>
                    <a:pt x="13001" y="16721"/>
                  </a:lnTo>
                  <a:lnTo>
                    <a:pt x="12981" y="16666"/>
                  </a:lnTo>
                  <a:lnTo>
                    <a:pt x="12981" y="16556"/>
                  </a:lnTo>
                  <a:lnTo>
                    <a:pt x="12960" y="16502"/>
                  </a:lnTo>
                  <a:lnTo>
                    <a:pt x="12960" y="16227"/>
                  </a:lnTo>
                  <a:lnTo>
                    <a:pt x="12981" y="16173"/>
                  </a:lnTo>
                  <a:lnTo>
                    <a:pt x="12981" y="16118"/>
                  </a:lnTo>
                  <a:lnTo>
                    <a:pt x="13022" y="16008"/>
                  </a:lnTo>
                  <a:lnTo>
                    <a:pt x="13022" y="15953"/>
                  </a:lnTo>
                  <a:lnTo>
                    <a:pt x="13063" y="15953"/>
                  </a:lnTo>
                  <a:lnTo>
                    <a:pt x="13083" y="15898"/>
                  </a:lnTo>
                  <a:lnTo>
                    <a:pt x="13125" y="15898"/>
                  </a:lnTo>
                  <a:lnTo>
                    <a:pt x="13166" y="15844"/>
                  </a:lnTo>
                  <a:lnTo>
                    <a:pt x="13392" y="15844"/>
                  </a:lnTo>
                  <a:lnTo>
                    <a:pt x="13433" y="15898"/>
                  </a:lnTo>
                  <a:lnTo>
                    <a:pt x="13515" y="15898"/>
                  </a:lnTo>
                  <a:lnTo>
                    <a:pt x="13557" y="15953"/>
                  </a:lnTo>
                  <a:lnTo>
                    <a:pt x="13598" y="15953"/>
                  </a:lnTo>
                  <a:lnTo>
                    <a:pt x="13639" y="16008"/>
                  </a:lnTo>
                  <a:lnTo>
                    <a:pt x="13680" y="16008"/>
                  </a:lnTo>
                  <a:lnTo>
                    <a:pt x="13680" y="16063"/>
                  </a:lnTo>
                  <a:lnTo>
                    <a:pt x="13824" y="16447"/>
                  </a:lnTo>
                  <a:lnTo>
                    <a:pt x="13845" y="16556"/>
                  </a:lnTo>
                  <a:lnTo>
                    <a:pt x="13886" y="16611"/>
                  </a:lnTo>
                  <a:lnTo>
                    <a:pt x="14050" y="17050"/>
                  </a:lnTo>
                  <a:lnTo>
                    <a:pt x="14050" y="17105"/>
                  </a:lnTo>
                  <a:lnTo>
                    <a:pt x="14071" y="17159"/>
                  </a:lnTo>
                  <a:lnTo>
                    <a:pt x="14071" y="17269"/>
                  </a:lnTo>
                  <a:lnTo>
                    <a:pt x="14091" y="17379"/>
                  </a:lnTo>
                  <a:lnTo>
                    <a:pt x="14091" y="17598"/>
                  </a:lnTo>
                  <a:lnTo>
                    <a:pt x="14112" y="17653"/>
                  </a:lnTo>
                  <a:lnTo>
                    <a:pt x="14112" y="17708"/>
                  </a:lnTo>
                  <a:lnTo>
                    <a:pt x="14133" y="17708"/>
                  </a:lnTo>
                  <a:lnTo>
                    <a:pt x="14133" y="17762"/>
                  </a:lnTo>
                  <a:lnTo>
                    <a:pt x="14153" y="17872"/>
                  </a:lnTo>
                  <a:lnTo>
                    <a:pt x="14174" y="17872"/>
                  </a:lnTo>
                  <a:lnTo>
                    <a:pt x="14215" y="17982"/>
                  </a:lnTo>
                  <a:lnTo>
                    <a:pt x="14215" y="18037"/>
                  </a:lnTo>
                  <a:lnTo>
                    <a:pt x="14256" y="18037"/>
                  </a:lnTo>
                  <a:lnTo>
                    <a:pt x="14277" y="18091"/>
                  </a:lnTo>
                  <a:lnTo>
                    <a:pt x="14421" y="18091"/>
                  </a:lnTo>
                  <a:lnTo>
                    <a:pt x="14462" y="18146"/>
                  </a:lnTo>
                  <a:lnTo>
                    <a:pt x="14482" y="18146"/>
                  </a:lnTo>
                  <a:lnTo>
                    <a:pt x="14585" y="18420"/>
                  </a:lnTo>
                  <a:lnTo>
                    <a:pt x="14606" y="18420"/>
                  </a:lnTo>
                  <a:lnTo>
                    <a:pt x="14626" y="18475"/>
                  </a:lnTo>
                  <a:lnTo>
                    <a:pt x="14667" y="18530"/>
                  </a:lnTo>
                  <a:lnTo>
                    <a:pt x="14750" y="18749"/>
                  </a:lnTo>
                  <a:lnTo>
                    <a:pt x="14750" y="18859"/>
                  </a:lnTo>
                  <a:lnTo>
                    <a:pt x="14770" y="18859"/>
                  </a:lnTo>
                  <a:lnTo>
                    <a:pt x="14770" y="18914"/>
                  </a:lnTo>
                  <a:lnTo>
                    <a:pt x="14791" y="18914"/>
                  </a:lnTo>
                  <a:lnTo>
                    <a:pt x="14811" y="18969"/>
                  </a:lnTo>
                  <a:lnTo>
                    <a:pt x="14955" y="18969"/>
                  </a:lnTo>
                  <a:lnTo>
                    <a:pt x="14955" y="18914"/>
                  </a:lnTo>
                  <a:lnTo>
                    <a:pt x="14997" y="18914"/>
                  </a:lnTo>
                  <a:lnTo>
                    <a:pt x="15058" y="18859"/>
                  </a:lnTo>
                  <a:lnTo>
                    <a:pt x="15099" y="18804"/>
                  </a:lnTo>
                  <a:lnTo>
                    <a:pt x="15202" y="18804"/>
                  </a:lnTo>
                  <a:lnTo>
                    <a:pt x="15202" y="18859"/>
                  </a:lnTo>
                  <a:lnTo>
                    <a:pt x="15223" y="18859"/>
                  </a:lnTo>
                  <a:lnTo>
                    <a:pt x="15223" y="18914"/>
                  </a:lnTo>
                  <a:lnTo>
                    <a:pt x="15243" y="18969"/>
                  </a:lnTo>
                  <a:lnTo>
                    <a:pt x="15243" y="19023"/>
                  </a:lnTo>
                  <a:lnTo>
                    <a:pt x="15264" y="19078"/>
                  </a:lnTo>
                  <a:lnTo>
                    <a:pt x="15264" y="19243"/>
                  </a:lnTo>
                  <a:lnTo>
                    <a:pt x="15285" y="19297"/>
                  </a:lnTo>
                  <a:lnTo>
                    <a:pt x="15285" y="19352"/>
                  </a:lnTo>
                  <a:lnTo>
                    <a:pt x="15264" y="19352"/>
                  </a:lnTo>
                  <a:lnTo>
                    <a:pt x="15264" y="19407"/>
                  </a:lnTo>
                  <a:lnTo>
                    <a:pt x="15243" y="19407"/>
                  </a:lnTo>
                  <a:lnTo>
                    <a:pt x="15243" y="19462"/>
                  </a:lnTo>
                  <a:lnTo>
                    <a:pt x="15223" y="19462"/>
                  </a:lnTo>
                  <a:lnTo>
                    <a:pt x="15202" y="19517"/>
                  </a:lnTo>
                  <a:lnTo>
                    <a:pt x="15182" y="19517"/>
                  </a:lnTo>
                  <a:lnTo>
                    <a:pt x="15182" y="19572"/>
                  </a:lnTo>
                  <a:lnTo>
                    <a:pt x="15161" y="19572"/>
                  </a:lnTo>
                  <a:lnTo>
                    <a:pt x="15161" y="19955"/>
                  </a:lnTo>
                  <a:lnTo>
                    <a:pt x="15182" y="20120"/>
                  </a:lnTo>
                  <a:lnTo>
                    <a:pt x="15182" y="20504"/>
                  </a:lnTo>
                  <a:lnTo>
                    <a:pt x="15161" y="20558"/>
                  </a:lnTo>
                  <a:lnTo>
                    <a:pt x="15079" y="20558"/>
                  </a:lnTo>
                  <a:lnTo>
                    <a:pt x="15058" y="20504"/>
                  </a:lnTo>
                  <a:lnTo>
                    <a:pt x="14997" y="20504"/>
                  </a:lnTo>
                  <a:lnTo>
                    <a:pt x="14997" y="20558"/>
                  </a:lnTo>
                  <a:lnTo>
                    <a:pt x="14976" y="20558"/>
                  </a:lnTo>
                  <a:lnTo>
                    <a:pt x="14976" y="20613"/>
                  </a:lnTo>
                  <a:lnTo>
                    <a:pt x="14955" y="20668"/>
                  </a:lnTo>
                  <a:lnTo>
                    <a:pt x="14955" y="20832"/>
                  </a:lnTo>
                  <a:lnTo>
                    <a:pt x="14935" y="20887"/>
                  </a:lnTo>
                  <a:lnTo>
                    <a:pt x="14935" y="21326"/>
                  </a:lnTo>
                  <a:lnTo>
                    <a:pt x="14955" y="21381"/>
                  </a:lnTo>
                  <a:lnTo>
                    <a:pt x="14997" y="21381"/>
                  </a:lnTo>
                  <a:lnTo>
                    <a:pt x="15017" y="21436"/>
                  </a:lnTo>
                  <a:lnTo>
                    <a:pt x="15120" y="21436"/>
                  </a:lnTo>
                  <a:lnTo>
                    <a:pt x="15141" y="21490"/>
                  </a:lnTo>
                  <a:lnTo>
                    <a:pt x="15182" y="21545"/>
                  </a:lnTo>
                  <a:lnTo>
                    <a:pt x="15202" y="21545"/>
                  </a:lnTo>
                  <a:lnTo>
                    <a:pt x="15223" y="21600"/>
                  </a:lnTo>
                  <a:lnTo>
                    <a:pt x="15305" y="21600"/>
                  </a:lnTo>
                  <a:lnTo>
                    <a:pt x="15326" y="21545"/>
                  </a:lnTo>
                  <a:lnTo>
                    <a:pt x="15367" y="21490"/>
                  </a:lnTo>
                  <a:lnTo>
                    <a:pt x="15429" y="21326"/>
                  </a:lnTo>
                  <a:lnTo>
                    <a:pt x="15470" y="21271"/>
                  </a:lnTo>
                  <a:lnTo>
                    <a:pt x="15490" y="21161"/>
                  </a:lnTo>
                  <a:lnTo>
                    <a:pt x="15511" y="21107"/>
                  </a:lnTo>
                  <a:lnTo>
                    <a:pt x="15531" y="21107"/>
                  </a:lnTo>
                  <a:lnTo>
                    <a:pt x="15531" y="21052"/>
                  </a:lnTo>
                  <a:lnTo>
                    <a:pt x="15573" y="20942"/>
                  </a:lnTo>
                  <a:lnTo>
                    <a:pt x="15778" y="19846"/>
                  </a:lnTo>
                  <a:lnTo>
                    <a:pt x="15840" y="19572"/>
                  </a:lnTo>
                  <a:lnTo>
                    <a:pt x="15861" y="19352"/>
                  </a:lnTo>
                  <a:lnTo>
                    <a:pt x="15902" y="19188"/>
                  </a:lnTo>
                  <a:lnTo>
                    <a:pt x="15943" y="18914"/>
                  </a:lnTo>
                  <a:lnTo>
                    <a:pt x="15984" y="18694"/>
                  </a:lnTo>
                  <a:lnTo>
                    <a:pt x="15984" y="18530"/>
                  </a:lnTo>
                  <a:lnTo>
                    <a:pt x="16005" y="18475"/>
                  </a:lnTo>
                  <a:lnTo>
                    <a:pt x="16005" y="18365"/>
                  </a:lnTo>
                  <a:lnTo>
                    <a:pt x="15984" y="18311"/>
                  </a:lnTo>
                  <a:lnTo>
                    <a:pt x="15984" y="18146"/>
                  </a:lnTo>
                  <a:lnTo>
                    <a:pt x="15963" y="17982"/>
                  </a:lnTo>
                  <a:lnTo>
                    <a:pt x="15922" y="17762"/>
                  </a:lnTo>
                  <a:lnTo>
                    <a:pt x="15922" y="17488"/>
                  </a:lnTo>
                  <a:lnTo>
                    <a:pt x="15943" y="17379"/>
                  </a:lnTo>
                  <a:lnTo>
                    <a:pt x="15963" y="17324"/>
                  </a:lnTo>
                  <a:lnTo>
                    <a:pt x="15963" y="17269"/>
                  </a:lnTo>
                  <a:lnTo>
                    <a:pt x="15984" y="17214"/>
                  </a:lnTo>
                  <a:lnTo>
                    <a:pt x="15984" y="16885"/>
                  </a:lnTo>
                  <a:lnTo>
                    <a:pt x="15963" y="16776"/>
                  </a:lnTo>
                  <a:lnTo>
                    <a:pt x="15963" y="16502"/>
                  </a:lnTo>
                  <a:lnTo>
                    <a:pt x="15943" y="16337"/>
                  </a:lnTo>
                  <a:lnTo>
                    <a:pt x="15922" y="16282"/>
                  </a:lnTo>
                  <a:lnTo>
                    <a:pt x="15922" y="16173"/>
                  </a:lnTo>
                  <a:lnTo>
                    <a:pt x="15902" y="16118"/>
                  </a:lnTo>
                  <a:lnTo>
                    <a:pt x="15861" y="15898"/>
                  </a:lnTo>
                  <a:lnTo>
                    <a:pt x="15840" y="15844"/>
                  </a:lnTo>
                  <a:lnTo>
                    <a:pt x="15819" y="15734"/>
                  </a:lnTo>
                  <a:lnTo>
                    <a:pt x="15799" y="15679"/>
                  </a:lnTo>
                  <a:lnTo>
                    <a:pt x="15778" y="15679"/>
                  </a:lnTo>
                  <a:lnTo>
                    <a:pt x="15778" y="15624"/>
                  </a:lnTo>
                  <a:lnTo>
                    <a:pt x="15758" y="15570"/>
                  </a:lnTo>
                  <a:lnTo>
                    <a:pt x="15717" y="15570"/>
                  </a:lnTo>
                  <a:lnTo>
                    <a:pt x="15696" y="15515"/>
                  </a:lnTo>
                  <a:lnTo>
                    <a:pt x="15655" y="15460"/>
                  </a:lnTo>
                  <a:lnTo>
                    <a:pt x="15614" y="15460"/>
                  </a:lnTo>
                  <a:lnTo>
                    <a:pt x="15614" y="15405"/>
                  </a:lnTo>
                  <a:lnTo>
                    <a:pt x="15531" y="15405"/>
                  </a:lnTo>
                  <a:lnTo>
                    <a:pt x="15531" y="15460"/>
                  </a:lnTo>
                  <a:lnTo>
                    <a:pt x="15511" y="15460"/>
                  </a:lnTo>
                  <a:lnTo>
                    <a:pt x="15511" y="15515"/>
                  </a:lnTo>
                  <a:lnTo>
                    <a:pt x="15490" y="15570"/>
                  </a:lnTo>
                  <a:lnTo>
                    <a:pt x="15490" y="15679"/>
                  </a:lnTo>
                  <a:lnTo>
                    <a:pt x="15470" y="15734"/>
                  </a:lnTo>
                  <a:lnTo>
                    <a:pt x="15470" y="15789"/>
                  </a:lnTo>
                  <a:lnTo>
                    <a:pt x="15449" y="15789"/>
                  </a:lnTo>
                  <a:lnTo>
                    <a:pt x="15449" y="15844"/>
                  </a:lnTo>
                  <a:lnTo>
                    <a:pt x="15346" y="15844"/>
                  </a:lnTo>
                  <a:lnTo>
                    <a:pt x="15346" y="15789"/>
                  </a:lnTo>
                  <a:lnTo>
                    <a:pt x="15326" y="15734"/>
                  </a:lnTo>
                  <a:lnTo>
                    <a:pt x="15326" y="15460"/>
                  </a:lnTo>
                  <a:lnTo>
                    <a:pt x="15305" y="15460"/>
                  </a:lnTo>
                  <a:lnTo>
                    <a:pt x="15305" y="15405"/>
                  </a:lnTo>
                  <a:lnTo>
                    <a:pt x="15285" y="15405"/>
                  </a:lnTo>
                  <a:lnTo>
                    <a:pt x="15285" y="15350"/>
                  </a:lnTo>
                  <a:lnTo>
                    <a:pt x="15243" y="15350"/>
                  </a:lnTo>
                  <a:lnTo>
                    <a:pt x="15202" y="15295"/>
                  </a:lnTo>
                  <a:lnTo>
                    <a:pt x="15182" y="15295"/>
                  </a:lnTo>
                  <a:lnTo>
                    <a:pt x="15141" y="15241"/>
                  </a:lnTo>
                  <a:lnTo>
                    <a:pt x="15120" y="15241"/>
                  </a:lnTo>
                  <a:lnTo>
                    <a:pt x="15120" y="15186"/>
                  </a:lnTo>
                  <a:lnTo>
                    <a:pt x="15099" y="15186"/>
                  </a:lnTo>
                  <a:lnTo>
                    <a:pt x="15099" y="15131"/>
                  </a:lnTo>
                  <a:lnTo>
                    <a:pt x="15079" y="15131"/>
                  </a:lnTo>
                  <a:lnTo>
                    <a:pt x="15079" y="15076"/>
                  </a:lnTo>
                  <a:lnTo>
                    <a:pt x="15058" y="15076"/>
                  </a:lnTo>
                  <a:lnTo>
                    <a:pt x="15058" y="14747"/>
                  </a:lnTo>
                  <a:lnTo>
                    <a:pt x="15079" y="14747"/>
                  </a:lnTo>
                  <a:lnTo>
                    <a:pt x="15161" y="14528"/>
                  </a:lnTo>
                  <a:lnTo>
                    <a:pt x="15182" y="14528"/>
                  </a:lnTo>
                  <a:lnTo>
                    <a:pt x="15202" y="14473"/>
                  </a:lnTo>
                  <a:lnTo>
                    <a:pt x="15223" y="14363"/>
                  </a:lnTo>
                  <a:lnTo>
                    <a:pt x="15243" y="14309"/>
                  </a:lnTo>
                  <a:lnTo>
                    <a:pt x="15285" y="14089"/>
                  </a:lnTo>
                  <a:lnTo>
                    <a:pt x="15367" y="13760"/>
                  </a:lnTo>
                  <a:lnTo>
                    <a:pt x="15387" y="13596"/>
                  </a:lnTo>
                  <a:lnTo>
                    <a:pt x="15408" y="13486"/>
                  </a:lnTo>
                  <a:lnTo>
                    <a:pt x="15429" y="13322"/>
                  </a:lnTo>
                  <a:lnTo>
                    <a:pt x="15470" y="13103"/>
                  </a:lnTo>
                  <a:lnTo>
                    <a:pt x="15511" y="12938"/>
                  </a:lnTo>
                  <a:lnTo>
                    <a:pt x="15511" y="12883"/>
                  </a:lnTo>
                  <a:lnTo>
                    <a:pt x="15573" y="12719"/>
                  </a:lnTo>
                  <a:lnTo>
                    <a:pt x="15593" y="12719"/>
                  </a:lnTo>
                  <a:lnTo>
                    <a:pt x="15593" y="12664"/>
                  </a:lnTo>
                  <a:lnTo>
                    <a:pt x="15634" y="12664"/>
                  </a:lnTo>
                  <a:lnTo>
                    <a:pt x="15696" y="12609"/>
                  </a:lnTo>
                  <a:lnTo>
                    <a:pt x="15737" y="12554"/>
                  </a:lnTo>
                  <a:lnTo>
                    <a:pt x="15799" y="12554"/>
                  </a:lnTo>
                  <a:lnTo>
                    <a:pt x="15840" y="12499"/>
                  </a:lnTo>
                  <a:lnTo>
                    <a:pt x="15984" y="12499"/>
                  </a:lnTo>
                  <a:lnTo>
                    <a:pt x="16066" y="12445"/>
                  </a:lnTo>
                  <a:lnTo>
                    <a:pt x="16231" y="12445"/>
                  </a:lnTo>
                  <a:lnTo>
                    <a:pt x="16251" y="12499"/>
                  </a:lnTo>
                  <a:lnTo>
                    <a:pt x="16293" y="12499"/>
                  </a:lnTo>
                  <a:lnTo>
                    <a:pt x="16395" y="12554"/>
                  </a:lnTo>
                  <a:lnTo>
                    <a:pt x="16457" y="12609"/>
                  </a:lnTo>
                  <a:lnTo>
                    <a:pt x="16581" y="12609"/>
                  </a:lnTo>
                  <a:lnTo>
                    <a:pt x="16622" y="12499"/>
                  </a:lnTo>
                  <a:lnTo>
                    <a:pt x="16622" y="12445"/>
                  </a:lnTo>
                  <a:lnTo>
                    <a:pt x="16642" y="12335"/>
                  </a:lnTo>
                  <a:lnTo>
                    <a:pt x="16642" y="12280"/>
                  </a:lnTo>
                  <a:lnTo>
                    <a:pt x="16663" y="12225"/>
                  </a:lnTo>
                  <a:lnTo>
                    <a:pt x="16663" y="12171"/>
                  </a:lnTo>
                  <a:lnTo>
                    <a:pt x="16683" y="12171"/>
                  </a:lnTo>
                  <a:lnTo>
                    <a:pt x="16704" y="12116"/>
                  </a:lnTo>
                  <a:lnTo>
                    <a:pt x="16807" y="12116"/>
                  </a:lnTo>
                  <a:lnTo>
                    <a:pt x="16827" y="12171"/>
                  </a:lnTo>
                  <a:lnTo>
                    <a:pt x="16869" y="12171"/>
                  </a:lnTo>
                  <a:lnTo>
                    <a:pt x="16889" y="12225"/>
                  </a:lnTo>
                  <a:lnTo>
                    <a:pt x="16930" y="12225"/>
                  </a:lnTo>
                  <a:lnTo>
                    <a:pt x="16971" y="12335"/>
                  </a:lnTo>
                  <a:lnTo>
                    <a:pt x="16971" y="12609"/>
                  </a:lnTo>
                  <a:lnTo>
                    <a:pt x="16992" y="12609"/>
                  </a:lnTo>
                  <a:lnTo>
                    <a:pt x="16992" y="12664"/>
                  </a:lnTo>
                  <a:lnTo>
                    <a:pt x="17157" y="12664"/>
                  </a:lnTo>
                  <a:lnTo>
                    <a:pt x="17198" y="12609"/>
                  </a:lnTo>
                  <a:lnTo>
                    <a:pt x="17218" y="12609"/>
                  </a:lnTo>
                  <a:lnTo>
                    <a:pt x="17239" y="12554"/>
                  </a:lnTo>
                  <a:lnTo>
                    <a:pt x="17259" y="12554"/>
                  </a:lnTo>
                  <a:lnTo>
                    <a:pt x="17301" y="12499"/>
                  </a:lnTo>
                  <a:lnTo>
                    <a:pt x="17321" y="12499"/>
                  </a:lnTo>
                  <a:lnTo>
                    <a:pt x="17321" y="12445"/>
                  </a:lnTo>
                  <a:lnTo>
                    <a:pt x="17342" y="12445"/>
                  </a:lnTo>
                  <a:lnTo>
                    <a:pt x="17342" y="12390"/>
                  </a:lnTo>
                  <a:lnTo>
                    <a:pt x="17362" y="12390"/>
                  </a:lnTo>
                  <a:lnTo>
                    <a:pt x="17362" y="11951"/>
                  </a:lnTo>
                  <a:lnTo>
                    <a:pt x="17424" y="11458"/>
                  </a:lnTo>
                  <a:lnTo>
                    <a:pt x="17424" y="11348"/>
                  </a:lnTo>
                  <a:lnTo>
                    <a:pt x="17445" y="11293"/>
                  </a:lnTo>
                  <a:lnTo>
                    <a:pt x="17445" y="11184"/>
                  </a:lnTo>
                  <a:lnTo>
                    <a:pt x="17465" y="11074"/>
                  </a:lnTo>
                  <a:lnTo>
                    <a:pt x="17465" y="11019"/>
                  </a:lnTo>
                  <a:lnTo>
                    <a:pt x="17506" y="10910"/>
                  </a:lnTo>
                  <a:lnTo>
                    <a:pt x="17527" y="10910"/>
                  </a:lnTo>
                  <a:lnTo>
                    <a:pt x="17547" y="10855"/>
                  </a:lnTo>
                  <a:lnTo>
                    <a:pt x="17630" y="10855"/>
                  </a:lnTo>
                  <a:lnTo>
                    <a:pt x="17650" y="10800"/>
                  </a:lnTo>
                  <a:lnTo>
                    <a:pt x="17733" y="10800"/>
                  </a:lnTo>
                  <a:lnTo>
                    <a:pt x="17753" y="10855"/>
                  </a:lnTo>
                  <a:lnTo>
                    <a:pt x="17856" y="10855"/>
                  </a:lnTo>
                  <a:lnTo>
                    <a:pt x="17877" y="10910"/>
                  </a:lnTo>
                  <a:lnTo>
                    <a:pt x="17918" y="10910"/>
                  </a:lnTo>
                  <a:lnTo>
                    <a:pt x="17918" y="10964"/>
                  </a:lnTo>
                  <a:lnTo>
                    <a:pt x="17938" y="10964"/>
                  </a:lnTo>
                  <a:lnTo>
                    <a:pt x="17959" y="11019"/>
                  </a:lnTo>
                  <a:lnTo>
                    <a:pt x="17959" y="11129"/>
                  </a:lnTo>
                  <a:lnTo>
                    <a:pt x="18041" y="11348"/>
                  </a:lnTo>
                  <a:lnTo>
                    <a:pt x="18082" y="11403"/>
                  </a:lnTo>
                  <a:lnTo>
                    <a:pt x="18103" y="11403"/>
                  </a:lnTo>
                  <a:lnTo>
                    <a:pt x="18103" y="11458"/>
                  </a:lnTo>
                  <a:lnTo>
                    <a:pt x="18123" y="11403"/>
                  </a:lnTo>
                  <a:lnTo>
                    <a:pt x="18144" y="11403"/>
                  </a:lnTo>
                  <a:lnTo>
                    <a:pt x="18144" y="11348"/>
                  </a:lnTo>
                  <a:lnTo>
                    <a:pt x="18185" y="11239"/>
                  </a:lnTo>
                  <a:lnTo>
                    <a:pt x="18185" y="11129"/>
                  </a:lnTo>
                  <a:lnTo>
                    <a:pt x="18206" y="11019"/>
                  </a:lnTo>
                  <a:lnTo>
                    <a:pt x="18226" y="10964"/>
                  </a:lnTo>
                  <a:lnTo>
                    <a:pt x="18226" y="10855"/>
                  </a:lnTo>
                  <a:lnTo>
                    <a:pt x="18247" y="10855"/>
                  </a:lnTo>
                  <a:lnTo>
                    <a:pt x="18247" y="10800"/>
                  </a:lnTo>
                  <a:lnTo>
                    <a:pt x="18267" y="10800"/>
                  </a:lnTo>
                  <a:lnTo>
                    <a:pt x="18267" y="10745"/>
                  </a:lnTo>
                  <a:lnTo>
                    <a:pt x="18309" y="10745"/>
                  </a:lnTo>
                  <a:lnTo>
                    <a:pt x="18309" y="10690"/>
                  </a:lnTo>
                  <a:lnTo>
                    <a:pt x="18370" y="10690"/>
                  </a:lnTo>
                  <a:lnTo>
                    <a:pt x="18370" y="10745"/>
                  </a:lnTo>
                  <a:lnTo>
                    <a:pt x="18411" y="10855"/>
                  </a:lnTo>
                  <a:lnTo>
                    <a:pt x="18411" y="10910"/>
                  </a:lnTo>
                  <a:lnTo>
                    <a:pt x="18432" y="10964"/>
                  </a:lnTo>
                  <a:lnTo>
                    <a:pt x="18432" y="11074"/>
                  </a:lnTo>
                  <a:lnTo>
                    <a:pt x="18453" y="11129"/>
                  </a:lnTo>
                  <a:lnTo>
                    <a:pt x="18453" y="11239"/>
                  </a:lnTo>
                  <a:lnTo>
                    <a:pt x="18432" y="11293"/>
                  </a:lnTo>
                  <a:lnTo>
                    <a:pt x="18432" y="11348"/>
                  </a:lnTo>
                  <a:lnTo>
                    <a:pt x="18411" y="11403"/>
                  </a:lnTo>
                  <a:lnTo>
                    <a:pt x="18411" y="11458"/>
                  </a:lnTo>
                  <a:lnTo>
                    <a:pt x="18370" y="11568"/>
                  </a:lnTo>
                  <a:lnTo>
                    <a:pt x="18370" y="11622"/>
                  </a:lnTo>
                  <a:lnTo>
                    <a:pt x="18329" y="11732"/>
                  </a:lnTo>
                  <a:lnTo>
                    <a:pt x="18288" y="11787"/>
                  </a:lnTo>
                  <a:lnTo>
                    <a:pt x="18267" y="11842"/>
                  </a:lnTo>
                  <a:lnTo>
                    <a:pt x="18206" y="11951"/>
                  </a:lnTo>
                  <a:lnTo>
                    <a:pt x="18165" y="12061"/>
                  </a:lnTo>
                  <a:lnTo>
                    <a:pt x="18144" y="12171"/>
                  </a:lnTo>
                  <a:lnTo>
                    <a:pt x="18082" y="12335"/>
                  </a:lnTo>
                  <a:lnTo>
                    <a:pt x="18021" y="12664"/>
                  </a:lnTo>
                  <a:lnTo>
                    <a:pt x="18000" y="12719"/>
                  </a:lnTo>
                  <a:lnTo>
                    <a:pt x="17979" y="12828"/>
                  </a:lnTo>
                  <a:lnTo>
                    <a:pt x="17938" y="12938"/>
                  </a:lnTo>
                  <a:lnTo>
                    <a:pt x="17897" y="13103"/>
                  </a:lnTo>
                  <a:lnTo>
                    <a:pt x="17835" y="13267"/>
                  </a:lnTo>
                  <a:lnTo>
                    <a:pt x="17835" y="13322"/>
                  </a:lnTo>
                  <a:lnTo>
                    <a:pt x="17815" y="13377"/>
                  </a:lnTo>
                  <a:lnTo>
                    <a:pt x="17815" y="13541"/>
                  </a:lnTo>
                  <a:lnTo>
                    <a:pt x="17794" y="13651"/>
                  </a:lnTo>
                  <a:lnTo>
                    <a:pt x="17794" y="14473"/>
                  </a:lnTo>
                  <a:lnTo>
                    <a:pt x="17815" y="14583"/>
                  </a:lnTo>
                  <a:lnTo>
                    <a:pt x="17815" y="14802"/>
                  </a:lnTo>
                  <a:lnTo>
                    <a:pt x="17835" y="14912"/>
                  </a:lnTo>
                  <a:lnTo>
                    <a:pt x="17835" y="15021"/>
                  </a:lnTo>
                  <a:lnTo>
                    <a:pt x="17856" y="15076"/>
                  </a:lnTo>
                  <a:lnTo>
                    <a:pt x="17856" y="15131"/>
                  </a:lnTo>
                  <a:lnTo>
                    <a:pt x="17877" y="15241"/>
                  </a:lnTo>
                  <a:lnTo>
                    <a:pt x="17897" y="15295"/>
                  </a:lnTo>
                  <a:lnTo>
                    <a:pt x="17938" y="15460"/>
                  </a:lnTo>
                  <a:lnTo>
                    <a:pt x="17959" y="15515"/>
                  </a:lnTo>
                  <a:lnTo>
                    <a:pt x="17959" y="15624"/>
                  </a:lnTo>
                  <a:lnTo>
                    <a:pt x="17979" y="15679"/>
                  </a:lnTo>
                  <a:lnTo>
                    <a:pt x="17979" y="15734"/>
                  </a:lnTo>
                  <a:lnTo>
                    <a:pt x="18000" y="15953"/>
                  </a:lnTo>
                  <a:lnTo>
                    <a:pt x="18000" y="16063"/>
                  </a:lnTo>
                  <a:lnTo>
                    <a:pt x="18021" y="16118"/>
                  </a:lnTo>
                  <a:lnTo>
                    <a:pt x="18021" y="16282"/>
                  </a:lnTo>
                  <a:lnTo>
                    <a:pt x="18041" y="16337"/>
                  </a:lnTo>
                  <a:lnTo>
                    <a:pt x="18041" y="16392"/>
                  </a:lnTo>
                  <a:lnTo>
                    <a:pt x="18082" y="16502"/>
                  </a:lnTo>
                  <a:lnTo>
                    <a:pt x="18082" y="16556"/>
                  </a:lnTo>
                  <a:lnTo>
                    <a:pt x="18123" y="16666"/>
                  </a:lnTo>
                  <a:lnTo>
                    <a:pt x="18123" y="16721"/>
                  </a:lnTo>
                  <a:lnTo>
                    <a:pt x="18165" y="16776"/>
                  </a:lnTo>
                  <a:lnTo>
                    <a:pt x="18206" y="16885"/>
                  </a:lnTo>
                  <a:lnTo>
                    <a:pt x="18247" y="16885"/>
                  </a:lnTo>
                  <a:lnTo>
                    <a:pt x="18247" y="16940"/>
                  </a:lnTo>
                  <a:lnTo>
                    <a:pt x="18267" y="16885"/>
                  </a:lnTo>
                  <a:lnTo>
                    <a:pt x="18288" y="16885"/>
                  </a:lnTo>
                  <a:lnTo>
                    <a:pt x="18309" y="16830"/>
                  </a:lnTo>
                  <a:lnTo>
                    <a:pt x="18309" y="16776"/>
                  </a:lnTo>
                  <a:lnTo>
                    <a:pt x="18350" y="16666"/>
                  </a:lnTo>
                  <a:lnTo>
                    <a:pt x="18370" y="16556"/>
                  </a:lnTo>
                  <a:lnTo>
                    <a:pt x="18370" y="16447"/>
                  </a:lnTo>
                  <a:lnTo>
                    <a:pt x="18391" y="16337"/>
                  </a:lnTo>
                  <a:lnTo>
                    <a:pt x="18411" y="16282"/>
                  </a:lnTo>
                  <a:lnTo>
                    <a:pt x="18432" y="16118"/>
                  </a:lnTo>
                  <a:lnTo>
                    <a:pt x="18494" y="15898"/>
                  </a:lnTo>
                  <a:lnTo>
                    <a:pt x="18514" y="15844"/>
                  </a:lnTo>
                  <a:lnTo>
                    <a:pt x="18514" y="15734"/>
                  </a:lnTo>
                  <a:lnTo>
                    <a:pt x="18535" y="15624"/>
                  </a:lnTo>
                  <a:lnTo>
                    <a:pt x="18535" y="15570"/>
                  </a:lnTo>
                  <a:lnTo>
                    <a:pt x="18555" y="15515"/>
                  </a:lnTo>
                  <a:lnTo>
                    <a:pt x="18555" y="15405"/>
                  </a:lnTo>
                  <a:lnTo>
                    <a:pt x="18535" y="15295"/>
                  </a:lnTo>
                  <a:lnTo>
                    <a:pt x="18535" y="15076"/>
                  </a:lnTo>
                  <a:lnTo>
                    <a:pt x="18658" y="15076"/>
                  </a:lnTo>
                  <a:lnTo>
                    <a:pt x="18679" y="15131"/>
                  </a:lnTo>
                  <a:lnTo>
                    <a:pt x="18720" y="15021"/>
                  </a:lnTo>
                  <a:lnTo>
                    <a:pt x="18720" y="14912"/>
                  </a:lnTo>
                  <a:lnTo>
                    <a:pt x="18699" y="14912"/>
                  </a:lnTo>
                  <a:lnTo>
                    <a:pt x="18699" y="14802"/>
                  </a:lnTo>
                  <a:lnTo>
                    <a:pt x="18679" y="14638"/>
                  </a:lnTo>
                  <a:lnTo>
                    <a:pt x="18679" y="14199"/>
                  </a:lnTo>
                  <a:lnTo>
                    <a:pt x="18699" y="14144"/>
                  </a:lnTo>
                  <a:lnTo>
                    <a:pt x="18699" y="14089"/>
                  </a:lnTo>
                  <a:lnTo>
                    <a:pt x="18802" y="14089"/>
                  </a:lnTo>
                  <a:lnTo>
                    <a:pt x="18802" y="14035"/>
                  </a:lnTo>
                  <a:lnTo>
                    <a:pt x="18782" y="13980"/>
                  </a:lnTo>
                  <a:lnTo>
                    <a:pt x="18782" y="13925"/>
                  </a:lnTo>
                  <a:lnTo>
                    <a:pt x="18720" y="13760"/>
                  </a:lnTo>
                  <a:lnTo>
                    <a:pt x="18699" y="13651"/>
                  </a:lnTo>
                  <a:lnTo>
                    <a:pt x="18679" y="13596"/>
                  </a:lnTo>
                  <a:lnTo>
                    <a:pt x="18658" y="13486"/>
                  </a:lnTo>
                  <a:lnTo>
                    <a:pt x="18638" y="13431"/>
                  </a:lnTo>
                  <a:lnTo>
                    <a:pt x="18597" y="13377"/>
                  </a:lnTo>
                  <a:lnTo>
                    <a:pt x="18555" y="13267"/>
                  </a:lnTo>
                  <a:lnTo>
                    <a:pt x="18514" y="13267"/>
                  </a:lnTo>
                  <a:lnTo>
                    <a:pt x="18514" y="13212"/>
                  </a:lnTo>
                  <a:lnTo>
                    <a:pt x="18494" y="13212"/>
                  </a:lnTo>
                  <a:lnTo>
                    <a:pt x="18473" y="13157"/>
                  </a:lnTo>
                  <a:lnTo>
                    <a:pt x="18473" y="12828"/>
                  </a:lnTo>
                  <a:lnTo>
                    <a:pt x="18494" y="12774"/>
                  </a:lnTo>
                  <a:lnTo>
                    <a:pt x="18494" y="12609"/>
                  </a:lnTo>
                  <a:lnTo>
                    <a:pt x="18514" y="12499"/>
                  </a:lnTo>
                  <a:lnTo>
                    <a:pt x="18514" y="12445"/>
                  </a:lnTo>
                  <a:lnTo>
                    <a:pt x="18535" y="12390"/>
                  </a:lnTo>
                  <a:lnTo>
                    <a:pt x="18555" y="12280"/>
                  </a:lnTo>
                  <a:lnTo>
                    <a:pt x="18597" y="12225"/>
                  </a:lnTo>
                  <a:lnTo>
                    <a:pt x="18597" y="12171"/>
                  </a:lnTo>
                  <a:lnTo>
                    <a:pt x="18617" y="12171"/>
                  </a:lnTo>
                  <a:lnTo>
                    <a:pt x="18617" y="12116"/>
                  </a:lnTo>
                  <a:lnTo>
                    <a:pt x="18638" y="12116"/>
                  </a:lnTo>
                  <a:lnTo>
                    <a:pt x="18658" y="12061"/>
                  </a:lnTo>
                  <a:lnTo>
                    <a:pt x="18699" y="12006"/>
                  </a:lnTo>
                  <a:lnTo>
                    <a:pt x="18741" y="12006"/>
                  </a:lnTo>
                  <a:lnTo>
                    <a:pt x="18802" y="11896"/>
                  </a:lnTo>
                  <a:lnTo>
                    <a:pt x="18843" y="11896"/>
                  </a:lnTo>
                  <a:lnTo>
                    <a:pt x="18885" y="11787"/>
                  </a:lnTo>
                  <a:lnTo>
                    <a:pt x="18926" y="11732"/>
                  </a:lnTo>
                  <a:lnTo>
                    <a:pt x="18967" y="11622"/>
                  </a:lnTo>
                  <a:lnTo>
                    <a:pt x="18987" y="11622"/>
                  </a:lnTo>
                  <a:lnTo>
                    <a:pt x="19008" y="11568"/>
                  </a:lnTo>
                  <a:lnTo>
                    <a:pt x="19029" y="11568"/>
                  </a:lnTo>
                  <a:lnTo>
                    <a:pt x="19070" y="11513"/>
                  </a:lnTo>
                  <a:lnTo>
                    <a:pt x="19234" y="11513"/>
                  </a:lnTo>
                  <a:lnTo>
                    <a:pt x="19255" y="11568"/>
                  </a:lnTo>
                  <a:lnTo>
                    <a:pt x="19275" y="11568"/>
                  </a:lnTo>
                  <a:lnTo>
                    <a:pt x="19275" y="11622"/>
                  </a:lnTo>
                  <a:lnTo>
                    <a:pt x="19296" y="11622"/>
                  </a:lnTo>
                  <a:lnTo>
                    <a:pt x="19317" y="11677"/>
                  </a:lnTo>
                  <a:lnTo>
                    <a:pt x="19317" y="11732"/>
                  </a:lnTo>
                  <a:lnTo>
                    <a:pt x="19399" y="11951"/>
                  </a:lnTo>
                  <a:lnTo>
                    <a:pt x="19399" y="12006"/>
                  </a:lnTo>
                  <a:lnTo>
                    <a:pt x="19419" y="12061"/>
                  </a:lnTo>
                  <a:lnTo>
                    <a:pt x="19440" y="12061"/>
                  </a:lnTo>
                  <a:lnTo>
                    <a:pt x="19440" y="12116"/>
                  </a:lnTo>
                  <a:lnTo>
                    <a:pt x="19481" y="12116"/>
                  </a:lnTo>
                  <a:lnTo>
                    <a:pt x="19481" y="12061"/>
                  </a:lnTo>
                  <a:lnTo>
                    <a:pt x="19502" y="12061"/>
                  </a:lnTo>
                  <a:lnTo>
                    <a:pt x="19502" y="11951"/>
                  </a:lnTo>
                  <a:lnTo>
                    <a:pt x="19522" y="11896"/>
                  </a:lnTo>
                  <a:lnTo>
                    <a:pt x="19522" y="11677"/>
                  </a:lnTo>
                  <a:lnTo>
                    <a:pt x="19543" y="11568"/>
                  </a:lnTo>
                  <a:lnTo>
                    <a:pt x="19543" y="11403"/>
                  </a:lnTo>
                  <a:lnTo>
                    <a:pt x="19563" y="11403"/>
                  </a:lnTo>
                  <a:lnTo>
                    <a:pt x="19563" y="11348"/>
                  </a:lnTo>
                  <a:lnTo>
                    <a:pt x="19584" y="11348"/>
                  </a:lnTo>
                  <a:lnTo>
                    <a:pt x="19625" y="11239"/>
                  </a:lnTo>
                  <a:lnTo>
                    <a:pt x="19625" y="11184"/>
                  </a:lnTo>
                  <a:lnTo>
                    <a:pt x="19646" y="11184"/>
                  </a:lnTo>
                  <a:lnTo>
                    <a:pt x="19646" y="10855"/>
                  </a:lnTo>
                  <a:lnTo>
                    <a:pt x="19666" y="10800"/>
                  </a:lnTo>
                  <a:lnTo>
                    <a:pt x="19790" y="10800"/>
                  </a:lnTo>
                  <a:lnTo>
                    <a:pt x="19831" y="10855"/>
                  </a:lnTo>
                  <a:lnTo>
                    <a:pt x="19872" y="10855"/>
                  </a:lnTo>
                  <a:lnTo>
                    <a:pt x="19934" y="10690"/>
                  </a:lnTo>
                  <a:lnTo>
                    <a:pt x="19975" y="10636"/>
                  </a:lnTo>
                  <a:lnTo>
                    <a:pt x="20037" y="10471"/>
                  </a:lnTo>
                  <a:lnTo>
                    <a:pt x="20057" y="10471"/>
                  </a:lnTo>
                  <a:lnTo>
                    <a:pt x="20098" y="10416"/>
                  </a:lnTo>
                  <a:lnTo>
                    <a:pt x="20242" y="10416"/>
                  </a:lnTo>
                  <a:lnTo>
                    <a:pt x="20283" y="10526"/>
                  </a:lnTo>
                  <a:lnTo>
                    <a:pt x="20325" y="10581"/>
                  </a:lnTo>
                  <a:lnTo>
                    <a:pt x="20345" y="10581"/>
                  </a:lnTo>
                  <a:lnTo>
                    <a:pt x="20345" y="10636"/>
                  </a:lnTo>
                  <a:lnTo>
                    <a:pt x="20407" y="10636"/>
                  </a:lnTo>
                  <a:lnTo>
                    <a:pt x="20427" y="10581"/>
                  </a:lnTo>
                  <a:lnTo>
                    <a:pt x="20427" y="10526"/>
                  </a:lnTo>
                  <a:lnTo>
                    <a:pt x="20448" y="10471"/>
                  </a:lnTo>
                  <a:lnTo>
                    <a:pt x="20448" y="10252"/>
                  </a:lnTo>
                  <a:lnTo>
                    <a:pt x="20427" y="10197"/>
                  </a:lnTo>
                  <a:lnTo>
                    <a:pt x="20427" y="10142"/>
                  </a:lnTo>
                  <a:lnTo>
                    <a:pt x="20366" y="9978"/>
                  </a:lnTo>
                  <a:lnTo>
                    <a:pt x="20345" y="9868"/>
                  </a:lnTo>
                  <a:lnTo>
                    <a:pt x="20304" y="9813"/>
                  </a:lnTo>
                  <a:lnTo>
                    <a:pt x="20263" y="9649"/>
                  </a:lnTo>
                  <a:lnTo>
                    <a:pt x="20242" y="9649"/>
                  </a:lnTo>
                  <a:lnTo>
                    <a:pt x="20222" y="9594"/>
                  </a:lnTo>
                  <a:lnTo>
                    <a:pt x="20201" y="9594"/>
                  </a:lnTo>
                  <a:lnTo>
                    <a:pt x="20181" y="9539"/>
                  </a:lnTo>
                  <a:lnTo>
                    <a:pt x="20057" y="9375"/>
                  </a:lnTo>
                  <a:lnTo>
                    <a:pt x="20037" y="9375"/>
                  </a:lnTo>
                  <a:lnTo>
                    <a:pt x="19995" y="9265"/>
                  </a:lnTo>
                  <a:lnTo>
                    <a:pt x="19995" y="9101"/>
                  </a:lnTo>
                  <a:lnTo>
                    <a:pt x="20016" y="9101"/>
                  </a:lnTo>
                  <a:lnTo>
                    <a:pt x="20016" y="9046"/>
                  </a:lnTo>
                  <a:lnTo>
                    <a:pt x="20098" y="8936"/>
                  </a:lnTo>
                  <a:lnTo>
                    <a:pt x="20119" y="8881"/>
                  </a:lnTo>
                  <a:lnTo>
                    <a:pt x="20139" y="8881"/>
                  </a:lnTo>
                  <a:lnTo>
                    <a:pt x="20222" y="8772"/>
                  </a:lnTo>
                  <a:lnTo>
                    <a:pt x="20263" y="8662"/>
                  </a:lnTo>
                  <a:lnTo>
                    <a:pt x="20263" y="8552"/>
                  </a:lnTo>
                  <a:lnTo>
                    <a:pt x="20201" y="8388"/>
                  </a:lnTo>
                  <a:lnTo>
                    <a:pt x="20201" y="8169"/>
                  </a:lnTo>
                  <a:lnTo>
                    <a:pt x="20181" y="8114"/>
                  </a:lnTo>
                  <a:lnTo>
                    <a:pt x="20181" y="8059"/>
                  </a:lnTo>
                  <a:lnTo>
                    <a:pt x="20201" y="8004"/>
                  </a:lnTo>
                  <a:lnTo>
                    <a:pt x="20201" y="7894"/>
                  </a:lnTo>
                  <a:lnTo>
                    <a:pt x="20222" y="7894"/>
                  </a:lnTo>
                  <a:lnTo>
                    <a:pt x="20263" y="7785"/>
                  </a:lnTo>
                  <a:lnTo>
                    <a:pt x="20304" y="7785"/>
                  </a:lnTo>
                  <a:lnTo>
                    <a:pt x="20345" y="7730"/>
                  </a:lnTo>
                  <a:lnTo>
                    <a:pt x="20366" y="7785"/>
                  </a:lnTo>
                  <a:lnTo>
                    <a:pt x="20386" y="7785"/>
                  </a:lnTo>
                  <a:lnTo>
                    <a:pt x="20386" y="7840"/>
                  </a:lnTo>
                  <a:lnTo>
                    <a:pt x="20407" y="7840"/>
                  </a:lnTo>
                  <a:lnTo>
                    <a:pt x="20407" y="8004"/>
                  </a:lnTo>
                  <a:lnTo>
                    <a:pt x="20427" y="8114"/>
                  </a:lnTo>
                  <a:lnTo>
                    <a:pt x="20427" y="8223"/>
                  </a:lnTo>
                  <a:lnTo>
                    <a:pt x="20448" y="8223"/>
                  </a:lnTo>
                  <a:lnTo>
                    <a:pt x="20448" y="8333"/>
                  </a:lnTo>
                  <a:lnTo>
                    <a:pt x="20469" y="8443"/>
                  </a:lnTo>
                  <a:lnTo>
                    <a:pt x="20469" y="8552"/>
                  </a:lnTo>
                  <a:lnTo>
                    <a:pt x="20510" y="8662"/>
                  </a:lnTo>
                  <a:lnTo>
                    <a:pt x="20777" y="8662"/>
                  </a:lnTo>
                  <a:lnTo>
                    <a:pt x="20839" y="8826"/>
                  </a:lnTo>
                  <a:lnTo>
                    <a:pt x="20839" y="8881"/>
                  </a:lnTo>
                  <a:lnTo>
                    <a:pt x="20859" y="8936"/>
                  </a:lnTo>
                  <a:lnTo>
                    <a:pt x="20880" y="8936"/>
                  </a:lnTo>
                  <a:lnTo>
                    <a:pt x="20880" y="8991"/>
                  </a:lnTo>
                  <a:lnTo>
                    <a:pt x="21086" y="8991"/>
                  </a:lnTo>
                  <a:lnTo>
                    <a:pt x="21086" y="9046"/>
                  </a:lnTo>
                  <a:lnTo>
                    <a:pt x="21106" y="9046"/>
                  </a:lnTo>
                  <a:lnTo>
                    <a:pt x="21106" y="9101"/>
                  </a:lnTo>
                  <a:lnTo>
                    <a:pt x="21147" y="9210"/>
                  </a:lnTo>
                  <a:lnTo>
                    <a:pt x="21147" y="9265"/>
                  </a:lnTo>
                  <a:lnTo>
                    <a:pt x="21168" y="9320"/>
                  </a:lnTo>
                  <a:lnTo>
                    <a:pt x="21168" y="9375"/>
                  </a:lnTo>
                  <a:lnTo>
                    <a:pt x="21209" y="9484"/>
                  </a:lnTo>
                  <a:lnTo>
                    <a:pt x="21250" y="9484"/>
                  </a:lnTo>
                  <a:lnTo>
                    <a:pt x="21271" y="9539"/>
                  </a:lnTo>
                  <a:lnTo>
                    <a:pt x="21312" y="9539"/>
                  </a:lnTo>
                  <a:lnTo>
                    <a:pt x="21312" y="9484"/>
                  </a:lnTo>
                  <a:lnTo>
                    <a:pt x="21333" y="9484"/>
                  </a:lnTo>
                  <a:lnTo>
                    <a:pt x="21415" y="9265"/>
                  </a:lnTo>
                  <a:lnTo>
                    <a:pt x="21415" y="9101"/>
                  </a:lnTo>
                  <a:lnTo>
                    <a:pt x="21394" y="9101"/>
                  </a:lnTo>
                  <a:lnTo>
                    <a:pt x="21394" y="9046"/>
                  </a:lnTo>
                  <a:lnTo>
                    <a:pt x="21353" y="8991"/>
                  </a:lnTo>
                  <a:lnTo>
                    <a:pt x="21312" y="8881"/>
                  </a:lnTo>
                  <a:lnTo>
                    <a:pt x="21312" y="8826"/>
                  </a:lnTo>
                  <a:lnTo>
                    <a:pt x="21291" y="8772"/>
                  </a:lnTo>
                  <a:lnTo>
                    <a:pt x="21291" y="8607"/>
                  </a:lnTo>
                  <a:lnTo>
                    <a:pt x="21312" y="8552"/>
                  </a:lnTo>
                  <a:lnTo>
                    <a:pt x="21312" y="8497"/>
                  </a:lnTo>
                  <a:lnTo>
                    <a:pt x="21333" y="8497"/>
                  </a:lnTo>
                  <a:lnTo>
                    <a:pt x="21333" y="8443"/>
                  </a:lnTo>
                  <a:lnTo>
                    <a:pt x="21477" y="8443"/>
                  </a:lnTo>
                  <a:lnTo>
                    <a:pt x="21497" y="8388"/>
                  </a:lnTo>
                  <a:lnTo>
                    <a:pt x="21538" y="8388"/>
                  </a:lnTo>
                  <a:lnTo>
                    <a:pt x="21538" y="8333"/>
                  </a:lnTo>
                  <a:lnTo>
                    <a:pt x="21559" y="8333"/>
                  </a:lnTo>
                  <a:lnTo>
                    <a:pt x="21559" y="8278"/>
                  </a:lnTo>
                  <a:lnTo>
                    <a:pt x="21579" y="8223"/>
                  </a:lnTo>
                  <a:lnTo>
                    <a:pt x="21579" y="8114"/>
                  </a:lnTo>
                  <a:lnTo>
                    <a:pt x="21600" y="8059"/>
                  </a:lnTo>
                  <a:lnTo>
                    <a:pt x="21600" y="7785"/>
                  </a:lnTo>
                  <a:lnTo>
                    <a:pt x="21559" y="7785"/>
                  </a:lnTo>
                  <a:lnTo>
                    <a:pt x="21559" y="7730"/>
                  </a:lnTo>
                  <a:lnTo>
                    <a:pt x="21497" y="7730"/>
                  </a:lnTo>
                  <a:lnTo>
                    <a:pt x="21456" y="7785"/>
                  </a:lnTo>
                  <a:lnTo>
                    <a:pt x="21291" y="7785"/>
                  </a:lnTo>
                  <a:lnTo>
                    <a:pt x="21271" y="7730"/>
                  </a:lnTo>
                  <a:lnTo>
                    <a:pt x="21250" y="7730"/>
                  </a:lnTo>
                  <a:lnTo>
                    <a:pt x="21209" y="7620"/>
                  </a:lnTo>
                  <a:lnTo>
                    <a:pt x="21168" y="7565"/>
                  </a:lnTo>
                  <a:lnTo>
                    <a:pt x="21147" y="7565"/>
                  </a:lnTo>
                  <a:lnTo>
                    <a:pt x="21147" y="7511"/>
                  </a:lnTo>
                  <a:lnTo>
                    <a:pt x="20983" y="7511"/>
                  </a:lnTo>
                  <a:lnTo>
                    <a:pt x="20962" y="7565"/>
                  </a:lnTo>
                  <a:lnTo>
                    <a:pt x="20921" y="7565"/>
                  </a:lnTo>
                  <a:lnTo>
                    <a:pt x="20880" y="7675"/>
                  </a:lnTo>
                  <a:lnTo>
                    <a:pt x="20880" y="7730"/>
                  </a:lnTo>
                  <a:lnTo>
                    <a:pt x="20859" y="7785"/>
                  </a:lnTo>
                  <a:lnTo>
                    <a:pt x="20859" y="7840"/>
                  </a:lnTo>
                  <a:lnTo>
                    <a:pt x="20839" y="7894"/>
                  </a:lnTo>
                  <a:lnTo>
                    <a:pt x="20839" y="7840"/>
                  </a:lnTo>
                  <a:lnTo>
                    <a:pt x="20818" y="7840"/>
                  </a:lnTo>
                  <a:lnTo>
                    <a:pt x="20798" y="7785"/>
                  </a:lnTo>
                  <a:lnTo>
                    <a:pt x="20798" y="7730"/>
                  </a:lnTo>
                  <a:lnTo>
                    <a:pt x="20777" y="7675"/>
                  </a:lnTo>
                  <a:lnTo>
                    <a:pt x="20757" y="7511"/>
                  </a:lnTo>
                  <a:lnTo>
                    <a:pt x="20757" y="7401"/>
                  </a:lnTo>
                  <a:lnTo>
                    <a:pt x="20695" y="7237"/>
                  </a:lnTo>
                  <a:lnTo>
                    <a:pt x="20695" y="7182"/>
                  </a:lnTo>
                  <a:lnTo>
                    <a:pt x="20654" y="7182"/>
                  </a:lnTo>
                  <a:lnTo>
                    <a:pt x="20654" y="7127"/>
                  </a:lnTo>
                  <a:lnTo>
                    <a:pt x="20530" y="7127"/>
                  </a:lnTo>
                  <a:lnTo>
                    <a:pt x="20510" y="7072"/>
                  </a:lnTo>
                  <a:lnTo>
                    <a:pt x="20469" y="7072"/>
                  </a:lnTo>
                  <a:lnTo>
                    <a:pt x="20469" y="7017"/>
                  </a:lnTo>
                  <a:lnTo>
                    <a:pt x="20448" y="6962"/>
                  </a:lnTo>
                  <a:lnTo>
                    <a:pt x="20448" y="6688"/>
                  </a:lnTo>
                  <a:lnTo>
                    <a:pt x="20407" y="6688"/>
                  </a:lnTo>
                  <a:lnTo>
                    <a:pt x="20386" y="6634"/>
                  </a:lnTo>
                  <a:lnTo>
                    <a:pt x="20366" y="6634"/>
                  </a:lnTo>
                  <a:lnTo>
                    <a:pt x="20345" y="6688"/>
                  </a:lnTo>
                  <a:lnTo>
                    <a:pt x="20201" y="6688"/>
                  </a:lnTo>
                  <a:lnTo>
                    <a:pt x="20181" y="6743"/>
                  </a:lnTo>
                  <a:lnTo>
                    <a:pt x="20181" y="6688"/>
                  </a:lnTo>
                  <a:lnTo>
                    <a:pt x="20119" y="6688"/>
                  </a:lnTo>
                  <a:lnTo>
                    <a:pt x="20098" y="6634"/>
                  </a:lnTo>
                  <a:lnTo>
                    <a:pt x="20098" y="6579"/>
                  </a:lnTo>
                  <a:lnTo>
                    <a:pt x="20078" y="6524"/>
                  </a:lnTo>
                  <a:lnTo>
                    <a:pt x="20037" y="6359"/>
                  </a:lnTo>
                  <a:lnTo>
                    <a:pt x="19975" y="6195"/>
                  </a:lnTo>
                  <a:lnTo>
                    <a:pt x="19934" y="6195"/>
                  </a:lnTo>
                  <a:lnTo>
                    <a:pt x="19913" y="6140"/>
                  </a:lnTo>
                  <a:lnTo>
                    <a:pt x="19851" y="6030"/>
                  </a:lnTo>
                  <a:lnTo>
                    <a:pt x="19810" y="6030"/>
                  </a:lnTo>
                  <a:lnTo>
                    <a:pt x="19790" y="5976"/>
                  </a:lnTo>
                  <a:lnTo>
                    <a:pt x="19666" y="5976"/>
                  </a:lnTo>
                  <a:lnTo>
                    <a:pt x="19646" y="5921"/>
                  </a:lnTo>
                  <a:lnTo>
                    <a:pt x="19584" y="5921"/>
                  </a:lnTo>
                  <a:lnTo>
                    <a:pt x="19461" y="5811"/>
                  </a:lnTo>
                  <a:lnTo>
                    <a:pt x="19440" y="5756"/>
                  </a:lnTo>
                  <a:lnTo>
                    <a:pt x="19419" y="5756"/>
                  </a:lnTo>
                  <a:lnTo>
                    <a:pt x="19378" y="5647"/>
                  </a:lnTo>
                  <a:lnTo>
                    <a:pt x="19337" y="5592"/>
                  </a:lnTo>
                  <a:lnTo>
                    <a:pt x="19317" y="5537"/>
                  </a:lnTo>
                  <a:lnTo>
                    <a:pt x="19296" y="5537"/>
                  </a:lnTo>
                  <a:lnTo>
                    <a:pt x="19275" y="5482"/>
                  </a:lnTo>
                  <a:lnTo>
                    <a:pt x="19214" y="5482"/>
                  </a:lnTo>
                  <a:lnTo>
                    <a:pt x="19131" y="5373"/>
                  </a:lnTo>
                  <a:lnTo>
                    <a:pt x="18802" y="5373"/>
                  </a:lnTo>
                  <a:lnTo>
                    <a:pt x="18761" y="5318"/>
                  </a:lnTo>
                  <a:lnTo>
                    <a:pt x="18720" y="5318"/>
                  </a:lnTo>
                  <a:lnTo>
                    <a:pt x="18679" y="5263"/>
                  </a:lnTo>
                  <a:lnTo>
                    <a:pt x="18514" y="5263"/>
                  </a:lnTo>
                  <a:lnTo>
                    <a:pt x="18494" y="5318"/>
                  </a:lnTo>
                  <a:lnTo>
                    <a:pt x="18494" y="5756"/>
                  </a:lnTo>
                  <a:lnTo>
                    <a:pt x="18473" y="5811"/>
                  </a:lnTo>
                  <a:lnTo>
                    <a:pt x="18473" y="5866"/>
                  </a:lnTo>
                  <a:lnTo>
                    <a:pt x="18432" y="5866"/>
                  </a:lnTo>
                  <a:lnTo>
                    <a:pt x="18411" y="5921"/>
                  </a:lnTo>
                  <a:lnTo>
                    <a:pt x="18309" y="5921"/>
                  </a:lnTo>
                  <a:lnTo>
                    <a:pt x="18309" y="5866"/>
                  </a:lnTo>
                  <a:lnTo>
                    <a:pt x="18288" y="5866"/>
                  </a:lnTo>
                  <a:lnTo>
                    <a:pt x="18288" y="5811"/>
                  </a:lnTo>
                  <a:lnTo>
                    <a:pt x="18267" y="5756"/>
                  </a:lnTo>
                  <a:lnTo>
                    <a:pt x="18267" y="5702"/>
                  </a:lnTo>
                  <a:lnTo>
                    <a:pt x="18247" y="5702"/>
                  </a:lnTo>
                  <a:lnTo>
                    <a:pt x="18226" y="5647"/>
                  </a:lnTo>
                  <a:lnTo>
                    <a:pt x="18144" y="5647"/>
                  </a:lnTo>
                  <a:lnTo>
                    <a:pt x="18103" y="5702"/>
                  </a:lnTo>
                  <a:lnTo>
                    <a:pt x="18082" y="5702"/>
                  </a:lnTo>
                  <a:lnTo>
                    <a:pt x="18062" y="5756"/>
                  </a:lnTo>
                  <a:lnTo>
                    <a:pt x="18041" y="5702"/>
                  </a:lnTo>
                  <a:lnTo>
                    <a:pt x="18000" y="5702"/>
                  </a:lnTo>
                  <a:lnTo>
                    <a:pt x="17979" y="5647"/>
                  </a:lnTo>
                  <a:lnTo>
                    <a:pt x="17938" y="5647"/>
                  </a:lnTo>
                  <a:lnTo>
                    <a:pt x="17918" y="5592"/>
                  </a:lnTo>
                  <a:lnTo>
                    <a:pt x="17877" y="5592"/>
                  </a:lnTo>
                  <a:lnTo>
                    <a:pt x="17856" y="5537"/>
                  </a:lnTo>
                  <a:lnTo>
                    <a:pt x="17794" y="5537"/>
                  </a:lnTo>
                  <a:lnTo>
                    <a:pt x="17753" y="5482"/>
                  </a:lnTo>
                  <a:lnTo>
                    <a:pt x="17712" y="5482"/>
                  </a:lnTo>
                  <a:lnTo>
                    <a:pt x="17650" y="5537"/>
                  </a:lnTo>
                  <a:lnTo>
                    <a:pt x="17547" y="5537"/>
                  </a:lnTo>
                  <a:lnTo>
                    <a:pt x="17527" y="5592"/>
                  </a:lnTo>
                  <a:lnTo>
                    <a:pt x="17486" y="5592"/>
                  </a:lnTo>
                  <a:lnTo>
                    <a:pt x="17445" y="5702"/>
                  </a:lnTo>
                  <a:lnTo>
                    <a:pt x="17445" y="5811"/>
                  </a:lnTo>
                  <a:lnTo>
                    <a:pt x="17424" y="5866"/>
                  </a:lnTo>
                  <a:lnTo>
                    <a:pt x="17424" y="5921"/>
                  </a:lnTo>
                  <a:lnTo>
                    <a:pt x="17403" y="5921"/>
                  </a:lnTo>
                  <a:lnTo>
                    <a:pt x="17403" y="5976"/>
                  </a:lnTo>
                  <a:lnTo>
                    <a:pt x="17342" y="5976"/>
                  </a:lnTo>
                  <a:lnTo>
                    <a:pt x="17321" y="5921"/>
                  </a:lnTo>
                  <a:lnTo>
                    <a:pt x="17301" y="5921"/>
                  </a:lnTo>
                  <a:lnTo>
                    <a:pt x="17259" y="5866"/>
                  </a:lnTo>
                  <a:lnTo>
                    <a:pt x="17239" y="5811"/>
                  </a:lnTo>
                  <a:lnTo>
                    <a:pt x="17218" y="5811"/>
                  </a:lnTo>
                  <a:lnTo>
                    <a:pt x="17013" y="5263"/>
                  </a:lnTo>
                  <a:lnTo>
                    <a:pt x="16992" y="5153"/>
                  </a:lnTo>
                  <a:lnTo>
                    <a:pt x="16951" y="5044"/>
                  </a:lnTo>
                  <a:lnTo>
                    <a:pt x="16930" y="5044"/>
                  </a:lnTo>
                  <a:lnTo>
                    <a:pt x="16930" y="4989"/>
                  </a:lnTo>
                  <a:lnTo>
                    <a:pt x="16910" y="4989"/>
                  </a:lnTo>
                  <a:lnTo>
                    <a:pt x="16889" y="4934"/>
                  </a:lnTo>
                  <a:lnTo>
                    <a:pt x="16848" y="4934"/>
                  </a:lnTo>
                  <a:lnTo>
                    <a:pt x="16725" y="4824"/>
                  </a:lnTo>
                  <a:lnTo>
                    <a:pt x="16663" y="4824"/>
                  </a:lnTo>
                  <a:lnTo>
                    <a:pt x="16622" y="4770"/>
                  </a:lnTo>
                  <a:lnTo>
                    <a:pt x="16478" y="4770"/>
                  </a:lnTo>
                  <a:lnTo>
                    <a:pt x="16437" y="4824"/>
                  </a:lnTo>
                  <a:lnTo>
                    <a:pt x="16395" y="4824"/>
                  </a:lnTo>
                  <a:lnTo>
                    <a:pt x="16375" y="4879"/>
                  </a:lnTo>
                  <a:lnTo>
                    <a:pt x="16354" y="4879"/>
                  </a:lnTo>
                  <a:lnTo>
                    <a:pt x="16334" y="4934"/>
                  </a:lnTo>
                  <a:lnTo>
                    <a:pt x="16313" y="4934"/>
                  </a:lnTo>
                  <a:lnTo>
                    <a:pt x="16293" y="4989"/>
                  </a:lnTo>
                  <a:lnTo>
                    <a:pt x="16169" y="4989"/>
                  </a:lnTo>
                  <a:lnTo>
                    <a:pt x="16128" y="4934"/>
                  </a:lnTo>
                  <a:lnTo>
                    <a:pt x="16066" y="4934"/>
                  </a:lnTo>
                  <a:lnTo>
                    <a:pt x="16046" y="4879"/>
                  </a:lnTo>
                  <a:lnTo>
                    <a:pt x="16025" y="4879"/>
                  </a:lnTo>
                  <a:lnTo>
                    <a:pt x="15819" y="4605"/>
                  </a:lnTo>
                  <a:lnTo>
                    <a:pt x="15799" y="4550"/>
                  </a:lnTo>
                  <a:lnTo>
                    <a:pt x="15758" y="4495"/>
                  </a:lnTo>
                  <a:lnTo>
                    <a:pt x="15737" y="4441"/>
                  </a:lnTo>
                  <a:lnTo>
                    <a:pt x="15717" y="4441"/>
                  </a:lnTo>
                  <a:lnTo>
                    <a:pt x="15634" y="4331"/>
                  </a:lnTo>
                  <a:lnTo>
                    <a:pt x="15614" y="4331"/>
                  </a:lnTo>
                  <a:lnTo>
                    <a:pt x="15573" y="4221"/>
                  </a:lnTo>
                  <a:lnTo>
                    <a:pt x="15573" y="4112"/>
                  </a:lnTo>
                  <a:lnTo>
                    <a:pt x="15552" y="4112"/>
                  </a:lnTo>
                  <a:lnTo>
                    <a:pt x="15552" y="4057"/>
                  </a:lnTo>
                  <a:lnTo>
                    <a:pt x="15531" y="4002"/>
                  </a:lnTo>
                  <a:lnTo>
                    <a:pt x="15470" y="4002"/>
                  </a:lnTo>
                  <a:lnTo>
                    <a:pt x="15449" y="3947"/>
                  </a:lnTo>
                  <a:lnTo>
                    <a:pt x="15264" y="3947"/>
                  </a:lnTo>
                  <a:lnTo>
                    <a:pt x="15202" y="4002"/>
                  </a:lnTo>
                  <a:lnTo>
                    <a:pt x="15141" y="4002"/>
                  </a:lnTo>
                  <a:lnTo>
                    <a:pt x="15099" y="4057"/>
                  </a:lnTo>
                  <a:lnTo>
                    <a:pt x="15079" y="4057"/>
                  </a:lnTo>
                  <a:lnTo>
                    <a:pt x="15038" y="4112"/>
                  </a:lnTo>
                  <a:lnTo>
                    <a:pt x="15017" y="4166"/>
                  </a:lnTo>
                  <a:lnTo>
                    <a:pt x="14955" y="4166"/>
                  </a:lnTo>
                  <a:lnTo>
                    <a:pt x="14955" y="4112"/>
                  </a:lnTo>
                  <a:lnTo>
                    <a:pt x="14935" y="4112"/>
                  </a:lnTo>
                  <a:lnTo>
                    <a:pt x="14914" y="4057"/>
                  </a:lnTo>
                  <a:lnTo>
                    <a:pt x="14914" y="4002"/>
                  </a:lnTo>
                  <a:lnTo>
                    <a:pt x="14894" y="3892"/>
                  </a:lnTo>
                  <a:lnTo>
                    <a:pt x="14853" y="3783"/>
                  </a:lnTo>
                  <a:lnTo>
                    <a:pt x="14832" y="3783"/>
                  </a:lnTo>
                  <a:lnTo>
                    <a:pt x="14811" y="3728"/>
                  </a:lnTo>
                  <a:lnTo>
                    <a:pt x="14750" y="3728"/>
                  </a:lnTo>
                  <a:lnTo>
                    <a:pt x="14729" y="3783"/>
                  </a:lnTo>
                  <a:lnTo>
                    <a:pt x="14585" y="3783"/>
                  </a:lnTo>
                  <a:lnTo>
                    <a:pt x="14585" y="3728"/>
                  </a:lnTo>
                  <a:lnTo>
                    <a:pt x="14565" y="3673"/>
                  </a:lnTo>
                  <a:lnTo>
                    <a:pt x="14565" y="3618"/>
                  </a:lnTo>
                  <a:lnTo>
                    <a:pt x="14544" y="3563"/>
                  </a:lnTo>
                  <a:lnTo>
                    <a:pt x="14544" y="3509"/>
                  </a:lnTo>
                  <a:lnTo>
                    <a:pt x="14523" y="3454"/>
                  </a:lnTo>
                  <a:lnTo>
                    <a:pt x="14503" y="3454"/>
                  </a:lnTo>
                  <a:lnTo>
                    <a:pt x="14503" y="3399"/>
                  </a:lnTo>
                  <a:lnTo>
                    <a:pt x="14482" y="3399"/>
                  </a:lnTo>
                  <a:lnTo>
                    <a:pt x="14462" y="3454"/>
                  </a:lnTo>
                  <a:lnTo>
                    <a:pt x="14441" y="3454"/>
                  </a:lnTo>
                  <a:lnTo>
                    <a:pt x="14421" y="3509"/>
                  </a:lnTo>
                  <a:lnTo>
                    <a:pt x="14379" y="3563"/>
                  </a:lnTo>
                  <a:lnTo>
                    <a:pt x="14359" y="3618"/>
                  </a:lnTo>
                  <a:lnTo>
                    <a:pt x="14277" y="3728"/>
                  </a:lnTo>
                  <a:lnTo>
                    <a:pt x="14256" y="3783"/>
                  </a:lnTo>
                  <a:lnTo>
                    <a:pt x="14235" y="3783"/>
                  </a:lnTo>
                  <a:lnTo>
                    <a:pt x="14235" y="3838"/>
                  </a:lnTo>
                  <a:lnTo>
                    <a:pt x="14215" y="3892"/>
                  </a:lnTo>
                  <a:lnTo>
                    <a:pt x="14215" y="3947"/>
                  </a:lnTo>
                  <a:lnTo>
                    <a:pt x="14235" y="3947"/>
                  </a:lnTo>
                  <a:lnTo>
                    <a:pt x="14235" y="4002"/>
                  </a:lnTo>
                  <a:lnTo>
                    <a:pt x="14256" y="4057"/>
                  </a:lnTo>
                  <a:lnTo>
                    <a:pt x="14277" y="4166"/>
                  </a:lnTo>
                  <a:lnTo>
                    <a:pt x="14297" y="4221"/>
                  </a:lnTo>
                  <a:lnTo>
                    <a:pt x="14297" y="4276"/>
                  </a:lnTo>
                  <a:lnTo>
                    <a:pt x="14318" y="4276"/>
                  </a:lnTo>
                  <a:lnTo>
                    <a:pt x="14318" y="4441"/>
                  </a:lnTo>
                  <a:lnTo>
                    <a:pt x="14297" y="4441"/>
                  </a:lnTo>
                  <a:lnTo>
                    <a:pt x="14297" y="4495"/>
                  </a:lnTo>
                  <a:lnTo>
                    <a:pt x="14009" y="4495"/>
                  </a:lnTo>
                  <a:lnTo>
                    <a:pt x="13947" y="4441"/>
                  </a:lnTo>
                  <a:lnTo>
                    <a:pt x="13886" y="4441"/>
                  </a:lnTo>
                  <a:lnTo>
                    <a:pt x="13845" y="4386"/>
                  </a:lnTo>
                  <a:lnTo>
                    <a:pt x="13701" y="4386"/>
                  </a:lnTo>
                  <a:lnTo>
                    <a:pt x="13680" y="4441"/>
                  </a:lnTo>
                  <a:lnTo>
                    <a:pt x="13639" y="4495"/>
                  </a:lnTo>
                  <a:lnTo>
                    <a:pt x="13618" y="4550"/>
                  </a:lnTo>
                  <a:lnTo>
                    <a:pt x="13557" y="4550"/>
                  </a:lnTo>
                  <a:lnTo>
                    <a:pt x="13515" y="4495"/>
                  </a:lnTo>
                  <a:lnTo>
                    <a:pt x="13495" y="4495"/>
                  </a:lnTo>
                  <a:lnTo>
                    <a:pt x="13474" y="4441"/>
                  </a:lnTo>
                  <a:lnTo>
                    <a:pt x="13454" y="4441"/>
                  </a:lnTo>
                  <a:lnTo>
                    <a:pt x="13392" y="4276"/>
                  </a:lnTo>
                  <a:lnTo>
                    <a:pt x="13371" y="4166"/>
                  </a:lnTo>
                  <a:lnTo>
                    <a:pt x="13371" y="4112"/>
                  </a:lnTo>
                  <a:lnTo>
                    <a:pt x="13351" y="4112"/>
                  </a:lnTo>
                  <a:lnTo>
                    <a:pt x="13351" y="4057"/>
                  </a:lnTo>
                  <a:lnTo>
                    <a:pt x="13330" y="4057"/>
                  </a:lnTo>
                  <a:lnTo>
                    <a:pt x="13310" y="4112"/>
                  </a:lnTo>
                  <a:lnTo>
                    <a:pt x="13310" y="4495"/>
                  </a:lnTo>
                  <a:lnTo>
                    <a:pt x="13289" y="4550"/>
                  </a:lnTo>
                  <a:lnTo>
                    <a:pt x="13269" y="4550"/>
                  </a:lnTo>
                  <a:lnTo>
                    <a:pt x="13248" y="4605"/>
                  </a:lnTo>
                  <a:lnTo>
                    <a:pt x="13063" y="4605"/>
                  </a:lnTo>
                  <a:lnTo>
                    <a:pt x="13042" y="4550"/>
                  </a:lnTo>
                  <a:lnTo>
                    <a:pt x="13001" y="4550"/>
                  </a:lnTo>
                  <a:lnTo>
                    <a:pt x="12960" y="4495"/>
                  </a:lnTo>
                  <a:lnTo>
                    <a:pt x="12919" y="4495"/>
                  </a:lnTo>
                  <a:lnTo>
                    <a:pt x="12837" y="4386"/>
                  </a:lnTo>
                  <a:lnTo>
                    <a:pt x="12775" y="4331"/>
                  </a:lnTo>
                  <a:lnTo>
                    <a:pt x="12754" y="4276"/>
                  </a:lnTo>
                  <a:lnTo>
                    <a:pt x="12672" y="4276"/>
                  </a:lnTo>
                  <a:lnTo>
                    <a:pt x="12651" y="4221"/>
                  </a:lnTo>
                  <a:lnTo>
                    <a:pt x="12610" y="4221"/>
                  </a:lnTo>
                  <a:lnTo>
                    <a:pt x="12610" y="4166"/>
                  </a:lnTo>
                  <a:lnTo>
                    <a:pt x="12590" y="4166"/>
                  </a:lnTo>
                  <a:lnTo>
                    <a:pt x="12590" y="4057"/>
                  </a:lnTo>
                  <a:lnTo>
                    <a:pt x="12610" y="4002"/>
                  </a:lnTo>
                  <a:lnTo>
                    <a:pt x="12610" y="3947"/>
                  </a:lnTo>
                  <a:lnTo>
                    <a:pt x="12631" y="3947"/>
                  </a:lnTo>
                  <a:lnTo>
                    <a:pt x="12631" y="3892"/>
                  </a:lnTo>
                  <a:lnTo>
                    <a:pt x="12651" y="3892"/>
                  </a:lnTo>
                  <a:lnTo>
                    <a:pt x="12651" y="3838"/>
                  </a:lnTo>
                  <a:lnTo>
                    <a:pt x="12734" y="3838"/>
                  </a:lnTo>
                  <a:lnTo>
                    <a:pt x="12754" y="3783"/>
                  </a:lnTo>
                  <a:lnTo>
                    <a:pt x="12775" y="3783"/>
                  </a:lnTo>
                  <a:lnTo>
                    <a:pt x="12775" y="3618"/>
                  </a:lnTo>
                  <a:lnTo>
                    <a:pt x="12754" y="3563"/>
                  </a:lnTo>
                  <a:lnTo>
                    <a:pt x="12754" y="3454"/>
                  </a:lnTo>
                  <a:lnTo>
                    <a:pt x="12713" y="3344"/>
                  </a:lnTo>
                  <a:lnTo>
                    <a:pt x="12693" y="3235"/>
                  </a:lnTo>
                  <a:lnTo>
                    <a:pt x="12672" y="3235"/>
                  </a:lnTo>
                  <a:lnTo>
                    <a:pt x="12651" y="3180"/>
                  </a:lnTo>
                  <a:lnTo>
                    <a:pt x="12610" y="3125"/>
                  </a:lnTo>
                  <a:lnTo>
                    <a:pt x="12590" y="3070"/>
                  </a:lnTo>
                  <a:lnTo>
                    <a:pt x="12549" y="3070"/>
                  </a:lnTo>
                  <a:lnTo>
                    <a:pt x="12507" y="3015"/>
                  </a:lnTo>
                  <a:lnTo>
                    <a:pt x="12487" y="3015"/>
                  </a:lnTo>
                  <a:lnTo>
                    <a:pt x="12446" y="2960"/>
                  </a:lnTo>
                  <a:lnTo>
                    <a:pt x="12137" y="2960"/>
                  </a:lnTo>
                  <a:lnTo>
                    <a:pt x="12137" y="3015"/>
                  </a:lnTo>
                  <a:lnTo>
                    <a:pt x="12096" y="3015"/>
                  </a:lnTo>
                  <a:lnTo>
                    <a:pt x="12096" y="3070"/>
                  </a:lnTo>
                  <a:lnTo>
                    <a:pt x="12075" y="3070"/>
                  </a:lnTo>
                  <a:lnTo>
                    <a:pt x="12075" y="3180"/>
                  </a:lnTo>
                  <a:lnTo>
                    <a:pt x="12055" y="3289"/>
                  </a:lnTo>
                  <a:lnTo>
                    <a:pt x="12055" y="3399"/>
                  </a:lnTo>
                  <a:lnTo>
                    <a:pt x="12034" y="3509"/>
                  </a:lnTo>
                  <a:lnTo>
                    <a:pt x="12034" y="3563"/>
                  </a:lnTo>
                  <a:lnTo>
                    <a:pt x="12014" y="3618"/>
                  </a:lnTo>
                  <a:lnTo>
                    <a:pt x="12014" y="3673"/>
                  </a:lnTo>
                  <a:lnTo>
                    <a:pt x="11993" y="3673"/>
                  </a:lnTo>
                  <a:lnTo>
                    <a:pt x="11993" y="3728"/>
                  </a:lnTo>
                  <a:lnTo>
                    <a:pt x="11952" y="3728"/>
                  </a:lnTo>
                  <a:lnTo>
                    <a:pt x="11931" y="3673"/>
                  </a:lnTo>
                  <a:lnTo>
                    <a:pt x="11911" y="3673"/>
                  </a:lnTo>
                  <a:lnTo>
                    <a:pt x="11829" y="3563"/>
                  </a:lnTo>
                  <a:lnTo>
                    <a:pt x="11808" y="3509"/>
                  </a:lnTo>
                  <a:lnTo>
                    <a:pt x="11767" y="3509"/>
                  </a:lnTo>
                  <a:lnTo>
                    <a:pt x="11746" y="3454"/>
                  </a:lnTo>
                  <a:lnTo>
                    <a:pt x="11705" y="3399"/>
                  </a:lnTo>
                  <a:lnTo>
                    <a:pt x="11643" y="3289"/>
                  </a:lnTo>
                  <a:lnTo>
                    <a:pt x="11582" y="3235"/>
                  </a:lnTo>
                  <a:lnTo>
                    <a:pt x="11561" y="3180"/>
                  </a:lnTo>
                  <a:lnTo>
                    <a:pt x="11520" y="3180"/>
                  </a:lnTo>
                  <a:lnTo>
                    <a:pt x="11499" y="3125"/>
                  </a:lnTo>
                  <a:lnTo>
                    <a:pt x="11458" y="3125"/>
                  </a:lnTo>
                  <a:lnTo>
                    <a:pt x="11355" y="3070"/>
                  </a:lnTo>
                  <a:lnTo>
                    <a:pt x="11273" y="3015"/>
                  </a:lnTo>
                  <a:lnTo>
                    <a:pt x="11232" y="2960"/>
                  </a:lnTo>
                  <a:lnTo>
                    <a:pt x="10347" y="2960"/>
                  </a:lnTo>
                  <a:lnTo>
                    <a:pt x="10327" y="3015"/>
                  </a:lnTo>
                  <a:lnTo>
                    <a:pt x="10306" y="3015"/>
                  </a:lnTo>
                  <a:lnTo>
                    <a:pt x="10265" y="3070"/>
                  </a:lnTo>
                  <a:lnTo>
                    <a:pt x="10245" y="3070"/>
                  </a:lnTo>
                  <a:lnTo>
                    <a:pt x="10183" y="3180"/>
                  </a:lnTo>
                  <a:lnTo>
                    <a:pt x="10162" y="3180"/>
                  </a:lnTo>
                  <a:lnTo>
                    <a:pt x="10121" y="3235"/>
                  </a:lnTo>
                  <a:lnTo>
                    <a:pt x="10101" y="3235"/>
                  </a:lnTo>
                  <a:lnTo>
                    <a:pt x="10059" y="3289"/>
                  </a:lnTo>
                  <a:lnTo>
                    <a:pt x="10018" y="3399"/>
                  </a:lnTo>
                  <a:lnTo>
                    <a:pt x="9957" y="3454"/>
                  </a:lnTo>
                  <a:lnTo>
                    <a:pt x="9936" y="3454"/>
                  </a:lnTo>
                  <a:lnTo>
                    <a:pt x="9915" y="3509"/>
                  </a:lnTo>
                  <a:lnTo>
                    <a:pt x="9813" y="3509"/>
                  </a:lnTo>
                  <a:lnTo>
                    <a:pt x="9813" y="3399"/>
                  </a:lnTo>
                  <a:lnTo>
                    <a:pt x="9833" y="3344"/>
                  </a:lnTo>
                  <a:lnTo>
                    <a:pt x="9833" y="3289"/>
                  </a:lnTo>
                  <a:lnTo>
                    <a:pt x="9854" y="3289"/>
                  </a:lnTo>
                  <a:lnTo>
                    <a:pt x="9895" y="3180"/>
                  </a:lnTo>
                  <a:lnTo>
                    <a:pt x="9936" y="3125"/>
                  </a:lnTo>
                  <a:lnTo>
                    <a:pt x="9998" y="2960"/>
                  </a:lnTo>
                  <a:lnTo>
                    <a:pt x="10121" y="2796"/>
                  </a:lnTo>
                  <a:lnTo>
                    <a:pt x="10224" y="2686"/>
                  </a:lnTo>
                  <a:lnTo>
                    <a:pt x="10245" y="2631"/>
                  </a:lnTo>
                  <a:lnTo>
                    <a:pt x="10286" y="2577"/>
                  </a:lnTo>
                  <a:lnTo>
                    <a:pt x="10347" y="2522"/>
                  </a:lnTo>
                  <a:lnTo>
                    <a:pt x="10389" y="2467"/>
                  </a:lnTo>
                  <a:lnTo>
                    <a:pt x="10409" y="2412"/>
                  </a:lnTo>
                  <a:lnTo>
                    <a:pt x="10450" y="2357"/>
                  </a:lnTo>
                  <a:lnTo>
                    <a:pt x="10471" y="2303"/>
                  </a:lnTo>
                  <a:lnTo>
                    <a:pt x="10512" y="2248"/>
                  </a:lnTo>
                  <a:lnTo>
                    <a:pt x="10512" y="2193"/>
                  </a:lnTo>
                  <a:lnTo>
                    <a:pt x="10553" y="2138"/>
                  </a:lnTo>
                  <a:lnTo>
                    <a:pt x="10553" y="2083"/>
                  </a:lnTo>
                  <a:lnTo>
                    <a:pt x="10574" y="2028"/>
                  </a:lnTo>
                  <a:lnTo>
                    <a:pt x="10574" y="1974"/>
                  </a:lnTo>
                  <a:lnTo>
                    <a:pt x="10594" y="1864"/>
                  </a:lnTo>
                  <a:lnTo>
                    <a:pt x="10594" y="1699"/>
                  </a:lnTo>
                  <a:lnTo>
                    <a:pt x="10615" y="1645"/>
                  </a:lnTo>
                  <a:lnTo>
                    <a:pt x="10615" y="1480"/>
                  </a:lnTo>
                  <a:lnTo>
                    <a:pt x="10594" y="1425"/>
                  </a:lnTo>
                  <a:lnTo>
                    <a:pt x="10594" y="1371"/>
                  </a:lnTo>
                  <a:lnTo>
                    <a:pt x="10574" y="1371"/>
                  </a:lnTo>
                  <a:lnTo>
                    <a:pt x="10553" y="1316"/>
                  </a:lnTo>
                  <a:lnTo>
                    <a:pt x="10533" y="1316"/>
                  </a:lnTo>
                  <a:lnTo>
                    <a:pt x="10491" y="1261"/>
                  </a:lnTo>
                  <a:lnTo>
                    <a:pt x="10430" y="1261"/>
                  </a:lnTo>
                  <a:lnTo>
                    <a:pt x="10409" y="1206"/>
                  </a:lnTo>
                  <a:lnTo>
                    <a:pt x="10389" y="1206"/>
                  </a:lnTo>
                  <a:lnTo>
                    <a:pt x="10389" y="1151"/>
                  </a:lnTo>
                  <a:lnTo>
                    <a:pt x="10347" y="1042"/>
                  </a:lnTo>
                  <a:lnTo>
                    <a:pt x="10347" y="987"/>
                  </a:lnTo>
                  <a:lnTo>
                    <a:pt x="10327" y="932"/>
                  </a:lnTo>
                  <a:lnTo>
                    <a:pt x="10327" y="877"/>
                  </a:lnTo>
                  <a:lnTo>
                    <a:pt x="10286" y="768"/>
                  </a:lnTo>
                  <a:lnTo>
                    <a:pt x="10245" y="768"/>
                  </a:lnTo>
                  <a:lnTo>
                    <a:pt x="10224" y="713"/>
                  </a:lnTo>
                  <a:lnTo>
                    <a:pt x="10203" y="713"/>
                  </a:lnTo>
                  <a:lnTo>
                    <a:pt x="10162" y="658"/>
                  </a:lnTo>
                  <a:lnTo>
                    <a:pt x="10059" y="658"/>
                  </a:lnTo>
                  <a:lnTo>
                    <a:pt x="10018" y="603"/>
                  </a:lnTo>
                  <a:lnTo>
                    <a:pt x="9957" y="603"/>
                  </a:lnTo>
                  <a:lnTo>
                    <a:pt x="9915" y="658"/>
                  </a:lnTo>
                  <a:lnTo>
                    <a:pt x="9833" y="658"/>
                  </a:lnTo>
                  <a:lnTo>
                    <a:pt x="9813" y="713"/>
                  </a:lnTo>
                  <a:lnTo>
                    <a:pt x="9792" y="713"/>
                  </a:lnTo>
                  <a:lnTo>
                    <a:pt x="9792" y="768"/>
                  </a:lnTo>
                  <a:lnTo>
                    <a:pt x="9771" y="768"/>
                  </a:lnTo>
                  <a:lnTo>
                    <a:pt x="9771" y="822"/>
                  </a:lnTo>
                  <a:lnTo>
                    <a:pt x="9730" y="932"/>
                  </a:lnTo>
                  <a:lnTo>
                    <a:pt x="9730" y="987"/>
                  </a:lnTo>
                  <a:lnTo>
                    <a:pt x="9689" y="987"/>
                  </a:lnTo>
                  <a:lnTo>
                    <a:pt x="9669" y="932"/>
                  </a:lnTo>
                  <a:lnTo>
                    <a:pt x="9648" y="932"/>
                  </a:lnTo>
                  <a:lnTo>
                    <a:pt x="9627" y="877"/>
                  </a:lnTo>
                  <a:lnTo>
                    <a:pt x="9607" y="877"/>
                  </a:lnTo>
                  <a:lnTo>
                    <a:pt x="9566" y="768"/>
                  </a:lnTo>
                  <a:lnTo>
                    <a:pt x="9545" y="768"/>
                  </a:lnTo>
                  <a:lnTo>
                    <a:pt x="9545" y="713"/>
                  </a:lnTo>
                  <a:lnTo>
                    <a:pt x="9525" y="713"/>
                  </a:lnTo>
                  <a:lnTo>
                    <a:pt x="9525" y="603"/>
                  </a:lnTo>
                  <a:lnTo>
                    <a:pt x="9504" y="493"/>
                  </a:lnTo>
                  <a:lnTo>
                    <a:pt x="9483" y="493"/>
                  </a:lnTo>
                  <a:lnTo>
                    <a:pt x="9483" y="439"/>
                  </a:lnTo>
                  <a:lnTo>
                    <a:pt x="9463" y="439"/>
                  </a:lnTo>
                  <a:lnTo>
                    <a:pt x="9463" y="384"/>
                  </a:lnTo>
                  <a:lnTo>
                    <a:pt x="9422" y="274"/>
                  </a:lnTo>
                  <a:lnTo>
                    <a:pt x="9381" y="219"/>
                  </a:lnTo>
                  <a:lnTo>
                    <a:pt x="9360" y="164"/>
                  </a:lnTo>
                  <a:lnTo>
                    <a:pt x="9319" y="110"/>
                  </a:lnTo>
                  <a:lnTo>
                    <a:pt x="9298" y="55"/>
                  </a:lnTo>
                  <a:lnTo>
                    <a:pt x="9278" y="55"/>
                  </a:lnTo>
                  <a:lnTo>
                    <a:pt x="9257" y="0"/>
                  </a:lnTo>
                  <a:lnTo>
                    <a:pt x="9175" y="0"/>
                  </a:lnTo>
                  <a:lnTo>
                    <a:pt x="9134" y="55"/>
                  </a:lnTo>
                  <a:lnTo>
                    <a:pt x="9113" y="110"/>
                  </a:lnTo>
                  <a:lnTo>
                    <a:pt x="9072" y="110"/>
                  </a:lnTo>
                  <a:lnTo>
                    <a:pt x="9031" y="164"/>
                  </a:lnTo>
                  <a:lnTo>
                    <a:pt x="9010" y="219"/>
                  </a:lnTo>
                  <a:lnTo>
                    <a:pt x="9010" y="274"/>
                  </a:lnTo>
                  <a:lnTo>
                    <a:pt x="8990" y="274"/>
                  </a:lnTo>
                  <a:lnTo>
                    <a:pt x="8990" y="329"/>
                  </a:lnTo>
                  <a:lnTo>
                    <a:pt x="8969" y="384"/>
                  </a:lnTo>
                  <a:lnTo>
                    <a:pt x="8969" y="548"/>
                  </a:lnTo>
                  <a:lnTo>
                    <a:pt x="8949" y="658"/>
                  </a:lnTo>
                  <a:lnTo>
                    <a:pt x="8949" y="822"/>
                  </a:lnTo>
                  <a:lnTo>
                    <a:pt x="8928" y="822"/>
                  </a:lnTo>
                  <a:lnTo>
                    <a:pt x="8907" y="877"/>
                  </a:lnTo>
                  <a:lnTo>
                    <a:pt x="8907" y="932"/>
                  </a:lnTo>
                  <a:lnTo>
                    <a:pt x="8887" y="932"/>
                  </a:lnTo>
                  <a:lnTo>
                    <a:pt x="8887" y="1042"/>
                  </a:lnTo>
                  <a:lnTo>
                    <a:pt x="8990" y="1042"/>
                  </a:lnTo>
                  <a:lnTo>
                    <a:pt x="8990" y="1096"/>
                  </a:lnTo>
                  <a:lnTo>
                    <a:pt x="9010" y="1096"/>
                  </a:lnTo>
                  <a:lnTo>
                    <a:pt x="9010" y="1151"/>
                  </a:lnTo>
                  <a:lnTo>
                    <a:pt x="8990" y="1151"/>
                  </a:lnTo>
                  <a:lnTo>
                    <a:pt x="8990" y="1206"/>
                  </a:lnTo>
                  <a:lnTo>
                    <a:pt x="8969" y="1206"/>
                  </a:lnTo>
                  <a:lnTo>
                    <a:pt x="8949" y="1261"/>
                  </a:lnTo>
                  <a:lnTo>
                    <a:pt x="8907" y="1316"/>
                  </a:lnTo>
                  <a:lnTo>
                    <a:pt x="8866" y="1316"/>
                  </a:lnTo>
                  <a:lnTo>
                    <a:pt x="8846" y="1371"/>
                  </a:lnTo>
                  <a:lnTo>
                    <a:pt x="8805" y="1371"/>
                  </a:lnTo>
                  <a:lnTo>
                    <a:pt x="8784" y="1316"/>
                  </a:lnTo>
                  <a:lnTo>
                    <a:pt x="8722" y="1316"/>
                  </a:lnTo>
                  <a:lnTo>
                    <a:pt x="8640" y="1261"/>
                  </a:lnTo>
                  <a:lnTo>
                    <a:pt x="8619" y="1206"/>
                  </a:lnTo>
                  <a:lnTo>
                    <a:pt x="8475" y="1206"/>
                  </a:lnTo>
                  <a:lnTo>
                    <a:pt x="8455" y="1261"/>
                  </a:lnTo>
                  <a:lnTo>
                    <a:pt x="8414" y="1261"/>
                  </a:lnTo>
                  <a:lnTo>
                    <a:pt x="8414" y="1316"/>
                  </a:lnTo>
                  <a:lnTo>
                    <a:pt x="8393" y="1316"/>
                  </a:lnTo>
                  <a:lnTo>
                    <a:pt x="8393" y="1371"/>
                  </a:lnTo>
                  <a:lnTo>
                    <a:pt x="8373" y="1425"/>
                  </a:lnTo>
                  <a:lnTo>
                    <a:pt x="8373" y="1480"/>
                  </a:lnTo>
                  <a:lnTo>
                    <a:pt x="8331" y="1480"/>
                  </a:lnTo>
                  <a:lnTo>
                    <a:pt x="8311" y="1425"/>
                  </a:lnTo>
                  <a:lnTo>
                    <a:pt x="8311" y="1371"/>
                  </a:lnTo>
                  <a:lnTo>
                    <a:pt x="8270" y="1261"/>
                  </a:lnTo>
                  <a:lnTo>
                    <a:pt x="8270" y="1206"/>
                  </a:lnTo>
                  <a:lnTo>
                    <a:pt x="8249" y="1151"/>
                  </a:lnTo>
                  <a:lnTo>
                    <a:pt x="8208" y="1151"/>
                  </a:lnTo>
                  <a:lnTo>
                    <a:pt x="8187" y="1206"/>
                  </a:lnTo>
                  <a:lnTo>
                    <a:pt x="8167" y="1206"/>
                  </a:lnTo>
                  <a:lnTo>
                    <a:pt x="8146" y="1261"/>
                  </a:lnTo>
                  <a:lnTo>
                    <a:pt x="8126" y="1261"/>
                  </a:lnTo>
                  <a:lnTo>
                    <a:pt x="8105" y="1316"/>
                  </a:lnTo>
                  <a:lnTo>
                    <a:pt x="8064" y="1316"/>
                  </a:lnTo>
                  <a:lnTo>
                    <a:pt x="8023" y="1261"/>
                  </a:lnTo>
                  <a:lnTo>
                    <a:pt x="8023" y="1206"/>
                  </a:lnTo>
                  <a:lnTo>
                    <a:pt x="7961" y="1206"/>
                  </a:lnTo>
                  <a:lnTo>
                    <a:pt x="7961" y="1535"/>
                  </a:lnTo>
                  <a:lnTo>
                    <a:pt x="7941" y="1590"/>
                  </a:lnTo>
                  <a:lnTo>
                    <a:pt x="7879" y="1590"/>
                  </a:lnTo>
                  <a:lnTo>
                    <a:pt x="7879" y="1645"/>
                  </a:lnTo>
                  <a:lnTo>
                    <a:pt x="7838" y="1590"/>
                  </a:lnTo>
                  <a:lnTo>
                    <a:pt x="7570" y="1590"/>
                  </a:lnTo>
                  <a:lnTo>
                    <a:pt x="7550" y="1645"/>
                  </a:lnTo>
                  <a:lnTo>
                    <a:pt x="7467" y="1645"/>
                  </a:lnTo>
                  <a:lnTo>
                    <a:pt x="7447" y="1699"/>
                  </a:lnTo>
                  <a:lnTo>
                    <a:pt x="7426" y="1699"/>
                  </a:lnTo>
                  <a:lnTo>
                    <a:pt x="7385" y="1754"/>
                  </a:lnTo>
                  <a:lnTo>
                    <a:pt x="7344" y="1864"/>
                  </a:lnTo>
                  <a:lnTo>
                    <a:pt x="7323" y="1864"/>
                  </a:lnTo>
                  <a:lnTo>
                    <a:pt x="7303" y="1919"/>
                  </a:lnTo>
                  <a:lnTo>
                    <a:pt x="7262" y="1919"/>
                  </a:lnTo>
                  <a:lnTo>
                    <a:pt x="7221" y="1974"/>
                  </a:lnTo>
                  <a:lnTo>
                    <a:pt x="7200" y="1974"/>
                  </a:lnTo>
                  <a:lnTo>
                    <a:pt x="7179" y="2028"/>
                  </a:lnTo>
                  <a:lnTo>
                    <a:pt x="7159" y="2028"/>
                  </a:lnTo>
                  <a:lnTo>
                    <a:pt x="7138" y="2083"/>
                  </a:lnTo>
                  <a:lnTo>
                    <a:pt x="7138" y="2138"/>
                  </a:lnTo>
                  <a:lnTo>
                    <a:pt x="7118" y="2193"/>
                  </a:lnTo>
                  <a:lnTo>
                    <a:pt x="7118" y="2303"/>
                  </a:lnTo>
                  <a:lnTo>
                    <a:pt x="7138" y="2357"/>
                  </a:lnTo>
                  <a:lnTo>
                    <a:pt x="7138" y="2412"/>
                  </a:lnTo>
                  <a:lnTo>
                    <a:pt x="7159" y="2412"/>
                  </a:lnTo>
                  <a:lnTo>
                    <a:pt x="7159" y="2467"/>
                  </a:lnTo>
                  <a:lnTo>
                    <a:pt x="7241" y="2467"/>
                  </a:lnTo>
                  <a:lnTo>
                    <a:pt x="7282" y="2577"/>
                  </a:lnTo>
                  <a:lnTo>
                    <a:pt x="7282" y="2631"/>
                  </a:lnTo>
                  <a:lnTo>
                    <a:pt x="7303" y="2686"/>
                  </a:lnTo>
                  <a:lnTo>
                    <a:pt x="7303" y="2741"/>
                  </a:lnTo>
                  <a:lnTo>
                    <a:pt x="7323" y="2796"/>
                  </a:lnTo>
                  <a:lnTo>
                    <a:pt x="7323" y="2906"/>
                  </a:lnTo>
                  <a:lnTo>
                    <a:pt x="7303" y="2960"/>
                  </a:lnTo>
                  <a:lnTo>
                    <a:pt x="7303" y="3015"/>
                  </a:lnTo>
                  <a:lnTo>
                    <a:pt x="7241" y="3015"/>
                  </a:lnTo>
                  <a:lnTo>
                    <a:pt x="7200" y="2960"/>
                  </a:lnTo>
                  <a:lnTo>
                    <a:pt x="7138" y="2906"/>
                  </a:lnTo>
                  <a:lnTo>
                    <a:pt x="6809" y="2906"/>
                  </a:lnTo>
                  <a:lnTo>
                    <a:pt x="6768" y="2960"/>
                  </a:lnTo>
                  <a:lnTo>
                    <a:pt x="6706" y="2960"/>
                  </a:lnTo>
                  <a:lnTo>
                    <a:pt x="6686" y="3015"/>
                  </a:lnTo>
                  <a:lnTo>
                    <a:pt x="6665" y="3015"/>
                  </a:lnTo>
                  <a:lnTo>
                    <a:pt x="6645" y="3070"/>
                  </a:lnTo>
                  <a:lnTo>
                    <a:pt x="6624" y="3070"/>
                  </a:lnTo>
                  <a:lnTo>
                    <a:pt x="6583" y="3180"/>
                  </a:lnTo>
                  <a:lnTo>
                    <a:pt x="6583" y="3344"/>
                  </a:lnTo>
                  <a:lnTo>
                    <a:pt x="6562" y="3399"/>
                  </a:lnTo>
                  <a:lnTo>
                    <a:pt x="6562" y="3563"/>
                  </a:lnTo>
                  <a:lnTo>
                    <a:pt x="6583" y="3618"/>
                  </a:lnTo>
                  <a:lnTo>
                    <a:pt x="6583" y="3728"/>
                  </a:lnTo>
                  <a:lnTo>
                    <a:pt x="6603" y="3783"/>
                  </a:lnTo>
                  <a:lnTo>
                    <a:pt x="6603" y="3838"/>
                  </a:lnTo>
                  <a:lnTo>
                    <a:pt x="6624" y="3892"/>
                  </a:lnTo>
                  <a:lnTo>
                    <a:pt x="6645" y="3892"/>
                  </a:lnTo>
                  <a:lnTo>
                    <a:pt x="6645" y="3947"/>
                  </a:lnTo>
                  <a:lnTo>
                    <a:pt x="6768" y="3947"/>
                  </a:lnTo>
                  <a:lnTo>
                    <a:pt x="6809" y="4057"/>
                  </a:lnTo>
                  <a:lnTo>
                    <a:pt x="6830" y="4057"/>
                  </a:lnTo>
                  <a:lnTo>
                    <a:pt x="6830" y="4112"/>
                  </a:lnTo>
                  <a:lnTo>
                    <a:pt x="6850" y="4221"/>
                  </a:lnTo>
                  <a:lnTo>
                    <a:pt x="6891" y="4331"/>
                  </a:lnTo>
                  <a:lnTo>
                    <a:pt x="6933" y="4550"/>
                  </a:lnTo>
                  <a:lnTo>
                    <a:pt x="6953" y="4605"/>
                  </a:lnTo>
                  <a:lnTo>
                    <a:pt x="6953" y="4660"/>
                  </a:lnTo>
                  <a:lnTo>
                    <a:pt x="6974" y="4715"/>
                  </a:lnTo>
                  <a:lnTo>
                    <a:pt x="6974" y="5098"/>
                  </a:lnTo>
                  <a:lnTo>
                    <a:pt x="6912" y="5098"/>
                  </a:lnTo>
                  <a:lnTo>
                    <a:pt x="6871" y="4989"/>
                  </a:lnTo>
                  <a:lnTo>
                    <a:pt x="6850" y="4879"/>
                  </a:lnTo>
                  <a:lnTo>
                    <a:pt x="6809" y="4770"/>
                  </a:lnTo>
                  <a:lnTo>
                    <a:pt x="6789" y="4660"/>
                  </a:lnTo>
                  <a:lnTo>
                    <a:pt x="6747" y="4550"/>
                  </a:lnTo>
                  <a:lnTo>
                    <a:pt x="6747" y="4495"/>
                  </a:lnTo>
                  <a:lnTo>
                    <a:pt x="6686" y="4495"/>
                  </a:lnTo>
                  <a:lnTo>
                    <a:pt x="6665" y="4441"/>
                  </a:lnTo>
                  <a:lnTo>
                    <a:pt x="6603" y="4441"/>
                  </a:lnTo>
                  <a:lnTo>
                    <a:pt x="6562" y="4386"/>
                  </a:lnTo>
                  <a:lnTo>
                    <a:pt x="6521" y="4386"/>
                  </a:lnTo>
                  <a:lnTo>
                    <a:pt x="6521" y="4331"/>
                  </a:lnTo>
                  <a:lnTo>
                    <a:pt x="6501" y="4331"/>
                  </a:lnTo>
                  <a:lnTo>
                    <a:pt x="6501" y="4276"/>
                  </a:lnTo>
                  <a:lnTo>
                    <a:pt x="6459" y="4166"/>
                  </a:lnTo>
                  <a:lnTo>
                    <a:pt x="6459" y="4112"/>
                  </a:lnTo>
                  <a:lnTo>
                    <a:pt x="6439" y="4057"/>
                  </a:lnTo>
                  <a:lnTo>
                    <a:pt x="6439" y="4002"/>
                  </a:lnTo>
                  <a:lnTo>
                    <a:pt x="6418" y="4002"/>
                  </a:lnTo>
                  <a:lnTo>
                    <a:pt x="6418" y="3947"/>
                  </a:lnTo>
                  <a:lnTo>
                    <a:pt x="6315" y="3947"/>
                  </a:lnTo>
                  <a:lnTo>
                    <a:pt x="6295" y="4002"/>
                  </a:lnTo>
                  <a:lnTo>
                    <a:pt x="6274" y="4002"/>
                  </a:lnTo>
                  <a:lnTo>
                    <a:pt x="6274" y="4057"/>
                  </a:lnTo>
                  <a:lnTo>
                    <a:pt x="6254" y="4112"/>
                  </a:lnTo>
                  <a:lnTo>
                    <a:pt x="6254" y="4166"/>
                  </a:lnTo>
                  <a:lnTo>
                    <a:pt x="6233" y="4221"/>
                  </a:lnTo>
                  <a:lnTo>
                    <a:pt x="6233" y="4276"/>
                  </a:lnTo>
                  <a:lnTo>
                    <a:pt x="6213" y="4331"/>
                  </a:lnTo>
                  <a:lnTo>
                    <a:pt x="6213" y="4441"/>
                  </a:lnTo>
                  <a:lnTo>
                    <a:pt x="6233" y="4495"/>
                  </a:lnTo>
                  <a:lnTo>
                    <a:pt x="6233" y="4550"/>
                  </a:lnTo>
                  <a:lnTo>
                    <a:pt x="6254" y="4550"/>
                  </a:lnTo>
                  <a:lnTo>
                    <a:pt x="6274" y="4660"/>
                  </a:lnTo>
                  <a:lnTo>
                    <a:pt x="6295" y="4715"/>
                  </a:lnTo>
                  <a:lnTo>
                    <a:pt x="6295" y="4879"/>
                  </a:lnTo>
                  <a:lnTo>
                    <a:pt x="6315" y="4879"/>
                  </a:lnTo>
                  <a:lnTo>
                    <a:pt x="6295" y="4934"/>
                  </a:lnTo>
                  <a:lnTo>
                    <a:pt x="6233" y="4934"/>
                  </a:lnTo>
                  <a:lnTo>
                    <a:pt x="6213" y="4879"/>
                  </a:lnTo>
                  <a:lnTo>
                    <a:pt x="6192" y="4879"/>
                  </a:lnTo>
                  <a:lnTo>
                    <a:pt x="6110" y="4770"/>
                  </a:lnTo>
                  <a:lnTo>
                    <a:pt x="6069" y="4660"/>
                  </a:lnTo>
                  <a:lnTo>
                    <a:pt x="6048" y="4660"/>
                  </a:lnTo>
                  <a:lnTo>
                    <a:pt x="5945" y="4386"/>
                  </a:lnTo>
                  <a:lnTo>
                    <a:pt x="5945" y="4331"/>
                  </a:lnTo>
                  <a:lnTo>
                    <a:pt x="5925" y="4331"/>
                  </a:lnTo>
                  <a:lnTo>
                    <a:pt x="5925" y="3892"/>
                  </a:lnTo>
                  <a:lnTo>
                    <a:pt x="5904" y="3838"/>
                  </a:lnTo>
                  <a:lnTo>
                    <a:pt x="5904" y="3728"/>
                  </a:lnTo>
                  <a:lnTo>
                    <a:pt x="5863" y="3618"/>
                  </a:lnTo>
                  <a:lnTo>
                    <a:pt x="5863" y="3563"/>
                  </a:lnTo>
                  <a:lnTo>
                    <a:pt x="5842" y="3563"/>
                  </a:lnTo>
                  <a:lnTo>
                    <a:pt x="5842" y="3509"/>
                  </a:lnTo>
                  <a:lnTo>
                    <a:pt x="5822" y="3509"/>
                  </a:lnTo>
                  <a:lnTo>
                    <a:pt x="5760" y="3673"/>
                  </a:lnTo>
                  <a:lnTo>
                    <a:pt x="5760" y="3728"/>
                  </a:lnTo>
                  <a:lnTo>
                    <a:pt x="5739" y="3783"/>
                  </a:lnTo>
                  <a:lnTo>
                    <a:pt x="5739" y="4002"/>
                  </a:lnTo>
                  <a:lnTo>
                    <a:pt x="5760" y="4112"/>
                  </a:lnTo>
                  <a:lnTo>
                    <a:pt x="5760" y="4331"/>
                  </a:lnTo>
                  <a:lnTo>
                    <a:pt x="5739" y="4441"/>
                  </a:lnTo>
                  <a:lnTo>
                    <a:pt x="5739" y="4660"/>
                  </a:lnTo>
                  <a:lnTo>
                    <a:pt x="5760" y="4715"/>
                  </a:lnTo>
                  <a:lnTo>
                    <a:pt x="5760" y="4770"/>
                  </a:lnTo>
                  <a:lnTo>
                    <a:pt x="5781" y="4770"/>
                  </a:lnTo>
                  <a:lnTo>
                    <a:pt x="5801" y="4824"/>
                  </a:lnTo>
                  <a:lnTo>
                    <a:pt x="5842" y="4824"/>
                  </a:lnTo>
                  <a:lnTo>
                    <a:pt x="5863" y="4879"/>
                  </a:lnTo>
                  <a:lnTo>
                    <a:pt x="5863" y="5702"/>
                  </a:lnTo>
                  <a:lnTo>
                    <a:pt x="5883" y="5811"/>
                  </a:lnTo>
                  <a:lnTo>
                    <a:pt x="5883" y="5976"/>
                  </a:lnTo>
                  <a:lnTo>
                    <a:pt x="5904" y="5976"/>
                  </a:lnTo>
                  <a:lnTo>
                    <a:pt x="5925" y="6030"/>
                  </a:lnTo>
                  <a:lnTo>
                    <a:pt x="5966" y="6030"/>
                  </a:lnTo>
                  <a:lnTo>
                    <a:pt x="5986" y="6085"/>
                  </a:lnTo>
                  <a:lnTo>
                    <a:pt x="6069" y="6085"/>
                  </a:lnTo>
                  <a:lnTo>
                    <a:pt x="6089" y="6030"/>
                  </a:lnTo>
                  <a:lnTo>
                    <a:pt x="6089" y="5976"/>
                  </a:lnTo>
                  <a:lnTo>
                    <a:pt x="6110" y="5976"/>
                  </a:lnTo>
                  <a:lnTo>
                    <a:pt x="6110" y="5811"/>
                  </a:lnTo>
                  <a:lnTo>
                    <a:pt x="6151" y="5811"/>
                  </a:lnTo>
                  <a:lnTo>
                    <a:pt x="6171" y="5866"/>
                  </a:lnTo>
                  <a:lnTo>
                    <a:pt x="6192" y="5866"/>
                  </a:lnTo>
                  <a:lnTo>
                    <a:pt x="6233" y="5921"/>
                  </a:lnTo>
                  <a:lnTo>
                    <a:pt x="6254" y="5976"/>
                  </a:lnTo>
                  <a:lnTo>
                    <a:pt x="6315" y="6030"/>
                  </a:lnTo>
                  <a:lnTo>
                    <a:pt x="6336" y="6030"/>
                  </a:lnTo>
                  <a:lnTo>
                    <a:pt x="6336" y="6085"/>
                  </a:lnTo>
                  <a:lnTo>
                    <a:pt x="6357" y="6085"/>
                  </a:lnTo>
                  <a:lnTo>
                    <a:pt x="6377" y="6140"/>
                  </a:lnTo>
                  <a:lnTo>
                    <a:pt x="6377" y="6195"/>
                  </a:lnTo>
                  <a:lnTo>
                    <a:pt x="6418" y="6305"/>
                  </a:lnTo>
                  <a:lnTo>
                    <a:pt x="6418" y="6414"/>
                  </a:lnTo>
                  <a:lnTo>
                    <a:pt x="6439" y="6524"/>
                  </a:lnTo>
                  <a:lnTo>
                    <a:pt x="6439" y="6634"/>
                  </a:lnTo>
                  <a:lnTo>
                    <a:pt x="6459" y="6688"/>
                  </a:lnTo>
                  <a:lnTo>
                    <a:pt x="6459" y="6743"/>
                  </a:lnTo>
                  <a:lnTo>
                    <a:pt x="6480" y="6798"/>
                  </a:lnTo>
                  <a:lnTo>
                    <a:pt x="6521" y="6853"/>
                  </a:lnTo>
                  <a:lnTo>
                    <a:pt x="6542" y="6853"/>
                  </a:lnTo>
                  <a:lnTo>
                    <a:pt x="6542" y="6908"/>
                  </a:lnTo>
                  <a:lnTo>
                    <a:pt x="6583" y="6908"/>
                  </a:lnTo>
                  <a:lnTo>
                    <a:pt x="6603" y="6962"/>
                  </a:lnTo>
                  <a:lnTo>
                    <a:pt x="6624" y="6962"/>
                  </a:lnTo>
                  <a:lnTo>
                    <a:pt x="6624" y="7127"/>
                  </a:lnTo>
                  <a:lnTo>
                    <a:pt x="6645" y="7182"/>
                  </a:lnTo>
                  <a:lnTo>
                    <a:pt x="6624" y="7237"/>
                  </a:lnTo>
                  <a:lnTo>
                    <a:pt x="6624" y="7291"/>
                  </a:lnTo>
                  <a:lnTo>
                    <a:pt x="6583" y="7291"/>
                  </a:lnTo>
                  <a:lnTo>
                    <a:pt x="6583" y="7237"/>
                  </a:lnTo>
                  <a:lnTo>
                    <a:pt x="6562" y="7237"/>
                  </a:lnTo>
                  <a:lnTo>
                    <a:pt x="6501" y="7072"/>
                  </a:lnTo>
                  <a:lnTo>
                    <a:pt x="6480" y="7072"/>
                  </a:lnTo>
                  <a:lnTo>
                    <a:pt x="6459" y="7017"/>
                  </a:lnTo>
                  <a:lnTo>
                    <a:pt x="6439" y="6908"/>
                  </a:lnTo>
                  <a:lnTo>
                    <a:pt x="6398" y="6798"/>
                  </a:lnTo>
                  <a:lnTo>
                    <a:pt x="6398" y="6743"/>
                  </a:lnTo>
                  <a:lnTo>
                    <a:pt x="6357" y="6688"/>
                  </a:lnTo>
                  <a:lnTo>
                    <a:pt x="6295" y="6524"/>
                  </a:lnTo>
                  <a:lnTo>
                    <a:pt x="6274" y="6524"/>
                  </a:lnTo>
                  <a:lnTo>
                    <a:pt x="6254" y="6469"/>
                  </a:lnTo>
                  <a:lnTo>
                    <a:pt x="6213" y="6469"/>
                  </a:lnTo>
                  <a:lnTo>
                    <a:pt x="6192" y="6414"/>
                  </a:lnTo>
                  <a:lnTo>
                    <a:pt x="6089" y="6414"/>
                  </a:lnTo>
                  <a:lnTo>
                    <a:pt x="6089" y="6469"/>
                  </a:lnTo>
                  <a:lnTo>
                    <a:pt x="6069" y="6469"/>
                  </a:lnTo>
                  <a:lnTo>
                    <a:pt x="6069" y="6524"/>
                  </a:lnTo>
                  <a:lnTo>
                    <a:pt x="6048" y="6579"/>
                  </a:lnTo>
                  <a:lnTo>
                    <a:pt x="6048" y="6688"/>
                  </a:lnTo>
                  <a:lnTo>
                    <a:pt x="6027" y="6743"/>
                  </a:lnTo>
                  <a:lnTo>
                    <a:pt x="6027" y="6908"/>
                  </a:lnTo>
                  <a:lnTo>
                    <a:pt x="5925" y="7456"/>
                  </a:lnTo>
                  <a:lnTo>
                    <a:pt x="5904" y="7620"/>
                  </a:lnTo>
                  <a:lnTo>
                    <a:pt x="5883" y="7675"/>
                  </a:lnTo>
                  <a:lnTo>
                    <a:pt x="5883" y="7785"/>
                  </a:lnTo>
                  <a:lnTo>
                    <a:pt x="5842" y="7894"/>
                  </a:lnTo>
                  <a:lnTo>
                    <a:pt x="5822" y="7894"/>
                  </a:lnTo>
                  <a:lnTo>
                    <a:pt x="5801" y="7949"/>
                  </a:lnTo>
                  <a:lnTo>
                    <a:pt x="5781" y="7949"/>
                  </a:lnTo>
                  <a:lnTo>
                    <a:pt x="5760" y="8004"/>
                  </a:lnTo>
                  <a:lnTo>
                    <a:pt x="5719" y="8004"/>
                  </a:lnTo>
                  <a:lnTo>
                    <a:pt x="5698" y="8059"/>
                  </a:lnTo>
                  <a:lnTo>
                    <a:pt x="5616" y="8059"/>
                  </a:lnTo>
                  <a:lnTo>
                    <a:pt x="5575" y="8004"/>
                  </a:lnTo>
                  <a:lnTo>
                    <a:pt x="5534" y="8004"/>
                  </a:lnTo>
                  <a:lnTo>
                    <a:pt x="5513" y="7949"/>
                  </a:lnTo>
                  <a:lnTo>
                    <a:pt x="5472" y="7949"/>
                  </a:lnTo>
                  <a:lnTo>
                    <a:pt x="5431" y="7840"/>
                  </a:lnTo>
                  <a:lnTo>
                    <a:pt x="5431" y="7730"/>
                  </a:lnTo>
                  <a:lnTo>
                    <a:pt x="5451" y="7675"/>
                  </a:lnTo>
                  <a:lnTo>
                    <a:pt x="5451" y="7620"/>
                  </a:lnTo>
                  <a:lnTo>
                    <a:pt x="5472" y="7620"/>
                  </a:lnTo>
                  <a:lnTo>
                    <a:pt x="5472" y="7565"/>
                  </a:lnTo>
                  <a:lnTo>
                    <a:pt x="5493" y="7565"/>
                  </a:lnTo>
                  <a:lnTo>
                    <a:pt x="5513" y="7511"/>
                  </a:lnTo>
                  <a:lnTo>
                    <a:pt x="5595" y="7511"/>
                  </a:lnTo>
                  <a:lnTo>
                    <a:pt x="5616" y="7456"/>
                  </a:lnTo>
                  <a:lnTo>
                    <a:pt x="5698" y="7346"/>
                  </a:lnTo>
                  <a:lnTo>
                    <a:pt x="5719" y="7346"/>
                  </a:lnTo>
                  <a:lnTo>
                    <a:pt x="5739" y="7291"/>
                  </a:lnTo>
                  <a:lnTo>
                    <a:pt x="5760" y="7291"/>
                  </a:lnTo>
                  <a:lnTo>
                    <a:pt x="5760" y="7237"/>
                  </a:lnTo>
                  <a:lnTo>
                    <a:pt x="5781" y="7237"/>
                  </a:lnTo>
                  <a:lnTo>
                    <a:pt x="5781" y="7182"/>
                  </a:lnTo>
                  <a:lnTo>
                    <a:pt x="5801" y="7127"/>
                  </a:lnTo>
                  <a:lnTo>
                    <a:pt x="5801" y="6962"/>
                  </a:lnTo>
                  <a:lnTo>
                    <a:pt x="5822" y="6908"/>
                  </a:lnTo>
                  <a:lnTo>
                    <a:pt x="5822" y="6743"/>
                  </a:lnTo>
                  <a:lnTo>
                    <a:pt x="5801" y="6688"/>
                  </a:lnTo>
                  <a:lnTo>
                    <a:pt x="5801" y="6579"/>
                  </a:lnTo>
                  <a:lnTo>
                    <a:pt x="5781" y="6469"/>
                  </a:lnTo>
                  <a:lnTo>
                    <a:pt x="5760" y="6305"/>
                  </a:lnTo>
                  <a:lnTo>
                    <a:pt x="5739" y="6195"/>
                  </a:lnTo>
                  <a:lnTo>
                    <a:pt x="5719" y="5976"/>
                  </a:lnTo>
                  <a:lnTo>
                    <a:pt x="5698" y="5866"/>
                  </a:lnTo>
                  <a:lnTo>
                    <a:pt x="5698" y="5756"/>
                  </a:lnTo>
                  <a:lnTo>
                    <a:pt x="5678" y="5702"/>
                  </a:lnTo>
                  <a:lnTo>
                    <a:pt x="5698" y="5647"/>
                  </a:lnTo>
                  <a:lnTo>
                    <a:pt x="5698" y="5482"/>
                  </a:lnTo>
                  <a:lnTo>
                    <a:pt x="5678" y="5427"/>
                  </a:lnTo>
                  <a:lnTo>
                    <a:pt x="5657" y="5318"/>
                  </a:lnTo>
                  <a:lnTo>
                    <a:pt x="5657" y="5208"/>
                  </a:lnTo>
                  <a:lnTo>
                    <a:pt x="5637" y="5098"/>
                  </a:lnTo>
                  <a:lnTo>
                    <a:pt x="5637" y="4989"/>
                  </a:lnTo>
                  <a:lnTo>
                    <a:pt x="5616" y="4879"/>
                  </a:lnTo>
                  <a:lnTo>
                    <a:pt x="5595" y="4605"/>
                  </a:lnTo>
                  <a:lnTo>
                    <a:pt x="5575" y="4276"/>
                  </a:lnTo>
                  <a:lnTo>
                    <a:pt x="5534" y="3947"/>
                  </a:lnTo>
                  <a:lnTo>
                    <a:pt x="5513" y="3838"/>
                  </a:lnTo>
                  <a:lnTo>
                    <a:pt x="5513" y="3618"/>
                  </a:lnTo>
                  <a:lnTo>
                    <a:pt x="5493" y="3509"/>
                  </a:lnTo>
                  <a:lnTo>
                    <a:pt x="5493" y="3454"/>
                  </a:lnTo>
                  <a:lnTo>
                    <a:pt x="5472" y="3399"/>
                  </a:lnTo>
                  <a:lnTo>
                    <a:pt x="5472" y="3344"/>
                  </a:lnTo>
                  <a:lnTo>
                    <a:pt x="5451" y="3289"/>
                  </a:lnTo>
                  <a:lnTo>
                    <a:pt x="5451" y="3235"/>
                  </a:lnTo>
                  <a:lnTo>
                    <a:pt x="5369" y="3015"/>
                  </a:lnTo>
                  <a:lnTo>
                    <a:pt x="5328" y="3015"/>
                  </a:lnTo>
                  <a:lnTo>
                    <a:pt x="5307" y="2960"/>
                  </a:lnTo>
                  <a:lnTo>
                    <a:pt x="5287" y="2960"/>
                  </a:lnTo>
                  <a:lnTo>
                    <a:pt x="5246" y="3015"/>
                  </a:lnTo>
                  <a:lnTo>
                    <a:pt x="5205" y="3015"/>
                  </a:lnTo>
                  <a:lnTo>
                    <a:pt x="5184" y="3070"/>
                  </a:lnTo>
                  <a:lnTo>
                    <a:pt x="5143" y="3070"/>
                  </a:lnTo>
                  <a:lnTo>
                    <a:pt x="5143" y="3125"/>
                  </a:lnTo>
                  <a:lnTo>
                    <a:pt x="5122" y="3180"/>
                  </a:lnTo>
                  <a:lnTo>
                    <a:pt x="5102" y="3289"/>
                  </a:lnTo>
                  <a:lnTo>
                    <a:pt x="5102" y="3399"/>
                  </a:lnTo>
                  <a:lnTo>
                    <a:pt x="5081" y="3454"/>
                  </a:lnTo>
                  <a:lnTo>
                    <a:pt x="5061" y="3563"/>
                  </a:lnTo>
                  <a:lnTo>
                    <a:pt x="5061" y="3783"/>
                  </a:lnTo>
                  <a:lnTo>
                    <a:pt x="5040" y="3892"/>
                  </a:lnTo>
                  <a:lnTo>
                    <a:pt x="5040" y="4331"/>
                  </a:lnTo>
                  <a:lnTo>
                    <a:pt x="5019" y="4331"/>
                  </a:lnTo>
                  <a:lnTo>
                    <a:pt x="5019" y="4441"/>
                  </a:lnTo>
                  <a:lnTo>
                    <a:pt x="4999" y="4441"/>
                  </a:lnTo>
                  <a:lnTo>
                    <a:pt x="4999" y="4495"/>
                  </a:lnTo>
                  <a:lnTo>
                    <a:pt x="4978" y="4495"/>
                  </a:lnTo>
                  <a:lnTo>
                    <a:pt x="4958" y="4550"/>
                  </a:lnTo>
                  <a:lnTo>
                    <a:pt x="4937" y="4550"/>
                  </a:lnTo>
                  <a:lnTo>
                    <a:pt x="4896" y="4605"/>
                  </a:lnTo>
                  <a:lnTo>
                    <a:pt x="4875" y="4605"/>
                  </a:lnTo>
                  <a:lnTo>
                    <a:pt x="4875" y="4660"/>
                  </a:lnTo>
                  <a:lnTo>
                    <a:pt x="4855" y="4660"/>
                  </a:lnTo>
                  <a:lnTo>
                    <a:pt x="4855" y="4715"/>
                  </a:lnTo>
                  <a:lnTo>
                    <a:pt x="4834" y="4715"/>
                  </a:lnTo>
                  <a:lnTo>
                    <a:pt x="4834" y="4934"/>
                  </a:lnTo>
                  <a:lnTo>
                    <a:pt x="4855" y="4989"/>
                  </a:lnTo>
                  <a:lnTo>
                    <a:pt x="4855" y="5153"/>
                  </a:lnTo>
                  <a:lnTo>
                    <a:pt x="4875" y="5208"/>
                  </a:lnTo>
                  <a:lnTo>
                    <a:pt x="4875" y="5263"/>
                  </a:lnTo>
                  <a:lnTo>
                    <a:pt x="4917" y="5373"/>
                  </a:lnTo>
                  <a:lnTo>
                    <a:pt x="4937" y="5482"/>
                  </a:lnTo>
                  <a:lnTo>
                    <a:pt x="4958" y="5537"/>
                  </a:lnTo>
                  <a:lnTo>
                    <a:pt x="5019" y="5811"/>
                  </a:lnTo>
                  <a:lnTo>
                    <a:pt x="5081" y="6030"/>
                  </a:lnTo>
                  <a:lnTo>
                    <a:pt x="5163" y="6250"/>
                  </a:lnTo>
                  <a:lnTo>
                    <a:pt x="5163" y="6305"/>
                  </a:lnTo>
                  <a:lnTo>
                    <a:pt x="5184" y="6414"/>
                  </a:lnTo>
                  <a:lnTo>
                    <a:pt x="5205" y="6469"/>
                  </a:lnTo>
                  <a:lnTo>
                    <a:pt x="5205" y="6688"/>
                  </a:lnTo>
                  <a:lnTo>
                    <a:pt x="5184" y="6688"/>
                  </a:lnTo>
                  <a:lnTo>
                    <a:pt x="5163" y="6743"/>
                  </a:lnTo>
                  <a:lnTo>
                    <a:pt x="5122" y="6743"/>
                  </a:lnTo>
                  <a:lnTo>
                    <a:pt x="5102" y="6798"/>
                  </a:lnTo>
                  <a:lnTo>
                    <a:pt x="5081" y="6798"/>
                  </a:lnTo>
                  <a:lnTo>
                    <a:pt x="5061" y="6743"/>
                  </a:lnTo>
                  <a:lnTo>
                    <a:pt x="5040" y="6743"/>
                  </a:lnTo>
                  <a:lnTo>
                    <a:pt x="5040" y="6688"/>
                  </a:lnTo>
                  <a:lnTo>
                    <a:pt x="5019" y="6688"/>
                  </a:lnTo>
                  <a:lnTo>
                    <a:pt x="5019" y="6634"/>
                  </a:lnTo>
                  <a:lnTo>
                    <a:pt x="4999" y="6524"/>
                  </a:lnTo>
                  <a:lnTo>
                    <a:pt x="4958" y="6359"/>
                  </a:lnTo>
                  <a:lnTo>
                    <a:pt x="4937" y="6305"/>
                  </a:lnTo>
                  <a:lnTo>
                    <a:pt x="4937" y="6250"/>
                  </a:lnTo>
                  <a:lnTo>
                    <a:pt x="4917" y="6250"/>
                  </a:lnTo>
                  <a:lnTo>
                    <a:pt x="4875" y="6140"/>
                  </a:lnTo>
                  <a:lnTo>
                    <a:pt x="4834" y="6085"/>
                  </a:lnTo>
                  <a:lnTo>
                    <a:pt x="4814" y="6030"/>
                  </a:lnTo>
                  <a:lnTo>
                    <a:pt x="4731" y="5921"/>
                  </a:lnTo>
                  <a:lnTo>
                    <a:pt x="4711" y="5921"/>
                  </a:lnTo>
                  <a:lnTo>
                    <a:pt x="4670" y="5866"/>
                  </a:lnTo>
                  <a:lnTo>
                    <a:pt x="4649" y="5866"/>
                  </a:lnTo>
                  <a:lnTo>
                    <a:pt x="4567" y="5756"/>
                  </a:lnTo>
                  <a:lnTo>
                    <a:pt x="4526" y="5756"/>
                  </a:lnTo>
                  <a:lnTo>
                    <a:pt x="4443" y="5702"/>
                  </a:lnTo>
                  <a:lnTo>
                    <a:pt x="4382" y="5647"/>
                  </a:lnTo>
                  <a:lnTo>
                    <a:pt x="4299" y="5647"/>
                  </a:lnTo>
                  <a:lnTo>
                    <a:pt x="4258" y="5592"/>
                  </a:lnTo>
                  <a:lnTo>
                    <a:pt x="4155" y="5592"/>
                  </a:lnTo>
                  <a:lnTo>
                    <a:pt x="4114" y="5702"/>
                  </a:lnTo>
                  <a:lnTo>
                    <a:pt x="4094" y="5702"/>
                  </a:lnTo>
                  <a:lnTo>
                    <a:pt x="4094" y="5756"/>
                  </a:lnTo>
                  <a:lnTo>
                    <a:pt x="4073" y="5811"/>
                  </a:lnTo>
                  <a:lnTo>
                    <a:pt x="4073" y="5921"/>
                  </a:lnTo>
                  <a:lnTo>
                    <a:pt x="4094" y="5976"/>
                  </a:lnTo>
                  <a:lnTo>
                    <a:pt x="4114" y="5976"/>
                  </a:lnTo>
                  <a:lnTo>
                    <a:pt x="4135" y="6030"/>
                  </a:lnTo>
                  <a:lnTo>
                    <a:pt x="4155" y="6030"/>
                  </a:lnTo>
                  <a:lnTo>
                    <a:pt x="4155" y="6524"/>
                  </a:lnTo>
                  <a:lnTo>
                    <a:pt x="4135" y="6524"/>
                  </a:lnTo>
                  <a:lnTo>
                    <a:pt x="4135" y="6579"/>
                  </a:lnTo>
                  <a:lnTo>
                    <a:pt x="4114" y="6634"/>
                  </a:lnTo>
                  <a:lnTo>
                    <a:pt x="4073" y="6634"/>
                  </a:lnTo>
                  <a:lnTo>
                    <a:pt x="4053" y="6688"/>
                  </a:lnTo>
                  <a:lnTo>
                    <a:pt x="4011" y="6688"/>
                  </a:lnTo>
                  <a:lnTo>
                    <a:pt x="3991" y="6634"/>
                  </a:lnTo>
                  <a:lnTo>
                    <a:pt x="3991" y="6305"/>
                  </a:lnTo>
                  <a:lnTo>
                    <a:pt x="3970" y="6305"/>
                  </a:lnTo>
                  <a:lnTo>
                    <a:pt x="3970" y="6195"/>
                  </a:lnTo>
                  <a:lnTo>
                    <a:pt x="3847" y="6195"/>
                  </a:lnTo>
                  <a:lnTo>
                    <a:pt x="3847" y="6250"/>
                  </a:lnTo>
                  <a:lnTo>
                    <a:pt x="3806" y="6359"/>
                  </a:lnTo>
                  <a:lnTo>
                    <a:pt x="3806" y="6414"/>
                  </a:lnTo>
                  <a:lnTo>
                    <a:pt x="3765" y="6524"/>
                  </a:lnTo>
                  <a:lnTo>
                    <a:pt x="3723" y="6524"/>
                  </a:lnTo>
                  <a:lnTo>
                    <a:pt x="3703" y="6579"/>
                  </a:lnTo>
                  <a:lnTo>
                    <a:pt x="3682" y="6579"/>
                  </a:lnTo>
                  <a:lnTo>
                    <a:pt x="3641" y="6524"/>
                  </a:lnTo>
                  <a:lnTo>
                    <a:pt x="3435" y="6524"/>
                  </a:lnTo>
                  <a:lnTo>
                    <a:pt x="3435" y="6579"/>
                  </a:lnTo>
                  <a:lnTo>
                    <a:pt x="3415" y="6579"/>
                  </a:lnTo>
                  <a:lnTo>
                    <a:pt x="3415" y="6634"/>
                  </a:lnTo>
                  <a:lnTo>
                    <a:pt x="3394" y="6743"/>
                  </a:lnTo>
                  <a:lnTo>
                    <a:pt x="3374" y="6798"/>
                  </a:lnTo>
                  <a:lnTo>
                    <a:pt x="3374" y="6853"/>
                  </a:lnTo>
                  <a:lnTo>
                    <a:pt x="3312" y="6853"/>
                  </a:lnTo>
                  <a:lnTo>
                    <a:pt x="3312" y="6798"/>
                  </a:lnTo>
                  <a:lnTo>
                    <a:pt x="3291" y="6743"/>
                  </a:lnTo>
                  <a:lnTo>
                    <a:pt x="3291" y="6688"/>
                  </a:lnTo>
                  <a:lnTo>
                    <a:pt x="3271" y="6579"/>
                  </a:lnTo>
                  <a:lnTo>
                    <a:pt x="3271" y="6524"/>
                  </a:lnTo>
                  <a:lnTo>
                    <a:pt x="3250" y="6469"/>
                  </a:lnTo>
                  <a:lnTo>
                    <a:pt x="3189" y="6469"/>
                  </a:lnTo>
                  <a:lnTo>
                    <a:pt x="3168" y="6524"/>
                  </a:lnTo>
                  <a:lnTo>
                    <a:pt x="3147" y="6524"/>
                  </a:lnTo>
                  <a:lnTo>
                    <a:pt x="3106" y="6579"/>
                  </a:lnTo>
                  <a:lnTo>
                    <a:pt x="3045" y="6634"/>
                  </a:lnTo>
                  <a:lnTo>
                    <a:pt x="2921" y="6798"/>
                  </a:lnTo>
                  <a:lnTo>
                    <a:pt x="2880" y="6798"/>
                  </a:lnTo>
                  <a:lnTo>
                    <a:pt x="2839" y="6853"/>
                  </a:lnTo>
                  <a:lnTo>
                    <a:pt x="2818" y="6908"/>
                  </a:lnTo>
                  <a:lnTo>
                    <a:pt x="2798" y="6908"/>
                  </a:lnTo>
                  <a:lnTo>
                    <a:pt x="2736" y="7072"/>
                  </a:lnTo>
                  <a:lnTo>
                    <a:pt x="2695" y="7127"/>
                  </a:lnTo>
                  <a:lnTo>
                    <a:pt x="2592" y="7401"/>
                  </a:lnTo>
                  <a:lnTo>
                    <a:pt x="2510" y="7511"/>
                  </a:lnTo>
                  <a:lnTo>
                    <a:pt x="2489" y="7565"/>
                  </a:lnTo>
                  <a:lnTo>
                    <a:pt x="2448" y="7620"/>
                  </a:lnTo>
                  <a:lnTo>
                    <a:pt x="2427" y="7675"/>
                  </a:lnTo>
                  <a:lnTo>
                    <a:pt x="2366" y="7675"/>
                  </a:lnTo>
                  <a:lnTo>
                    <a:pt x="2366" y="7620"/>
                  </a:lnTo>
                  <a:lnTo>
                    <a:pt x="2345" y="7620"/>
                  </a:lnTo>
                  <a:lnTo>
                    <a:pt x="2345" y="7565"/>
                  </a:lnTo>
                  <a:lnTo>
                    <a:pt x="2325" y="7511"/>
                  </a:lnTo>
                  <a:lnTo>
                    <a:pt x="2325" y="7456"/>
                  </a:lnTo>
                  <a:lnTo>
                    <a:pt x="2304" y="7401"/>
                  </a:lnTo>
                  <a:lnTo>
                    <a:pt x="2304" y="6962"/>
                  </a:lnTo>
                  <a:lnTo>
                    <a:pt x="2283" y="6908"/>
                  </a:lnTo>
                  <a:lnTo>
                    <a:pt x="2283" y="6853"/>
                  </a:lnTo>
                  <a:lnTo>
                    <a:pt x="2181" y="6579"/>
                  </a:lnTo>
                  <a:lnTo>
                    <a:pt x="2160" y="6579"/>
                  </a:lnTo>
                  <a:lnTo>
                    <a:pt x="2139" y="6524"/>
                  </a:lnTo>
                  <a:lnTo>
                    <a:pt x="1995" y="6524"/>
                  </a:lnTo>
                  <a:lnTo>
                    <a:pt x="1975" y="6579"/>
                  </a:lnTo>
                  <a:lnTo>
                    <a:pt x="1954" y="6579"/>
                  </a:lnTo>
                  <a:lnTo>
                    <a:pt x="1934" y="6634"/>
                  </a:lnTo>
                  <a:lnTo>
                    <a:pt x="1934" y="6743"/>
                  </a:lnTo>
                  <a:lnTo>
                    <a:pt x="1954" y="6798"/>
                  </a:lnTo>
                  <a:lnTo>
                    <a:pt x="1975" y="6908"/>
                  </a:lnTo>
                  <a:lnTo>
                    <a:pt x="1995" y="6962"/>
                  </a:lnTo>
                  <a:lnTo>
                    <a:pt x="1995" y="7072"/>
                  </a:lnTo>
                  <a:lnTo>
                    <a:pt x="2016" y="7182"/>
                  </a:lnTo>
                  <a:lnTo>
                    <a:pt x="2016" y="7291"/>
                  </a:lnTo>
                  <a:lnTo>
                    <a:pt x="2037" y="7401"/>
                  </a:lnTo>
                  <a:lnTo>
                    <a:pt x="2057" y="7456"/>
                  </a:lnTo>
                  <a:lnTo>
                    <a:pt x="2098" y="7675"/>
                  </a:lnTo>
                  <a:lnTo>
                    <a:pt x="2098" y="7785"/>
                  </a:lnTo>
                  <a:lnTo>
                    <a:pt x="2119" y="7894"/>
                  </a:lnTo>
                  <a:lnTo>
                    <a:pt x="2119" y="8004"/>
                  </a:lnTo>
                  <a:lnTo>
                    <a:pt x="2139" y="8114"/>
                  </a:lnTo>
                  <a:lnTo>
                    <a:pt x="2139" y="8169"/>
                  </a:lnTo>
                  <a:lnTo>
                    <a:pt x="2119" y="8169"/>
                  </a:lnTo>
                  <a:lnTo>
                    <a:pt x="2119" y="8278"/>
                  </a:lnTo>
                  <a:lnTo>
                    <a:pt x="2098" y="8278"/>
                  </a:lnTo>
                  <a:lnTo>
                    <a:pt x="2078" y="8223"/>
                  </a:lnTo>
                  <a:lnTo>
                    <a:pt x="2057" y="8223"/>
                  </a:lnTo>
                  <a:lnTo>
                    <a:pt x="2037" y="8169"/>
                  </a:lnTo>
                  <a:lnTo>
                    <a:pt x="1995" y="8114"/>
                  </a:lnTo>
                  <a:lnTo>
                    <a:pt x="1975" y="8059"/>
                  </a:lnTo>
                  <a:lnTo>
                    <a:pt x="1954" y="8059"/>
                  </a:lnTo>
                  <a:lnTo>
                    <a:pt x="1934" y="8004"/>
                  </a:lnTo>
                  <a:lnTo>
                    <a:pt x="1893" y="8004"/>
                  </a:lnTo>
                  <a:lnTo>
                    <a:pt x="1851" y="7949"/>
                  </a:lnTo>
                  <a:lnTo>
                    <a:pt x="1810" y="7949"/>
                  </a:lnTo>
                  <a:lnTo>
                    <a:pt x="1769" y="8059"/>
                  </a:lnTo>
                  <a:lnTo>
                    <a:pt x="1769" y="8114"/>
                  </a:lnTo>
                  <a:lnTo>
                    <a:pt x="1728" y="8169"/>
                  </a:lnTo>
                  <a:lnTo>
                    <a:pt x="1728" y="8223"/>
                  </a:lnTo>
                  <a:lnTo>
                    <a:pt x="1707" y="8223"/>
                  </a:lnTo>
                  <a:lnTo>
                    <a:pt x="1707" y="8278"/>
                  </a:lnTo>
                  <a:lnTo>
                    <a:pt x="1646" y="8278"/>
                  </a:lnTo>
                  <a:lnTo>
                    <a:pt x="1605" y="8333"/>
                  </a:lnTo>
                  <a:lnTo>
                    <a:pt x="1543" y="8333"/>
                  </a:lnTo>
                  <a:lnTo>
                    <a:pt x="1522" y="8388"/>
                  </a:lnTo>
                  <a:lnTo>
                    <a:pt x="1522" y="8443"/>
                  </a:lnTo>
                  <a:lnTo>
                    <a:pt x="1502" y="8443"/>
                  </a:lnTo>
                  <a:lnTo>
                    <a:pt x="1502" y="8772"/>
                  </a:lnTo>
                  <a:lnTo>
                    <a:pt x="1522" y="8772"/>
                  </a:lnTo>
                  <a:lnTo>
                    <a:pt x="1543" y="8826"/>
                  </a:lnTo>
                  <a:lnTo>
                    <a:pt x="1584" y="8826"/>
                  </a:lnTo>
                  <a:lnTo>
                    <a:pt x="1605" y="8881"/>
                  </a:lnTo>
                  <a:lnTo>
                    <a:pt x="1625" y="8881"/>
                  </a:lnTo>
                  <a:lnTo>
                    <a:pt x="1625" y="9155"/>
                  </a:lnTo>
                  <a:lnTo>
                    <a:pt x="1605" y="9210"/>
                  </a:lnTo>
                  <a:lnTo>
                    <a:pt x="1605" y="9265"/>
                  </a:lnTo>
                  <a:lnTo>
                    <a:pt x="1563" y="9375"/>
                  </a:lnTo>
                  <a:lnTo>
                    <a:pt x="1419" y="9375"/>
                  </a:lnTo>
                  <a:lnTo>
                    <a:pt x="1419" y="9155"/>
                  </a:lnTo>
                  <a:lnTo>
                    <a:pt x="1440" y="9046"/>
                  </a:lnTo>
                  <a:lnTo>
                    <a:pt x="1440" y="8936"/>
                  </a:lnTo>
                  <a:lnTo>
                    <a:pt x="1399" y="8826"/>
                  </a:lnTo>
                  <a:lnTo>
                    <a:pt x="1378" y="8826"/>
                  </a:lnTo>
                  <a:lnTo>
                    <a:pt x="1358" y="8772"/>
                  </a:lnTo>
                  <a:lnTo>
                    <a:pt x="1337" y="8772"/>
                  </a:lnTo>
                  <a:lnTo>
                    <a:pt x="1317" y="8717"/>
                  </a:lnTo>
                  <a:lnTo>
                    <a:pt x="1255" y="8717"/>
                  </a:lnTo>
                  <a:lnTo>
                    <a:pt x="1234" y="8772"/>
                  </a:lnTo>
                  <a:lnTo>
                    <a:pt x="1193" y="8772"/>
                  </a:lnTo>
                  <a:lnTo>
                    <a:pt x="1173" y="8826"/>
                  </a:lnTo>
                  <a:lnTo>
                    <a:pt x="1152" y="8826"/>
                  </a:lnTo>
                  <a:lnTo>
                    <a:pt x="1131" y="8881"/>
                  </a:lnTo>
                  <a:lnTo>
                    <a:pt x="1131" y="9210"/>
                  </a:lnTo>
                  <a:lnTo>
                    <a:pt x="1152" y="9265"/>
                  </a:lnTo>
                  <a:lnTo>
                    <a:pt x="1173" y="9265"/>
                  </a:lnTo>
                  <a:lnTo>
                    <a:pt x="1173" y="9320"/>
                  </a:lnTo>
                  <a:lnTo>
                    <a:pt x="1234" y="9320"/>
                  </a:lnTo>
                  <a:lnTo>
                    <a:pt x="1275" y="9429"/>
                  </a:lnTo>
                  <a:lnTo>
                    <a:pt x="1275" y="9484"/>
                  </a:lnTo>
                  <a:lnTo>
                    <a:pt x="1296" y="9484"/>
                  </a:lnTo>
                  <a:lnTo>
                    <a:pt x="1296" y="9539"/>
                  </a:lnTo>
                  <a:lnTo>
                    <a:pt x="1275" y="9539"/>
                  </a:lnTo>
                  <a:lnTo>
                    <a:pt x="1275" y="9649"/>
                  </a:lnTo>
                  <a:lnTo>
                    <a:pt x="1255" y="9649"/>
                  </a:lnTo>
                  <a:lnTo>
                    <a:pt x="1255" y="9704"/>
                  </a:lnTo>
                  <a:lnTo>
                    <a:pt x="1214" y="9704"/>
                  </a:lnTo>
                  <a:lnTo>
                    <a:pt x="1214" y="9758"/>
                  </a:lnTo>
                  <a:lnTo>
                    <a:pt x="1193" y="9758"/>
                  </a:lnTo>
                  <a:lnTo>
                    <a:pt x="1193" y="9704"/>
                  </a:lnTo>
                  <a:lnTo>
                    <a:pt x="1173" y="9704"/>
                  </a:lnTo>
                  <a:lnTo>
                    <a:pt x="1090" y="9484"/>
                  </a:lnTo>
                  <a:lnTo>
                    <a:pt x="1049" y="9429"/>
                  </a:lnTo>
                  <a:lnTo>
                    <a:pt x="1029" y="9375"/>
                  </a:lnTo>
                  <a:lnTo>
                    <a:pt x="1029" y="9320"/>
                  </a:lnTo>
                  <a:lnTo>
                    <a:pt x="987" y="9210"/>
                  </a:lnTo>
                  <a:lnTo>
                    <a:pt x="946" y="8991"/>
                  </a:lnTo>
                  <a:lnTo>
                    <a:pt x="926" y="8936"/>
                  </a:lnTo>
                  <a:lnTo>
                    <a:pt x="905" y="8826"/>
                  </a:lnTo>
                  <a:lnTo>
                    <a:pt x="864" y="8717"/>
                  </a:lnTo>
                  <a:lnTo>
                    <a:pt x="864" y="8552"/>
                  </a:lnTo>
                  <a:lnTo>
                    <a:pt x="843" y="8443"/>
                  </a:lnTo>
                  <a:lnTo>
                    <a:pt x="843" y="8114"/>
                  </a:lnTo>
                  <a:lnTo>
                    <a:pt x="823" y="8059"/>
                  </a:lnTo>
                  <a:lnTo>
                    <a:pt x="823" y="8004"/>
                  </a:lnTo>
                  <a:lnTo>
                    <a:pt x="761" y="7840"/>
                  </a:lnTo>
                  <a:lnTo>
                    <a:pt x="761" y="7730"/>
                  </a:lnTo>
                  <a:lnTo>
                    <a:pt x="802" y="7730"/>
                  </a:lnTo>
                  <a:lnTo>
                    <a:pt x="802" y="7785"/>
                  </a:lnTo>
                  <a:lnTo>
                    <a:pt x="843" y="7785"/>
                  </a:lnTo>
                  <a:lnTo>
                    <a:pt x="885" y="7840"/>
                  </a:lnTo>
                  <a:lnTo>
                    <a:pt x="905" y="7894"/>
                  </a:lnTo>
                  <a:lnTo>
                    <a:pt x="926" y="7894"/>
                  </a:lnTo>
                  <a:lnTo>
                    <a:pt x="946" y="7949"/>
                  </a:lnTo>
                  <a:lnTo>
                    <a:pt x="987" y="7949"/>
                  </a:lnTo>
                  <a:lnTo>
                    <a:pt x="1049" y="8004"/>
                  </a:lnTo>
                  <a:lnTo>
                    <a:pt x="1131" y="8114"/>
                  </a:lnTo>
                  <a:lnTo>
                    <a:pt x="1234" y="8114"/>
                  </a:lnTo>
                  <a:lnTo>
                    <a:pt x="1275" y="8059"/>
                  </a:lnTo>
                  <a:lnTo>
                    <a:pt x="1337" y="8059"/>
                  </a:lnTo>
                  <a:lnTo>
                    <a:pt x="1378" y="8004"/>
                  </a:lnTo>
                  <a:lnTo>
                    <a:pt x="1399" y="7949"/>
                  </a:lnTo>
                  <a:lnTo>
                    <a:pt x="1419" y="7949"/>
                  </a:lnTo>
                  <a:lnTo>
                    <a:pt x="1440" y="7894"/>
                  </a:lnTo>
                  <a:lnTo>
                    <a:pt x="1461" y="7894"/>
                  </a:lnTo>
                  <a:lnTo>
                    <a:pt x="1481" y="7840"/>
                  </a:lnTo>
                  <a:lnTo>
                    <a:pt x="1502" y="7730"/>
                  </a:lnTo>
                  <a:lnTo>
                    <a:pt x="1543" y="7675"/>
                  </a:lnTo>
                  <a:lnTo>
                    <a:pt x="1543" y="7620"/>
                  </a:lnTo>
                  <a:lnTo>
                    <a:pt x="1584" y="7511"/>
                  </a:lnTo>
                  <a:lnTo>
                    <a:pt x="1584" y="7456"/>
                  </a:lnTo>
                  <a:lnTo>
                    <a:pt x="1605" y="7456"/>
                  </a:lnTo>
                  <a:lnTo>
                    <a:pt x="1605" y="7346"/>
                  </a:lnTo>
                  <a:lnTo>
                    <a:pt x="1563" y="7237"/>
                  </a:lnTo>
                  <a:lnTo>
                    <a:pt x="1563" y="7182"/>
                  </a:lnTo>
                  <a:lnTo>
                    <a:pt x="1543" y="7182"/>
                  </a:lnTo>
                  <a:lnTo>
                    <a:pt x="1522" y="7127"/>
                  </a:lnTo>
                  <a:lnTo>
                    <a:pt x="1440" y="7017"/>
                  </a:lnTo>
                  <a:lnTo>
                    <a:pt x="1378" y="6853"/>
                  </a:lnTo>
                  <a:lnTo>
                    <a:pt x="1337" y="6853"/>
                  </a:lnTo>
                  <a:lnTo>
                    <a:pt x="1317" y="6798"/>
                  </a:lnTo>
                  <a:lnTo>
                    <a:pt x="1193" y="6634"/>
                  </a:lnTo>
                  <a:lnTo>
                    <a:pt x="1090" y="6524"/>
                  </a:lnTo>
                  <a:lnTo>
                    <a:pt x="1070" y="6469"/>
                  </a:lnTo>
                  <a:lnTo>
                    <a:pt x="1029" y="6469"/>
                  </a:lnTo>
                  <a:lnTo>
                    <a:pt x="946" y="6359"/>
                  </a:lnTo>
                  <a:lnTo>
                    <a:pt x="864" y="6195"/>
                  </a:lnTo>
                  <a:lnTo>
                    <a:pt x="617" y="5866"/>
                  </a:lnTo>
                  <a:lnTo>
                    <a:pt x="555" y="5756"/>
                  </a:lnTo>
                  <a:lnTo>
                    <a:pt x="473" y="5866"/>
                  </a:lnTo>
                  <a:lnTo>
                    <a:pt x="411" y="5976"/>
                  </a:lnTo>
                  <a:lnTo>
                    <a:pt x="185" y="6579"/>
                  </a:lnTo>
                  <a:lnTo>
                    <a:pt x="185" y="6634"/>
                  </a:lnTo>
                  <a:lnTo>
                    <a:pt x="144" y="6962"/>
                  </a:lnTo>
                  <a:lnTo>
                    <a:pt x="144" y="7511"/>
                  </a:lnTo>
                  <a:lnTo>
                    <a:pt x="185" y="7840"/>
                  </a:lnTo>
                  <a:lnTo>
                    <a:pt x="185" y="8114"/>
                  </a:lnTo>
                  <a:lnTo>
                    <a:pt x="206" y="8278"/>
                  </a:lnTo>
                  <a:lnTo>
                    <a:pt x="206" y="8717"/>
                  </a:lnTo>
                  <a:lnTo>
                    <a:pt x="226" y="8881"/>
                  </a:lnTo>
                  <a:lnTo>
                    <a:pt x="267" y="9155"/>
                  </a:lnTo>
                  <a:lnTo>
                    <a:pt x="309" y="9484"/>
                  </a:lnTo>
                  <a:lnTo>
                    <a:pt x="309" y="9594"/>
                  </a:lnTo>
                  <a:lnTo>
                    <a:pt x="329" y="9649"/>
                  </a:lnTo>
                  <a:lnTo>
                    <a:pt x="329" y="9758"/>
                  </a:lnTo>
                  <a:lnTo>
                    <a:pt x="494" y="10197"/>
                  </a:lnTo>
                  <a:lnTo>
                    <a:pt x="535" y="10252"/>
                  </a:lnTo>
                  <a:lnTo>
                    <a:pt x="473" y="10361"/>
                  </a:lnTo>
                  <a:lnTo>
                    <a:pt x="453" y="10471"/>
                  </a:lnTo>
                  <a:lnTo>
                    <a:pt x="411" y="10526"/>
                  </a:lnTo>
                  <a:lnTo>
                    <a:pt x="329" y="10745"/>
                  </a:lnTo>
                  <a:lnTo>
                    <a:pt x="267" y="11019"/>
                  </a:lnTo>
                  <a:lnTo>
                    <a:pt x="185" y="11184"/>
                  </a:lnTo>
                  <a:lnTo>
                    <a:pt x="165" y="11293"/>
                  </a:lnTo>
                  <a:lnTo>
                    <a:pt x="123" y="11403"/>
                  </a:lnTo>
                  <a:lnTo>
                    <a:pt x="123" y="11458"/>
                  </a:lnTo>
                  <a:lnTo>
                    <a:pt x="103" y="11458"/>
                  </a:lnTo>
                  <a:lnTo>
                    <a:pt x="103" y="11513"/>
                  </a:lnTo>
                  <a:lnTo>
                    <a:pt x="82" y="11622"/>
                  </a:lnTo>
                  <a:lnTo>
                    <a:pt x="82" y="12280"/>
                  </a:lnTo>
                  <a:lnTo>
                    <a:pt x="0" y="12390"/>
                  </a:lnTo>
                  <a:lnTo>
                    <a:pt x="165" y="12993"/>
                  </a:lnTo>
                  <a:lnTo>
                    <a:pt x="391" y="13541"/>
                  </a:lnTo>
                  <a:lnTo>
                    <a:pt x="576" y="13706"/>
                  </a:lnTo>
                  <a:lnTo>
                    <a:pt x="617" y="13706"/>
                  </a:lnTo>
                  <a:lnTo>
                    <a:pt x="638" y="13760"/>
                  </a:lnTo>
                  <a:lnTo>
                    <a:pt x="679" y="13760"/>
                  </a:lnTo>
                  <a:lnTo>
                    <a:pt x="720" y="13815"/>
                  </a:lnTo>
                  <a:lnTo>
                    <a:pt x="761" y="13925"/>
                  </a:lnTo>
                  <a:lnTo>
                    <a:pt x="782" y="13925"/>
                  </a:lnTo>
                  <a:lnTo>
                    <a:pt x="823" y="14035"/>
                  </a:lnTo>
                  <a:lnTo>
                    <a:pt x="823" y="14144"/>
                  </a:lnTo>
                  <a:lnTo>
                    <a:pt x="843" y="14199"/>
                  </a:lnTo>
                  <a:lnTo>
                    <a:pt x="843" y="14309"/>
                  </a:lnTo>
                  <a:lnTo>
                    <a:pt x="864" y="14363"/>
                  </a:lnTo>
                  <a:lnTo>
                    <a:pt x="864" y="15186"/>
                  </a:lnTo>
                  <a:lnTo>
                    <a:pt x="843" y="15295"/>
                  </a:lnTo>
                  <a:lnTo>
                    <a:pt x="843" y="15405"/>
                  </a:lnTo>
                  <a:lnTo>
                    <a:pt x="761" y="15624"/>
                  </a:lnTo>
                  <a:lnTo>
                    <a:pt x="741" y="15734"/>
                  </a:lnTo>
                  <a:lnTo>
                    <a:pt x="741" y="15844"/>
                  </a:lnTo>
                  <a:lnTo>
                    <a:pt x="720" y="15898"/>
                  </a:lnTo>
                  <a:lnTo>
                    <a:pt x="720" y="16063"/>
                  </a:lnTo>
                  <a:lnTo>
                    <a:pt x="699" y="16173"/>
                  </a:lnTo>
                  <a:lnTo>
                    <a:pt x="761" y="16118"/>
                  </a:lnTo>
                  <a:lnTo>
                    <a:pt x="802" y="16118"/>
                  </a:lnTo>
                  <a:lnTo>
                    <a:pt x="864" y="16063"/>
                  </a:lnTo>
                  <a:lnTo>
                    <a:pt x="1090" y="16063"/>
                  </a:lnTo>
                  <a:lnTo>
                    <a:pt x="1090" y="16118"/>
                  </a:lnTo>
                  <a:lnTo>
                    <a:pt x="1111" y="16118"/>
                  </a:lnTo>
                  <a:lnTo>
                    <a:pt x="1111" y="16173"/>
                  </a:lnTo>
                  <a:lnTo>
                    <a:pt x="1131" y="16227"/>
                  </a:lnTo>
                  <a:lnTo>
                    <a:pt x="1131" y="16392"/>
                  </a:lnTo>
                  <a:lnTo>
                    <a:pt x="1152" y="16447"/>
                  </a:lnTo>
                  <a:lnTo>
                    <a:pt x="1152" y="16556"/>
                  </a:lnTo>
                  <a:lnTo>
                    <a:pt x="1173" y="16611"/>
                  </a:lnTo>
                  <a:lnTo>
                    <a:pt x="1173" y="16666"/>
                  </a:lnTo>
                  <a:lnTo>
                    <a:pt x="1193" y="16721"/>
                  </a:lnTo>
                  <a:lnTo>
                    <a:pt x="1193" y="16776"/>
                  </a:lnTo>
                  <a:lnTo>
                    <a:pt x="1214" y="16830"/>
                  </a:lnTo>
                  <a:lnTo>
                    <a:pt x="1234" y="16830"/>
                  </a:lnTo>
                  <a:lnTo>
                    <a:pt x="1275" y="16940"/>
                  </a:lnTo>
                  <a:lnTo>
                    <a:pt x="1317" y="16995"/>
                  </a:lnTo>
                  <a:lnTo>
                    <a:pt x="1358" y="17105"/>
                  </a:lnTo>
                  <a:lnTo>
                    <a:pt x="1399" y="17159"/>
                  </a:lnTo>
                  <a:lnTo>
                    <a:pt x="1481" y="17324"/>
                  </a:lnTo>
                  <a:lnTo>
                    <a:pt x="1543" y="17434"/>
                  </a:lnTo>
                  <a:lnTo>
                    <a:pt x="1584" y="17488"/>
                  </a:lnTo>
                  <a:lnTo>
                    <a:pt x="1625" y="17598"/>
                  </a:lnTo>
                  <a:lnTo>
                    <a:pt x="1666" y="17653"/>
                  </a:lnTo>
                  <a:lnTo>
                    <a:pt x="1749" y="17872"/>
                  </a:lnTo>
                  <a:lnTo>
                    <a:pt x="1749" y="17927"/>
                  </a:lnTo>
                  <a:lnTo>
                    <a:pt x="1769" y="17982"/>
                  </a:lnTo>
                  <a:lnTo>
                    <a:pt x="1769" y="18256"/>
                  </a:lnTo>
                  <a:lnTo>
                    <a:pt x="1749" y="18365"/>
                  </a:lnTo>
                  <a:lnTo>
                    <a:pt x="1749" y="18420"/>
                  </a:lnTo>
                  <a:lnTo>
                    <a:pt x="1728" y="18640"/>
                  </a:lnTo>
                  <a:lnTo>
                    <a:pt x="1707" y="18804"/>
                  </a:lnTo>
                  <a:lnTo>
                    <a:pt x="1687" y="18859"/>
                  </a:lnTo>
                  <a:lnTo>
                    <a:pt x="1687" y="18969"/>
                  </a:lnTo>
                  <a:lnTo>
                    <a:pt x="1666" y="19023"/>
                  </a:lnTo>
                  <a:lnTo>
                    <a:pt x="1666" y="19243"/>
                  </a:lnTo>
                  <a:lnTo>
                    <a:pt x="1687" y="19243"/>
                  </a:lnTo>
                  <a:lnTo>
                    <a:pt x="1687" y="19297"/>
                  </a:lnTo>
                  <a:lnTo>
                    <a:pt x="1707" y="19297"/>
                  </a:lnTo>
                  <a:lnTo>
                    <a:pt x="1707" y="19352"/>
                  </a:lnTo>
                  <a:lnTo>
                    <a:pt x="1728" y="19352"/>
                  </a:lnTo>
                  <a:lnTo>
                    <a:pt x="1749" y="19407"/>
                  </a:lnTo>
                  <a:lnTo>
                    <a:pt x="1749" y="19517"/>
                  </a:lnTo>
                  <a:lnTo>
                    <a:pt x="1728" y="19517"/>
                  </a:lnTo>
                  <a:lnTo>
                    <a:pt x="1728" y="19572"/>
                  </a:lnTo>
                  <a:lnTo>
                    <a:pt x="1707" y="19572"/>
                  </a:lnTo>
                  <a:lnTo>
                    <a:pt x="1646" y="19736"/>
                  </a:lnTo>
                  <a:lnTo>
                    <a:pt x="1605" y="19791"/>
                  </a:lnTo>
                  <a:lnTo>
                    <a:pt x="1522" y="19955"/>
                  </a:lnTo>
                  <a:lnTo>
                    <a:pt x="1502" y="20065"/>
                  </a:lnTo>
                  <a:lnTo>
                    <a:pt x="1461" y="20175"/>
                  </a:lnTo>
                  <a:lnTo>
                    <a:pt x="1461" y="20229"/>
                  </a:lnTo>
                  <a:lnTo>
                    <a:pt x="1440" y="20284"/>
                  </a:lnTo>
                  <a:lnTo>
                    <a:pt x="1440" y="20339"/>
                  </a:lnTo>
                  <a:lnTo>
                    <a:pt x="1419" y="20339"/>
                  </a:lnTo>
                  <a:lnTo>
                    <a:pt x="1419" y="20449"/>
                  </a:lnTo>
                  <a:lnTo>
                    <a:pt x="1440" y="20449"/>
                  </a:lnTo>
                  <a:lnTo>
                    <a:pt x="1440" y="20504"/>
                  </a:lnTo>
                  <a:lnTo>
                    <a:pt x="1461" y="20504"/>
                  </a:lnTo>
                  <a:lnTo>
                    <a:pt x="1481" y="20558"/>
                  </a:lnTo>
                  <a:lnTo>
                    <a:pt x="1522" y="20613"/>
                  </a:lnTo>
                  <a:lnTo>
                    <a:pt x="1584" y="20668"/>
                  </a:lnTo>
                  <a:lnTo>
                    <a:pt x="1605" y="20668"/>
                  </a:lnTo>
                  <a:lnTo>
                    <a:pt x="1625" y="20723"/>
                  </a:lnTo>
                  <a:lnTo>
                    <a:pt x="1646" y="20723"/>
                  </a:lnTo>
                  <a:lnTo>
                    <a:pt x="1646" y="20778"/>
                  </a:lnTo>
                  <a:lnTo>
                    <a:pt x="1728" y="20997"/>
                  </a:lnTo>
                  <a:lnTo>
                    <a:pt x="1810" y="20887"/>
                  </a:lnTo>
                  <a:lnTo>
                    <a:pt x="1851" y="20778"/>
                  </a:lnTo>
                  <a:lnTo>
                    <a:pt x="1913" y="20668"/>
                  </a:lnTo>
                  <a:lnTo>
                    <a:pt x="1934" y="20668"/>
                  </a:lnTo>
                  <a:lnTo>
                    <a:pt x="1954" y="20613"/>
                  </a:lnTo>
                  <a:lnTo>
                    <a:pt x="1995" y="20558"/>
                  </a:lnTo>
                  <a:lnTo>
                    <a:pt x="2016" y="20558"/>
                  </a:lnTo>
                  <a:lnTo>
                    <a:pt x="2037" y="20504"/>
                  </a:lnTo>
                  <a:lnTo>
                    <a:pt x="2078" y="20504"/>
                  </a:lnTo>
                  <a:lnTo>
                    <a:pt x="2078" y="20558"/>
                  </a:lnTo>
                  <a:lnTo>
                    <a:pt x="2098" y="20558"/>
                  </a:lnTo>
                  <a:lnTo>
                    <a:pt x="2139" y="20668"/>
                  </a:lnTo>
                  <a:lnTo>
                    <a:pt x="2181" y="20668"/>
                  </a:lnTo>
                  <a:lnTo>
                    <a:pt x="2222" y="20778"/>
                  </a:lnTo>
                  <a:lnTo>
                    <a:pt x="2366" y="20778"/>
                  </a:lnTo>
                  <a:lnTo>
                    <a:pt x="2386" y="20832"/>
                  </a:lnTo>
                  <a:lnTo>
                    <a:pt x="2407" y="20832"/>
                  </a:lnTo>
                  <a:lnTo>
                    <a:pt x="2407" y="20887"/>
                  </a:lnTo>
                  <a:lnTo>
                    <a:pt x="2469" y="21052"/>
                  </a:lnTo>
                  <a:lnTo>
                    <a:pt x="2510" y="21107"/>
                  </a:lnTo>
                  <a:lnTo>
                    <a:pt x="2530" y="21216"/>
                  </a:lnTo>
                  <a:lnTo>
                    <a:pt x="2592" y="21381"/>
                  </a:lnTo>
                  <a:lnTo>
                    <a:pt x="2654" y="21600"/>
                  </a:lnTo>
                  <a:lnTo>
                    <a:pt x="2942" y="21381"/>
                  </a:lnTo>
                  <a:lnTo>
                    <a:pt x="2880" y="21052"/>
                  </a:lnTo>
                  <a:lnTo>
                    <a:pt x="2880" y="20942"/>
                  </a:lnTo>
                  <a:lnTo>
                    <a:pt x="2859" y="20887"/>
                  </a:lnTo>
                  <a:lnTo>
                    <a:pt x="2859" y="20778"/>
                  </a:lnTo>
                  <a:lnTo>
                    <a:pt x="2880" y="20723"/>
                  </a:lnTo>
                  <a:lnTo>
                    <a:pt x="2880" y="20668"/>
                  </a:lnTo>
                  <a:lnTo>
                    <a:pt x="2901" y="20613"/>
                  </a:lnTo>
                  <a:lnTo>
                    <a:pt x="2921" y="20504"/>
                  </a:lnTo>
                  <a:lnTo>
                    <a:pt x="2962" y="20394"/>
                  </a:lnTo>
                  <a:lnTo>
                    <a:pt x="2983" y="20284"/>
                  </a:lnTo>
                  <a:lnTo>
                    <a:pt x="3024" y="20229"/>
                  </a:lnTo>
                  <a:lnTo>
                    <a:pt x="3147" y="19901"/>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grpSp>
          <p:nvGrpSpPr>
            <p:cNvPr id="2279" name="Gruppieren 697"/>
            <p:cNvGrpSpPr/>
            <p:nvPr/>
          </p:nvGrpSpPr>
          <p:grpSpPr>
            <a:xfrm>
              <a:off x="8090130" y="1498682"/>
              <a:ext cx="372467" cy="477457"/>
              <a:chOff x="0" y="0"/>
              <a:chExt cx="372466" cy="477455"/>
            </a:xfrm>
          </p:grpSpPr>
          <p:sp>
            <p:nvSpPr>
              <p:cNvPr id="2275" name="Freeform 54"/>
              <p:cNvSpPr/>
              <p:nvPr/>
            </p:nvSpPr>
            <p:spPr>
              <a:xfrm>
                <a:off x="232290" y="0"/>
                <a:ext cx="140177" cy="149205"/>
              </a:xfrm>
              <a:custGeom>
                <a:avLst/>
                <a:gdLst/>
                <a:ahLst/>
                <a:cxnLst>
                  <a:cxn ang="0">
                    <a:pos x="wd2" y="hd2"/>
                  </a:cxn>
                  <a:cxn ang="5400000">
                    <a:pos x="wd2" y="hd2"/>
                  </a:cxn>
                  <a:cxn ang="10800000">
                    <a:pos x="wd2" y="hd2"/>
                  </a:cxn>
                  <a:cxn ang="16200000">
                    <a:pos x="wd2" y="hd2"/>
                  </a:cxn>
                </a:cxnLst>
                <a:rect l="0" t="0" r="r" b="b"/>
                <a:pathLst>
                  <a:path w="21600" h="21600" extrusionOk="0">
                    <a:moveTo>
                      <a:pt x="3703" y="1920"/>
                    </a:moveTo>
                    <a:lnTo>
                      <a:pt x="3703" y="4320"/>
                    </a:lnTo>
                    <a:lnTo>
                      <a:pt x="4320" y="5280"/>
                    </a:lnTo>
                    <a:lnTo>
                      <a:pt x="4320" y="5760"/>
                    </a:lnTo>
                    <a:lnTo>
                      <a:pt x="4937" y="6240"/>
                    </a:lnTo>
                    <a:lnTo>
                      <a:pt x="4937" y="11520"/>
                    </a:lnTo>
                    <a:lnTo>
                      <a:pt x="3703" y="12480"/>
                    </a:lnTo>
                    <a:lnTo>
                      <a:pt x="2469" y="14400"/>
                    </a:lnTo>
                    <a:lnTo>
                      <a:pt x="1851" y="14400"/>
                    </a:lnTo>
                    <a:lnTo>
                      <a:pt x="1851" y="14880"/>
                    </a:lnTo>
                    <a:lnTo>
                      <a:pt x="617" y="15840"/>
                    </a:lnTo>
                    <a:lnTo>
                      <a:pt x="617" y="16320"/>
                    </a:lnTo>
                    <a:lnTo>
                      <a:pt x="0" y="16800"/>
                    </a:lnTo>
                    <a:lnTo>
                      <a:pt x="0" y="17760"/>
                    </a:lnTo>
                    <a:lnTo>
                      <a:pt x="1851" y="19200"/>
                    </a:lnTo>
                    <a:lnTo>
                      <a:pt x="2469" y="19200"/>
                    </a:lnTo>
                    <a:lnTo>
                      <a:pt x="2469" y="19680"/>
                    </a:lnTo>
                    <a:lnTo>
                      <a:pt x="3086" y="19680"/>
                    </a:lnTo>
                    <a:lnTo>
                      <a:pt x="3086" y="19200"/>
                    </a:lnTo>
                    <a:lnTo>
                      <a:pt x="4320" y="19200"/>
                    </a:lnTo>
                    <a:lnTo>
                      <a:pt x="5554" y="18720"/>
                    </a:lnTo>
                    <a:lnTo>
                      <a:pt x="6171" y="18240"/>
                    </a:lnTo>
                    <a:lnTo>
                      <a:pt x="7406" y="18240"/>
                    </a:lnTo>
                    <a:lnTo>
                      <a:pt x="7406" y="17760"/>
                    </a:lnTo>
                    <a:lnTo>
                      <a:pt x="9257" y="17760"/>
                    </a:lnTo>
                    <a:lnTo>
                      <a:pt x="9874" y="18240"/>
                    </a:lnTo>
                    <a:lnTo>
                      <a:pt x="11726" y="18240"/>
                    </a:lnTo>
                    <a:lnTo>
                      <a:pt x="12343" y="18720"/>
                    </a:lnTo>
                    <a:lnTo>
                      <a:pt x="12960" y="18720"/>
                    </a:lnTo>
                    <a:lnTo>
                      <a:pt x="12960" y="19200"/>
                    </a:lnTo>
                    <a:lnTo>
                      <a:pt x="13577" y="19680"/>
                    </a:lnTo>
                    <a:lnTo>
                      <a:pt x="14194" y="20640"/>
                    </a:lnTo>
                    <a:lnTo>
                      <a:pt x="14811" y="21120"/>
                    </a:lnTo>
                    <a:lnTo>
                      <a:pt x="14811" y="21600"/>
                    </a:lnTo>
                    <a:lnTo>
                      <a:pt x="15429" y="21600"/>
                    </a:lnTo>
                    <a:lnTo>
                      <a:pt x="15429" y="20160"/>
                    </a:lnTo>
                    <a:lnTo>
                      <a:pt x="16046" y="19680"/>
                    </a:lnTo>
                    <a:lnTo>
                      <a:pt x="16046" y="18720"/>
                    </a:lnTo>
                    <a:lnTo>
                      <a:pt x="16663" y="17760"/>
                    </a:lnTo>
                    <a:lnTo>
                      <a:pt x="17897" y="16800"/>
                    </a:lnTo>
                    <a:lnTo>
                      <a:pt x="17897" y="16320"/>
                    </a:lnTo>
                    <a:lnTo>
                      <a:pt x="18514" y="16320"/>
                    </a:lnTo>
                    <a:lnTo>
                      <a:pt x="18514" y="15840"/>
                    </a:lnTo>
                    <a:lnTo>
                      <a:pt x="19131" y="15840"/>
                    </a:lnTo>
                    <a:lnTo>
                      <a:pt x="19749" y="15360"/>
                    </a:lnTo>
                    <a:lnTo>
                      <a:pt x="20983" y="15360"/>
                    </a:lnTo>
                    <a:lnTo>
                      <a:pt x="20983" y="14880"/>
                    </a:lnTo>
                    <a:lnTo>
                      <a:pt x="21600" y="14880"/>
                    </a:lnTo>
                    <a:lnTo>
                      <a:pt x="21600" y="12000"/>
                    </a:lnTo>
                    <a:lnTo>
                      <a:pt x="20983" y="11520"/>
                    </a:lnTo>
                    <a:lnTo>
                      <a:pt x="20983" y="10560"/>
                    </a:lnTo>
                    <a:lnTo>
                      <a:pt x="20366" y="10560"/>
                    </a:lnTo>
                    <a:lnTo>
                      <a:pt x="20366" y="10080"/>
                    </a:lnTo>
                    <a:lnTo>
                      <a:pt x="19749" y="10080"/>
                    </a:lnTo>
                    <a:lnTo>
                      <a:pt x="19131" y="9600"/>
                    </a:lnTo>
                    <a:lnTo>
                      <a:pt x="18514" y="9600"/>
                    </a:lnTo>
                    <a:lnTo>
                      <a:pt x="17280" y="9120"/>
                    </a:lnTo>
                    <a:lnTo>
                      <a:pt x="15429" y="9120"/>
                    </a:lnTo>
                    <a:lnTo>
                      <a:pt x="14194" y="8640"/>
                    </a:lnTo>
                    <a:lnTo>
                      <a:pt x="12343" y="8640"/>
                    </a:lnTo>
                    <a:lnTo>
                      <a:pt x="11726" y="8160"/>
                    </a:lnTo>
                    <a:lnTo>
                      <a:pt x="10491" y="8160"/>
                    </a:lnTo>
                    <a:lnTo>
                      <a:pt x="10491" y="7680"/>
                    </a:lnTo>
                    <a:lnTo>
                      <a:pt x="9257" y="7680"/>
                    </a:lnTo>
                    <a:lnTo>
                      <a:pt x="9257" y="7200"/>
                    </a:lnTo>
                    <a:lnTo>
                      <a:pt x="8640" y="6720"/>
                    </a:lnTo>
                    <a:lnTo>
                      <a:pt x="8640" y="6240"/>
                    </a:lnTo>
                    <a:lnTo>
                      <a:pt x="8023" y="5280"/>
                    </a:lnTo>
                    <a:lnTo>
                      <a:pt x="8023" y="4320"/>
                    </a:lnTo>
                    <a:lnTo>
                      <a:pt x="7406" y="3840"/>
                    </a:lnTo>
                    <a:lnTo>
                      <a:pt x="7406" y="2880"/>
                    </a:lnTo>
                    <a:lnTo>
                      <a:pt x="6789" y="2400"/>
                    </a:lnTo>
                    <a:lnTo>
                      <a:pt x="6789" y="960"/>
                    </a:lnTo>
                    <a:lnTo>
                      <a:pt x="6171" y="480"/>
                    </a:lnTo>
                    <a:lnTo>
                      <a:pt x="6171" y="0"/>
                    </a:lnTo>
                    <a:lnTo>
                      <a:pt x="4937" y="0"/>
                    </a:lnTo>
                    <a:lnTo>
                      <a:pt x="4937" y="480"/>
                    </a:lnTo>
                    <a:lnTo>
                      <a:pt x="4320" y="480"/>
                    </a:lnTo>
                    <a:lnTo>
                      <a:pt x="4320" y="960"/>
                    </a:lnTo>
                    <a:lnTo>
                      <a:pt x="3703" y="1440"/>
                    </a:lnTo>
                    <a:lnTo>
                      <a:pt x="3703" y="192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76" name="Freeform 57"/>
              <p:cNvSpPr/>
              <p:nvPr/>
            </p:nvSpPr>
            <p:spPr>
              <a:xfrm>
                <a:off x="64080" y="159151"/>
                <a:ext cx="272342" cy="238729"/>
              </a:xfrm>
              <a:custGeom>
                <a:avLst/>
                <a:gdLst/>
                <a:ahLst/>
                <a:cxnLst>
                  <a:cxn ang="0">
                    <a:pos x="wd2" y="hd2"/>
                  </a:cxn>
                  <a:cxn ang="5400000">
                    <a:pos x="wd2" y="hd2"/>
                  </a:cxn>
                  <a:cxn ang="10800000">
                    <a:pos x="wd2" y="hd2"/>
                  </a:cxn>
                  <a:cxn ang="16200000">
                    <a:pos x="wd2" y="hd2"/>
                  </a:cxn>
                </a:cxnLst>
                <a:rect l="0" t="0" r="r" b="b"/>
                <a:pathLst>
                  <a:path w="21600" h="21600" extrusionOk="0">
                    <a:moveTo>
                      <a:pt x="16200" y="300"/>
                    </a:moveTo>
                    <a:lnTo>
                      <a:pt x="16200" y="0"/>
                    </a:lnTo>
                    <a:lnTo>
                      <a:pt x="18106" y="0"/>
                    </a:lnTo>
                    <a:lnTo>
                      <a:pt x="18424" y="300"/>
                    </a:lnTo>
                    <a:lnTo>
                      <a:pt x="18424" y="600"/>
                    </a:lnTo>
                    <a:lnTo>
                      <a:pt x="18741" y="600"/>
                    </a:lnTo>
                    <a:lnTo>
                      <a:pt x="18741" y="1500"/>
                    </a:lnTo>
                    <a:lnTo>
                      <a:pt x="19059" y="1800"/>
                    </a:lnTo>
                    <a:lnTo>
                      <a:pt x="19059" y="3900"/>
                    </a:lnTo>
                    <a:lnTo>
                      <a:pt x="19376" y="4200"/>
                    </a:lnTo>
                    <a:lnTo>
                      <a:pt x="19376" y="4500"/>
                    </a:lnTo>
                    <a:lnTo>
                      <a:pt x="19694" y="5100"/>
                    </a:lnTo>
                    <a:lnTo>
                      <a:pt x="20329" y="5700"/>
                    </a:lnTo>
                    <a:lnTo>
                      <a:pt x="20965" y="6000"/>
                    </a:lnTo>
                    <a:lnTo>
                      <a:pt x="21600" y="6600"/>
                    </a:lnTo>
                    <a:lnTo>
                      <a:pt x="21600" y="7500"/>
                    </a:lnTo>
                    <a:lnTo>
                      <a:pt x="21282" y="7500"/>
                    </a:lnTo>
                    <a:lnTo>
                      <a:pt x="20965" y="7800"/>
                    </a:lnTo>
                    <a:lnTo>
                      <a:pt x="20329" y="8100"/>
                    </a:lnTo>
                    <a:lnTo>
                      <a:pt x="20012" y="8400"/>
                    </a:lnTo>
                    <a:lnTo>
                      <a:pt x="19376" y="8700"/>
                    </a:lnTo>
                    <a:lnTo>
                      <a:pt x="19059" y="9000"/>
                    </a:lnTo>
                    <a:lnTo>
                      <a:pt x="19059" y="9600"/>
                    </a:lnTo>
                    <a:lnTo>
                      <a:pt x="18741" y="9600"/>
                    </a:lnTo>
                    <a:lnTo>
                      <a:pt x="19059" y="9900"/>
                    </a:lnTo>
                    <a:lnTo>
                      <a:pt x="19059" y="10800"/>
                    </a:lnTo>
                    <a:lnTo>
                      <a:pt x="19376" y="11100"/>
                    </a:lnTo>
                    <a:lnTo>
                      <a:pt x="20012" y="12300"/>
                    </a:lnTo>
                    <a:lnTo>
                      <a:pt x="20012" y="14400"/>
                    </a:lnTo>
                    <a:lnTo>
                      <a:pt x="19694" y="15000"/>
                    </a:lnTo>
                    <a:lnTo>
                      <a:pt x="19694" y="15600"/>
                    </a:lnTo>
                    <a:lnTo>
                      <a:pt x="19376" y="15600"/>
                    </a:lnTo>
                    <a:lnTo>
                      <a:pt x="19376" y="16200"/>
                    </a:lnTo>
                    <a:lnTo>
                      <a:pt x="18741" y="16800"/>
                    </a:lnTo>
                    <a:lnTo>
                      <a:pt x="18424" y="16800"/>
                    </a:lnTo>
                    <a:lnTo>
                      <a:pt x="18424" y="17100"/>
                    </a:lnTo>
                    <a:lnTo>
                      <a:pt x="17788" y="17100"/>
                    </a:lnTo>
                    <a:lnTo>
                      <a:pt x="17471" y="17400"/>
                    </a:lnTo>
                    <a:lnTo>
                      <a:pt x="17153" y="17400"/>
                    </a:lnTo>
                    <a:lnTo>
                      <a:pt x="17153" y="17700"/>
                    </a:lnTo>
                    <a:lnTo>
                      <a:pt x="16835" y="18000"/>
                    </a:lnTo>
                    <a:lnTo>
                      <a:pt x="16835" y="18900"/>
                    </a:lnTo>
                    <a:lnTo>
                      <a:pt x="16518" y="19200"/>
                    </a:lnTo>
                    <a:lnTo>
                      <a:pt x="15882" y="19200"/>
                    </a:lnTo>
                    <a:lnTo>
                      <a:pt x="15565" y="18900"/>
                    </a:lnTo>
                    <a:lnTo>
                      <a:pt x="15565" y="18600"/>
                    </a:lnTo>
                    <a:lnTo>
                      <a:pt x="15247" y="18300"/>
                    </a:lnTo>
                    <a:lnTo>
                      <a:pt x="15247" y="18000"/>
                    </a:lnTo>
                    <a:lnTo>
                      <a:pt x="14929" y="17700"/>
                    </a:lnTo>
                    <a:lnTo>
                      <a:pt x="14612" y="17700"/>
                    </a:lnTo>
                    <a:lnTo>
                      <a:pt x="13976" y="18300"/>
                    </a:lnTo>
                    <a:lnTo>
                      <a:pt x="13976" y="18600"/>
                    </a:lnTo>
                    <a:lnTo>
                      <a:pt x="13659" y="18600"/>
                    </a:lnTo>
                    <a:lnTo>
                      <a:pt x="13341" y="18900"/>
                    </a:lnTo>
                    <a:lnTo>
                      <a:pt x="10800" y="18900"/>
                    </a:lnTo>
                    <a:lnTo>
                      <a:pt x="10800" y="18300"/>
                    </a:lnTo>
                    <a:lnTo>
                      <a:pt x="10482" y="18000"/>
                    </a:lnTo>
                    <a:lnTo>
                      <a:pt x="10482" y="17400"/>
                    </a:lnTo>
                    <a:lnTo>
                      <a:pt x="9529" y="17400"/>
                    </a:lnTo>
                    <a:lnTo>
                      <a:pt x="8894" y="18000"/>
                    </a:lnTo>
                    <a:lnTo>
                      <a:pt x="8894" y="18600"/>
                    </a:lnTo>
                    <a:lnTo>
                      <a:pt x="9212" y="19200"/>
                    </a:lnTo>
                    <a:lnTo>
                      <a:pt x="9212" y="20400"/>
                    </a:lnTo>
                    <a:lnTo>
                      <a:pt x="9529" y="20700"/>
                    </a:lnTo>
                    <a:lnTo>
                      <a:pt x="9212" y="21000"/>
                    </a:lnTo>
                    <a:lnTo>
                      <a:pt x="9212" y="21300"/>
                    </a:lnTo>
                    <a:lnTo>
                      <a:pt x="8894" y="21300"/>
                    </a:lnTo>
                    <a:lnTo>
                      <a:pt x="8576" y="21000"/>
                    </a:lnTo>
                    <a:lnTo>
                      <a:pt x="8259" y="21000"/>
                    </a:lnTo>
                    <a:lnTo>
                      <a:pt x="7306" y="20100"/>
                    </a:lnTo>
                    <a:lnTo>
                      <a:pt x="7306" y="19800"/>
                    </a:lnTo>
                    <a:lnTo>
                      <a:pt x="6988" y="19500"/>
                    </a:lnTo>
                    <a:lnTo>
                      <a:pt x="6988" y="19200"/>
                    </a:lnTo>
                    <a:lnTo>
                      <a:pt x="6671" y="19200"/>
                    </a:lnTo>
                    <a:lnTo>
                      <a:pt x="6671" y="18900"/>
                    </a:lnTo>
                    <a:lnTo>
                      <a:pt x="6353" y="18900"/>
                    </a:lnTo>
                    <a:lnTo>
                      <a:pt x="6353" y="19200"/>
                    </a:lnTo>
                    <a:lnTo>
                      <a:pt x="6035" y="19500"/>
                    </a:lnTo>
                    <a:lnTo>
                      <a:pt x="6035" y="21300"/>
                    </a:lnTo>
                    <a:lnTo>
                      <a:pt x="5718" y="21300"/>
                    </a:lnTo>
                    <a:lnTo>
                      <a:pt x="5400" y="21600"/>
                    </a:lnTo>
                    <a:lnTo>
                      <a:pt x="4447" y="21600"/>
                    </a:lnTo>
                    <a:lnTo>
                      <a:pt x="4129" y="21300"/>
                    </a:lnTo>
                    <a:lnTo>
                      <a:pt x="4129" y="21000"/>
                    </a:lnTo>
                    <a:lnTo>
                      <a:pt x="3494" y="20400"/>
                    </a:lnTo>
                    <a:lnTo>
                      <a:pt x="3494" y="20100"/>
                    </a:lnTo>
                    <a:lnTo>
                      <a:pt x="3176" y="20100"/>
                    </a:lnTo>
                    <a:lnTo>
                      <a:pt x="3176" y="19800"/>
                    </a:lnTo>
                    <a:lnTo>
                      <a:pt x="1271" y="19800"/>
                    </a:lnTo>
                    <a:lnTo>
                      <a:pt x="953" y="19500"/>
                    </a:lnTo>
                    <a:lnTo>
                      <a:pt x="635" y="19500"/>
                    </a:lnTo>
                    <a:lnTo>
                      <a:pt x="635" y="19200"/>
                    </a:lnTo>
                    <a:lnTo>
                      <a:pt x="318" y="19200"/>
                    </a:lnTo>
                    <a:lnTo>
                      <a:pt x="0" y="18900"/>
                    </a:lnTo>
                    <a:lnTo>
                      <a:pt x="0" y="18600"/>
                    </a:lnTo>
                    <a:lnTo>
                      <a:pt x="635" y="18000"/>
                    </a:lnTo>
                    <a:lnTo>
                      <a:pt x="635" y="17700"/>
                    </a:lnTo>
                    <a:lnTo>
                      <a:pt x="1271" y="17700"/>
                    </a:lnTo>
                    <a:lnTo>
                      <a:pt x="1271" y="17400"/>
                    </a:lnTo>
                    <a:lnTo>
                      <a:pt x="1906" y="17100"/>
                    </a:lnTo>
                    <a:lnTo>
                      <a:pt x="2224" y="16800"/>
                    </a:lnTo>
                    <a:lnTo>
                      <a:pt x="3494" y="16200"/>
                    </a:lnTo>
                    <a:lnTo>
                      <a:pt x="3812" y="15900"/>
                    </a:lnTo>
                    <a:lnTo>
                      <a:pt x="4129" y="15900"/>
                    </a:lnTo>
                    <a:lnTo>
                      <a:pt x="4129" y="15600"/>
                    </a:lnTo>
                    <a:lnTo>
                      <a:pt x="4765" y="15000"/>
                    </a:lnTo>
                    <a:lnTo>
                      <a:pt x="5082" y="15000"/>
                    </a:lnTo>
                    <a:lnTo>
                      <a:pt x="5400" y="14700"/>
                    </a:lnTo>
                    <a:lnTo>
                      <a:pt x="6035" y="14700"/>
                    </a:lnTo>
                    <a:lnTo>
                      <a:pt x="6671" y="15000"/>
                    </a:lnTo>
                    <a:lnTo>
                      <a:pt x="7306" y="15000"/>
                    </a:lnTo>
                    <a:lnTo>
                      <a:pt x="7624" y="15300"/>
                    </a:lnTo>
                    <a:lnTo>
                      <a:pt x="8894" y="15300"/>
                    </a:lnTo>
                    <a:lnTo>
                      <a:pt x="8894" y="15000"/>
                    </a:lnTo>
                    <a:lnTo>
                      <a:pt x="9212" y="15000"/>
                    </a:lnTo>
                    <a:lnTo>
                      <a:pt x="9212" y="12000"/>
                    </a:lnTo>
                    <a:lnTo>
                      <a:pt x="9529" y="11700"/>
                    </a:lnTo>
                    <a:lnTo>
                      <a:pt x="9529" y="11100"/>
                    </a:lnTo>
                    <a:lnTo>
                      <a:pt x="10482" y="11100"/>
                    </a:lnTo>
                    <a:lnTo>
                      <a:pt x="10800" y="11400"/>
                    </a:lnTo>
                    <a:lnTo>
                      <a:pt x="11118" y="11400"/>
                    </a:lnTo>
                    <a:lnTo>
                      <a:pt x="11118" y="11700"/>
                    </a:lnTo>
                    <a:lnTo>
                      <a:pt x="13341" y="11700"/>
                    </a:lnTo>
                    <a:lnTo>
                      <a:pt x="13659" y="11400"/>
                    </a:lnTo>
                    <a:lnTo>
                      <a:pt x="14294" y="11400"/>
                    </a:lnTo>
                    <a:lnTo>
                      <a:pt x="14294" y="11100"/>
                    </a:lnTo>
                    <a:lnTo>
                      <a:pt x="14612" y="10800"/>
                    </a:lnTo>
                    <a:lnTo>
                      <a:pt x="14612" y="6900"/>
                    </a:lnTo>
                    <a:lnTo>
                      <a:pt x="14929" y="6600"/>
                    </a:lnTo>
                    <a:lnTo>
                      <a:pt x="15247" y="6000"/>
                    </a:lnTo>
                    <a:lnTo>
                      <a:pt x="15565" y="5700"/>
                    </a:lnTo>
                    <a:lnTo>
                      <a:pt x="15565" y="5400"/>
                    </a:lnTo>
                    <a:lnTo>
                      <a:pt x="15882" y="5100"/>
                    </a:lnTo>
                    <a:lnTo>
                      <a:pt x="15565" y="4800"/>
                    </a:lnTo>
                    <a:lnTo>
                      <a:pt x="15565" y="3900"/>
                    </a:lnTo>
                    <a:lnTo>
                      <a:pt x="15247" y="3600"/>
                    </a:lnTo>
                    <a:lnTo>
                      <a:pt x="15247" y="3000"/>
                    </a:lnTo>
                    <a:lnTo>
                      <a:pt x="14929" y="2400"/>
                    </a:lnTo>
                    <a:lnTo>
                      <a:pt x="14929" y="1500"/>
                    </a:lnTo>
                    <a:lnTo>
                      <a:pt x="15247" y="1200"/>
                    </a:lnTo>
                    <a:lnTo>
                      <a:pt x="15247" y="900"/>
                    </a:lnTo>
                    <a:lnTo>
                      <a:pt x="15565" y="600"/>
                    </a:lnTo>
                    <a:lnTo>
                      <a:pt x="15882" y="600"/>
                    </a:lnTo>
                    <a:lnTo>
                      <a:pt x="15882" y="300"/>
                    </a:lnTo>
                    <a:lnTo>
                      <a:pt x="16200" y="3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77" name="Freeform 61"/>
              <p:cNvSpPr/>
              <p:nvPr/>
            </p:nvSpPr>
            <p:spPr>
              <a:xfrm>
                <a:off x="92115" y="407826"/>
                <a:ext cx="36046" cy="29842"/>
              </a:xfrm>
              <a:custGeom>
                <a:avLst/>
                <a:gdLst/>
                <a:ahLst/>
                <a:cxnLst>
                  <a:cxn ang="0">
                    <a:pos x="wd2" y="hd2"/>
                  </a:cxn>
                  <a:cxn ang="5400000">
                    <a:pos x="wd2" y="hd2"/>
                  </a:cxn>
                  <a:cxn ang="10800000">
                    <a:pos x="wd2" y="hd2"/>
                  </a:cxn>
                  <a:cxn ang="16200000">
                    <a:pos x="wd2" y="hd2"/>
                  </a:cxn>
                </a:cxnLst>
                <a:rect l="0" t="0" r="r" b="b"/>
                <a:pathLst>
                  <a:path w="21600" h="21600" extrusionOk="0">
                    <a:moveTo>
                      <a:pt x="2400" y="7200"/>
                    </a:moveTo>
                    <a:lnTo>
                      <a:pt x="2400" y="9600"/>
                    </a:lnTo>
                    <a:lnTo>
                      <a:pt x="0" y="14400"/>
                    </a:lnTo>
                    <a:lnTo>
                      <a:pt x="0" y="19200"/>
                    </a:lnTo>
                    <a:lnTo>
                      <a:pt x="2400" y="19200"/>
                    </a:lnTo>
                    <a:lnTo>
                      <a:pt x="4800" y="21600"/>
                    </a:lnTo>
                    <a:lnTo>
                      <a:pt x="7200" y="19200"/>
                    </a:lnTo>
                    <a:lnTo>
                      <a:pt x="12000" y="19200"/>
                    </a:lnTo>
                    <a:lnTo>
                      <a:pt x="14400" y="16800"/>
                    </a:lnTo>
                    <a:lnTo>
                      <a:pt x="16800" y="16800"/>
                    </a:lnTo>
                    <a:lnTo>
                      <a:pt x="16800" y="14400"/>
                    </a:lnTo>
                    <a:lnTo>
                      <a:pt x="19200" y="12000"/>
                    </a:lnTo>
                    <a:lnTo>
                      <a:pt x="19200" y="9600"/>
                    </a:lnTo>
                    <a:lnTo>
                      <a:pt x="21600" y="9600"/>
                    </a:lnTo>
                    <a:lnTo>
                      <a:pt x="21600" y="7200"/>
                    </a:lnTo>
                    <a:lnTo>
                      <a:pt x="19200" y="7200"/>
                    </a:lnTo>
                    <a:lnTo>
                      <a:pt x="19200" y="4800"/>
                    </a:lnTo>
                    <a:lnTo>
                      <a:pt x="16800" y="2400"/>
                    </a:lnTo>
                    <a:lnTo>
                      <a:pt x="12000" y="2400"/>
                    </a:lnTo>
                    <a:lnTo>
                      <a:pt x="9600" y="0"/>
                    </a:lnTo>
                    <a:lnTo>
                      <a:pt x="4800" y="0"/>
                    </a:lnTo>
                    <a:lnTo>
                      <a:pt x="2400" y="2400"/>
                    </a:lnTo>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78" name="Freeform 63"/>
              <p:cNvSpPr/>
              <p:nvPr/>
            </p:nvSpPr>
            <p:spPr>
              <a:xfrm>
                <a:off x="-1" y="387932"/>
                <a:ext cx="72092" cy="89524"/>
              </a:xfrm>
              <a:custGeom>
                <a:avLst/>
                <a:gdLst/>
                <a:ahLst/>
                <a:cxnLst>
                  <a:cxn ang="0">
                    <a:pos x="wd2" y="hd2"/>
                  </a:cxn>
                  <a:cxn ang="5400000">
                    <a:pos x="wd2" y="hd2"/>
                  </a:cxn>
                  <a:cxn ang="10800000">
                    <a:pos x="wd2" y="hd2"/>
                  </a:cxn>
                  <a:cxn ang="16200000">
                    <a:pos x="wd2" y="hd2"/>
                  </a:cxn>
                </a:cxnLst>
                <a:rect l="0" t="0" r="r" b="b"/>
                <a:pathLst>
                  <a:path w="21600" h="21600" extrusionOk="0">
                    <a:moveTo>
                      <a:pt x="9600" y="1600"/>
                    </a:moveTo>
                    <a:lnTo>
                      <a:pt x="8400" y="2400"/>
                    </a:lnTo>
                    <a:lnTo>
                      <a:pt x="7200" y="4000"/>
                    </a:lnTo>
                    <a:lnTo>
                      <a:pt x="6000" y="4800"/>
                    </a:lnTo>
                    <a:lnTo>
                      <a:pt x="6000" y="5600"/>
                    </a:lnTo>
                    <a:lnTo>
                      <a:pt x="4800" y="6400"/>
                    </a:lnTo>
                    <a:lnTo>
                      <a:pt x="2400" y="7200"/>
                    </a:lnTo>
                    <a:lnTo>
                      <a:pt x="1200" y="7200"/>
                    </a:lnTo>
                    <a:lnTo>
                      <a:pt x="1200" y="8000"/>
                    </a:lnTo>
                    <a:lnTo>
                      <a:pt x="0" y="8000"/>
                    </a:lnTo>
                    <a:lnTo>
                      <a:pt x="0" y="9600"/>
                    </a:lnTo>
                    <a:lnTo>
                      <a:pt x="1200" y="10400"/>
                    </a:lnTo>
                    <a:lnTo>
                      <a:pt x="1200" y="11200"/>
                    </a:lnTo>
                    <a:lnTo>
                      <a:pt x="2400" y="12800"/>
                    </a:lnTo>
                    <a:lnTo>
                      <a:pt x="3600" y="13600"/>
                    </a:lnTo>
                    <a:lnTo>
                      <a:pt x="4800" y="13600"/>
                    </a:lnTo>
                    <a:lnTo>
                      <a:pt x="4800" y="14400"/>
                    </a:lnTo>
                    <a:lnTo>
                      <a:pt x="6000" y="14400"/>
                    </a:lnTo>
                    <a:lnTo>
                      <a:pt x="6000" y="13600"/>
                    </a:lnTo>
                    <a:lnTo>
                      <a:pt x="7200" y="13600"/>
                    </a:lnTo>
                    <a:lnTo>
                      <a:pt x="7200" y="12000"/>
                    </a:lnTo>
                    <a:lnTo>
                      <a:pt x="8400" y="12000"/>
                    </a:lnTo>
                    <a:lnTo>
                      <a:pt x="8400" y="11200"/>
                    </a:lnTo>
                    <a:lnTo>
                      <a:pt x="12000" y="11200"/>
                    </a:lnTo>
                    <a:lnTo>
                      <a:pt x="12000" y="12000"/>
                    </a:lnTo>
                    <a:lnTo>
                      <a:pt x="13200" y="12000"/>
                    </a:lnTo>
                    <a:lnTo>
                      <a:pt x="13200" y="14400"/>
                    </a:lnTo>
                    <a:lnTo>
                      <a:pt x="12000" y="15200"/>
                    </a:lnTo>
                    <a:lnTo>
                      <a:pt x="12000" y="18400"/>
                    </a:lnTo>
                    <a:lnTo>
                      <a:pt x="13200" y="19200"/>
                    </a:lnTo>
                    <a:lnTo>
                      <a:pt x="13200" y="20000"/>
                    </a:lnTo>
                    <a:lnTo>
                      <a:pt x="15600" y="21600"/>
                    </a:lnTo>
                    <a:lnTo>
                      <a:pt x="16800" y="20800"/>
                    </a:lnTo>
                    <a:lnTo>
                      <a:pt x="18000" y="20800"/>
                    </a:lnTo>
                    <a:lnTo>
                      <a:pt x="20400" y="19200"/>
                    </a:lnTo>
                    <a:lnTo>
                      <a:pt x="20400" y="18400"/>
                    </a:lnTo>
                    <a:lnTo>
                      <a:pt x="21600" y="17600"/>
                    </a:lnTo>
                    <a:lnTo>
                      <a:pt x="21600" y="16000"/>
                    </a:lnTo>
                    <a:lnTo>
                      <a:pt x="20400" y="13600"/>
                    </a:lnTo>
                    <a:lnTo>
                      <a:pt x="20400" y="4800"/>
                    </a:lnTo>
                    <a:lnTo>
                      <a:pt x="19200" y="4000"/>
                    </a:lnTo>
                    <a:lnTo>
                      <a:pt x="19200" y="2400"/>
                    </a:lnTo>
                    <a:lnTo>
                      <a:pt x="18000" y="800"/>
                    </a:lnTo>
                    <a:lnTo>
                      <a:pt x="16800" y="0"/>
                    </a:lnTo>
                    <a:lnTo>
                      <a:pt x="13200" y="0"/>
                    </a:lnTo>
                    <a:lnTo>
                      <a:pt x="12000" y="800"/>
                    </a:lnTo>
                    <a:lnTo>
                      <a:pt x="10800" y="800"/>
                    </a:lnTo>
                    <a:lnTo>
                      <a:pt x="9600" y="16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grpSp>
        <p:grpSp>
          <p:nvGrpSpPr>
            <p:cNvPr id="2289" name="Gruppieren 713"/>
            <p:cNvGrpSpPr/>
            <p:nvPr/>
          </p:nvGrpSpPr>
          <p:grpSpPr>
            <a:xfrm>
              <a:off x="7825799" y="2324283"/>
              <a:ext cx="276346" cy="368040"/>
              <a:chOff x="0" y="0"/>
              <a:chExt cx="276345" cy="368039"/>
            </a:xfrm>
          </p:grpSpPr>
          <p:sp>
            <p:nvSpPr>
              <p:cNvPr id="2280" name="Freeform 95"/>
              <p:cNvSpPr/>
              <p:nvPr/>
            </p:nvSpPr>
            <p:spPr>
              <a:xfrm>
                <a:off x="0" y="205571"/>
                <a:ext cx="68086" cy="96156"/>
              </a:xfrm>
              <a:custGeom>
                <a:avLst/>
                <a:gdLst/>
                <a:ahLst/>
                <a:cxnLst>
                  <a:cxn ang="0">
                    <a:pos x="wd2" y="hd2"/>
                  </a:cxn>
                  <a:cxn ang="5400000">
                    <a:pos x="wd2" y="hd2"/>
                  </a:cxn>
                  <a:cxn ang="10800000">
                    <a:pos x="wd2" y="hd2"/>
                  </a:cxn>
                  <a:cxn ang="16200000">
                    <a:pos x="wd2" y="hd2"/>
                  </a:cxn>
                </a:cxnLst>
                <a:rect l="0" t="0" r="r" b="b"/>
                <a:pathLst>
                  <a:path w="21600" h="21600" extrusionOk="0">
                    <a:moveTo>
                      <a:pt x="16518" y="2234"/>
                    </a:moveTo>
                    <a:lnTo>
                      <a:pt x="15247" y="2234"/>
                    </a:lnTo>
                    <a:lnTo>
                      <a:pt x="15247" y="5214"/>
                    </a:lnTo>
                    <a:lnTo>
                      <a:pt x="13976" y="5214"/>
                    </a:lnTo>
                    <a:lnTo>
                      <a:pt x="13976" y="6703"/>
                    </a:lnTo>
                    <a:lnTo>
                      <a:pt x="12706" y="6703"/>
                    </a:lnTo>
                    <a:lnTo>
                      <a:pt x="11435" y="7448"/>
                    </a:lnTo>
                    <a:lnTo>
                      <a:pt x="10165" y="7448"/>
                    </a:lnTo>
                    <a:lnTo>
                      <a:pt x="7624" y="8938"/>
                    </a:lnTo>
                    <a:lnTo>
                      <a:pt x="6353" y="8938"/>
                    </a:lnTo>
                    <a:lnTo>
                      <a:pt x="3812" y="10428"/>
                    </a:lnTo>
                    <a:lnTo>
                      <a:pt x="2541" y="11917"/>
                    </a:lnTo>
                    <a:lnTo>
                      <a:pt x="2541" y="12662"/>
                    </a:lnTo>
                    <a:lnTo>
                      <a:pt x="1271" y="13407"/>
                    </a:lnTo>
                    <a:lnTo>
                      <a:pt x="1271" y="14152"/>
                    </a:lnTo>
                    <a:lnTo>
                      <a:pt x="0" y="14897"/>
                    </a:lnTo>
                    <a:lnTo>
                      <a:pt x="0" y="20855"/>
                    </a:lnTo>
                    <a:lnTo>
                      <a:pt x="1271" y="20855"/>
                    </a:lnTo>
                    <a:lnTo>
                      <a:pt x="1271" y="21600"/>
                    </a:lnTo>
                    <a:lnTo>
                      <a:pt x="5082" y="21600"/>
                    </a:lnTo>
                    <a:lnTo>
                      <a:pt x="5082" y="20855"/>
                    </a:lnTo>
                    <a:lnTo>
                      <a:pt x="6353" y="20855"/>
                    </a:lnTo>
                    <a:lnTo>
                      <a:pt x="7624" y="20110"/>
                    </a:lnTo>
                    <a:lnTo>
                      <a:pt x="8894" y="18621"/>
                    </a:lnTo>
                    <a:lnTo>
                      <a:pt x="10165" y="17876"/>
                    </a:lnTo>
                    <a:lnTo>
                      <a:pt x="11435" y="16386"/>
                    </a:lnTo>
                    <a:lnTo>
                      <a:pt x="13976" y="14897"/>
                    </a:lnTo>
                    <a:lnTo>
                      <a:pt x="16518" y="10428"/>
                    </a:lnTo>
                    <a:lnTo>
                      <a:pt x="19059" y="7448"/>
                    </a:lnTo>
                    <a:lnTo>
                      <a:pt x="20329" y="6703"/>
                    </a:lnTo>
                    <a:lnTo>
                      <a:pt x="20329" y="5959"/>
                    </a:lnTo>
                    <a:lnTo>
                      <a:pt x="21600" y="5214"/>
                    </a:lnTo>
                    <a:lnTo>
                      <a:pt x="21600" y="2234"/>
                    </a:lnTo>
                    <a:lnTo>
                      <a:pt x="20329" y="1490"/>
                    </a:lnTo>
                    <a:lnTo>
                      <a:pt x="20329" y="745"/>
                    </a:lnTo>
                    <a:lnTo>
                      <a:pt x="19059" y="0"/>
                    </a:lnTo>
                    <a:lnTo>
                      <a:pt x="17788" y="0"/>
                    </a:lnTo>
                    <a:lnTo>
                      <a:pt x="17788" y="745"/>
                    </a:lnTo>
                    <a:lnTo>
                      <a:pt x="16518" y="745"/>
                    </a:lnTo>
                    <a:lnTo>
                      <a:pt x="16518" y="2234"/>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81" name="Freeform 97"/>
              <p:cNvSpPr/>
              <p:nvPr/>
            </p:nvSpPr>
            <p:spPr>
              <a:xfrm>
                <a:off x="40050" y="0"/>
                <a:ext cx="104131" cy="129312"/>
              </a:xfrm>
              <a:custGeom>
                <a:avLst/>
                <a:gdLst/>
                <a:ahLst/>
                <a:cxnLst>
                  <a:cxn ang="0">
                    <a:pos x="wd2" y="hd2"/>
                  </a:cxn>
                  <a:cxn ang="5400000">
                    <a:pos x="wd2" y="hd2"/>
                  </a:cxn>
                  <a:cxn ang="10800000">
                    <a:pos x="wd2" y="hd2"/>
                  </a:cxn>
                  <a:cxn ang="16200000">
                    <a:pos x="wd2" y="hd2"/>
                  </a:cxn>
                </a:cxnLst>
                <a:rect l="0" t="0" r="r" b="b"/>
                <a:pathLst>
                  <a:path w="21600" h="21600" extrusionOk="0">
                    <a:moveTo>
                      <a:pt x="9969" y="0"/>
                    </a:moveTo>
                    <a:lnTo>
                      <a:pt x="9969" y="554"/>
                    </a:lnTo>
                    <a:lnTo>
                      <a:pt x="9138" y="554"/>
                    </a:lnTo>
                    <a:lnTo>
                      <a:pt x="9138" y="1108"/>
                    </a:lnTo>
                    <a:lnTo>
                      <a:pt x="8308" y="1662"/>
                    </a:lnTo>
                    <a:lnTo>
                      <a:pt x="8308" y="2215"/>
                    </a:lnTo>
                    <a:lnTo>
                      <a:pt x="7477" y="2769"/>
                    </a:lnTo>
                    <a:lnTo>
                      <a:pt x="7477" y="3323"/>
                    </a:lnTo>
                    <a:lnTo>
                      <a:pt x="6646" y="4431"/>
                    </a:lnTo>
                    <a:lnTo>
                      <a:pt x="6646" y="6092"/>
                    </a:lnTo>
                    <a:lnTo>
                      <a:pt x="5815" y="7754"/>
                    </a:lnTo>
                    <a:lnTo>
                      <a:pt x="5815" y="9415"/>
                    </a:lnTo>
                    <a:lnTo>
                      <a:pt x="4985" y="9969"/>
                    </a:lnTo>
                    <a:lnTo>
                      <a:pt x="4985" y="10523"/>
                    </a:lnTo>
                    <a:lnTo>
                      <a:pt x="4154" y="11077"/>
                    </a:lnTo>
                    <a:lnTo>
                      <a:pt x="2492" y="11631"/>
                    </a:lnTo>
                    <a:lnTo>
                      <a:pt x="831" y="12738"/>
                    </a:lnTo>
                    <a:lnTo>
                      <a:pt x="831" y="13292"/>
                    </a:lnTo>
                    <a:lnTo>
                      <a:pt x="0" y="13846"/>
                    </a:lnTo>
                    <a:lnTo>
                      <a:pt x="0" y="16062"/>
                    </a:lnTo>
                    <a:lnTo>
                      <a:pt x="831" y="16615"/>
                    </a:lnTo>
                    <a:lnTo>
                      <a:pt x="831" y="18277"/>
                    </a:lnTo>
                    <a:lnTo>
                      <a:pt x="1662" y="18277"/>
                    </a:lnTo>
                    <a:lnTo>
                      <a:pt x="1662" y="18831"/>
                    </a:lnTo>
                    <a:lnTo>
                      <a:pt x="4985" y="18831"/>
                    </a:lnTo>
                    <a:lnTo>
                      <a:pt x="5815" y="19385"/>
                    </a:lnTo>
                    <a:lnTo>
                      <a:pt x="6646" y="19385"/>
                    </a:lnTo>
                    <a:lnTo>
                      <a:pt x="6646" y="19938"/>
                    </a:lnTo>
                    <a:lnTo>
                      <a:pt x="7477" y="20492"/>
                    </a:lnTo>
                    <a:lnTo>
                      <a:pt x="7477" y="21046"/>
                    </a:lnTo>
                    <a:lnTo>
                      <a:pt x="8308" y="21046"/>
                    </a:lnTo>
                    <a:lnTo>
                      <a:pt x="8308" y="21600"/>
                    </a:lnTo>
                    <a:lnTo>
                      <a:pt x="14954" y="21600"/>
                    </a:lnTo>
                    <a:lnTo>
                      <a:pt x="16615" y="21046"/>
                    </a:lnTo>
                    <a:lnTo>
                      <a:pt x="18277" y="21046"/>
                    </a:lnTo>
                    <a:lnTo>
                      <a:pt x="19108" y="20492"/>
                    </a:lnTo>
                    <a:lnTo>
                      <a:pt x="20769" y="20492"/>
                    </a:lnTo>
                    <a:lnTo>
                      <a:pt x="20769" y="19938"/>
                    </a:lnTo>
                    <a:lnTo>
                      <a:pt x="21600" y="19938"/>
                    </a:lnTo>
                    <a:lnTo>
                      <a:pt x="21600" y="18831"/>
                    </a:lnTo>
                    <a:lnTo>
                      <a:pt x="20769" y="18277"/>
                    </a:lnTo>
                    <a:lnTo>
                      <a:pt x="20769" y="17169"/>
                    </a:lnTo>
                    <a:lnTo>
                      <a:pt x="19938" y="15508"/>
                    </a:lnTo>
                    <a:lnTo>
                      <a:pt x="19108" y="14954"/>
                    </a:lnTo>
                    <a:lnTo>
                      <a:pt x="19108" y="13292"/>
                    </a:lnTo>
                    <a:lnTo>
                      <a:pt x="19938" y="12738"/>
                    </a:lnTo>
                    <a:lnTo>
                      <a:pt x="19938" y="6646"/>
                    </a:lnTo>
                    <a:lnTo>
                      <a:pt x="19108" y="5538"/>
                    </a:lnTo>
                    <a:lnTo>
                      <a:pt x="18277" y="3877"/>
                    </a:lnTo>
                    <a:lnTo>
                      <a:pt x="18277" y="2769"/>
                    </a:lnTo>
                    <a:lnTo>
                      <a:pt x="17446" y="1662"/>
                    </a:lnTo>
                    <a:lnTo>
                      <a:pt x="17446" y="1108"/>
                    </a:lnTo>
                    <a:lnTo>
                      <a:pt x="15785" y="0"/>
                    </a:lnTo>
                    <a:lnTo>
                      <a:pt x="9969" y="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82" name="Freeform 102"/>
              <p:cNvSpPr/>
              <p:nvPr/>
            </p:nvSpPr>
            <p:spPr>
              <a:xfrm>
                <a:off x="64080" y="152520"/>
                <a:ext cx="60076" cy="39789"/>
              </a:xfrm>
              <a:custGeom>
                <a:avLst/>
                <a:gdLst/>
                <a:ahLst/>
                <a:cxnLst>
                  <a:cxn ang="0">
                    <a:pos x="wd2" y="hd2"/>
                  </a:cxn>
                  <a:cxn ang="5400000">
                    <a:pos x="wd2" y="hd2"/>
                  </a:cxn>
                  <a:cxn ang="10800000">
                    <a:pos x="wd2" y="hd2"/>
                  </a:cxn>
                  <a:cxn ang="16200000">
                    <a:pos x="wd2" y="hd2"/>
                  </a:cxn>
                </a:cxnLst>
                <a:rect l="0" t="0" r="r" b="b"/>
                <a:pathLst>
                  <a:path w="21600" h="21600" extrusionOk="0">
                    <a:moveTo>
                      <a:pt x="12960" y="5400"/>
                    </a:moveTo>
                    <a:lnTo>
                      <a:pt x="12960" y="3600"/>
                    </a:lnTo>
                    <a:lnTo>
                      <a:pt x="11520" y="3600"/>
                    </a:lnTo>
                    <a:lnTo>
                      <a:pt x="11520" y="1800"/>
                    </a:lnTo>
                    <a:lnTo>
                      <a:pt x="10080" y="1800"/>
                    </a:lnTo>
                    <a:lnTo>
                      <a:pt x="8640" y="0"/>
                    </a:lnTo>
                    <a:lnTo>
                      <a:pt x="1440" y="0"/>
                    </a:lnTo>
                    <a:lnTo>
                      <a:pt x="1440" y="1800"/>
                    </a:lnTo>
                    <a:lnTo>
                      <a:pt x="0" y="3600"/>
                    </a:lnTo>
                    <a:lnTo>
                      <a:pt x="0" y="9000"/>
                    </a:lnTo>
                    <a:lnTo>
                      <a:pt x="1440" y="9000"/>
                    </a:lnTo>
                    <a:lnTo>
                      <a:pt x="1440" y="12600"/>
                    </a:lnTo>
                    <a:lnTo>
                      <a:pt x="2880" y="14400"/>
                    </a:lnTo>
                    <a:lnTo>
                      <a:pt x="2880" y="16200"/>
                    </a:lnTo>
                    <a:lnTo>
                      <a:pt x="4320" y="18000"/>
                    </a:lnTo>
                    <a:lnTo>
                      <a:pt x="5760" y="18000"/>
                    </a:lnTo>
                    <a:lnTo>
                      <a:pt x="5760" y="19800"/>
                    </a:lnTo>
                    <a:lnTo>
                      <a:pt x="8640" y="19800"/>
                    </a:lnTo>
                    <a:lnTo>
                      <a:pt x="8640" y="21600"/>
                    </a:lnTo>
                    <a:lnTo>
                      <a:pt x="18720" y="21600"/>
                    </a:lnTo>
                    <a:lnTo>
                      <a:pt x="21600" y="18000"/>
                    </a:lnTo>
                    <a:lnTo>
                      <a:pt x="21600" y="14400"/>
                    </a:lnTo>
                    <a:lnTo>
                      <a:pt x="20160" y="12600"/>
                    </a:lnTo>
                    <a:lnTo>
                      <a:pt x="20160" y="10800"/>
                    </a:lnTo>
                    <a:lnTo>
                      <a:pt x="18720" y="10800"/>
                    </a:lnTo>
                    <a:lnTo>
                      <a:pt x="17280" y="9000"/>
                    </a:lnTo>
                    <a:lnTo>
                      <a:pt x="15840" y="9000"/>
                    </a:lnTo>
                    <a:lnTo>
                      <a:pt x="14400" y="7200"/>
                    </a:lnTo>
                    <a:lnTo>
                      <a:pt x="12960" y="7200"/>
                    </a:lnTo>
                    <a:lnTo>
                      <a:pt x="12960" y="5400"/>
                    </a:lnTo>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83" name="Freeform 107"/>
              <p:cNvSpPr/>
              <p:nvPr/>
            </p:nvSpPr>
            <p:spPr>
              <a:xfrm>
                <a:off x="144180" y="139258"/>
                <a:ext cx="64081" cy="39789"/>
              </a:xfrm>
              <a:custGeom>
                <a:avLst/>
                <a:gdLst/>
                <a:ahLst/>
                <a:cxnLst>
                  <a:cxn ang="0">
                    <a:pos x="wd2" y="hd2"/>
                  </a:cxn>
                  <a:cxn ang="5400000">
                    <a:pos x="wd2" y="hd2"/>
                  </a:cxn>
                  <a:cxn ang="10800000">
                    <a:pos x="wd2" y="hd2"/>
                  </a:cxn>
                  <a:cxn ang="16200000">
                    <a:pos x="wd2" y="hd2"/>
                  </a:cxn>
                </a:cxnLst>
                <a:rect l="0" t="0" r="r" b="b"/>
                <a:pathLst>
                  <a:path w="21600" h="21600" extrusionOk="0">
                    <a:moveTo>
                      <a:pt x="1350" y="1800"/>
                    </a:moveTo>
                    <a:lnTo>
                      <a:pt x="1350" y="9000"/>
                    </a:lnTo>
                    <a:lnTo>
                      <a:pt x="0" y="10800"/>
                    </a:lnTo>
                    <a:lnTo>
                      <a:pt x="0" y="12600"/>
                    </a:lnTo>
                    <a:lnTo>
                      <a:pt x="1350" y="12600"/>
                    </a:lnTo>
                    <a:lnTo>
                      <a:pt x="1350" y="14400"/>
                    </a:lnTo>
                    <a:lnTo>
                      <a:pt x="2700" y="14400"/>
                    </a:lnTo>
                    <a:lnTo>
                      <a:pt x="2700" y="16200"/>
                    </a:lnTo>
                    <a:lnTo>
                      <a:pt x="4050" y="16200"/>
                    </a:lnTo>
                    <a:lnTo>
                      <a:pt x="5400" y="18000"/>
                    </a:lnTo>
                    <a:lnTo>
                      <a:pt x="8100" y="18000"/>
                    </a:lnTo>
                    <a:lnTo>
                      <a:pt x="10800" y="19800"/>
                    </a:lnTo>
                    <a:lnTo>
                      <a:pt x="14850" y="19800"/>
                    </a:lnTo>
                    <a:lnTo>
                      <a:pt x="16200" y="21600"/>
                    </a:lnTo>
                    <a:lnTo>
                      <a:pt x="17550" y="21600"/>
                    </a:lnTo>
                    <a:lnTo>
                      <a:pt x="18900" y="19800"/>
                    </a:lnTo>
                    <a:lnTo>
                      <a:pt x="21600" y="19800"/>
                    </a:lnTo>
                    <a:lnTo>
                      <a:pt x="21600" y="9000"/>
                    </a:lnTo>
                    <a:lnTo>
                      <a:pt x="20250" y="9000"/>
                    </a:lnTo>
                    <a:lnTo>
                      <a:pt x="20250" y="7200"/>
                    </a:lnTo>
                    <a:lnTo>
                      <a:pt x="17550" y="3600"/>
                    </a:lnTo>
                    <a:lnTo>
                      <a:pt x="16200" y="3600"/>
                    </a:lnTo>
                    <a:lnTo>
                      <a:pt x="13500" y="0"/>
                    </a:lnTo>
                    <a:lnTo>
                      <a:pt x="2700" y="0"/>
                    </a:lnTo>
                    <a:lnTo>
                      <a:pt x="2700" y="1800"/>
                    </a:lnTo>
                    <a:lnTo>
                      <a:pt x="1350" y="1800"/>
                    </a:lnTo>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84" name="Freeform 112"/>
              <p:cNvSpPr/>
              <p:nvPr/>
            </p:nvSpPr>
            <p:spPr>
              <a:xfrm>
                <a:off x="136170" y="198940"/>
                <a:ext cx="40051" cy="33158"/>
              </a:xfrm>
              <a:custGeom>
                <a:avLst/>
                <a:gdLst/>
                <a:ahLst/>
                <a:cxnLst>
                  <a:cxn ang="0">
                    <a:pos x="wd2" y="hd2"/>
                  </a:cxn>
                  <a:cxn ang="5400000">
                    <a:pos x="wd2" y="hd2"/>
                  </a:cxn>
                  <a:cxn ang="10800000">
                    <a:pos x="wd2" y="hd2"/>
                  </a:cxn>
                  <a:cxn ang="16200000">
                    <a:pos x="wd2" y="hd2"/>
                  </a:cxn>
                </a:cxnLst>
                <a:rect l="0" t="0" r="r" b="b"/>
                <a:pathLst>
                  <a:path w="21600" h="21600" extrusionOk="0">
                    <a:moveTo>
                      <a:pt x="4320" y="0"/>
                    </a:moveTo>
                    <a:lnTo>
                      <a:pt x="4320" y="4320"/>
                    </a:lnTo>
                    <a:lnTo>
                      <a:pt x="0" y="8640"/>
                    </a:lnTo>
                    <a:lnTo>
                      <a:pt x="0" y="17280"/>
                    </a:lnTo>
                    <a:lnTo>
                      <a:pt x="2160" y="17280"/>
                    </a:lnTo>
                    <a:lnTo>
                      <a:pt x="2160" y="21600"/>
                    </a:lnTo>
                    <a:lnTo>
                      <a:pt x="17280" y="21600"/>
                    </a:lnTo>
                    <a:lnTo>
                      <a:pt x="17280" y="19440"/>
                    </a:lnTo>
                    <a:lnTo>
                      <a:pt x="19440" y="19440"/>
                    </a:lnTo>
                    <a:lnTo>
                      <a:pt x="19440" y="17280"/>
                    </a:lnTo>
                    <a:lnTo>
                      <a:pt x="21600" y="17280"/>
                    </a:lnTo>
                    <a:lnTo>
                      <a:pt x="21600" y="12960"/>
                    </a:lnTo>
                    <a:lnTo>
                      <a:pt x="19440" y="10800"/>
                    </a:lnTo>
                    <a:lnTo>
                      <a:pt x="19440" y="6480"/>
                    </a:lnTo>
                    <a:lnTo>
                      <a:pt x="17280" y="6480"/>
                    </a:lnTo>
                    <a:lnTo>
                      <a:pt x="17280" y="4320"/>
                    </a:lnTo>
                    <a:lnTo>
                      <a:pt x="12960" y="4320"/>
                    </a:lnTo>
                    <a:lnTo>
                      <a:pt x="10800" y="2160"/>
                    </a:lnTo>
                    <a:lnTo>
                      <a:pt x="4320" y="2160"/>
                    </a:lnTo>
                    <a:lnTo>
                      <a:pt x="4320" y="0"/>
                    </a:lnTo>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85" name="Freeform 114"/>
              <p:cNvSpPr/>
              <p:nvPr/>
            </p:nvSpPr>
            <p:spPr>
              <a:xfrm>
                <a:off x="212265" y="192308"/>
                <a:ext cx="36046" cy="23211"/>
              </a:xfrm>
              <a:custGeom>
                <a:avLst/>
                <a:gdLst/>
                <a:ahLst/>
                <a:cxnLst>
                  <a:cxn ang="0">
                    <a:pos x="wd2" y="hd2"/>
                  </a:cxn>
                  <a:cxn ang="5400000">
                    <a:pos x="wd2" y="hd2"/>
                  </a:cxn>
                  <a:cxn ang="10800000">
                    <a:pos x="wd2" y="hd2"/>
                  </a:cxn>
                  <a:cxn ang="16200000">
                    <a:pos x="wd2" y="hd2"/>
                  </a:cxn>
                </a:cxnLst>
                <a:rect l="0" t="0" r="r" b="b"/>
                <a:pathLst>
                  <a:path w="21600" h="21600" extrusionOk="0">
                    <a:moveTo>
                      <a:pt x="0" y="9257"/>
                    </a:moveTo>
                    <a:lnTo>
                      <a:pt x="0" y="18514"/>
                    </a:lnTo>
                    <a:lnTo>
                      <a:pt x="2400" y="18514"/>
                    </a:lnTo>
                    <a:lnTo>
                      <a:pt x="2400" y="21600"/>
                    </a:lnTo>
                    <a:lnTo>
                      <a:pt x="12000" y="21600"/>
                    </a:lnTo>
                    <a:lnTo>
                      <a:pt x="14400" y="18514"/>
                    </a:lnTo>
                    <a:lnTo>
                      <a:pt x="19200" y="18514"/>
                    </a:lnTo>
                    <a:lnTo>
                      <a:pt x="19200" y="15429"/>
                    </a:lnTo>
                    <a:lnTo>
                      <a:pt x="21600" y="12343"/>
                    </a:lnTo>
                    <a:lnTo>
                      <a:pt x="21600" y="3086"/>
                    </a:lnTo>
                    <a:lnTo>
                      <a:pt x="19200" y="0"/>
                    </a:lnTo>
                    <a:lnTo>
                      <a:pt x="14400" y="0"/>
                    </a:lnTo>
                    <a:lnTo>
                      <a:pt x="12000" y="3086"/>
                    </a:lnTo>
                    <a:lnTo>
                      <a:pt x="2400" y="3086"/>
                    </a:lnTo>
                    <a:lnTo>
                      <a:pt x="2400" y="6171"/>
                    </a:lnTo>
                    <a:lnTo>
                      <a:pt x="0" y="6171"/>
                    </a:lnTo>
                    <a:lnTo>
                      <a:pt x="0" y="9257"/>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86" name="Freeform 116"/>
              <p:cNvSpPr/>
              <p:nvPr/>
            </p:nvSpPr>
            <p:spPr>
              <a:xfrm>
                <a:off x="180225" y="258622"/>
                <a:ext cx="96121" cy="109418"/>
              </a:xfrm>
              <a:custGeom>
                <a:avLst/>
                <a:gdLst/>
                <a:ahLst/>
                <a:cxnLst>
                  <a:cxn ang="0">
                    <a:pos x="wd2" y="hd2"/>
                  </a:cxn>
                  <a:cxn ang="5400000">
                    <a:pos x="wd2" y="hd2"/>
                  </a:cxn>
                  <a:cxn ang="10800000">
                    <a:pos x="wd2" y="hd2"/>
                  </a:cxn>
                  <a:cxn ang="16200000">
                    <a:pos x="wd2" y="hd2"/>
                  </a:cxn>
                </a:cxnLst>
                <a:rect l="0" t="0" r="r" b="b"/>
                <a:pathLst>
                  <a:path w="21600" h="21600" extrusionOk="0">
                    <a:moveTo>
                      <a:pt x="12600" y="0"/>
                    </a:moveTo>
                    <a:lnTo>
                      <a:pt x="11700" y="0"/>
                    </a:lnTo>
                    <a:lnTo>
                      <a:pt x="10800" y="655"/>
                    </a:lnTo>
                    <a:lnTo>
                      <a:pt x="9900" y="655"/>
                    </a:lnTo>
                    <a:lnTo>
                      <a:pt x="9000" y="1309"/>
                    </a:lnTo>
                    <a:lnTo>
                      <a:pt x="8100" y="2618"/>
                    </a:lnTo>
                    <a:lnTo>
                      <a:pt x="6300" y="3273"/>
                    </a:lnTo>
                    <a:lnTo>
                      <a:pt x="0" y="7855"/>
                    </a:lnTo>
                    <a:lnTo>
                      <a:pt x="0" y="9818"/>
                    </a:lnTo>
                    <a:lnTo>
                      <a:pt x="900" y="10473"/>
                    </a:lnTo>
                    <a:lnTo>
                      <a:pt x="1800" y="11782"/>
                    </a:lnTo>
                    <a:lnTo>
                      <a:pt x="2700" y="11782"/>
                    </a:lnTo>
                    <a:lnTo>
                      <a:pt x="2700" y="12436"/>
                    </a:lnTo>
                    <a:lnTo>
                      <a:pt x="5400" y="15055"/>
                    </a:lnTo>
                    <a:lnTo>
                      <a:pt x="7200" y="16364"/>
                    </a:lnTo>
                    <a:lnTo>
                      <a:pt x="8100" y="17673"/>
                    </a:lnTo>
                    <a:lnTo>
                      <a:pt x="9000" y="17673"/>
                    </a:lnTo>
                    <a:lnTo>
                      <a:pt x="9000" y="18327"/>
                    </a:lnTo>
                    <a:lnTo>
                      <a:pt x="10800" y="19636"/>
                    </a:lnTo>
                    <a:lnTo>
                      <a:pt x="10800" y="20291"/>
                    </a:lnTo>
                    <a:lnTo>
                      <a:pt x="11700" y="20945"/>
                    </a:lnTo>
                    <a:lnTo>
                      <a:pt x="12600" y="20945"/>
                    </a:lnTo>
                    <a:lnTo>
                      <a:pt x="12600" y="21600"/>
                    </a:lnTo>
                    <a:lnTo>
                      <a:pt x="14400" y="21600"/>
                    </a:lnTo>
                    <a:lnTo>
                      <a:pt x="14400" y="20945"/>
                    </a:lnTo>
                    <a:lnTo>
                      <a:pt x="15300" y="20291"/>
                    </a:lnTo>
                    <a:lnTo>
                      <a:pt x="15300" y="19636"/>
                    </a:lnTo>
                    <a:lnTo>
                      <a:pt x="16200" y="18327"/>
                    </a:lnTo>
                    <a:lnTo>
                      <a:pt x="18000" y="17018"/>
                    </a:lnTo>
                    <a:lnTo>
                      <a:pt x="19800" y="16364"/>
                    </a:lnTo>
                    <a:lnTo>
                      <a:pt x="19800" y="15709"/>
                    </a:lnTo>
                    <a:lnTo>
                      <a:pt x="20700" y="15709"/>
                    </a:lnTo>
                    <a:lnTo>
                      <a:pt x="20700" y="15055"/>
                    </a:lnTo>
                    <a:lnTo>
                      <a:pt x="21600" y="15055"/>
                    </a:lnTo>
                    <a:lnTo>
                      <a:pt x="21600" y="5236"/>
                    </a:lnTo>
                    <a:lnTo>
                      <a:pt x="19800" y="3927"/>
                    </a:lnTo>
                    <a:lnTo>
                      <a:pt x="18900" y="2618"/>
                    </a:lnTo>
                    <a:lnTo>
                      <a:pt x="15300" y="0"/>
                    </a:lnTo>
                    <a:lnTo>
                      <a:pt x="12600" y="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87" name="Freeform 121"/>
              <p:cNvSpPr/>
              <p:nvPr/>
            </p:nvSpPr>
            <p:spPr>
              <a:xfrm>
                <a:off x="124155" y="268569"/>
                <a:ext cx="56071" cy="59683"/>
              </a:xfrm>
              <a:custGeom>
                <a:avLst/>
                <a:gdLst/>
                <a:ahLst/>
                <a:cxnLst>
                  <a:cxn ang="0">
                    <a:pos x="wd2" y="hd2"/>
                  </a:cxn>
                  <a:cxn ang="5400000">
                    <a:pos x="wd2" y="hd2"/>
                  </a:cxn>
                  <a:cxn ang="10800000">
                    <a:pos x="wd2" y="hd2"/>
                  </a:cxn>
                  <a:cxn ang="16200000">
                    <a:pos x="wd2" y="hd2"/>
                  </a:cxn>
                </a:cxnLst>
                <a:rect l="0" t="0" r="r" b="b"/>
                <a:pathLst>
                  <a:path w="21600" h="21600" extrusionOk="0">
                    <a:moveTo>
                      <a:pt x="13886" y="0"/>
                    </a:moveTo>
                    <a:lnTo>
                      <a:pt x="13886" y="1200"/>
                    </a:lnTo>
                    <a:lnTo>
                      <a:pt x="12343" y="2400"/>
                    </a:lnTo>
                    <a:lnTo>
                      <a:pt x="10800" y="2400"/>
                    </a:lnTo>
                    <a:lnTo>
                      <a:pt x="9257" y="4800"/>
                    </a:lnTo>
                    <a:lnTo>
                      <a:pt x="7714" y="4800"/>
                    </a:lnTo>
                    <a:lnTo>
                      <a:pt x="7714" y="6000"/>
                    </a:lnTo>
                    <a:lnTo>
                      <a:pt x="6171" y="7200"/>
                    </a:lnTo>
                    <a:lnTo>
                      <a:pt x="6171" y="8400"/>
                    </a:lnTo>
                    <a:lnTo>
                      <a:pt x="3086" y="13200"/>
                    </a:lnTo>
                    <a:lnTo>
                      <a:pt x="3086" y="14400"/>
                    </a:lnTo>
                    <a:lnTo>
                      <a:pt x="1543" y="16800"/>
                    </a:lnTo>
                    <a:lnTo>
                      <a:pt x="0" y="18000"/>
                    </a:lnTo>
                    <a:lnTo>
                      <a:pt x="0" y="20400"/>
                    </a:lnTo>
                    <a:lnTo>
                      <a:pt x="1543" y="21600"/>
                    </a:lnTo>
                    <a:lnTo>
                      <a:pt x="3086" y="21600"/>
                    </a:lnTo>
                    <a:lnTo>
                      <a:pt x="4629" y="20400"/>
                    </a:lnTo>
                    <a:lnTo>
                      <a:pt x="7714" y="20400"/>
                    </a:lnTo>
                    <a:lnTo>
                      <a:pt x="13886" y="15600"/>
                    </a:lnTo>
                    <a:lnTo>
                      <a:pt x="13886" y="14400"/>
                    </a:lnTo>
                    <a:lnTo>
                      <a:pt x="15429" y="12000"/>
                    </a:lnTo>
                    <a:lnTo>
                      <a:pt x="16971" y="10800"/>
                    </a:lnTo>
                    <a:lnTo>
                      <a:pt x="20057" y="6000"/>
                    </a:lnTo>
                    <a:lnTo>
                      <a:pt x="20057" y="3600"/>
                    </a:lnTo>
                    <a:lnTo>
                      <a:pt x="21600" y="3600"/>
                    </a:lnTo>
                    <a:lnTo>
                      <a:pt x="21600" y="2400"/>
                    </a:lnTo>
                    <a:lnTo>
                      <a:pt x="20057" y="2400"/>
                    </a:lnTo>
                    <a:lnTo>
                      <a:pt x="20057" y="1200"/>
                    </a:lnTo>
                    <a:lnTo>
                      <a:pt x="16971" y="1200"/>
                    </a:lnTo>
                    <a:lnTo>
                      <a:pt x="15429" y="0"/>
                    </a:lnTo>
                    <a:lnTo>
                      <a:pt x="13886" y="0"/>
                    </a:lnTo>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88" name="Freeform 123"/>
              <p:cNvSpPr/>
              <p:nvPr/>
            </p:nvSpPr>
            <p:spPr>
              <a:xfrm>
                <a:off x="184230" y="232097"/>
                <a:ext cx="20026" cy="19895"/>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lnTo>
                      <a:pt x="8640" y="21600"/>
                    </a:lnTo>
                    <a:lnTo>
                      <a:pt x="0" y="14400"/>
                    </a:lnTo>
                    <a:lnTo>
                      <a:pt x="0" y="3600"/>
                    </a:lnTo>
                    <a:lnTo>
                      <a:pt x="4320" y="3600"/>
                    </a:lnTo>
                    <a:lnTo>
                      <a:pt x="4320" y="0"/>
                    </a:lnTo>
                    <a:lnTo>
                      <a:pt x="17280" y="0"/>
                    </a:lnTo>
                    <a:lnTo>
                      <a:pt x="17280" y="3600"/>
                    </a:lnTo>
                    <a:lnTo>
                      <a:pt x="21600" y="3600"/>
                    </a:lnTo>
                    <a:lnTo>
                      <a:pt x="21600" y="14400"/>
                    </a:lnTo>
                    <a:lnTo>
                      <a:pt x="17280" y="18000"/>
                    </a:lnTo>
                    <a:lnTo>
                      <a:pt x="17280" y="21600"/>
                    </a:lnTo>
                    <a:lnTo>
                      <a:pt x="12960" y="216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grpSp>
        <p:grpSp>
          <p:nvGrpSpPr>
            <p:cNvPr id="2306" name="Gruppieren 26631"/>
            <p:cNvGrpSpPr/>
            <p:nvPr/>
          </p:nvGrpSpPr>
          <p:grpSpPr>
            <a:xfrm>
              <a:off x="7164970" y="2655849"/>
              <a:ext cx="1425785" cy="477456"/>
              <a:chOff x="0" y="0"/>
              <a:chExt cx="1425784" cy="477455"/>
            </a:xfrm>
          </p:grpSpPr>
          <p:sp>
            <p:nvSpPr>
              <p:cNvPr id="2290" name="Freeform 213"/>
              <p:cNvSpPr/>
              <p:nvPr/>
            </p:nvSpPr>
            <p:spPr>
              <a:xfrm>
                <a:off x="833042" y="450930"/>
                <a:ext cx="36046" cy="26526"/>
              </a:xfrm>
              <a:custGeom>
                <a:avLst/>
                <a:gdLst/>
                <a:ahLst/>
                <a:cxnLst>
                  <a:cxn ang="0">
                    <a:pos x="wd2" y="hd2"/>
                  </a:cxn>
                  <a:cxn ang="5400000">
                    <a:pos x="wd2" y="hd2"/>
                  </a:cxn>
                  <a:cxn ang="10800000">
                    <a:pos x="wd2" y="hd2"/>
                  </a:cxn>
                  <a:cxn ang="16200000">
                    <a:pos x="wd2" y="hd2"/>
                  </a:cxn>
                </a:cxnLst>
                <a:rect l="0" t="0" r="r" b="b"/>
                <a:pathLst>
                  <a:path w="21600" h="21600" extrusionOk="0">
                    <a:moveTo>
                      <a:pt x="21600" y="2700"/>
                    </a:moveTo>
                    <a:lnTo>
                      <a:pt x="19200" y="0"/>
                    </a:lnTo>
                    <a:lnTo>
                      <a:pt x="12000" y="0"/>
                    </a:lnTo>
                    <a:lnTo>
                      <a:pt x="9600" y="2700"/>
                    </a:lnTo>
                    <a:lnTo>
                      <a:pt x="7200" y="2700"/>
                    </a:lnTo>
                    <a:lnTo>
                      <a:pt x="2400" y="8100"/>
                    </a:lnTo>
                    <a:lnTo>
                      <a:pt x="2400" y="10800"/>
                    </a:lnTo>
                    <a:lnTo>
                      <a:pt x="0" y="13500"/>
                    </a:lnTo>
                    <a:lnTo>
                      <a:pt x="0" y="18900"/>
                    </a:lnTo>
                    <a:lnTo>
                      <a:pt x="2400" y="21600"/>
                    </a:lnTo>
                    <a:lnTo>
                      <a:pt x="4800" y="21600"/>
                    </a:lnTo>
                    <a:lnTo>
                      <a:pt x="7200" y="18900"/>
                    </a:lnTo>
                    <a:lnTo>
                      <a:pt x="12000" y="18900"/>
                    </a:lnTo>
                    <a:lnTo>
                      <a:pt x="12000" y="16200"/>
                    </a:lnTo>
                    <a:lnTo>
                      <a:pt x="14400" y="16200"/>
                    </a:lnTo>
                    <a:lnTo>
                      <a:pt x="21600" y="8100"/>
                    </a:lnTo>
                    <a:lnTo>
                      <a:pt x="21600" y="27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91" name="Freeform 191"/>
              <p:cNvSpPr/>
              <p:nvPr/>
            </p:nvSpPr>
            <p:spPr>
              <a:xfrm>
                <a:off x="961202" y="234035"/>
                <a:ext cx="36046" cy="12701"/>
              </a:xfrm>
              <a:custGeom>
                <a:avLst/>
                <a:gdLst/>
                <a:ahLst/>
                <a:cxnLst>
                  <a:cxn ang="0">
                    <a:pos x="wd2" y="hd2"/>
                  </a:cxn>
                  <a:cxn ang="5400000">
                    <a:pos x="wd2" y="hd2"/>
                  </a:cxn>
                  <a:cxn ang="10800000">
                    <a:pos x="wd2" y="hd2"/>
                  </a:cxn>
                  <a:cxn ang="16200000">
                    <a:pos x="wd2" y="hd2"/>
                  </a:cxn>
                </a:cxnLst>
                <a:rect l="0" t="0" r="r" b="b"/>
                <a:pathLst>
                  <a:path w="21600" h="21600" extrusionOk="0">
                    <a:moveTo>
                      <a:pt x="9600" y="21600"/>
                    </a:moveTo>
                    <a:lnTo>
                      <a:pt x="2400" y="21600"/>
                    </a:lnTo>
                    <a:lnTo>
                      <a:pt x="2400" y="14400"/>
                    </a:lnTo>
                    <a:lnTo>
                      <a:pt x="0" y="14400"/>
                    </a:lnTo>
                    <a:lnTo>
                      <a:pt x="0" y="7200"/>
                    </a:lnTo>
                    <a:lnTo>
                      <a:pt x="2400" y="7200"/>
                    </a:lnTo>
                    <a:lnTo>
                      <a:pt x="2400" y="0"/>
                    </a:lnTo>
                    <a:lnTo>
                      <a:pt x="16800" y="0"/>
                    </a:lnTo>
                    <a:lnTo>
                      <a:pt x="19200" y="7200"/>
                    </a:lnTo>
                    <a:lnTo>
                      <a:pt x="21600" y="7200"/>
                    </a:lnTo>
                    <a:lnTo>
                      <a:pt x="21600" y="14400"/>
                    </a:lnTo>
                    <a:lnTo>
                      <a:pt x="19200" y="14400"/>
                    </a:lnTo>
                    <a:lnTo>
                      <a:pt x="16800" y="21600"/>
                    </a:lnTo>
                    <a:lnTo>
                      <a:pt x="9600" y="216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92" name="Freeform 193"/>
              <p:cNvSpPr/>
              <p:nvPr/>
            </p:nvSpPr>
            <p:spPr>
              <a:xfrm>
                <a:off x="0" y="43103"/>
                <a:ext cx="344431" cy="311674"/>
              </a:xfrm>
              <a:custGeom>
                <a:avLst/>
                <a:gdLst/>
                <a:ahLst/>
                <a:cxnLst>
                  <a:cxn ang="0">
                    <a:pos x="wd2" y="hd2"/>
                  </a:cxn>
                  <a:cxn ang="5400000">
                    <a:pos x="wd2" y="hd2"/>
                  </a:cxn>
                  <a:cxn ang="10800000">
                    <a:pos x="wd2" y="hd2"/>
                  </a:cxn>
                  <a:cxn ang="16200000">
                    <a:pos x="wd2" y="hd2"/>
                  </a:cxn>
                </a:cxnLst>
                <a:rect l="0" t="0" r="r" b="b"/>
                <a:pathLst>
                  <a:path w="21600" h="21600" extrusionOk="0">
                    <a:moveTo>
                      <a:pt x="8037" y="3447"/>
                    </a:moveTo>
                    <a:lnTo>
                      <a:pt x="7786" y="3217"/>
                    </a:lnTo>
                    <a:lnTo>
                      <a:pt x="7535" y="3217"/>
                    </a:lnTo>
                    <a:lnTo>
                      <a:pt x="6781" y="2987"/>
                    </a:lnTo>
                    <a:lnTo>
                      <a:pt x="6279" y="2757"/>
                    </a:lnTo>
                    <a:lnTo>
                      <a:pt x="6028" y="2757"/>
                    </a:lnTo>
                    <a:lnTo>
                      <a:pt x="5777" y="2528"/>
                    </a:lnTo>
                    <a:lnTo>
                      <a:pt x="5526" y="2528"/>
                    </a:lnTo>
                    <a:lnTo>
                      <a:pt x="5526" y="2298"/>
                    </a:lnTo>
                    <a:lnTo>
                      <a:pt x="5274" y="2298"/>
                    </a:lnTo>
                    <a:lnTo>
                      <a:pt x="4521" y="1609"/>
                    </a:lnTo>
                    <a:lnTo>
                      <a:pt x="4270" y="1149"/>
                    </a:lnTo>
                    <a:lnTo>
                      <a:pt x="4019" y="919"/>
                    </a:lnTo>
                    <a:lnTo>
                      <a:pt x="3767" y="460"/>
                    </a:lnTo>
                    <a:lnTo>
                      <a:pt x="3516" y="460"/>
                    </a:lnTo>
                    <a:lnTo>
                      <a:pt x="3516" y="230"/>
                    </a:lnTo>
                    <a:lnTo>
                      <a:pt x="3265" y="230"/>
                    </a:lnTo>
                    <a:lnTo>
                      <a:pt x="3265" y="0"/>
                    </a:lnTo>
                    <a:lnTo>
                      <a:pt x="1256" y="0"/>
                    </a:lnTo>
                    <a:lnTo>
                      <a:pt x="1005" y="230"/>
                    </a:lnTo>
                    <a:lnTo>
                      <a:pt x="502" y="230"/>
                    </a:lnTo>
                    <a:lnTo>
                      <a:pt x="251" y="460"/>
                    </a:lnTo>
                    <a:lnTo>
                      <a:pt x="251" y="689"/>
                    </a:lnTo>
                    <a:lnTo>
                      <a:pt x="0" y="689"/>
                    </a:lnTo>
                    <a:lnTo>
                      <a:pt x="0" y="1609"/>
                    </a:lnTo>
                    <a:lnTo>
                      <a:pt x="251" y="1609"/>
                    </a:lnTo>
                    <a:lnTo>
                      <a:pt x="502" y="1838"/>
                    </a:lnTo>
                    <a:lnTo>
                      <a:pt x="502" y="2068"/>
                    </a:lnTo>
                    <a:lnTo>
                      <a:pt x="753" y="2068"/>
                    </a:lnTo>
                    <a:lnTo>
                      <a:pt x="1005" y="2298"/>
                    </a:lnTo>
                    <a:lnTo>
                      <a:pt x="3014" y="3217"/>
                    </a:lnTo>
                    <a:lnTo>
                      <a:pt x="3265" y="3217"/>
                    </a:lnTo>
                    <a:lnTo>
                      <a:pt x="3265" y="3447"/>
                    </a:lnTo>
                    <a:lnTo>
                      <a:pt x="3767" y="3677"/>
                    </a:lnTo>
                    <a:lnTo>
                      <a:pt x="4772" y="4596"/>
                    </a:lnTo>
                    <a:lnTo>
                      <a:pt x="6279" y="5745"/>
                    </a:lnTo>
                    <a:lnTo>
                      <a:pt x="6781" y="5974"/>
                    </a:lnTo>
                    <a:lnTo>
                      <a:pt x="8037" y="7123"/>
                    </a:lnTo>
                    <a:lnTo>
                      <a:pt x="8037" y="7353"/>
                    </a:lnTo>
                    <a:lnTo>
                      <a:pt x="8288" y="7353"/>
                    </a:lnTo>
                    <a:lnTo>
                      <a:pt x="8288" y="8272"/>
                    </a:lnTo>
                    <a:lnTo>
                      <a:pt x="8540" y="8502"/>
                    </a:lnTo>
                    <a:lnTo>
                      <a:pt x="8540" y="9191"/>
                    </a:lnTo>
                    <a:lnTo>
                      <a:pt x="8791" y="9421"/>
                    </a:lnTo>
                    <a:lnTo>
                      <a:pt x="8791" y="9881"/>
                    </a:lnTo>
                    <a:lnTo>
                      <a:pt x="9293" y="10800"/>
                    </a:lnTo>
                    <a:lnTo>
                      <a:pt x="9544" y="11489"/>
                    </a:lnTo>
                    <a:lnTo>
                      <a:pt x="9795" y="11949"/>
                    </a:lnTo>
                    <a:lnTo>
                      <a:pt x="10298" y="12409"/>
                    </a:lnTo>
                    <a:lnTo>
                      <a:pt x="10549" y="13098"/>
                    </a:lnTo>
                    <a:lnTo>
                      <a:pt x="11805" y="14247"/>
                    </a:lnTo>
                    <a:lnTo>
                      <a:pt x="12809" y="15626"/>
                    </a:lnTo>
                    <a:lnTo>
                      <a:pt x="14316" y="17464"/>
                    </a:lnTo>
                    <a:lnTo>
                      <a:pt x="16326" y="19302"/>
                    </a:lnTo>
                    <a:lnTo>
                      <a:pt x="17079" y="20221"/>
                    </a:lnTo>
                    <a:lnTo>
                      <a:pt x="17330" y="20451"/>
                    </a:lnTo>
                    <a:lnTo>
                      <a:pt x="17581" y="20911"/>
                    </a:lnTo>
                    <a:lnTo>
                      <a:pt x="17581" y="21140"/>
                    </a:lnTo>
                    <a:lnTo>
                      <a:pt x="17833" y="21370"/>
                    </a:lnTo>
                    <a:lnTo>
                      <a:pt x="18084" y="21370"/>
                    </a:lnTo>
                    <a:lnTo>
                      <a:pt x="18335" y="21600"/>
                    </a:lnTo>
                    <a:lnTo>
                      <a:pt x="18837" y="21600"/>
                    </a:lnTo>
                    <a:lnTo>
                      <a:pt x="18837" y="21370"/>
                    </a:lnTo>
                    <a:lnTo>
                      <a:pt x="19591" y="21370"/>
                    </a:lnTo>
                    <a:lnTo>
                      <a:pt x="20093" y="21140"/>
                    </a:lnTo>
                    <a:lnTo>
                      <a:pt x="20344" y="20911"/>
                    </a:lnTo>
                    <a:lnTo>
                      <a:pt x="20595" y="20911"/>
                    </a:lnTo>
                    <a:lnTo>
                      <a:pt x="20847" y="20681"/>
                    </a:lnTo>
                    <a:lnTo>
                      <a:pt x="21098" y="20681"/>
                    </a:lnTo>
                    <a:lnTo>
                      <a:pt x="21098" y="20451"/>
                    </a:lnTo>
                    <a:lnTo>
                      <a:pt x="21600" y="19991"/>
                    </a:lnTo>
                    <a:lnTo>
                      <a:pt x="21600" y="19762"/>
                    </a:lnTo>
                    <a:lnTo>
                      <a:pt x="21349" y="19532"/>
                    </a:lnTo>
                    <a:lnTo>
                      <a:pt x="21349" y="19302"/>
                    </a:lnTo>
                    <a:lnTo>
                      <a:pt x="21098" y="18843"/>
                    </a:lnTo>
                    <a:lnTo>
                      <a:pt x="21098" y="18383"/>
                    </a:lnTo>
                    <a:lnTo>
                      <a:pt x="20847" y="18383"/>
                    </a:lnTo>
                    <a:lnTo>
                      <a:pt x="20847" y="17694"/>
                    </a:lnTo>
                    <a:lnTo>
                      <a:pt x="21098" y="17234"/>
                    </a:lnTo>
                    <a:lnTo>
                      <a:pt x="21098" y="16085"/>
                    </a:lnTo>
                    <a:lnTo>
                      <a:pt x="20847" y="16085"/>
                    </a:lnTo>
                    <a:lnTo>
                      <a:pt x="20847" y="15626"/>
                    </a:lnTo>
                    <a:lnTo>
                      <a:pt x="20344" y="15166"/>
                    </a:lnTo>
                    <a:lnTo>
                      <a:pt x="20344" y="14936"/>
                    </a:lnTo>
                    <a:lnTo>
                      <a:pt x="20093" y="14706"/>
                    </a:lnTo>
                    <a:lnTo>
                      <a:pt x="19842" y="14706"/>
                    </a:lnTo>
                    <a:lnTo>
                      <a:pt x="19842" y="14477"/>
                    </a:lnTo>
                    <a:lnTo>
                      <a:pt x="19088" y="14477"/>
                    </a:lnTo>
                    <a:lnTo>
                      <a:pt x="18586" y="14247"/>
                    </a:lnTo>
                    <a:lnTo>
                      <a:pt x="17581" y="14247"/>
                    </a:lnTo>
                    <a:lnTo>
                      <a:pt x="17581" y="14017"/>
                    </a:lnTo>
                    <a:lnTo>
                      <a:pt x="17330" y="14017"/>
                    </a:lnTo>
                    <a:lnTo>
                      <a:pt x="17079" y="13787"/>
                    </a:lnTo>
                    <a:lnTo>
                      <a:pt x="17079" y="12409"/>
                    </a:lnTo>
                    <a:lnTo>
                      <a:pt x="16828" y="11949"/>
                    </a:lnTo>
                    <a:lnTo>
                      <a:pt x="16326" y="11489"/>
                    </a:lnTo>
                    <a:lnTo>
                      <a:pt x="16326" y="11260"/>
                    </a:lnTo>
                    <a:lnTo>
                      <a:pt x="16074" y="11260"/>
                    </a:lnTo>
                    <a:lnTo>
                      <a:pt x="16074" y="9191"/>
                    </a:lnTo>
                    <a:lnTo>
                      <a:pt x="15823" y="8962"/>
                    </a:lnTo>
                    <a:lnTo>
                      <a:pt x="15823" y="8732"/>
                    </a:lnTo>
                    <a:lnTo>
                      <a:pt x="15321" y="8272"/>
                    </a:lnTo>
                    <a:lnTo>
                      <a:pt x="14819" y="8043"/>
                    </a:lnTo>
                    <a:lnTo>
                      <a:pt x="14065" y="7353"/>
                    </a:lnTo>
                    <a:lnTo>
                      <a:pt x="13814" y="7353"/>
                    </a:lnTo>
                    <a:lnTo>
                      <a:pt x="13563" y="7123"/>
                    </a:lnTo>
                    <a:lnTo>
                      <a:pt x="12809" y="6894"/>
                    </a:lnTo>
                    <a:lnTo>
                      <a:pt x="12056" y="6434"/>
                    </a:lnTo>
                    <a:lnTo>
                      <a:pt x="11805" y="6204"/>
                    </a:lnTo>
                    <a:lnTo>
                      <a:pt x="11553" y="6204"/>
                    </a:lnTo>
                    <a:lnTo>
                      <a:pt x="10800" y="5515"/>
                    </a:lnTo>
                    <a:lnTo>
                      <a:pt x="9795" y="4826"/>
                    </a:lnTo>
                    <a:lnTo>
                      <a:pt x="9293" y="4366"/>
                    </a:lnTo>
                    <a:lnTo>
                      <a:pt x="9042" y="3906"/>
                    </a:lnTo>
                    <a:lnTo>
                      <a:pt x="8540" y="3677"/>
                    </a:lnTo>
                    <a:lnTo>
                      <a:pt x="8288" y="3447"/>
                    </a:lnTo>
                    <a:lnTo>
                      <a:pt x="8037" y="3447"/>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93" name="Freeform 198"/>
              <p:cNvSpPr/>
              <p:nvPr/>
            </p:nvSpPr>
            <p:spPr>
              <a:xfrm>
                <a:off x="320400" y="225465"/>
                <a:ext cx="48062" cy="431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662"/>
                    </a:lnTo>
                    <a:lnTo>
                      <a:pt x="10800" y="1662"/>
                    </a:lnTo>
                    <a:lnTo>
                      <a:pt x="18000" y="8308"/>
                    </a:lnTo>
                    <a:lnTo>
                      <a:pt x="18000" y="9969"/>
                    </a:lnTo>
                    <a:lnTo>
                      <a:pt x="19800" y="11631"/>
                    </a:lnTo>
                    <a:lnTo>
                      <a:pt x="19800" y="13292"/>
                    </a:lnTo>
                    <a:lnTo>
                      <a:pt x="21600" y="14954"/>
                    </a:lnTo>
                    <a:lnTo>
                      <a:pt x="21600" y="19938"/>
                    </a:lnTo>
                    <a:lnTo>
                      <a:pt x="19800" y="21600"/>
                    </a:lnTo>
                    <a:lnTo>
                      <a:pt x="12600" y="21600"/>
                    </a:lnTo>
                    <a:lnTo>
                      <a:pt x="10800" y="19938"/>
                    </a:lnTo>
                    <a:lnTo>
                      <a:pt x="9000" y="19938"/>
                    </a:lnTo>
                    <a:lnTo>
                      <a:pt x="5400" y="16615"/>
                    </a:lnTo>
                    <a:lnTo>
                      <a:pt x="3600" y="13292"/>
                    </a:lnTo>
                    <a:lnTo>
                      <a:pt x="0" y="9969"/>
                    </a:lnTo>
                    <a:lnTo>
                      <a:pt x="0" y="0"/>
                    </a:lnTo>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94" name="Freeform 200"/>
              <p:cNvSpPr/>
              <p:nvPr/>
            </p:nvSpPr>
            <p:spPr>
              <a:xfrm>
                <a:off x="324405" y="348144"/>
                <a:ext cx="272342" cy="79577"/>
              </a:xfrm>
              <a:custGeom>
                <a:avLst/>
                <a:gdLst/>
                <a:ahLst/>
                <a:cxnLst>
                  <a:cxn ang="0">
                    <a:pos x="wd2" y="hd2"/>
                  </a:cxn>
                  <a:cxn ang="5400000">
                    <a:pos x="wd2" y="hd2"/>
                  </a:cxn>
                  <a:cxn ang="10800000">
                    <a:pos x="wd2" y="hd2"/>
                  </a:cxn>
                  <a:cxn ang="16200000">
                    <a:pos x="wd2" y="hd2"/>
                  </a:cxn>
                </a:cxnLst>
                <a:rect l="0" t="0" r="r" b="b"/>
                <a:pathLst>
                  <a:path w="21600" h="21600" extrusionOk="0">
                    <a:moveTo>
                      <a:pt x="3176" y="0"/>
                    </a:moveTo>
                    <a:lnTo>
                      <a:pt x="2541" y="900"/>
                    </a:lnTo>
                    <a:lnTo>
                      <a:pt x="2224" y="900"/>
                    </a:lnTo>
                    <a:lnTo>
                      <a:pt x="1588" y="1800"/>
                    </a:lnTo>
                    <a:lnTo>
                      <a:pt x="635" y="4500"/>
                    </a:lnTo>
                    <a:lnTo>
                      <a:pt x="318" y="4500"/>
                    </a:lnTo>
                    <a:lnTo>
                      <a:pt x="318" y="5400"/>
                    </a:lnTo>
                    <a:lnTo>
                      <a:pt x="0" y="6300"/>
                    </a:lnTo>
                    <a:lnTo>
                      <a:pt x="0" y="9000"/>
                    </a:lnTo>
                    <a:lnTo>
                      <a:pt x="318" y="9900"/>
                    </a:lnTo>
                    <a:lnTo>
                      <a:pt x="318" y="10800"/>
                    </a:lnTo>
                    <a:lnTo>
                      <a:pt x="1271" y="13500"/>
                    </a:lnTo>
                    <a:lnTo>
                      <a:pt x="1588" y="13500"/>
                    </a:lnTo>
                    <a:lnTo>
                      <a:pt x="1588" y="14400"/>
                    </a:lnTo>
                    <a:lnTo>
                      <a:pt x="2859" y="14400"/>
                    </a:lnTo>
                    <a:lnTo>
                      <a:pt x="3494" y="13500"/>
                    </a:lnTo>
                    <a:lnTo>
                      <a:pt x="5718" y="13500"/>
                    </a:lnTo>
                    <a:lnTo>
                      <a:pt x="6035" y="14400"/>
                    </a:lnTo>
                    <a:lnTo>
                      <a:pt x="6353" y="14400"/>
                    </a:lnTo>
                    <a:lnTo>
                      <a:pt x="6988" y="16200"/>
                    </a:lnTo>
                    <a:lnTo>
                      <a:pt x="8576" y="16200"/>
                    </a:lnTo>
                    <a:lnTo>
                      <a:pt x="9212" y="15300"/>
                    </a:lnTo>
                    <a:lnTo>
                      <a:pt x="10800" y="15300"/>
                    </a:lnTo>
                    <a:lnTo>
                      <a:pt x="10800" y="16200"/>
                    </a:lnTo>
                    <a:lnTo>
                      <a:pt x="11118" y="16200"/>
                    </a:lnTo>
                    <a:lnTo>
                      <a:pt x="11118" y="20700"/>
                    </a:lnTo>
                    <a:lnTo>
                      <a:pt x="11435" y="20700"/>
                    </a:lnTo>
                    <a:lnTo>
                      <a:pt x="11435" y="21600"/>
                    </a:lnTo>
                    <a:lnTo>
                      <a:pt x="15247" y="21600"/>
                    </a:lnTo>
                    <a:lnTo>
                      <a:pt x="16200" y="20700"/>
                    </a:lnTo>
                    <a:lnTo>
                      <a:pt x="21282" y="20700"/>
                    </a:lnTo>
                    <a:lnTo>
                      <a:pt x="21282" y="19800"/>
                    </a:lnTo>
                    <a:lnTo>
                      <a:pt x="21600" y="19800"/>
                    </a:lnTo>
                    <a:lnTo>
                      <a:pt x="21600" y="16200"/>
                    </a:lnTo>
                    <a:lnTo>
                      <a:pt x="21282" y="15300"/>
                    </a:lnTo>
                    <a:lnTo>
                      <a:pt x="21282" y="14400"/>
                    </a:lnTo>
                    <a:lnTo>
                      <a:pt x="20647" y="14400"/>
                    </a:lnTo>
                    <a:lnTo>
                      <a:pt x="20329" y="13500"/>
                    </a:lnTo>
                    <a:lnTo>
                      <a:pt x="19694" y="13500"/>
                    </a:lnTo>
                    <a:lnTo>
                      <a:pt x="19376" y="12600"/>
                    </a:lnTo>
                    <a:lnTo>
                      <a:pt x="19376" y="9900"/>
                    </a:lnTo>
                    <a:lnTo>
                      <a:pt x="19694" y="9000"/>
                    </a:lnTo>
                    <a:lnTo>
                      <a:pt x="19694" y="7200"/>
                    </a:lnTo>
                    <a:lnTo>
                      <a:pt x="18741" y="7200"/>
                    </a:lnTo>
                    <a:lnTo>
                      <a:pt x="18106" y="8100"/>
                    </a:lnTo>
                    <a:lnTo>
                      <a:pt x="15565" y="8100"/>
                    </a:lnTo>
                    <a:lnTo>
                      <a:pt x="15247" y="7200"/>
                    </a:lnTo>
                    <a:lnTo>
                      <a:pt x="14929" y="7200"/>
                    </a:lnTo>
                    <a:lnTo>
                      <a:pt x="14612" y="6300"/>
                    </a:lnTo>
                    <a:lnTo>
                      <a:pt x="13976" y="5400"/>
                    </a:lnTo>
                    <a:lnTo>
                      <a:pt x="13659" y="4500"/>
                    </a:lnTo>
                    <a:lnTo>
                      <a:pt x="13341" y="4500"/>
                    </a:lnTo>
                    <a:lnTo>
                      <a:pt x="13024" y="3600"/>
                    </a:lnTo>
                    <a:lnTo>
                      <a:pt x="9847" y="3600"/>
                    </a:lnTo>
                    <a:lnTo>
                      <a:pt x="9212" y="2700"/>
                    </a:lnTo>
                    <a:lnTo>
                      <a:pt x="8894" y="2700"/>
                    </a:lnTo>
                    <a:lnTo>
                      <a:pt x="7941" y="1800"/>
                    </a:lnTo>
                    <a:lnTo>
                      <a:pt x="7624" y="900"/>
                    </a:lnTo>
                    <a:lnTo>
                      <a:pt x="6988" y="0"/>
                    </a:lnTo>
                    <a:lnTo>
                      <a:pt x="3176" y="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95" name="Freeform 202"/>
              <p:cNvSpPr/>
              <p:nvPr/>
            </p:nvSpPr>
            <p:spPr>
              <a:xfrm>
                <a:off x="612766" y="417773"/>
                <a:ext cx="24031" cy="1326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8000" y="21600"/>
                    </a:lnTo>
                    <a:lnTo>
                      <a:pt x="18000" y="16200"/>
                    </a:lnTo>
                    <a:lnTo>
                      <a:pt x="21600" y="16200"/>
                    </a:lnTo>
                    <a:lnTo>
                      <a:pt x="21600" y="5400"/>
                    </a:lnTo>
                    <a:lnTo>
                      <a:pt x="18000" y="5400"/>
                    </a:lnTo>
                    <a:lnTo>
                      <a:pt x="18000" y="0"/>
                    </a:lnTo>
                    <a:lnTo>
                      <a:pt x="3600" y="0"/>
                    </a:lnTo>
                    <a:lnTo>
                      <a:pt x="3600" y="5400"/>
                    </a:lnTo>
                    <a:lnTo>
                      <a:pt x="0" y="5400"/>
                    </a:lnTo>
                    <a:lnTo>
                      <a:pt x="0" y="16200"/>
                    </a:lnTo>
                    <a:lnTo>
                      <a:pt x="3600" y="16200"/>
                    </a:lnTo>
                    <a:lnTo>
                      <a:pt x="3600" y="21600"/>
                    </a:lnTo>
                    <a:lnTo>
                      <a:pt x="10800" y="216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96" name="Freeform 204"/>
              <p:cNvSpPr/>
              <p:nvPr/>
            </p:nvSpPr>
            <p:spPr>
              <a:xfrm>
                <a:off x="648469" y="417773"/>
                <a:ext cx="12701" cy="13264"/>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7200" y="21600"/>
                    </a:lnTo>
                    <a:lnTo>
                      <a:pt x="7200" y="16200"/>
                    </a:lnTo>
                    <a:lnTo>
                      <a:pt x="0" y="16200"/>
                    </a:lnTo>
                    <a:lnTo>
                      <a:pt x="0" y="5400"/>
                    </a:lnTo>
                    <a:lnTo>
                      <a:pt x="7200" y="5400"/>
                    </a:lnTo>
                    <a:lnTo>
                      <a:pt x="7200" y="0"/>
                    </a:lnTo>
                    <a:lnTo>
                      <a:pt x="14400" y="0"/>
                    </a:lnTo>
                    <a:lnTo>
                      <a:pt x="21600" y="5400"/>
                    </a:lnTo>
                    <a:lnTo>
                      <a:pt x="21600" y="16200"/>
                    </a:lnTo>
                    <a:lnTo>
                      <a:pt x="14400" y="216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97" name="Freeform 207"/>
              <p:cNvSpPr/>
              <p:nvPr/>
            </p:nvSpPr>
            <p:spPr>
              <a:xfrm>
                <a:off x="680851" y="407826"/>
                <a:ext cx="32042" cy="26527"/>
              </a:xfrm>
              <a:custGeom>
                <a:avLst/>
                <a:gdLst/>
                <a:ahLst/>
                <a:cxnLst>
                  <a:cxn ang="0">
                    <a:pos x="wd2" y="hd2"/>
                  </a:cxn>
                  <a:cxn ang="5400000">
                    <a:pos x="wd2" y="hd2"/>
                  </a:cxn>
                  <a:cxn ang="10800000">
                    <a:pos x="wd2" y="hd2"/>
                  </a:cxn>
                  <a:cxn ang="16200000">
                    <a:pos x="wd2" y="hd2"/>
                  </a:cxn>
                </a:cxnLst>
                <a:rect l="0" t="0" r="r" b="b"/>
                <a:pathLst>
                  <a:path w="21600" h="21600" extrusionOk="0">
                    <a:moveTo>
                      <a:pt x="2700" y="8100"/>
                    </a:moveTo>
                    <a:lnTo>
                      <a:pt x="2700" y="5400"/>
                    </a:lnTo>
                    <a:lnTo>
                      <a:pt x="5400" y="2700"/>
                    </a:lnTo>
                    <a:lnTo>
                      <a:pt x="8100" y="2700"/>
                    </a:lnTo>
                    <a:lnTo>
                      <a:pt x="10800" y="0"/>
                    </a:lnTo>
                    <a:lnTo>
                      <a:pt x="13500" y="0"/>
                    </a:lnTo>
                    <a:lnTo>
                      <a:pt x="13500" y="2700"/>
                    </a:lnTo>
                    <a:lnTo>
                      <a:pt x="16200" y="2700"/>
                    </a:lnTo>
                    <a:lnTo>
                      <a:pt x="18900" y="5400"/>
                    </a:lnTo>
                    <a:lnTo>
                      <a:pt x="18900" y="8100"/>
                    </a:lnTo>
                    <a:lnTo>
                      <a:pt x="21600" y="8100"/>
                    </a:lnTo>
                    <a:lnTo>
                      <a:pt x="21600" y="18900"/>
                    </a:lnTo>
                    <a:lnTo>
                      <a:pt x="18900" y="18900"/>
                    </a:lnTo>
                    <a:lnTo>
                      <a:pt x="18900" y="21600"/>
                    </a:lnTo>
                    <a:lnTo>
                      <a:pt x="10800" y="21600"/>
                    </a:lnTo>
                    <a:lnTo>
                      <a:pt x="8100" y="18900"/>
                    </a:lnTo>
                    <a:lnTo>
                      <a:pt x="5400" y="18900"/>
                    </a:lnTo>
                    <a:lnTo>
                      <a:pt x="2700" y="16200"/>
                    </a:lnTo>
                    <a:lnTo>
                      <a:pt x="0" y="16200"/>
                    </a:lnTo>
                    <a:lnTo>
                      <a:pt x="0" y="8100"/>
                    </a:lnTo>
                    <a:lnTo>
                      <a:pt x="2700" y="81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98" name="Freeform 209"/>
              <p:cNvSpPr/>
              <p:nvPr/>
            </p:nvSpPr>
            <p:spPr>
              <a:xfrm>
                <a:off x="720902" y="450930"/>
                <a:ext cx="40051" cy="19895"/>
              </a:xfrm>
              <a:custGeom>
                <a:avLst/>
                <a:gdLst/>
                <a:ahLst/>
                <a:cxnLst>
                  <a:cxn ang="0">
                    <a:pos x="wd2" y="hd2"/>
                  </a:cxn>
                  <a:cxn ang="5400000">
                    <a:pos x="wd2" y="hd2"/>
                  </a:cxn>
                  <a:cxn ang="10800000">
                    <a:pos x="wd2" y="hd2"/>
                  </a:cxn>
                  <a:cxn ang="16200000">
                    <a:pos x="wd2" y="hd2"/>
                  </a:cxn>
                </a:cxnLst>
                <a:rect l="0" t="0" r="r" b="b"/>
                <a:pathLst>
                  <a:path w="21600" h="21600" extrusionOk="0">
                    <a:moveTo>
                      <a:pt x="4320" y="3600"/>
                    </a:moveTo>
                    <a:lnTo>
                      <a:pt x="2160" y="3600"/>
                    </a:lnTo>
                    <a:lnTo>
                      <a:pt x="2160" y="10800"/>
                    </a:lnTo>
                    <a:lnTo>
                      <a:pt x="0" y="14400"/>
                    </a:lnTo>
                    <a:lnTo>
                      <a:pt x="0" y="21600"/>
                    </a:lnTo>
                    <a:lnTo>
                      <a:pt x="8640" y="21600"/>
                    </a:lnTo>
                    <a:lnTo>
                      <a:pt x="10800" y="18000"/>
                    </a:lnTo>
                    <a:lnTo>
                      <a:pt x="12960" y="18000"/>
                    </a:lnTo>
                    <a:lnTo>
                      <a:pt x="15120" y="14400"/>
                    </a:lnTo>
                    <a:lnTo>
                      <a:pt x="17280" y="14400"/>
                    </a:lnTo>
                    <a:lnTo>
                      <a:pt x="19440" y="10800"/>
                    </a:lnTo>
                    <a:lnTo>
                      <a:pt x="19440" y="7200"/>
                    </a:lnTo>
                    <a:lnTo>
                      <a:pt x="21600" y="7200"/>
                    </a:lnTo>
                    <a:lnTo>
                      <a:pt x="21600" y="0"/>
                    </a:lnTo>
                    <a:lnTo>
                      <a:pt x="6480" y="0"/>
                    </a:lnTo>
                    <a:lnTo>
                      <a:pt x="4320" y="36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299" name="Freeform 211"/>
              <p:cNvSpPr/>
              <p:nvPr/>
            </p:nvSpPr>
            <p:spPr>
              <a:xfrm>
                <a:off x="748937" y="417773"/>
                <a:ext cx="68086" cy="26527"/>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0" y="2700"/>
                    </a:lnTo>
                    <a:lnTo>
                      <a:pt x="1271" y="2700"/>
                    </a:lnTo>
                    <a:lnTo>
                      <a:pt x="1271" y="0"/>
                    </a:lnTo>
                    <a:lnTo>
                      <a:pt x="11435" y="0"/>
                    </a:lnTo>
                    <a:lnTo>
                      <a:pt x="13976" y="2700"/>
                    </a:lnTo>
                    <a:lnTo>
                      <a:pt x="16518" y="2700"/>
                    </a:lnTo>
                    <a:lnTo>
                      <a:pt x="17788" y="5400"/>
                    </a:lnTo>
                    <a:lnTo>
                      <a:pt x="20329" y="5400"/>
                    </a:lnTo>
                    <a:lnTo>
                      <a:pt x="20329" y="8100"/>
                    </a:lnTo>
                    <a:lnTo>
                      <a:pt x="21600" y="8100"/>
                    </a:lnTo>
                    <a:lnTo>
                      <a:pt x="21600" y="10800"/>
                    </a:lnTo>
                    <a:lnTo>
                      <a:pt x="20329" y="10800"/>
                    </a:lnTo>
                    <a:lnTo>
                      <a:pt x="20329" y="13500"/>
                    </a:lnTo>
                    <a:lnTo>
                      <a:pt x="19059" y="16200"/>
                    </a:lnTo>
                    <a:lnTo>
                      <a:pt x="17788" y="16200"/>
                    </a:lnTo>
                    <a:lnTo>
                      <a:pt x="16518" y="18900"/>
                    </a:lnTo>
                    <a:lnTo>
                      <a:pt x="15247" y="18900"/>
                    </a:lnTo>
                    <a:lnTo>
                      <a:pt x="13976" y="21600"/>
                    </a:lnTo>
                    <a:lnTo>
                      <a:pt x="5082" y="21600"/>
                    </a:lnTo>
                    <a:lnTo>
                      <a:pt x="3812" y="18900"/>
                    </a:lnTo>
                    <a:lnTo>
                      <a:pt x="2541" y="18900"/>
                    </a:lnTo>
                    <a:lnTo>
                      <a:pt x="2541" y="16200"/>
                    </a:lnTo>
                    <a:lnTo>
                      <a:pt x="1271" y="16200"/>
                    </a:lnTo>
                    <a:lnTo>
                      <a:pt x="1271" y="13500"/>
                    </a:lnTo>
                    <a:lnTo>
                      <a:pt x="0" y="13500"/>
                    </a:lnTo>
                    <a:lnTo>
                      <a:pt x="0" y="54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300" name="Freeform 215"/>
              <p:cNvSpPr/>
              <p:nvPr/>
            </p:nvSpPr>
            <p:spPr>
              <a:xfrm>
                <a:off x="404506" y="0"/>
                <a:ext cx="328412" cy="305042"/>
              </a:xfrm>
              <a:custGeom>
                <a:avLst/>
                <a:gdLst/>
                <a:ahLst/>
                <a:cxnLst>
                  <a:cxn ang="0">
                    <a:pos x="wd2" y="hd2"/>
                  </a:cxn>
                  <a:cxn ang="5400000">
                    <a:pos x="wd2" y="hd2"/>
                  </a:cxn>
                  <a:cxn ang="10800000">
                    <a:pos x="wd2" y="hd2"/>
                  </a:cxn>
                  <a:cxn ang="16200000">
                    <a:pos x="wd2" y="hd2"/>
                  </a:cxn>
                </a:cxnLst>
                <a:rect l="0" t="0" r="r" b="b"/>
                <a:pathLst>
                  <a:path w="21600" h="21600" extrusionOk="0">
                    <a:moveTo>
                      <a:pt x="4741" y="10565"/>
                    </a:moveTo>
                    <a:lnTo>
                      <a:pt x="3161" y="10565"/>
                    </a:lnTo>
                    <a:lnTo>
                      <a:pt x="2634" y="10330"/>
                    </a:lnTo>
                    <a:lnTo>
                      <a:pt x="527" y="10330"/>
                    </a:lnTo>
                    <a:lnTo>
                      <a:pt x="527" y="10565"/>
                    </a:lnTo>
                    <a:lnTo>
                      <a:pt x="263" y="10800"/>
                    </a:lnTo>
                    <a:lnTo>
                      <a:pt x="263" y="11270"/>
                    </a:lnTo>
                    <a:lnTo>
                      <a:pt x="0" y="11739"/>
                    </a:lnTo>
                    <a:lnTo>
                      <a:pt x="0" y="13148"/>
                    </a:lnTo>
                    <a:lnTo>
                      <a:pt x="263" y="13148"/>
                    </a:lnTo>
                    <a:lnTo>
                      <a:pt x="263" y="13383"/>
                    </a:lnTo>
                    <a:lnTo>
                      <a:pt x="527" y="13383"/>
                    </a:lnTo>
                    <a:lnTo>
                      <a:pt x="527" y="13617"/>
                    </a:lnTo>
                    <a:lnTo>
                      <a:pt x="1054" y="13617"/>
                    </a:lnTo>
                    <a:lnTo>
                      <a:pt x="1580" y="14087"/>
                    </a:lnTo>
                    <a:lnTo>
                      <a:pt x="1580" y="15965"/>
                    </a:lnTo>
                    <a:lnTo>
                      <a:pt x="1844" y="16200"/>
                    </a:lnTo>
                    <a:lnTo>
                      <a:pt x="3161" y="16200"/>
                    </a:lnTo>
                    <a:lnTo>
                      <a:pt x="3424" y="16435"/>
                    </a:lnTo>
                    <a:lnTo>
                      <a:pt x="3424" y="18548"/>
                    </a:lnTo>
                    <a:lnTo>
                      <a:pt x="3688" y="18783"/>
                    </a:lnTo>
                    <a:lnTo>
                      <a:pt x="3688" y="19017"/>
                    </a:lnTo>
                    <a:lnTo>
                      <a:pt x="4741" y="19017"/>
                    </a:lnTo>
                    <a:lnTo>
                      <a:pt x="5005" y="19252"/>
                    </a:lnTo>
                    <a:lnTo>
                      <a:pt x="5005" y="19487"/>
                    </a:lnTo>
                    <a:lnTo>
                      <a:pt x="5268" y="19722"/>
                    </a:lnTo>
                    <a:lnTo>
                      <a:pt x="5268" y="19957"/>
                    </a:lnTo>
                    <a:lnTo>
                      <a:pt x="5532" y="19957"/>
                    </a:lnTo>
                    <a:lnTo>
                      <a:pt x="6059" y="20426"/>
                    </a:lnTo>
                    <a:lnTo>
                      <a:pt x="6322" y="20426"/>
                    </a:lnTo>
                    <a:lnTo>
                      <a:pt x="6849" y="20661"/>
                    </a:lnTo>
                    <a:lnTo>
                      <a:pt x="8429" y="20661"/>
                    </a:lnTo>
                    <a:lnTo>
                      <a:pt x="8429" y="20426"/>
                    </a:lnTo>
                    <a:lnTo>
                      <a:pt x="8693" y="20426"/>
                    </a:lnTo>
                    <a:lnTo>
                      <a:pt x="8693" y="19957"/>
                    </a:lnTo>
                    <a:lnTo>
                      <a:pt x="8956" y="19957"/>
                    </a:lnTo>
                    <a:lnTo>
                      <a:pt x="8956" y="19722"/>
                    </a:lnTo>
                    <a:lnTo>
                      <a:pt x="9220" y="19487"/>
                    </a:lnTo>
                    <a:lnTo>
                      <a:pt x="10537" y="19487"/>
                    </a:lnTo>
                    <a:lnTo>
                      <a:pt x="10800" y="19722"/>
                    </a:lnTo>
                    <a:lnTo>
                      <a:pt x="11063" y="19722"/>
                    </a:lnTo>
                    <a:lnTo>
                      <a:pt x="11063" y="19957"/>
                    </a:lnTo>
                    <a:lnTo>
                      <a:pt x="11327" y="20191"/>
                    </a:lnTo>
                    <a:lnTo>
                      <a:pt x="11327" y="20661"/>
                    </a:lnTo>
                    <a:lnTo>
                      <a:pt x="11590" y="20896"/>
                    </a:lnTo>
                    <a:lnTo>
                      <a:pt x="11590" y="21365"/>
                    </a:lnTo>
                    <a:lnTo>
                      <a:pt x="11854" y="21365"/>
                    </a:lnTo>
                    <a:lnTo>
                      <a:pt x="11854" y="21600"/>
                    </a:lnTo>
                    <a:lnTo>
                      <a:pt x="14224" y="21600"/>
                    </a:lnTo>
                    <a:lnTo>
                      <a:pt x="14224" y="21365"/>
                    </a:lnTo>
                    <a:lnTo>
                      <a:pt x="14488" y="21365"/>
                    </a:lnTo>
                    <a:lnTo>
                      <a:pt x="14488" y="21130"/>
                    </a:lnTo>
                    <a:lnTo>
                      <a:pt x="14751" y="21130"/>
                    </a:lnTo>
                    <a:lnTo>
                      <a:pt x="14751" y="20191"/>
                    </a:lnTo>
                    <a:lnTo>
                      <a:pt x="15015" y="19957"/>
                    </a:lnTo>
                    <a:lnTo>
                      <a:pt x="15015" y="19722"/>
                    </a:lnTo>
                    <a:lnTo>
                      <a:pt x="15541" y="19252"/>
                    </a:lnTo>
                    <a:lnTo>
                      <a:pt x="15805" y="18783"/>
                    </a:lnTo>
                    <a:lnTo>
                      <a:pt x="15805" y="18548"/>
                    </a:lnTo>
                    <a:lnTo>
                      <a:pt x="16068" y="18548"/>
                    </a:lnTo>
                    <a:lnTo>
                      <a:pt x="16068" y="18078"/>
                    </a:lnTo>
                    <a:lnTo>
                      <a:pt x="15805" y="17609"/>
                    </a:lnTo>
                    <a:lnTo>
                      <a:pt x="15805" y="16904"/>
                    </a:lnTo>
                    <a:lnTo>
                      <a:pt x="16068" y="16904"/>
                    </a:lnTo>
                    <a:lnTo>
                      <a:pt x="16068" y="16670"/>
                    </a:lnTo>
                    <a:lnTo>
                      <a:pt x="16595" y="16200"/>
                    </a:lnTo>
                    <a:lnTo>
                      <a:pt x="17122" y="15965"/>
                    </a:lnTo>
                    <a:lnTo>
                      <a:pt x="17649" y="15496"/>
                    </a:lnTo>
                    <a:lnTo>
                      <a:pt x="17649" y="15261"/>
                    </a:lnTo>
                    <a:lnTo>
                      <a:pt x="17912" y="14791"/>
                    </a:lnTo>
                    <a:lnTo>
                      <a:pt x="17912" y="14087"/>
                    </a:lnTo>
                    <a:lnTo>
                      <a:pt x="18176" y="13617"/>
                    </a:lnTo>
                    <a:lnTo>
                      <a:pt x="18176" y="12913"/>
                    </a:lnTo>
                    <a:lnTo>
                      <a:pt x="18439" y="12678"/>
                    </a:lnTo>
                    <a:lnTo>
                      <a:pt x="18702" y="12678"/>
                    </a:lnTo>
                    <a:lnTo>
                      <a:pt x="18702" y="12443"/>
                    </a:lnTo>
                    <a:lnTo>
                      <a:pt x="19229" y="12443"/>
                    </a:lnTo>
                    <a:lnTo>
                      <a:pt x="19493" y="12209"/>
                    </a:lnTo>
                    <a:lnTo>
                      <a:pt x="20020" y="12209"/>
                    </a:lnTo>
                    <a:lnTo>
                      <a:pt x="20020" y="11974"/>
                    </a:lnTo>
                    <a:lnTo>
                      <a:pt x="20283" y="11974"/>
                    </a:lnTo>
                    <a:lnTo>
                      <a:pt x="20283" y="10565"/>
                    </a:lnTo>
                    <a:lnTo>
                      <a:pt x="20020" y="10330"/>
                    </a:lnTo>
                    <a:lnTo>
                      <a:pt x="20020" y="10096"/>
                    </a:lnTo>
                    <a:lnTo>
                      <a:pt x="19756" y="10096"/>
                    </a:lnTo>
                    <a:lnTo>
                      <a:pt x="19229" y="9626"/>
                    </a:lnTo>
                    <a:lnTo>
                      <a:pt x="18966" y="9626"/>
                    </a:lnTo>
                    <a:lnTo>
                      <a:pt x="18702" y="9391"/>
                    </a:lnTo>
                    <a:lnTo>
                      <a:pt x="18439" y="9391"/>
                    </a:lnTo>
                    <a:lnTo>
                      <a:pt x="18439" y="9157"/>
                    </a:lnTo>
                    <a:lnTo>
                      <a:pt x="18176" y="9157"/>
                    </a:lnTo>
                    <a:lnTo>
                      <a:pt x="18176" y="6104"/>
                    </a:lnTo>
                    <a:lnTo>
                      <a:pt x="19756" y="5165"/>
                    </a:lnTo>
                    <a:lnTo>
                      <a:pt x="20020" y="4930"/>
                    </a:lnTo>
                    <a:lnTo>
                      <a:pt x="20283" y="4930"/>
                    </a:lnTo>
                    <a:lnTo>
                      <a:pt x="21073" y="4226"/>
                    </a:lnTo>
                    <a:lnTo>
                      <a:pt x="21337" y="4226"/>
                    </a:lnTo>
                    <a:lnTo>
                      <a:pt x="21337" y="3991"/>
                    </a:lnTo>
                    <a:lnTo>
                      <a:pt x="21600" y="3991"/>
                    </a:lnTo>
                    <a:lnTo>
                      <a:pt x="21600" y="2583"/>
                    </a:lnTo>
                    <a:lnTo>
                      <a:pt x="21337" y="2348"/>
                    </a:lnTo>
                    <a:lnTo>
                      <a:pt x="21337" y="2113"/>
                    </a:lnTo>
                    <a:lnTo>
                      <a:pt x="21073" y="1878"/>
                    </a:lnTo>
                    <a:lnTo>
                      <a:pt x="20546" y="1878"/>
                    </a:lnTo>
                    <a:lnTo>
                      <a:pt x="20283" y="1643"/>
                    </a:lnTo>
                    <a:lnTo>
                      <a:pt x="18702" y="1643"/>
                    </a:lnTo>
                    <a:lnTo>
                      <a:pt x="18439" y="1409"/>
                    </a:lnTo>
                    <a:lnTo>
                      <a:pt x="18176" y="1409"/>
                    </a:lnTo>
                    <a:lnTo>
                      <a:pt x="17385" y="1174"/>
                    </a:lnTo>
                    <a:lnTo>
                      <a:pt x="16859" y="704"/>
                    </a:lnTo>
                    <a:lnTo>
                      <a:pt x="16332" y="470"/>
                    </a:lnTo>
                    <a:lnTo>
                      <a:pt x="16068" y="235"/>
                    </a:lnTo>
                    <a:lnTo>
                      <a:pt x="15805" y="235"/>
                    </a:lnTo>
                    <a:lnTo>
                      <a:pt x="15805" y="0"/>
                    </a:lnTo>
                    <a:lnTo>
                      <a:pt x="15015" y="0"/>
                    </a:lnTo>
                    <a:lnTo>
                      <a:pt x="15015" y="704"/>
                    </a:lnTo>
                    <a:lnTo>
                      <a:pt x="14751" y="939"/>
                    </a:lnTo>
                    <a:lnTo>
                      <a:pt x="14751" y="1643"/>
                    </a:lnTo>
                    <a:lnTo>
                      <a:pt x="14488" y="1643"/>
                    </a:lnTo>
                    <a:lnTo>
                      <a:pt x="14224" y="1878"/>
                    </a:lnTo>
                    <a:lnTo>
                      <a:pt x="13961" y="1878"/>
                    </a:lnTo>
                    <a:lnTo>
                      <a:pt x="13698" y="2113"/>
                    </a:lnTo>
                    <a:lnTo>
                      <a:pt x="13434" y="2113"/>
                    </a:lnTo>
                    <a:lnTo>
                      <a:pt x="13434" y="2348"/>
                    </a:lnTo>
                    <a:lnTo>
                      <a:pt x="13171" y="2348"/>
                    </a:lnTo>
                    <a:lnTo>
                      <a:pt x="13171" y="2817"/>
                    </a:lnTo>
                    <a:lnTo>
                      <a:pt x="12907" y="3052"/>
                    </a:lnTo>
                    <a:lnTo>
                      <a:pt x="12907" y="4461"/>
                    </a:lnTo>
                    <a:lnTo>
                      <a:pt x="12117" y="4696"/>
                    </a:lnTo>
                    <a:lnTo>
                      <a:pt x="11063" y="5165"/>
                    </a:lnTo>
                    <a:lnTo>
                      <a:pt x="10800" y="5400"/>
                    </a:lnTo>
                    <a:lnTo>
                      <a:pt x="10273" y="5635"/>
                    </a:lnTo>
                    <a:lnTo>
                      <a:pt x="10010" y="5870"/>
                    </a:lnTo>
                    <a:lnTo>
                      <a:pt x="9746" y="5870"/>
                    </a:lnTo>
                    <a:lnTo>
                      <a:pt x="9483" y="6104"/>
                    </a:lnTo>
                    <a:lnTo>
                      <a:pt x="9483" y="6339"/>
                    </a:lnTo>
                    <a:lnTo>
                      <a:pt x="9220" y="6339"/>
                    </a:lnTo>
                    <a:lnTo>
                      <a:pt x="9220" y="6574"/>
                    </a:lnTo>
                    <a:lnTo>
                      <a:pt x="8956" y="7278"/>
                    </a:lnTo>
                    <a:lnTo>
                      <a:pt x="8693" y="7513"/>
                    </a:lnTo>
                    <a:lnTo>
                      <a:pt x="8693" y="7748"/>
                    </a:lnTo>
                    <a:lnTo>
                      <a:pt x="8429" y="7983"/>
                    </a:lnTo>
                    <a:lnTo>
                      <a:pt x="8166" y="7983"/>
                    </a:lnTo>
                    <a:lnTo>
                      <a:pt x="8166" y="8217"/>
                    </a:lnTo>
                    <a:lnTo>
                      <a:pt x="7902" y="8217"/>
                    </a:lnTo>
                    <a:lnTo>
                      <a:pt x="7902" y="7983"/>
                    </a:lnTo>
                    <a:lnTo>
                      <a:pt x="6849" y="7983"/>
                    </a:lnTo>
                    <a:lnTo>
                      <a:pt x="6585" y="7748"/>
                    </a:lnTo>
                    <a:lnTo>
                      <a:pt x="6059" y="7748"/>
                    </a:lnTo>
                    <a:lnTo>
                      <a:pt x="6059" y="7983"/>
                    </a:lnTo>
                    <a:lnTo>
                      <a:pt x="5795" y="7983"/>
                    </a:lnTo>
                    <a:lnTo>
                      <a:pt x="5795" y="8687"/>
                    </a:lnTo>
                    <a:lnTo>
                      <a:pt x="5532" y="9157"/>
                    </a:lnTo>
                    <a:lnTo>
                      <a:pt x="5532" y="9626"/>
                    </a:lnTo>
                    <a:lnTo>
                      <a:pt x="5268" y="9861"/>
                    </a:lnTo>
                    <a:lnTo>
                      <a:pt x="5268" y="10096"/>
                    </a:lnTo>
                    <a:lnTo>
                      <a:pt x="4741" y="10565"/>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301" name="Freeform 217"/>
              <p:cNvSpPr/>
              <p:nvPr/>
            </p:nvSpPr>
            <p:spPr>
              <a:xfrm>
                <a:off x="692867" y="142573"/>
                <a:ext cx="200251" cy="205572"/>
              </a:xfrm>
              <a:custGeom>
                <a:avLst/>
                <a:gdLst/>
                <a:ahLst/>
                <a:cxnLst>
                  <a:cxn ang="0">
                    <a:pos x="wd2" y="hd2"/>
                  </a:cxn>
                  <a:cxn ang="5400000">
                    <a:pos x="wd2" y="hd2"/>
                  </a:cxn>
                  <a:cxn ang="10800000">
                    <a:pos x="wd2" y="hd2"/>
                  </a:cxn>
                  <a:cxn ang="16200000">
                    <a:pos x="wd2" y="hd2"/>
                  </a:cxn>
                </a:cxnLst>
                <a:rect l="0" t="0" r="r" b="b"/>
                <a:pathLst>
                  <a:path w="21600" h="21600" extrusionOk="0">
                    <a:moveTo>
                      <a:pt x="5616" y="2787"/>
                    </a:moveTo>
                    <a:lnTo>
                      <a:pt x="5616" y="5574"/>
                    </a:lnTo>
                    <a:lnTo>
                      <a:pt x="5184" y="5923"/>
                    </a:lnTo>
                    <a:lnTo>
                      <a:pt x="5184" y="6619"/>
                    </a:lnTo>
                    <a:lnTo>
                      <a:pt x="4752" y="6619"/>
                    </a:lnTo>
                    <a:lnTo>
                      <a:pt x="3888" y="7316"/>
                    </a:lnTo>
                    <a:lnTo>
                      <a:pt x="3888" y="7665"/>
                    </a:lnTo>
                    <a:lnTo>
                      <a:pt x="3456" y="8013"/>
                    </a:lnTo>
                    <a:lnTo>
                      <a:pt x="3456" y="9755"/>
                    </a:lnTo>
                    <a:lnTo>
                      <a:pt x="3024" y="10103"/>
                    </a:lnTo>
                    <a:lnTo>
                      <a:pt x="3024" y="10452"/>
                    </a:lnTo>
                    <a:lnTo>
                      <a:pt x="2592" y="10800"/>
                    </a:lnTo>
                    <a:lnTo>
                      <a:pt x="2160" y="10800"/>
                    </a:lnTo>
                    <a:lnTo>
                      <a:pt x="1728" y="11148"/>
                    </a:lnTo>
                    <a:lnTo>
                      <a:pt x="1296" y="11148"/>
                    </a:lnTo>
                    <a:lnTo>
                      <a:pt x="1296" y="11497"/>
                    </a:lnTo>
                    <a:lnTo>
                      <a:pt x="864" y="11497"/>
                    </a:lnTo>
                    <a:lnTo>
                      <a:pt x="432" y="11845"/>
                    </a:lnTo>
                    <a:lnTo>
                      <a:pt x="432" y="12542"/>
                    </a:lnTo>
                    <a:lnTo>
                      <a:pt x="0" y="12890"/>
                    </a:lnTo>
                    <a:lnTo>
                      <a:pt x="0" y="15329"/>
                    </a:lnTo>
                    <a:lnTo>
                      <a:pt x="432" y="15677"/>
                    </a:lnTo>
                    <a:lnTo>
                      <a:pt x="432" y="16374"/>
                    </a:lnTo>
                    <a:lnTo>
                      <a:pt x="864" y="16374"/>
                    </a:lnTo>
                    <a:lnTo>
                      <a:pt x="1296" y="16723"/>
                    </a:lnTo>
                    <a:lnTo>
                      <a:pt x="2160" y="16723"/>
                    </a:lnTo>
                    <a:lnTo>
                      <a:pt x="3024" y="17419"/>
                    </a:lnTo>
                    <a:lnTo>
                      <a:pt x="3456" y="17419"/>
                    </a:lnTo>
                    <a:lnTo>
                      <a:pt x="3456" y="20206"/>
                    </a:lnTo>
                    <a:lnTo>
                      <a:pt x="3888" y="20206"/>
                    </a:lnTo>
                    <a:lnTo>
                      <a:pt x="3888" y="20555"/>
                    </a:lnTo>
                    <a:lnTo>
                      <a:pt x="4320" y="20555"/>
                    </a:lnTo>
                    <a:lnTo>
                      <a:pt x="4320" y="20903"/>
                    </a:lnTo>
                    <a:lnTo>
                      <a:pt x="6912" y="20903"/>
                    </a:lnTo>
                    <a:lnTo>
                      <a:pt x="6912" y="20206"/>
                    </a:lnTo>
                    <a:lnTo>
                      <a:pt x="7344" y="19858"/>
                    </a:lnTo>
                    <a:lnTo>
                      <a:pt x="7344" y="16026"/>
                    </a:lnTo>
                    <a:lnTo>
                      <a:pt x="7776" y="16026"/>
                    </a:lnTo>
                    <a:lnTo>
                      <a:pt x="7776" y="15677"/>
                    </a:lnTo>
                    <a:lnTo>
                      <a:pt x="8640" y="15677"/>
                    </a:lnTo>
                    <a:lnTo>
                      <a:pt x="8640" y="15329"/>
                    </a:lnTo>
                    <a:lnTo>
                      <a:pt x="9936" y="15329"/>
                    </a:lnTo>
                    <a:lnTo>
                      <a:pt x="9936" y="17419"/>
                    </a:lnTo>
                    <a:lnTo>
                      <a:pt x="9504" y="18116"/>
                    </a:lnTo>
                    <a:lnTo>
                      <a:pt x="9504" y="19510"/>
                    </a:lnTo>
                    <a:lnTo>
                      <a:pt x="9936" y="19510"/>
                    </a:lnTo>
                    <a:lnTo>
                      <a:pt x="10368" y="19858"/>
                    </a:lnTo>
                    <a:lnTo>
                      <a:pt x="12096" y="19858"/>
                    </a:lnTo>
                    <a:lnTo>
                      <a:pt x="12096" y="20206"/>
                    </a:lnTo>
                    <a:lnTo>
                      <a:pt x="12528" y="20555"/>
                    </a:lnTo>
                    <a:lnTo>
                      <a:pt x="12528" y="21252"/>
                    </a:lnTo>
                    <a:lnTo>
                      <a:pt x="12960" y="21252"/>
                    </a:lnTo>
                    <a:lnTo>
                      <a:pt x="13392" y="21600"/>
                    </a:lnTo>
                    <a:lnTo>
                      <a:pt x="13824" y="21252"/>
                    </a:lnTo>
                    <a:lnTo>
                      <a:pt x="15120" y="21252"/>
                    </a:lnTo>
                    <a:lnTo>
                      <a:pt x="15552" y="20903"/>
                    </a:lnTo>
                    <a:lnTo>
                      <a:pt x="15552" y="18813"/>
                    </a:lnTo>
                    <a:lnTo>
                      <a:pt x="15120" y="18116"/>
                    </a:lnTo>
                    <a:lnTo>
                      <a:pt x="15120" y="17419"/>
                    </a:lnTo>
                    <a:lnTo>
                      <a:pt x="14256" y="16723"/>
                    </a:lnTo>
                    <a:lnTo>
                      <a:pt x="13824" y="16026"/>
                    </a:lnTo>
                    <a:lnTo>
                      <a:pt x="12960" y="15329"/>
                    </a:lnTo>
                    <a:lnTo>
                      <a:pt x="12528" y="14632"/>
                    </a:lnTo>
                    <a:lnTo>
                      <a:pt x="12096" y="14284"/>
                    </a:lnTo>
                    <a:lnTo>
                      <a:pt x="11664" y="13587"/>
                    </a:lnTo>
                    <a:lnTo>
                      <a:pt x="11664" y="12890"/>
                    </a:lnTo>
                    <a:lnTo>
                      <a:pt x="11232" y="12890"/>
                    </a:lnTo>
                    <a:lnTo>
                      <a:pt x="11232" y="12542"/>
                    </a:lnTo>
                    <a:lnTo>
                      <a:pt x="11664" y="12542"/>
                    </a:lnTo>
                    <a:lnTo>
                      <a:pt x="11664" y="12194"/>
                    </a:lnTo>
                    <a:lnTo>
                      <a:pt x="12096" y="11845"/>
                    </a:lnTo>
                    <a:lnTo>
                      <a:pt x="12960" y="11497"/>
                    </a:lnTo>
                    <a:lnTo>
                      <a:pt x="12960" y="11148"/>
                    </a:lnTo>
                    <a:lnTo>
                      <a:pt x="13392" y="11148"/>
                    </a:lnTo>
                    <a:lnTo>
                      <a:pt x="13824" y="10452"/>
                    </a:lnTo>
                    <a:lnTo>
                      <a:pt x="14688" y="9755"/>
                    </a:lnTo>
                    <a:lnTo>
                      <a:pt x="14688" y="9406"/>
                    </a:lnTo>
                    <a:lnTo>
                      <a:pt x="15120" y="9058"/>
                    </a:lnTo>
                    <a:lnTo>
                      <a:pt x="15120" y="7665"/>
                    </a:lnTo>
                    <a:lnTo>
                      <a:pt x="14688" y="7665"/>
                    </a:lnTo>
                    <a:lnTo>
                      <a:pt x="14688" y="7316"/>
                    </a:lnTo>
                    <a:lnTo>
                      <a:pt x="12960" y="7316"/>
                    </a:lnTo>
                    <a:lnTo>
                      <a:pt x="12960" y="7665"/>
                    </a:lnTo>
                    <a:lnTo>
                      <a:pt x="12096" y="7665"/>
                    </a:lnTo>
                    <a:lnTo>
                      <a:pt x="10800" y="8710"/>
                    </a:lnTo>
                    <a:lnTo>
                      <a:pt x="10368" y="8710"/>
                    </a:lnTo>
                    <a:lnTo>
                      <a:pt x="9936" y="9058"/>
                    </a:lnTo>
                    <a:lnTo>
                      <a:pt x="9504" y="9058"/>
                    </a:lnTo>
                    <a:lnTo>
                      <a:pt x="9504" y="8710"/>
                    </a:lnTo>
                    <a:lnTo>
                      <a:pt x="9072" y="8710"/>
                    </a:lnTo>
                    <a:lnTo>
                      <a:pt x="9072" y="8361"/>
                    </a:lnTo>
                    <a:lnTo>
                      <a:pt x="8640" y="8361"/>
                    </a:lnTo>
                    <a:lnTo>
                      <a:pt x="8640" y="6968"/>
                    </a:lnTo>
                    <a:lnTo>
                      <a:pt x="8208" y="6619"/>
                    </a:lnTo>
                    <a:lnTo>
                      <a:pt x="8208" y="5226"/>
                    </a:lnTo>
                    <a:lnTo>
                      <a:pt x="7776" y="4877"/>
                    </a:lnTo>
                    <a:lnTo>
                      <a:pt x="7776" y="4181"/>
                    </a:lnTo>
                    <a:lnTo>
                      <a:pt x="7344" y="3484"/>
                    </a:lnTo>
                    <a:lnTo>
                      <a:pt x="7344" y="2787"/>
                    </a:lnTo>
                    <a:lnTo>
                      <a:pt x="7776" y="2787"/>
                    </a:lnTo>
                    <a:lnTo>
                      <a:pt x="7776" y="2439"/>
                    </a:lnTo>
                    <a:lnTo>
                      <a:pt x="8208" y="2439"/>
                    </a:lnTo>
                    <a:lnTo>
                      <a:pt x="8208" y="2787"/>
                    </a:lnTo>
                    <a:lnTo>
                      <a:pt x="9072" y="2787"/>
                    </a:lnTo>
                    <a:lnTo>
                      <a:pt x="9504" y="3135"/>
                    </a:lnTo>
                    <a:lnTo>
                      <a:pt x="9936" y="3135"/>
                    </a:lnTo>
                    <a:lnTo>
                      <a:pt x="10800" y="3832"/>
                    </a:lnTo>
                    <a:lnTo>
                      <a:pt x="10800" y="4181"/>
                    </a:lnTo>
                    <a:lnTo>
                      <a:pt x="12528" y="4181"/>
                    </a:lnTo>
                    <a:lnTo>
                      <a:pt x="12960" y="3832"/>
                    </a:lnTo>
                    <a:lnTo>
                      <a:pt x="14688" y="3832"/>
                    </a:lnTo>
                    <a:lnTo>
                      <a:pt x="15552" y="4529"/>
                    </a:lnTo>
                    <a:lnTo>
                      <a:pt x="17280" y="4529"/>
                    </a:lnTo>
                    <a:lnTo>
                      <a:pt x="17712" y="4181"/>
                    </a:lnTo>
                    <a:lnTo>
                      <a:pt x="19008" y="3832"/>
                    </a:lnTo>
                    <a:lnTo>
                      <a:pt x="19440" y="3832"/>
                    </a:lnTo>
                    <a:lnTo>
                      <a:pt x="19872" y="3484"/>
                    </a:lnTo>
                    <a:lnTo>
                      <a:pt x="20736" y="3484"/>
                    </a:lnTo>
                    <a:lnTo>
                      <a:pt x="20736" y="3135"/>
                    </a:lnTo>
                    <a:lnTo>
                      <a:pt x="21600" y="3135"/>
                    </a:lnTo>
                    <a:lnTo>
                      <a:pt x="21600" y="1394"/>
                    </a:lnTo>
                    <a:lnTo>
                      <a:pt x="21168" y="1045"/>
                    </a:lnTo>
                    <a:lnTo>
                      <a:pt x="21168" y="697"/>
                    </a:lnTo>
                    <a:lnTo>
                      <a:pt x="20736" y="348"/>
                    </a:lnTo>
                    <a:lnTo>
                      <a:pt x="20736" y="0"/>
                    </a:lnTo>
                    <a:lnTo>
                      <a:pt x="18576" y="0"/>
                    </a:lnTo>
                    <a:lnTo>
                      <a:pt x="18576" y="348"/>
                    </a:lnTo>
                    <a:lnTo>
                      <a:pt x="18144" y="697"/>
                    </a:lnTo>
                    <a:lnTo>
                      <a:pt x="18144" y="1394"/>
                    </a:lnTo>
                    <a:lnTo>
                      <a:pt x="17280" y="2090"/>
                    </a:lnTo>
                    <a:lnTo>
                      <a:pt x="13824" y="2090"/>
                    </a:lnTo>
                    <a:lnTo>
                      <a:pt x="12096" y="1742"/>
                    </a:lnTo>
                    <a:lnTo>
                      <a:pt x="11232" y="1742"/>
                    </a:lnTo>
                    <a:lnTo>
                      <a:pt x="10800" y="1394"/>
                    </a:lnTo>
                    <a:lnTo>
                      <a:pt x="6912" y="1394"/>
                    </a:lnTo>
                    <a:lnTo>
                      <a:pt x="6480" y="1742"/>
                    </a:lnTo>
                    <a:lnTo>
                      <a:pt x="6048" y="1742"/>
                    </a:lnTo>
                    <a:lnTo>
                      <a:pt x="6048" y="2439"/>
                    </a:lnTo>
                    <a:lnTo>
                      <a:pt x="5616" y="2787"/>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302" name="Freeform 219"/>
              <p:cNvSpPr/>
              <p:nvPr/>
            </p:nvSpPr>
            <p:spPr>
              <a:xfrm>
                <a:off x="949187" y="112732"/>
                <a:ext cx="48061" cy="89524"/>
              </a:xfrm>
              <a:custGeom>
                <a:avLst/>
                <a:gdLst/>
                <a:ahLst/>
                <a:cxnLst>
                  <a:cxn ang="0">
                    <a:pos x="wd2" y="hd2"/>
                  </a:cxn>
                  <a:cxn ang="5400000">
                    <a:pos x="wd2" y="hd2"/>
                  </a:cxn>
                  <a:cxn ang="10800000">
                    <a:pos x="wd2" y="hd2"/>
                  </a:cxn>
                  <a:cxn ang="16200000">
                    <a:pos x="wd2" y="hd2"/>
                  </a:cxn>
                </a:cxnLst>
                <a:rect l="0" t="0" r="r" b="b"/>
                <a:pathLst>
                  <a:path w="21600" h="21600" extrusionOk="0">
                    <a:moveTo>
                      <a:pt x="10800" y="8800"/>
                    </a:moveTo>
                    <a:lnTo>
                      <a:pt x="9000" y="9600"/>
                    </a:lnTo>
                    <a:lnTo>
                      <a:pt x="5400" y="9600"/>
                    </a:lnTo>
                    <a:lnTo>
                      <a:pt x="3600" y="10400"/>
                    </a:lnTo>
                    <a:lnTo>
                      <a:pt x="0" y="10400"/>
                    </a:lnTo>
                    <a:lnTo>
                      <a:pt x="0" y="15200"/>
                    </a:lnTo>
                    <a:lnTo>
                      <a:pt x="1800" y="16000"/>
                    </a:lnTo>
                    <a:lnTo>
                      <a:pt x="1800" y="16800"/>
                    </a:lnTo>
                    <a:lnTo>
                      <a:pt x="10800" y="20800"/>
                    </a:lnTo>
                    <a:lnTo>
                      <a:pt x="12600" y="20800"/>
                    </a:lnTo>
                    <a:lnTo>
                      <a:pt x="14400" y="21600"/>
                    </a:lnTo>
                    <a:lnTo>
                      <a:pt x="16200" y="21600"/>
                    </a:lnTo>
                    <a:lnTo>
                      <a:pt x="18000" y="20800"/>
                    </a:lnTo>
                    <a:lnTo>
                      <a:pt x="18000" y="20000"/>
                    </a:lnTo>
                    <a:lnTo>
                      <a:pt x="19800" y="20000"/>
                    </a:lnTo>
                    <a:lnTo>
                      <a:pt x="19800" y="14400"/>
                    </a:lnTo>
                    <a:lnTo>
                      <a:pt x="21600" y="13600"/>
                    </a:lnTo>
                    <a:lnTo>
                      <a:pt x="21600" y="2400"/>
                    </a:lnTo>
                    <a:lnTo>
                      <a:pt x="19800" y="1600"/>
                    </a:lnTo>
                    <a:lnTo>
                      <a:pt x="19800" y="800"/>
                    </a:lnTo>
                    <a:lnTo>
                      <a:pt x="18000" y="0"/>
                    </a:lnTo>
                    <a:lnTo>
                      <a:pt x="14400" y="0"/>
                    </a:lnTo>
                    <a:lnTo>
                      <a:pt x="14400" y="800"/>
                    </a:lnTo>
                    <a:lnTo>
                      <a:pt x="12600" y="800"/>
                    </a:lnTo>
                    <a:lnTo>
                      <a:pt x="12600" y="1600"/>
                    </a:lnTo>
                    <a:lnTo>
                      <a:pt x="10800" y="2400"/>
                    </a:lnTo>
                    <a:lnTo>
                      <a:pt x="10800" y="88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303" name="Freeform 221"/>
              <p:cNvSpPr/>
              <p:nvPr/>
            </p:nvSpPr>
            <p:spPr>
              <a:xfrm>
                <a:off x="989237" y="258621"/>
                <a:ext cx="72092" cy="33158"/>
              </a:xfrm>
              <a:custGeom>
                <a:avLst/>
                <a:gdLst/>
                <a:ahLst/>
                <a:cxnLst>
                  <a:cxn ang="0">
                    <a:pos x="wd2" y="hd2"/>
                  </a:cxn>
                  <a:cxn ang="5400000">
                    <a:pos x="wd2" y="hd2"/>
                  </a:cxn>
                  <a:cxn ang="10800000">
                    <a:pos x="wd2" y="hd2"/>
                  </a:cxn>
                  <a:cxn ang="16200000">
                    <a:pos x="wd2" y="hd2"/>
                  </a:cxn>
                </a:cxnLst>
                <a:rect l="0" t="0" r="r" b="b"/>
                <a:pathLst>
                  <a:path w="21600" h="21600" extrusionOk="0">
                    <a:moveTo>
                      <a:pt x="2400" y="6480"/>
                    </a:moveTo>
                    <a:lnTo>
                      <a:pt x="2400" y="4320"/>
                    </a:lnTo>
                    <a:lnTo>
                      <a:pt x="3600" y="4320"/>
                    </a:lnTo>
                    <a:lnTo>
                      <a:pt x="4800" y="2160"/>
                    </a:lnTo>
                    <a:lnTo>
                      <a:pt x="10800" y="2160"/>
                    </a:lnTo>
                    <a:lnTo>
                      <a:pt x="13200" y="0"/>
                    </a:lnTo>
                    <a:lnTo>
                      <a:pt x="14400" y="0"/>
                    </a:lnTo>
                    <a:lnTo>
                      <a:pt x="15600" y="2160"/>
                    </a:lnTo>
                    <a:lnTo>
                      <a:pt x="16800" y="2160"/>
                    </a:lnTo>
                    <a:lnTo>
                      <a:pt x="18000" y="4320"/>
                    </a:lnTo>
                    <a:lnTo>
                      <a:pt x="18000" y="6480"/>
                    </a:lnTo>
                    <a:lnTo>
                      <a:pt x="19200" y="8640"/>
                    </a:lnTo>
                    <a:lnTo>
                      <a:pt x="20400" y="12960"/>
                    </a:lnTo>
                    <a:lnTo>
                      <a:pt x="20400" y="15120"/>
                    </a:lnTo>
                    <a:lnTo>
                      <a:pt x="21600" y="17280"/>
                    </a:lnTo>
                    <a:lnTo>
                      <a:pt x="21600" y="21600"/>
                    </a:lnTo>
                    <a:lnTo>
                      <a:pt x="19200" y="21600"/>
                    </a:lnTo>
                    <a:lnTo>
                      <a:pt x="19200" y="19440"/>
                    </a:lnTo>
                    <a:lnTo>
                      <a:pt x="18000" y="19440"/>
                    </a:lnTo>
                    <a:lnTo>
                      <a:pt x="15600" y="17280"/>
                    </a:lnTo>
                    <a:lnTo>
                      <a:pt x="14400" y="15120"/>
                    </a:lnTo>
                    <a:lnTo>
                      <a:pt x="13200" y="15120"/>
                    </a:lnTo>
                    <a:lnTo>
                      <a:pt x="10800" y="12960"/>
                    </a:lnTo>
                    <a:lnTo>
                      <a:pt x="6000" y="12960"/>
                    </a:lnTo>
                    <a:lnTo>
                      <a:pt x="3600" y="15120"/>
                    </a:lnTo>
                    <a:lnTo>
                      <a:pt x="0" y="15120"/>
                    </a:lnTo>
                    <a:lnTo>
                      <a:pt x="0" y="10800"/>
                    </a:lnTo>
                    <a:lnTo>
                      <a:pt x="1200" y="8640"/>
                    </a:lnTo>
                    <a:lnTo>
                      <a:pt x="1200" y="6480"/>
                    </a:lnTo>
                    <a:lnTo>
                      <a:pt x="2400" y="648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304" name="Freeform 225"/>
              <p:cNvSpPr/>
              <p:nvPr/>
            </p:nvSpPr>
            <p:spPr>
              <a:xfrm>
                <a:off x="1153443" y="208886"/>
                <a:ext cx="76096" cy="43105"/>
              </a:xfrm>
              <a:custGeom>
                <a:avLst/>
                <a:gdLst/>
                <a:ahLst/>
                <a:cxnLst>
                  <a:cxn ang="0">
                    <a:pos x="wd2" y="hd2"/>
                  </a:cxn>
                  <a:cxn ang="5400000">
                    <a:pos x="wd2" y="hd2"/>
                  </a:cxn>
                  <a:cxn ang="10800000">
                    <a:pos x="wd2" y="hd2"/>
                  </a:cxn>
                  <a:cxn ang="16200000">
                    <a:pos x="wd2" y="hd2"/>
                  </a:cxn>
                </a:cxnLst>
                <a:rect l="0" t="0" r="r" b="b"/>
                <a:pathLst>
                  <a:path w="21600" h="21600" extrusionOk="0">
                    <a:moveTo>
                      <a:pt x="7958" y="19938"/>
                    </a:moveTo>
                    <a:lnTo>
                      <a:pt x="4547" y="19938"/>
                    </a:lnTo>
                    <a:lnTo>
                      <a:pt x="3411" y="21600"/>
                    </a:lnTo>
                    <a:lnTo>
                      <a:pt x="1137" y="21600"/>
                    </a:lnTo>
                    <a:lnTo>
                      <a:pt x="1137" y="19938"/>
                    </a:lnTo>
                    <a:lnTo>
                      <a:pt x="0" y="19938"/>
                    </a:lnTo>
                    <a:lnTo>
                      <a:pt x="0" y="18277"/>
                    </a:lnTo>
                    <a:lnTo>
                      <a:pt x="1137" y="16615"/>
                    </a:lnTo>
                    <a:lnTo>
                      <a:pt x="1137" y="13292"/>
                    </a:lnTo>
                    <a:lnTo>
                      <a:pt x="2274" y="11631"/>
                    </a:lnTo>
                    <a:lnTo>
                      <a:pt x="2274" y="8308"/>
                    </a:lnTo>
                    <a:lnTo>
                      <a:pt x="3411" y="4985"/>
                    </a:lnTo>
                    <a:lnTo>
                      <a:pt x="3411" y="3323"/>
                    </a:lnTo>
                    <a:lnTo>
                      <a:pt x="4547" y="3323"/>
                    </a:lnTo>
                    <a:lnTo>
                      <a:pt x="4547" y="1662"/>
                    </a:lnTo>
                    <a:lnTo>
                      <a:pt x="5684" y="1662"/>
                    </a:lnTo>
                    <a:lnTo>
                      <a:pt x="6821" y="0"/>
                    </a:lnTo>
                    <a:lnTo>
                      <a:pt x="7958" y="0"/>
                    </a:lnTo>
                    <a:lnTo>
                      <a:pt x="9095" y="1662"/>
                    </a:lnTo>
                    <a:lnTo>
                      <a:pt x="12505" y="1662"/>
                    </a:lnTo>
                    <a:lnTo>
                      <a:pt x="13642" y="3323"/>
                    </a:lnTo>
                    <a:lnTo>
                      <a:pt x="18189" y="3323"/>
                    </a:lnTo>
                    <a:lnTo>
                      <a:pt x="19326" y="4985"/>
                    </a:lnTo>
                    <a:lnTo>
                      <a:pt x="20463" y="4985"/>
                    </a:lnTo>
                    <a:lnTo>
                      <a:pt x="21600" y="6646"/>
                    </a:lnTo>
                    <a:lnTo>
                      <a:pt x="21600" y="8308"/>
                    </a:lnTo>
                    <a:lnTo>
                      <a:pt x="20463" y="8308"/>
                    </a:lnTo>
                    <a:lnTo>
                      <a:pt x="20463" y="9969"/>
                    </a:lnTo>
                    <a:lnTo>
                      <a:pt x="19326" y="11631"/>
                    </a:lnTo>
                    <a:lnTo>
                      <a:pt x="19326" y="13292"/>
                    </a:lnTo>
                    <a:lnTo>
                      <a:pt x="18189" y="14954"/>
                    </a:lnTo>
                    <a:lnTo>
                      <a:pt x="15916" y="16615"/>
                    </a:lnTo>
                    <a:lnTo>
                      <a:pt x="15916" y="18277"/>
                    </a:lnTo>
                    <a:lnTo>
                      <a:pt x="14779" y="19938"/>
                    </a:lnTo>
                    <a:lnTo>
                      <a:pt x="7958" y="19938"/>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305" name="Freeform 227"/>
              <p:cNvSpPr/>
              <p:nvPr/>
            </p:nvSpPr>
            <p:spPr>
              <a:xfrm>
                <a:off x="1137423" y="228780"/>
                <a:ext cx="288362" cy="215520"/>
              </a:xfrm>
              <a:custGeom>
                <a:avLst/>
                <a:gdLst/>
                <a:ahLst/>
                <a:cxnLst>
                  <a:cxn ang="0">
                    <a:pos x="wd2" y="hd2"/>
                  </a:cxn>
                  <a:cxn ang="5400000">
                    <a:pos x="wd2" y="hd2"/>
                  </a:cxn>
                  <a:cxn ang="10800000">
                    <a:pos x="wd2" y="hd2"/>
                  </a:cxn>
                  <a:cxn ang="16200000">
                    <a:pos x="wd2" y="hd2"/>
                  </a:cxn>
                </a:cxnLst>
                <a:rect l="0" t="0" r="r" b="b"/>
                <a:pathLst>
                  <a:path w="21600" h="21600" extrusionOk="0">
                    <a:moveTo>
                      <a:pt x="19200" y="3988"/>
                    </a:moveTo>
                    <a:lnTo>
                      <a:pt x="18000" y="3655"/>
                    </a:lnTo>
                    <a:lnTo>
                      <a:pt x="16800" y="2991"/>
                    </a:lnTo>
                    <a:lnTo>
                      <a:pt x="14400" y="1994"/>
                    </a:lnTo>
                    <a:lnTo>
                      <a:pt x="13200" y="1662"/>
                    </a:lnTo>
                    <a:lnTo>
                      <a:pt x="12600" y="1329"/>
                    </a:lnTo>
                    <a:lnTo>
                      <a:pt x="12300" y="997"/>
                    </a:lnTo>
                    <a:lnTo>
                      <a:pt x="12000" y="997"/>
                    </a:lnTo>
                    <a:lnTo>
                      <a:pt x="12000" y="665"/>
                    </a:lnTo>
                    <a:lnTo>
                      <a:pt x="11700" y="332"/>
                    </a:lnTo>
                    <a:lnTo>
                      <a:pt x="11400" y="332"/>
                    </a:lnTo>
                    <a:lnTo>
                      <a:pt x="11100" y="0"/>
                    </a:lnTo>
                    <a:lnTo>
                      <a:pt x="9600" y="0"/>
                    </a:lnTo>
                    <a:lnTo>
                      <a:pt x="9300" y="332"/>
                    </a:lnTo>
                    <a:lnTo>
                      <a:pt x="8700" y="332"/>
                    </a:lnTo>
                    <a:lnTo>
                      <a:pt x="8400" y="665"/>
                    </a:lnTo>
                    <a:lnTo>
                      <a:pt x="8100" y="665"/>
                    </a:lnTo>
                    <a:lnTo>
                      <a:pt x="7800" y="997"/>
                    </a:lnTo>
                    <a:lnTo>
                      <a:pt x="7500" y="1662"/>
                    </a:lnTo>
                    <a:lnTo>
                      <a:pt x="6300" y="2991"/>
                    </a:lnTo>
                    <a:lnTo>
                      <a:pt x="6300" y="3323"/>
                    </a:lnTo>
                    <a:lnTo>
                      <a:pt x="6000" y="3655"/>
                    </a:lnTo>
                    <a:lnTo>
                      <a:pt x="5700" y="3655"/>
                    </a:lnTo>
                    <a:lnTo>
                      <a:pt x="4800" y="4320"/>
                    </a:lnTo>
                    <a:lnTo>
                      <a:pt x="4200" y="4652"/>
                    </a:lnTo>
                    <a:lnTo>
                      <a:pt x="3900" y="4985"/>
                    </a:lnTo>
                    <a:lnTo>
                      <a:pt x="3300" y="4985"/>
                    </a:lnTo>
                    <a:lnTo>
                      <a:pt x="3000" y="5317"/>
                    </a:lnTo>
                    <a:lnTo>
                      <a:pt x="1200" y="5317"/>
                    </a:lnTo>
                    <a:lnTo>
                      <a:pt x="900" y="5649"/>
                    </a:lnTo>
                    <a:lnTo>
                      <a:pt x="300" y="5649"/>
                    </a:lnTo>
                    <a:lnTo>
                      <a:pt x="0" y="5982"/>
                    </a:lnTo>
                    <a:lnTo>
                      <a:pt x="300" y="6314"/>
                    </a:lnTo>
                    <a:lnTo>
                      <a:pt x="300" y="6978"/>
                    </a:lnTo>
                    <a:lnTo>
                      <a:pt x="900" y="7643"/>
                    </a:lnTo>
                    <a:lnTo>
                      <a:pt x="1200" y="7643"/>
                    </a:lnTo>
                    <a:lnTo>
                      <a:pt x="1200" y="7975"/>
                    </a:lnTo>
                    <a:lnTo>
                      <a:pt x="1500" y="7975"/>
                    </a:lnTo>
                    <a:lnTo>
                      <a:pt x="1500" y="7643"/>
                    </a:lnTo>
                    <a:lnTo>
                      <a:pt x="2400" y="7643"/>
                    </a:lnTo>
                    <a:lnTo>
                      <a:pt x="2700" y="7311"/>
                    </a:lnTo>
                    <a:lnTo>
                      <a:pt x="3600" y="7311"/>
                    </a:lnTo>
                    <a:lnTo>
                      <a:pt x="4200" y="7643"/>
                    </a:lnTo>
                    <a:lnTo>
                      <a:pt x="4800" y="8308"/>
                    </a:lnTo>
                    <a:lnTo>
                      <a:pt x="5700" y="8640"/>
                    </a:lnTo>
                    <a:lnTo>
                      <a:pt x="6300" y="9305"/>
                    </a:lnTo>
                    <a:lnTo>
                      <a:pt x="8100" y="10302"/>
                    </a:lnTo>
                    <a:lnTo>
                      <a:pt x="9000" y="11298"/>
                    </a:lnTo>
                    <a:lnTo>
                      <a:pt x="9600" y="11631"/>
                    </a:lnTo>
                    <a:lnTo>
                      <a:pt x="10500" y="12628"/>
                    </a:lnTo>
                    <a:lnTo>
                      <a:pt x="10500" y="12960"/>
                    </a:lnTo>
                    <a:lnTo>
                      <a:pt x="10800" y="13292"/>
                    </a:lnTo>
                    <a:lnTo>
                      <a:pt x="10800" y="15618"/>
                    </a:lnTo>
                    <a:lnTo>
                      <a:pt x="10500" y="15951"/>
                    </a:lnTo>
                    <a:lnTo>
                      <a:pt x="10500" y="16283"/>
                    </a:lnTo>
                    <a:lnTo>
                      <a:pt x="10200" y="16615"/>
                    </a:lnTo>
                    <a:lnTo>
                      <a:pt x="10200" y="16948"/>
                    </a:lnTo>
                    <a:lnTo>
                      <a:pt x="9600" y="16948"/>
                    </a:lnTo>
                    <a:lnTo>
                      <a:pt x="9000" y="17280"/>
                    </a:lnTo>
                    <a:lnTo>
                      <a:pt x="8700" y="17280"/>
                    </a:lnTo>
                    <a:lnTo>
                      <a:pt x="8400" y="17612"/>
                    </a:lnTo>
                    <a:lnTo>
                      <a:pt x="8100" y="17612"/>
                    </a:lnTo>
                    <a:lnTo>
                      <a:pt x="8100" y="18609"/>
                    </a:lnTo>
                    <a:lnTo>
                      <a:pt x="8400" y="18942"/>
                    </a:lnTo>
                    <a:lnTo>
                      <a:pt x="8400" y="19606"/>
                    </a:lnTo>
                    <a:lnTo>
                      <a:pt x="8700" y="19606"/>
                    </a:lnTo>
                    <a:lnTo>
                      <a:pt x="8700" y="19938"/>
                    </a:lnTo>
                    <a:lnTo>
                      <a:pt x="9900" y="19938"/>
                    </a:lnTo>
                    <a:lnTo>
                      <a:pt x="10800" y="19606"/>
                    </a:lnTo>
                    <a:lnTo>
                      <a:pt x="12900" y="19606"/>
                    </a:lnTo>
                    <a:lnTo>
                      <a:pt x="13200" y="19274"/>
                    </a:lnTo>
                    <a:lnTo>
                      <a:pt x="13500" y="19274"/>
                    </a:lnTo>
                    <a:lnTo>
                      <a:pt x="13800" y="19606"/>
                    </a:lnTo>
                    <a:lnTo>
                      <a:pt x="14100" y="19606"/>
                    </a:lnTo>
                    <a:lnTo>
                      <a:pt x="14700" y="20271"/>
                    </a:lnTo>
                    <a:lnTo>
                      <a:pt x="14700" y="20603"/>
                    </a:lnTo>
                    <a:lnTo>
                      <a:pt x="15000" y="20603"/>
                    </a:lnTo>
                    <a:lnTo>
                      <a:pt x="15000" y="20935"/>
                    </a:lnTo>
                    <a:lnTo>
                      <a:pt x="15300" y="20935"/>
                    </a:lnTo>
                    <a:lnTo>
                      <a:pt x="15600" y="21268"/>
                    </a:lnTo>
                    <a:lnTo>
                      <a:pt x="15900" y="21268"/>
                    </a:lnTo>
                    <a:lnTo>
                      <a:pt x="16200" y="21600"/>
                    </a:lnTo>
                    <a:lnTo>
                      <a:pt x="18000" y="21600"/>
                    </a:lnTo>
                    <a:lnTo>
                      <a:pt x="18300" y="21268"/>
                    </a:lnTo>
                    <a:lnTo>
                      <a:pt x="18600" y="21268"/>
                    </a:lnTo>
                    <a:lnTo>
                      <a:pt x="19200" y="20935"/>
                    </a:lnTo>
                    <a:lnTo>
                      <a:pt x="19500" y="20603"/>
                    </a:lnTo>
                    <a:lnTo>
                      <a:pt x="19800" y="20603"/>
                    </a:lnTo>
                    <a:lnTo>
                      <a:pt x="19800" y="20271"/>
                    </a:lnTo>
                    <a:lnTo>
                      <a:pt x="20100" y="19938"/>
                    </a:lnTo>
                    <a:lnTo>
                      <a:pt x="20100" y="19606"/>
                    </a:lnTo>
                    <a:lnTo>
                      <a:pt x="20400" y="18942"/>
                    </a:lnTo>
                    <a:lnTo>
                      <a:pt x="20700" y="18609"/>
                    </a:lnTo>
                    <a:lnTo>
                      <a:pt x="20700" y="18277"/>
                    </a:lnTo>
                    <a:lnTo>
                      <a:pt x="21300" y="17280"/>
                    </a:lnTo>
                    <a:lnTo>
                      <a:pt x="21600" y="16615"/>
                    </a:lnTo>
                    <a:lnTo>
                      <a:pt x="19200" y="3988"/>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grpSp>
        <p:sp>
          <p:nvSpPr>
            <p:cNvPr id="2307" name="Freeform 157"/>
            <p:cNvSpPr/>
            <p:nvPr/>
          </p:nvSpPr>
          <p:spPr>
            <a:xfrm>
              <a:off x="7765723" y="2679059"/>
              <a:ext cx="32040" cy="39788"/>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lnTo>
                    <a:pt x="16200" y="0"/>
                  </a:lnTo>
                  <a:lnTo>
                    <a:pt x="13500" y="1800"/>
                  </a:lnTo>
                  <a:lnTo>
                    <a:pt x="10800" y="1800"/>
                  </a:lnTo>
                  <a:lnTo>
                    <a:pt x="5400" y="5400"/>
                  </a:lnTo>
                  <a:lnTo>
                    <a:pt x="2700" y="5400"/>
                  </a:lnTo>
                  <a:lnTo>
                    <a:pt x="2700" y="9000"/>
                  </a:lnTo>
                  <a:lnTo>
                    <a:pt x="0" y="12600"/>
                  </a:lnTo>
                  <a:lnTo>
                    <a:pt x="0" y="21600"/>
                  </a:lnTo>
                  <a:lnTo>
                    <a:pt x="2700" y="21600"/>
                  </a:lnTo>
                  <a:lnTo>
                    <a:pt x="8100" y="19800"/>
                  </a:lnTo>
                  <a:lnTo>
                    <a:pt x="13500" y="16200"/>
                  </a:lnTo>
                  <a:lnTo>
                    <a:pt x="16200" y="16200"/>
                  </a:lnTo>
                  <a:lnTo>
                    <a:pt x="16200" y="14400"/>
                  </a:lnTo>
                  <a:lnTo>
                    <a:pt x="18900" y="14400"/>
                  </a:lnTo>
                  <a:lnTo>
                    <a:pt x="18900" y="12600"/>
                  </a:lnTo>
                  <a:lnTo>
                    <a:pt x="21600" y="10800"/>
                  </a:lnTo>
                  <a:lnTo>
                    <a:pt x="21600" y="1800"/>
                  </a:lnTo>
                  <a:lnTo>
                    <a:pt x="18900"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308" name="Freeform 158"/>
            <p:cNvSpPr/>
            <p:nvPr/>
          </p:nvSpPr>
          <p:spPr>
            <a:xfrm>
              <a:off x="7765723" y="2679059"/>
              <a:ext cx="32040" cy="39788"/>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lnTo>
                    <a:pt x="16200" y="0"/>
                  </a:lnTo>
                  <a:lnTo>
                    <a:pt x="13500" y="1800"/>
                  </a:lnTo>
                  <a:lnTo>
                    <a:pt x="10800" y="1800"/>
                  </a:lnTo>
                  <a:lnTo>
                    <a:pt x="5400" y="5400"/>
                  </a:lnTo>
                  <a:lnTo>
                    <a:pt x="2700" y="5400"/>
                  </a:lnTo>
                  <a:lnTo>
                    <a:pt x="2700" y="9000"/>
                  </a:lnTo>
                  <a:lnTo>
                    <a:pt x="0" y="12600"/>
                  </a:lnTo>
                  <a:lnTo>
                    <a:pt x="0" y="21600"/>
                  </a:lnTo>
                  <a:lnTo>
                    <a:pt x="2700" y="21600"/>
                  </a:lnTo>
                  <a:lnTo>
                    <a:pt x="8100" y="19800"/>
                  </a:lnTo>
                  <a:lnTo>
                    <a:pt x="13500" y="16200"/>
                  </a:lnTo>
                  <a:lnTo>
                    <a:pt x="16200" y="16200"/>
                  </a:lnTo>
                  <a:lnTo>
                    <a:pt x="16200" y="14400"/>
                  </a:lnTo>
                  <a:lnTo>
                    <a:pt x="18900" y="14400"/>
                  </a:lnTo>
                  <a:lnTo>
                    <a:pt x="18900" y="12600"/>
                  </a:lnTo>
                  <a:lnTo>
                    <a:pt x="21600" y="10800"/>
                  </a:lnTo>
                  <a:lnTo>
                    <a:pt x="21600" y="1800"/>
                  </a:lnTo>
                  <a:lnTo>
                    <a:pt x="18900" y="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309" name="Freeform 233"/>
            <p:cNvSpPr/>
            <p:nvPr/>
          </p:nvSpPr>
          <p:spPr>
            <a:xfrm>
              <a:off x="7641567" y="2655849"/>
              <a:ext cx="256322" cy="162468"/>
            </a:xfrm>
            <a:custGeom>
              <a:avLst/>
              <a:gdLst/>
              <a:ahLst/>
              <a:cxnLst>
                <a:cxn ang="0">
                  <a:pos x="wd2" y="hd2"/>
                </a:cxn>
                <a:cxn ang="5400000">
                  <a:pos x="wd2" y="hd2"/>
                </a:cxn>
                <a:cxn ang="10800000">
                  <a:pos x="wd2" y="hd2"/>
                </a:cxn>
                <a:cxn ang="16200000">
                  <a:pos x="wd2" y="hd2"/>
                </a:cxn>
              </a:cxnLst>
              <a:rect l="0" t="0" r="r" b="b"/>
              <a:pathLst>
                <a:path w="21600" h="21600" extrusionOk="0">
                  <a:moveTo>
                    <a:pt x="15863" y="10139"/>
                  </a:moveTo>
                  <a:lnTo>
                    <a:pt x="15525" y="9698"/>
                  </a:lnTo>
                  <a:lnTo>
                    <a:pt x="14850" y="9698"/>
                  </a:lnTo>
                  <a:lnTo>
                    <a:pt x="14513" y="9257"/>
                  </a:lnTo>
                  <a:lnTo>
                    <a:pt x="14175" y="9257"/>
                  </a:lnTo>
                  <a:lnTo>
                    <a:pt x="13838" y="9698"/>
                  </a:lnTo>
                  <a:lnTo>
                    <a:pt x="13500" y="9698"/>
                  </a:lnTo>
                  <a:lnTo>
                    <a:pt x="13500" y="10139"/>
                  </a:lnTo>
                  <a:lnTo>
                    <a:pt x="12825" y="11020"/>
                  </a:lnTo>
                  <a:lnTo>
                    <a:pt x="12825" y="11461"/>
                  </a:lnTo>
                  <a:lnTo>
                    <a:pt x="12488" y="12343"/>
                  </a:lnTo>
                  <a:lnTo>
                    <a:pt x="11813" y="13224"/>
                  </a:lnTo>
                  <a:lnTo>
                    <a:pt x="11475" y="14106"/>
                  </a:lnTo>
                  <a:lnTo>
                    <a:pt x="11475" y="14547"/>
                  </a:lnTo>
                  <a:lnTo>
                    <a:pt x="11138" y="14988"/>
                  </a:lnTo>
                  <a:lnTo>
                    <a:pt x="11138" y="15869"/>
                  </a:lnTo>
                  <a:lnTo>
                    <a:pt x="10800" y="16751"/>
                  </a:lnTo>
                  <a:lnTo>
                    <a:pt x="10463" y="18073"/>
                  </a:lnTo>
                  <a:lnTo>
                    <a:pt x="10463" y="20718"/>
                  </a:lnTo>
                  <a:lnTo>
                    <a:pt x="10125" y="21159"/>
                  </a:lnTo>
                  <a:lnTo>
                    <a:pt x="9788" y="21159"/>
                  </a:lnTo>
                  <a:lnTo>
                    <a:pt x="9450" y="21600"/>
                  </a:lnTo>
                  <a:lnTo>
                    <a:pt x="7088" y="21600"/>
                  </a:lnTo>
                  <a:lnTo>
                    <a:pt x="6075" y="20278"/>
                  </a:lnTo>
                  <a:lnTo>
                    <a:pt x="6075" y="19837"/>
                  </a:lnTo>
                  <a:lnTo>
                    <a:pt x="5063" y="19837"/>
                  </a:lnTo>
                  <a:lnTo>
                    <a:pt x="5063" y="20278"/>
                  </a:lnTo>
                  <a:lnTo>
                    <a:pt x="4725" y="21159"/>
                  </a:lnTo>
                  <a:lnTo>
                    <a:pt x="4388" y="21600"/>
                  </a:lnTo>
                  <a:lnTo>
                    <a:pt x="2363" y="21600"/>
                  </a:lnTo>
                  <a:lnTo>
                    <a:pt x="2025" y="21159"/>
                  </a:lnTo>
                  <a:lnTo>
                    <a:pt x="1013" y="21159"/>
                  </a:lnTo>
                  <a:lnTo>
                    <a:pt x="0" y="19837"/>
                  </a:lnTo>
                  <a:lnTo>
                    <a:pt x="338" y="18955"/>
                  </a:lnTo>
                  <a:lnTo>
                    <a:pt x="675" y="18514"/>
                  </a:lnTo>
                  <a:lnTo>
                    <a:pt x="675" y="18073"/>
                  </a:lnTo>
                  <a:lnTo>
                    <a:pt x="1013" y="18073"/>
                  </a:lnTo>
                  <a:lnTo>
                    <a:pt x="1013" y="16310"/>
                  </a:lnTo>
                  <a:lnTo>
                    <a:pt x="1350" y="15869"/>
                  </a:lnTo>
                  <a:lnTo>
                    <a:pt x="1350" y="14988"/>
                  </a:lnTo>
                  <a:lnTo>
                    <a:pt x="1688" y="14988"/>
                  </a:lnTo>
                  <a:lnTo>
                    <a:pt x="1688" y="14547"/>
                  </a:lnTo>
                  <a:lnTo>
                    <a:pt x="2700" y="14547"/>
                  </a:lnTo>
                  <a:lnTo>
                    <a:pt x="3038" y="14988"/>
                  </a:lnTo>
                  <a:lnTo>
                    <a:pt x="4725" y="14988"/>
                  </a:lnTo>
                  <a:lnTo>
                    <a:pt x="4725" y="14547"/>
                  </a:lnTo>
                  <a:lnTo>
                    <a:pt x="5063" y="14547"/>
                  </a:lnTo>
                  <a:lnTo>
                    <a:pt x="5063" y="14106"/>
                  </a:lnTo>
                  <a:lnTo>
                    <a:pt x="5400" y="13665"/>
                  </a:lnTo>
                  <a:lnTo>
                    <a:pt x="5400" y="12343"/>
                  </a:lnTo>
                  <a:lnTo>
                    <a:pt x="6413" y="11020"/>
                  </a:lnTo>
                  <a:lnTo>
                    <a:pt x="6750" y="11020"/>
                  </a:lnTo>
                  <a:lnTo>
                    <a:pt x="7088" y="10580"/>
                  </a:lnTo>
                  <a:lnTo>
                    <a:pt x="7763" y="10139"/>
                  </a:lnTo>
                  <a:lnTo>
                    <a:pt x="8100" y="9698"/>
                  </a:lnTo>
                  <a:lnTo>
                    <a:pt x="9450" y="8816"/>
                  </a:lnTo>
                  <a:lnTo>
                    <a:pt x="10463" y="8376"/>
                  </a:lnTo>
                  <a:lnTo>
                    <a:pt x="10463" y="5731"/>
                  </a:lnTo>
                  <a:lnTo>
                    <a:pt x="10800" y="5290"/>
                  </a:lnTo>
                  <a:lnTo>
                    <a:pt x="10800" y="4408"/>
                  </a:lnTo>
                  <a:lnTo>
                    <a:pt x="11138" y="4408"/>
                  </a:lnTo>
                  <a:lnTo>
                    <a:pt x="11138" y="3967"/>
                  </a:lnTo>
                  <a:lnTo>
                    <a:pt x="11475" y="3967"/>
                  </a:lnTo>
                  <a:lnTo>
                    <a:pt x="11813" y="3527"/>
                  </a:lnTo>
                  <a:lnTo>
                    <a:pt x="12150" y="3527"/>
                  </a:lnTo>
                  <a:lnTo>
                    <a:pt x="12488" y="3086"/>
                  </a:lnTo>
                  <a:lnTo>
                    <a:pt x="12825" y="3086"/>
                  </a:lnTo>
                  <a:lnTo>
                    <a:pt x="12825" y="1322"/>
                  </a:lnTo>
                  <a:lnTo>
                    <a:pt x="13163" y="882"/>
                  </a:lnTo>
                  <a:lnTo>
                    <a:pt x="13163" y="0"/>
                  </a:lnTo>
                  <a:lnTo>
                    <a:pt x="13838" y="0"/>
                  </a:lnTo>
                  <a:lnTo>
                    <a:pt x="14175" y="441"/>
                  </a:lnTo>
                  <a:lnTo>
                    <a:pt x="14513" y="441"/>
                  </a:lnTo>
                  <a:lnTo>
                    <a:pt x="14850" y="882"/>
                  </a:lnTo>
                  <a:lnTo>
                    <a:pt x="15525" y="1322"/>
                  </a:lnTo>
                  <a:lnTo>
                    <a:pt x="16200" y="2204"/>
                  </a:lnTo>
                  <a:lnTo>
                    <a:pt x="17212" y="2645"/>
                  </a:lnTo>
                  <a:lnTo>
                    <a:pt x="17550" y="2645"/>
                  </a:lnTo>
                  <a:lnTo>
                    <a:pt x="17888" y="3086"/>
                  </a:lnTo>
                  <a:lnTo>
                    <a:pt x="19912" y="3086"/>
                  </a:lnTo>
                  <a:lnTo>
                    <a:pt x="20250" y="3527"/>
                  </a:lnTo>
                  <a:lnTo>
                    <a:pt x="20925" y="3527"/>
                  </a:lnTo>
                  <a:lnTo>
                    <a:pt x="21262" y="3967"/>
                  </a:lnTo>
                  <a:lnTo>
                    <a:pt x="21262" y="4408"/>
                  </a:lnTo>
                  <a:lnTo>
                    <a:pt x="21600" y="4849"/>
                  </a:lnTo>
                  <a:lnTo>
                    <a:pt x="21600" y="7494"/>
                  </a:lnTo>
                  <a:lnTo>
                    <a:pt x="21262" y="7494"/>
                  </a:lnTo>
                  <a:lnTo>
                    <a:pt x="21262" y="7935"/>
                  </a:lnTo>
                  <a:lnTo>
                    <a:pt x="20925" y="7935"/>
                  </a:lnTo>
                  <a:lnTo>
                    <a:pt x="20588" y="8376"/>
                  </a:lnTo>
                  <a:lnTo>
                    <a:pt x="19912" y="8816"/>
                  </a:lnTo>
                  <a:lnTo>
                    <a:pt x="19238" y="9698"/>
                  </a:lnTo>
                  <a:lnTo>
                    <a:pt x="17888" y="10580"/>
                  </a:lnTo>
                  <a:lnTo>
                    <a:pt x="17212" y="11461"/>
                  </a:lnTo>
                  <a:lnTo>
                    <a:pt x="16537" y="11020"/>
                  </a:lnTo>
                  <a:lnTo>
                    <a:pt x="16200" y="10139"/>
                  </a:lnTo>
                  <a:lnTo>
                    <a:pt x="15863" y="10139"/>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310" name="Freeform 601"/>
            <p:cNvSpPr/>
            <p:nvPr/>
          </p:nvSpPr>
          <p:spPr>
            <a:xfrm>
              <a:off x="7641567" y="2655849"/>
              <a:ext cx="256322" cy="162468"/>
            </a:xfrm>
            <a:custGeom>
              <a:avLst/>
              <a:gdLst/>
              <a:ahLst/>
              <a:cxnLst>
                <a:cxn ang="0">
                  <a:pos x="wd2" y="hd2"/>
                </a:cxn>
                <a:cxn ang="5400000">
                  <a:pos x="wd2" y="hd2"/>
                </a:cxn>
                <a:cxn ang="10800000">
                  <a:pos x="wd2" y="hd2"/>
                </a:cxn>
                <a:cxn ang="16200000">
                  <a:pos x="wd2" y="hd2"/>
                </a:cxn>
              </a:cxnLst>
              <a:rect l="0" t="0" r="r" b="b"/>
              <a:pathLst>
                <a:path w="21600" h="21600" extrusionOk="0">
                  <a:moveTo>
                    <a:pt x="21600" y="5731"/>
                  </a:moveTo>
                  <a:lnTo>
                    <a:pt x="21600" y="4849"/>
                  </a:lnTo>
                  <a:lnTo>
                    <a:pt x="21262" y="4408"/>
                  </a:lnTo>
                  <a:lnTo>
                    <a:pt x="21262" y="3967"/>
                  </a:lnTo>
                  <a:lnTo>
                    <a:pt x="20925" y="3527"/>
                  </a:lnTo>
                  <a:lnTo>
                    <a:pt x="20250" y="3527"/>
                  </a:lnTo>
                  <a:lnTo>
                    <a:pt x="19912" y="3086"/>
                  </a:lnTo>
                  <a:lnTo>
                    <a:pt x="17888" y="3086"/>
                  </a:lnTo>
                  <a:lnTo>
                    <a:pt x="17550" y="2645"/>
                  </a:lnTo>
                  <a:lnTo>
                    <a:pt x="17212" y="2645"/>
                  </a:lnTo>
                  <a:lnTo>
                    <a:pt x="16200" y="2204"/>
                  </a:lnTo>
                  <a:lnTo>
                    <a:pt x="15525" y="1322"/>
                  </a:lnTo>
                  <a:lnTo>
                    <a:pt x="14850" y="882"/>
                  </a:lnTo>
                  <a:lnTo>
                    <a:pt x="14513" y="441"/>
                  </a:lnTo>
                  <a:lnTo>
                    <a:pt x="14175" y="441"/>
                  </a:lnTo>
                  <a:lnTo>
                    <a:pt x="13838" y="0"/>
                  </a:lnTo>
                  <a:lnTo>
                    <a:pt x="13163" y="0"/>
                  </a:lnTo>
                  <a:lnTo>
                    <a:pt x="13163" y="882"/>
                  </a:lnTo>
                  <a:lnTo>
                    <a:pt x="12825" y="1322"/>
                  </a:lnTo>
                  <a:lnTo>
                    <a:pt x="12825" y="3086"/>
                  </a:lnTo>
                  <a:lnTo>
                    <a:pt x="12488" y="3086"/>
                  </a:lnTo>
                  <a:lnTo>
                    <a:pt x="12150" y="3527"/>
                  </a:lnTo>
                  <a:lnTo>
                    <a:pt x="11813" y="3527"/>
                  </a:lnTo>
                  <a:lnTo>
                    <a:pt x="11475" y="3967"/>
                  </a:lnTo>
                  <a:lnTo>
                    <a:pt x="11138" y="3967"/>
                  </a:lnTo>
                  <a:lnTo>
                    <a:pt x="11138" y="4408"/>
                  </a:lnTo>
                  <a:lnTo>
                    <a:pt x="10800" y="4408"/>
                  </a:lnTo>
                  <a:lnTo>
                    <a:pt x="10800" y="5290"/>
                  </a:lnTo>
                  <a:lnTo>
                    <a:pt x="10463" y="5731"/>
                  </a:lnTo>
                  <a:lnTo>
                    <a:pt x="10463" y="7935"/>
                  </a:lnTo>
                  <a:lnTo>
                    <a:pt x="11138" y="8376"/>
                  </a:lnTo>
                  <a:lnTo>
                    <a:pt x="11475" y="8816"/>
                  </a:lnTo>
                  <a:lnTo>
                    <a:pt x="11813" y="9698"/>
                  </a:lnTo>
                  <a:lnTo>
                    <a:pt x="11813" y="10580"/>
                  </a:lnTo>
                  <a:lnTo>
                    <a:pt x="11475" y="10139"/>
                  </a:lnTo>
                  <a:lnTo>
                    <a:pt x="11138" y="10139"/>
                  </a:lnTo>
                  <a:lnTo>
                    <a:pt x="10800" y="9698"/>
                  </a:lnTo>
                  <a:lnTo>
                    <a:pt x="10463" y="9698"/>
                  </a:lnTo>
                  <a:lnTo>
                    <a:pt x="10125" y="10139"/>
                  </a:lnTo>
                  <a:lnTo>
                    <a:pt x="10125" y="11020"/>
                  </a:lnTo>
                  <a:lnTo>
                    <a:pt x="9788" y="11461"/>
                  </a:lnTo>
                  <a:lnTo>
                    <a:pt x="9788" y="11902"/>
                  </a:lnTo>
                  <a:lnTo>
                    <a:pt x="7763" y="9698"/>
                  </a:lnTo>
                  <a:lnTo>
                    <a:pt x="8100" y="9698"/>
                  </a:lnTo>
                  <a:lnTo>
                    <a:pt x="7763" y="10139"/>
                  </a:lnTo>
                  <a:lnTo>
                    <a:pt x="7088" y="10580"/>
                  </a:lnTo>
                  <a:lnTo>
                    <a:pt x="6750" y="11020"/>
                  </a:lnTo>
                  <a:lnTo>
                    <a:pt x="6413" y="11020"/>
                  </a:lnTo>
                  <a:lnTo>
                    <a:pt x="5400" y="12343"/>
                  </a:lnTo>
                  <a:lnTo>
                    <a:pt x="5400" y="13665"/>
                  </a:lnTo>
                  <a:lnTo>
                    <a:pt x="5063" y="14106"/>
                  </a:lnTo>
                  <a:lnTo>
                    <a:pt x="5063" y="14547"/>
                  </a:lnTo>
                  <a:lnTo>
                    <a:pt x="4725" y="14547"/>
                  </a:lnTo>
                  <a:lnTo>
                    <a:pt x="4725" y="14988"/>
                  </a:lnTo>
                  <a:lnTo>
                    <a:pt x="3038" y="14988"/>
                  </a:lnTo>
                  <a:lnTo>
                    <a:pt x="2700" y="14547"/>
                  </a:lnTo>
                  <a:lnTo>
                    <a:pt x="1688" y="14547"/>
                  </a:lnTo>
                  <a:lnTo>
                    <a:pt x="1688" y="14988"/>
                  </a:lnTo>
                  <a:lnTo>
                    <a:pt x="1350" y="14988"/>
                  </a:lnTo>
                  <a:lnTo>
                    <a:pt x="1350" y="15869"/>
                  </a:lnTo>
                  <a:lnTo>
                    <a:pt x="1013" y="16310"/>
                  </a:lnTo>
                  <a:lnTo>
                    <a:pt x="1013" y="18073"/>
                  </a:lnTo>
                  <a:lnTo>
                    <a:pt x="675" y="18073"/>
                  </a:lnTo>
                  <a:lnTo>
                    <a:pt x="675" y="18514"/>
                  </a:lnTo>
                  <a:lnTo>
                    <a:pt x="338" y="18955"/>
                  </a:lnTo>
                  <a:lnTo>
                    <a:pt x="0" y="19837"/>
                  </a:lnTo>
                  <a:lnTo>
                    <a:pt x="1013" y="21159"/>
                  </a:lnTo>
                  <a:lnTo>
                    <a:pt x="2025" y="21159"/>
                  </a:lnTo>
                  <a:lnTo>
                    <a:pt x="2363" y="21600"/>
                  </a:lnTo>
                  <a:lnTo>
                    <a:pt x="4388" y="21600"/>
                  </a:lnTo>
                  <a:lnTo>
                    <a:pt x="4725" y="21159"/>
                  </a:lnTo>
                  <a:lnTo>
                    <a:pt x="5063" y="20278"/>
                  </a:lnTo>
                  <a:lnTo>
                    <a:pt x="5063" y="19837"/>
                  </a:lnTo>
                  <a:lnTo>
                    <a:pt x="6075" y="19837"/>
                  </a:lnTo>
                  <a:lnTo>
                    <a:pt x="6075" y="20278"/>
                  </a:lnTo>
                  <a:lnTo>
                    <a:pt x="7088" y="21600"/>
                  </a:lnTo>
                  <a:lnTo>
                    <a:pt x="9450" y="21600"/>
                  </a:lnTo>
                  <a:lnTo>
                    <a:pt x="9788" y="21159"/>
                  </a:lnTo>
                  <a:lnTo>
                    <a:pt x="10125" y="21159"/>
                  </a:lnTo>
                  <a:lnTo>
                    <a:pt x="10463" y="20718"/>
                  </a:lnTo>
                  <a:lnTo>
                    <a:pt x="10463" y="18073"/>
                  </a:lnTo>
                  <a:lnTo>
                    <a:pt x="10800" y="16751"/>
                  </a:lnTo>
                  <a:lnTo>
                    <a:pt x="11138" y="15869"/>
                  </a:lnTo>
                  <a:lnTo>
                    <a:pt x="11138" y="14988"/>
                  </a:lnTo>
                  <a:lnTo>
                    <a:pt x="11475" y="14547"/>
                  </a:lnTo>
                  <a:lnTo>
                    <a:pt x="11475" y="14106"/>
                  </a:lnTo>
                  <a:lnTo>
                    <a:pt x="11813" y="13224"/>
                  </a:lnTo>
                  <a:lnTo>
                    <a:pt x="12488" y="12343"/>
                  </a:lnTo>
                  <a:lnTo>
                    <a:pt x="12825" y="11461"/>
                  </a:lnTo>
                  <a:lnTo>
                    <a:pt x="12825" y="11020"/>
                  </a:lnTo>
                  <a:lnTo>
                    <a:pt x="13500" y="10139"/>
                  </a:lnTo>
                  <a:lnTo>
                    <a:pt x="13500" y="9698"/>
                  </a:lnTo>
                  <a:lnTo>
                    <a:pt x="13838" y="9698"/>
                  </a:lnTo>
                  <a:lnTo>
                    <a:pt x="14175" y="9257"/>
                  </a:lnTo>
                  <a:lnTo>
                    <a:pt x="14513" y="9257"/>
                  </a:lnTo>
                  <a:lnTo>
                    <a:pt x="14850" y="9698"/>
                  </a:lnTo>
                  <a:lnTo>
                    <a:pt x="15525" y="9698"/>
                  </a:lnTo>
                  <a:lnTo>
                    <a:pt x="15863" y="10139"/>
                  </a:lnTo>
                  <a:lnTo>
                    <a:pt x="16200" y="10139"/>
                  </a:lnTo>
                  <a:lnTo>
                    <a:pt x="16537" y="11020"/>
                  </a:lnTo>
                  <a:lnTo>
                    <a:pt x="17212" y="11461"/>
                  </a:lnTo>
                  <a:lnTo>
                    <a:pt x="17888" y="10580"/>
                  </a:lnTo>
                  <a:lnTo>
                    <a:pt x="19238" y="9698"/>
                  </a:lnTo>
                  <a:lnTo>
                    <a:pt x="19912" y="8816"/>
                  </a:lnTo>
                  <a:lnTo>
                    <a:pt x="20588" y="8376"/>
                  </a:lnTo>
                  <a:lnTo>
                    <a:pt x="20925" y="7935"/>
                  </a:lnTo>
                  <a:lnTo>
                    <a:pt x="21262" y="7935"/>
                  </a:lnTo>
                  <a:lnTo>
                    <a:pt x="21262" y="7494"/>
                  </a:lnTo>
                  <a:lnTo>
                    <a:pt x="21600" y="7494"/>
                  </a:lnTo>
                  <a:lnTo>
                    <a:pt x="21600" y="5731"/>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311" name="Rectangle 602"/>
            <p:cNvSpPr/>
            <p:nvPr/>
          </p:nvSpPr>
          <p:spPr>
            <a:xfrm>
              <a:off x="7760375" y="2706694"/>
              <a:ext cx="12701" cy="12701"/>
            </a:xfrm>
            <a:prstGeom prst="rect">
              <a:avLst/>
            </a:prstGeom>
            <a:solidFill>
              <a:srgbClr val="D9D9D9"/>
            </a:solidFill>
            <a:ln w="6350" cap="flat">
              <a:solidFill>
                <a:srgbClr val="FFFFFF"/>
              </a:solidFill>
              <a:prstDash val="solid"/>
              <a:miter lim="800000"/>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2312" name="Freeform 611"/>
            <p:cNvSpPr/>
            <p:nvPr/>
          </p:nvSpPr>
          <p:spPr>
            <a:xfrm>
              <a:off x="7733684" y="2712215"/>
              <a:ext cx="48062" cy="3315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0800" y="19440"/>
                  </a:lnTo>
                  <a:lnTo>
                    <a:pt x="12600" y="17280"/>
                  </a:lnTo>
                  <a:lnTo>
                    <a:pt x="12600" y="12960"/>
                  </a:lnTo>
                  <a:lnTo>
                    <a:pt x="14400" y="10800"/>
                  </a:lnTo>
                  <a:lnTo>
                    <a:pt x="16200" y="10800"/>
                  </a:lnTo>
                  <a:lnTo>
                    <a:pt x="18000" y="12960"/>
                  </a:lnTo>
                  <a:lnTo>
                    <a:pt x="19800" y="12960"/>
                  </a:lnTo>
                  <a:lnTo>
                    <a:pt x="21600" y="15120"/>
                  </a:lnTo>
                  <a:lnTo>
                    <a:pt x="21600" y="10800"/>
                  </a:lnTo>
                  <a:lnTo>
                    <a:pt x="19800" y="6480"/>
                  </a:lnTo>
                  <a:lnTo>
                    <a:pt x="18000" y="4320"/>
                  </a:lnTo>
                  <a:lnTo>
                    <a:pt x="14400" y="2160"/>
                  </a:lnTo>
                  <a:lnTo>
                    <a:pt x="14400" y="0"/>
                  </a:lnTo>
                  <a:lnTo>
                    <a:pt x="14400" y="4320"/>
                  </a:lnTo>
                  <a:lnTo>
                    <a:pt x="9000" y="6480"/>
                  </a:lnTo>
                  <a:lnTo>
                    <a:pt x="1800" y="10800"/>
                  </a:lnTo>
                  <a:lnTo>
                    <a:pt x="0" y="10800"/>
                  </a:lnTo>
                  <a:lnTo>
                    <a:pt x="10800" y="216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grpSp>
          <p:nvGrpSpPr>
            <p:cNvPr id="2321" name="组合 469"/>
            <p:cNvGrpSpPr/>
            <p:nvPr/>
          </p:nvGrpSpPr>
          <p:grpSpPr>
            <a:xfrm>
              <a:off x="7528317" y="2175897"/>
              <a:ext cx="421638" cy="561107"/>
              <a:chOff x="0" y="0"/>
              <a:chExt cx="421637" cy="561105"/>
            </a:xfrm>
          </p:grpSpPr>
          <p:sp>
            <p:nvSpPr>
              <p:cNvPr id="2313" name="未知"/>
              <p:cNvSpPr/>
              <p:nvPr/>
            </p:nvSpPr>
            <p:spPr>
              <a:xfrm>
                <a:off x="401644" y="0"/>
                <a:ext cx="19994" cy="1742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400" y="4200"/>
                      <a:pt x="6000" y="9600"/>
                      <a:pt x="0" y="21600"/>
                    </a:cubicBezTo>
                  </a:path>
                </a:pathLst>
              </a:custGeom>
              <a:solidFill>
                <a:srgbClr val="D9D9D9"/>
              </a:solidFill>
              <a:ln w="12700" cap="flat">
                <a:solidFill>
                  <a:srgbClr val="A6A6A6"/>
                </a:solidFill>
                <a:prstDash val="solid"/>
                <a:round/>
              </a:ln>
              <a:effectLst/>
            </p:spPr>
            <p:txBody>
              <a:bodyPr wrap="square" lIns="45719" tIns="45719" rIns="45719" bIns="45719" numCol="1" anchor="ctr">
                <a:noAutofit/>
              </a:bodyPr>
              <a:lstStyle/>
              <a:p>
                <a:pPr>
                  <a:defRPr sz="2400">
                    <a:solidFill>
                      <a:srgbClr val="96673B"/>
                    </a:solidFill>
                    <a:latin typeface="微软雅黑"/>
                    <a:ea typeface="微软雅黑"/>
                    <a:cs typeface="微软雅黑"/>
                    <a:sym typeface="微软雅黑"/>
                  </a:defRPr>
                </a:pPr>
                <a:endParaRPr/>
              </a:p>
            </p:txBody>
          </p:sp>
          <p:sp>
            <p:nvSpPr>
              <p:cNvPr id="2314" name="未知"/>
              <p:cNvSpPr/>
              <p:nvPr/>
            </p:nvSpPr>
            <p:spPr>
              <a:xfrm>
                <a:off x="351662" y="60993"/>
                <a:ext cx="19994" cy="406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6943"/>
                      <a:pt x="0" y="12857"/>
                      <a:pt x="0" y="21600"/>
                    </a:cubicBezTo>
                  </a:path>
                </a:pathLst>
              </a:custGeom>
              <a:solidFill>
                <a:srgbClr val="D9D9D9"/>
              </a:solidFill>
              <a:ln w="12700" cap="flat">
                <a:solidFill>
                  <a:srgbClr val="A6A6A6"/>
                </a:solidFill>
                <a:prstDash val="solid"/>
                <a:round/>
              </a:ln>
              <a:effectLst/>
            </p:spPr>
            <p:txBody>
              <a:bodyPr wrap="square" lIns="45719" tIns="45719" rIns="45719" bIns="45719" numCol="1" anchor="ctr">
                <a:noAutofit/>
              </a:bodyPr>
              <a:lstStyle/>
              <a:p>
                <a:pPr>
                  <a:defRPr sz="2400">
                    <a:solidFill>
                      <a:srgbClr val="96673B"/>
                    </a:solidFill>
                    <a:latin typeface="微软雅黑"/>
                    <a:ea typeface="微软雅黑"/>
                    <a:cs typeface="微软雅黑"/>
                    <a:sym typeface="微软雅黑"/>
                  </a:defRPr>
                </a:pPr>
                <a:endParaRPr/>
              </a:p>
            </p:txBody>
          </p:sp>
          <p:sp>
            <p:nvSpPr>
              <p:cNvPr id="2315" name="未知"/>
              <p:cNvSpPr/>
              <p:nvPr/>
            </p:nvSpPr>
            <p:spPr>
              <a:xfrm>
                <a:off x="358326" y="153937"/>
                <a:ext cx="1" cy="43568"/>
              </a:xfrm>
              <a:prstGeom prst="line">
                <a:avLst/>
              </a:prstGeom>
              <a:noFill/>
              <a:ln w="12700" cap="flat">
                <a:solidFill>
                  <a:srgbClr val="A6A6A6"/>
                </a:solidFill>
                <a:prstDash val="solid"/>
                <a:round/>
              </a:ln>
              <a:effectLst/>
            </p:spPr>
            <p:txBody>
              <a:bodyPr wrap="square" lIns="45719" tIns="45719" rIns="45719" bIns="45719" numCol="1" anchor="t">
                <a:noAutofit/>
              </a:bodyPr>
              <a:lstStyle/>
              <a:p>
                <a:endParaRPr/>
              </a:p>
            </p:txBody>
          </p:sp>
          <p:sp>
            <p:nvSpPr>
              <p:cNvPr id="2316" name="未知"/>
              <p:cNvSpPr/>
              <p:nvPr/>
            </p:nvSpPr>
            <p:spPr>
              <a:xfrm>
                <a:off x="344997" y="273020"/>
                <a:ext cx="16662" cy="406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560" y="6686"/>
                      <a:pt x="14400" y="16457"/>
                      <a:pt x="0" y="21600"/>
                    </a:cubicBezTo>
                  </a:path>
                </a:pathLst>
              </a:custGeom>
              <a:solidFill>
                <a:srgbClr val="D9D9D9"/>
              </a:solidFill>
              <a:ln w="12700" cap="flat">
                <a:solidFill>
                  <a:srgbClr val="A6A6A6"/>
                </a:solidFill>
                <a:prstDash val="solid"/>
                <a:round/>
              </a:ln>
              <a:effectLst/>
            </p:spPr>
            <p:txBody>
              <a:bodyPr wrap="square" lIns="45719" tIns="45719" rIns="45719" bIns="45719" numCol="1" anchor="ctr">
                <a:noAutofit/>
              </a:bodyPr>
              <a:lstStyle/>
              <a:p>
                <a:pPr>
                  <a:defRPr sz="2400">
                    <a:solidFill>
                      <a:srgbClr val="96673B"/>
                    </a:solidFill>
                    <a:latin typeface="微软雅黑"/>
                    <a:ea typeface="微软雅黑"/>
                    <a:cs typeface="微软雅黑"/>
                    <a:sym typeface="微软雅黑"/>
                  </a:defRPr>
                </a:pPr>
                <a:endParaRPr/>
              </a:p>
            </p:txBody>
          </p:sp>
          <p:sp>
            <p:nvSpPr>
              <p:cNvPr id="2317" name="未知"/>
              <p:cNvSpPr/>
              <p:nvPr/>
            </p:nvSpPr>
            <p:spPr>
              <a:xfrm>
                <a:off x="261693" y="412436"/>
                <a:ext cx="19994" cy="319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8000" y="8509"/>
                      <a:pt x="11400" y="15382"/>
                      <a:pt x="0" y="21600"/>
                    </a:cubicBezTo>
                  </a:path>
                </a:pathLst>
              </a:custGeom>
              <a:solidFill>
                <a:srgbClr val="D9D9D9"/>
              </a:solidFill>
              <a:ln w="12700" cap="flat">
                <a:solidFill>
                  <a:srgbClr val="A6A6A6"/>
                </a:solidFill>
                <a:prstDash val="solid"/>
                <a:round/>
              </a:ln>
              <a:effectLst/>
            </p:spPr>
            <p:txBody>
              <a:bodyPr wrap="square" lIns="45719" tIns="45719" rIns="45719" bIns="45719" numCol="1" anchor="ctr">
                <a:noAutofit/>
              </a:bodyPr>
              <a:lstStyle/>
              <a:p>
                <a:pPr>
                  <a:defRPr sz="2400">
                    <a:solidFill>
                      <a:srgbClr val="96673B"/>
                    </a:solidFill>
                    <a:latin typeface="微软雅黑"/>
                    <a:ea typeface="微软雅黑"/>
                    <a:cs typeface="微软雅黑"/>
                    <a:sym typeface="微软雅黑"/>
                  </a:defRPr>
                </a:pPr>
                <a:endParaRPr/>
              </a:p>
            </p:txBody>
          </p:sp>
          <p:sp>
            <p:nvSpPr>
              <p:cNvPr id="2318" name="未知"/>
              <p:cNvSpPr/>
              <p:nvPr/>
            </p:nvSpPr>
            <p:spPr>
              <a:xfrm>
                <a:off x="125074" y="548405"/>
                <a:ext cx="43319"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662" y="19800"/>
                      <a:pt x="3323" y="17100"/>
                      <a:pt x="4985" y="16200"/>
                    </a:cubicBezTo>
                    <a:cubicBezTo>
                      <a:pt x="8862" y="13500"/>
                      <a:pt x="12738" y="14400"/>
                      <a:pt x="16615" y="10800"/>
                    </a:cubicBezTo>
                    <a:cubicBezTo>
                      <a:pt x="18554" y="9000"/>
                      <a:pt x="21600" y="0"/>
                      <a:pt x="21600" y="0"/>
                    </a:cubicBezTo>
                  </a:path>
                </a:pathLst>
              </a:custGeom>
              <a:solidFill>
                <a:srgbClr val="D9D9D9"/>
              </a:solidFill>
              <a:ln w="12700" cap="flat">
                <a:solidFill>
                  <a:srgbClr val="A6A6A6"/>
                </a:solidFill>
                <a:prstDash val="solid"/>
                <a:round/>
              </a:ln>
              <a:effectLst/>
            </p:spPr>
            <p:txBody>
              <a:bodyPr wrap="square" lIns="45719" tIns="45719" rIns="45719" bIns="45719" numCol="1" anchor="ctr">
                <a:noAutofit/>
              </a:bodyPr>
              <a:lstStyle/>
              <a:p>
                <a:pPr>
                  <a:defRPr sz="2400">
                    <a:solidFill>
                      <a:srgbClr val="96673B"/>
                    </a:solidFill>
                    <a:latin typeface="微软雅黑"/>
                    <a:ea typeface="微软雅黑"/>
                    <a:cs typeface="微软雅黑"/>
                    <a:sym typeface="微软雅黑"/>
                  </a:defRPr>
                </a:pPr>
                <a:endParaRPr/>
              </a:p>
            </p:txBody>
          </p:sp>
          <p:sp>
            <p:nvSpPr>
              <p:cNvPr id="2319" name="未知"/>
              <p:cNvSpPr/>
              <p:nvPr/>
            </p:nvSpPr>
            <p:spPr>
              <a:xfrm>
                <a:off x="60411" y="284638"/>
                <a:ext cx="12701" cy="4356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6480"/>
                      <a:pt x="0" y="14640"/>
                      <a:pt x="0" y="21600"/>
                    </a:cubicBezTo>
                  </a:path>
                </a:pathLst>
              </a:custGeom>
              <a:solidFill>
                <a:srgbClr val="D9D9D9"/>
              </a:solidFill>
              <a:ln w="12700" cap="flat">
                <a:solidFill>
                  <a:srgbClr val="A6A6A6"/>
                </a:solidFill>
                <a:prstDash val="solid"/>
                <a:round/>
              </a:ln>
              <a:effectLst/>
            </p:spPr>
            <p:txBody>
              <a:bodyPr wrap="square" lIns="45719" tIns="45719" rIns="45719" bIns="45719" numCol="1" anchor="ctr">
                <a:noAutofit/>
              </a:bodyPr>
              <a:lstStyle/>
              <a:p>
                <a:pPr>
                  <a:defRPr sz="2400">
                    <a:solidFill>
                      <a:srgbClr val="96673B"/>
                    </a:solidFill>
                    <a:latin typeface="微软雅黑"/>
                    <a:ea typeface="微软雅黑"/>
                    <a:cs typeface="微软雅黑"/>
                    <a:sym typeface="微软雅黑"/>
                  </a:defRPr>
                </a:pPr>
                <a:endParaRPr/>
              </a:p>
            </p:txBody>
          </p:sp>
          <p:sp>
            <p:nvSpPr>
              <p:cNvPr id="2320" name="未知"/>
              <p:cNvSpPr/>
              <p:nvPr/>
            </p:nvSpPr>
            <p:spPr>
              <a:xfrm>
                <a:off x="0" y="441480"/>
                <a:ext cx="12700" cy="40664"/>
              </a:xfrm>
              <a:custGeom>
                <a:avLst/>
                <a:gdLst/>
                <a:ahLst/>
                <a:cxnLst>
                  <a:cxn ang="0">
                    <a:pos x="wd2" y="hd2"/>
                  </a:cxn>
                  <a:cxn ang="5400000">
                    <a:pos x="wd2" y="hd2"/>
                  </a:cxn>
                  <a:cxn ang="10800000">
                    <a:pos x="wd2" y="hd2"/>
                  </a:cxn>
                  <a:cxn ang="16200000">
                    <a:pos x="wd2" y="hd2"/>
                  </a:cxn>
                </a:cxnLst>
                <a:rect l="0" t="0" r="r" b="b"/>
                <a:pathLst>
                  <a:path w="9600" h="21600" extrusionOk="0">
                    <a:moveTo>
                      <a:pt x="0" y="0"/>
                    </a:moveTo>
                    <a:cubicBezTo>
                      <a:pt x="21600" y="7457"/>
                      <a:pt x="0" y="13886"/>
                      <a:pt x="0" y="21600"/>
                    </a:cubicBezTo>
                  </a:path>
                </a:pathLst>
              </a:custGeom>
              <a:solidFill>
                <a:srgbClr val="D9D9D9"/>
              </a:solidFill>
              <a:ln w="12700" cap="flat">
                <a:solidFill>
                  <a:srgbClr val="A6A6A6"/>
                </a:solidFill>
                <a:prstDash val="solid"/>
                <a:round/>
              </a:ln>
              <a:effectLst/>
            </p:spPr>
            <p:txBody>
              <a:bodyPr wrap="square" lIns="45719" tIns="45719" rIns="45719" bIns="45719" numCol="1" anchor="ctr">
                <a:noAutofit/>
              </a:bodyPr>
              <a:lstStyle/>
              <a:p>
                <a:pPr>
                  <a:defRPr sz="2400">
                    <a:solidFill>
                      <a:srgbClr val="96673B"/>
                    </a:solidFill>
                    <a:latin typeface="微软雅黑"/>
                    <a:ea typeface="微软雅黑"/>
                    <a:cs typeface="微软雅黑"/>
                    <a:sym typeface="微软雅黑"/>
                  </a:defRPr>
                </a:pPr>
                <a:endParaRPr/>
              </a:p>
            </p:txBody>
          </p:sp>
        </p:grpSp>
      </p:grpSp>
      <p:sp>
        <p:nvSpPr>
          <p:cNvPr id="2323" name="矩形 7"/>
          <p:cNvSpPr/>
          <p:nvPr/>
        </p:nvSpPr>
        <p:spPr>
          <a:xfrm>
            <a:off x="735554" y="1399168"/>
            <a:ext cx="5228582" cy="526704"/>
          </a:xfrm>
          <a:prstGeom prst="rect">
            <a:avLst/>
          </a:prstGeom>
          <a:solidFill>
            <a:srgbClr val="92653C"/>
          </a:solidFill>
          <a:ln w="12700">
            <a:miter lim="400000"/>
          </a:ln>
        </p:spPr>
        <p:txBody>
          <a:bodyPr lIns="45719" rIns="45719" anchor="ctr"/>
          <a:lstStyle/>
          <a:p>
            <a:pPr algn="ctr">
              <a:defRPr>
                <a:solidFill>
                  <a:srgbClr val="FFFFFF"/>
                </a:solidFill>
                <a:latin typeface="Microsoft YaHei"/>
                <a:ea typeface="Microsoft YaHei"/>
                <a:cs typeface="Microsoft YaHei"/>
                <a:sym typeface="Microsoft YaHei"/>
              </a:defRPr>
            </a:pPr>
            <a:endParaRPr/>
          </a:p>
        </p:txBody>
      </p:sp>
      <p:sp>
        <p:nvSpPr>
          <p:cNvPr id="2324" name="矩形 9"/>
          <p:cNvSpPr txBox="1"/>
          <p:nvPr/>
        </p:nvSpPr>
        <p:spPr>
          <a:xfrm>
            <a:off x="936636" y="1426107"/>
            <a:ext cx="5062086"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2400" b="1">
                <a:solidFill>
                  <a:srgbClr val="FFFFFF"/>
                </a:solidFill>
                <a:latin typeface="Century Gothic"/>
                <a:ea typeface="Century Gothic"/>
                <a:cs typeface="Century Gothic"/>
                <a:sym typeface="Century Gothic"/>
              </a:defRPr>
            </a:pPr>
            <a:r>
              <a:rPr dirty="0">
                <a:latin typeface="微软雅黑"/>
                <a:ea typeface="微软雅黑"/>
                <a:cs typeface="微软雅黑"/>
                <a:sym typeface="微软雅黑"/>
              </a:rPr>
              <a:t>第一阶段：国内抗疫</a:t>
            </a:r>
            <a:r>
              <a:rPr sz="1200" dirty="0">
                <a:latin typeface="微软雅黑"/>
                <a:ea typeface="微软雅黑"/>
                <a:cs typeface="微软雅黑"/>
                <a:sym typeface="微软雅黑"/>
              </a:rPr>
              <a:t>（</a:t>
            </a:r>
            <a:r>
              <a:rPr lang="en-US" sz="1200" dirty="0">
                <a:latin typeface="微软雅黑"/>
                <a:ea typeface="微软雅黑"/>
                <a:cs typeface="微软雅黑"/>
                <a:sym typeface="微软雅黑"/>
              </a:rPr>
              <a:t>2020</a:t>
            </a:r>
            <a:r>
              <a:rPr lang="zh-CN" altLang="en-US" sz="1200" dirty="0">
                <a:latin typeface="微软雅黑"/>
                <a:ea typeface="微软雅黑"/>
                <a:cs typeface="微软雅黑"/>
                <a:sym typeface="微软雅黑"/>
              </a:rPr>
              <a:t>年</a:t>
            </a:r>
            <a:r>
              <a:rPr sz="1200" dirty="0"/>
              <a:t>1</a:t>
            </a:r>
            <a:r>
              <a:rPr sz="1200" dirty="0">
                <a:latin typeface="微软雅黑"/>
                <a:ea typeface="微软雅黑"/>
                <a:cs typeface="微软雅黑"/>
                <a:sym typeface="微软雅黑"/>
              </a:rPr>
              <a:t>月</a:t>
            </a:r>
            <a:r>
              <a:rPr sz="1200" dirty="0"/>
              <a:t>24</a:t>
            </a:r>
            <a:r>
              <a:rPr sz="1200" dirty="0">
                <a:latin typeface="微软雅黑"/>
                <a:ea typeface="微软雅黑"/>
                <a:cs typeface="微软雅黑"/>
                <a:sym typeface="微软雅黑"/>
              </a:rPr>
              <a:t>日</a:t>
            </a:r>
            <a:r>
              <a:rPr sz="1200" dirty="0"/>
              <a:t>-3</a:t>
            </a:r>
            <a:r>
              <a:rPr sz="1200" dirty="0">
                <a:latin typeface="微软雅黑"/>
                <a:ea typeface="微软雅黑"/>
                <a:cs typeface="微软雅黑"/>
                <a:sym typeface="微软雅黑"/>
              </a:rPr>
              <a:t>月</a:t>
            </a:r>
            <a:r>
              <a:rPr sz="1200" dirty="0"/>
              <a:t>1</a:t>
            </a:r>
            <a:r>
              <a:rPr sz="1200" dirty="0">
                <a:latin typeface="微软雅黑"/>
                <a:ea typeface="微软雅黑"/>
                <a:cs typeface="微软雅黑"/>
                <a:sym typeface="微软雅黑"/>
              </a:rPr>
              <a:t>日）</a:t>
            </a:r>
          </a:p>
        </p:txBody>
      </p:sp>
      <p:grpSp>
        <p:nvGrpSpPr>
          <p:cNvPr id="2327" name="组合 3"/>
          <p:cNvGrpSpPr/>
          <p:nvPr/>
        </p:nvGrpSpPr>
        <p:grpSpPr>
          <a:xfrm>
            <a:off x="6251047" y="3930744"/>
            <a:ext cx="5330482" cy="526704"/>
            <a:chOff x="0" y="0"/>
            <a:chExt cx="5330481" cy="526703"/>
          </a:xfrm>
        </p:grpSpPr>
        <p:sp>
          <p:nvSpPr>
            <p:cNvPr id="2325" name="矩形 8"/>
            <p:cNvSpPr/>
            <p:nvPr/>
          </p:nvSpPr>
          <p:spPr>
            <a:xfrm>
              <a:off x="0" y="0"/>
              <a:ext cx="5330481" cy="526703"/>
            </a:xfrm>
            <a:prstGeom prst="rect">
              <a:avLst/>
            </a:prstGeom>
            <a:solidFill>
              <a:srgbClr val="92653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326" name="矩形 10"/>
            <p:cNvSpPr txBox="1"/>
            <p:nvPr/>
          </p:nvSpPr>
          <p:spPr>
            <a:xfrm>
              <a:off x="256675" y="32517"/>
              <a:ext cx="4611863" cy="4616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2400" b="1">
                  <a:solidFill>
                    <a:srgbClr val="FFFFFF"/>
                  </a:solidFill>
                  <a:latin typeface="Century Gothic"/>
                  <a:ea typeface="Century Gothic"/>
                  <a:cs typeface="Century Gothic"/>
                  <a:sym typeface="Century Gothic"/>
                </a:defRPr>
              </a:pPr>
              <a:r>
                <a:rPr dirty="0">
                  <a:latin typeface="微软雅黑"/>
                  <a:ea typeface="微软雅黑"/>
                  <a:cs typeface="微软雅黑"/>
                  <a:sym typeface="微软雅黑"/>
                </a:rPr>
                <a:t>第二阶段：驰援全球</a:t>
              </a:r>
              <a:r>
                <a:rPr sz="1200" dirty="0">
                  <a:latin typeface="微软雅黑"/>
                  <a:ea typeface="微软雅黑"/>
                  <a:cs typeface="微软雅黑"/>
                  <a:sym typeface="微软雅黑"/>
                </a:rPr>
                <a:t>（</a:t>
              </a:r>
              <a:r>
                <a:rPr lang="en-US" sz="1200" dirty="0">
                  <a:latin typeface="微软雅黑"/>
                  <a:ea typeface="微软雅黑"/>
                  <a:cs typeface="微软雅黑"/>
                  <a:sym typeface="微软雅黑"/>
                </a:rPr>
                <a:t>2020</a:t>
              </a:r>
              <a:r>
                <a:rPr lang="zh-CN" altLang="en-US" sz="1200" dirty="0">
                  <a:latin typeface="微软雅黑"/>
                  <a:ea typeface="微软雅黑"/>
                  <a:cs typeface="微软雅黑"/>
                  <a:sym typeface="微软雅黑"/>
                </a:rPr>
                <a:t>年</a:t>
              </a:r>
              <a:r>
                <a:rPr sz="1200" dirty="0"/>
                <a:t>3</a:t>
              </a:r>
              <a:r>
                <a:rPr sz="1200" dirty="0">
                  <a:latin typeface="微软雅黑"/>
                  <a:ea typeface="微软雅黑"/>
                  <a:cs typeface="微软雅黑"/>
                  <a:sym typeface="微软雅黑"/>
                </a:rPr>
                <a:t>月</a:t>
              </a:r>
              <a:r>
                <a:rPr sz="1200" dirty="0"/>
                <a:t>1</a:t>
              </a:r>
              <a:r>
                <a:rPr sz="1200" dirty="0">
                  <a:latin typeface="微软雅黑"/>
                  <a:ea typeface="微软雅黑"/>
                  <a:cs typeface="微软雅黑"/>
                  <a:sym typeface="微软雅黑"/>
                </a:rPr>
                <a:t>日</a:t>
              </a:r>
              <a:r>
                <a:rPr sz="1200" dirty="0"/>
                <a:t>-</a:t>
              </a:r>
              <a:r>
                <a:rPr sz="1200" dirty="0">
                  <a:latin typeface="微软雅黑"/>
                  <a:ea typeface="微软雅黑"/>
                  <a:cs typeface="微软雅黑"/>
                  <a:sym typeface="微软雅黑"/>
                </a:rPr>
                <a:t>至今）</a:t>
              </a:r>
            </a:p>
          </p:txBody>
        </p:sp>
      </p:grpSp>
      <p:sp>
        <p:nvSpPr>
          <p:cNvPr id="2328" name="矩形 11"/>
          <p:cNvSpPr txBox="1"/>
          <p:nvPr/>
        </p:nvSpPr>
        <p:spPr>
          <a:xfrm>
            <a:off x="669114" y="1927882"/>
            <a:ext cx="5089492" cy="19528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285750" indent="-285750">
              <a:lnSpc>
                <a:spcPct val="125000"/>
              </a:lnSpc>
              <a:buSzPct val="100000"/>
              <a:buFont typeface="Arial"/>
              <a:buChar char="•"/>
              <a:defRPr sz="1400">
                <a:solidFill>
                  <a:srgbClr val="404040"/>
                </a:solidFill>
                <a:latin typeface="Microsoft YaHei"/>
                <a:ea typeface="Microsoft YaHei"/>
                <a:cs typeface="Microsoft YaHei"/>
                <a:sym typeface="Microsoft YaHei"/>
              </a:defRPr>
            </a:pPr>
            <a:r>
              <a:rPr dirty="0"/>
              <a:t>全球调配医疗物资：</a:t>
            </a:r>
            <a:r>
              <a:rPr lang="en-US" altLang="zh-CN" b="0" i="0" dirty="0">
                <a:solidFill>
                  <a:srgbClr val="171A1D"/>
                </a:solidFill>
                <a:effectLst/>
                <a:latin typeface="Microsoft YaHei" panose="020B0503020204020204" pitchFamily="34" charset="-122"/>
                <a:ea typeface="Microsoft YaHei" panose="020B0503020204020204" pitchFamily="34" charset="-122"/>
              </a:rPr>
              <a:t>2020</a:t>
            </a:r>
            <a:r>
              <a:rPr lang="zh-CN" altLang="en-US" b="0" i="0" dirty="0">
                <a:solidFill>
                  <a:srgbClr val="171A1D"/>
                </a:solidFill>
                <a:effectLst/>
                <a:latin typeface="Microsoft YaHei" panose="020B0503020204020204" pitchFamily="34" charset="-122"/>
                <a:ea typeface="Microsoft YaHei" panose="020B0503020204020204" pitchFamily="34" charset="-122"/>
              </a:rPr>
              <a:t>年初新冠疫情爆发，在国家最困难、人民最危急之际，复星凭借强大的全球资源配置能力，从</a:t>
            </a:r>
            <a:r>
              <a:rPr lang="en-US" altLang="zh-CN" b="0" i="0" dirty="0">
                <a:solidFill>
                  <a:srgbClr val="171A1D"/>
                </a:solidFill>
                <a:effectLst/>
                <a:latin typeface="Microsoft YaHei" panose="020B0503020204020204" pitchFamily="34" charset="-122"/>
                <a:ea typeface="Microsoft YaHei" panose="020B0503020204020204" pitchFamily="34" charset="-122"/>
              </a:rPr>
              <a:t>23</a:t>
            </a:r>
            <a:r>
              <a:rPr lang="zh-CN" altLang="en-US" b="0" i="0" dirty="0">
                <a:solidFill>
                  <a:srgbClr val="171A1D"/>
                </a:solidFill>
                <a:effectLst/>
                <a:latin typeface="Microsoft YaHei" panose="020B0503020204020204" pitchFamily="34" charset="-122"/>
                <a:ea typeface="Microsoft YaHei" panose="020B0503020204020204" pitchFamily="34" charset="-122"/>
              </a:rPr>
              <a:t>个国家运回医疗物资近</a:t>
            </a:r>
            <a:r>
              <a:rPr lang="en-US" altLang="zh-CN" sz="1400" b="1" dirty="0">
                <a:solidFill>
                  <a:srgbClr val="92653C"/>
                </a:solidFill>
                <a:latin typeface="Microsoft YaHei"/>
                <a:ea typeface="Microsoft YaHei"/>
              </a:rPr>
              <a:t>300</a:t>
            </a:r>
            <a:r>
              <a:rPr lang="zh-CN" altLang="en-US" sz="1400" b="1" dirty="0">
                <a:solidFill>
                  <a:srgbClr val="92653C"/>
                </a:solidFill>
                <a:latin typeface="Microsoft YaHei"/>
                <a:ea typeface="Microsoft YaHei"/>
              </a:rPr>
              <a:t>万件</a:t>
            </a:r>
            <a:r>
              <a:rPr lang="zh-CN" altLang="en-US" b="0" i="0" dirty="0">
                <a:solidFill>
                  <a:srgbClr val="171A1D"/>
                </a:solidFill>
                <a:effectLst/>
                <a:latin typeface="Microsoft YaHei" panose="020B0503020204020204" pitchFamily="34" charset="-122"/>
                <a:ea typeface="Microsoft YaHei" panose="020B0503020204020204" pitchFamily="34" charset="-122"/>
              </a:rPr>
              <a:t>。这些特殊的战略物资，为中国抗疫提供有力支持</a:t>
            </a:r>
            <a:endParaRPr lang="en-US" dirty="0"/>
          </a:p>
          <a:p>
            <a:pPr marL="285750" indent="-285750">
              <a:lnSpc>
                <a:spcPct val="125000"/>
              </a:lnSpc>
              <a:buSzPct val="100000"/>
              <a:buFont typeface="Arial"/>
              <a:buChar char="•"/>
              <a:defRPr sz="1400">
                <a:solidFill>
                  <a:srgbClr val="404040"/>
                </a:solidFill>
                <a:latin typeface="Microsoft YaHei"/>
                <a:ea typeface="Microsoft YaHei"/>
                <a:cs typeface="Microsoft YaHei"/>
                <a:sym typeface="Microsoft YaHei"/>
              </a:defRPr>
            </a:pPr>
            <a:r>
              <a:rPr lang="zh-CN" altLang="en-US" dirty="0"/>
              <a:t>复星医疗在湖北前线的医护人员：</a:t>
            </a:r>
            <a:r>
              <a:rPr lang="en-US" altLang="zh-CN" b="1" dirty="0">
                <a:solidFill>
                  <a:srgbClr val="92653C"/>
                </a:solidFill>
              </a:rPr>
              <a:t>275</a:t>
            </a:r>
            <a:r>
              <a:rPr lang="zh-CN" altLang="en-US" b="1" dirty="0">
                <a:solidFill>
                  <a:srgbClr val="92653C"/>
                </a:solidFill>
              </a:rPr>
              <a:t>名</a:t>
            </a:r>
            <a:r>
              <a:rPr lang="en-US" altLang="zh-CN" b="1" dirty="0">
                <a:solidFill>
                  <a:srgbClr val="92653C"/>
                </a:solidFill>
              </a:rPr>
              <a:t>+</a:t>
            </a:r>
            <a:endParaRPr lang="zh-CN" altLang="en-US" dirty="0"/>
          </a:p>
          <a:p>
            <a:pPr marL="285750" indent="-285750">
              <a:lnSpc>
                <a:spcPct val="125000"/>
              </a:lnSpc>
              <a:buSzPct val="100000"/>
              <a:buFont typeface="Arial"/>
              <a:buChar char="•"/>
              <a:defRPr sz="1400">
                <a:solidFill>
                  <a:srgbClr val="404040"/>
                </a:solidFill>
                <a:latin typeface="Microsoft YaHei"/>
                <a:ea typeface="Microsoft YaHei"/>
                <a:cs typeface="Microsoft YaHei"/>
                <a:sym typeface="Microsoft YaHei"/>
              </a:defRPr>
            </a:pPr>
            <a:r>
              <a:rPr dirty="0"/>
              <a:t>武汉济和医院病人治愈出院：</a:t>
            </a:r>
            <a:r>
              <a:rPr b="1" dirty="0">
                <a:solidFill>
                  <a:srgbClr val="92653C"/>
                </a:solidFill>
              </a:rPr>
              <a:t>515名</a:t>
            </a:r>
            <a:r>
              <a:rPr dirty="0"/>
              <a:t>，死亡率为</a:t>
            </a:r>
            <a:r>
              <a:rPr b="1" dirty="0">
                <a:solidFill>
                  <a:srgbClr val="92653C"/>
                </a:solidFill>
              </a:rPr>
              <a:t>0</a:t>
            </a:r>
            <a:r>
              <a:rPr dirty="0"/>
              <a:t>，医护人员感染率为</a:t>
            </a:r>
            <a:r>
              <a:rPr b="1" dirty="0">
                <a:solidFill>
                  <a:srgbClr val="92653C"/>
                </a:solidFill>
              </a:rPr>
              <a:t>0</a:t>
            </a:r>
          </a:p>
        </p:txBody>
      </p:sp>
      <p:sp>
        <p:nvSpPr>
          <p:cNvPr id="2329" name="矩形 12"/>
          <p:cNvSpPr txBox="1"/>
          <p:nvPr/>
        </p:nvSpPr>
        <p:spPr>
          <a:xfrm>
            <a:off x="6296767" y="4564124"/>
            <a:ext cx="5239041" cy="19528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285750" indent="-285750">
              <a:lnSpc>
                <a:spcPct val="125000"/>
              </a:lnSpc>
              <a:buSzPct val="100000"/>
              <a:buFont typeface="Arial"/>
              <a:buChar char="•"/>
              <a:defRPr sz="1400">
                <a:solidFill>
                  <a:srgbClr val="404040"/>
                </a:solidFill>
                <a:latin typeface="Microsoft YaHei"/>
                <a:ea typeface="Microsoft YaHei"/>
                <a:cs typeface="Microsoft YaHei"/>
                <a:sym typeface="Microsoft YaHei"/>
              </a:defRPr>
            </a:pPr>
            <a:r>
              <a:rPr lang="zh-CN" altLang="en-US" b="0" i="0" dirty="0">
                <a:solidFill>
                  <a:srgbClr val="171A1D"/>
                </a:solidFill>
                <a:effectLst/>
                <a:latin typeface="Microsoft YaHei" panose="020B0503020204020204" pitchFamily="34" charset="-122"/>
                <a:ea typeface="Microsoft YaHei" panose="020B0503020204020204" pitchFamily="34" charset="-122"/>
              </a:rPr>
              <a:t>以国际人道主义精神驰援全球抗疫，运送核酸试剂、呼吸机、口罩、防护服、 防护手套等超</a:t>
            </a:r>
            <a:r>
              <a:rPr lang="en-US" altLang="zh-CN" sz="1400" b="1" dirty="0">
                <a:solidFill>
                  <a:srgbClr val="92673D"/>
                </a:solidFill>
                <a:latin typeface="Microsoft YaHei"/>
                <a:ea typeface="Microsoft YaHei"/>
              </a:rPr>
              <a:t>5000</a:t>
            </a:r>
            <a:r>
              <a:rPr lang="zh-CN" altLang="en-US" sz="1400" b="1" dirty="0">
                <a:solidFill>
                  <a:srgbClr val="92673D"/>
                </a:solidFill>
                <a:latin typeface="Microsoft YaHei"/>
                <a:ea typeface="Microsoft YaHei"/>
              </a:rPr>
              <a:t>万件</a:t>
            </a:r>
            <a:r>
              <a:rPr lang="zh-CN" altLang="en-US" sz="1400" dirty="0">
                <a:solidFill>
                  <a:srgbClr val="171A1D"/>
                </a:solidFill>
                <a:latin typeface="Microsoft YaHei" panose="020B0503020204020204" pitchFamily="34" charset="-122"/>
                <a:ea typeface="Microsoft YaHei" panose="020B0503020204020204" pitchFamily="34" charset="-122"/>
              </a:rPr>
              <a:t>；</a:t>
            </a:r>
            <a:r>
              <a:rPr lang="zh-CN" altLang="en-US" b="0" i="0" dirty="0">
                <a:solidFill>
                  <a:srgbClr val="171A1D"/>
                </a:solidFill>
                <a:effectLst/>
                <a:latin typeface="Microsoft YaHei" panose="020B0503020204020204" pitchFamily="34" charset="-122"/>
                <a:ea typeface="Microsoft YaHei" panose="020B0503020204020204" pitchFamily="34" charset="-122"/>
              </a:rPr>
              <a:t>支援</a:t>
            </a:r>
            <a:r>
              <a:rPr lang="en-US" altLang="zh-CN" sz="1400" b="1" dirty="0">
                <a:solidFill>
                  <a:srgbClr val="92673D"/>
                </a:solidFill>
                <a:latin typeface="Microsoft YaHei"/>
                <a:ea typeface="Microsoft YaHei"/>
              </a:rPr>
              <a:t>30+</a:t>
            </a:r>
            <a:r>
              <a:rPr lang="zh-CN" altLang="en-US" b="0" i="0" dirty="0">
                <a:solidFill>
                  <a:srgbClr val="171A1D"/>
                </a:solidFill>
                <a:effectLst/>
                <a:latin typeface="Microsoft YaHei" panose="020B0503020204020204" pitchFamily="34" charset="-122"/>
                <a:ea typeface="Microsoft YaHei" panose="020B0503020204020204" pitchFamily="34" charset="-122"/>
              </a:rPr>
              <a:t>国家</a:t>
            </a:r>
            <a:r>
              <a:rPr dirty="0" err="1"/>
              <a:t>自主研发的</a:t>
            </a:r>
            <a:r>
              <a:rPr b="1" dirty="0" err="1">
                <a:solidFill>
                  <a:srgbClr val="92673D"/>
                </a:solidFill>
              </a:rPr>
              <a:t>新冠病毒核酸检测试剂获中国药监局、欧盟CE认证、美国FDA认证</a:t>
            </a:r>
            <a:endParaRPr b="1" dirty="0">
              <a:solidFill>
                <a:srgbClr val="92673D"/>
              </a:solidFill>
            </a:endParaRPr>
          </a:p>
          <a:p>
            <a:pPr marL="285750" indent="-285750">
              <a:lnSpc>
                <a:spcPct val="125000"/>
              </a:lnSpc>
              <a:buSzPct val="100000"/>
              <a:buFont typeface="Arial"/>
              <a:buChar char="•"/>
              <a:defRPr sz="1400">
                <a:solidFill>
                  <a:srgbClr val="171A1D"/>
                </a:solidFill>
              </a:defRPr>
            </a:pPr>
            <a:r>
              <a:rPr dirty="0" err="1">
                <a:latin typeface="微软雅黑"/>
                <a:ea typeface="微软雅黑"/>
                <a:cs typeface="微软雅黑"/>
                <a:sym typeface="微软雅黑"/>
              </a:rPr>
              <a:t>与</a:t>
            </a:r>
            <a:r>
              <a:rPr b="1" dirty="0" err="1">
                <a:solidFill>
                  <a:srgbClr val="92673D"/>
                </a:solidFill>
                <a:latin typeface="Microsoft YaHei"/>
                <a:ea typeface="Microsoft YaHei"/>
                <a:cs typeface="Microsoft YaHei"/>
                <a:sym typeface="Microsoft YaHei"/>
              </a:rPr>
              <a:t>BioNtech合作基于mRNA技术平台的新冠疫苗研发</a:t>
            </a:r>
            <a:r>
              <a:rPr dirty="0" err="1">
                <a:latin typeface="微软雅黑"/>
                <a:ea typeface="微软雅黑"/>
                <a:cs typeface="微软雅黑"/>
                <a:sym typeface="微软雅黑"/>
              </a:rPr>
              <a:t>，并已在</a:t>
            </a:r>
            <a:r>
              <a:rPr b="1" dirty="0" err="1">
                <a:solidFill>
                  <a:srgbClr val="92673D"/>
                </a:solidFill>
                <a:latin typeface="Microsoft YaHei"/>
                <a:ea typeface="Microsoft YaHei"/>
                <a:cs typeface="Microsoft YaHei"/>
                <a:sym typeface="Microsoft YaHei"/>
              </a:rPr>
              <a:t>中国香港、中国澳门</a:t>
            </a:r>
            <a:r>
              <a:rPr dirty="0" err="1">
                <a:latin typeface="微软雅黑"/>
                <a:ea typeface="微软雅黑"/>
                <a:cs typeface="微软雅黑"/>
                <a:sym typeface="微软雅黑"/>
              </a:rPr>
              <a:t>获批上市</a:t>
            </a:r>
            <a:endParaRPr dirty="0">
              <a:latin typeface="微软雅黑"/>
              <a:ea typeface="微软雅黑"/>
              <a:cs typeface="微软雅黑"/>
              <a:sym typeface="微软雅黑"/>
            </a:endParaRPr>
          </a:p>
          <a:p>
            <a:pPr marL="285750" indent="-285750">
              <a:lnSpc>
                <a:spcPct val="125000"/>
              </a:lnSpc>
              <a:buSzPct val="100000"/>
              <a:buFont typeface="Arial"/>
              <a:buChar char="•"/>
              <a:defRPr sz="1400"/>
            </a:pPr>
            <a:r>
              <a:rPr dirty="0">
                <a:latin typeface="微软雅黑"/>
                <a:ea typeface="微软雅黑"/>
                <a:cs typeface="微软雅黑"/>
                <a:sym typeface="微软雅黑"/>
              </a:rPr>
              <a:t>驰援印度抗疫，提供</a:t>
            </a:r>
            <a:r>
              <a:rPr b="1" dirty="0">
                <a:solidFill>
                  <a:srgbClr val="92673D"/>
                </a:solidFill>
                <a:latin typeface="Microsoft YaHei"/>
                <a:ea typeface="Microsoft YaHei"/>
                <a:cs typeface="Microsoft YaHei"/>
                <a:sym typeface="Microsoft YaHei"/>
              </a:rPr>
              <a:t>15000台</a:t>
            </a:r>
            <a:r>
              <a:rPr dirty="0">
                <a:latin typeface="微软雅黑"/>
                <a:ea typeface="微软雅黑"/>
                <a:cs typeface="微软雅黑"/>
                <a:sym typeface="微软雅黑"/>
              </a:rPr>
              <a:t>制氧机，</a:t>
            </a:r>
            <a:r>
              <a:rPr b="1" dirty="0">
                <a:solidFill>
                  <a:srgbClr val="92673D"/>
                </a:solidFill>
                <a:latin typeface="Microsoft YaHei"/>
                <a:ea typeface="Microsoft YaHei"/>
                <a:cs typeface="Microsoft YaHei"/>
                <a:sym typeface="Microsoft YaHei"/>
              </a:rPr>
              <a:t>10万只</a:t>
            </a:r>
            <a:r>
              <a:rPr dirty="0">
                <a:latin typeface="微软雅黑"/>
                <a:ea typeface="微软雅黑"/>
                <a:cs typeface="微软雅黑"/>
                <a:sym typeface="微软雅黑"/>
              </a:rPr>
              <a:t>KN95口罩</a:t>
            </a:r>
          </a:p>
        </p:txBody>
      </p:sp>
      <p:sp>
        <p:nvSpPr>
          <p:cNvPr id="2330" name="标题 1"/>
          <p:cNvSpPr txBox="1"/>
          <p:nvPr/>
        </p:nvSpPr>
        <p:spPr>
          <a:xfrm>
            <a:off x="713570" y="426078"/>
            <a:ext cx="9136910" cy="6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609554">
              <a:defRPr sz="3000" b="1" spc="300">
                <a:solidFill>
                  <a:srgbClr val="96673B"/>
                </a:solidFill>
                <a:latin typeface="微软雅黑"/>
                <a:ea typeface="微软雅黑"/>
                <a:cs typeface="微软雅黑"/>
                <a:sym typeface="微软雅黑"/>
              </a:defRPr>
            </a:lvl1pPr>
          </a:lstStyle>
          <a:p>
            <a:r>
              <a:t>复星战疫：全球能力 全球责任</a:t>
            </a:r>
          </a:p>
        </p:txBody>
      </p:sp>
      <p:pic>
        <p:nvPicPr>
          <p:cNvPr id="2331" name="图片 26" descr="图片 2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5826" y="4157625"/>
            <a:ext cx="2564576" cy="1843512"/>
          </a:xfrm>
          <a:prstGeom prst="rect">
            <a:avLst/>
          </a:prstGeom>
          <a:ln>
            <a:noFill/>
          </a:ln>
          <a:effectLst>
            <a:outerShdw blurRad="292100" dist="139700" dir="2700000" algn="tl" rotWithShape="0">
              <a:srgbClr val="333333">
                <a:alpha val="65000"/>
              </a:srgbClr>
            </a:outerShdw>
          </a:effectLst>
        </p:spPr>
      </p:pic>
      <p:pic>
        <p:nvPicPr>
          <p:cNvPr id="2332" name="图片 2" descr="图片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097538" y="1596588"/>
            <a:ext cx="2635826" cy="1868063"/>
          </a:xfrm>
          <a:prstGeom prst="rect">
            <a:avLst/>
          </a:prstGeom>
          <a:ln>
            <a:noFill/>
          </a:ln>
          <a:effectLst>
            <a:outerShdw blurRad="292100" dist="139700" dir="2700000" algn="tl" rotWithShape="0">
              <a:srgbClr val="333333">
                <a:alpha val="65000"/>
              </a:srgbClr>
            </a:outerShdw>
          </a:effectLst>
        </p:spPr>
      </p:pic>
      <p:pic>
        <p:nvPicPr>
          <p:cNvPr id="3" name="图片 2">
            <a:extLst>
              <a:ext uri="{FF2B5EF4-FFF2-40B4-BE49-F238E27FC236}">
                <a16:creationId xmlns:a16="http://schemas.microsoft.com/office/drawing/2014/main" id="{F5162896-2EF9-46C5-B2FD-B4C37B1CDED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175346" y="4150993"/>
            <a:ext cx="2646515" cy="1850144"/>
          </a:xfrm>
          <a:prstGeom prst="rect">
            <a:avLst/>
          </a:prstGeom>
          <a:ln>
            <a:noFill/>
          </a:ln>
          <a:effectLst>
            <a:outerShdw blurRad="292100" dist="139700" dir="2700000" algn="tl" rotWithShape="0">
              <a:srgbClr val="333333">
                <a:alpha val="65000"/>
              </a:srgbClr>
            </a:outerShdw>
          </a:effectLst>
        </p:spPr>
      </p:pic>
      <p:pic>
        <p:nvPicPr>
          <p:cNvPr id="4" name="图片 3">
            <a:extLst>
              <a:ext uri="{FF2B5EF4-FFF2-40B4-BE49-F238E27FC236}">
                <a16:creationId xmlns:a16="http://schemas.microsoft.com/office/drawing/2014/main" id="{1048E5B0-785F-47D0-AD5A-E1BF31C363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83078" y="1602913"/>
            <a:ext cx="2668236" cy="188162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9" name="标题 1"/>
          <p:cNvSpPr txBox="1"/>
          <p:nvPr/>
        </p:nvSpPr>
        <p:spPr>
          <a:xfrm>
            <a:off x="1048371" y="483980"/>
            <a:ext cx="6057813"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800" b="1" spc="300">
                <a:solidFill>
                  <a:srgbClr val="92653C"/>
                </a:solidFill>
                <a:latin typeface="微软雅黑"/>
                <a:ea typeface="微软雅黑"/>
                <a:cs typeface="微软雅黑"/>
                <a:sym typeface="微软雅黑"/>
              </a:defRPr>
            </a:lvl1pPr>
          </a:lstStyle>
          <a:p>
            <a:pPr>
              <a:defRPr>
                <a:latin typeface="Century Gothic"/>
                <a:ea typeface="Century Gothic"/>
                <a:cs typeface="Century Gothic"/>
                <a:sym typeface="Century Gothic"/>
              </a:defRPr>
            </a:pPr>
            <a:r>
              <a:rPr lang="zh-CN" altLang="en-US" dirty="0"/>
              <a:t>守护村医 </a:t>
            </a:r>
            <a:endParaRPr dirty="0">
              <a:latin typeface="微软雅黑"/>
              <a:ea typeface="微软雅黑"/>
              <a:cs typeface="微软雅黑"/>
              <a:sym typeface="微软雅黑"/>
            </a:endParaRPr>
          </a:p>
        </p:txBody>
      </p:sp>
      <p:sp>
        <p:nvSpPr>
          <p:cNvPr id="1780" name="文本框 2"/>
          <p:cNvSpPr txBox="1"/>
          <p:nvPr/>
        </p:nvSpPr>
        <p:spPr>
          <a:xfrm>
            <a:off x="2765607" y="609057"/>
            <a:ext cx="1041654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solidFill>
                  <a:srgbClr val="92673D"/>
                </a:solidFill>
                <a:latin typeface="Microsoft YaHei"/>
                <a:ea typeface="Microsoft YaHei"/>
                <a:cs typeface="Microsoft YaHei"/>
                <a:sym typeface="Microsoft YaHei"/>
              </a:defRPr>
            </a:lvl1pPr>
          </a:lstStyle>
          <a:p>
            <a:r>
              <a:rPr lang="zh-CN" altLang="en-US" dirty="0"/>
              <a:t>脚踩泥土，点亮星光</a:t>
            </a:r>
            <a:endParaRPr dirty="0"/>
          </a:p>
        </p:txBody>
      </p:sp>
      <p:pic>
        <p:nvPicPr>
          <p:cNvPr id="1782" name="图片 3" descr="图片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38736" y="2560174"/>
            <a:ext cx="2665229" cy="1613656"/>
          </a:xfrm>
          <a:prstGeom prst="rect">
            <a:avLst/>
          </a:prstGeom>
          <a:ln>
            <a:noFill/>
          </a:ln>
          <a:effectLst>
            <a:softEdge rad="112500"/>
          </a:effectLst>
        </p:spPr>
      </p:pic>
      <p:sp>
        <p:nvSpPr>
          <p:cNvPr id="1786" name="文本框 27"/>
          <p:cNvSpPr txBox="1"/>
          <p:nvPr/>
        </p:nvSpPr>
        <p:spPr>
          <a:xfrm>
            <a:off x="1048371" y="1346751"/>
            <a:ext cx="10093108" cy="1041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lnSpc>
                <a:spcPct val="120000"/>
              </a:lnSpc>
              <a:defRPr sz="1600">
                <a:solidFill>
                  <a:srgbClr val="404040"/>
                </a:solidFill>
                <a:latin typeface="Microsoft YaHei"/>
                <a:ea typeface="Microsoft YaHei"/>
                <a:cs typeface="Microsoft YaHei"/>
                <a:sym typeface="Microsoft YaHei"/>
              </a:defRPr>
            </a:pPr>
            <a:r>
              <a:rPr dirty="0"/>
              <a:t>2017年12月，在国家卫生健康委扶贫办的指导下，复星瞄准精准扶贫的薄弱环节——</a:t>
            </a:r>
            <a:r>
              <a:rPr dirty="0" err="1"/>
              <a:t>贫困人口的基本医疗保障需求，联合中国光彩事业基金会、中国人口福利基金会等，发起“健康暖心</a:t>
            </a:r>
            <a:r>
              <a:rPr dirty="0"/>
              <a:t>——</a:t>
            </a:r>
            <a:r>
              <a:rPr dirty="0" err="1"/>
              <a:t>乡村医生健康扶贫”项目（以下简称“乡村医生项目</a:t>
            </a:r>
            <a:r>
              <a:rPr dirty="0"/>
              <a:t>”）</a:t>
            </a:r>
          </a:p>
        </p:txBody>
      </p:sp>
      <p:sp>
        <p:nvSpPr>
          <p:cNvPr id="15" name="Content Placeholder 2">
            <a:extLst>
              <a:ext uri="{FF2B5EF4-FFF2-40B4-BE49-F238E27FC236}">
                <a16:creationId xmlns:a16="http://schemas.microsoft.com/office/drawing/2014/main" id="{7941C00E-054E-420B-BA76-5E7FECFD59AB}"/>
              </a:ext>
            </a:extLst>
          </p:cNvPr>
          <p:cNvSpPr>
            <a:spLocks noGrp="1"/>
          </p:cNvSpPr>
          <p:nvPr/>
        </p:nvSpPr>
        <p:spPr>
          <a:xfrm>
            <a:off x="1048371" y="2338365"/>
            <a:ext cx="4018082" cy="4262967"/>
          </a:xfrm>
          <a:prstGeom prst="rect">
            <a:avLst/>
          </a:prstGeom>
        </p:spPr>
        <p:txBody>
          <a:bodyPr vert="horz" lIns="91440" tIns="45720" rIns="91440" bIns="45720" rtlCol="0"/>
          <a:lstStyle>
            <a:lvl1pPr marL="228600" indent="-228600" algn="l" defTabSz="914400" rtl="0" eaLnBrk="1" latinLnBrk="0" hangingPunct="1">
              <a:lnSpc>
                <a:spcPct val="120000"/>
              </a:lnSpc>
              <a:spcBef>
                <a:spcPts val="1000"/>
              </a:spcBef>
              <a:buFont typeface="Arial" panose="020B0604020202090204" pitchFamily="34" charset="0"/>
              <a:buChar char="•"/>
              <a:defRPr lang="zh-CN" altLang="en-US" sz="2400" kern="1200" dirty="0" smtClean="0">
                <a:solidFill>
                  <a:schemeClr val="tx1"/>
                </a:solidFill>
                <a:latin typeface="黑体" panose="02010600030101010101" pitchFamily="49" charset="-122"/>
                <a:ea typeface="黑体" panose="02010600030101010101" pitchFamily="49" charset="-122"/>
                <a:cs typeface="+mj-cs"/>
              </a:defRPr>
            </a:lvl1pPr>
            <a:lvl2pPr marL="685800" indent="-228600" algn="l" defTabSz="914400" rtl="0" eaLnBrk="1" latinLnBrk="0" hangingPunct="1">
              <a:lnSpc>
                <a:spcPct val="120000"/>
              </a:lnSpc>
              <a:spcBef>
                <a:spcPts val="500"/>
              </a:spcBef>
              <a:buFont typeface="Arial" panose="020B0604020202090204" pitchFamily="34" charset="0"/>
              <a:buChar char="•"/>
              <a:defRPr lang="zh-CN" altLang="en-US" sz="2000" kern="1200" dirty="0" smtClean="0">
                <a:solidFill>
                  <a:schemeClr val="tx1"/>
                </a:solidFill>
                <a:latin typeface="黑体" panose="02010600030101010101" pitchFamily="49" charset="-122"/>
                <a:ea typeface="黑体" panose="02010600030101010101" pitchFamily="49" charset="-122"/>
                <a:cs typeface="+mj-cs"/>
              </a:defRPr>
            </a:lvl2pPr>
            <a:lvl3pPr marL="1143000" indent="-228600" algn="l" defTabSz="914400" rtl="0" eaLnBrk="1" latinLnBrk="0" hangingPunct="1">
              <a:lnSpc>
                <a:spcPct val="120000"/>
              </a:lnSpc>
              <a:spcBef>
                <a:spcPts val="500"/>
              </a:spcBef>
              <a:buFont typeface="Arial" panose="020B0604020202090204" pitchFamily="34" charset="0"/>
              <a:buChar char="•"/>
              <a:defRPr lang="zh-CN" altLang="en-US" sz="1800" kern="1200" dirty="0" smtClean="0">
                <a:solidFill>
                  <a:schemeClr val="tx1"/>
                </a:solidFill>
                <a:latin typeface="黑体" panose="02010600030101010101" pitchFamily="49" charset="-122"/>
                <a:ea typeface="黑体" panose="02010600030101010101" pitchFamily="49" charset="-122"/>
                <a:cs typeface="+mj-cs"/>
              </a:defRPr>
            </a:lvl3pPr>
            <a:lvl4pPr marL="1600200" indent="-228600" algn="l" defTabSz="914400" rtl="0" eaLnBrk="1" latinLnBrk="0" hangingPunct="1">
              <a:lnSpc>
                <a:spcPct val="90000"/>
              </a:lnSpc>
              <a:spcBef>
                <a:spcPts val="500"/>
              </a:spcBef>
              <a:buFont typeface="Arial" panose="020B0604020202090204" pitchFamily="34" charset="0"/>
              <a:buChar char="•"/>
              <a:defRPr lang="zh-CN" altLang="en-US" sz="2400" kern="1200" dirty="0" smtClean="0">
                <a:solidFill>
                  <a:schemeClr val="tx1"/>
                </a:solidFill>
                <a:latin typeface="黑体" panose="02010600030101010101" pitchFamily="49" charset="-122"/>
                <a:ea typeface="黑体" panose="02010600030101010101" pitchFamily="49" charset="-122"/>
                <a:cs typeface="+mj-cs"/>
              </a:defRPr>
            </a:lvl4pPr>
            <a:lvl5pPr marL="2057400" indent="-228600" algn="l" defTabSz="914400" rtl="0" eaLnBrk="1" latinLnBrk="0" hangingPunct="1">
              <a:lnSpc>
                <a:spcPct val="90000"/>
              </a:lnSpc>
              <a:spcBef>
                <a:spcPts val="500"/>
              </a:spcBef>
              <a:buFont typeface="Arial" panose="020B0604020202090204" pitchFamily="34" charset="0"/>
              <a:buChar char="•"/>
              <a:defRPr lang="zh-CN" altLang="en-US" sz="2400" kern="1200" dirty="0" smtClean="0">
                <a:solidFill>
                  <a:schemeClr val="tx1"/>
                </a:solidFill>
                <a:latin typeface="黑体" panose="02010600030101010101" pitchFamily="49" charset="-122"/>
                <a:ea typeface="黑体" panose="02010600030101010101" pitchFamily="49" charset="-122"/>
                <a:cs typeface="+mj-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lgn="l" fontAlgn="auto">
              <a:lnSpc>
                <a:spcPct val="100000"/>
              </a:lnSpc>
              <a:buNone/>
            </a:pPr>
            <a:r>
              <a:rPr lang="en-US" altLang="zh-CN" b="1" kern="100" dirty="0">
                <a:solidFill>
                  <a:srgbClr val="96643C"/>
                </a:solidFill>
                <a:uFill>
                  <a:solidFill>
                    <a:srgbClr val="000000"/>
                  </a:solidFill>
                </a:uFill>
                <a:latin typeface="微软雅黑" panose="020B0503020204020204" pitchFamily="34" charset="-122"/>
                <a:ea typeface="微软雅黑" panose="020B0503020204020204" pitchFamily="34" charset="-122"/>
              </a:rPr>
              <a:t>4</a:t>
            </a:r>
            <a:r>
              <a:rPr sz="1600" kern="100" dirty="0">
                <a:solidFill>
                  <a:srgbClr val="000000"/>
                </a:solidFill>
                <a:uFill>
                  <a:solidFill>
                    <a:srgbClr val="000000"/>
                  </a:solidFill>
                </a:uFill>
                <a:latin typeface="微软雅黑" panose="020B0503020204020204" pitchFamily="34" charset="-122"/>
                <a:ea typeface="微软雅黑" panose="020B0503020204020204" pitchFamily="34" charset="-122"/>
                <a:cs typeface="仿宋" panose="02010609060101010101" pitchFamily="49" charset="-122"/>
              </a:rPr>
              <a:t>年</a:t>
            </a:r>
            <a:r>
              <a:rPr lang="en-US" sz="2800" b="1" kern="100" dirty="0">
                <a:solidFill>
                  <a:srgbClr val="96643C"/>
                </a:solidFill>
                <a:uFill>
                  <a:solidFill>
                    <a:srgbClr val="000000"/>
                  </a:solidFill>
                </a:uFill>
                <a:latin typeface="微软雅黑" panose="020B0503020204020204" pitchFamily="34" charset="-122"/>
                <a:ea typeface="微软雅黑" panose="020B0503020204020204" pitchFamily="34" charset="-122"/>
                <a:cs typeface="仿宋" panose="02010609060101010101" pitchFamily="49" charset="-122"/>
              </a:rPr>
              <a:t>         </a:t>
            </a:r>
          </a:p>
          <a:p>
            <a:pPr marL="0" indent="0" algn="l" fontAlgn="auto">
              <a:lnSpc>
                <a:spcPct val="100000"/>
              </a:lnSpc>
              <a:buNone/>
            </a:pPr>
            <a:r>
              <a:rPr lang="en-US" altLang="zh-CN" b="1" kern="100" dirty="0">
                <a:solidFill>
                  <a:srgbClr val="96643C"/>
                </a:solidFill>
                <a:uFill>
                  <a:solidFill>
                    <a:srgbClr val="000000"/>
                  </a:solidFill>
                </a:uFill>
                <a:latin typeface="微软雅黑" panose="020B0503020204020204" pitchFamily="34" charset="-122"/>
                <a:ea typeface="微软雅黑" panose="020B0503020204020204" pitchFamily="34" charset="-122"/>
              </a:rPr>
              <a:t>158</a:t>
            </a:r>
            <a:r>
              <a:rPr lang="zh-CN" altLang="en-US" sz="1600" kern="100" dirty="0">
                <a:solidFill>
                  <a:srgbClr val="000000"/>
                </a:solidFill>
                <a:uFill>
                  <a:solidFill>
                    <a:srgbClr val="000000"/>
                  </a:solidFill>
                </a:uFill>
                <a:latin typeface="微软雅黑" panose="020B0503020204020204" pitchFamily="34" charset="-122"/>
                <a:ea typeface="微软雅黑" panose="020B0503020204020204" pitchFamily="34" charset="-122"/>
                <a:cs typeface="仿宋" panose="02010609060101010101" pitchFamily="49" charset="-122"/>
              </a:rPr>
              <a:t>名驻点队员</a:t>
            </a:r>
            <a:endParaRPr lang="en-US" altLang="zh-CN" sz="1600" kern="100" dirty="0">
              <a:solidFill>
                <a:srgbClr val="000000"/>
              </a:solidFill>
              <a:uFill>
                <a:solidFill>
                  <a:srgbClr val="000000"/>
                </a:solidFill>
              </a:uFill>
              <a:latin typeface="微软雅黑" panose="020B0503020204020204" pitchFamily="34" charset="-122"/>
              <a:ea typeface="微软雅黑" panose="020B0503020204020204" pitchFamily="34" charset="-122"/>
              <a:cs typeface="仿宋" panose="02010609060101010101" pitchFamily="49" charset="-122"/>
            </a:endParaRPr>
          </a:p>
          <a:p>
            <a:pPr marL="0" indent="0" algn="l" fontAlgn="auto">
              <a:lnSpc>
                <a:spcPct val="100000"/>
              </a:lnSpc>
              <a:buNone/>
            </a:pPr>
            <a:r>
              <a:rPr lang="zh-CN" altLang="zh-CN" sz="1600" kern="100" dirty="0">
                <a:solidFill>
                  <a:srgbClr val="000000"/>
                </a:solidFill>
                <a:uFill>
                  <a:solidFill>
                    <a:srgbClr val="000000"/>
                  </a:solidFill>
                </a:uFill>
                <a:latin typeface="微软雅黑" panose="020B0503020204020204" pitchFamily="34" charset="-122"/>
                <a:ea typeface="微软雅黑" panose="020B0503020204020204" pitchFamily="34" charset="-122"/>
                <a:cs typeface="仿宋" panose="02010609060101010101" pitchFamily="49" charset="-122"/>
              </a:rPr>
              <a:t>覆盖</a:t>
            </a:r>
            <a:r>
              <a:rPr lang="zh-CN" altLang="en-US" sz="1600" kern="100" dirty="0">
                <a:solidFill>
                  <a:srgbClr val="000000"/>
                </a:solidFill>
                <a:uFill>
                  <a:solidFill>
                    <a:srgbClr val="000000"/>
                  </a:solidFill>
                </a:uFill>
                <a:latin typeface="微软雅黑" panose="020B0503020204020204" pitchFamily="34" charset="-122"/>
                <a:ea typeface="微软雅黑" panose="020B0503020204020204" pitchFamily="34" charset="-122"/>
                <a:cs typeface="仿宋" panose="02010609060101010101" pitchFamily="49" charset="-122"/>
              </a:rPr>
              <a:t>全国</a:t>
            </a:r>
            <a:r>
              <a:rPr lang="en-US" altLang="zh-CN" b="1" kern="100" dirty="0">
                <a:solidFill>
                  <a:srgbClr val="96643C"/>
                </a:solidFill>
                <a:uFill>
                  <a:solidFill>
                    <a:srgbClr val="000000"/>
                  </a:solidFill>
                </a:uFill>
                <a:latin typeface="微软雅黑" panose="020B0503020204020204" pitchFamily="34" charset="-122"/>
                <a:ea typeface="微软雅黑" panose="020B0503020204020204" pitchFamily="34" charset="-122"/>
              </a:rPr>
              <a:t>16</a:t>
            </a:r>
            <a:r>
              <a:rPr lang="zh-CN" altLang="en-US" sz="1600" kern="100" dirty="0">
                <a:solidFill>
                  <a:srgbClr val="000000"/>
                </a:solidFill>
                <a:uFill>
                  <a:solidFill>
                    <a:srgbClr val="000000"/>
                  </a:solidFill>
                </a:uFill>
                <a:latin typeface="微软雅黑" panose="020B0503020204020204" pitchFamily="34" charset="-122"/>
                <a:ea typeface="微软雅黑" panose="020B0503020204020204" pitchFamily="34" charset="-122"/>
                <a:cs typeface="仿宋" panose="02010609060101010101" pitchFamily="49" charset="-122"/>
              </a:rPr>
              <a:t>个省、市、自治区</a:t>
            </a:r>
            <a:endParaRPr lang="en-US" altLang="zh-CN" sz="1600" kern="100" dirty="0">
              <a:solidFill>
                <a:srgbClr val="000000"/>
              </a:solidFill>
              <a:uFill>
                <a:solidFill>
                  <a:srgbClr val="000000"/>
                </a:solidFill>
              </a:uFill>
              <a:latin typeface="微软雅黑" panose="020B0503020204020204" pitchFamily="34" charset="-122"/>
              <a:ea typeface="微软雅黑" panose="020B0503020204020204" pitchFamily="34" charset="-122"/>
              <a:cs typeface="仿宋" panose="02010609060101010101" pitchFamily="49" charset="-122"/>
            </a:endParaRPr>
          </a:p>
          <a:p>
            <a:pPr marL="0" indent="0" algn="l" fontAlgn="auto">
              <a:lnSpc>
                <a:spcPct val="100000"/>
              </a:lnSpc>
              <a:buNone/>
            </a:pPr>
            <a:r>
              <a:rPr lang="en-US" altLang="zh-CN" b="1" kern="100" dirty="0">
                <a:solidFill>
                  <a:srgbClr val="96643C"/>
                </a:solidFill>
                <a:uFill>
                  <a:solidFill>
                    <a:srgbClr val="000000"/>
                  </a:solidFill>
                </a:uFill>
                <a:latin typeface="微软雅黑" panose="020B0503020204020204" pitchFamily="34" charset="-122"/>
                <a:ea typeface="微软雅黑" panose="020B0503020204020204" pitchFamily="34" charset="-122"/>
                <a:cs typeface="仿宋" panose="02010609060101010101" pitchFamily="49" charset="-122"/>
              </a:rPr>
              <a:t>72</a:t>
            </a:r>
            <a:r>
              <a:rPr lang="zh-CN" altLang="zh-CN" sz="1600" kern="100" dirty="0">
                <a:solidFill>
                  <a:srgbClr val="000000"/>
                </a:solidFill>
                <a:uFill>
                  <a:solidFill>
                    <a:srgbClr val="000000"/>
                  </a:solidFill>
                </a:uFill>
                <a:latin typeface="微软雅黑" panose="020B0503020204020204" pitchFamily="34" charset="-122"/>
                <a:ea typeface="微软雅黑" panose="020B0503020204020204" pitchFamily="34" charset="-122"/>
                <a:cs typeface="仿宋" panose="02010609060101010101" pitchFamily="49" charset="-122"/>
              </a:rPr>
              <a:t>个</a:t>
            </a:r>
            <a:r>
              <a:rPr lang="zh-CN" altLang="en-US" sz="1600" kern="100" dirty="0">
                <a:solidFill>
                  <a:srgbClr val="000000"/>
                </a:solidFill>
                <a:uFill>
                  <a:solidFill>
                    <a:srgbClr val="000000"/>
                  </a:solidFill>
                </a:uFill>
                <a:latin typeface="微软雅黑" panose="020B0503020204020204" pitchFamily="34" charset="-122"/>
                <a:ea typeface="微软雅黑" panose="020B0503020204020204" pitchFamily="34" charset="-122"/>
                <a:cs typeface="仿宋" panose="02010609060101010101" pitchFamily="49" charset="-122"/>
              </a:rPr>
              <a:t>国家重点帮扶县</a:t>
            </a:r>
            <a:endParaRPr lang="zh-CN" altLang="zh-CN" sz="1600" kern="100" dirty="0">
              <a:solidFill>
                <a:srgbClr val="000000"/>
              </a:solidFill>
              <a:uFill>
                <a:solidFill>
                  <a:srgbClr val="000000"/>
                </a:solidFill>
              </a:uFill>
              <a:latin typeface="微软雅黑" panose="020B0503020204020204" pitchFamily="34" charset="-122"/>
              <a:ea typeface="微软雅黑" panose="020B0503020204020204" pitchFamily="34" charset="-122"/>
              <a:cs typeface="仿宋" panose="02010609060101010101" pitchFamily="49" charset="-122"/>
            </a:endParaRPr>
          </a:p>
          <a:p>
            <a:pPr marL="0" indent="0" algn="l" fontAlgn="auto">
              <a:lnSpc>
                <a:spcPct val="100000"/>
              </a:lnSpc>
              <a:buNone/>
            </a:pPr>
            <a:r>
              <a:rPr lang="zh-CN" altLang="en-US" sz="1200" kern="100" dirty="0">
                <a:solidFill>
                  <a:srgbClr val="000000"/>
                </a:solidFill>
                <a:uFill>
                  <a:solidFill>
                    <a:srgbClr val="000000"/>
                  </a:solidFill>
                </a:uFill>
                <a:latin typeface="微软雅黑" panose="020B0503020204020204" pitchFamily="34" charset="-122"/>
                <a:ea typeface="微软雅黑" panose="020B0503020204020204" pitchFamily="34" charset="-122"/>
                <a:cs typeface="仿宋" panose="02010609060101010101" pitchFamily="49" charset="-122"/>
              </a:rPr>
              <a:t>（</a:t>
            </a:r>
            <a:r>
              <a:rPr lang="en-US" altLang="zh-CN" sz="1200" kern="100" dirty="0">
                <a:solidFill>
                  <a:srgbClr val="000000"/>
                </a:solidFill>
                <a:uFill>
                  <a:solidFill>
                    <a:srgbClr val="000000"/>
                  </a:solidFill>
                </a:uFill>
                <a:latin typeface="微软雅黑" panose="020B0503020204020204" pitchFamily="34" charset="-122"/>
                <a:ea typeface="微软雅黑" panose="020B0503020204020204" pitchFamily="34" charset="-122"/>
                <a:cs typeface="仿宋" panose="02010609060101010101" pitchFamily="49" charset="-122"/>
              </a:rPr>
              <a:t>13</a:t>
            </a:r>
            <a:r>
              <a:rPr lang="zh-CN" altLang="en-US" sz="1200" kern="100" dirty="0">
                <a:solidFill>
                  <a:srgbClr val="000000"/>
                </a:solidFill>
                <a:uFill>
                  <a:solidFill>
                    <a:srgbClr val="000000"/>
                  </a:solidFill>
                </a:uFill>
                <a:latin typeface="微软雅黑" panose="020B0503020204020204" pitchFamily="34" charset="-122"/>
                <a:ea typeface="微软雅黑" panose="020B0503020204020204" pitchFamily="34" charset="-122"/>
                <a:cs typeface="仿宋" panose="02010609060101010101" pitchFamily="49" charset="-122"/>
              </a:rPr>
              <a:t>个</a:t>
            </a:r>
            <a:r>
              <a:rPr sz="1200" kern="100" dirty="0">
                <a:solidFill>
                  <a:srgbClr val="000000"/>
                </a:solidFill>
                <a:uFill>
                  <a:solidFill>
                    <a:srgbClr val="000000"/>
                  </a:solidFill>
                </a:uFill>
                <a:latin typeface="微软雅黑" panose="020B0503020204020204" pitchFamily="34" charset="-122"/>
                <a:ea typeface="微软雅黑" panose="020B0503020204020204" pitchFamily="34" charset="-122"/>
                <a:cs typeface="仿宋" panose="02010609060101010101" pitchFamily="49" charset="-122"/>
              </a:rPr>
              <a:t>为“</a:t>
            </a:r>
            <a:r>
              <a:rPr lang="zh-CN" altLang="en-US" sz="1200" kern="100" dirty="0">
                <a:solidFill>
                  <a:srgbClr val="000000"/>
                </a:solidFill>
                <a:uFill>
                  <a:solidFill>
                    <a:srgbClr val="000000"/>
                  </a:solidFill>
                </a:uFill>
                <a:latin typeface="微软雅黑" panose="020B0503020204020204" pitchFamily="34" charset="-122"/>
                <a:ea typeface="微软雅黑" panose="020B0503020204020204" pitchFamily="34" charset="-122"/>
                <a:cs typeface="仿宋" panose="02010609060101010101" pitchFamily="49" charset="-122"/>
              </a:rPr>
              <a:t>三区三州</a:t>
            </a:r>
            <a:r>
              <a:rPr sz="1200" kern="100" dirty="0">
                <a:solidFill>
                  <a:srgbClr val="000000"/>
                </a:solidFill>
                <a:uFill>
                  <a:solidFill>
                    <a:srgbClr val="000000"/>
                  </a:solidFill>
                </a:uFill>
                <a:latin typeface="微软雅黑" panose="020B0503020204020204" pitchFamily="34" charset="-122"/>
                <a:ea typeface="微软雅黑" panose="020B0503020204020204" pitchFamily="34" charset="-122"/>
                <a:cs typeface="仿宋" panose="02010609060101010101" pitchFamily="49" charset="-122"/>
              </a:rPr>
              <a:t>”</a:t>
            </a:r>
            <a:r>
              <a:rPr lang="zh-CN" altLang="en-US" sz="1200" kern="100" dirty="0">
                <a:solidFill>
                  <a:srgbClr val="000000"/>
                </a:solidFill>
                <a:uFill>
                  <a:solidFill>
                    <a:srgbClr val="000000"/>
                  </a:solidFill>
                </a:uFill>
                <a:latin typeface="微软雅黑" panose="020B0503020204020204" pitchFamily="34" charset="-122"/>
                <a:ea typeface="微软雅黑" panose="020B0503020204020204" pitchFamily="34" charset="-122"/>
                <a:cs typeface="仿宋" panose="02010609060101010101" pitchFamily="49" charset="-122"/>
              </a:rPr>
              <a:t>深度贫困县，现已全部脱贫摘帽）</a:t>
            </a:r>
          </a:p>
          <a:p>
            <a:pPr marL="0" indent="0" algn="l" fontAlgn="auto">
              <a:lnSpc>
                <a:spcPct val="100000"/>
              </a:lnSpc>
              <a:buNone/>
            </a:pPr>
            <a:r>
              <a:rPr lang="zh-CN" altLang="zh-CN" sz="1600" kern="100" dirty="0">
                <a:solidFill>
                  <a:srgbClr val="000000"/>
                </a:solidFill>
                <a:uFill>
                  <a:solidFill>
                    <a:srgbClr val="000000"/>
                  </a:solidFill>
                </a:uFill>
                <a:latin typeface="微软雅黑" panose="020B0503020204020204" pitchFamily="34" charset="-122"/>
                <a:ea typeface="微软雅黑" panose="020B0503020204020204" pitchFamily="34" charset="-122"/>
                <a:cs typeface="仿宋" panose="02010609060101010101" pitchFamily="49" charset="-122"/>
              </a:rPr>
              <a:t>帮扶</a:t>
            </a:r>
            <a:r>
              <a:rPr lang="en-US" altLang="zh-CN" b="1" kern="100" dirty="0">
                <a:solidFill>
                  <a:srgbClr val="96643C"/>
                </a:solidFill>
                <a:uFill>
                  <a:solidFill>
                    <a:srgbClr val="000000"/>
                  </a:solidFill>
                </a:uFill>
                <a:latin typeface="微软雅黑" panose="020B0503020204020204" pitchFamily="34" charset="-122"/>
                <a:ea typeface="微软雅黑" panose="020B0503020204020204" pitchFamily="34" charset="-122"/>
                <a:cs typeface="仿宋" panose="02010609060101010101" pitchFamily="49" charset="-122"/>
              </a:rPr>
              <a:t>12545</a:t>
            </a:r>
            <a:r>
              <a:rPr lang="zh-CN" altLang="zh-CN" sz="1600" kern="100" dirty="0">
                <a:solidFill>
                  <a:srgbClr val="000000"/>
                </a:solidFill>
                <a:uFill>
                  <a:solidFill>
                    <a:srgbClr val="000000"/>
                  </a:solidFill>
                </a:uFill>
                <a:latin typeface="微软雅黑" panose="020B0503020204020204" pitchFamily="34" charset="-122"/>
                <a:ea typeface="微软雅黑" panose="020B0503020204020204" pitchFamily="34" charset="-122"/>
                <a:cs typeface="仿宋" panose="02010609060101010101" pitchFamily="49" charset="-122"/>
              </a:rPr>
              <a:t>个行政村卫生室</a:t>
            </a:r>
            <a:endParaRPr lang="en-US" altLang="zh-CN" sz="1600" kern="100" dirty="0">
              <a:solidFill>
                <a:srgbClr val="000000"/>
              </a:solidFill>
              <a:uFill>
                <a:solidFill>
                  <a:srgbClr val="000000"/>
                </a:solidFill>
              </a:uFill>
              <a:latin typeface="微软雅黑" panose="020B0503020204020204" pitchFamily="34" charset="-122"/>
              <a:ea typeface="微软雅黑" panose="020B0503020204020204" pitchFamily="34" charset="-122"/>
              <a:cs typeface="仿宋" panose="02010609060101010101" pitchFamily="49" charset="-122"/>
            </a:endParaRPr>
          </a:p>
          <a:p>
            <a:pPr marL="0" indent="0" algn="l" fontAlgn="auto">
              <a:lnSpc>
                <a:spcPct val="100000"/>
              </a:lnSpc>
              <a:buNone/>
            </a:pPr>
            <a:r>
              <a:rPr lang="zh-CN" altLang="zh-CN" sz="1600" kern="100" dirty="0">
                <a:solidFill>
                  <a:srgbClr val="000000"/>
                </a:solidFill>
                <a:uFill>
                  <a:solidFill>
                    <a:srgbClr val="000000"/>
                  </a:solidFill>
                </a:uFill>
                <a:latin typeface="微软雅黑" panose="020B0503020204020204" pitchFamily="34" charset="-122"/>
                <a:ea typeface="微软雅黑" panose="020B0503020204020204" pitchFamily="34" charset="-122"/>
                <a:cs typeface="仿宋" panose="02010609060101010101" pitchFamily="49" charset="-122"/>
              </a:rPr>
              <a:t>守护</a:t>
            </a:r>
            <a:r>
              <a:rPr lang="en-US" altLang="zh-CN" b="1" kern="100" dirty="0">
                <a:solidFill>
                  <a:srgbClr val="96643C"/>
                </a:solidFill>
                <a:uFill>
                  <a:solidFill>
                    <a:srgbClr val="000000"/>
                  </a:solidFill>
                </a:uFill>
                <a:latin typeface="微软雅黑" panose="020B0503020204020204" pitchFamily="34" charset="-122"/>
                <a:ea typeface="微软雅黑" panose="020B0503020204020204" pitchFamily="34" charset="-122"/>
                <a:cs typeface="仿宋" panose="02010609060101010101" pitchFamily="49" charset="-122"/>
              </a:rPr>
              <a:t>22192</a:t>
            </a:r>
            <a:r>
              <a:rPr lang="zh-CN" altLang="zh-CN" sz="1600" kern="100" dirty="0">
                <a:solidFill>
                  <a:srgbClr val="000000"/>
                </a:solidFill>
                <a:uFill>
                  <a:solidFill>
                    <a:srgbClr val="000000"/>
                  </a:solidFill>
                </a:uFill>
                <a:latin typeface="微软雅黑" panose="020B0503020204020204" pitchFamily="34" charset="-122"/>
                <a:ea typeface="微软雅黑" panose="020B0503020204020204" pitchFamily="34" charset="-122"/>
                <a:cs typeface="仿宋" panose="02010609060101010101" pitchFamily="49" charset="-122"/>
              </a:rPr>
              <a:t>名乡村医生</a:t>
            </a:r>
            <a:endParaRPr lang="en-US" altLang="zh-CN" sz="1600" kern="100" dirty="0">
              <a:solidFill>
                <a:srgbClr val="000000"/>
              </a:solidFill>
              <a:uFill>
                <a:solidFill>
                  <a:srgbClr val="000000"/>
                </a:solidFill>
              </a:uFill>
              <a:latin typeface="微软雅黑" panose="020B0503020204020204" pitchFamily="34" charset="-122"/>
              <a:ea typeface="微软雅黑" panose="020B0503020204020204" pitchFamily="34" charset="-122"/>
              <a:cs typeface="仿宋" panose="02010609060101010101" pitchFamily="49" charset="-122"/>
            </a:endParaRPr>
          </a:p>
          <a:p>
            <a:pPr marL="0" indent="0" algn="l" fontAlgn="auto">
              <a:lnSpc>
                <a:spcPct val="100000"/>
              </a:lnSpc>
              <a:buNone/>
            </a:pPr>
            <a:r>
              <a:rPr lang="zh-CN" altLang="en-US" sz="1600" kern="100" dirty="0">
                <a:solidFill>
                  <a:srgbClr val="000000"/>
                </a:solidFill>
                <a:uFill>
                  <a:solidFill>
                    <a:srgbClr val="000000"/>
                  </a:solidFill>
                </a:uFill>
                <a:latin typeface="微软雅黑" panose="020B0503020204020204" pitchFamily="34" charset="-122"/>
                <a:ea typeface="微软雅黑" panose="020B0503020204020204" pitchFamily="34" charset="-122"/>
                <a:cs typeface="仿宋" panose="02010609060101010101" pitchFamily="49" charset="-122"/>
              </a:rPr>
              <a:t>惠及</a:t>
            </a:r>
            <a:r>
              <a:rPr lang="en-US" altLang="zh-CN" b="1" kern="100" dirty="0">
                <a:solidFill>
                  <a:srgbClr val="96643C"/>
                </a:solidFill>
                <a:uFill>
                  <a:solidFill>
                    <a:srgbClr val="000000"/>
                  </a:solidFill>
                </a:uFill>
                <a:latin typeface="微软雅黑" panose="020B0503020204020204" pitchFamily="34" charset="-122"/>
                <a:ea typeface="微软雅黑" panose="020B0503020204020204" pitchFamily="34" charset="-122"/>
                <a:cs typeface="仿宋" panose="02010609060101010101" pitchFamily="49" charset="-122"/>
              </a:rPr>
              <a:t>300</a:t>
            </a:r>
            <a:r>
              <a:rPr lang="zh-CN" altLang="zh-CN" sz="1600" kern="100" dirty="0">
                <a:solidFill>
                  <a:srgbClr val="000000"/>
                </a:solidFill>
                <a:uFill>
                  <a:solidFill>
                    <a:srgbClr val="000000"/>
                  </a:solidFill>
                </a:uFill>
                <a:latin typeface="微软雅黑" panose="020B0503020204020204" pitchFamily="34" charset="-122"/>
                <a:ea typeface="微软雅黑" panose="020B0503020204020204" pitchFamily="34" charset="-122"/>
                <a:cs typeface="仿宋" panose="02010609060101010101" pitchFamily="49" charset="-122"/>
              </a:rPr>
              <a:t>万户</a:t>
            </a:r>
            <a:r>
              <a:rPr lang="zh-CN" altLang="en-US" sz="1600" kern="100" dirty="0">
                <a:solidFill>
                  <a:srgbClr val="000000"/>
                </a:solidFill>
                <a:uFill>
                  <a:solidFill>
                    <a:srgbClr val="000000"/>
                  </a:solidFill>
                </a:uFill>
                <a:latin typeface="微软雅黑" panose="020B0503020204020204" pitchFamily="34" charset="-122"/>
                <a:ea typeface="微软雅黑" panose="020B0503020204020204" pitchFamily="34" charset="-122"/>
                <a:cs typeface="仿宋" panose="02010609060101010101" pitchFamily="49" charset="-122"/>
              </a:rPr>
              <a:t>基层</a:t>
            </a:r>
            <a:r>
              <a:rPr lang="zh-CN" altLang="zh-CN" sz="1600" kern="100" dirty="0">
                <a:solidFill>
                  <a:srgbClr val="000000"/>
                </a:solidFill>
                <a:uFill>
                  <a:solidFill>
                    <a:srgbClr val="000000"/>
                  </a:solidFill>
                </a:uFill>
                <a:latin typeface="微软雅黑" panose="020B0503020204020204" pitchFamily="34" charset="-122"/>
                <a:ea typeface="微软雅黑" panose="020B0503020204020204" pitchFamily="34" charset="-122"/>
                <a:cs typeface="仿宋" panose="02010609060101010101" pitchFamily="49" charset="-122"/>
              </a:rPr>
              <a:t>家庭</a:t>
            </a:r>
          </a:p>
        </p:txBody>
      </p:sp>
      <p:pic>
        <p:nvPicPr>
          <p:cNvPr id="10" name="图片 3" descr="图片 3">
            <a:extLst>
              <a:ext uri="{FF2B5EF4-FFF2-40B4-BE49-F238E27FC236}">
                <a16:creationId xmlns:a16="http://schemas.microsoft.com/office/drawing/2014/main" id="{238FEE88-F483-45C8-A1D5-2C15DEFF86A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77775" y="2560174"/>
            <a:ext cx="2665229" cy="1613656"/>
          </a:xfrm>
          <a:prstGeom prst="rect">
            <a:avLst/>
          </a:prstGeom>
          <a:ln>
            <a:noFill/>
          </a:ln>
          <a:effectLst>
            <a:outerShdw blurRad="292100" dist="139700" dir="2700000" algn="tl" rotWithShape="0">
              <a:srgbClr val="333333">
                <a:alpha val="65000"/>
              </a:srgbClr>
            </a:outerShdw>
          </a:effectLst>
        </p:spPr>
      </p:pic>
      <p:pic>
        <p:nvPicPr>
          <p:cNvPr id="11" name="图片 22" descr="图片 22">
            <a:extLst>
              <a:ext uri="{FF2B5EF4-FFF2-40B4-BE49-F238E27FC236}">
                <a16:creationId xmlns:a16="http://schemas.microsoft.com/office/drawing/2014/main" id="{F1E4C504-2B58-4E32-BE10-E6C4A346F16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11966" y="2560174"/>
            <a:ext cx="2665229" cy="1613656"/>
          </a:xfrm>
          <a:prstGeom prst="rect">
            <a:avLst/>
          </a:prstGeom>
          <a:ln>
            <a:noFill/>
          </a:ln>
          <a:effectLst>
            <a:outerShdw blurRad="292100" dist="139700" dir="2700000" algn="tl" rotWithShape="0">
              <a:srgbClr val="333333">
                <a:alpha val="65000"/>
              </a:srgbClr>
            </a:outerShdw>
          </a:effectLst>
        </p:spPr>
      </p:pic>
      <p:pic>
        <p:nvPicPr>
          <p:cNvPr id="1784" name="图片 25" descr="图片 2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77775" y="4392437"/>
            <a:ext cx="2664789" cy="1613656"/>
          </a:xfrm>
          <a:prstGeom prst="rect">
            <a:avLst/>
          </a:prstGeom>
          <a:ln>
            <a:noFill/>
          </a:ln>
          <a:effectLst>
            <a:outerShdw blurRad="292100" dist="139700" dir="2700000" algn="tl" rotWithShape="0">
              <a:srgbClr val="333333">
                <a:alpha val="65000"/>
              </a:srgbClr>
            </a:outerShdw>
          </a:effectLst>
        </p:spPr>
      </p:pic>
      <p:pic>
        <p:nvPicPr>
          <p:cNvPr id="12" name="图片 26" descr="图片 26">
            <a:extLst>
              <a:ext uri="{FF2B5EF4-FFF2-40B4-BE49-F238E27FC236}">
                <a16:creationId xmlns:a16="http://schemas.microsoft.com/office/drawing/2014/main" id="{23DC0827-2DD7-4CEF-80B2-0C66A315013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12406" y="4392437"/>
            <a:ext cx="2664789" cy="161365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3" name="标题 1"/>
          <p:cNvSpPr txBox="1"/>
          <p:nvPr/>
        </p:nvSpPr>
        <p:spPr>
          <a:xfrm>
            <a:off x="600429" y="600233"/>
            <a:ext cx="6057813" cy="59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800" b="1" spc="300">
                <a:solidFill>
                  <a:srgbClr val="92653C"/>
                </a:solidFill>
                <a:latin typeface="微软雅黑"/>
                <a:ea typeface="微软雅黑"/>
                <a:cs typeface="微软雅黑"/>
                <a:sym typeface="微软雅黑"/>
              </a:defRPr>
            </a:lvl1pPr>
          </a:lstStyle>
          <a:p>
            <a:pPr>
              <a:defRPr>
                <a:latin typeface="Century Gothic"/>
                <a:ea typeface="Century Gothic"/>
                <a:cs typeface="Century Gothic"/>
                <a:sym typeface="Century Gothic"/>
              </a:defRPr>
            </a:pPr>
            <a:r>
              <a:rPr dirty="0" err="1">
                <a:latin typeface="微软雅黑"/>
                <a:ea typeface="微软雅黑"/>
                <a:cs typeface="微软雅黑"/>
                <a:sym typeface="微软雅黑"/>
              </a:rPr>
              <a:t>非洲抗疟</a:t>
            </a:r>
            <a:endParaRPr dirty="0">
              <a:latin typeface="微软雅黑"/>
              <a:ea typeface="微软雅黑"/>
              <a:cs typeface="微软雅黑"/>
              <a:sym typeface="微软雅黑"/>
            </a:endParaRPr>
          </a:p>
        </p:txBody>
      </p:sp>
      <p:sp>
        <p:nvSpPr>
          <p:cNvPr id="1794" name="文本框 2"/>
          <p:cNvSpPr txBox="1"/>
          <p:nvPr/>
        </p:nvSpPr>
        <p:spPr>
          <a:xfrm>
            <a:off x="2367735" y="750053"/>
            <a:ext cx="10416542"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solidFill>
                  <a:srgbClr val="92673D"/>
                </a:solidFill>
                <a:latin typeface="Microsoft YaHei"/>
                <a:ea typeface="Microsoft YaHei"/>
                <a:cs typeface="Microsoft YaHei"/>
                <a:sym typeface="Microsoft YaHei"/>
              </a:defRPr>
            </a:lvl1pPr>
          </a:lstStyle>
          <a:p>
            <a:r>
              <a:rPr lang="zh-CN" altLang="en-US" dirty="0"/>
              <a:t>助力全球消除疟疾</a:t>
            </a:r>
            <a:endParaRPr dirty="0"/>
          </a:p>
        </p:txBody>
      </p:sp>
      <p:sp>
        <p:nvSpPr>
          <p:cNvPr id="1796" name="文本框 31"/>
          <p:cNvSpPr txBox="1"/>
          <p:nvPr/>
        </p:nvSpPr>
        <p:spPr>
          <a:xfrm>
            <a:off x="9299746" y="1676392"/>
            <a:ext cx="2624635" cy="30589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a:lnSpc>
                <a:spcPct val="120000"/>
              </a:lnSpc>
              <a:defRPr>
                <a:solidFill>
                  <a:srgbClr val="404040"/>
                </a:solidFill>
                <a:latin typeface="Microsoft YaHei"/>
                <a:ea typeface="Microsoft YaHei"/>
                <a:cs typeface="Microsoft YaHei"/>
                <a:sym typeface="Microsoft YaHei"/>
              </a:defRPr>
            </a:pPr>
            <a:r>
              <a:rPr sz="1600" dirty="0">
                <a:solidFill>
                  <a:srgbClr val="404040"/>
                </a:solidFill>
                <a:latin typeface="Microsoft YaHei"/>
                <a:ea typeface="Microsoft YaHei"/>
              </a:rPr>
              <a:t>“我们将携手抗疟专家及各方资源，持续助力非洲等疟疾高发地区普及疟疾相关知识，提升医生与患者的疟疾预防意识，积极投身于公共卫生事业，为共建一个无疟疾世界的美好目标</a:t>
            </a:r>
          </a:p>
          <a:p>
            <a:pPr algn="just">
              <a:lnSpc>
                <a:spcPct val="120000"/>
              </a:lnSpc>
              <a:defRPr>
                <a:solidFill>
                  <a:srgbClr val="404040"/>
                </a:solidFill>
                <a:latin typeface="Microsoft YaHei"/>
                <a:ea typeface="Microsoft YaHei"/>
                <a:cs typeface="Microsoft YaHei"/>
                <a:sym typeface="Microsoft YaHei"/>
              </a:defRPr>
            </a:pPr>
            <a:r>
              <a:rPr sz="1600" dirty="0" err="1">
                <a:solidFill>
                  <a:srgbClr val="404040"/>
                </a:solidFill>
                <a:latin typeface="Microsoft YaHei"/>
                <a:ea typeface="Microsoft YaHei"/>
              </a:rPr>
              <a:t>而持续努力</a:t>
            </a:r>
            <a:r>
              <a:rPr sz="1600" dirty="0">
                <a:solidFill>
                  <a:srgbClr val="404040"/>
                </a:solidFill>
                <a:latin typeface="Microsoft YaHei"/>
                <a:ea typeface="Microsoft YaHei"/>
              </a:rPr>
              <a:t>。”</a:t>
            </a:r>
          </a:p>
          <a:p>
            <a:pPr algn="just">
              <a:lnSpc>
                <a:spcPct val="120000"/>
              </a:lnSpc>
              <a:defRPr>
                <a:solidFill>
                  <a:srgbClr val="404040"/>
                </a:solidFill>
                <a:latin typeface="Microsoft YaHei"/>
                <a:ea typeface="Microsoft YaHei"/>
                <a:cs typeface="Microsoft YaHei"/>
                <a:sym typeface="Microsoft YaHei"/>
              </a:defRPr>
            </a:pPr>
            <a:r>
              <a:rPr dirty="0"/>
              <a:t>                                          </a:t>
            </a:r>
            <a:r>
              <a:rPr sz="1600" dirty="0">
                <a:solidFill>
                  <a:srgbClr val="404040"/>
                </a:solidFill>
                <a:latin typeface="Microsoft YaHei"/>
                <a:ea typeface="Microsoft YaHei"/>
              </a:rPr>
              <a:t>————</a:t>
            </a:r>
            <a:r>
              <a:rPr sz="1600" dirty="0" err="1">
                <a:solidFill>
                  <a:srgbClr val="404040"/>
                </a:solidFill>
                <a:latin typeface="Microsoft YaHei"/>
                <a:ea typeface="Microsoft YaHei"/>
              </a:rPr>
              <a:t>郭广昌</a:t>
            </a:r>
            <a:endParaRPr sz="1600" dirty="0">
              <a:solidFill>
                <a:srgbClr val="404040"/>
              </a:solidFill>
              <a:latin typeface="Microsoft YaHei"/>
              <a:ea typeface="Microsoft YaHei"/>
            </a:endParaRPr>
          </a:p>
        </p:txBody>
      </p:sp>
      <p:grpSp>
        <p:nvGrpSpPr>
          <p:cNvPr id="14" name="组合 13">
            <a:extLst>
              <a:ext uri="{FF2B5EF4-FFF2-40B4-BE49-F238E27FC236}">
                <a16:creationId xmlns:a16="http://schemas.microsoft.com/office/drawing/2014/main" id="{D0A648F7-393E-42B8-A834-ECE4FBFDDE57}"/>
              </a:ext>
            </a:extLst>
          </p:cNvPr>
          <p:cNvGrpSpPr/>
          <p:nvPr/>
        </p:nvGrpSpPr>
        <p:grpSpPr>
          <a:xfrm>
            <a:off x="1324087" y="5436324"/>
            <a:ext cx="9421091" cy="1153154"/>
            <a:chOff x="1332399" y="4986325"/>
            <a:chExt cx="9421091" cy="1153154"/>
          </a:xfrm>
        </p:grpSpPr>
        <p:sp>
          <p:nvSpPr>
            <p:cNvPr id="1795" name="文本框 27"/>
            <p:cNvSpPr txBox="1"/>
            <p:nvPr/>
          </p:nvSpPr>
          <p:spPr>
            <a:xfrm>
              <a:off x="2807908" y="5112742"/>
              <a:ext cx="6186125" cy="3627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just">
                <a:lnSpc>
                  <a:spcPct val="120000"/>
                </a:lnSpc>
                <a:defRPr sz="1600">
                  <a:solidFill>
                    <a:srgbClr val="404040"/>
                  </a:solidFill>
                  <a:latin typeface="Microsoft YaHei"/>
                  <a:ea typeface="Microsoft YaHei"/>
                  <a:cs typeface="Microsoft YaHei"/>
                  <a:sym typeface="Microsoft YaHei"/>
                </a:defRPr>
              </a:lvl1pPr>
            </a:lstStyle>
            <a:p>
              <a:r>
                <a:rPr dirty="0"/>
                <a:t>2011-2021年，复星医药一共供应全球市场注射用青蒿琥酯</a:t>
              </a:r>
              <a:r>
                <a:rPr lang="zh-CN" altLang="en-US" dirty="0"/>
                <a:t>数量。</a:t>
              </a:r>
              <a:endParaRPr lang="en-US" dirty="0"/>
            </a:p>
          </p:txBody>
        </p:sp>
        <p:sp>
          <p:nvSpPr>
            <p:cNvPr id="4" name="文本框 3">
              <a:extLst>
                <a:ext uri="{FF2B5EF4-FFF2-40B4-BE49-F238E27FC236}">
                  <a16:creationId xmlns:a16="http://schemas.microsoft.com/office/drawing/2014/main" id="{AB62901A-2E82-40DE-B70E-4BF2C584912E}"/>
                </a:ext>
              </a:extLst>
            </p:cNvPr>
            <p:cNvSpPr txBox="1"/>
            <p:nvPr/>
          </p:nvSpPr>
          <p:spPr>
            <a:xfrm>
              <a:off x="2807908" y="5554706"/>
              <a:ext cx="7945582"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zh-CN" altLang="en-US" sz="1600" dirty="0">
                  <a:solidFill>
                    <a:srgbClr val="404040"/>
                  </a:solidFill>
                  <a:latin typeface="Microsoft YaHei"/>
                  <a:ea typeface="Microsoft YaHei"/>
                  <a:sym typeface="Microsoft YaHei"/>
                </a:rPr>
                <a:t>拥有自主知识产权的创新药注射用青蒿琥酯</a:t>
              </a:r>
              <a:r>
                <a:rPr lang="en-US" altLang="zh-CN" sz="1600" b="1" dirty="0" err="1">
                  <a:solidFill>
                    <a:srgbClr val="92653C"/>
                  </a:solidFill>
                  <a:latin typeface="Microsoft YaHei"/>
                  <a:ea typeface="Microsoft YaHei"/>
                  <a:sym typeface="Microsoft YaHei"/>
                </a:rPr>
                <a:t>Artesun</a:t>
              </a:r>
              <a:r>
                <a:rPr lang="en-US" altLang="zh-CN" sz="1600" b="1" dirty="0">
                  <a:solidFill>
                    <a:srgbClr val="92653C"/>
                  </a:solidFill>
                  <a:latin typeface="Microsoft YaHei"/>
                  <a:ea typeface="Microsoft YaHei"/>
                  <a:sym typeface="Microsoft YaHei"/>
                </a:rPr>
                <a:t>®</a:t>
              </a:r>
              <a:r>
                <a:rPr lang="zh-CN" altLang="en-US" sz="1600" dirty="0">
                  <a:solidFill>
                    <a:srgbClr val="404040"/>
                  </a:solidFill>
                  <a:latin typeface="Microsoft YaHei"/>
                  <a:ea typeface="Microsoft YaHei"/>
                  <a:sym typeface="Microsoft YaHei"/>
                </a:rPr>
                <a:t>已经挽救的重症疟疾患者生命，其中，大部分是</a:t>
              </a:r>
              <a:r>
                <a:rPr lang="en-US" altLang="zh-CN" sz="1600" dirty="0">
                  <a:solidFill>
                    <a:srgbClr val="404040"/>
                  </a:solidFill>
                  <a:latin typeface="Microsoft YaHei"/>
                  <a:ea typeface="Microsoft YaHei"/>
                  <a:sym typeface="Microsoft YaHei"/>
                </a:rPr>
                <a:t>5</a:t>
              </a:r>
              <a:r>
                <a:rPr lang="zh-CN" altLang="en-US" sz="1600" dirty="0">
                  <a:solidFill>
                    <a:srgbClr val="404040"/>
                  </a:solidFill>
                  <a:latin typeface="Microsoft YaHei"/>
                  <a:ea typeface="Microsoft YaHei"/>
                  <a:sym typeface="Microsoft YaHei"/>
                </a:rPr>
                <a:t>岁以下非洲儿童。</a:t>
              </a:r>
            </a:p>
          </p:txBody>
        </p:sp>
        <p:grpSp>
          <p:nvGrpSpPr>
            <p:cNvPr id="8" name="组合 7">
              <a:extLst>
                <a:ext uri="{FF2B5EF4-FFF2-40B4-BE49-F238E27FC236}">
                  <a16:creationId xmlns:a16="http://schemas.microsoft.com/office/drawing/2014/main" id="{C6827742-76EE-4938-995A-A9DE87AF4601}"/>
                </a:ext>
              </a:extLst>
            </p:cNvPr>
            <p:cNvGrpSpPr/>
            <p:nvPr/>
          </p:nvGrpSpPr>
          <p:grpSpPr>
            <a:xfrm>
              <a:off x="1332399" y="4986325"/>
              <a:ext cx="1262766" cy="489209"/>
              <a:chOff x="3454708" y="1560707"/>
              <a:chExt cx="1262766" cy="489209"/>
            </a:xfrm>
          </p:grpSpPr>
          <p:sp>
            <p:nvSpPr>
              <p:cNvPr id="2" name="文本框 1">
                <a:extLst>
                  <a:ext uri="{FF2B5EF4-FFF2-40B4-BE49-F238E27FC236}">
                    <a16:creationId xmlns:a16="http://schemas.microsoft.com/office/drawing/2014/main" id="{F051B48D-156B-4628-B0C3-0FA678A77EDF}"/>
                  </a:ext>
                </a:extLst>
              </p:cNvPr>
              <p:cNvSpPr txBox="1"/>
              <p:nvPr/>
            </p:nvSpPr>
            <p:spPr>
              <a:xfrm>
                <a:off x="3454708" y="1680586"/>
                <a:ext cx="126276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defRPr>
                    <a:latin typeface="Century Gothic"/>
                    <a:ea typeface="Century Gothic"/>
                    <a:cs typeface="Century Gothic"/>
                    <a:sym typeface="Century Gothic"/>
                  </a:defRPr>
                </a:pPr>
                <a:r>
                  <a:rPr lang="en-US" altLang="zh-CN" b="1" spc="300" dirty="0">
                    <a:solidFill>
                      <a:srgbClr val="92653C"/>
                    </a:solidFill>
                    <a:latin typeface="微软雅黑"/>
                    <a:ea typeface="微软雅黑"/>
                  </a:rPr>
                  <a:t>2</a:t>
                </a:r>
                <a:r>
                  <a:rPr lang="zh-CN" altLang="en-US" b="1" spc="300" dirty="0">
                    <a:solidFill>
                      <a:srgbClr val="92653C"/>
                    </a:solidFill>
                    <a:latin typeface="微软雅黑"/>
                    <a:ea typeface="微软雅黑"/>
                  </a:rPr>
                  <a:t>亿支</a:t>
                </a:r>
              </a:p>
            </p:txBody>
          </p:sp>
          <p:sp>
            <p:nvSpPr>
              <p:cNvPr id="6" name="文本框 5">
                <a:extLst>
                  <a:ext uri="{FF2B5EF4-FFF2-40B4-BE49-F238E27FC236}">
                    <a16:creationId xmlns:a16="http://schemas.microsoft.com/office/drawing/2014/main" id="{34202EA2-2A6F-4F3B-85AB-27F58CA90A4D}"/>
                  </a:ext>
                </a:extLst>
              </p:cNvPr>
              <p:cNvSpPr txBox="1"/>
              <p:nvPr/>
            </p:nvSpPr>
            <p:spPr>
              <a:xfrm>
                <a:off x="4159150" y="1560707"/>
                <a:ext cx="26323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altLang="zh-CN" b="1" spc="300" dirty="0">
                    <a:solidFill>
                      <a:srgbClr val="92653C"/>
                    </a:solidFill>
                    <a:latin typeface="微软雅黑"/>
                    <a:ea typeface="微软雅黑"/>
                  </a:rPr>
                  <a:t>+</a:t>
                </a:r>
                <a:endParaRPr lang="zh-CN" altLang="en-US" b="1" spc="300" dirty="0">
                  <a:solidFill>
                    <a:srgbClr val="92653C"/>
                  </a:solidFill>
                  <a:latin typeface="微软雅黑"/>
                  <a:ea typeface="微软雅黑"/>
                </a:endParaRPr>
              </a:p>
            </p:txBody>
          </p:sp>
        </p:grpSp>
        <p:grpSp>
          <p:nvGrpSpPr>
            <p:cNvPr id="7" name="组合 6">
              <a:extLst>
                <a:ext uri="{FF2B5EF4-FFF2-40B4-BE49-F238E27FC236}">
                  <a16:creationId xmlns:a16="http://schemas.microsoft.com/office/drawing/2014/main" id="{16EBCDED-F096-47AD-A6F9-14D48643D156}"/>
                </a:ext>
              </a:extLst>
            </p:cNvPr>
            <p:cNvGrpSpPr/>
            <p:nvPr/>
          </p:nvGrpSpPr>
          <p:grpSpPr>
            <a:xfrm>
              <a:off x="1332399" y="5440640"/>
              <a:ext cx="1475509" cy="558824"/>
              <a:chOff x="3445894" y="2217465"/>
              <a:chExt cx="1475509" cy="558824"/>
            </a:xfrm>
          </p:grpSpPr>
          <p:sp>
            <p:nvSpPr>
              <p:cNvPr id="5" name="文本框 4">
                <a:extLst>
                  <a:ext uri="{FF2B5EF4-FFF2-40B4-BE49-F238E27FC236}">
                    <a16:creationId xmlns:a16="http://schemas.microsoft.com/office/drawing/2014/main" id="{9D425903-33E4-4876-945A-FC4F2D29A9CC}"/>
                  </a:ext>
                </a:extLst>
              </p:cNvPr>
              <p:cNvSpPr txBox="1"/>
              <p:nvPr/>
            </p:nvSpPr>
            <p:spPr>
              <a:xfrm>
                <a:off x="3445894" y="2406959"/>
                <a:ext cx="147550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altLang="zh-CN" b="1" spc="300" dirty="0">
                    <a:solidFill>
                      <a:srgbClr val="92653C"/>
                    </a:solidFill>
                    <a:latin typeface="微软雅黑"/>
                    <a:ea typeface="微软雅黑"/>
                  </a:rPr>
                  <a:t>4000</a:t>
                </a:r>
                <a:r>
                  <a:rPr lang="zh-CN" altLang="en-US" b="1" spc="300" dirty="0">
                    <a:solidFill>
                      <a:srgbClr val="92653C"/>
                    </a:solidFill>
                    <a:latin typeface="微软雅黑"/>
                    <a:ea typeface="微软雅黑"/>
                  </a:rPr>
                  <a:t>万</a:t>
                </a:r>
              </a:p>
            </p:txBody>
          </p:sp>
          <p:sp>
            <p:nvSpPr>
              <p:cNvPr id="13" name="文本框 12">
                <a:extLst>
                  <a:ext uri="{FF2B5EF4-FFF2-40B4-BE49-F238E27FC236}">
                    <a16:creationId xmlns:a16="http://schemas.microsoft.com/office/drawing/2014/main" id="{4A8145A3-100D-4730-905F-2374AAF96107}"/>
                  </a:ext>
                </a:extLst>
              </p:cNvPr>
              <p:cNvSpPr txBox="1"/>
              <p:nvPr/>
            </p:nvSpPr>
            <p:spPr>
              <a:xfrm>
                <a:off x="4371559" y="2217465"/>
                <a:ext cx="26323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altLang="zh-CN" b="1" spc="300" dirty="0">
                    <a:solidFill>
                      <a:srgbClr val="92653C"/>
                    </a:solidFill>
                    <a:latin typeface="微软雅黑"/>
                    <a:ea typeface="微软雅黑"/>
                  </a:rPr>
                  <a:t>+</a:t>
                </a:r>
                <a:endParaRPr lang="zh-CN" altLang="en-US" b="1" spc="300" dirty="0">
                  <a:solidFill>
                    <a:srgbClr val="92653C"/>
                  </a:solidFill>
                  <a:latin typeface="微软雅黑"/>
                  <a:ea typeface="微软雅黑"/>
                </a:endParaRPr>
              </a:p>
            </p:txBody>
          </p:sp>
        </p:grpSp>
      </p:grpSp>
      <p:grpSp>
        <p:nvGrpSpPr>
          <p:cNvPr id="9" name="组合 8">
            <a:extLst>
              <a:ext uri="{FF2B5EF4-FFF2-40B4-BE49-F238E27FC236}">
                <a16:creationId xmlns:a16="http://schemas.microsoft.com/office/drawing/2014/main" id="{F2434E54-F896-4D3D-98AE-8F511EB2AA7E}"/>
              </a:ext>
            </a:extLst>
          </p:cNvPr>
          <p:cNvGrpSpPr/>
          <p:nvPr/>
        </p:nvGrpSpPr>
        <p:grpSpPr>
          <a:xfrm>
            <a:off x="600429" y="1442487"/>
            <a:ext cx="4553462" cy="3924222"/>
            <a:chOff x="585635" y="1329058"/>
            <a:chExt cx="4319990" cy="3531600"/>
          </a:xfrm>
        </p:grpSpPr>
        <p:pic>
          <p:nvPicPr>
            <p:cNvPr id="16" name="图片 15" descr="C:/Users/huogu/AppData/Local/Temp/picturecompress_20210507131754/output_17.pngoutput_17">
              <a:extLst>
                <a:ext uri="{FF2B5EF4-FFF2-40B4-BE49-F238E27FC236}">
                  <a16:creationId xmlns:a16="http://schemas.microsoft.com/office/drawing/2014/main" id="{7335678C-29C1-4AED-880F-D93491B5F1B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5635" y="1330058"/>
              <a:ext cx="1968500" cy="3530600"/>
            </a:xfrm>
            <a:prstGeom prst="rect">
              <a:avLst/>
            </a:prstGeom>
            <a:ln>
              <a:noFill/>
            </a:ln>
            <a:effectLst>
              <a:softEdge rad="112500"/>
            </a:effectLst>
          </p:spPr>
        </p:pic>
        <p:pic>
          <p:nvPicPr>
            <p:cNvPr id="17" name="图片 16" descr="C:/Users/huogu/AppData/Local/Temp/picturecompress_20210507131754/output_18.pngoutput_18">
              <a:extLst>
                <a:ext uri="{FF2B5EF4-FFF2-40B4-BE49-F238E27FC236}">
                  <a16:creationId xmlns:a16="http://schemas.microsoft.com/office/drawing/2014/main" id="{797C9865-5F7A-4D2B-B8BD-D8874F864F9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36720" y="1329058"/>
              <a:ext cx="1968905" cy="3531600"/>
            </a:xfrm>
            <a:prstGeom prst="rect">
              <a:avLst/>
            </a:prstGeom>
            <a:ln>
              <a:noFill/>
            </a:ln>
            <a:effectLst>
              <a:softEdge rad="112500"/>
            </a:effectLst>
          </p:spPr>
        </p:pic>
      </p:grpSp>
      <p:pic>
        <p:nvPicPr>
          <p:cNvPr id="10" name="图片 9">
            <a:extLst>
              <a:ext uri="{FF2B5EF4-FFF2-40B4-BE49-F238E27FC236}">
                <a16:creationId xmlns:a16="http://schemas.microsoft.com/office/drawing/2014/main" id="{A2AD26AB-DAA5-4E59-8308-8D9EA5DB447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06392" y="3580088"/>
            <a:ext cx="2624635" cy="1856236"/>
          </a:xfrm>
          <a:prstGeom prst="rect">
            <a:avLst/>
          </a:prstGeom>
        </p:spPr>
      </p:pic>
      <p:pic>
        <p:nvPicPr>
          <p:cNvPr id="12" name="图片 11">
            <a:extLst>
              <a:ext uri="{FF2B5EF4-FFF2-40B4-BE49-F238E27FC236}">
                <a16:creationId xmlns:a16="http://schemas.microsoft.com/office/drawing/2014/main" id="{1FC4112D-D030-49EC-8A49-FA827EEFCD4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382699" y="1442487"/>
            <a:ext cx="3072023" cy="2103158"/>
          </a:xfrm>
          <a:prstGeom prst="rect">
            <a:avLst/>
          </a:prstGeom>
          <a:ln>
            <a:noFill/>
          </a:ln>
          <a:effectLst>
            <a:softEdge rad="112500"/>
          </a:effectLst>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7" name="图片 3" descr="图片 3"/>
          <p:cNvPicPr>
            <a:picLocks noChangeAspect="1"/>
          </p:cNvPicPr>
          <p:nvPr/>
        </p:nvPicPr>
        <p:blipFill>
          <a:blip r:embed="rId2"/>
          <a:stretch>
            <a:fillRect/>
          </a:stretch>
        </p:blipFill>
        <p:spPr>
          <a:xfrm>
            <a:off x="6272212" y="2912437"/>
            <a:ext cx="5919788" cy="3945563"/>
          </a:xfrm>
          <a:prstGeom prst="rect">
            <a:avLst/>
          </a:prstGeom>
          <a:ln w="12700">
            <a:miter lim="400000"/>
          </a:ln>
        </p:spPr>
      </p:pic>
      <p:pic>
        <p:nvPicPr>
          <p:cNvPr id="2338" name="图片 7" descr="图片 7"/>
          <p:cNvPicPr>
            <a:picLocks noChangeAspect="1"/>
          </p:cNvPicPr>
          <p:nvPr/>
        </p:nvPicPr>
        <p:blipFill>
          <a:blip r:embed="rId3"/>
          <a:stretch>
            <a:fillRect/>
          </a:stretch>
        </p:blipFill>
        <p:spPr>
          <a:xfrm>
            <a:off x="3271118" y="2266991"/>
            <a:ext cx="2184550" cy="2184550"/>
          </a:xfrm>
          <a:prstGeom prst="rect">
            <a:avLst/>
          </a:prstGeom>
          <a:ln w="12700">
            <a:miter lim="400000"/>
          </a:ln>
        </p:spPr>
      </p:pic>
      <p:sp>
        <p:nvSpPr>
          <p:cNvPr id="2339" name="文本框 8"/>
          <p:cNvSpPr txBox="1"/>
          <p:nvPr/>
        </p:nvSpPr>
        <p:spPr>
          <a:xfrm>
            <a:off x="3473121" y="4451539"/>
            <a:ext cx="1780541" cy="523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1200">
                <a:solidFill>
                  <a:srgbClr val="595959"/>
                </a:solidFill>
              </a:defRPr>
            </a:pPr>
            <a:r>
              <a:t>关注复星官方微信公众号</a:t>
            </a:r>
          </a:p>
          <a:p>
            <a:pPr algn="ctr">
              <a:defRPr sz="1200">
                <a:solidFill>
                  <a:srgbClr val="595959"/>
                </a:solidFill>
              </a:defRPr>
            </a:pPr>
            <a:r>
              <a:t>了解复星最新动态</a:t>
            </a:r>
          </a:p>
        </p:txBody>
      </p:sp>
      <p:pic>
        <p:nvPicPr>
          <p:cNvPr id="2340" name="图片 6" descr="图片 6"/>
          <p:cNvPicPr>
            <a:picLocks noChangeAspect="1"/>
          </p:cNvPicPr>
          <p:nvPr/>
        </p:nvPicPr>
        <p:blipFill>
          <a:blip r:embed="rId4"/>
          <a:stretch>
            <a:fillRect/>
          </a:stretch>
        </p:blipFill>
        <p:spPr>
          <a:xfrm>
            <a:off x="6336007" y="2214580"/>
            <a:ext cx="1870017" cy="2236960"/>
          </a:xfrm>
          <a:prstGeom prst="rect">
            <a:avLst/>
          </a:prstGeom>
          <a:ln w="12700">
            <a:miter lim="400000"/>
          </a:ln>
        </p:spPr>
      </p:pic>
      <p:sp>
        <p:nvSpPr>
          <p:cNvPr id="2341" name="矩形 5"/>
          <p:cNvSpPr/>
          <p:nvPr/>
        </p:nvSpPr>
        <p:spPr>
          <a:xfrm>
            <a:off x="9675863" y="145472"/>
            <a:ext cx="2425127" cy="1126785"/>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Title 1"/>
          <p:cNvSpPr txBox="1"/>
          <p:nvPr/>
        </p:nvSpPr>
        <p:spPr>
          <a:xfrm>
            <a:off x="670433" y="510996"/>
            <a:ext cx="5853591" cy="59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nSpc>
                <a:spcPct val="90000"/>
              </a:lnSpc>
              <a:defRPr sz="2800" b="1" spc="300">
                <a:solidFill>
                  <a:srgbClr val="936836"/>
                </a:solidFill>
                <a:latin typeface="微软雅黑"/>
                <a:ea typeface="微软雅黑"/>
                <a:cs typeface="微软雅黑"/>
                <a:sym typeface="微软雅黑"/>
              </a:defRPr>
            </a:lvl1pPr>
          </a:lstStyle>
          <a:p>
            <a:r>
              <a:rPr dirty="0" err="1"/>
              <a:t>创新驱动的家庭消费产业集团</a:t>
            </a:r>
            <a:endParaRPr dirty="0"/>
          </a:p>
        </p:txBody>
      </p:sp>
      <p:sp>
        <p:nvSpPr>
          <p:cNvPr id="521" name="文本框 4"/>
          <p:cNvSpPr txBox="1"/>
          <p:nvPr/>
        </p:nvSpPr>
        <p:spPr>
          <a:xfrm>
            <a:off x="670433" y="1370031"/>
            <a:ext cx="10349779" cy="804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just">
              <a:lnSpc>
                <a:spcPct val="120000"/>
              </a:lnSpc>
              <a:defRPr sz="2000">
                <a:solidFill>
                  <a:srgbClr val="262626"/>
                </a:solidFill>
                <a:latin typeface="PingFang SC Regular"/>
                <a:ea typeface="PingFang SC Regular"/>
                <a:cs typeface="PingFang SC Regular"/>
                <a:sym typeface="PingFang SC Regular"/>
              </a:defRPr>
            </a:pPr>
            <a:r>
              <a:rPr dirty="0"/>
              <a:t>创立于1992年，复星持续深耕健康、快乐、富足、智造四大</a:t>
            </a:r>
            <a:r>
              <a:rPr lang="zh-CN" altLang="en-US" sz="2000" dirty="0">
                <a:solidFill>
                  <a:srgbClr val="262626"/>
                </a:solidFill>
                <a:latin typeface="PingFang SC Regular"/>
              </a:rPr>
              <a:t>业务</a:t>
            </a:r>
            <a:r>
              <a:rPr dirty="0" err="1"/>
              <a:t>板块，为全球家庭客户提供高品质的产品和服务</a:t>
            </a:r>
            <a:r>
              <a:rPr dirty="0"/>
              <a:t>。 </a:t>
            </a:r>
          </a:p>
        </p:txBody>
      </p:sp>
      <p:sp>
        <p:nvSpPr>
          <p:cNvPr id="522" name="文本框 16"/>
          <p:cNvSpPr txBox="1"/>
          <p:nvPr/>
        </p:nvSpPr>
        <p:spPr>
          <a:xfrm>
            <a:off x="5837078" y="485999"/>
            <a:ext cx="27624" cy="12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000">
                <a:solidFill>
                  <a:srgbClr val="92653C"/>
                </a:solidFill>
                <a:latin typeface="Microsoft YaHei"/>
                <a:ea typeface="Microsoft YaHei"/>
                <a:cs typeface="Microsoft YaHei"/>
                <a:sym typeface="Microsoft YaHei"/>
              </a:defRPr>
            </a:lvl1pPr>
          </a:lstStyle>
          <a:p>
            <a:r>
              <a:t>1</a:t>
            </a:r>
          </a:p>
        </p:txBody>
      </p:sp>
      <p:sp>
        <p:nvSpPr>
          <p:cNvPr id="523" name="文本框 28"/>
          <p:cNvSpPr txBox="1"/>
          <p:nvPr/>
        </p:nvSpPr>
        <p:spPr>
          <a:xfrm>
            <a:off x="243756" y="6545859"/>
            <a:ext cx="1608984"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304792" indent="-304792">
              <a:buSzPct val="100000"/>
              <a:buAutoNum type="arabicPeriod"/>
              <a:defRPr sz="1000">
                <a:solidFill>
                  <a:srgbClr val="808080"/>
                </a:solidFill>
                <a:latin typeface="Microsoft YaHei"/>
                <a:ea typeface="Microsoft YaHei"/>
                <a:cs typeface="Microsoft YaHei"/>
                <a:sym typeface="Microsoft YaHei"/>
              </a:defRPr>
            </a:pPr>
            <a:r>
              <a:t>截至2020年12月31日</a:t>
            </a:r>
          </a:p>
        </p:txBody>
      </p:sp>
      <p:grpSp>
        <p:nvGrpSpPr>
          <p:cNvPr id="528" name="组合 45"/>
          <p:cNvGrpSpPr/>
          <p:nvPr/>
        </p:nvGrpSpPr>
        <p:grpSpPr>
          <a:xfrm>
            <a:off x="1029805" y="2661940"/>
            <a:ext cx="1883282" cy="1451566"/>
            <a:chOff x="0" y="0"/>
            <a:chExt cx="1883280" cy="1451564"/>
          </a:xfrm>
        </p:grpSpPr>
        <p:sp>
          <p:nvSpPr>
            <p:cNvPr id="525" name="文本框 7"/>
            <p:cNvSpPr txBox="1"/>
            <p:nvPr/>
          </p:nvSpPr>
          <p:spPr>
            <a:xfrm>
              <a:off x="674487" y="0"/>
              <a:ext cx="612141" cy="4470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2000" b="1">
                  <a:solidFill>
                    <a:srgbClr val="996436"/>
                  </a:solidFill>
                  <a:latin typeface="Microsoft YaHei"/>
                  <a:ea typeface="Microsoft YaHei"/>
                  <a:cs typeface="Microsoft YaHei"/>
                  <a:sym typeface="Microsoft YaHei"/>
                </a:defRPr>
              </a:lvl1pPr>
            </a:lstStyle>
            <a:p>
              <a:r>
                <a:t>收入</a:t>
              </a:r>
            </a:p>
          </p:txBody>
        </p:sp>
        <p:sp>
          <p:nvSpPr>
            <p:cNvPr id="526" name="文本框 6"/>
            <p:cNvSpPr txBox="1"/>
            <p:nvPr/>
          </p:nvSpPr>
          <p:spPr>
            <a:xfrm>
              <a:off x="0" y="475763"/>
              <a:ext cx="1883282" cy="6375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defRPr sz="3600" b="1">
                  <a:solidFill>
                    <a:srgbClr val="404040"/>
                  </a:solidFill>
                  <a:latin typeface="Microsoft YaHei"/>
                  <a:ea typeface="Microsoft YaHei"/>
                  <a:cs typeface="Microsoft YaHei"/>
                  <a:sym typeface="Microsoft YaHei"/>
                </a:defRPr>
              </a:pPr>
              <a:r>
                <a:t>1,366 </a:t>
              </a:r>
              <a:r>
                <a:rPr sz="2000" b="0"/>
                <a:t>亿元</a:t>
              </a:r>
            </a:p>
          </p:txBody>
        </p:sp>
        <p:sp>
          <p:nvSpPr>
            <p:cNvPr id="527" name="文本框 34"/>
            <p:cNvSpPr txBox="1"/>
            <p:nvPr/>
          </p:nvSpPr>
          <p:spPr>
            <a:xfrm>
              <a:off x="386354" y="1156924"/>
              <a:ext cx="1221946" cy="2946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defRPr sz="1100">
                  <a:solidFill>
                    <a:srgbClr val="404040"/>
                  </a:solidFill>
                  <a:latin typeface="Microsoft YaHei"/>
                  <a:ea typeface="Microsoft YaHei"/>
                  <a:cs typeface="Microsoft YaHei"/>
                  <a:sym typeface="Microsoft YaHei"/>
                </a:defRPr>
              </a:pPr>
              <a:r>
                <a:t>其中41%来自海外</a:t>
              </a:r>
            </a:p>
          </p:txBody>
        </p:sp>
      </p:grpSp>
      <p:grpSp>
        <p:nvGrpSpPr>
          <p:cNvPr id="532" name="组合 46"/>
          <p:cNvGrpSpPr/>
          <p:nvPr/>
        </p:nvGrpSpPr>
        <p:grpSpPr>
          <a:xfrm>
            <a:off x="3743385" y="2641236"/>
            <a:ext cx="1752600" cy="1491685"/>
            <a:chOff x="0" y="0"/>
            <a:chExt cx="1752599" cy="1491684"/>
          </a:xfrm>
        </p:grpSpPr>
        <p:sp>
          <p:nvSpPr>
            <p:cNvPr id="529" name="文本框 8"/>
            <p:cNvSpPr txBox="1"/>
            <p:nvPr/>
          </p:nvSpPr>
          <p:spPr>
            <a:xfrm>
              <a:off x="396839" y="0"/>
              <a:ext cx="866141" cy="4470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2000" b="1">
                  <a:solidFill>
                    <a:srgbClr val="996436"/>
                  </a:solidFill>
                  <a:latin typeface="Microsoft YaHei"/>
                  <a:ea typeface="Microsoft YaHei"/>
                  <a:cs typeface="Microsoft YaHei"/>
                  <a:sym typeface="Microsoft YaHei"/>
                </a:defRPr>
              </a:lvl1pPr>
            </a:lstStyle>
            <a:p>
              <a:r>
                <a:t>净利润</a:t>
              </a:r>
            </a:p>
          </p:txBody>
        </p:sp>
        <p:sp>
          <p:nvSpPr>
            <p:cNvPr id="530" name="文本框 5"/>
            <p:cNvSpPr txBox="1"/>
            <p:nvPr/>
          </p:nvSpPr>
          <p:spPr>
            <a:xfrm>
              <a:off x="0" y="499575"/>
              <a:ext cx="1629009" cy="6375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defRPr sz="3600" b="1">
                  <a:solidFill>
                    <a:srgbClr val="404040"/>
                  </a:solidFill>
                  <a:latin typeface="Microsoft YaHei"/>
                  <a:ea typeface="Microsoft YaHei"/>
                  <a:cs typeface="Microsoft YaHei"/>
                  <a:sym typeface="Microsoft YaHei"/>
                </a:defRPr>
              </a:pPr>
              <a:r>
                <a:t>80.2 </a:t>
              </a:r>
              <a:r>
                <a:rPr sz="2000" b="0"/>
                <a:t>亿元</a:t>
              </a:r>
            </a:p>
          </p:txBody>
        </p:sp>
        <p:sp>
          <p:nvSpPr>
            <p:cNvPr id="531" name="文本框 19"/>
            <p:cNvSpPr txBox="1"/>
            <p:nvPr/>
          </p:nvSpPr>
          <p:spPr>
            <a:xfrm>
              <a:off x="33860" y="1197044"/>
              <a:ext cx="1718740" cy="2946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defRPr sz="1100">
                  <a:solidFill>
                    <a:srgbClr val="404040"/>
                  </a:solidFill>
                  <a:latin typeface="Microsoft YaHei"/>
                  <a:ea typeface="Microsoft YaHei"/>
                  <a:cs typeface="Microsoft YaHei"/>
                  <a:sym typeface="Microsoft YaHei"/>
                </a:defRPr>
              </a:pPr>
              <a:r>
                <a:t>近8年年均复合增长率10%</a:t>
              </a:r>
            </a:p>
          </p:txBody>
        </p:sp>
      </p:grpSp>
      <p:grpSp>
        <p:nvGrpSpPr>
          <p:cNvPr id="535" name="组合 50"/>
          <p:cNvGrpSpPr/>
          <p:nvPr/>
        </p:nvGrpSpPr>
        <p:grpSpPr>
          <a:xfrm>
            <a:off x="8872729" y="2713079"/>
            <a:ext cx="1731130" cy="1110198"/>
            <a:chOff x="0" y="0"/>
            <a:chExt cx="1731129" cy="1110196"/>
          </a:xfrm>
        </p:grpSpPr>
        <p:sp>
          <p:nvSpPr>
            <p:cNvPr id="533" name="文本框 13"/>
            <p:cNvSpPr txBox="1"/>
            <p:nvPr/>
          </p:nvSpPr>
          <p:spPr>
            <a:xfrm>
              <a:off x="285929" y="0"/>
              <a:ext cx="1374141" cy="4470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2000" b="1">
                  <a:solidFill>
                    <a:srgbClr val="996436"/>
                  </a:solidFill>
                  <a:latin typeface="Microsoft YaHei"/>
                  <a:ea typeface="Microsoft YaHei"/>
                  <a:cs typeface="Microsoft YaHei"/>
                  <a:sym typeface="Microsoft YaHei"/>
                </a:defRPr>
              </a:lvl1pPr>
            </a:lstStyle>
            <a:p>
              <a:r>
                <a:t>全球员工数</a:t>
              </a:r>
            </a:p>
          </p:txBody>
        </p:sp>
        <p:sp>
          <p:nvSpPr>
            <p:cNvPr id="534" name="文本框 14"/>
            <p:cNvSpPr txBox="1"/>
            <p:nvPr/>
          </p:nvSpPr>
          <p:spPr>
            <a:xfrm>
              <a:off x="0" y="472656"/>
              <a:ext cx="1731130" cy="6375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defRPr>
                  <a:solidFill>
                    <a:srgbClr val="404040"/>
                  </a:solidFill>
                  <a:latin typeface="Microsoft YaHei"/>
                  <a:ea typeface="Microsoft YaHei"/>
                  <a:cs typeface="Microsoft YaHei"/>
                  <a:sym typeface="Microsoft YaHei"/>
                </a:defRPr>
              </a:pPr>
              <a:r>
                <a:t>约</a:t>
              </a:r>
              <a:r>
                <a:rPr sz="3600" b="1"/>
                <a:t>76,000</a:t>
              </a:r>
            </a:p>
          </p:txBody>
        </p:sp>
      </p:grpSp>
      <p:grpSp>
        <p:nvGrpSpPr>
          <p:cNvPr id="538" name="组合 47"/>
          <p:cNvGrpSpPr/>
          <p:nvPr/>
        </p:nvGrpSpPr>
        <p:grpSpPr>
          <a:xfrm>
            <a:off x="5981574" y="2654798"/>
            <a:ext cx="2137331" cy="1123553"/>
            <a:chOff x="0" y="0"/>
            <a:chExt cx="2137330" cy="1123552"/>
          </a:xfrm>
        </p:grpSpPr>
        <p:sp>
          <p:nvSpPr>
            <p:cNvPr id="536" name="文本框 70"/>
            <p:cNvSpPr txBox="1"/>
            <p:nvPr/>
          </p:nvSpPr>
          <p:spPr>
            <a:xfrm>
              <a:off x="781553" y="0"/>
              <a:ext cx="866141" cy="4470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2000" b="1">
                  <a:solidFill>
                    <a:srgbClr val="996436"/>
                  </a:solidFill>
                  <a:latin typeface="Microsoft YaHei"/>
                  <a:ea typeface="Microsoft YaHei"/>
                  <a:cs typeface="Microsoft YaHei"/>
                  <a:sym typeface="Microsoft YaHei"/>
                </a:defRPr>
              </a:lvl1pPr>
            </a:lstStyle>
            <a:p>
              <a:r>
                <a:t>总资产</a:t>
              </a:r>
            </a:p>
          </p:txBody>
        </p:sp>
        <p:sp>
          <p:nvSpPr>
            <p:cNvPr id="537" name="文本框 12"/>
            <p:cNvSpPr txBox="1"/>
            <p:nvPr/>
          </p:nvSpPr>
          <p:spPr>
            <a:xfrm>
              <a:off x="0" y="486012"/>
              <a:ext cx="2137331" cy="6375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defRPr sz="3600" b="1">
                  <a:solidFill>
                    <a:srgbClr val="404040"/>
                  </a:solidFill>
                  <a:latin typeface="Microsoft YaHei"/>
                  <a:ea typeface="Microsoft YaHei"/>
                  <a:cs typeface="Microsoft YaHei"/>
                  <a:sym typeface="Microsoft YaHei"/>
                </a:defRPr>
              </a:pPr>
              <a:r>
                <a:t>   7,677</a:t>
              </a:r>
              <a:r>
                <a:rPr sz="2000" b="0"/>
                <a:t>亿元</a:t>
              </a:r>
            </a:p>
          </p:txBody>
        </p:sp>
      </p:grpSp>
      <p:grpSp>
        <p:nvGrpSpPr>
          <p:cNvPr id="541" name="组合 84"/>
          <p:cNvGrpSpPr/>
          <p:nvPr/>
        </p:nvGrpSpPr>
        <p:grpSpPr>
          <a:xfrm>
            <a:off x="1048248" y="4602533"/>
            <a:ext cx="3035444" cy="1116038"/>
            <a:chOff x="0" y="0"/>
            <a:chExt cx="3035442" cy="1116037"/>
          </a:xfrm>
        </p:grpSpPr>
        <p:sp>
          <p:nvSpPr>
            <p:cNvPr id="539" name="文本框 31"/>
            <p:cNvSpPr txBox="1"/>
            <p:nvPr/>
          </p:nvSpPr>
          <p:spPr>
            <a:xfrm>
              <a:off x="0" y="0"/>
              <a:ext cx="3035442" cy="4001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2000" b="1">
                  <a:solidFill>
                    <a:srgbClr val="996436"/>
                  </a:solidFill>
                  <a:latin typeface="Microsoft YaHei"/>
                  <a:ea typeface="Microsoft YaHei"/>
                  <a:cs typeface="Microsoft YaHei"/>
                  <a:sym typeface="Microsoft YaHei"/>
                </a:defRPr>
              </a:lvl1pPr>
            </a:lstStyle>
            <a:p>
              <a:r>
                <a:rPr dirty="0" err="1"/>
                <a:t>福布斯全球排名</a:t>
              </a:r>
              <a:r>
                <a:rPr lang="zh-CN" altLang="en-US" dirty="0"/>
                <a:t>（</a:t>
              </a:r>
              <a:r>
                <a:rPr lang="en-US" altLang="zh-CN" dirty="0"/>
                <a:t>2021</a:t>
              </a:r>
              <a:r>
                <a:rPr lang="zh-CN" altLang="en-US" dirty="0"/>
                <a:t>）</a:t>
              </a:r>
              <a:endParaRPr dirty="0"/>
            </a:p>
          </p:txBody>
        </p:sp>
        <p:sp>
          <p:nvSpPr>
            <p:cNvPr id="540" name="文本框 33"/>
            <p:cNvSpPr txBox="1"/>
            <p:nvPr/>
          </p:nvSpPr>
          <p:spPr>
            <a:xfrm>
              <a:off x="21355" y="469709"/>
              <a:ext cx="1756246" cy="6463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defRPr sz="3600" b="1">
                  <a:solidFill>
                    <a:srgbClr val="404040"/>
                  </a:solidFill>
                  <a:latin typeface="Microsoft YaHei"/>
                  <a:ea typeface="Microsoft YaHei"/>
                  <a:cs typeface="Microsoft YaHei"/>
                  <a:sym typeface="Microsoft YaHei"/>
                </a:defRPr>
              </a:pPr>
              <a:r>
                <a:rPr dirty="0"/>
                <a:t>   </a:t>
              </a:r>
              <a:r>
                <a:rPr lang="en-US" dirty="0"/>
                <a:t>459</a:t>
              </a:r>
              <a:r>
                <a:rPr dirty="0"/>
                <a:t> </a:t>
              </a:r>
              <a:r>
                <a:rPr sz="2000" b="0" dirty="0"/>
                <a:t>位</a:t>
              </a:r>
            </a:p>
          </p:txBody>
        </p:sp>
      </p:grpSp>
      <p:grpSp>
        <p:nvGrpSpPr>
          <p:cNvPr id="548" name="组合 10"/>
          <p:cNvGrpSpPr/>
          <p:nvPr/>
        </p:nvGrpSpPr>
        <p:grpSpPr>
          <a:xfrm>
            <a:off x="5020101" y="4557700"/>
            <a:ext cx="1815146" cy="1375337"/>
            <a:chOff x="0" y="0"/>
            <a:chExt cx="1815145" cy="1375335"/>
          </a:xfrm>
        </p:grpSpPr>
        <p:grpSp>
          <p:nvGrpSpPr>
            <p:cNvPr id="545" name="组合 94"/>
            <p:cNvGrpSpPr/>
            <p:nvPr/>
          </p:nvGrpSpPr>
          <p:grpSpPr>
            <a:xfrm>
              <a:off x="0" y="-1"/>
              <a:ext cx="1815146" cy="1114799"/>
              <a:chOff x="0" y="0"/>
              <a:chExt cx="1815145" cy="1114797"/>
            </a:xfrm>
          </p:grpSpPr>
          <p:sp>
            <p:nvSpPr>
              <p:cNvPr id="542" name="文本框 88"/>
              <p:cNvSpPr txBox="1"/>
              <p:nvPr/>
            </p:nvSpPr>
            <p:spPr>
              <a:xfrm>
                <a:off x="0" y="462017"/>
                <a:ext cx="447105" cy="6375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3600" b="1">
                    <a:solidFill>
                      <a:srgbClr val="404040"/>
                    </a:solidFill>
                    <a:latin typeface="Microsoft YaHei"/>
                    <a:ea typeface="Microsoft YaHei"/>
                    <a:cs typeface="Microsoft YaHei"/>
                    <a:sym typeface="Microsoft YaHei"/>
                  </a:defRPr>
                </a:lvl1pPr>
              </a:lstStyle>
              <a:p>
                <a:r>
                  <a:t>A</a:t>
                </a:r>
              </a:p>
            </p:txBody>
          </p:sp>
          <p:sp>
            <p:nvSpPr>
              <p:cNvPr id="543" name="文本框 37"/>
              <p:cNvSpPr txBox="1"/>
              <p:nvPr/>
            </p:nvSpPr>
            <p:spPr>
              <a:xfrm>
                <a:off x="206477" y="0"/>
                <a:ext cx="1148542" cy="4470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defRPr sz="2000" b="1">
                    <a:solidFill>
                      <a:srgbClr val="996436"/>
                    </a:solidFill>
                    <a:latin typeface="Microsoft YaHei"/>
                    <a:ea typeface="Microsoft YaHei"/>
                    <a:cs typeface="Microsoft YaHei"/>
                    <a:sym typeface="Microsoft YaHei"/>
                  </a:defRPr>
                </a:pPr>
                <a:r>
                  <a:rPr dirty="0" err="1"/>
                  <a:t>ESG评级</a:t>
                </a:r>
                <a:endParaRPr dirty="0"/>
              </a:p>
            </p:txBody>
          </p:sp>
          <p:sp>
            <p:nvSpPr>
              <p:cNvPr id="544" name="文本框 93"/>
              <p:cNvSpPr txBox="1"/>
              <p:nvPr/>
            </p:nvSpPr>
            <p:spPr>
              <a:xfrm>
                <a:off x="889607" y="477257"/>
                <a:ext cx="925539" cy="6375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3600" b="1">
                    <a:solidFill>
                      <a:srgbClr val="404040"/>
                    </a:solidFill>
                    <a:latin typeface="Microsoft YaHei"/>
                    <a:ea typeface="Microsoft YaHei"/>
                    <a:cs typeface="Microsoft YaHei"/>
                    <a:sym typeface="Microsoft YaHei"/>
                  </a:defRPr>
                </a:lvl1pPr>
              </a:lstStyle>
              <a:p>
                <a:r>
                  <a:t>A+</a:t>
                </a:r>
              </a:p>
            </p:txBody>
          </p:sp>
        </p:grpSp>
        <p:sp>
          <p:nvSpPr>
            <p:cNvPr id="546" name="文本框 43"/>
            <p:cNvSpPr txBox="1"/>
            <p:nvPr/>
          </p:nvSpPr>
          <p:spPr>
            <a:xfrm>
              <a:off x="12794" y="1080695"/>
              <a:ext cx="453391" cy="2565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1100">
                  <a:solidFill>
                    <a:srgbClr val="404040"/>
                  </a:solidFill>
                  <a:latin typeface="Microsoft YaHei"/>
                  <a:ea typeface="Microsoft YaHei"/>
                  <a:cs typeface="Microsoft YaHei"/>
                  <a:sym typeface="Microsoft YaHei"/>
                </a:defRPr>
              </a:lvl1pPr>
            </a:lstStyle>
            <a:p>
              <a:r>
                <a:t>MSCI</a:t>
              </a:r>
            </a:p>
          </p:txBody>
        </p:sp>
        <p:sp>
          <p:nvSpPr>
            <p:cNvPr id="547" name="文本框 44"/>
            <p:cNvSpPr txBox="1"/>
            <p:nvPr/>
          </p:nvSpPr>
          <p:spPr>
            <a:xfrm>
              <a:off x="931302" y="1080695"/>
              <a:ext cx="383541" cy="2946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1100">
                  <a:solidFill>
                    <a:srgbClr val="404040"/>
                  </a:solidFill>
                  <a:latin typeface="Microsoft YaHei"/>
                  <a:ea typeface="Microsoft YaHei"/>
                  <a:cs typeface="Microsoft YaHei"/>
                  <a:sym typeface="Microsoft YaHei"/>
                </a:defRPr>
              </a:lvl1pPr>
            </a:lstStyle>
            <a:p>
              <a:r>
                <a:t>恒生</a:t>
              </a:r>
            </a:p>
          </p:txBody>
        </p:sp>
      </p:grpSp>
      <p:grpSp>
        <p:nvGrpSpPr>
          <p:cNvPr id="555" name="组合 11"/>
          <p:cNvGrpSpPr/>
          <p:nvPr/>
        </p:nvGrpSpPr>
        <p:grpSpPr>
          <a:xfrm>
            <a:off x="7558778" y="4557700"/>
            <a:ext cx="2627902" cy="1367568"/>
            <a:chOff x="0" y="0"/>
            <a:chExt cx="2627901" cy="1367566"/>
          </a:xfrm>
        </p:grpSpPr>
        <p:grpSp>
          <p:nvGrpSpPr>
            <p:cNvPr id="551" name="组合 17"/>
            <p:cNvGrpSpPr/>
            <p:nvPr/>
          </p:nvGrpSpPr>
          <p:grpSpPr>
            <a:xfrm>
              <a:off x="0" y="469488"/>
              <a:ext cx="2627901" cy="657271"/>
              <a:chOff x="0" y="0"/>
              <a:chExt cx="2627900" cy="657270"/>
            </a:xfrm>
          </p:grpSpPr>
          <p:sp>
            <p:nvSpPr>
              <p:cNvPr id="549" name="文本框 105"/>
              <p:cNvSpPr txBox="1"/>
              <p:nvPr/>
            </p:nvSpPr>
            <p:spPr>
              <a:xfrm>
                <a:off x="0" y="0"/>
                <a:ext cx="1120736" cy="6375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defRPr sz="3600" b="1">
                    <a:solidFill>
                      <a:srgbClr val="404040"/>
                    </a:solidFill>
                    <a:latin typeface="Microsoft YaHei"/>
                    <a:ea typeface="Microsoft YaHei"/>
                    <a:cs typeface="Microsoft YaHei"/>
                    <a:sym typeface="Microsoft YaHei"/>
                  </a:defRPr>
                </a:pPr>
                <a:r>
                  <a:rPr dirty="0"/>
                  <a:t>4.7 </a:t>
                </a:r>
                <a:r>
                  <a:rPr sz="2000" b="0" dirty="0"/>
                  <a:t>亿</a:t>
                </a:r>
              </a:p>
            </p:txBody>
          </p:sp>
          <p:sp>
            <p:nvSpPr>
              <p:cNvPr id="550" name="文本框 110"/>
              <p:cNvSpPr txBox="1"/>
              <p:nvPr/>
            </p:nvSpPr>
            <p:spPr>
              <a:xfrm>
                <a:off x="1281120" y="19730"/>
                <a:ext cx="1346781" cy="6375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defRPr sz="3600" b="1">
                    <a:solidFill>
                      <a:srgbClr val="404040"/>
                    </a:solidFill>
                    <a:latin typeface="Microsoft YaHei"/>
                    <a:ea typeface="Microsoft YaHei"/>
                    <a:cs typeface="Microsoft YaHei"/>
                    <a:sym typeface="Microsoft YaHei"/>
                  </a:defRPr>
                </a:pPr>
                <a:r>
                  <a:t>3.58</a:t>
                </a:r>
                <a:r>
                  <a:rPr sz="2800"/>
                  <a:t> </a:t>
                </a:r>
                <a:r>
                  <a:rPr sz="2000" b="0"/>
                  <a:t>亿</a:t>
                </a:r>
              </a:p>
            </p:txBody>
          </p:sp>
        </p:grpSp>
        <p:sp>
          <p:nvSpPr>
            <p:cNvPr id="552" name="文本框 73"/>
            <p:cNvSpPr txBox="1"/>
            <p:nvPr/>
          </p:nvSpPr>
          <p:spPr>
            <a:xfrm>
              <a:off x="704099" y="0"/>
              <a:ext cx="1034897" cy="4001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defRPr sz="2000" b="1">
                  <a:solidFill>
                    <a:srgbClr val="996436"/>
                  </a:solidFill>
                  <a:latin typeface="Microsoft YaHei"/>
                  <a:ea typeface="Microsoft YaHei"/>
                  <a:cs typeface="Microsoft YaHei"/>
                  <a:sym typeface="Microsoft YaHei"/>
                </a:defRPr>
              </a:pPr>
              <a:r>
                <a:rPr dirty="0" err="1"/>
                <a:t>C端</a:t>
              </a:r>
              <a:r>
                <a:rPr lang="zh-CN" altLang="en-US" dirty="0"/>
                <a:t>客户</a:t>
              </a:r>
              <a:endParaRPr dirty="0"/>
            </a:p>
          </p:txBody>
        </p:sp>
        <p:sp>
          <p:nvSpPr>
            <p:cNvPr id="553" name="文本框 49"/>
            <p:cNvSpPr txBox="1"/>
            <p:nvPr/>
          </p:nvSpPr>
          <p:spPr>
            <a:xfrm>
              <a:off x="49283" y="1072925"/>
              <a:ext cx="802640" cy="2946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1100">
                  <a:solidFill>
                    <a:srgbClr val="404040"/>
                  </a:solidFill>
                  <a:latin typeface="Microsoft YaHei"/>
                  <a:ea typeface="Microsoft YaHei"/>
                  <a:cs typeface="Microsoft YaHei"/>
                  <a:sym typeface="Microsoft YaHei"/>
                </a:defRPr>
              </a:lvl1pPr>
            </a:lstStyle>
            <a:p>
              <a:r>
                <a:t>总客户流量</a:t>
              </a:r>
            </a:p>
          </p:txBody>
        </p:sp>
        <p:sp>
          <p:nvSpPr>
            <p:cNvPr id="554" name="文本框 51"/>
            <p:cNvSpPr txBox="1"/>
            <p:nvPr/>
          </p:nvSpPr>
          <p:spPr>
            <a:xfrm>
              <a:off x="1409780" y="1072925"/>
              <a:ext cx="1082041" cy="2946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1100">
                  <a:solidFill>
                    <a:srgbClr val="404040"/>
                  </a:solidFill>
                  <a:latin typeface="Microsoft YaHei"/>
                  <a:ea typeface="Microsoft YaHei"/>
                  <a:cs typeface="Microsoft YaHei"/>
                  <a:sym typeface="Microsoft YaHei"/>
                </a:defRPr>
              </a:lvl1pPr>
            </a:lstStyle>
            <a:p>
              <a:r>
                <a:t>累计注册会员数</a:t>
              </a:r>
            </a:p>
          </p:txBody>
        </p:sp>
      </p:gr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Title 1"/>
          <p:cNvSpPr txBox="1"/>
          <p:nvPr/>
        </p:nvSpPr>
        <p:spPr>
          <a:xfrm>
            <a:off x="646919" y="612974"/>
            <a:ext cx="5853591" cy="59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nSpc>
                <a:spcPct val="90000"/>
              </a:lnSpc>
              <a:defRPr sz="2800" b="1" spc="300">
                <a:solidFill>
                  <a:srgbClr val="936836"/>
                </a:solidFill>
                <a:latin typeface="微软雅黑"/>
                <a:ea typeface="微软雅黑"/>
                <a:cs typeface="微软雅黑"/>
                <a:sym typeface="微软雅黑"/>
              </a:defRPr>
            </a:lvl1pPr>
          </a:lstStyle>
          <a:p>
            <a:r>
              <a:t>我们的客户：全球十亿家庭</a:t>
            </a:r>
          </a:p>
        </p:txBody>
      </p:sp>
      <p:sp>
        <p:nvSpPr>
          <p:cNvPr id="559" name="矩形 13"/>
          <p:cNvSpPr txBox="1"/>
          <p:nvPr/>
        </p:nvSpPr>
        <p:spPr>
          <a:xfrm>
            <a:off x="1056605" y="3325757"/>
            <a:ext cx="1052442" cy="510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400" b="1" spc="600">
                <a:solidFill>
                  <a:srgbClr val="404040"/>
                </a:solidFill>
                <a:latin typeface="Microsoft YaHei"/>
                <a:ea typeface="Microsoft YaHei"/>
                <a:cs typeface="Microsoft YaHei"/>
                <a:sym typeface="Microsoft YaHei"/>
              </a:defRPr>
            </a:lvl1pPr>
          </a:lstStyle>
          <a:p>
            <a:r>
              <a:t>愿景</a:t>
            </a:r>
          </a:p>
        </p:txBody>
      </p:sp>
      <p:sp>
        <p:nvSpPr>
          <p:cNvPr id="560" name="矩形 14"/>
          <p:cNvSpPr/>
          <p:nvPr/>
        </p:nvSpPr>
        <p:spPr>
          <a:xfrm>
            <a:off x="786702" y="2086108"/>
            <a:ext cx="175414" cy="325658"/>
          </a:xfrm>
          <a:prstGeom prst="rect">
            <a:avLst/>
          </a:prstGeom>
          <a:solidFill>
            <a:srgbClr val="DC8A40"/>
          </a:solidFill>
          <a:ln w="12700">
            <a:miter lim="400000"/>
          </a:ln>
        </p:spPr>
        <p:txBody>
          <a:bodyPr lIns="45719" rIns="45719" anchor="ctr"/>
          <a:lstStyle/>
          <a:p>
            <a:pPr algn="ctr">
              <a:defRPr sz="2400">
                <a:solidFill>
                  <a:srgbClr val="DC8A40"/>
                </a:solidFill>
                <a:latin typeface="Microsoft YaHei"/>
                <a:ea typeface="Microsoft YaHei"/>
                <a:cs typeface="Microsoft YaHei"/>
                <a:sym typeface="Microsoft YaHei"/>
              </a:defRPr>
            </a:pPr>
            <a:endParaRPr/>
          </a:p>
        </p:txBody>
      </p:sp>
      <p:sp>
        <p:nvSpPr>
          <p:cNvPr id="561" name="矩形 15"/>
          <p:cNvSpPr/>
          <p:nvPr/>
        </p:nvSpPr>
        <p:spPr>
          <a:xfrm>
            <a:off x="786702" y="3401074"/>
            <a:ext cx="175414" cy="311032"/>
          </a:xfrm>
          <a:prstGeom prst="rect">
            <a:avLst/>
          </a:prstGeom>
          <a:solidFill>
            <a:srgbClr val="DC8A40"/>
          </a:solidFill>
          <a:ln w="12700">
            <a:miter lim="400000"/>
          </a:ln>
        </p:spPr>
        <p:txBody>
          <a:bodyPr lIns="45719" rIns="45719" anchor="ctr"/>
          <a:lstStyle/>
          <a:p>
            <a:pPr algn="ctr">
              <a:defRPr sz="2400">
                <a:solidFill>
                  <a:srgbClr val="DC8A40"/>
                </a:solidFill>
                <a:latin typeface="Microsoft YaHei"/>
                <a:ea typeface="Microsoft YaHei"/>
                <a:cs typeface="Microsoft YaHei"/>
                <a:sym typeface="Microsoft YaHei"/>
              </a:defRPr>
            </a:pPr>
            <a:endParaRPr/>
          </a:p>
        </p:txBody>
      </p:sp>
      <p:sp>
        <p:nvSpPr>
          <p:cNvPr id="562" name="矩形 16"/>
          <p:cNvSpPr txBox="1"/>
          <p:nvPr/>
        </p:nvSpPr>
        <p:spPr>
          <a:xfrm>
            <a:off x="1056605" y="2018104"/>
            <a:ext cx="1052442" cy="510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400" b="1" spc="600">
                <a:solidFill>
                  <a:srgbClr val="404040"/>
                </a:solidFill>
                <a:latin typeface="Microsoft YaHei"/>
                <a:ea typeface="Microsoft YaHei"/>
                <a:cs typeface="Microsoft YaHei"/>
                <a:sym typeface="Microsoft YaHei"/>
              </a:defRPr>
            </a:lvl1pPr>
          </a:lstStyle>
          <a:p>
            <a:r>
              <a:t>使命</a:t>
            </a:r>
          </a:p>
        </p:txBody>
      </p:sp>
      <p:sp>
        <p:nvSpPr>
          <p:cNvPr id="563" name="文本框 17"/>
          <p:cNvSpPr txBox="1"/>
          <p:nvPr/>
        </p:nvSpPr>
        <p:spPr>
          <a:xfrm>
            <a:off x="1069305" y="2535209"/>
            <a:ext cx="3632657" cy="408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pc="300">
                <a:solidFill>
                  <a:srgbClr val="404040"/>
                </a:solidFill>
                <a:latin typeface="Microsoft YaHei"/>
                <a:ea typeface="Microsoft YaHei"/>
                <a:cs typeface="Microsoft YaHei"/>
                <a:sym typeface="Microsoft YaHei"/>
              </a:defRPr>
            </a:pPr>
            <a:r>
              <a:t>让全球</a:t>
            </a:r>
            <a:r>
              <a:rPr b="1">
                <a:solidFill>
                  <a:srgbClr val="92673D"/>
                </a:solidFill>
              </a:rPr>
              <a:t>家庭</a:t>
            </a:r>
            <a:r>
              <a:t>生活更幸福</a:t>
            </a:r>
          </a:p>
        </p:txBody>
      </p:sp>
      <p:sp>
        <p:nvSpPr>
          <p:cNvPr id="564" name="文本框 18"/>
          <p:cNvSpPr txBox="1"/>
          <p:nvPr/>
        </p:nvSpPr>
        <p:spPr>
          <a:xfrm>
            <a:off x="1056605" y="3880191"/>
            <a:ext cx="4645261" cy="8058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25000"/>
              </a:lnSpc>
              <a:defRPr spc="300">
                <a:solidFill>
                  <a:srgbClr val="404040"/>
                </a:solidFill>
                <a:latin typeface="Microsoft YaHei"/>
                <a:ea typeface="Microsoft YaHei"/>
                <a:cs typeface="Microsoft YaHei"/>
                <a:sym typeface="Microsoft YaHei"/>
              </a:defRPr>
            </a:pPr>
            <a:r>
              <a:rPr dirty="0" err="1"/>
              <a:t>植根中国，服务全球十亿家庭客户，智造</a:t>
            </a:r>
            <a:r>
              <a:rPr b="1" dirty="0" err="1">
                <a:solidFill>
                  <a:srgbClr val="92653C"/>
                </a:solidFill>
              </a:rPr>
              <a:t>健康、快乐、富足</a:t>
            </a:r>
            <a:r>
              <a:rPr dirty="0" err="1"/>
              <a:t>的幸福生态系统</a:t>
            </a:r>
            <a:endParaRPr dirty="0"/>
          </a:p>
        </p:txBody>
      </p:sp>
      <p:pic>
        <p:nvPicPr>
          <p:cNvPr id="565" name="图片 21" descr="图片 21"/>
          <p:cNvPicPr>
            <a:picLocks noChangeAspect="1"/>
          </p:cNvPicPr>
          <p:nvPr/>
        </p:nvPicPr>
        <p:blipFill>
          <a:blip r:embed="rId2"/>
          <a:stretch>
            <a:fillRect/>
          </a:stretch>
        </p:blipFill>
        <p:spPr>
          <a:xfrm rot="20898393">
            <a:off x="5623776" y="922443"/>
            <a:ext cx="3198463" cy="2131455"/>
          </a:xfrm>
          <a:prstGeom prst="rect">
            <a:avLst/>
          </a:prstGeom>
          <a:ln w="190500" cap="sq">
            <a:solidFill>
              <a:srgbClr val="C8C6BD"/>
            </a:solidFill>
            <a:miter/>
          </a:ln>
          <a:effectLst>
            <a:outerShdw blurRad="254000" rotWithShape="0">
              <a:srgbClr val="000000">
                <a:alpha val="43000"/>
              </a:srgbClr>
            </a:outerShdw>
          </a:effectLst>
        </p:spPr>
      </p:pic>
      <p:pic>
        <p:nvPicPr>
          <p:cNvPr id="566" name="图片 19" descr="图片 19"/>
          <p:cNvPicPr>
            <a:picLocks noChangeAspect="1"/>
          </p:cNvPicPr>
          <p:nvPr/>
        </p:nvPicPr>
        <p:blipFill>
          <a:blip r:embed="rId3"/>
          <a:stretch>
            <a:fillRect/>
          </a:stretch>
        </p:blipFill>
        <p:spPr>
          <a:xfrm rot="775311">
            <a:off x="7836283" y="2297285"/>
            <a:ext cx="3724098" cy="2094807"/>
          </a:xfrm>
          <a:prstGeom prst="rect">
            <a:avLst/>
          </a:prstGeom>
          <a:ln w="190500" cap="sq">
            <a:solidFill>
              <a:srgbClr val="C8C6BD"/>
            </a:solidFill>
            <a:miter/>
          </a:ln>
          <a:effectLst>
            <a:outerShdw blurRad="254000" rotWithShape="0">
              <a:srgbClr val="000000">
                <a:alpha val="43000"/>
              </a:srgbClr>
            </a:outerShdw>
          </a:effectLst>
        </p:spPr>
      </p:pic>
      <p:pic>
        <p:nvPicPr>
          <p:cNvPr id="567" name="图片 20" descr="图片 20"/>
          <p:cNvPicPr>
            <a:picLocks noChangeAspect="1"/>
          </p:cNvPicPr>
          <p:nvPr/>
        </p:nvPicPr>
        <p:blipFill>
          <a:blip r:embed="rId4"/>
          <a:stretch>
            <a:fillRect/>
          </a:stretch>
        </p:blipFill>
        <p:spPr>
          <a:xfrm rot="21408453">
            <a:off x="6040206" y="3873294"/>
            <a:ext cx="3035240" cy="2022686"/>
          </a:xfrm>
          <a:prstGeom prst="rect">
            <a:avLst/>
          </a:prstGeom>
          <a:ln w="190500" cap="sq">
            <a:solidFill>
              <a:srgbClr val="C8C6BD"/>
            </a:solidFill>
            <a:miter/>
          </a:ln>
          <a:effectLst>
            <a:outerShdw blurRad="254000" rotWithShape="0">
              <a:srgbClr val="000000">
                <a:alpha val="43000"/>
              </a:srgbClr>
            </a:outerShdw>
          </a:effectLst>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 name="图片 19" descr="图片 19"/>
          <p:cNvPicPr>
            <a:picLocks noChangeAspect="1"/>
          </p:cNvPicPr>
          <p:nvPr/>
        </p:nvPicPr>
        <p:blipFill>
          <a:blip r:embed="rId2">
            <a:alphaModFix amt="40000"/>
            <a:extLst>
              <a:ext uri="{BEBA8EAE-BF5A-486C-A8C5-ECC9F3942E4B}">
                <a14:imgProps xmlns:a14="http://schemas.microsoft.com/office/drawing/2010/main">
                  <a14:imgLayer r:embed="rId3">
                    <a14:imgEffect>
                      <a14:brightnessContrast bright="13000"/>
                    </a14:imgEffect>
                  </a14:imgLayer>
                </a14:imgProps>
              </a:ext>
            </a:extLst>
          </a:blip>
          <a:stretch>
            <a:fillRect/>
          </a:stretch>
        </p:blipFill>
        <p:spPr>
          <a:xfrm>
            <a:off x="0" y="109"/>
            <a:ext cx="12192000" cy="6858001"/>
          </a:xfrm>
          <a:prstGeom prst="rect">
            <a:avLst/>
          </a:prstGeom>
          <a:ln w="12700">
            <a:miter lim="400000"/>
          </a:ln>
        </p:spPr>
      </p:pic>
      <p:sp>
        <p:nvSpPr>
          <p:cNvPr id="570" name="Title 1"/>
          <p:cNvSpPr txBox="1"/>
          <p:nvPr/>
        </p:nvSpPr>
        <p:spPr>
          <a:xfrm>
            <a:off x="646918" y="444324"/>
            <a:ext cx="8846216" cy="59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nSpc>
                <a:spcPct val="90000"/>
              </a:lnSpc>
              <a:defRPr sz="2800" b="1" spc="300">
                <a:solidFill>
                  <a:srgbClr val="936836"/>
                </a:solidFill>
                <a:latin typeface="微软雅黑"/>
                <a:ea typeface="微软雅黑"/>
                <a:cs typeface="微软雅黑"/>
                <a:sym typeface="微软雅黑"/>
              </a:defRPr>
            </a:lvl1pPr>
          </a:lstStyle>
          <a:p>
            <a:r>
              <a:rPr dirty="0" err="1"/>
              <a:t>植根中国，链接全球</a:t>
            </a:r>
            <a:endParaRPr dirty="0"/>
          </a:p>
        </p:txBody>
      </p:sp>
      <p:sp>
        <p:nvSpPr>
          <p:cNvPr id="571" name="文本框 21"/>
          <p:cNvSpPr txBox="1"/>
          <p:nvPr/>
        </p:nvSpPr>
        <p:spPr>
          <a:xfrm>
            <a:off x="1084108" y="1266360"/>
            <a:ext cx="9773220" cy="733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lnSpc>
                <a:spcPct val="120000"/>
              </a:lnSpc>
              <a:defRPr>
                <a:solidFill>
                  <a:srgbClr val="262626"/>
                </a:solidFill>
                <a:latin typeface="PingFang SC Regular"/>
                <a:ea typeface="PingFang SC Regular"/>
                <a:cs typeface="PingFang SC Regular"/>
                <a:sym typeface="PingFang SC Regular"/>
              </a:defRPr>
            </a:pPr>
            <a:r>
              <a:rPr dirty="0"/>
              <a:t>       复星于1992年由几位复旦校友创立。自创业以来，复星通过“深度产业运营+产业投资” </a:t>
            </a:r>
            <a:r>
              <a:rPr dirty="0" err="1"/>
              <a:t>双轮驱动，深耕产业，持续创新，牢牢把握中国及全球经济发展的动力，从而获得了高速发展</a:t>
            </a:r>
            <a:r>
              <a:rPr dirty="0"/>
              <a:t>。 </a:t>
            </a:r>
          </a:p>
        </p:txBody>
      </p:sp>
      <p:sp>
        <p:nvSpPr>
          <p:cNvPr id="572" name="文本框 22"/>
          <p:cNvSpPr txBox="1"/>
          <p:nvPr/>
        </p:nvSpPr>
        <p:spPr>
          <a:xfrm>
            <a:off x="428194" y="4156935"/>
            <a:ext cx="1112348" cy="5664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lnSpc>
                <a:spcPct val="120000"/>
              </a:lnSpc>
              <a:defRPr sz="1200">
                <a:solidFill>
                  <a:srgbClr val="B17744"/>
                </a:solidFill>
                <a:latin typeface="PingFang SC Regular"/>
                <a:ea typeface="PingFang SC Regular"/>
                <a:cs typeface="PingFang SC Regular"/>
                <a:sym typeface="PingFang SC Regular"/>
              </a:defRPr>
            </a:pPr>
            <a:r>
              <a:rPr dirty="0"/>
              <a:t>1992</a:t>
            </a:r>
            <a:r>
              <a:rPr dirty="0">
                <a:solidFill>
                  <a:srgbClr val="404040"/>
                </a:solidFill>
              </a:rPr>
              <a:t> </a:t>
            </a:r>
          </a:p>
          <a:p>
            <a:pPr algn="just">
              <a:lnSpc>
                <a:spcPct val="120000"/>
              </a:lnSpc>
              <a:defRPr sz="1200">
                <a:solidFill>
                  <a:srgbClr val="404040"/>
                </a:solidFill>
                <a:latin typeface="PingFang SC Regular"/>
                <a:ea typeface="PingFang SC Regular"/>
                <a:cs typeface="PingFang SC Regular"/>
                <a:sym typeface="PingFang SC Regular"/>
              </a:defRPr>
            </a:pPr>
            <a:r>
              <a:rPr dirty="0"/>
              <a:t>3.8 </a:t>
            </a:r>
            <a:r>
              <a:rPr dirty="0" err="1"/>
              <a:t>万元创业</a:t>
            </a:r>
            <a:endParaRPr dirty="0"/>
          </a:p>
        </p:txBody>
      </p:sp>
      <p:sp>
        <p:nvSpPr>
          <p:cNvPr id="573" name="文本框 24"/>
          <p:cNvSpPr txBox="1"/>
          <p:nvPr/>
        </p:nvSpPr>
        <p:spPr>
          <a:xfrm>
            <a:off x="735814" y="5258654"/>
            <a:ext cx="1112348" cy="8255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lnSpc>
                <a:spcPct val="120000"/>
              </a:lnSpc>
              <a:defRPr sz="1200">
                <a:solidFill>
                  <a:srgbClr val="B17744"/>
                </a:solidFill>
                <a:latin typeface="PingFang SC Regular"/>
                <a:ea typeface="PingFang SC Regular"/>
                <a:cs typeface="PingFang SC Regular"/>
                <a:sym typeface="PingFang SC Regular"/>
              </a:defRPr>
            </a:pPr>
            <a:r>
              <a:rPr dirty="0"/>
              <a:t>1994</a:t>
            </a:r>
            <a:r>
              <a:rPr dirty="0">
                <a:solidFill>
                  <a:srgbClr val="404040"/>
                </a:solidFill>
              </a:rPr>
              <a:t> </a:t>
            </a:r>
          </a:p>
          <a:p>
            <a:pPr algn="just">
              <a:lnSpc>
                <a:spcPct val="120000"/>
              </a:lnSpc>
              <a:defRPr sz="1200">
                <a:solidFill>
                  <a:srgbClr val="404040"/>
                </a:solidFill>
                <a:latin typeface="PingFang SC Regular"/>
                <a:ea typeface="PingFang SC Regular"/>
                <a:cs typeface="PingFang SC Regular"/>
                <a:sym typeface="PingFang SC Regular"/>
              </a:defRPr>
            </a:pPr>
            <a:r>
              <a:rPr dirty="0" err="1"/>
              <a:t>复星医药</a:t>
            </a:r>
            <a:endParaRPr dirty="0"/>
          </a:p>
          <a:p>
            <a:pPr algn="just">
              <a:lnSpc>
                <a:spcPct val="120000"/>
              </a:lnSpc>
              <a:defRPr sz="1200">
                <a:solidFill>
                  <a:srgbClr val="404040"/>
                </a:solidFill>
                <a:latin typeface="PingFang SC Regular"/>
                <a:ea typeface="PingFang SC Regular"/>
                <a:cs typeface="PingFang SC Regular"/>
                <a:sym typeface="PingFang SC Regular"/>
              </a:defRPr>
            </a:pPr>
            <a:r>
              <a:rPr dirty="0" err="1"/>
              <a:t>复地</a:t>
            </a:r>
            <a:endParaRPr dirty="0"/>
          </a:p>
        </p:txBody>
      </p:sp>
      <p:sp>
        <p:nvSpPr>
          <p:cNvPr id="574" name="文本框 26"/>
          <p:cNvSpPr txBox="1"/>
          <p:nvPr/>
        </p:nvSpPr>
        <p:spPr>
          <a:xfrm>
            <a:off x="630239" y="2544009"/>
            <a:ext cx="2057967" cy="7061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ct val="120000"/>
              </a:lnSpc>
              <a:defRPr sz="1600">
                <a:solidFill>
                  <a:srgbClr val="92653C"/>
                </a:solidFill>
                <a:latin typeface="PingFang SC Semibold"/>
                <a:ea typeface="PingFang SC Semibold"/>
                <a:cs typeface="PingFang SC Semibold"/>
                <a:sym typeface="PingFang SC Semibold"/>
              </a:defRPr>
            </a:pPr>
            <a:r>
              <a:rPr dirty="0"/>
              <a:t>1992 – 2007</a:t>
            </a:r>
          </a:p>
          <a:p>
            <a:pPr algn="ctr">
              <a:lnSpc>
                <a:spcPct val="120000"/>
              </a:lnSpc>
              <a:defRPr sz="1600">
                <a:solidFill>
                  <a:srgbClr val="92653C"/>
                </a:solidFill>
                <a:latin typeface="PingFang SC Semibold"/>
                <a:ea typeface="PingFang SC Semibold"/>
                <a:cs typeface="PingFang SC Semibold"/>
                <a:sym typeface="PingFang SC Semibold"/>
              </a:defRPr>
            </a:pPr>
            <a:r>
              <a:rPr dirty="0" err="1"/>
              <a:t>中国动力</a:t>
            </a:r>
            <a:r>
              <a:rPr dirty="0"/>
              <a:t> </a:t>
            </a:r>
            <a:r>
              <a:rPr dirty="0" err="1"/>
              <a:t>顺势而为</a:t>
            </a:r>
            <a:endParaRPr dirty="0"/>
          </a:p>
        </p:txBody>
      </p:sp>
      <p:sp>
        <p:nvSpPr>
          <p:cNvPr id="575" name="文本框 28"/>
          <p:cNvSpPr txBox="1"/>
          <p:nvPr/>
        </p:nvSpPr>
        <p:spPr>
          <a:xfrm>
            <a:off x="9320607" y="2544009"/>
            <a:ext cx="2252494" cy="7061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ct val="120000"/>
              </a:lnSpc>
              <a:defRPr sz="1600">
                <a:solidFill>
                  <a:srgbClr val="92653C"/>
                </a:solidFill>
                <a:latin typeface="PingFang SC Semibold"/>
                <a:ea typeface="PingFang SC Semibold"/>
                <a:cs typeface="PingFang SC Semibold"/>
                <a:sym typeface="PingFang SC Semibold"/>
              </a:defRPr>
            </a:pPr>
            <a:r>
              <a:t>2018 – 至今</a:t>
            </a:r>
          </a:p>
          <a:p>
            <a:pPr algn="ctr">
              <a:lnSpc>
                <a:spcPct val="120000"/>
              </a:lnSpc>
              <a:defRPr sz="1600">
                <a:solidFill>
                  <a:srgbClr val="92653C"/>
                </a:solidFill>
                <a:latin typeface="PingFang SC Semibold"/>
                <a:ea typeface="PingFang SC Semibold"/>
                <a:cs typeface="PingFang SC Semibold"/>
                <a:sym typeface="PingFang SC Semibold"/>
              </a:defRPr>
            </a:pPr>
            <a:r>
              <a:t>中国全球 双向对接</a:t>
            </a:r>
          </a:p>
        </p:txBody>
      </p:sp>
      <p:sp>
        <p:nvSpPr>
          <p:cNvPr id="576" name="文本框 30"/>
          <p:cNvSpPr txBox="1"/>
          <p:nvPr/>
        </p:nvSpPr>
        <p:spPr>
          <a:xfrm>
            <a:off x="2260758" y="5160421"/>
            <a:ext cx="822614" cy="5664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lnSpc>
                <a:spcPct val="120000"/>
              </a:lnSpc>
              <a:defRPr sz="1200">
                <a:solidFill>
                  <a:srgbClr val="B17744"/>
                </a:solidFill>
                <a:latin typeface="PingFang SC Regular"/>
                <a:ea typeface="PingFang SC Regular"/>
                <a:cs typeface="PingFang SC Regular"/>
                <a:sym typeface="PingFang SC Regular"/>
              </a:defRPr>
            </a:pPr>
            <a:r>
              <a:rPr dirty="0"/>
              <a:t>2002</a:t>
            </a:r>
            <a:r>
              <a:rPr dirty="0">
                <a:solidFill>
                  <a:srgbClr val="404040"/>
                </a:solidFill>
              </a:rPr>
              <a:t> </a:t>
            </a:r>
          </a:p>
          <a:p>
            <a:pPr algn="just">
              <a:lnSpc>
                <a:spcPct val="120000"/>
              </a:lnSpc>
              <a:defRPr sz="1200">
                <a:solidFill>
                  <a:srgbClr val="404040"/>
                </a:solidFill>
                <a:latin typeface="PingFang SC Regular"/>
                <a:ea typeface="PingFang SC Regular"/>
                <a:cs typeface="PingFang SC Regular"/>
                <a:sym typeface="PingFang SC Regular"/>
              </a:defRPr>
            </a:pPr>
            <a:r>
              <a:rPr dirty="0" err="1"/>
              <a:t>豫园股份</a:t>
            </a:r>
            <a:endParaRPr dirty="0"/>
          </a:p>
        </p:txBody>
      </p:sp>
      <p:sp>
        <p:nvSpPr>
          <p:cNvPr id="577" name="文本框 31"/>
          <p:cNvSpPr txBox="1"/>
          <p:nvPr/>
        </p:nvSpPr>
        <p:spPr>
          <a:xfrm>
            <a:off x="4750372" y="5218903"/>
            <a:ext cx="1413868" cy="5664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lnSpc>
                <a:spcPct val="120000"/>
              </a:lnSpc>
              <a:defRPr sz="1200">
                <a:solidFill>
                  <a:srgbClr val="B17744"/>
                </a:solidFill>
                <a:latin typeface="PingFang SC Regular"/>
                <a:ea typeface="PingFang SC Regular"/>
                <a:cs typeface="PingFang SC Regular"/>
                <a:sym typeface="PingFang SC Regular"/>
              </a:defRPr>
            </a:pPr>
            <a:r>
              <a:rPr dirty="0"/>
              <a:t>2011</a:t>
            </a:r>
          </a:p>
          <a:p>
            <a:pPr algn="just">
              <a:lnSpc>
                <a:spcPct val="120000"/>
              </a:lnSpc>
              <a:defRPr sz="1200">
                <a:solidFill>
                  <a:srgbClr val="404040"/>
                </a:solidFill>
                <a:latin typeface="PingFang SC Regular"/>
                <a:ea typeface="PingFang SC Regular"/>
                <a:cs typeface="PingFang SC Regular"/>
                <a:sym typeface="PingFang SC Regular"/>
              </a:defRPr>
            </a:pPr>
            <a:r>
              <a:rPr dirty="0" err="1"/>
              <a:t>BFC外滩金融中心</a:t>
            </a:r>
            <a:endParaRPr dirty="0"/>
          </a:p>
        </p:txBody>
      </p:sp>
      <p:sp>
        <p:nvSpPr>
          <p:cNvPr id="578" name="文本框 32"/>
          <p:cNvSpPr txBox="1"/>
          <p:nvPr/>
        </p:nvSpPr>
        <p:spPr>
          <a:xfrm>
            <a:off x="9041767" y="5266552"/>
            <a:ext cx="1421732" cy="825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20000"/>
              </a:lnSpc>
              <a:defRPr sz="1200">
                <a:solidFill>
                  <a:srgbClr val="B17744"/>
                </a:solidFill>
                <a:latin typeface="PingFang SC Regular"/>
                <a:ea typeface="PingFang SC Regular"/>
                <a:cs typeface="PingFang SC Regular"/>
                <a:sym typeface="PingFang SC Regular"/>
              </a:defRPr>
            </a:pPr>
            <a:r>
              <a:rPr dirty="0"/>
              <a:t>2017</a:t>
            </a:r>
          </a:p>
          <a:p>
            <a:pPr>
              <a:lnSpc>
                <a:spcPct val="120000"/>
              </a:lnSpc>
              <a:defRPr sz="1200">
                <a:solidFill>
                  <a:srgbClr val="404040"/>
                </a:solidFill>
                <a:latin typeface="PingFang SC Regular"/>
                <a:ea typeface="PingFang SC Regular"/>
                <a:cs typeface="PingFang SC Regular"/>
                <a:sym typeface="PingFang SC Regular"/>
              </a:defRPr>
            </a:pPr>
            <a:r>
              <a:rPr dirty="0" err="1"/>
              <a:t>复星联合健康保险</a:t>
            </a:r>
            <a:endParaRPr dirty="0"/>
          </a:p>
          <a:p>
            <a:pPr>
              <a:lnSpc>
                <a:spcPct val="120000"/>
              </a:lnSpc>
              <a:defRPr sz="1200">
                <a:solidFill>
                  <a:srgbClr val="404040"/>
                </a:solidFill>
                <a:latin typeface="PingFang SC Regular"/>
                <a:ea typeface="PingFang SC Regular"/>
                <a:cs typeface="PingFang SC Regular"/>
                <a:sym typeface="PingFang SC Regular"/>
              </a:defRPr>
            </a:pPr>
            <a:r>
              <a:rPr dirty="0" err="1"/>
              <a:t>东家APP</a:t>
            </a:r>
            <a:endParaRPr dirty="0"/>
          </a:p>
        </p:txBody>
      </p:sp>
      <p:sp>
        <p:nvSpPr>
          <p:cNvPr id="579" name="文本框 36"/>
          <p:cNvSpPr txBox="1"/>
          <p:nvPr/>
        </p:nvSpPr>
        <p:spPr>
          <a:xfrm>
            <a:off x="1512760" y="3932163"/>
            <a:ext cx="1301624" cy="5664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lnSpc>
                <a:spcPct val="120000"/>
              </a:lnSpc>
              <a:defRPr sz="1200">
                <a:solidFill>
                  <a:srgbClr val="B17744"/>
                </a:solidFill>
                <a:latin typeface="PingFang SC Regular"/>
                <a:ea typeface="PingFang SC Regular"/>
                <a:cs typeface="PingFang SC Regular"/>
                <a:sym typeface="PingFang SC Regular"/>
              </a:defRPr>
            </a:pPr>
            <a:r>
              <a:rPr dirty="0"/>
              <a:t>1998</a:t>
            </a:r>
            <a:r>
              <a:rPr dirty="0">
                <a:solidFill>
                  <a:srgbClr val="404040"/>
                </a:solidFill>
              </a:rPr>
              <a:t> </a:t>
            </a:r>
          </a:p>
          <a:p>
            <a:pPr algn="just">
              <a:lnSpc>
                <a:spcPct val="120000"/>
              </a:lnSpc>
              <a:defRPr sz="1200">
                <a:solidFill>
                  <a:srgbClr val="404040"/>
                </a:solidFill>
                <a:latin typeface="PingFang SC Regular"/>
                <a:ea typeface="PingFang SC Regular"/>
                <a:cs typeface="PingFang SC Regular"/>
                <a:sym typeface="PingFang SC Regular"/>
              </a:defRPr>
            </a:pPr>
            <a:r>
              <a:rPr dirty="0" err="1"/>
              <a:t>复星医药A股上市</a:t>
            </a:r>
            <a:endParaRPr dirty="0"/>
          </a:p>
        </p:txBody>
      </p:sp>
      <p:sp>
        <p:nvSpPr>
          <p:cNvPr id="580" name="文本框 37"/>
          <p:cNvSpPr txBox="1"/>
          <p:nvPr/>
        </p:nvSpPr>
        <p:spPr>
          <a:xfrm>
            <a:off x="2905823" y="3968019"/>
            <a:ext cx="1044943" cy="825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lnSpc>
                <a:spcPct val="120000"/>
              </a:lnSpc>
              <a:defRPr sz="1200">
                <a:solidFill>
                  <a:srgbClr val="B17744"/>
                </a:solidFill>
                <a:latin typeface="PingFang SC Regular"/>
                <a:ea typeface="PingFang SC Regular"/>
                <a:cs typeface="PingFang SC Regular"/>
                <a:sym typeface="PingFang SC Regular"/>
              </a:defRPr>
            </a:pPr>
            <a:r>
              <a:rPr dirty="0"/>
              <a:t>2003</a:t>
            </a:r>
          </a:p>
          <a:p>
            <a:pPr algn="just">
              <a:lnSpc>
                <a:spcPct val="120000"/>
              </a:lnSpc>
              <a:defRPr sz="1200">
                <a:solidFill>
                  <a:srgbClr val="404040"/>
                </a:solidFill>
                <a:latin typeface="PingFang SC Regular"/>
                <a:ea typeface="PingFang SC Regular"/>
                <a:cs typeface="PingFang SC Regular"/>
                <a:sym typeface="PingFang SC Regular"/>
              </a:defRPr>
            </a:pPr>
            <a:r>
              <a:rPr dirty="0" err="1"/>
              <a:t>南钢股份</a:t>
            </a:r>
            <a:endParaRPr dirty="0"/>
          </a:p>
          <a:p>
            <a:pPr algn="just">
              <a:lnSpc>
                <a:spcPct val="120000"/>
              </a:lnSpc>
              <a:defRPr sz="1200">
                <a:solidFill>
                  <a:srgbClr val="404040"/>
                </a:solidFill>
                <a:latin typeface="PingFang SC Regular"/>
                <a:ea typeface="PingFang SC Regular"/>
                <a:cs typeface="PingFang SC Regular"/>
                <a:sym typeface="PingFang SC Regular"/>
              </a:defRPr>
            </a:pPr>
            <a:r>
              <a:rPr dirty="0" err="1"/>
              <a:t>国药控股</a:t>
            </a:r>
            <a:endParaRPr dirty="0"/>
          </a:p>
        </p:txBody>
      </p:sp>
      <p:sp>
        <p:nvSpPr>
          <p:cNvPr id="581" name="文本框 40"/>
          <p:cNvSpPr txBox="1"/>
          <p:nvPr/>
        </p:nvSpPr>
        <p:spPr>
          <a:xfrm>
            <a:off x="3368635" y="5083354"/>
            <a:ext cx="1330935" cy="10845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lnSpc>
                <a:spcPct val="120000"/>
              </a:lnSpc>
              <a:defRPr sz="1200">
                <a:solidFill>
                  <a:srgbClr val="B17744"/>
                </a:solidFill>
                <a:latin typeface="PingFang SC Regular"/>
                <a:ea typeface="PingFang SC Regular"/>
                <a:cs typeface="PingFang SC Regular"/>
                <a:sym typeface="PingFang SC Regular"/>
              </a:defRPr>
            </a:pPr>
            <a:r>
              <a:rPr dirty="0"/>
              <a:t>2007</a:t>
            </a:r>
            <a:r>
              <a:rPr dirty="0">
                <a:solidFill>
                  <a:srgbClr val="404040"/>
                </a:solidFill>
              </a:rPr>
              <a:t> </a:t>
            </a:r>
          </a:p>
          <a:p>
            <a:pPr algn="just">
              <a:lnSpc>
                <a:spcPct val="120000"/>
              </a:lnSpc>
              <a:defRPr sz="1200">
                <a:solidFill>
                  <a:srgbClr val="404040"/>
                </a:solidFill>
                <a:latin typeface="PingFang SC Regular"/>
                <a:ea typeface="PingFang SC Regular"/>
                <a:cs typeface="PingFang SC Regular"/>
                <a:sym typeface="PingFang SC Regular"/>
              </a:defRPr>
            </a:pPr>
            <a:r>
              <a:rPr dirty="0" err="1"/>
              <a:t>海南矿业</a:t>
            </a:r>
            <a:endParaRPr dirty="0"/>
          </a:p>
          <a:p>
            <a:pPr algn="just">
              <a:lnSpc>
                <a:spcPct val="120000"/>
              </a:lnSpc>
              <a:defRPr sz="1200">
                <a:solidFill>
                  <a:srgbClr val="404040"/>
                </a:solidFill>
                <a:latin typeface="PingFang SC Regular"/>
                <a:ea typeface="PingFang SC Regular"/>
                <a:cs typeface="PingFang SC Regular"/>
                <a:sym typeface="PingFang SC Regular"/>
              </a:defRPr>
            </a:pPr>
            <a:r>
              <a:rPr dirty="0" err="1"/>
              <a:t>复星国际港股上市</a:t>
            </a:r>
            <a:endParaRPr dirty="0"/>
          </a:p>
          <a:p>
            <a:pPr algn="just">
              <a:lnSpc>
                <a:spcPct val="120000"/>
              </a:lnSpc>
              <a:defRPr sz="1200">
                <a:solidFill>
                  <a:srgbClr val="404040"/>
                </a:solidFill>
                <a:latin typeface="PingFang SC Regular"/>
                <a:ea typeface="PingFang SC Regular"/>
                <a:cs typeface="PingFang SC Regular"/>
                <a:sym typeface="PingFang SC Regular"/>
              </a:defRPr>
            </a:pPr>
            <a:r>
              <a:rPr dirty="0"/>
              <a:t>(00656.HK)</a:t>
            </a:r>
          </a:p>
        </p:txBody>
      </p:sp>
      <p:sp>
        <p:nvSpPr>
          <p:cNvPr id="582" name="文本框 41"/>
          <p:cNvSpPr txBox="1"/>
          <p:nvPr/>
        </p:nvSpPr>
        <p:spPr>
          <a:xfrm>
            <a:off x="5218586" y="2544042"/>
            <a:ext cx="2131649" cy="7061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ct val="120000"/>
              </a:lnSpc>
              <a:defRPr sz="1600">
                <a:solidFill>
                  <a:srgbClr val="92653C"/>
                </a:solidFill>
                <a:latin typeface="PingFang SC Semibold"/>
                <a:ea typeface="PingFang SC Semibold"/>
                <a:cs typeface="PingFang SC Semibold"/>
                <a:sym typeface="PingFang SC Semibold"/>
              </a:defRPr>
            </a:pPr>
            <a:r>
              <a:t>2008 – 2017</a:t>
            </a:r>
          </a:p>
          <a:p>
            <a:pPr algn="ctr">
              <a:lnSpc>
                <a:spcPct val="120000"/>
              </a:lnSpc>
              <a:defRPr sz="1600">
                <a:solidFill>
                  <a:srgbClr val="92653C"/>
                </a:solidFill>
                <a:latin typeface="PingFang SC Semibold"/>
                <a:ea typeface="PingFang SC Semibold"/>
                <a:cs typeface="PingFang SC Semibold"/>
                <a:sym typeface="PingFang SC Semibold"/>
              </a:defRPr>
            </a:pPr>
            <a:r>
              <a:t>中国动力嫁接全球资源</a:t>
            </a:r>
          </a:p>
        </p:txBody>
      </p:sp>
      <p:sp>
        <p:nvSpPr>
          <p:cNvPr id="583" name="文本框 42"/>
          <p:cNvSpPr txBox="1"/>
          <p:nvPr/>
        </p:nvSpPr>
        <p:spPr>
          <a:xfrm>
            <a:off x="4038632" y="4046134"/>
            <a:ext cx="1088516" cy="825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lnSpc>
                <a:spcPct val="120000"/>
              </a:lnSpc>
              <a:defRPr sz="1200">
                <a:solidFill>
                  <a:srgbClr val="B17744"/>
                </a:solidFill>
                <a:latin typeface="PingFang SC Regular"/>
                <a:ea typeface="PingFang SC Regular"/>
                <a:cs typeface="PingFang SC Regular"/>
                <a:sym typeface="PingFang SC Regular"/>
              </a:defRPr>
            </a:pPr>
            <a:r>
              <a:rPr dirty="0"/>
              <a:t>2010</a:t>
            </a:r>
            <a:r>
              <a:rPr dirty="0">
                <a:solidFill>
                  <a:srgbClr val="404040"/>
                </a:solidFill>
              </a:rPr>
              <a:t> </a:t>
            </a:r>
          </a:p>
          <a:p>
            <a:pPr algn="just">
              <a:lnSpc>
                <a:spcPct val="120000"/>
              </a:lnSpc>
              <a:defRPr sz="1200">
                <a:solidFill>
                  <a:srgbClr val="404040"/>
                </a:solidFill>
                <a:latin typeface="PingFang SC Regular"/>
                <a:ea typeface="PingFang SC Regular"/>
                <a:cs typeface="PingFang SC Regular"/>
                <a:sym typeface="PingFang SC Regular"/>
              </a:defRPr>
            </a:pPr>
            <a:r>
              <a:rPr dirty="0"/>
              <a:t>Club Med</a:t>
            </a:r>
          </a:p>
          <a:p>
            <a:pPr algn="just">
              <a:lnSpc>
                <a:spcPct val="120000"/>
              </a:lnSpc>
              <a:defRPr sz="1200">
                <a:solidFill>
                  <a:srgbClr val="404040"/>
                </a:solidFill>
                <a:latin typeface="PingFang SC Regular"/>
                <a:ea typeface="PingFang SC Regular"/>
                <a:cs typeface="PingFang SC Regular"/>
                <a:sym typeface="PingFang SC Regular"/>
              </a:defRPr>
            </a:pPr>
            <a:r>
              <a:rPr dirty="0" err="1"/>
              <a:t>复宏汉霖</a:t>
            </a:r>
            <a:endParaRPr dirty="0"/>
          </a:p>
        </p:txBody>
      </p:sp>
      <p:sp>
        <p:nvSpPr>
          <p:cNvPr id="584" name="文本框 43"/>
          <p:cNvSpPr txBox="1"/>
          <p:nvPr/>
        </p:nvSpPr>
        <p:spPr>
          <a:xfrm>
            <a:off x="5128623" y="3955719"/>
            <a:ext cx="1325408" cy="9787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lnSpc>
                <a:spcPct val="120000"/>
              </a:lnSpc>
              <a:defRPr sz="1200">
                <a:solidFill>
                  <a:srgbClr val="B17744"/>
                </a:solidFill>
                <a:latin typeface="PingFang SC Regular"/>
                <a:ea typeface="PingFang SC Regular"/>
                <a:cs typeface="PingFang SC Regular"/>
                <a:sym typeface="PingFang SC Regular"/>
              </a:defRPr>
            </a:pPr>
            <a:r>
              <a:rPr dirty="0"/>
              <a:t>2012 </a:t>
            </a:r>
          </a:p>
          <a:p>
            <a:pPr algn="just">
              <a:lnSpc>
                <a:spcPct val="120000"/>
              </a:lnSpc>
              <a:defRPr sz="1200">
                <a:solidFill>
                  <a:srgbClr val="404040"/>
                </a:solidFill>
                <a:latin typeface="PingFang SC Regular"/>
                <a:ea typeface="PingFang SC Regular"/>
                <a:cs typeface="PingFang SC Regular"/>
                <a:sym typeface="PingFang SC Regular"/>
              </a:defRPr>
            </a:pPr>
            <a:r>
              <a:rPr dirty="0" err="1"/>
              <a:t>复星保德信人寿</a:t>
            </a:r>
            <a:endParaRPr dirty="0"/>
          </a:p>
          <a:p>
            <a:pPr algn="just">
              <a:lnSpc>
                <a:spcPct val="120000"/>
              </a:lnSpc>
              <a:defRPr sz="1200">
                <a:solidFill>
                  <a:srgbClr val="404040"/>
                </a:solidFill>
                <a:latin typeface="PingFang SC Regular"/>
                <a:ea typeface="PingFang SC Regular"/>
                <a:cs typeface="PingFang SC Regular"/>
                <a:sym typeface="PingFang SC Regular"/>
              </a:defRPr>
            </a:pPr>
            <a:r>
              <a:rPr dirty="0" err="1"/>
              <a:t>鼎睿再保险</a:t>
            </a:r>
            <a:endParaRPr dirty="0"/>
          </a:p>
          <a:p>
            <a:pPr algn="just">
              <a:lnSpc>
                <a:spcPct val="120000"/>
              </a:lnSpc>
              <a:defRPr sz="1200">
                <a:solidFill>
                  <a:srgbClr val="404040"/>
                </a:solidFill>
                <a:latin typeface="PingFang SC Regular"/>
                <a:ea typeface="PingFang SC Regular"/>
                <a:cs typeface="PingFang SC Regular"/>
                <a:sym typeface="PingFang SC Regular"/>
              </a:defRPr>
            </a:pPr>
            <a:r>
              <a:rPr lang="zh-CN" altLang="en-US" dirty="0"/>
              <a:t>复星</a:t>
            </a:r>
            <a:r>
              <a:rPr dirty="0" err="1" smtClean="0"/>
              <a:t>星堡</a:t>
            </a:r>
            <a:endParaRPr dirty="0"/>
          </a:p>
        </p:txBody>
      </p:sp>
      <p:sp>
        <p:nvSpPr>
          <p:cNvPr id="585" name="文本框 44"/>
          <p:cNvSpPr txBox="1"/>
          <p:nvPr/>
        </p:nvSpPr>
        <p:spPr>
          <a:xfrm>
            <a:off x="6172746" y="5203999"/>
            <a:ext cx="1281340" cy="1200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lnSpc>
                <a:spcPct val="120000"/>
              </a:lnSpc>
              <a:defRPr sz="1200">
                <a:solidFill>
                  <a:srgbClr val="B17744"/>
                </a:solidFill>
                <a:latin typeface="PingFang SC Regular"/>
                <a:ea typeface="PingFang SC Regular"/>
                <a:cs typeface="PingFang SC Regular"/>
                <a:sym typeface="PingFang SC Regular"/>
              </a:defRPr>
            </a:pPr>
            <a:r>
              <a:rPr dirty="0"/>
              <a:t>2013 </a:t>
            </a:r>
          </a:p>
          <a:p>
            <a:pPr algn="just">
              <a:lnSpc>
                <a:spcPct val="120000"/>
              </a:lnSpc>
              <a:defRPr sz="1200">
                <a:solidFill>
                  <a:srgbClr val="404040"/>
                </a:solidFill>
                <a:latin typeface="PingFang SC Regular"/>
                <a:ea typeface="PingFang SC Regular"/>
                <a:cs typeface="PingFang SC Regular"/>
                <a:sym typeface="PingFang SC Regular"/>
              </a:defRPr>
            </a:pPr>
            <a:r>
              <a:rPr dirty="0" err="1"/>
              <a:t>三亚·亚特兰蒂斯</a:t>
            </a:r>
            <a:endParaRPr dirty="0"/>
          </a:p>
          <a:p>
            <a:pPr algn="just">
              <a:lnSpc>
                <a:spcPct val="120000"/>
              </a:lnSpc>
              <a:defRPr sz="1200">
                <a:solidFill>
                  <a:srgbClr val="404040"/>
                </a:solidFill>
                <a:latin typeface="PingFang SC Regular"/>
                <a:ea typeface="PingFang SC Regular"/>
                <a:cs typeface="PingFang SC Regular"/>
                <a:sym typeface="PingFang SC Regular"/>
              </a:defRPr>
            </a:pPr>
            <a:r>
              <a:rPr dirty="0" err="1"/>
              <a:t>佛山禅医</a:t>
            </a:r>
            <a:endParaRPr dirty="0"/>
          </a:p>
          <a:p>
            <a:pPr algn="just">
              <a:lnSpc>
                <a:spcPct val="120000"/>
              </a:lnSpc>
              <a:defRPr sz="1200">
                <a:solidFill>
                  <a:srgbClr val="404040"/>
                </a:solidFill>
                <a:latin typeface="PingFang SC Regular"/>
                <a:ea typeface="PingFang SC Regular"/>
                <a:cs typeface="PingFang SC Regular"/>
                <a:sym typeface="PingFang SC Regular"/>
              </a:defRPr>
            </a:pPr>
            <a:r>
              <a:rPr dirty="0" err="1"/>
              <a:t>复锐医疗科技</a:t>
            </a:r>
            <a:endParaRPr dirty="0"/>
          </a:p>
        </p:txBody>
      </p:sp>
      <p:sp>
        <p:nvSpPr>
          <p:cNvPr id="586" name="文本框 45"/>
          <p:cNvSpPr txBox="1"/>
          <p:nvPr/>
        </p:nvSpPr>
        <p:spPr>
          <a:xfrm>
            <a:off x="6574458" y="3909009"/>
            <a:ext cx="962120" cy="10845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lnSpc>
                <a:spcPct val="120000"/>
              </a:lnSpc>
              <a:defRPr sz="1200">
                <a:solidFill>
                  <a:srgbClr val="B17744"/>
                </a:solidFill>
                <a:latin typeface="PingFang SC Regular"/>
                <a:ea typeface="PingFang SC Regular"/>
                <a:cs typeface="PingFang SC Regular"/>
                <a:sym typeface="PingFang SC Regular"/>
              </a:defRPr>
            </a:pPr>
            <a:r>
              <a:rPr dirty="0"/>
              <a:t>2014 </a:t>
            </a:r>
          </a:p>
          <a:p>
            <a:pPr algn="just">
              <a:lnSpc>
                <a:spcPct val="120000"/>
              </a:lnSpc>
              <a:defRPr sz="1200">
                <a:solidFill>
                  <a:srgbClr val="404040"/>
                </a:solidFill>
                <a:latin typeface="PingFang SC Regular"/>
                <a:ea typeface="PingFang SC Regular"/>
                <a:cs typeface="PingFang SC Regular"/>
                <a:sym typeface="PingFang SC Regular"/>
              </a:defRPr>
            </a:pPr>
            <a:r>
              <a:rPr dirty="0" err="1"/>
              <a:t>Fidelidade</a:t>
            </a:r>
            <a:endParaRPr dirty="0"/>
          </a:p>
          <a:p>
            <a:pPr algn="just">
              <a:lnSpc>
                <a:spcPct val="120000"/>
              </a:lnSpc>
              <a:defRPr sz="1200">
                <a:solidFill>
                  <a:srgbClr val="404040"/>
                </a:solidFill>
                <a:latin typeface="PingFang SC Regular"/>
                <a:ea typeface="PingFang SC Regular"/>
                <a:cs typeface="PingFang SC Regular"/>
                <a:sym typeface="PingFang SC Regular"/>
              </a:defRPr>
            </a:pPr>
            <a:r>
              <a:rPr dirty="0"/>
              <a:t>Luz </a:t>
            </a:r>
            <a:r>
              <a:rPr dirty="0" err="1"/>
              <a:t>Saúde</a:t>
            </a:r>
            <a:endParaRPr dirty="0"/>
          </a:p>
          <a:p>
            <a:pPr algn="just">
              <a:lnSpc>
                <a:spcPct val="120000"/>
              </a:lnSpc>
              <a:defRPr sz="1200">
                <a:solidFill>
                  <a:srgbClr val="404040"/>
                </a:solidFill>
                <a:latin typeface="PingFang SC Regular"/>
                <a:ea typeface="PingFang SC Regular"/>
                <a:cs typeface="PingFang SC Regular"/>
                <a:sym typeface="PingFang SC Regular"/>
              </a:defRPr>
            </a:pPr>
            <a:r>
              <a:rPr dirty="0" err="1"/>
              <a:t>洛克石油</a:t>
            </a:r>
            <a:endParaRPr dirty="0"/>
          </a:p>
        </p:txBody>
      </p:sp>
      <p:sp>
        <p:nvSpPr>
          <p:cNvPr id="587" name="文本框 46"/>
          <p:cNvSpPr txBox="1"/>
          <p:nvPr/>
        </p:nvSpPr>
        <p:spPr>
          <a:xfrm>
            <a:off x="7764078" y="3590935"/>
            <a:ext cx="1570668" cy="160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lnSpc>
                <a:spcPct val="120000"/>
              </a:lnSpc>
              <a:defRPr sz="1200">
                <a:solidFill>
                  <a:srgbClr val="B17744"/>
                </a:solidFill>
                <a:latin typeface="PingFang SC Regular"/>
                <a:ea typeface="PingFang SC Regular"/>
                <a:cs typeface="PingFang SC Regular"/>
                <a:sym typeface="PingFang SC Regular"/>
              </a:defRPr>
            </a:pPr>
            <a:r>
              <a:rPr dirty="0"/>
              <a:t>2016</a:t>
            </a:r>
          </a:p>
          <a:p>
            <a:pPr algn="just">
              <a:lnSpc>
                <a:spcPct val="120000"/>
              </a:lnSpc>
              <a:defRPr sz="1200">
                <a:solidFill>
                  <a:srgbClr val="404040"/>
                </a:solidFill>
                <a:latin typeface="PingFang SC Regular"/>
                <a:ea typeface="PingFang SC Regular"/>
                <a:cs typeface="PingFang SC Regular"/>
                <a:sym typeface="PingFang SC Regular"/>
              </a:defRPr>
            </a:pPr>
            <a:r>
              <a:rPr dirty="0"/>
              <a:t>Gland Pharma</a:t>
            </a:r>
          </a:p>
          <a:p>
            <a:pPr algn="just">
              <a:lnSpc>
                <a:spcPct val="120000"/>
              </a:lnSpc>
              <a:defRPr sz="1200">
                <a:solidFill>
                  <a:srgbClr val="404040"/>
                </a:solidFill>
                <a:latin typeface="PingFang SC Regular"/>
                <a:ea typeface="PingFang SC Regular"/>
                <a:cs typeface="PingFang SC Regular"/>
                <a:sym typeface="PingFang SC Regular"/>
              </a:defRPr>
            </a:pPr>
            <a:r>
              <a:rPr dirty="0"/>
              <a:t>Hauck &amp; </a:t>
            </a:r>
            <a:r>
              <a:rPr dirty="0" err="1"/>
              <a:t>Aufhäuser</a:t>
            </a:r>
            <a:r>
              <a:rPr dirty="0"/>
              <a:t> </a:t>
            </a:r>
          </a:p>
          <a:p>
            <a:pPr algn="just">
              <a:lnSpc>
                <a:spcPct val="120000"/>
              </a:lnSpc>
              <a:defRPr sz="1200">
                <a:solidFill>
                  <a:srgbClr val="404040"/>
                </a:solidFill>
                <a:latin typeface="PingFang SC Regular"/>
                <a:ea typeface="PingFang SC Regular"/>
                <a:cs typeface="PingFang SC Regular"/>
                <a:sym typeface="PingFang SC Regular"/>
              </a:defRPr>
            </a:pPr>
            <a:r>
              <a:rPr dirty="0" err="1"/>
              <a:t>狼队</a:t>
            </a:r>
            <a:endParaRPr dirty="0"/>
          </a:p>
          <a:p>
            <a:pPr algn="just">
              <a:lnSpc>
                <a:spcPct val="120000"/>
              </a:lnSpc>
              <a:defRPr sz="1200">
                <a:solidFill>
                  <a:srgbClr val="404040"/>
                </a:solidFill>
                <a:latin typeface="PingFang SC Regular"/>
                <a:ea typeface="PingFang SC Regular"/>
                <a:cs typeface="PingFang SC Regular"/>
                <a:sym typeface="PingFang SC Regular"/>
              </a:defRPr>
            </a:pPr>
            <a:r>
              <a:rPr dirty="0" err="1"/>
              <a:t>宝宝树</a:t>
            </a:r>
            <a:endParaRPr dirty="0"/>
          </a:p>
          <a:p>
            <a:pPr algn="just">
              <a:lnSpc>
                <a:spcPct val="120000"/>
              </a:lnSpc>
              <a:defRPr sz="1200">
                <a:solidFill>
                  <a:srgbClr val="404040"/>
                </a:solidFill>
                <a:latin typeface="PingFang SC Regular"/>
                <a:ea typeface="PingFang SC Regular"/>
                <a:cs typeface="PingFang SC Regular"/>
                <a:sym typeface="PingFang SC Regular"/>
              </a:defRPr>
            </a:pPr>
            <a:r>
              <a:rPr dirty="0"/>
              <a:t>AHAVA</a:t>
            </a:r>
          </a:p>
        </p:txBody>
      </p:sp>
      <p:sp>
        <p:nvSpPr>
          <p:cNvPr id="588" name="文本框 47"/>
          <p:cNvSpPr txBox="1"/>
          <p:nvPr/>
        </p:nvSpPr>
        <p:spPr>
          <a:xfrm>
            <a:off x="9593085" y="3635619"/>
            <a:ext cx="1855292" cy="160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20000"/>
              </a:lnSpc>
              <a:defRPr sz="1200">
                <a:solidFill>
                  <a:srgbClr val="B17744"/>
                </a:solidFill>
                <a:latin typeface="PingFang SC Regular"/>
                <a:ea typeface="PingFang SC Regular"/>
                <a:cs typeface="PingFang SC Regular"/>
                <a:sym typeface="PingFang SC Regular"/>
              </a:defRPr>
            </a:pPr>
            <a:r>
              <a:rPr dirty="0"/>
              <a:t>2018</a:t>
            </a:r>
          </a:p>
          <a:p>
            <a:pPr>
              <a:lnSpc>
                <a:spcPct val="120000"/>
              </a:lnSpc>
              <a:defRPr sz="1200">
                <a:solidFill>
                  <a:srgbClr val="404040"/>
                </a:solidFill>
                <a:latin typeface="PingFang SC Regular"/>
                <a:ea typeface="PingFang SC Regular"/>
                <a:cs typeface="PingFang SC Regular"/>
                <a:sym typeface="PingFang SC Regular"/>
              </a:defRPr>
            </a:pPr>
            <a:r>
              <a:rPr dirty="0"/>
              <a:t>LANVIN</a:t>
            </a:r>
          </a:p>
          <a:p>
            <a:pPr>
              <a:lnSpc>
                <a:spcPct val="120000"/>
              </a:lnSpc>
              <a:defRPr sz="1200">
                <a:solidFill>
                  <a:srgbClr val="404040"/>
                </a:solidFill>
                <a:latin typeface="PingFang SC Regular"/>
                <a:ea typeface="PingFang SC Regular"/>
                <a:cs typeface="PingFang SC Regular"/>
                <a:sym typeface="PingFang SC Regular"/>
              </a:defRPr>
            </a:pPr>
            <a:r>
              <a:rPr dirty="0"/>
              <a:t>Wolford</a:t>
            </a:r>
          </a:p>
          <a:p>
            <a:pPr>
              <a:lnSpc>
                <a:spcPct val="120000"/>
              </a:lnSpc>
              <a:defRPr sz="1200">
                <a:solidFill>
                  <a:srgbClr val="404040"/>
                </a:solidFill>
                <a:latin typeface="PingFang SC Regular"/>
                <a:ea typeface="PingFang SC Regular"/>
                <a:cs typeface="PingFang SC Regular"/>
                <a:sym typeface="PingFang SC Regular"/>
              </a:defRPr>
            </a:pPr>
            <a:r>
              <a:rPr dirty="0" err="1"/>
              <a:t>百合佳缘</a:t>
            </a:r>
            <a:endParaRPr dirty="0"/>
          </a:p>
          <a:p>
            <a:pPr>
              <a:lnSpc>
                <a:spcPct val="120000"/>
              </a:lnSpc>
              <a:defRPr sz="1200">
                <a:solidFill>
                  <a:srgbClr val="404040"/>
                </a:solidFill>
                <a:latin typeface="PingFang SC Regular"/>
                <a:ea typeface="PingFang SC Regular"/>
                <a:cs typeface="PingFang SC Regular"/>
                <a:sym typeface="PingFang SC Regular"/>
              </a:defRPr>
            </a:pPr>
            <a:r>
              <a:rPr dirty="0" err="1"/>
              <a:t>松鹤楼</a:t>
            </a:r>
            <a:endParaRPr dirty="0"/>
          </a:p>
          <a:p>
            <a:pPr algn="just">
              <a:lnSpc>
                <a:spcPct val="120000"/>
              </a:lnSpc>
              <a:defRPr sz="1200">
                <a:solidFill>
                  <a:srgbClr val="404040"/>
                </a:solidFill>
                <a:latin typeface="PingFang SC Regular"/>
                <a:ea typeface="PingFang SC Regular"/>
                <a:cs typeface="PingFang SC Regular"/>
                <a:sym typeface="PingFang SC Regular"/>
              </a:defRPr>
            </a:pPr>
            <a:r>
              <a:rPr dirty="0" err="1"/>
              <a:t>复星旅文港股上市</a:t>
            </a:r>
            <a:endParaRPr dirty="0"/>
          </a:p>
        </p:txBody>
      </p:sp>
      <p:sp>
        <p:nvSpPr>
          <p:cNvPr id="589" name="文本框 48"/>
          <p:cNvSpPr txBox="1"/>
          <p:nvPr/>
        </p:nvSpPr>
        <p:spPr>
          <a:xfrm>
            <a:off x="10492575" y="5445767"/>
            <a:ext cx="1403179" cy="8255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lnSpc>
                <a:spcPct val="120000"/>
              </a:lnSpc>
              <a:defRPr sz="1200">
                <a:solidFill>
                  <a:srgbClr val="B17744"/>
                </a:solidFill>
                <a:latin typeface="PingFang SC Regular"/>
                <a:ea typeface="PingFang SC Regular"/>
                <a:cs typeface="PingFang SC Regular"/>
                <a:sym typeface="PingFang SC Regular"/>
              </a:defRPr>
            </a:pPr>
            <a:r>
              <a:rPr dirty="0"/>
              <a:t>2019 </a:t>
            </a:r>
          </a:p>
          <a:p>
            <a:pPr algn="just">
              <a:lnSpc>
                <a:spcPct val="120000"/>
              </a:lnSpc>
              <a:defRPr sz="1200">
                <a:solidFill>
                  <a:srgbClr val="404040"/>
                </a:solidFill>
                <a:latin typeface="PingFang SC Regular"/>
                <a:ea typeface="PingFang SC Regular"/>
                <a:cs typeface="PingFang SC Regular"/>
                <a:sym typeface="PingFang SC Regular"/>
              </a:defRPr>
            </a:pPr>
            <a:r>
              <a:rPr dirty="0"/>
              <a:t>FFT</a:t>
            </a:r>
          </a:p>
          <a:p>
            <a:pPr algn="just">
              <a:lnSpc>
                <a:spcPct val="120000"/>
              </a:lnSpc>
              <a:defRPr sz="1200">
                <a:solidFill>
                  <a:srgbClr val="404040"/>
                </a:solidFill>
                <a:latin typeface="PingFang SC Regular"/>
                <a:ea typeface="PingFang SC Regular"/>
                <a:cs typeface="PingFang SC Regular"/>
                <a:sym typeface="PingFang SC Regular"/>
              </a:defRPr>
            </a:pPr>
            <a:r>
              <a:rPr dirty="0" err="1"/>
              <a:t>复宏汉霖港股上市</a:t>
            </a:r>
            <a:endParaRPr dirty="0"/>
          </a:p>
        </p:txBody>
      </p:sp>
      <p:sp>
        <p:nvSpPr>
          <p:cNvPr id="590" name="直线连接符 29"/>
          <p:cNvSpPr/>
          <p:nvPr/>
        </p:nvSpPr>
        <p:spPr>
          <a:xfrm>
            <a:off x="3618263" y="2513712"/>
            <a:ext cx="1" cy="688555"/>
          </a:xfrm>
          <a:prstGeom prst="line">
            <a:avLst/>
          </a:prstGeom>
          <a:ln w="6350">
            <a:solidFill>
              <a:srgbClr val="92653C"/>
            </a:solidFill>
            <a:miter/>
          </a:ln>
        </p:spPr>
        <p:txBody>
          <a:bodyPr lIns="45719" rIns="45719"/>
          <a:lstStyle/>
          <a:p>
            <a:endParaRPr/>
          </a:p>
        </p:txBody>
      </p:sp>
      <p:sp>
        <p:nvSpPr>
          <p:cNvPr id="591" name="直线连接符 33"/>
          <p:cNvSpPr/>
          <p:nvPr/>
        </p:nvSpPr>
        <p:spPr>
          <a:xfrm>
            <a:off x="8996048" y="2551949"/>
            <a:ext cx="1" cy="688555"/>
          </a:xfrm>
          <a:prstGeom prst="line">
            <a:avLst/>
          </a:prstGeom>
          <a:ln w="6350">
            <a:solidFill>
              <a:srgbClr val="92653C"/>
            </a:solidFill>
            <a:miter/>
          </a:ln>
        </p:spPr>
        <p:txBody>
          <a:bodyPr lIns="45719" rIns="45719"/>
          <a:lstStyle/>
          <a:p>
            <a:endParaRPr/>
          </a:p>
        </p:txBody>
      </p:sp>
      <p:sp>
        <p:nvSpPr>
          <p:cNvPr id="593" name="文本框 34"/>
          <p:cNvSpPr txBox="1"/>
          <p:nvPr/>
        </p:nvSpPr>
        <p:spPr>
          <a:xfrm>
            <a:off x="7501606" y="5145682"/>
            <a:ext cx="1570668" cy="10845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lnSpc>
                <a:spcPct val="120000"/>
              </a:lnSpc>
              <a:defRPr sz="1200">
                <a:solidFill>
                  <a:srgbClr val="B17744"/>
                </a:solidFill>
                <a:latin typeface="PingFang SC Regular"/>
                <a:ea typeface="PingFang SC Regular"/>
                <a:cs typeface="PingFang SC Regular"/>
                <a:sym typeface="PingFang SC Regular"/>
              </a:defRPr>
            </a:pPr>
            <a:r>
              <a:rPr dirty="0"/>
              <a:t>2015 </a:t>
            </a:r>
          </a:p>
          <a:p>
            <a:pPr algn="just">
              <a:lnSpc>
                <a:spcPct val="120000"/>
              </a:lnSpc>
              <a:defRPr sz="1200">
                <a:solidFill>
                  <a:srgbClr val="404040"/>
                </a:solidFill>
                <a:latin typeface="PingFang SC Regular"/>
                <a:ea typeface="PingFang SC Regular"/>
                <a:cs typeface="PingFang SC Regular"/>
                <a:sym typeface="PingFang SC Regular"/>
              </a:defRPr>
            </a:pPr>
            <a:r>
              <a:rPr dirty="0"/>
              <a:t>Club </a:t>
            </a:r>
            <a:r>
              <a:rPr dirty="0" err="1"/>
              <a:t>Med私有化</a:t>
            </a:r>
            <a:endParaRPr dirty="0"/>
          </a:p>
          <a:p>
            <a:pPr algn="just">
              <a:lnSpc>
                <a:spcPct val="120000"/>
              </a:lnSpc>
              <a:defRPr sz="1200">
                <a:solidFill>
                  <a:srgbClr val="404040"/>
                </a:solidFill>
                <a:latin typeface="PingFang SC Regular"/>
                <a:ea typeface="PingFang SC Regular"/>
                <a:cs typeface="PingFang SC Regular"/>
                <a:sym typeface="PingFang SC Regular"/>
              </a:defRPr>
            </a:pPr>
            <a:r>
              <a:rPr dirty="0"/>
              <a:t>Thomas Cook</a:t>
            </a:r>
          </a:p>
          <a:p>
            <a:pPr algn="just">
              <a:lnSpc>
                <a:spcPct val="120000"/>
              </a:lnSpc>
              <a:defRPr sz="1200">
                <a:solidFill>
                  <a:srgbClr val="404040"/>
                </a:solidFill>
                <a:latin typeface="PingFang SC Regular"/>
                <a:ea typeface="PingFang SC Regular"/>
                <a:cs typeface="PingFang SC Regular"/>
                <a:sym typeface="PingFang SC Regular"/>
              </a:defRPr>
            </a:pPr>
            <a:r>
              <a:rPr dirty="0"/>
              <a:t>Silver Cross</a:t>
            </a:r>
          </a:p>
        </p:txBody>
      </p:sp>
      <p:sp>
        <p:nvSpPr>
          <p:cNvPr id="594" name="文本框 35"/>
          <p:cNvSpPr txBox="1"/>
          <p:nvPr/>
        </p:nvSpPr>
        <p:spPr>
          <a:xfrm>
            <a:off x="11110043" y="4068905"/>
            <a:ext cx="858797" cy="11846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just">
              <a:lnSpc>
                <a:spcPct val="120000"/>
              </a:lnSpc>
              <a:defRPr sz="1200">
                <a:solidFill>
                  <a:srgbClr val="B17744"/>
                </a:solidFill>
                <a:latin typeface="PingFang SC Regular"/>
                <a:ea typeface="PingFang SC Regular"/>
                <a:cs typeface="PingFang SC Regular"/>
                <a:sym typeface="PingFang SC Regular"/>
              </a:defRPr>
            </a:pPr>
            <a:r>
              <a:rPr dirty="0"/>
              <a:t>2020 </a:t>
            </a:r>
          </a:p>
          <a:p>
            <a:pPr algn="just">
              <a:lnSpc>
                <a:spcPct val="120000"/>
              </a:lnSpc>
              <a:defRPr sz="1200">
                <a:solidFill>
                  <a:srgbClr val="404040"/>
                </a:solidFill>
                <a:latin typeface="PingFang SC Regular"/>
                <a:ea typeface="PingFang SC Regular"/>
                <a:cs typeface="PingFang SC Regular"/>
                <a:sym typeface="PingFang SC Regular"/>
              </a:defRPr>
            </a:pPr>
            <a:r>
              <a:rPr dirty="0" err="1"/>
              <a:t>Djula</a:t>
            </a:r>
            <a:endParaRPr dirty="0"/>
          </a:p>
          <a:p>
            <a:pPr algn="just">
              <a:lnSpc>
                <a:spcPct val="120000"/>
              </a:lnSpc>
              <a:defRPr sz="1200">
                <a:solidFill>
                  <a:srgbClr val="404040"/>
                </a:solidFill>
                <a:latin typeface="PingFang SC Regular"/>
                <a:ea typeface="PingFang SC Regular"/>
                <a:cs typeface="PingFang SC Regular"/>
                <a:sym typeface="PingFang SC Regular"/>
              </a:defRPr>
            </a:pPr>
            <a:r>
              <a:rPr dirty="0"/>
              <a:t>Wei</a:t>
            </a:r>
          </a:p>
          <a:p>
            <a:pPr algn="just">
              <a:lnSpc>
                <a:spcPct val="120000"/>
              </a:lnSpc>
              <a:defRPr sz="1200">
                <a:solidFill>
                  <a:srgbClr val="404040"/>
                </a:solidFill>
                <a:latin typeface="PingFang SC Regular"/>
                <a:ea typeface="PingFang SC Regular"/>
                <a:cs typeface="PingFang SC Regular"/>
                <a:sym typeface="PingFang SC Regular"/>
              </a:defRPr>
            </a:pPr>
            <a:r>
              <a:rPr dirty="0" err="1"/>
              <a:t>金徽酒</a:t>
            </a:r>
            <a:endParaRPr dirty="0"/>
          </a:p>
          <a:p>
            <a:pPr algn="just">
              <a:lnSpc>
                <a:spcPct val="120000"/>
              </a:lnSpc>
              <a:defRPr sz="1200">
                <a:solidFill>
                  <a:srgbClr val="404040"/>
                </a:solidFill>
                <a:latin typeface="PingFang SC Regular"/>
                <a:ea typeface="PingFang SC Regular"/>
                <a:cs typeface="PingFang SC Regular"/>
                <a:sym typeface="PingFang SC Regular"/>
              </a:defRPr>
            </a:pPr>
            <a:r>
              <a:rPr dirty="0" err="1"/>
              <a:t>舍得酒</a:t>
            </a:r>
            <a:r>
              <a:rPr lang="zh-CN" altLang="en-US" dirty="0"/>
              <a:t>业</a:t>
            </a:r>
            <a:endParaRPr dirty="0"/>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 name="矩形 1"/>
          <p:cNvSpPr txBox="1"/>
          <p:nvPr/>
        </p:nvSpPr>
        <p:spPr>
          <a:xfrm>
            <a:off x="158638" y="5242450"/>
            <a:ext cx="1960529" cy="13064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325754" indent="-217170" defTabSz="868680">
              <a:spcBef>
                <a:spcPts val="700"/>
              </a:spcBef>
              <a:buSzPct val="100000"/>
              <a:buFont typeface="Arial"/>
              <a:buChar char="•"/>
              <a:defRPr sz="1710" b="1">
                <a:latin typeface="Microsoft YaHei"/>
                <a:ea typeface="Microsoft YaHei"/>
                <a:cs typeface="Microsoft YaHei"/>
                <a:sym typeface="Microsoft YaHei"/>
              </a:defRPr>
            </a:pPr>
            <a:r>
              <a:t>良将如云：</a:t>
            </a:r>
          </a:p>
          <a:p>
            <a:pPr marL="325754" indent="-217170" defTabSz="868680">
              <a:spcBef>
                <a:spcPts val="700"/>
              </a:spcBef>
              <a:buSzPct val="100000"/>
              <a:buFont typeface="Arial"/>
              <a:buChar char="•"/>
              <a:defRPr sz="1710" b="1">
                <a:latin typeface="Microsoft YaHei"/>
                <a:ea typeface="Microsoft YaHei"/>
                <a:cs typeface="Microsoft YaHei"/>
                <a:sym typeface="Microsoft YaHei"/>
              </a:defRPr>
            </a:pPr>
            <a:r>
              <a:t>GLOCAL：</a:t>
            </a:r>
          </a:p>
          <a:p>
            <a:pPr marL="325754" indent="-217170" defTabSz="868680">
              <a:spcBef>
                <a:spcPts val="700"/>
              </a:spcBef>
              <a:buSzPct val="100000"/>
              <a:buFont typeface="Arial"/>
              <a:buChar char="•"/>
              <a:defRPr sz="1710" b="1">
                <a:latin typeface="Microsoft YaHei"/>
                <a:ea typeface="Microsoft YaHei"/>
                <a:cs typeface="Microsoft YaHei"/>
                <a:sym typeface="Microsoft YaHei"/>
              </a:defRPr>
            </a:pPr>
            <a:r>
              <a:t>复星的人才观：</a:t>
            </a:r>
          </a:p>
        </p:txBody>
      </p:sp>
      <p:sp>
        <p:nvSpPr>
          <p:cNvPr id="597" name="文本框 4"/>
          <p:cNvSpPr txBox="1"/>
          <p:nvPr/>
        </p:nvSpPr>
        <p:spPr>
          <a:xfrm>
            <a:off x="2079904" y="5184014"/>
            <a:ext cx="9972041" cy="1209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nSpc>
                <a:spcPct val="150000"/>
              </a:lnSpc>
              <a:defRPr sz="1600" spc="300">
                <a:latin typeface="Microsoft YaHei"/>
                <a:ea typeface="Microsoft YaHei"/>
                <a:cs typeface="Microsoft YaHei"/>
                <a:sym typeface="Microsoft YaHei"/>
              </a:defRPr>
            </a:pPr>
            <a:r>
              <a:t>110+全球合伙人，220位产业/条线合伙人，深入</a:t>
            </a:r>
            <a:r>
              <a:rPr b="1">
                <a:solidFill>
                  <a:srgbClr val="92653C"/>
                </a:solidFill>
              </a:rPr>
              <a:t>各项目、各领域、各区域</a:t>
            </a:r>
            <a:r>
              <a:t>，并定期轮岗换防</a:t>
            </a:r>
            <a:endParaRPr>
              <a:solidFill>
                <a:srgbClr val="92653C"/>
              </a:solidFill>
            </a:endParaRPr>
          </a:p>
          <a:p>
            <a:pPr>
              <a:lnSpc>
                <a:spcPct val="150000"/>
              </a:lnSpc>
              <a:defRPr sz="1600" b="1" spc="300">
                <a:solidFill>
                  <a:srgbClr val="92653C"/>
                </a:solidFill>
                <a:latin typeface="Microsoft YaHei"/>
                <a:ea typeface="Microsoft YaHei"/>
                <a:cs typeface="Microsoft YaHei"/>
                <a:sym typeface="Microsoft YaHei"/>
              </a:defRPr>
            </a:pPr>
            <a:r>
              <a:t>10余位海外</a:t>
            </a:r>
            <a:r>
              <a:rPr b="0">
                <a:solidFill>
                  <a:srgbClr val="000000"/>
                </a:solidFill>
              </a:rPr>
              <a:t>全球合伙人，来自</a:t>
            </a:r>
            <a:r>
              <a:rPr b="0">
                <a:solidFill>
                  <a:srgbClr val="404040"/>
                </a:solidFill>
              </a:rPr>
              <a:t>葡萄牙、法国、德国、英国、日本、印度、美国</a:t>
            </a:r>
            <a:r>
              <a:rPr b="0">
                <a:solidFill>
                  <a:srgbClr val="000000"/>
                </a:solidFill>
              </a:rPr>
              <a:t>等国家</a:t>
            </a:r>
          </a:p>
          <a:p>
            <a:pPr>
              <a:lnSpc>
                <a:spcPct val="150000"/>
              </a:lnSpc>
              <a:defRPr sz="1600" b="1" spc="300">
                <a:solidFill>
                  <a:srgbClr val="92653C"/>
                </a:solidFill>
                <a:latin typeface="Microsoft YaHei"/>
                <a:ea typeface="Microsoft YaHei"/>
                <a:cs typeface="Microsoft YaHei"/>
                <a:sym typeface="Microsoft YaHei"/>
              </a:defRPr>
            </a:pPr>
            <a:r>
              <a:t>以发展吸引人，以业绩考核人，以工作培养人，以事业凝聚人</a:t>
            </a:r>
          </a:p>
        </p:txBody>
      </p:sp>
      <p:pic>
        <p:nvPicPr>
          <p:cNvPr id="599" name="图片 6" descr="图片 6"/>
          <p:cNvPicPr>
            <a:picLocks noChangeAspect="1"/>
          </p:cNvPicPr>
          <p:nvPr/>
        </p:nvPicPr>
        <p:blipFill>
          <a:blip r:embed="rId2"/>
          <a:stretch>
            <a:fillRect/>
          </a:stretch>
        </p:blipFill>
        <p:spPr>
          <a:xfrm>
            <a:off x="0" y="-32661"/>
            <a:ext cx="12192000" cy="4671969"/>
          </a:xfrm>
          <a:prstGeom prst="rect">
            <a:avLst/>
          </a:prstGeom>
          <a:ln w="12700">
            <a:miter lim="400000"/>
          </a:ln>
        </p:spPr>
      </p:pic>
      <p:sp>
        <p:nvSpPr>
          <p:cNvPr id="600" name="矩形 3"/>
          <p:cNvSpPr/>
          <p:nvPr/>
        </p:nvSpPr>
        <p:spPr>
          <a:xfrm>
            <a:off x="-1" y="4119552"/>
            <a:ext cx="9382540" cy="689538"/>
          </a:xfrm>
          <a:prstGeom prst="rect">
            <a:avLst/>
          </a:prstGeom>
          <a:solidFill>
            <a:srgbClr val="92653C"/>
          </a:solidFill>
          <a:ln w="12700">
            <a:miter lim="400000"/>
          </a:ln>
        </p:spPr>
        <p:txBody>
          <a:bodyPr lIns="45719" rIns="45719" anchor="ctr"/>
          <a:lstStyle/>
          <a:p>
            <a:pPr algn="ctr">
              <a:defRPr>
                <a:solidFill>
                  <a:srgbClr val="FFFFFF"/>
                </a:solidFill>
              </a:defRPr>
            </a:pPr>
            <a:endParaRPr/>
          </a:p>
        </p:txBody>
      </p:sp>
      <p:sp>
        <p:nvSpPr>
          <p:cNvPr id="601" name="标题 6"/>
          <p:cNvSpPr txBox="1"/>
          <p:nvPr/>
        </p:nvSpPr>
        <p:spPr>
          <a:xfrm>
            <a:off x="778186" y="4198156"/>
            <a:ext cx="8465754" cy="5360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813816">
              <a:lnSpc>
                <a:spcPct val="90000"/>
              </a:lnSpc>
              <a:spcBef>
                <a:spcPts val="500"/>
              </a:spcBef>
              <a:defRPr sz="2492" b="1" spc="267">
                <a:solidFill>
                  <a:srgbClr val="FFFFFF"/>
                </a:solidFill>
                <a:latin typeface="Microsoft YaHei"/>
                <a:ea typeface="Microsoft YaHei"/>
                <a:cs typeface="Microsoft YaHei"/>
                <a:sym typeface="Microsoft YaHei"/>
              </a:defRPr>
            </a:lvl1pPr>
          </a:lstStyle>
          <a:p>
            <a:r>
              <a:t>人才，复星最重要的资产</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 name="菱形 3"/>
          <p:cNvSpPr/>
          <p:nvPr/>
        </p:nvSpPr>
        <p:spPr>
          <a:xfrm>
            <a:off x="-2035176" y="2400300"/>
            <a:ext cx="4038601" cy="4038600"/>
          </a:xfrm>
          <a:prstGeom prst="diamond">
            <a:avLst/>
          </a:prstGeom>
          <a:solidFill>
            <a:srgbClr val="B17744">
              <a:alpha val="74000"/>
            </a:srgbClr>
          </a:solidFill>
          <a:ln w="12700">
            <a:miter lim="400000"/>
          </a:ln>
        </p:spPr>
        <p:txBody>
          <a:bodyPr lIns="45719" rIns="45719" anchor="ctr"/>
          <a:lstStyle/>
          <a:p>
            <a:pPr algn="ctr">
              <a:defRPr>
                <a:solidFill>
                  <a:srgbClr val="FFFFFF"/>
                </a:solidFill>
              </a:defRPr>
            </a:pPr>
            <a:endParaRPr/>
          </a:p>
        </p:txBody>
      </p:sp>
      <p:sp>
        <p:nvSpPr>
          <p:cNvPr id="604" name="菱形 4"/>
          <p:cNvSpPr/>
          <p:nvPr/>
        </p:nvSpPr>
        <p:spPr>
          <a:xfrm>
            <a:off x="2419350" y="-2019300"/>
            <a:ext cx="4038600" cy="4038600"/>
          </a:xfrm>
          <a:prstGeom prst="diamond">
            <a:avLst/>
          </a:prstGeom>
          <a:solidFill>
            <a:srgbClr val="AFABAB">
              <a:alpha val="74000"/>
            </a:srgbClr>
          </a:solidFill>
          <a:ln w="12700">
            <a:miter lim="400000"/>
          </a:ln>
        </p:spPr>
        <p:txBody>
          <a:bodyPr lIns="45719" rIns="45719" anchor="ctr"/>
          <a:lstStyle/>
          <a:p>
            <a:pPr algn="ctr">
              <a:defRPr>
                <a:solidFill>
                  <a:srgbClr val="FFFFFF"/>
                </a:solidFill>
              </a:defRPr>
            </a:pPr>
            <a:endParaRPr/>
          </a:p>
        </p:txBody>
      </p:sp>
      <p:sp>
        <p:nvSpPr>
          <p:cNvPr id="605" name="菱形 5"/>
          <p:cNvSpPr/>
          <p:nvPr/>
        </p:nvSpPr>
        <p:spPr>
          <a:xfrm>
            <a:off x="-2019300" y="-2019300"/>
            <a:ext cx="4038600" cy="4038600"/>
          </a:xfrm>
          <a:prstGeom prst="diamond">
            <a:avLst/>
          </a:prstGeom>
          <a:solidFill>
            <a:srgbClr val="B17744"/>
          </a:solidFill>
          <a:ln w="12700">
            <a:miter lim="400000"/>
          </a:ln>
        </p:spPr>
        <p:txBody>
          <a:bodyPr lIns="45719" rIns="45719" anchor="ctr"/>
          <a:lstStyle/>
          <a:p>
            <a:pPr algn="ctr">
              <a:defRPr>
                <a:solidFill>
                  <a:srgbClr val="FFFFFF"/>
                </a:solidFill>
              </a:defRPr>
            </a:pPr>
            <a:endParaRPr/>
          </a:p>
        </p:txBody>
      </p:sp>
      <p:grpSp>
        <p:nvGrpSpPr>
          <p:cNvPr id="608" name="组合 1"/>
          <p:cNvGrpSpPr/>
          <p:nvPr/>
        </p:nvGrpSpPr>
        <p:grpSpPr>
          <a:xfrm>
            <a:off x="6134637" y="2844225"/>
            <a:ext cx="4427292" cy="1165682"/>
            <a:chOff x="0" y="0"/>
            <a:chExt cx="4427291" cy="1165681"/>
          </a:xfrm>
        </p:grpSpPr>
        <p:sp>
          <p:nvSpPr>
            <p:cNvPr id="606" name="文本框 11"/>
            <p:cNvSpPr txBox="1"/>
            <p:nvPr/>
          </p:nvSpPr>
          <p:spPr>
            <a:xfrm>
              <a:off x="271862" y="0"/>
              <a:ext cx="3966695" cy="8788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4400" b="1" spc="600">
                  <a:solidFill>
                    <a:srgbClr val="996436"/>
                  </a:solidFill>
                  <a:latin typeface="Microsoft YaHei"/>
                  <a:ea typeface="Microsoft YaHei"/>
                  <a:cs typeface="Microsoft YaHei"/>
                  <a:sym typeface="Microsoft YaHei"/>
                </a:defRPr>
              </a:lvl1pPr>
            </a:lstStyle>
            <a:p>
              <a:r>
                <a:t>我们的业务</a:t>
              </a:r>
            </a:p>
          </p:txBody>
        </p:sp>
        <p:sp>
          <p:nvSpPr>
            <p:cNvPr id="607" name="文本框 33"/>
            <p:cNvSpPr txBox="1"/>
            <p:nvPr/>
          </p:nvSpPr>
          <p:spPr>
            <a:xfrm>
              <a:off x="0" y="769441"/>
              <a:ext cx="4427292" cy="3962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defRPr sz="2000" b="1">
                  <a:solidFill>
                    <a:srgbClr val="996436"/>
                  </a:solidFill>
                  <a:latin typeface="Microsoft YaHei"/>
                  <a:ea typeface="Microsoft YaHei"/>
                  <a:cs typeface="Microsoft YaHei"/>
                  <a:sym typeface="Microsoft YaHei"/>
                </a:defRPr>
              </a:pPr>
              <a:r>
                <a:t>Business  Overview</a:t>
              </a:r>
            </a:p>
          </p:txBody>
        </p:sp>
      </p:grpSp>
      <p:pic>
        <p:nvPicPr>
          <p:cNvPr id="609" name="图片 19" descr="图片 1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4148" y="190499"/>
            <a:ext cx="4038601" cy="4038601"/>
          </a:xfrm>
          <a:custGeom>
            <a:avLst/>
            <a:gdLst/>
            <a:ahLst/>
            <a:cxnLst>
              <a:cxn ang="0">
                <a:pos x="wd2" y="hd2"/>
              </a:cxn>
              <a:cxn ang="5400000">
                <a:pos x="wd2" y="hd2"/>
              </a:cxn>
              <a:cxn ang="10800000">
                <a:pos x="wd2" y="hd2"/>
              </a:cxn>
              <a:cxn ang="16200000">
                <a:pos x="wd2" y="hd2"/>
              </a:cxn>
            </a:cxnLst>
            <a:rect l="0" t="0" r="r" b="b"/>
            <a:pathLst>
              <a:path w="21600" h="21600" extrusionOk="0">
                <a:moveTo>
                  <a:pt x="10751" y="0"/>
                </a:moveTo>
                <a:lnTo>
                  <a:pt x="0" y="10764"/>
                </a:lnTo>
                <a:lnTo>
                  <a:pt x="10849" y="21600"/>
                </a:lnTo>
                <a:lnTo>
                  <a:pt x="21600" y="10836"/>
                </a:lnTo>
                <a:lnTo>
                  <a:pt x="10751" y="0"/>
                </a:lnTo>
                <a:close/>
              </a:path>
            </a:pathLst>
          </a:custGeom>
          <a:ln w="12700">
            <a:miter lim="400000"/>
          </a:ln>
        </p:spPr>
      </p:pic>
      <p:sp>
        <p:nvSpPr>
          <p:cNvPr id="610" name="文本框 12"/>
          <p:cNvSpPr txBox="1"/>
          <p:nvPr/>
        </p:nvSpPr>
        <p:spPr>
          <a:xfrm>
            <a:off x="419793" y="6323484"/>
            <a:ext cx="92396"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900">
                <a:solidFill>
                  <a:srgbClr val="808080"/>
                </a:solidFill>
                <a:latin typeface="Microsoft YaHei"/>
                <a:ea typeface="Microsoft YaHei"/>
                <a:cs typeface="Microsoft YaHei"/>
                <a:sym typeface="Microsoft YaHei"/>
              </a:defRPr>
            </a:pPr>
            <a:endParaRPr dirty="0"/>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 name="Freeform 6"/>
          <p:cNvSpPr/>
          <p:nvPr/>
        </p:nvSpPr>
        <p:spPr>
          <a:xfrm>
            <a:off x="10744457" y="5384508"/>
            <a:ext cx="62519" cy="43131"/>
          </a:xfrm>
          <a:custGeom>
            <a:avLst/>
            <a:gdLst/>
            <a:ahLst/>
            <a:cxnLst>
              <a:cxn ang="0">
                <a:pos x="wd2" y="hd2"/>
              </a:cxn>
              <a:cxn ang="5400000">
                <a:pos x="wd2" y="hd2"/>
              </a:cxn>
              <a:cxn ang="10800000">
                <a:pos x="wd2" y="hd2"/>
              </a:cxn>
              <a:cxn ang="16200000">
                <a:pos x="wd2" y="hd2"/>
              </a:cxn>
            </a:cxnLst>
            <a:rect l="0" t="0" r="r" b="b"/>
            <a:pathLst>
              <a:path w="21600" h="21600" extrusionOk="0">
                <a:moveTo>
                  <a:pt x="6000" y="0"/>
                </a:moveTo>
                <a:lnTo>
                  <a:pt x="4800" y="0"/>
                </a:lnTo>
                <a:lnTo>
                  <a:pt x="3600" y="1440"/>
                </a:lnTo>
                <a:lnTo>
                  <a:pt x="1200" y="1440"/>
                </a:lnTo>
                <a:lnTo>
                  <a:pt x="0" y="2880"/>
                </a:lnTo>
                <a:lnTo>
                  <a:pt x="0" y="5760"/>
                </a:lnTo>
                <a:lnTo>
                  <a:pt x="3600" y="10080"/>
                </a:lnTo>
                <a:lnTo>
                  <a:pt x="6000" y="11520"/>
                </a:lnTo>
                <a:lnTo>
                  <a:pt x="7200" y="14400"/>
                </a:lnTo>
                <a:lnTo>
                  <a:pt x="9600" y="15840"/>
                </a:lnTo>
                <a:lnTo>
                  <a:pt x="10800" y="17280"/>
                </a:lnTo>
                <a:lnTo>
                  <a:pt x="13200" y="18720"/>
                </a:lnTo>
                <a:lnTo>
                  <a:pt x="14400" y="20160"/>
                </a:lnTo>
                <a:lnTo>
                  <a:pt x="15600" y="20160"/>
                </a:lnTo>
                <a:lnTo>
                  <a:pt x="16800" y="21600"/>
                </a:lnTo>
                <a:lnTo>
                  <a:pt x="19200" y="21600"/>
                </a:lnTo>
                <a:lnTo>
                  <a:pt x="20400" y="20160"/>
                </a:lnTo>
                <a:lnTo>
                  <a:pt x="20400" y="17280"/>
                </a:lnTo>
                <a:lnTo>
                  <a:pt x="21600" y="17280"/>
                </a:lnTo>
                <a:lnTo>
                  <a:pt x="21600" y="12960"/>
                </a:lnTo>
                <a:lnTo>
                  <a:pt x="20400" y="11520"/>
                </a:lnTo>
                <a:lnTo>
                  <a:pt x="20400" y="10080"/>
                </a:lnTo>
                <a:lnTo>
                  <a:pt x="16800" y="5760"/>
                </a:lnTo>
                <a:lnTo>
                  <a:pt x="16800" y="4320"/>
                </a:lnTo>
                <a:lnTo>
                  <a:pt x="15600" y="4320"/>
                </a:lnTo>
                <a:lnTo>
                  <a:pt x="14400" y="2880"/>
                </a:lnTo>
                <a:lnTo>
                  <a:pt x="13200" y="2880"/>
                </a:lnTo>
                <a:lnTo>
                  <a:pt x="12000" y="1440"/>
                </a:lnTo>
                <a:lnTo>
                  <a:pt x="9600" y="1440"/>
                </a:lnTo>
                <a:lnTo>
                  <a:pt x="8400" y="0"/>
                </a:lnTo>
                <a:lnTo>
                  <a:pt x="6000" y="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13" name="Freeform 7"/>
          <p:cNvSpPr/>
          <p:nvPr/>
        </p:nvSpPr>
        <p:spPr>
          <a:xfrm>
            <a:off x="10744457" y="5384508"/>
            <a:ext cx="62519" cy="43131"/>
          </a:xfrm>
          <a:custGeom>
            <a:avLst/>
            <a:gdLst/>
            <a:ahLst/>
            <a:cxnLst>
              <a:cxn ang="0">
                <a:pos x="wd2" y="hd2"/>
              </a:cxn>
              <a:cxn ang="5400000">
                <a:pos x="wd2" y="hd2"/>
              </a:cxn>
              <a:cxn ang="10800000">
                <a:pos x="wd2" y="hd2"/>
              </a:cxn>
              <a:cxn ang="16200000">
                <a:pos x="wd2" y="hd2"/>
              </a:cxn>
            </a:cxnLst>
            <a:rect l="0" t="0" r="r" b="b"/>
            <a:pathLst>
              <a:path w="21600" h="21600" extrusionOk="0">
                <a:moveTo>
                  <a:pt x="6000" y="0"/>
                </a:moveTo>
                <a:lnTo>
                  <a:pt x="4800" y="0"/>
                </a:lnTo>
                <a:lnTo>
                  <a:pt x="3600" y="1440"/>
                </a:lnTo>
                <a:lnTo>
                  <a:pt x="1200" y="1440"/>
                </a:lnTo>
                <a:lnTo>
                  <a:pt x="0" y="2880"/>
                </a:lnTo>
                <a:lnTo>
                  <a:pt x="0" y="5760"/>
                </a:lnTo>
                <a:lnTo>
                  <a:pt x="3600" y="10080"/>
                </a:lnTo>
                <a:lnTo>
                  <a:pt x="6000" y="11520"/>
                </a:lnTo>
                <a:lnTo>
                  <a:pt x="7200" y="14400"/>
                </a:lnTo>
                <a:lnTo>
                  <a:pt x="9600" y="15840"/>
                </a:lnTo>
                <a:lnTo>
                  <a:pt x="10800" y="17280"/>
                </a:lnTo>
                <a:lnTo>
                  <a:pt x="13200" y="18720"/>
                </a:lnTo>
                <a:lnTo>
                  <a:pt x="14400" y="20160"/>
                </a:lnTo>
                <a:lnTo>
                  <a:pt x="15600" y="20160"/>
                </a:lnTo>
                <a:lnTo>
                  <a:pt x="16800" y="21600"/>
                </a:lnTo>
                <a:lnTo>
                  <a:pt x="19200" y="21600"/>
                </a:lnTo>
                <a:lnTo>
                  <a:pt x="20400" y="20160"/>
                </a:lnTo>
                <a:lnTo>
                  <a:pt x="20400" y="17280"/>
                </a:lnTo>
                <a:lnTo>
                  <a:pt x="21600" y="17280"/>
                </a:lnTo>
                <a:lnTo>
                  <a:pt x="21600" y="12960"/>
                </a:lnTo>
                <a:lnTo>
                  <a:pt x="20400" y="11520"/>
                </a:lnTo>
                <a:lnTo>
                  <a:pt x="20400" y="10080"/>
                </a:lnTo>
                <a:lnTo>
                  <a:pt x="16800" y="5760"/>
                </a:lnTo>
                <a:lnTo>
                  <a:pt x="16800" y="4320"/>
                </a:lnTo>
                <a:lnTo>
                  <a:pt x="15600" y="4320"/>
                </a:lnTo>
                <a:lnTo>
                  <a:pt x="14400" y="2880"/>
                </a:lnTo>
                <a:lnTo>
                  <a:pt x="13200" y="2880"/>
                </a:lnTo>
                <a:lnTo>
                  <a:pt x="12000" y="1440"/>
                </a:lnTo>
                <a:lnTo>
                  <a:pt x="9600" y="1440"/>
                </a:lnTo>
                <a:lnTo>
                  <a:pt x="8400" y="0"/>
                </a:lnTo>
                <a:lnTo>
                  <a:pt x="6000" y="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14" name="Freeform 8"/>
          <p:cNvSpPr/>
          <p:nvPr/>
        </p:nvSpPr>
        <p:spPr>
          <a:xfrm>
            <a:off x="10452706" y="4927320"/>
            <a:ext cx="55572" cy="57509"/>
          </a:xfrm>
          <a:custGeom>
            <a:avLst/>
            <a:gdLst/>
            <a:ahLst/>
            <a:cxnLst>
              <a:cxn ang="0">
                <a:pos x="wd2" y="hd2"/>
              </a:cxn>
              <a:cxn ang="5400000">
                <a:pos x="wd2" y="hd2"/>
              </a:cxn>
              <a:cxn ang="10800000">
                <a:pos x="wd2" y="hd2"/>
              </a:cxn>
              <a:cxn ang="16200000">
                <a:pos x="wd2" y="hd2"/>
              </a:cxn>
            </a:cxnLst>
            <a:rect l="0" t="0" r="r" b="b"/>
            <a:pathLst>
              <a:path w="21600" h="21600" extrusionOk="0">
                <a:moveTo>
                  <a:pt x="1350" y="0"/>
                </a:moveTo>
                <a:lnTo>
                  <a:pt x="0" y="0"/>
                </a:lnTo>
                <a:lnTo>
                  <a:pt x="0" y="2160"/>
                </a:lnTo>
                <a:lnTo>
                  <a:pt x="1350" y="3240"/>
                </a:lnTo>
                <a:lnTo>
                  <a:pt x="2700" y="5400"/>
                </a:lnTo>
                <a:lnTo>
                  <a:pt x="4050" y="6480"/>
                </a:lnTo>
                <a:lnTo>
                  <a:pt x="5400" y="8640"/>
                </a:lnTo>
                <a:lnTo>
                  <a:pt x="8100" y="10800"/>
                </a:lnTo>
                <a:lnTo>
                  <a:pt x="8100" y="11880"/>
                </a:lnTo>
                <a:lnTo>
                  <a:pt x="9450" y="14040"/>
                </a:lnTo>
                <a:lnTo>
                  <a:pt x="10800" y="15120"/>
                </a:lnTo>
                <a:lnTo>
                  <a:pt x="10800" y="17280"/>
                </a:lnTo>
                <a:lnTo>
                  <a:pt x="13500" y="19440"/>
                </a:lnTo>
                <a:lnTo>
                  <a:pt x="13500" y="20520"/>
                </a:lnTo>
                <a:lnTo>
                  <a:pt x="14850" y="20520"/>
                </a:lnTo>
                <a:lnTo>
                  <a:pt x="14850" y="21600"/>
                </a:lnTo>
                <a:lnTo>
                  <a:pt x="17550" y="21600"/>
                </a:lnTo>
                <a:lnTo>
                  <a:pt x="17550" y="20520"/>
                </a:lnTo>
                <a:lnTo>
                  <a:pt x="18900" y="20520"/>
                </a:lnTo>
                <a:lnTo>
                  <a:pt x="18900" y="19440"/>
                </a:lnTo>
                <a:lnTo>
                  <a:pt x="20250" y="18360"/>
                </a:lnTo>
                <a:lnTo>
                  <a:pt x="20250" y="12960"/>
                </a:lnTo>
                <a:lnTo>
                  <a:pt x="21600" y="11880"/>
                </a:lnTo>
                <a:lnTo>
                  <a:pt x="20250" y="10800"/>
                </a:lnTo>
                <a:lnTo>
                  <a:pt x="20250" y="7560"/>
                </a:lnTo>
                <a:lnTo>
                  <a:pt x="18900" y="7560"/>
                </a:lnTo>
                <a:lnTo>
                  <a:pt x="18900" y="6480"/>
                </a:lnTo>
                <a:lnTo>
                  <a:pt x="16200" y="4320"/>
                </a:lnTo>
                <a:lnTo>
                  <a:pt x="14850" y="4320"/>
                </a:lnTo>
                <a:lnTo>
                  <a:pt x="10800" y="1080"/>
                </a:lnTo>
                <a:lnTo>
                  <a:pt x="9450" y="1080"/>
                </a:lnTo>
                <a:lnTo>
                  <a:pt x="8100" y="0"/>
                </a:lnTo>
                <a:lnTo>
                  <a:pt x="1350" y="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15" name="Freeform 9"/>
          <p:cNvSpPr/>
          <p:nvPr/>
        </p:nvSpPr>
        <p:spPr>
          <a:xfrm>
            <a:off x="10452706" y="4927320"/>
            <a:ext cx="55572" cy="57509"/>
          </a:xfrm>
          <a:custGeom>
            <a:avLst/>
            <a:gdLst/>
            <a:ahLst/>
            <a:cxnLst>
              <a:cxn ang="0">
                <a:pos x="wd2" y="hd2"/>
              </a:cxn>
              <a:cxn ang="5400000">
                <a:pos x="wd2" y="hd2"/>
              </a:cxn>
              <a:cxn ang="10800000">
                <a:pos x="wd2" y="hd2"/>
              </a:cxn>
              <a:cxn ang="16200000">
                <a:pos x="wd2" y="hd2"/>
              </a:cxn>
            </a:cxnLst>
            <a:rect l="0" t="0" r="r" b="b"/>
            <a:pathLst>
              <a:path w="21600" h="21600" extrusionOk="0">
                <a:moveTo>
                  <a:pt x="1350" y="0"/>
                </a:moveTo>
                <a:lnTo>
                  <a:pt x="0" y="0"/>
                </a:lnTo>
                <a:lnTo>
                  <a:pt x="0" y="2160"/>
                </a:lnTo>
                <a:lnTo>
                  <a:pt x="1350" y="3240"/>
                </a:lnTo>
                <a:lnTo>
                  <a:pt x="2700" y="5400"/>
                </a:lnTo>
                <a:lnTo>
                  <a:pt x="4050" y="6480"/>
                </a:lnTo>
                <a:lnTo>
                  <a:pt x="5400" y="8640"/>
                </a:lnTo>
                <a:lnTo>
                  <a:pt x="8100" y="10800"/>
                </a:lnTo>
                <a:lnTo>
                  <a:pt x="8100" y="11880"/>
                </a:lnTo>
                <a:lnTo>
                  <a:pt x="9450" y="14040"/>
                </a:lnTo>
                <a:lnTo>
                  <a:pt x="10800" y="15120"/>
                </a:lnTo>
                <a:lnTo>
                  <a:pt x="10800" y="17280"/>
                </a:lnTo>
                <a:lnTo>
                  <a:pt x="13500" y="19440"/>
                </a:lnTo>
                <a:lnTo>
                  <a:pt x="13500" y="20520"/>
                </a:lnTo>
                <a:lnTo>
                  <a:pt x="14850" y="20520"/>
                </a:lnTo>
                <a:lnTo>
                  <a:pt x="14850" y="21600"/>
                </a:lnTo>
                <a:lnTo>
                  <a:pt x="17550" y="21600"/>
                </a:lnTo>
                <a:lnTo>
                  <a:pt x="17550" y="20520"/>
                </a:lnTo>
                <a:lnTo>
                  <a:pt x="18900" y="20520"/>
                </a:lnTo>
                <a:lnTo>
                  <a:pt x="18900" y="19440"/>
                </a:lnTo>
                <a:lnTo>
                  <a:pt x="20250" y="18360"/>
                </a:lnTo>
                <a:lnTo>
                  <a:pt x="20250" y="12960"/>
                </a:lnTo>
                <a:lnTo>
                  <a:pt x="21600" y="11880"/>
                </a:lnTo>
                <a:lnTo>
                  <a:pt x="20250" y="10800"/>
                </a:lnTo>
                <a:lnTo>
                  <a:pt x="20250" y="7560"/>
                </a:lnTo>
                <a:lnTo>
                  <a:pt x="18900" y="7560"/>
                </a:lnTo>
                <a:lnTo>
                  <a:pt x="18900" y="6480"/>
                </a:lnTo>
                <a:lnTo>
                  <a:pt x="16200" y="4320"/>
                </a:lnTo>
                <a:lnTo>
                  <a:pt x="14850" y="4320"/>
                </a:lnTo>
                <a:lnTo>
                  <a:pt x="10800" y="1080"/>
                </a:lnTo>
                <a:lnTo>
                  <a:pt x="9450" y="1080"/>
                </a:lnTo>
                <a:lnTo>
                  <a:pt x="8100" y="0"/>
                </a:lnTo>
                <a:lnTo>
                  <a:pt x="1350" y="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16" name="Freeform 10"/>
          <p:cNvSpPr/>
          <p:nvPr/>
        </p:nvSpPr>
        <p:spPr>
          <a:xfrm>
            <a:off x="10226947" y="4961823"/>
            <a:ext cx="208395" cy="178276"/>
          </a:xfrm>
          <a:custGeom>
            <a:avLst/>
            <a:gdLst/>
            <a:ahLst/>
            <a:cxnLst>
              <a:cxn ang="0">
                <a:pos x="wd2" y="hd2"/>
              </a:cxn>
              <a:cxn ang="5400000">
                <a:pos x="wd2" y="hd2"/>
              </a:cxn>
              <a:cxn ang="10800000">
                <a:pos x="wd2" y="hd2"/>
              </a:cxn>
              <a:cxn ang="16200000">
                <a:pos x="wd2" y="hd2"/>
              </a:cxn>
            </a:cxnLst>
            <a:rect l="0" t="0" r="r" b="b"/>
            <a:pathLst>
              <a:path w="21600" h="21600" extrusionOk="0">
                <a:moveTo>
                  <a:pt x="3240" y="12890"/>
                </a:moveTo>
                <a:lnTo>
                  <a:pt x="0" y="0"/>
                </a:lnTo>
                <a:lnTo>
                  <a:pt x="360" y="0"/>
                </a:lnTo>
                <a:lnTo>
                  <a:pt x="1800" y="697"/>
                </a:lnTo>
                <a:lnTo>
                  <a:pt x="2520" y="697"/>
                </a:lnTo>
                <a:lnTo>
                  <a:pt x="2880" y="1045"/>
                </a:lnTo>
                <a:lnTo>
                  <a:pt x="3240" y="1045"/>
                </a:lnTo>
                <a:lnTo>
                  <a:pt x="3600" y="697"/>
                </a:lnTo>
                <a:lnTo>
                  <a:pt x="5040" y="697"/>
                </a:lnTo>
                <a:lnTo>
                  <a:pt x="5760" y="348"/>
                </a:lnTo>
                <a:lnTo>
                  <a:pt x="6840" y="348"/>
                </a:lnTo>
                <a:lnTo>
                  <a:pt x="6840" y="697"/>
                </a:lnTo>
                <a:lnTo>
                  <a:pt x="7200" y="697"/>
                </a:lnTo>
                <a:lnTo>
                  <a:pt x="7200" y="2439"/>
                </a:lnTo>
                <a:lnTo>
                  <a:pt x="6840" y="2787"/>
                </a:lnTo>
                <a:lnTo>
                  <a:pt x="6840" y="4181"/>
                </a:lnTo>
                <a:lnTo>
                  <a:pt x="7200" y="4181"/>
                </a:lnTo>
                <a:lnTo>
                  <a:pt x="7560" y="4529"/>
                </a:lnTo>
                <a:lnTo>
                  <a:pt x="8640" y="4529"/>
                </a:lnTo>
                <a:lnTo>
                  <a:pt x="9360" y="4877"/>
                </a:lnTo>
                <a:lnTo>
                  <a:pt x="9720" y="4877"/>
                </a:lnTo>
                <a:lnTo>
                  <a:pt x="9720" y="5226"/>
                </a:lnTo>
                <a:lnTo>
                  <a:pt x="10080" y="5574"/>
                </a:lnTo>
                <a:lnTo>
                  <a:pt x="10080" y="5923"/>
                </a:lnTo>
                <a:lnTo>
                  <a:pt x="10440" y="6271"/>
                </a:lnTo>
                <a:lnTo>
                  <a:pt x="10440" y="6968"/>
                </a:lnTo>
                <a:lnTo>
                  <a:pt x="10800" y="6968"/>
                </a:lnTo>
                <a:lnTo>
                  <a:pt x="10800" y="7316"/>
                </a:lnTo>
                <a:lnTo>
                  <a:pt x="11520" y="7665"/>
                </a:lnTo>
                <a:lnTo>
                  <a:pt x="13320" y="9406"/>
                </a:lnTo>
                <a:lnTo>
                  <a:pt x="13680" y="9406"/>
                </a:lnTo>
                <a:lnTo>
                  <a:pt x="14040" y="9755"/>
                </a:lnTo>
                <a:lnTo>
                  <a:pt x="14040" y="11497"/>
                </a:lnTo>
                <a:lnTo>
                  <a:pt x="13680" y="12194"/>
                </a:lnTo>
                <a:lnTo>
                  <a:pt x="13680" y="13587"/>
                </a:lnTo>
                <a:lnTo>
                  <a:pt x="14040" y="13935"/>
                </a:lnTo>
                <a:lnTo>
                  <a:pt x="14040" y="14284"/>
                </a:lnTo>
                <a:lnTo>
                  <a:pt x="14400" y="14981"/>
                </a:lnTo>
                <a:lnTo>
                  <a:pt x="15480" y="16026"/>
                </a:lnTo>
                <a:lnTo>
                  <a:pt x="15840" y="16026"/>
                </a:lnTo>
                <a:lnTo>
                  <a:pt x="15840" y="16374"/>
                </a:lnTo>
                <a:lnTo>
                  <a:pt x="16560" y="16374"/>
                </a:lnTo>
                <a:lnTo>
                  <a:pt x="16920" y="16723"/>
                </a:lnTo>
                <a:lnTo>
                  <a:pt x="18000" y="16723"/>
                </a:lnTo>
                <a:lnTo>
                  <a:pt x="18720" y="17071"/>
                </a:lnTo>
                <a:lnTo>
                  <a:pt x="19080" y="17071"/>
                </a:lnTo>
                <a:lnTo>
                  <a:pt x="19440" y="17419"/>
                </a:lnTo>
                <a:lnTo>
                  <a:pt x="19800" y="17419"/>
                </a:lnTo>
                <a:lnTo>
                  <a:pt x="20160" y="18116"/>
                </a:lnTo>
                <a:lnTo>
                  <a:pt x="21240" y="19161"/>
                </a:lnTo>
                <a:lnTo>
                  <a:pt x="21240" y="19858"/>
                </a:lnTo>
                <a:lnTo>
                  <a:pt x="21600" y="20206"/>
                </a:lnTo>
                <a:lnTo>
                  <a:pt x="21600" y="20555"/>
                </a:lnTo>
                <a:lnTo>
                  <a:pt x="21240" y="20555"/>
                </a:lnTo>
                <a:lnTo>
                  <a:pt x="21240" y="20903"/>
                </a:lnTo>
                <a:lnTo>
                  <a:pt x="20880" y="20903"/>
                </a:lnTo>
                <a:lnTo>
                  <a:pt x="20880" y="21252"/>
                </a:lnTo>
                <a:lnTo>
                  <a:pt x="19440" y="21252"/>
                </a:lnTo>
                <a:lnTo>
                  <a:pt x="18720" y="21600"/>
                </a:lnTo>
                <a:lnTo>
                  <a:pt x="18360" y="21600"/>
                </a:lnTo>
                <a:lnTo>
                  <a:pt x="18000" y="21252"/>
                </a:lnTo>
                <a:lnTo>
                  <a:pt x="16920" y="21252"/>
                </a:lnTo>
                <a:lnTo>
                  <a:pt x="16560" y="20903"/>
                </a:lnTo>
                <a:lnTo>
                  <a:pt x="15840" y="20903"/>
                </a:lnTo>
                <a:lnTo>
                  <a:pt x="15480" y="20555"/>
                </a:lnTo>
                <a:lnTo>
                  <a:pt x="14040" y="20555"/>
                </a:lnTo>
                <a:lnTo>
                  <a:pt x="13680" y="20206"/>
                </a:lnTo>
                <a:lnTo>
                  <a:pt x="13320" y="20206"/>
                </a:lnTo>
                <a:lnTo>
                  <a:pt x="12960" y="19858"/>
                </a:lnTo>
                <a:lnTo>
                  <a:pt x="12600" y="19858"/>
                </a:lnTo>
                <a:lnTo>
                  <a:pt x="11880" y="19161"/>
                </a:lnTo>
                <a:lnTo>
                  <a:pt x="11520" y="18465"/>
                </a:lnTo>
                <a:lnTo>
                  <a:pt x="9360" y="16374"/>
                </a:lnTo>
                <a:lnTo>
                  <a:pt x="9360" y="16026"/>
                </a:lnTo>
                <a:lnTo>
                  <a:pt x="8640" y="14981"/>
                </a:lnTo>
                <a:lnTo>
                  <a:pt x="8280" y="14284"/>
                </a:lnTo>
                <a:lnTo>
                  <a:pt x="7200" y="13239"/>
                </a:lnTo>
                <a:lnTo>
                  <a:pt x="6120" y="13239"/>
                </a:lnTo>
                <a:lnTo>
                  <a:pt x="5400" y="12890"/>
                </a:lnTo>
                <a:lnTo>
                  <a:pt x="3240" y="1289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17" name="Freeform 11"/>
          <p:cNvSpPr/>
          <p:nvPr/>
        </p:nvSpPr>
        <p:spPr>
          <a:xfrm>
            <a:off x="10226947" y="4961823"/>
            <a:ext cx="208395" cy="178276"/>
          </a:xfrm>
          <a:custGeom>
            <a:avLst/>
            <a:gdLst/>
            <a:ahLst/>
            <a:cxnLst>
              <a:cxn ang="0">
                <a:pos x="wd2" y="hd2"/>
              </a:cxn>
              <a:cxn ang="5400000">
                <a:pos x="wd2" y="hd2"/>
              </a:cxn>
              <a:cxn ang="10800000">
                <a:pos x="wd2" y="hd2"/>
              </a:cxn>
              <a:cxn ang="16200000">
                <a:pos x="wd2" y="hd2"/>
              </a:cxn>
            </a:cxnLst>
            <a:rect l="0" t="0" r="r" b="b"/>
            <a:pathLst>
              <a:path w="21600" h="21600" extrusionOk="0">
                <a:moveTo>
                  <a:pt x="3240" y="12890"/>
                </a:moveTo>
                <a:lnTo>
                  <a:pt x="0" y="0"/>
                </a:lnTo>
                <a:lnTo>
                  <a:pt x="360" y="0"/>
                </a:lnTo>
                <a:lnTo>
                  <a:pt x="1800" y="697"/>
                </a:lnTo>
                <a:lnTo>
                  <a:pt x="2520" y="697"/>
                </a:lnTo>
                <a:lnTo>
                  <a:pt x="2880" y="1045"/>
                </a:lnTo>
                <a:lnTo>
                  <a:pt x="3240" y="1045"/>
                </a:lnTo>
                <a:lnTo>
                  <a:pt x="3600" y="697"/>
                </a:lnTo>
                <a:lnTo>
                  <a:pt x="5040" y="697"/>
                </a:lnTo>
                <a:lnTo>
                  <a:pt x="5760" y="348"/>
                </a:lnTo>
                <a:lnTo>
                  <a:pt x="6840" y="348"/>
                </a:lnTo>
                <a:lnTo>
                  <a:pt x="6840" y="697"/>
                </a:lnTo>
                <a:lnTo>
                  <a:pt x="7200" y="697"/>
                </a:lnTo>
                <a:lnTo>
                  <a:pt x="7200" y="2439"/>
                </a:lnTo>
                <a:lnTo>
                  <a:pt x="6840" y="2787"/>
                </a:lnTo>
                <a:lnTo>
                  <a:pt x="6840" y="4181"/>
                </a:lnTo>
                <a:lnTo>
                  <a:pt x="7200" y="4181"/>
                </a:lnTo>
                <a:lnTo>
                  <a:pt x="7560" y="4529"/>
                </a:lnTo>
                <a:lnTo>
                  <a:pt x="8640" y="4529"/>
                </a:lnTo>
                <a:lnTo>
                  <a:pt x="9360" y="4877"/>
                </a:lnTo>
                <a:lnTo>
                  <a:pt x="9720" y="4877"/>
                </a:lnTo>
                <a:lnTo>
                  <a:pt x="9720" y="5226"/>
                </a:lnTo>
                <a:lnTo>
                  <a:pt x="10080" y="5574"/>
                </a:lnTo>
                <a:lnTo>
                  <a:pt x="10080" y="5923"/>
                </a:lnTo>
                <a:lnTo>
                  <a:pt x="10440" y="6271"/>
                </a:lnTo>
                <a:lnTo>
                  <a:pt x="10440" y="6968"/>
                </a:lnTo>
                <a:lnTo>
                  <a:pt x="10800" y="6968"/>
                </a:lnTo>
                <a:lnTo>
                  <a:pt x="10800" y="7316"/>
                </a:lnTo>
                <a:lnTo>
                  <a:pt x="11520" y="7665"/>
                </a:lnTo>
                <a:lnTo>
                  <a:pt x="13320" y="9406"/>
                </a:lnTo>
                <a:lnTo>
                  <a:pt x="13680" y="9406"/>
                </a:lnTo>
                <a:lnTo>
                  <a:pt x="14040" y="9755"/>
                </a:lnTo>
                <a:lnTo>
                  <a:pt x="14040" y="11497"/>
                </a:lnTo>
                <a:lnTo>
                  <a:pt x="13680" y="12194"/>
                </a:lnTo>
                <a:lnTo>
                  <a:pt x="13680" y="13587"/>
                </a:lnTo>
                <a:lnTo>
                  <a:pt x="14040" y="13935"/>
                </a:lnTo>
                <a:lnTo>
                  <a:pt x="14040" y="14284"/>
                </a:lnTo>
                <a:lnTo>
                  <a:pt x="14400" y="14981"/>
                </a:lnTo>
                <a:lnTo>
                  <a:pt x="15480" y="16026"/>
                </a:lnTo>
                <a:lnTo>
                  <a:pt x="15840" y="16026"/>
                </a:lnTo>
                <a:lnTo>
                  <a:pt x="15840" y="16374"/>
                </a:lnTo>
                <a:lnTo>
                  <a:pt x="16560" y="16374"/>
                </a:lnTo>
                <a:lnTo>
                  <a:pt x="16920" y="16723"/>
                </a:lnTo>
                <a:lnTo>
                  <a:pt x="18000" y="16723"/>
                </a:lnTo>
                <a:lnTo>
                  <a:pt x="18720" y="17071"/>
                </a:lnTo>
                <a:lnTo>
                  <a:pt x="19080" y="17071"/>
                </a:lnTo>
                <a:lnTo>
                  <a:pt x="19440" y="17419"/>
                </a:lnTo>
                <a:lnTo>
                  <a:pt x="19800" y="17419"/>
                </a:lnTo>
                <a:lnTo>
                  <a:pt x="20160" y="18116"/>
                </a:lnTo>
                <a:lnTo>
                  <a:pt x="21240" y="19161"/>
                </a:lnTo>
                <a:lnTo>
                  <a:pt x="21240" y="19858"/>
                </a:lnTo>
                <a:lnTo>
                  <a:pt x="21600" y="20206"/>
                </a:lnTo>
                <a:lnTo>
                  <a:pt x="21600" y="20555"/>
                </a:lnTo>
                <a:lnTo>
                  <a:pt x="21240" y="20555"/>
                </a:lnTo>
                <a:lnTo>
                  <a:pt x="21240" y="20903"/>
                </a:lnTo>
                <a:lnTo>
                  <a:pt x="20880" y="20903"/>
                </a:lnTo>
                <a:lnTo>
                  <a:pt x="20880" y="21252"/>
                </a:lnTo>
                <a:lnTo>
                  <a:pt x="19440" y="21252"/>
                </a:lnTo>
                <a:lnTo>
                  <a:pt x="18720" y="21600"/>
                </a:lnTo>
                <a:lnTo>
                  <a:pt x="18360" y="21600"/>
                </a:lnTo>
                <a:lnTo>
                  <a:pt x="18000" y="21252"/>
                </a:lnTo>
                <a:lnTo>
                  <a:pt x="16920" y="21252"/>
                </a:lnTo>
                <a:lnTo>
                  <a:pt x="16560" y="20903"/>
                </a:lnTo>
                <a:lnTo>
                  <a:pt x="15840" y="20903"/>
                </a:lnTo>
                <a:lnTo>
                  <a:pt x="15480" y="20555"/>
                </a:lnTo>
                <a:lnTo>
                  <a:pt x="14040" y="20555"/>
                </a:lnTo>
                <a:lnTo>
                  <a:pt x="13680" y="20206"/>
                </a:lnTo>
                <a:lnTo>
                  <a:pt x="13320" y="20206"/>
                </a:lnTo>
                <a:lnTo>
                  <a:pt x="12960" y="19858"/>
                </a:lnTo>
                <a:lnTo>
                  <a:pt x="12600" y="19858"/>
                </a:lnTo>
                <a:lnTo>
                  <a:pt x="11880" y="19161"/>
                </a:lnTo>
                <a:lnTo>
                  <a:pt x="11520" y="18465"/>
                </a:lnTo>
                <a:lnTo>
                  <a:pt x="9360" y="16374"/>
                </a:lnTo>
                <a:lnTo>
                  <a:pt x="9360" y="16026"/>
                </a:lnTo>
                <a:lnTo>
                  <a:pt x="8640" y="14981"/>
                </a:lnTo>
                <a:lnTo>
                  <a:pt x="8280" y="14284"/>
                </a:lnTo>
                <a:lnTo>
                  <a:pt x="7200" y="13239"/>
                </a:lnTo>
                <a:lnTo>
                  <a:pt x="6120" y="13239"/>
                </a:lnTo>
                <a:lnTo>
                  <a:pt x="5400" y="12890"/>
                </a:lnTo>
                <a:lnTo>
                  <a:pt x="3240" y="1289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18" name="Freeform 12"/>
          <p:cNvSpPr/>
          <p:nvPr/>
        </p:nvSpPr>
        <p:spPr>
          <a:xfrm>
            <a:off x="10393661" y="4990577"/>
            <a:ext cx="72938" cy="46007"/>
          </a:xfrm>
          <a:custGeom>
            <a:avLst/>
            <a:gdLst/>
            <a:ahLst/>
            <a:cxnLst>
              <a:cxn ang="0">
                <a:pos x="wd2" y="hd2"/>
              </a:cxn>
              <a:cxn ang="5400000">
                <a:pos x="wd2" y="hd2"/>
              </a:cxn>
              <a:cxn ang="10800000">
                <a:pos x="wd2" y="hd2"/>
              </a:cxn>
              <a:cxn ang="16200000">
                <a:pos x="wd2" y="hd2"/>
              </a:cxn>
            </a:cxnLst>
            <a:rect l="0" t="0" r="r" b="b"/>
            <a:pathLst>
              <a:path w="21600" h="21600" extrusionOk="0">
                <a:moveTo>
                  <a:pt x="2057" y="10800"/>
                </a:moveTo>
                <a:lnTo>
                  <a:pt x="1029" y="12150"/>
                </a:lnTo>
                <a:lnTo>
                  <a:pt x="1029" y="13500"/>
                </a:lnTo>
                <a:lnTo>
                  <a:pt x="0" y="14850"/>
                </a:lnTo>
                <a:lnTo>
                  <a:pt x="0" y="18900"/>
                </a:lnTo>
                <a:lnTo>
                  <a:pt x="1029" y="18900"/>
                </a:lnTo>
                <a:lnTo>
                  <a:pt x="1029" y="20250"/>
                </a:lnTo>
                <a:lnTo>
                  <a:pt x="3086" y="20250"/>
                </a:lnTo>
                <a:lnTo>
                  <a:pt x="4114" y="21600"/>
                </a:lnTo>
                <a:lnTo>
                  <a:pt x="10286" y="21600"/>
                </a:lnTo>
                <a:lnTo>
                  <a:pt x="11314" y="20250"/>
                </a:lnTo>
                <a:lnTo>
                  <a:pt x="12343" y="20250"/>
                </a:lnTo>
                <a:lnTo>
                  <a:pt x="14400" y="17550"/>
                </a:lnTo>
                <a:lnTo>
                  <a:pt x="15429" y="17550"/>
                </a:lnTo>
                <a:lnTo>
                  <a:pt x="17486" y="14850"/>
                </a:lnTo>
                <a:lnTo>
                  <a:pt x="18514" y="14850"/>
                </a:lnTo>
                <a:lnTo>
                  <a:pt x="18514" y="13500"/>
                </a:lnTo>
                <a:lnTo>
                  <a:pt x="20571" y="10800"/>
                </a:lnTo>
                <a:lnTo>
                  <a:pt x="20571" y="9450"/>
                </a:lnTo>
                <a:lnTo>
                  <a:pt x="21600" y="9450"/>
                </a:lnTo>
                <a:lnTo>
                  <a:pt x="21600" y="1350"/>
                </a:lnTo>
                <a:lnTo>
                  <a:pt x="20571" y="0"/>
                </a:lnTo>
                <a:lnTo>
                  <a:pt x="14400" y="0"/>
                </a:lnTo>
                <a:lnTo>
                  <a:pt x="14400" y="1350"/>
                </a:lnTo>
                <a:lnTo>
                  <a:pt x="13371" y="2700"/>
                </a:lnTo>
                <a:lnTo>
                  <a:pt x="13371" y="8100"/>
                </a:lnTo>
                <a:lnTo>
                  <a:pt x="12343" y="8100"/>
                </a:lnTo>
                <a:lnTo>
                  <a:pt x="11314" y="9450"/>
                </a:lnTo>
                <a:lnTo>
                  <a:pt x="4114" y="9450"/>
                </a:lnTo>
                <a:lnTo>
                  <a:pt x="3086" y="10800"/>
                </a:lnTo>
                <a:lnTo>
                  <a:pt x="2057" y="108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19" name="Freeform 13"/>
          <p:cNvSpPr/>
          <p:nvPr/>
        </p:nvSpPr>
        <p:spPr>
          <a:xfrm>
            <a:off x="10393661" y="4990577"/>
            <a:ext cx="72938" cy="46007"/>
          </a:xfrm>
          <a:custGeom>
            <a:avLst/>
            <a:gdLst/>
            <a:ahLst/>
            <a:cxnLst>
              <a:cxn ang="0">
                <a:pos x="wd2" y="hd2"/>
              </a:cxn>
              <a:cxn ang="5400000">
                <a:pos x="wd2" y="hd2"/>
              </a:cxn>
              <a:cxn ang="10800000">
                <a:pos x="wd2" y="hd2"/>
              </a:cxn>
              <a:cxn ang="16200000">
                <a:pos x="wd2" y="hd2"/>
              </a:cxn>
            </a:cxnLst>
            <a:rect l="0" t="0" r="r" b="b"/>
            <a:pathLst>
              <a:path w="21600" h="21600" extrusionOk="0">
                <a:moveTo>
                  <a:pt x="2057" y="10800"/>
                </a:moveTo>
                <a:lnTo>
                  <a:pt x="1029" y="12150"/>
                </a:lnTo>
                <a:lnTo>
                  <a:pt x="1029" y="13500"/>
                </a:lnTo>
                <a:lnTo>
                  <a:pt x="0" y="14850"/>
                </a:lnTo>
                <a:lnTo>
                  <a:pt x="0" y="18900"/>
                </a:lnTo>
                <a:lnTo>
                  <a:pt x="1029" y="18900"/>
                </a:lnTo>
                <a:lnTo>
                  <a:pt x="1029" y="20250"/>
                </a:lnTo>
                <a:lnTo>
                  <a:pt x="3086" y="20250"/>
                </a:lnTo>
                <a:lnTo>
                  <a:pt x="4114" y="21600"/>
                </a:lnTo>
                <a:lnTo>
                  <a:pt x="10286" y="21600"/>
                </a:lnTo>
                <a:lnTo>
                  <a:pt x="11314" y="20250"/>
                </a:lnTo>
                <a:lnTo>
                  <a:pt x="12343" y="20250"/>
                </a:lnTo>
                <a:lnTo>
                  <a:pt x="14400" y="17550"/>
                </a:lnTo>
                <a:lnTo>
                  <a:pt x="15429" y="17550"/>
                </a:lnTo>
                <a:lnTo>
                  <a:pt x="17486" y="14850"/>
                </a:lnTo>
                <a:lnTo>
                  <a:pt x="18514" y="14850"/>
                </a:lnTo>
                <a:lnTo>
                  <a:pt x="18514" y="13500"/>
                </a:lnTo>
                <a:lnTo>
                  <a:pt x="20571" y="10800"/>
                </a:lnTo>
                <a:lnTo>
                  <a:pt x="20571" y="9450"/>
                </a:lnTo>
                <a:lnTo>
                  <a:pt x="21600" y="9450"/>
                </a:lnTo>
                <a:lnTo>
                  <a:pt x="21600" y="1350"/>
                </a:lnTo>
                <a:lnTo>
                  <a:pt x="20571" y="0"/>
                </a:lnTo>
                <a:lnTo>
                  <a:pt x="14400" y="0"/>
                </a:lnTo>
                <a:lnTo>
                  <a:pt x="14400" y="1350"/>
                </a:lnTo>
                <a:lnTo>
                  <a:pt x="13371" y="2700"/>
                </a:lnTo>
                <a:lnTo>
                  <a:pt x="13371" y="8100"/>
                </a:lnTo>
                <a:lnTo>
                  <a:pt x="12343" y="8100"/>
                </a:lnTo>
                <a:lnTo>
                  <a:pt x="11314" y="9450"/>
                </a:lnTo>
                <a:lnTo>
                  <a:pt x="4114" y="9450"/>
                </a:lnTo>
                <a:lnTo>
                  <a:pt x="3086" y="10800"/>
                </a:lnTo>
                <a:lnTo>
                  <a:pt x="2057" y="1080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20" name="Freeform 14"/>
          <p:cNvSpPr/>
          <p:nvPr/>
        </p:nvSpPr>
        <p:spPr>
          <a:xfrm>
            <a:off x="10511750" y="5007831"/>
            <a:ext cx="38207" cy="20129"/>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1782" y="18514"/>
                </a:lnTo>
                <a:lnTo>
                  <a:pt x="17673" y="18514"/>
                </a:lnTo>
                <a:lnTo>
                  <a:pt x="19636" y="15429"/>
                </a:lnTo>
                <a:lnTo>
                  <a:pt x="19636" y="12343"/>
                </a:lnTo>
                <a:lnTo>
                  <a:pt x="21600" y="12343"/>
                </a:lnTo>
                <a:lnTo>
                  <a:pt x="21600" y="9257"/>
                </a:lnTo>
                <a:lnTo>
                  <a:pt x="19636" y="6171"/>
                </a:lnTo>
                <a:lnTo>
                  <a:pt x="19636" y="3086"/>
                </a:lnTo>
                <a:lnTo>
                  <a:pt x="17673" y="3086"/>
                </a:lnTo>
                <a:lnTo>
                  <a:pt x="15709" y="0"/>
                </a:lnTo>
                <a:lnTo>
                  <a:pt x="3927" y="0"/>
                </a:lnTo>
                <a:lnTo>
                  <a:pt x="0" y="6171"/>
                </a:lnTo>
                <a:lnTo>
                  <a:pt x="0" y="15429"/>
                </a:lnTo>
                <a:lnTo>
                  <a:pt x="1964" y="15429"/>
                </a:lnTo>
                <a:lnTo>
                  <a:pt x="1964" y="18514"/>
                </a:lnTo>
                <a:lnTo>
                  <a:pt x="7855" y="18514"/>
                </a:lnTo>
                <a:lnTo>
                  <a:pt x="9818" y="216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21" name="Freeform 15"/>
          <p:cNvSpPr/>
          <p:nvPr/>
        </p:nvSpPr>
        <p:spPr>
          <a:xfrm>
            <a:off x="10511750" y="5007831"/>
            <a:ext cx="38207" cy="20129"/>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1782" y="18514"/>
                </a:lnTo>
                <a:lnTo>
                  <a:pt x="17673" y="18514"/>
                </a:lnTo>
                <a:lnTo>
                  <a:pt x="19636" y="15429"/>
                </a:lnTo>
                <a:lnTo>
                  <a:pt x="19636" y="12343"/>
                </a:lnTo>
                <a:lnTo>
                  <a:pt x="21600" y="12343"/>
                </a:lnTo>
                <a:lnTo>
                  <a:pt x="21600" y="9257"/>
                </a:lnTo>
                <a:lnTo>
                  <a:pt x="19636" y="6171"/>
                </a:lnTo>
                <a:lnTo>
                  <a:pt x="19636" y="3086"/>
                </a:lnTo>
                <a:lnTo>
                  <a:pt x="17673" y="3086"/>
                </a:lnTo>
                <a:lnTo>
                  <a:pt x="15709" y="0"/>
                </a:lnTo>
                <a:lnTo>
                  <a:pt x="3927" y="0"/>
                </a:lnTo>
                <a:lnTo>
                  <a:pt x="0" y="6171"/>
                </a:lnTo>
                <a:lnTo>
                  <a:pt x="0" y="15429"/>
                </a:lnTo>
                <a:lnTo>
                  <a:pt x="1964" y="15429"/>
                </a:lnTo>
                <a:lnTo>
                  <a:pt x="1964" y="18514"/>
                </a:lnTo>
                <a:lnTo>
                  <a:pt x="7855" y="18514"/>
                </a:lnTo>
                <a:lnTo>
                  <a:pt x="9818" y="2160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22" name="Freeform 16"/>
          <p:cNvSpPr/>
          <p:nvPr/>
        </p:nvSpPr>
        <p:spPr>
          <a:xfrm>
            <a:off x="9441997" y="5140099"/>
            <a:ext cx="1007237" cy="710228"/>
          </a:xfrm>
          <a:custGeom>
            <a:avLst/>
            <a:gdLst/>
            <a:ahLst/>
            <a:cxnLst>
              <a:cxn ang="0">
                <a:pos x="wd2" y="hd2"/>
              </a:cxn>
              <a:cxn ang="5400000">
                <a:pos x="wd2" y="hd2"/>
              </a:cxn>
              <a:cxn ang="10800000">
                <a:pos x="wd2" y="hd2"/>
              </a:cxn>
              <a:cxn ang="16200000">
                <a:pos x="wd2" y="hd2"/>
              </a:cxn>
            </a:cxnLst>
            <a:rect l="0" t="0" r="r" b="b"/>
            <a:pathLst>
              <a:path w="21600" h="21600" extrusionOk="0">
                <a:moveTo>
                  <a:pt x="11023" y="874"/>
                </a:moveTo>
                <a:lnTo>
                  <a:pt x="11098" y="962"/>
                </a:lnTo>
                <a:lnTo>
                  <a:pt x="11098" y="1049"/>
                </a:lnTo>
                <a:lnTo>
                  <a:pt x="11172" y="1137"/>
                </a:lnTo>
                <a:lnTo>
                  <a:pt x="11172" y="1399"/>
                </a:lnTo>
                <a:lnTo>
                  <a:pt x="11098" y="1399"/>
                </a:lnTo>
                <a:lnTo>
                  <a:pt x="11098" y="1487"/>
                </a:lnTo>
                <a:lnTo>
                  <a:pt x="10204" y="1487"/>
                </a:lnTo>
                <a:lnTo>
                  <a:pt x="10204" y="1574"/>
                </a:lnTo>
                <a:lnTo>
                  <a:pt x="10055" y="1574"/>
                </a:lnTo>
                <a:lnTo>
                  <a:pt x="9981" y="1662"/>
                </a:lnTo>
                <a:lnTo>
                  <a:pt x="9981" y="1749"/>
                </a:lnTo>
                <a:lnTo>
                  <a:pt x="9757" y="2011"/>
                </a:lnTo>
                <a:lnTo>
                  <a:pt x="9757" y="2099"/>
                </a:lnTo>
                <a:lnTo>
                  <a:pt x="9683" y="2186"/>
                </a:lnTo>
                <a:lnTo>
                  <a:pt x="9683" y="2711"/>
                </a:lnTo>
                <a:lnTo>
                  <a:pt x="9608" y="2886"/>
                </a:lnTo>
                <a:lnTo>
                  <a:pt x="9608" y="3148"/>
                </a:lnTo>
                <a:lnTo>
                  <a:pt x="9459" y="3323"/>
                </a:lnTo>
                <a:lnTo>
                  <a:pt x="9310" y="3323"/>
                </a:lnTo>
                <a:lnTo>
                  <a:pt x="9236" y="3411"/>
                </a:lnTo>
                <a:lnTo>
                  <a:pt x="8938" y="3411"/>
                </a:lnTo>
                <a:lnTo>
                  <a:pt x="8789" y="3236"/>
                </a:lnTo>
                <a:lnTo>
                  <a:pt x="8789" y="3148"/>
                </a:lnTo>
                <a:lnTo>
                  <a:pt x="8714" y="2973"/>
                </a:lnTo>
                <a:lnTo>
                  <a:pt x="8714" y="2886"/>
                </a:lnTo>
                <a:lnTo>
                  <a:pt x="8640" y="2798"/>
                </a:lnTo>
                <a:lnTo>
                  <a:pt x="8640" y="2711"/>
                </a:lnTo>
                <a:lnTo>
                  <a:pt x="8342" y="2361"/>
                </a:lnTo>
                <a:lnTo>
                  <a:pt x="7895" y="2361"/>
                </a:lnTo>
                <a:lnTo>
                  <a:pt x="7746" y="2449"/>
                </a:lnTo>
                <a:lnTo>
                  <a:pt x="7672" y="2449"/>
                </a:lnTo>
                <a:lnTo>
                  <a:pt x="7597" y="2536"/>
                </a:lnTo>
                <a:lnTo>
                  <a:pt x="7523" y="2536"/>
                </a:lnTo>
                <a:lnTo>
                  <a:pt x="7523" y="2623"/>
                </a:lnTo>
                <a:lnTo>
                  <a:pt x="7448" y="2623"/>
                </a:lnTo>
                <a:lnTo>
                  <a:pt x="7448" y="2886"/>
                </a:lnTo>
                <a:lnTo>
                  <a:pt x="7374" y="3061"/>
                </a:lnTo>
                <a:lnTo>
                  <a:pt x="7374" y="3236"/>
                </a:lnTo>
                <a:lnTo>
                  <a:pt x="7299" y="3236"/>
                </a:lnTo>
                <a:lnTo>
                  <a:pt x="7299" y="3323"/>
                </a:lnTo>
                <a:lnTo>
                  <a:pt x="7225" y="3411"/>
                </a:lnTo>
                <a:lnTo>
                  <a:pt x="7150" y="3411"/>
                </a:lnTo>
                <a:lnTo>
                  <a:pt x="6927" y="3673"/>
                </a:lnTo>
                <a:lnTo>
                  <a:pt x="6852" y="3673"/>
                </a:lnTo>
                <a:lnTo>
                  <a:pt x="6554" y="3848"/>
                </a:lnTo>
                <a:lnTo>
                  <a:pt x="6480" y="3935"/>
                </a:lnTo>
                <a:lnTo>
                  <a:pt x="6406" y="3935"/>
                </a:lnTo>
                <a:lnTo>
                  <a:pt x="6406" y="4023"/>
                </a:lnTo>
                <a:lnTo>
                  <a:pt x="6331" y="4198"/>
                </a:lnTo>
                <a:lnTo>
                  <a:pt x="6257" y="4198"/>
                </a:lnTo>
                <a:lnTo>
                  <a:pt x="6257" y="4285"/>
                </a:lnTo>
                <a:lnTo>
                  <a:pt x="6182" y="4372"/>
                </a:lnTo>
                <a:lnTo>
                  <a:pt x="6182" y="4897"/>
                </a:lnTo>
                <a:lnTo>
                  <a:pt x="6108" y="4985"/>
                </a:lnTo>
                <a:lnTo>
                  <a:pt x="6033" y="4985"/>
                </a:lnTo>
                <a:lnTo>
                  <a:pt x="5959" y="4897"/>
                </a:lnTo>
                <a:lnTo>
                  <a:pt x="5884" y="4897"/>
                </a:lnTo>
                <a:lnTo>
                  <a:pt x="5810" y="4810"/>
                </a:lnTo>
                <a:lnTo>
                  <a:pt x="5810" y="4722"/>
                </a:lnTo>
                <a:lnTo>
                  <a:pt x="5735" y="4635"/>
                </a:lnTo>
                <a:lnTo>
                  <a:pt x="5735" y="4460"/>
                </a:lnTo>
                <a:lnTo>
                  <a:pt x="5512" y="4460"/>
                </a:lnTo>
                <a:lnTo>
                  <a:pt x="5512" y="5509"/>
                </a:lnTo>
                <a:lnTo>
                  <a:pt x="5437" y="5597"/>
                </a:lnTo>
                <a:lnTo>
                  <a:pt x="5437" y="5684"/>
                </a:lnTo>
                <a:lnTo>
                  <a:pt x="5363" y="5859"/>
                </a:lnTo>
                <a:lnTo>
                  <a:pt x="5214" y="5947"/>
                </a:lnTo>
                <a:lnTo>
                  <a:pt x="5139" y="6121"/>
                </a:lnTo>
                <a:lnTo>
                  <a:pt x="4990" y="6296"/>
                </a:lnTo>
                <a:lnTo>
                  <a:pt x="4916" y="6471"/>
                </a:lnTo>
                <a:lnTo>
                  <a:pt x="4767" y="6559"/>
                </a:lnTo>
                <a:lnTo>
                  <a:pt x="4543" y="6821"/>
                </a:lnTo>
                <a:lnTo>
                  <a:pt x="4394" y="6821"/>
                </a:lnTo>
                <a:lnTo>
                  <a:pt x="4320" y="6909"/>
                </a:lnTo>
                <a:lnTo>
                  <a:pt x="4097" y="6996"/>
                </a:lnTo>
                <a:lnTo>
                  <a:pt x="3948" y="7083"/>
                </a:lnTo>
                <a:lnTo>
                  <a:pt x="3873" y="7083"/>
                </a:lnTo>
                <a:lnTo>
                  <a:pt x="3724" y="7171"/>
                </a:lnTo>
                <a:lnTo>
                  <a:pt x="3501" y="7171"/>
                </a:lnTo>
                <a:lnTo>
                  <a:pt x="2979" y="7346"/>
                </a:lnTo>
                <a:lnTo>
                  <a:pt x="2383" y="7521"/>
                </a:lnTo>
                <a:lnTo>
                  <a:pt x="2309" y="7521"/>
                </a:lnTo>
                <a:lnTo>
                  <a:pt x="2160" y="7608"/>
                </a:lnTo>
                <a:lnTo>
                  <a:pt x="2086" y="7696"/>
                </a:lnTo>
                <a:lnTo>
                  <a:pt x="2011" y="7696"/>
                </a:lnTo>
                <a:lnTo>
                  <a:pt x="1564" y="8220"/>
                </a:lnTo>
                <a:lnTo>
                  <a:pt x="1490" y="8395"/>
                </a:lnTo>
                <a:lnTo>
                  <a:pt x="1341" y="8483"/>
                </a:lnTo>
                <a:lnTo>
                  <a:pt x="1341" y="8570"/>
                </a:lnTo>
                <a:lnTo>
                  <a:pt x="1266" y="8657"/>
                </a:lnTo>
                <a:lnTo>
                  <a:pt x="1192" y="8657"/>
                </a:lnTo>
                <a:lnTo>
                  <a:pt x="1117" y="8745"/>
                </a:lnTo>
                <a:lnTo>
                  <a:pt x="223" y="8745"/>
                </a:lnTo>
                <a:lnTo>
                  <a:pt x="223" y="8832"/>
                </a:lnTo>
                <a:lnTo>
                  <a:pt x="149" y="8920"/>
                </a:lnTo>
                <a:lnTo>
                  <a:pt x="149" y="9007"/>
                </a:lnTo>
                <a:lnTo>
                  <a:pt x="74" y="9095"/>
                </a:lnTo>
                <a:lnTo>
                  <a:pt x="74" y="9794"/>
                </a:lnTo>
                <a:lnTo>
                  <a:pt x="149" y="9969"/>
                </a:lnTo>
                <a:lnTo>
                  <a:pt x="149" y="10232"/>
                </a:lnTo>
                <a:lnTo>
                  <a:pt x="223" y="10406"/>
                </a:lnTo>
                <a:lnTo>
                  <a:pt x="223" y="10581"/>
                </a:lnTo>
                <a:lnTo>
                  <a:pt x="298" y="10669"/>
                </a:lnTo>
                <a:lnTo>
                  <a:pt x="298" y="10756"/>
                </a:lnTo>
                <a:lnTo>
                  <a:pt x="372" y="10844"/>
                </a:lnTo>
                <a:lnTo>
                  <a:pt x="372" y="10931"/>
                </a:lnTo>
                <a:lnTo>
                  <a:pt x="447" y="10931"/>
                </a:lnTo>
                <a:lnTo>
                  <a:pt x="521" y="11019"/>
                </a:lnTo>
                <a:lnTo>
                  <a:pt x="596" y="11019"/>
                </a:lnTo>
                <a:lnTo>
                  <a:pt x="670" y="11106"/>
                </a:lnTo>
                <a:lnTo>
                  <a:pt x="745" y="11106"/>
                </a:lnTo>
                <a:lnTo>
                  <a:pt x="745" y="11543"/>
                </a:lnTo>
                <a:lnTo>
                  <a:pt x="670" y="11543"/>
                </a:lnTo>
                <a:lnTo>
                  <a:pt x="670" y="11631"/>
                </a:lnTo>
                <a:lnTo>
                  <a:pt x="521" y="11631"/>
                </a:lnTo>
                <a:lnTo>
                  <a:pt x="521" y="11543"/>
                </a:lnTo>
                <a:lnTo>
                  <a:pt x="298" y="11281"/>
                </a:lnTo>
                <a:lnTo>
                  <a:pt x="223" y="11281"/>
                </a:lnTo>
                <a:lnTo>
                  <a:pt x="223" y="11194"/>
                </a:lnTo>
                <a:lnTo>
                  <a:pt x="74" y="11194"/>
                </a:lnTo>
                <a:lnTo>
                  <a:pt x="0" y="11281"/>
                </a:lnTo>
                <a:lnTo>
                  <a:pt x="0" y="11806"/>
                </a:lnTo>
                <a:lnTo>
                  <a:pt x="74" y="11981"/>
                </a:lnTo>
                <a:lnTo>
                  <a:pt x="74" y="12243"/>
                </a:lnTo>
                <a:lnTo>
                  <a:pt x="149" y="12418"/>
                </a:lnTo>
                <a:lnTo>
                  <a:pt x="223" y="12768"/>
                </a:lnTo>
                <a:lnTo>
                  <a:pt x="298" y="13030"/>
                </a:lnTo>
                <a:lnTo>
                  <a:pt x="372" y="13117"/>
                </a:lnTo>
                <a:lnTo>
                  <a:pt x="372" y="13205"/>
                </a:lnTo>
                <a:lnTo>
                  <a:pt x="521" y="13380"/>
                </a:lnTo>
                <a:lnTo>
                  <a:pt x="521" y="13467"/>
                </a:lnTo>
                <a:lnTo>
                  <a:pt x="596" y="13555"/>
                </a:lnTo>
                <a:lnTo>
                  <a:pt x="596" y="13642"/>
                </a:lnTo>
                <a:lnTo>
                  <a:pt x="670" y="13730"/>
                </a:lnTo>
                <a:lnTo>
                  <a:pt x="670" y="14691"/>
                </a:lnTo>
                <a:lnTo>
                  <a:pt x="596" y="14866"/>
                </a:lnTo>
                <a:lnTo>
                  <a:pt x="596" y="15129"/>
                </a:lnTo>
                <a:lnTo>
                  <a:pt x="670" y="15129"/>
                </a:lnTo>
                <a:lnTo>
                  <a:pt x="670" y="15216"/>
                </a:lnTo>
                <a:lnTo>
                  <a:pt x="745" y="15216"/>
                </a:lnTo>
                <a:lnTo>
                  <a:pt x="894" y="15304"/>
                </a:lnTo>
                <a:lnTo>
                  <a:pt x="968" y="15391"/>
                </a:lnTo>
                <a:lnTo>
                  <a:pt x="968" y="15479"/>
                </a:lnTo>
                <a:lnTo>
                  <a:pt x="1043" y="15566"/>
                </a:lnTo>
                <a:lnTo>
                  <a:pt x="1043" y="16440"/>
                </a:lnTo>
                <a:lnTo>
                  <a:pt x="968" y="16528"/>
                </a:lnTo>
                <a:lnTo>
                  <a:pt x="968" y="16615"/>
                </a:lnTo>
                <a:lnTo>
                  <a:pt x="596" y="16615"/>
                </a:lnTo>
                <a:lnTo>
                  <a:pt x="596" y="16703"/>
                </a:lnTo>
                <a:lnTo>
                  <a:pt x="521" y="16790"/>
                </a:lnTo>
                <a:lnTo>
                  <a:pt x="521" y="17053"/>
                </a:lnTo>
                <a:lnTo>
                  <a:pt x="447" y="17053"/>
                </a:lnTo>
                <a:lnTo>
                  <a:pt x="447" y="17140"/>
                </a:lnTo>
                <a:lnTo>
                  <a:pt x="298" y="17315"/>
                </a:lnTo>
                <a:lnTo>
                  <a:pt x="298" y="17402"/>
                </a:lnTo>
                <a:lnTo>
                  <a:pt x="223" y="17402"/>
                </a:lnTo>
                <a:lnTo>
                  <a:pt x="223" y="17577"/>
                </a:lnTo>
                <a:lnTo>
                  <a:pt x="298" y="17665"/>
                </a:lnTo>
                <a:lnTo>
                  <a:pt x="298" y="17752"/>
                </a:lnTo>
                <a:lnTo>
                  <a:pt x="819" y="18364"/>
                </a:lnTo>
                <a:lnTo>
                  <a:pt x="1043" y="18452"/>
                </a:lnTo>
                <a:lnTo>
                  <a:pt x="1192" y="18627"/>
                </a:lnTo>
                <a:lnTo>
                  <a:pt x="1341" y="18627"/>
                </a:lnTo>
                <a:lnTo>
                  <a:pt x="1415" y="18714"/>
                </a:lnTo>
                <a:lnTo>
                  <a:pt x="1490" y="18714"/>
                </a:lnTo>
                <a:lnTo>
                  <a:pt x="1564" y="18802"/>
                </a:lnTo>
                <a:lnTo>
                  <a:pt x="1788" y="18802"/>
                </a:lnTo>
                <a:lnTo>
                  <a:pt x="1937" y="18627"/>
                </a:lnTo>
                <a:lnTo>
                  <a:pt x="1937" y="18539"/>
                </a:lnTo>
                <a:lnTo>
                  <a:pt x="2011" y="18452"/>
                </a:lnTo>
                <a:lnTo>
                  <a:pt x="2011" y="18364"/>
                </a:lnTo>
                <a:lnTo>
                  <a:pt x="2086" y="18364"/>
                </a:lnTo>
                <a:lnTo>
                  <a:pt x="2086" y="18189"/>
                </a:lnTo>
                <a:lnTo>
                  <a:pt x="2234" y="18015"/>
                </a:lnTo>
                <a:lnTo>
                  <a:pt x="2681" y="18015"/>
                </a:lnTo>
                <a:lnTo>
                  <a:pt x="2905" y="18102"/>
                </a:lnTo>
                <a:lnTo>
                  <a:pt x="3799" y="18102"/>
                </a:lnTo>
                <a:lnTo>
                  <a:pt x="4097" y="18015"/>
                </a:lnTo>
                <a:lnTo>
                  <a:pt x="4469" y="18015"/>
                </a:lnTo>
                <a:lnTo>
                  <a:pt x="4618" y="17927"/>
                </a:lnTo>
                <a:lnTo>
                  <a:pt x="4841" y="17927"/>
                </a:lnTo>
                <a:lnTo>
                  <a:pt x="4990" y="17752"/>
                </a:lnTo>
                <a:lnTo>
                  <a:pt x="5065" y="17752"/>
                </a:lnTo>
                <a:lnTo>
                  <a:pt x="5139" y="17665"/>
                </a:lnTo>
                <a:lnTo>
                  <a:pt x="5139" y="17577"/>
                </a:lnTo>
                <a:lnTo>
                  <a:pt x="5214" y="17490"/>
                </a:lnTo>
                <a:lnTo>
                  <a:pt x="5288" y="17315"/>
                </a:lnTo>
                <a:lnTo>
                  <a:pt x="5363" y="17228"/>
                </a:lnTo>
                <a:lnTo>
                  <a:pt x="5363" y="17140"/>
                </a:lnTo>
                <a:lnTo>
                  <a:pt x="5512" y="17053"/>
                </a:lnTo>
                <a:lnTo>
                  <a:pt x="5661" y="16878"/>
                </a:lnTo>
                <a:lnTo>
                  <a:pt x="5735" y="16878"/>
                </a:lnTo>
                <a:lnTo>
                  <a:pt x="5884" y="16703"/>
                </a:lnTo>
                <a:lnTo>
                  <a:pt x="6033" y="16703"/>
                </a:lnTo>
                <a:lnTo>
                  <a:pt x="6108" y="16615"/>
                </a:lnTo>
                <a:lnTo>
                  <a:pt x="7299" y="16615"/>
                </a:lnTo>
                <a:lnTo>
                  <a:pt x="7374" y="16528"/>
                </a:lnTo>
                <a:lnTo>
                  <a:pt x="7597" y="16528"/>
                </a:lnTo>
                <a:lnTo>
                  <a:pt x="7672" y="16440"/>
                </a:lnTo>
                <a:lnTo>
                  <a:pt x="7746" y="16440"/>
                </a:lnTo>
                <a:lnTo>
                  <a:pt x="7746" y="16353"/>
                </a:lnTo>
                <a:lnTo>
                  <a:pt x="7970" y="16091"/>
                </a:lnTo>
                <a:lnTo>
                  <a:pt x="8044" y="16091"/>
                </a:lnTo>
                <a:lnTo>
                  <a:pt x="8193" y="16003"/>
                </a:lnTo>
                <a:lnTo>
                  <a:pt x="8789" y="16003"/>
                </a:lnTo>
                <a:lnTo>
                  <a:pt x="8938" y="15916"/>
                </a:lnTo>
                <a:lnTo>
                  <a:pt x="9236" y="15916"/>
                </a:lnTo>
                <a:lnTo>
                  <a:pt x="9236" y="16266"/>
                </a:lnTo>
                <a:lnTo>
                  <a:pt x="9385" y="16266"/>
                </a:lnTo>
                <a:lnTo>
                  <a:pt x="9385" y="16353"/>
                </a:lnTo>
                <a:lnTo>
                  <a:pt x="9534" y="16353"/>
                </a:lnTo>
                <a:lnTo>
                  <a:pt x="9608" y="16266"/>
                </a:lnTo>
                <a:lnTo>
                  <a:pt x="10055" y="16266"/>
                </a:lnTo>
                <a:lnTo>
                  <a:pt x="10055" y="16353"/>
                </a:lnTo>
                <a:lnTo>
                  <a:pt x="10130" y="16353"/>
                </a:lnTo>
                <a:lnTo>
                  <a:pt x="10279" y="16528"/>
                </a:lnTo>
                <a:lnTo>
                  <a:pt x="10353" y="16703"/>
                </a:lnTo>
                <a:lnTo>
                  <a:pt x="10726" y="17140"/>
                </a:lnTo>
                <a:lnTo>
                  <a:pt x="10726" y="17315"/>
                </a:lnTo>
                <a:lnTo>
                  <a:pt x="10874" y="17490"/>
                </a:lnTo>
                <a:lnTo>
                  <a:pt x="10874" y="18364"/>
                </a:lnTo>
                <a:lnTo>
                  <a:pt x="10949" y="18364"/>
                </a:lnTo>
                <a:lnTo>
                  <a:pt x="10949" y="18452"/>
                </a:lnTo>
                <a:lnTo>
                  <a:pt x="11023" y="18452"/>
                </a:lnTo>
                <a:lnTo>
                  <a:pt x="11098" y="18364"/>
                </a:lnTo>
                <a:lnTo>
                  <a:pt x="11247" y="18364"/>
                </a:lnTo>
                <a:lnTo>
                  <a:pt x="11321" y="18277"/>
                </a:lnTo>
                <a:lnTo>
                  <a:pt x="11470" y="18189"/>
                </a:lnTo>
                <a:lnTo>
                  <a:pt x="11545" y="18102"/>
                </a:lnTo>
                <a:lnTo>
                  <a:pt x="11694" y="18015"/>
                </a:lnTo>
                <a:lnTo>
                  <a:pt x="11917" y="17752"/>
                </a:lnTo>
                <a:lnTo>
                  <a:pt x="11992" y="17577"/>
                </a:lnTo>
                <a:lnTo>
                  <a:pt x="12141" y="17402"/>
                </a:lnTo>
                <a:lnTo>
                  <a:pt x="12141" y="17315"/>
                </a:lnTo>
                <a:lnTo>
                  <a:pt x="12215" y="17053"/>
                </a:lnTo>
                <a:lnTo>
                  <a:pt x="12290" y="16965"/>
                </a:lnTo>
                <a:lnTo>
                  <a:pt x="12290" y="16878"/>
                </a:lnTo>
                <a:lnTo>
                  <a:pt x="12364" y="16878"/>
                </a:lnTo>
                <a:lnTo>
                  <a:pt x="12364" y="16790"/>
                </a:lnTo>
                <a:lnTo>
                  <a:pt x="12439" y="16790"/>
                </a:lnTo>
                <a:lnTo>
                  <a:pt x="12439" y="16878"/>
                </a:lnTo>
                <a:lnTo>
                  <a:pt x="12513" y="16878"/>
                </a:lnTo>
                <a:lnTo>
                  <a:pt x="12513" y="17228"/>
                </a:lnTo>
                <a:lnTo>
                  <a:pt x="12439" y="17315"/>
                </a:lnTo>
                <a:lnTo>
                  <a:pt x="12439" y="17490"/>
                </a:lnTo>
                <a:lnTo>
                  <a:pt x="12364" y="17665"/>
                </a:lnTo>
                <a:lnTo>
                  <a:pt x="12364" y="17840"/>
                </a:lnTo>
                <a:lnTo>
                  <a:pt x="12215" y="18015"/>
                </a:lnTo>
                <a:lnTo>
                  <a:pt x="12215" y="18102"/>
                </a:lnTo>
                <a:lnTo>
                  <a:pt x="12066" y="18189"/>
                </a:lnTo>
                <a:lnTo>
                  <a:pt x="11992" y="18277"/>
                </a:lnTo>
                <a:lnTo>
                  <a:pt x="11992" y="18364"/>
                </a:lnTo>
                <a:lnTo>
                  <a:pt x="11917" y="18364"/>
                </a:lnTo>
                <a:lnTo>
                  <a:pt x="11917" y="18452"/>
                </a:lnTo>
                <a:lnTo>
                  <a:pt x="11992" y="18452"/>
                </a:lnTo>
                <a:lnTo>
                  <a:pt x="11992" y="18539"/>
                </a:lnTo>
                <a:lnTo>
                  <a:pt x="12364" y="18539"/>
                </a:lnTo>
                <a:lnTo>
                  <a:pt x="12364" y="18452"/>
                </a:lnTo>
                <a:lnTo>
                  <a:pt x="12439" y="18364"/>
                </a:lnTo>
                <a:lnTo>
                  <a:pt x="12439" y="18102"/>
                </a:lnTo>
                <a:lnTo>
                  <a:pt x="12588" y="17927"/>
                </a:lnTo>
                <a:lnTo>
                  <a:pt x="12588" y="17840"/>
                </a:lnTo>
                <a:lnTo>
                  <a:pt x="12662" y="17840"/>
                </a:lnTo>
                <a:lnTo>
                  <a:pt x="12662" y="18364"/>
                </a:lnTo>
                <a:lnTo>
                  <a:pt x="12737" y="18452"/>
                </a:lnTo>
                <a:lnTo>
                  <a:pt x="12737" y="18539"/>
                </a:lnTo>
                <a:lnTo>
                  <a:pt x="13109" y="18977"/>
                </a:lnTo>
                <a:lnTo>
                  <a:pt x="13109" y="19589"/>
                </a:lnTo>
                <a:lnTo>
                  <a:pt x="13034" y="19764"/>
                </a:lnTo>
                <a:lnTo>
                  <a:pt x="12960" y="19851"/>
                </a:lnTo>
                <a:lnTo>
                  <a:pt x="12960" y="20201"/>
                </a:lnTo>
                <a:lnTo>
                  <a:pt x="13258" y="20551"/>
                </a:lnTo>
                <a:lnTo>
                  <a:pt x="13332" y="20551"/>
                </a:lnTo>
                <a:lnTo>
                  <a:pt x="13556" y="20813"/>
                </a:lnTo>
                <a:lnTo>
                  <a:pt x="13705" y="20900"/>
                </a:lnTo>
                <a:lnTo>
                  <a:pt x="13854" y="20900"/>
                </a:lnTo>
                <a:lnTo>
                  <a:pt x="14003" y="20988"/>
                </a:lnTo>
                <a:lnTo>
                  <a:pt x="14226" y="21075"/>
                </a:lnTo>
                <a:lnTo>
                  <a:pt x="14375" y="21163"/>
                </a:lnTo>
                <a:lnTo>
                  <a:pt x="14599" y="21250"/>
                </a:lnTo>
                <a:lnTo>
                  <a:pt x="14971" y="21338"/>
                </a:lnTo>
                <a:lnTo>
                  <a:pt x="15269" y="21513"/>
                </a:lnTo>
                <a:lnTo>
                  <a:pt x="15492" y="21513"/>
                </a:lnTo>
                <a:lnTo>
                  <a:pt x="15716" y="21600"/>
                </a:lnTo>
                <a:lnTo>
                  <a:pt x="16088" y="21600"/>
                </a:lnTo>
                <a:lnTo>
                  <a:pt x="16237" y="21513"/>
                </a:lnTo>
                <a:lnTo>
                  <a:pt x="16312" y="21513"/>
                </a:lnTo>
                <a:lnTo>
                  <a:pt x="16461" y="21425"/>
                </a:lnTo>
                <a:lnTo>
                  <a:pt x="16684" y="21250"/>
                </a:lnTo>
                <a:lnTo>
                  <a:pt x="17131" y="21075"/>
                </a:lnTo>
                <a:lnTo>
                  <a:pt x="17280" y="20988"/>
                </a:lnTo>
                <a:lnTo>
                  <a:pt x="17727" y="20813"/>
                </a:lnTo>
                <a:lnTo>
                  <a:pt x="17950" y="20638"/>
                </a:lnTo>
                <a:lnTo>
                  <a:pt x="18099" y="20638"/>
                </a:lnTo>
                <a:lnTo>
                  <a:pt x="18323" y="20376"/>
                </a:lnTo>
                <a:lnTo>
                  <a:pt x="18397" y="20376"/>
                </a:lnTo>
                <a:lnTo>
                  <a:pt x="18546" y="20201"/>
                </a:lnTo>
                <a:lnTo>
                  <a:pt x="18546" y="20113"/>
                </a:lnTo>
                <a:lnTo>
                  <a:pt x="18621" y="20026"/>
                </a:lnTo>
                <a:lnTo>
                  <a:pt x="18621" y="19764"/>
                </a:lnTo>
                <a:lnTo>
                  <a:pt x="18770" y="19414"/>
                </a:lnTo>
                <a:lnTo>
                  <a:pt x="18770" y="19151"/>
                </a:lnTo>
                <a:lnTo>
                  <a:pt x="18844" y="19064"/>
                </a:lnTo>
                <a:lnTo>
                  <a:pt x="18844" y="18977"/>
                </a:lnTo>
                <a:lnTo>
                  <a:pt x="19217" y="18539"/>
                </a:lnTo>
                <a:lnTo>
                  <a:pt x="19366" y="18452"/>
                </a:lnTo>
                <a:lnTo>
                  <a:pt x="19514" y="18277"/>
                </a:lnTo>
                <a:lnTo>
                  <a:pt x="19589" y="18277"/>
                </a:lnTo>
                <a:lnTo>
                  <a:pt x="19589" y="18189"/>
                </a:lnTo>
                <a:lnTo>
                  <a:pt x="19663" y="18189"/>
                </a:lnTo>
                <a:lnTo>
                  <a:pt x="19663" y="18102"/>
                </a:lnTo>
                <a:lnTo>
                  <a:pt x="19738" y="18015"/>
                </a:lnTo>
                <a:lnTo>
                  <a:pt x="19812" y="17840"/>
                </a:lnTo>
                <a:lnTo>
                  <a:pt x="19812" y="17665"/>
                </a:lnTo>
                <a:lnTo>
                  <a:pt x="19961" y="17315"/>
                </a:lnTo>
                <a:lnTo>
                  <a:pt x="20036" y="17228"/>
                </a:lnTo>
                <a:lnTo>
                  <a:pt x="20036" y="17140"/>
                </a:lnTo>
                <a:lnTo>
                  <a:pt x="20483" y="16615"/>
                </a:lnTo>
                <a:lnTo>
                  <a:pt x="20781" y="16353"/>
                </a:lnTo>
                <a:lnTo>
                  <a:pt x="20855" y="16178"/>
                </a:lnTo>
                <a:lnTo>
                  <a:pt x="21004" y="16091"/>
                </a:lnTo>
                <a:lnTo>
                  <a:pt x="21004" y="16003"/>
                </a:lnTo>
                <a:lnTo>
                  <a:pt x="21153" y="15916"/>
                </a:lnTo>
                <a:lnTo>
                  <a:pt x="21228" y="15741"/>
                </a:lnTo>
                <a:lnTo>
                  <a:pt x="21228" y="15653"/>
                </a:lnTo>
                <a:lnTo>
                  <a:pt x="21302" y="15566"/>
                </a:lnTo>
                <a:lnTo>
                  <a:pt x="21302" y="14779"/>
                </a:lnTo>
                <a:lnTo>
                  <a:pt x="21228" y="14254"/>
                </a:lnTo>
                <a:lnTo>
                  <a:pt x="21228" y="13730"/>
                </a:lnTo>
                <a:lnTo>
                  <a:pt x="21302" y="13642"/>
                </a:lnTo>
                <a:lnTo>
                  <a:pt x="21302" y="13380"/>
                </a:lnTo>
                <a:lnTo>
                  <a:pt x="21451" y="12768"/>
                </a:lnTo>
                <a:lnTo>
                  <a:pt x="21451" y="12418"/>
                </a:lnTo>
                <a:lnTo>
                  <a:pt x="21526" y="12068"/>
                </a:lnTo>
                <a:lnTo>
                  <a:pt x="21526" y="11806"/>
                </a:lnTo>
                <a:lnTo>
                  <a:pt x="21600" y="11718"/>
                </a:lnTo>
                <a:lnTo>
                  <a:pt x="21600" y="11281"/>
                </a:lnTo>
                <a:lnTo>
                  <a:pt x="21526" y="11106"/>
                </a:lnTo>
                <a:lnTo>
                  <a:pt x="21526" y="10931"/>
                </a:lnTo>
                <a:lnTo>
                  <a:pt x="21451" y="10931"/>
                </a:lnTo>
                <a:lnTo>
                  <a:pt x="21377" y="10756"/>
                </a:lnTo>
                <a:lnTo>
                  <a:pt x="21302" y="10669"/>
                </a:lnTo>
                <a:lnTo>
                  <a:pt x="21228" y="10494"/>
                </a:lnTo>
                <a:lnTo>
                  <a:pt x="21004" y="10232"/>
                </a:lnTo>
                <a:lnTo>
                  <a:pt x="20930" y="10057"/>
                </a:lnTo>
                <a:lnTo>
                  <a:pt x="20855" y="9969"/>
                </a:lnTo>
                <a:lnTo>
                  <a:pt x="20855" y="9882"/>
                </a:lnTo>
                <a:lnTo>
                  <a:pt x="20781" y="9707"/>
                </a:lnTo>
                <a:lnTo>
                  <a:pt x="20706" y="9357"/>
                </a:lnTo>
                <a:lnTo>
                  <a:pt x="20706" y="9182"/>
                </a:lnTo>
                <a:lnTo>
                  <a:pt x="20632" y="9007"/>
                </a:lnTo>
                <a:lnTo>
                  <a:pt x="20632" y="8920"/>
                </a:lnTo>
                <a:lnTo>
                  <a:pt x="20557" y="8832"/>
                </a:lnTo>
                <a:lnTo>
                  <a:pt x="20557" y="8745"/>
                </a:lnTo>
                <a:lnTo>
                  <a:pt x="20483" y="8745"/>
                </a:lnTo>
                <a:lnTo>
                  <a:pt x="20483" y="8657"/>
                </a:lnTo>
                <a:lnTo>
                  <a:pt x="20334" y="8657"/>
                </a:lnTo>
                <a:lnTo>
                  <a:pt x="20185" y="8570"/>
                </a:lnTo>
                <a:lnTo>
                  <a:pt x="20110" y="8570"/>
                </a:lnTo>
                <a:lnTo>
                  <a:pt x="19961" y="8483"/>
                </a:lnTo>
                <a:lnTo>
                  <a:pt x="19887" y="8483"/>
                </a:lnTo>
                <a:lnTo>
                  <a:pt x="19887" y="8395"/>
                </a:lnTo>
                <a:lnTo>
                  <a:pt x="19812" y="8395"/>
                </a:lnTo>
                <a:lnTo>
                  <a:pt x="19812" y="8220"/>
                </a:lnTo>
                <a:lnTo>
                  <a:pt x="19738" y="8133"/>
                </a:lnTo>
                <a:lnTo>
                  <a:pt x="19738" y="7346"/>
                </a:lnTo>
                <a:lnTo>
                  <a:pt x="19589" y="7171"/>
                </a:lnTo>
                <a:lnTo>
                  <a:pt x="19589" y="7083"/>
                </a:lnTo>
                <a:lnTo>
                  <a:pt x="19440" y="7083"/>
                </a:lnTo>
                <a:lnTo>
                  <a:pt x="19366" y="6996"/>
                </a:lnTo>
                <a:lnTo>
                  <a:pt x="19291" y="6996"/>
                </a:lnTo>
                <a:lnTo>
                  <a:pt x="19142" y="6909"/>
                </a:lnTo>
                <a:lnTo>
                  <a:pt x="18919" y="6821"/>
                </a:lnTo>
                <a:lnTo>
                  <a:pt x="18844" y="6821"/>
                </a:lnTo>
                <a:lnTo>
                  <a:pt x="18770" y="6734"/>
                </a:lnTo>
                <a:lnTo>
                  <a:pt x="18695" y="6734"/>
                </a:lnTo>
                <a:lnTo>
                  <a:pt x="18546" y="6559"/>
                </a:lnTo>
                <a:lnTo>
                  <a:pt x="18546" y="6384"/>
                </a:lnTo>
                <a:lnTo>
                  <a:pt x="18472" y="6296"/>
                </a:lnTo>
                <a:lnTo>
                  <a:pt x="18472" y="5859"/>
                </a:lnTo>
                <a:lnTo>
                  <a:pt x="18546" y="5422"/>
                </a:lnTo>
                <a:lnTo>
                  <a:pt x="18546" y="5072"/>
                </a:lnTo>
                <a:lnTo>
                  <a:pt x="18472" y="4897"/>
                </a:lnTo>
                <a:lnTo>
                  <a:pt x="18472" y="4722"/>
                </a:lnTo>
                <a:lnTo>
                  <a:pt x="18397" y="4460"/>
                </a:lnTo>
                <a:lnTo>
                  <a:pt x="18397" y="4285"/>
                </a:lnTo>
                <a:lnTo>
                  <a:pt x="18323" y="4023"/>
                </a:lnTo>
                <a:lnTo>
                  <a:pt x="18248" y="3848"/>
                </a:lnTo>
                <a:lnTo>
                  <a:pt x="18248" y="3673"/>
                </a:lnTo>
                <a:lnTo>
                  <a:pt x="18174" y="3585"/>
                </a:lnTo>
                <a:lnTo>
                  <a:pt x="18174" y="3498"/>
                </a:lnTo>
                <a:lnTo>
                  <a:pt x="18099" y="3411"/>
                </a:lnTo>
                <a:lnTo>
                  <a:pt x="18025" y="3236"/>
                </a:lnTo>
                <a:lnTo>
                  <a:pt x="17950" y="3148"/>
                </a:lnTo>
                <a:lnTo>
                  <a:pt x="17801" y="3061"/>
                </a:lnTo>
                <a:lnTo>
                  <a:pt x="17727" y="2973"/>
                </a:lnTo>
                <a:lnTo>
                  <a:pt x="17652" y="2798"/>
                </a:lnTo>
                <a:lnTo>
                  <a:pt x="17503" y="2623"/>
                </a:lnTo>
                <a:lnTo>
                  <a:pt x="17429" y="2449"/>
                </a:lnTo>
                <a:lnTo>
                  <a:pt x="17354" y="2361"/>
                </a:lnTo>
                <a:lnTo>
                  <a:pt x="17280" y="2186"/>
                </a:lnTo>
                <a:lnTo>
                  <a:pt x="17280" y="2011"/>
                </a:lnTo>
                <a:lnTo>
                  <a:pt x="17131" y="1662"/>
                </a:lnTo>
                <a:lnTo>
                  <a:pt x="17131" y="1224"/>
                </a:lnTo>
                <a:lnTo>
                  <a:pt x="17354" y="962"/>
                </a:lnTo>
                <a:lnTo>
                  <a:pt x="17354" y="874"/>
                </a:lnTo>
                <a:lnTo>
                  <a:pt x="17429" y="787"/>
                </a:lnTo>
                <a:lnTo>
                  <a:pt x="17429" y="700"/>
                </a:lnTo>
                <a:lnTo>
                  <a:pt x="17354" y="700"/>
                </a:lnTo>
                <a:lnTo>
                  <a:pt x="17354" y="525"/>
                </a:lnTo>
                <a:lnTo>
                  <a:pt x="17280" y="350"/>
                </a:lnTo>
                <a:lnTo>
                  <a:pt x="16982" y="0"/>
                </a:lnTo>
                <a:lnTo>
                  <a:pt x="16759" y="0"/>
                </a:lnTo>
                <a:lnTo>
                  <a:pt x="16684" y="87"/>
                </a:lnTo>
                <a:lnTo>
                  <a:pt x="16684" y="175"/>
                </a:lnTo>
                <a:lnTo>
                  <a:pt x="16610" y="262"/>
                </a:lnTo>
                <a:lnTo>
                  <a:pt x="16535" y="525"/>
                </a:lnTo>
                <a:lnTo>
                  <a:pt x="16535" y="612"/>
                </a:lnTo>
                <a:lnTo>
                  <a:pt x="16461" y="700"/>
                </a:lnTo>
                <a:lnTo>
                  <a:pt x="16461" y="787"/>
                </a:lnTo>
                <a:lnTo>
                  <a:pt x="16163" y="1137"/>
                </a:lnTo>
                <a:lnTo>
                  <a:pt x="16163" y="1224"/>
                </a:lnTo>
                <a:lnTo>
                  <a:pt x="16088" y="1312"/>
                </a:lnTo>
                <a:lnTo>
                  <a:pt x="16088" y="2186"/>
                </a:lnTo>
                <a:lnTo>
                  <a:pt x="16163" y="2536"/>
                </a:lnTo>
                <a:lnTo>
                  <a:pt x="16163" y="3061"/>
                </a:lnTo>
                <a:lnTo>
                  <a:pt x="16237" y="3236"/>
                </a:lnTo>
                <a:lnTo>
                  <a:pt x="16237" y="3760"/>
                </a:lnTo>
                <a:lnTo>
                  <a:pt x="16163" y="3848"/>
                </a:lnTo>
                <a:lnTo>
                  <a:pt x="16163" y="3935"/>
                </a:lnTo>
                <a:lnTo>
                  <a:pt x="16088" y="4023"/>
                </a:lnTo>
                <a:lnTo>
                  <a:pt x="16088" y="4110"/>
                </a:lnTo>
                <a:lnTo>
                  <a:pt x="16014" y="4198"/>
                </a:lnTo>
                <a:lnTo>
                  <a:pt x="15939" y="4372"/>
                </a:lnTo>
                <a:lnTo>
                  <a:pt x="15865" y="4460"/>
                </a:lnTo>
                <a:lnTo>
                  <a:pt x="15865" y="4547"/>
                </a:lnTo>
                <a:lnTo>
                  <a:pt x="15790" y="4635"/>
                </a:lnTo>
                <a:lnTo>
                  <a:pt x="15790" y="4810"/>
                </a:lnTo>
                <a:lnTo>
                  <a:pt x="15716" y="4810"/>
                </a:lnTo>
                <a:lnTo>
                  <a:pt x="15716" y="4897"/>
                </a:lnTo>
                <a:lnTo>
                  <a:pt x="15641" y="4985"/>
                </a:lnTo>
                <a:lnTo>
                  <a:pt x="15492" y="4985"/>
                </a:lnTo>
                <a:lnTo>
                  <a:pt x="15418" y="5072"/>
                </a:lnTo>
                <a:lnTo>
                  <a:pt x="15269" y="5072"/>
                </a:lnTo>
                <a:lnTo>
                  <a:pt x="15120" y="4985"/>
                </a:lnTo>
                <a:lnTo>
                  <a:pt x="14971" y="4985"/>
                </a:lnTo>
                <a:lnTo>
                  <a:pt x="14971" y="4897"/>
                </a:lnTo>
                <a:lnTo>
                  <a:pt x="14897" y="4897"/>
                </a:lnTo>
                <a:lnTo>
                  <a:pt x="14822" y="4810"/>
                </a:lnTo>
                <a:lnTo>
                  <a:pt x="14748" y="4635"/>
                </a:lnTo>
                <a:lnTo>
                  <a:pt x="14599" y="4460"/>
                </a:lnTo>
                <a:lnTo>
                  <a:pt x="14524" y="4460"/>
                </a:lnTo>
                <a:lnTo>
                  <a:pt x="14375" y="4285"/>
                </a:lnTo>
                <a:lnTo>
                  <a:pt x="14301" y="4285"/>
                </a:lnTo>
                <a:lnTo>
                  <a:pt x="14077" y="4198"/>
                </a:lnTo>
                <a:lnTo>
                  <a:pt x="13928" y="4110"/>
                </a:lnTo>
                <a:lnTo>
                  <a:pt x="13779" y="4110"/>
                </a:lnTo>
                <a:lnTo>
                  <a:pt x="13258" y="3498"/>
                </a:lnTo>
                <a:lnTo>
                  <a:pt x="13183" y="3498"/>
                </a:lnTo>
                <a:lnTo>
                  <a:pt x="13034" y="3411"/>
                </a:lnTo>
                <a:lnTo>
                  <a:pt x="12886" y="3411"/>
                </a:lnTo>
                <a:lnTo>
                  <a:pt x="12886" y="3323"/>
                </a:lnTo>
                <a:lnTo>
                  <a:pt x="12811" y="3323"/>
                </a:lnTo>
                <a:lnTo>
                  <a:pt x="12811" y="3236"/>
                </a:lnTo>
                <a:lnTo>
                  <a:pt x="12886" y="3148"/>
                </a:lnTo>
                <a:lnTo>
                  <a:pt x="12886" y="3061"/>
                </a:lnTo>
                <a:lnTo>
                  <a:pt x="12960" y="2973"/>
                </a:lnTo>
                <a:lnTo>
                  <a:pt x="13034" y="2798"/>
                </a:lnTo>
                <a:lnTo>
                  <a:pt x="13034" y="2711"/>
                </a:lnTo>
                <a:lnTo>
                  <a:pt x="13109" y="2623"/>
                </a:lnTo>
                <a:lnTo>
                  <a:pt x="13109" y="2361"/>
                </a:lnTo>
                <a:lnTo>
                  <a:pt x="13183" y="2274"/>
                </a:lnTo>
                <a:lnTo>
                  <a:pt x="13183" y="2186"/>
                </a:lnTo>
                <a:lnTo>
                  <a:pt x="13258" y="2099"/>
                </a:lnTo>
                <a:lnTo>
                  <a:pt x="13407" y="2011"/>
                </a:lnTo>
                <a:lnTo>
                  <a:pt x="13556" y="2011"/>
                </a:lnTo>
                <a:lnTo>
                  <a:pt x="13556" y="1924"/>
                </a:lnTo>
                <a:lnTo>
                  <a:pt x="13630" y="1836"/>
                </a:lnTo>
                <a:lnTo>
                  <a:pt x="13630" y="1749"/>
                </a:lnTo>
                <a:lnTo>
                  <a:pt x="13779" y="1574"/>
                </a:lnTo>
                <a:lnTo>
                  <a:pt x="13779" y="1137"/>
                </a:lnTo>
                <a:lnTo>
                  <a:pt x="13705" y="1137"/>
                </a:lnTo>
                <a:lnTo>
                  <a:pt x="13705" y="1049"/>
                </a:lnTo>
                <a:lnTo>
                  <a:pt x="12960" y="1049"/>
                </a:lnTo>
                <a:lnTo>
                  <a:pt x="12886" y="962"/>
                </a:lnTo>
                <a:lnTo>
                  <a:pt x="12290" y="962"/>
                </a:lnTo>
                <a:lnTo>
                  <a:pt x="12215" y="874"/>
                </a:lnTo>
                <a:lnTo>
                  <a:pt x="12141" y="874"/>
                </a:lnTo>
                <a:lnTo>
                  <a:pt x="12066" y="787"/>
                </a:lnTo>
                <a:lnTo>
                  <a:pt x="11917" y="700"/>
                </a:lnTo>
                <a:lnTo>
                  <a:pt x="11843" y="612"/>
                </a:lnTo>
                <a:lnTo>
                  <a:pt x="11694" y="525"/>
                </a:lnTo>
                <a:lnTo>
                  <a:pt x="11619" y="525"/>
                </a:lnTo>
                <a:lnTo>
                  <a:pt x="11545" y="437"/>
                </a:lnTo>
                <a:lnTo>
                  <a:pt x="11321" y="350"/>
                </a:lnTo>
                <a:lnTo>
                  <a:pt x="11098" y="350"/>
                </a:lnTo>
                <a:lnTo>
                  <a:pt x="10949" y="262"/>
                </a:lnTo>
                <a:lnTo>
                  <a:pt x="10800" y="262"/>
                </a:lnTo>
                <a:lnTo>
                  <a:pt x="10800" y="350"/>
                </a:lnTo>
                <a:lnTo>
                  <a:pt x="10651" y="350"/>
                </a:lnTo>
                <a:lnTo>
                  <a:pt x="10651" y="700"/>
                </a:lnTo>
                <a:lnTo>
                  <a:pt x="10726" y="700"/>
                </a:lnTo>
                <a:lnTo>
                  <a:pt x="10800" y="787"/>
                </a:lnTo>
                <a:lnTo>
                  <a:pt x="11023" y="787"/>
                </a:lnTo>
                <a:lnTo>
                  <a:pt x="11023" y="874"/>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23" name="Freeform 17"/>
          <p:cNvSpPr/>
          <p:nvPr/>
        </p:nvSpPr>
        <p:spPr>
          <a:xfrm>
            <a:off x="9441997" y="5140099"/>
            <a:ext cx="1007237" cy="710228"/>
          </a:xfrm>
          <a:custGeom>
            <a:avLst/>
            <a:gdLst/>
            <a:ahLst/>
            <a:cxnLst>
              <a:cxn ang="0">
                <a:pos x="wd2" y="hd2"/>
              </a:cxn>
              <a:cxn ang="5400000">
                <a:pos x="wd2" y="hd2"/>
              </a:cxn>
              <a:cxn ang="10800000">
                <a:pos x="wd2" y="hd2"/>
              </a:cxn>
              <a:cxn ang="16200000">
                <a:pos x="wd2" y="hd2"/>
              </a:cxn>
            </a:cxnLst>
            <a:rect l="0" t="0" r="r" b="b"/>
            <a:pathLst>
              <a:path w="21600" h="21600" extrusionOk="0">
                <a:moveTo>
                  <a:pt x="11023" y="874"/>
                </a:moveTo>
                <a:lnTo>
                  <a:pt x="11098" y="962"/>
                </a:lnTo>
                <a:lnTo>
                  <a:pt x="11098" y="1049"/>
                </a:lnTo>
                <a:lnTo>
                  <a:pt x="11172" y="1137"/>
                </a:lnTo>
                <a:lnTo>
                  <a:pt x="11172" y="1399"/>
                </a:lnTo>
                <a:lnTo>
                  <a:pt x="11098" y="1399"/>
                </a:lnTo>
                <a:lnTo>
                  <a:pt x="11098" y="1487"/>
                </a:lnTo>
                <a:lnTo>
                  <a:pt x="10204" y="1487"/>
                </a:lnTo>
                <a:lnTo>
                  <a:pt x="10204" y="1574"/>
                </a:lnTo>
                <a:lnTo>
                  <a:pt x="10055" y="1574"/>
                </a:lnTo>
                <a:lnTo>
                  <a:pt x="9981" y="1662"/>
                </a:lnTo>
                <a:lnTo>
                  <a:pt x="9981" y="1749"/>
                </a:lnTo>
                <a:lnTo>
                  <a:pt x="9757" y="2011"/>
                </a:lnTo>
                <a:lnTo>
                  <a:pt x="9757" y="2099"/>
                </a:lnTo>
                <a:lnTo>
                  <a:pt x="9683" y="2186"/>
                </a:lnTo>
                <a:lnTo>
                  <a:pt x="9683" y="2711"/>
                </a:lnTo>
                <a:lnTo>
                  <a:pt x="9608" y="2886"/>
                </a:lnTo>
                <a:lnTo>
                  <a:pt x="9608" y="3148"/>
                </a:lnTo>
                <a:lnTo>
                  <a:pt x="9459" y="3323"/>
                </a:lnTo>
                <a:lnTo>
                  <a:pt x="9310" y="3323"/>
                </a:lnTo>
                <a:lnTo>
                  <a:pt x="9236" y="3411"/>
                </a:lnTo>
                <a:lnTo>
                  <a:pt x="8938" y="3411"/>
                </a:lnTo>
                <a:lnTo>
                  <a:pt x="8789" y="3236"/>
                </a:lnTo>
                <a:lnTo>
                  <a:pt x="8789" y="3148"/>
                </a:lnTo>
                <a:lnTo>
                  <a:pt x="8714" y="2973"/>
                </a:lnTo>
                <a:lnTo>
                  <a:pt x="8714" y="2886"/>
                </a:lnTo>
                <a:lnTo>
                  <a:pt x="8640" y="2798"/>
                </a:lnTo>
                <a:lnTo>
                  <a:pt x="8640" y="2711"/>
                </a:lnTo>
                <a:lnTo>
                  <a:pt x="8342" y="2361"/>
                </a:lnTo>
                <a:lnTo>
                  <a:pt x="7895" y="2361"/>
                </a:lnTo>
                <a:lnTo>
                  <a:pt x="7746" y="2449"/>
                </a:lnTo>
                <a:lnTo>
                  <a:pt x="7672" y="2449"/>
                </a:lnTo>
                <a:lnTo>
                  <a:pt x="7597" y="2536"/>
                </a:lnTo>
                <a:lnTo>
                  <a:pt x="7523" y="2536"/>
                </a:lnTo>
                <a:lnTo>
                  <a:pt x="7523" y="2623"/>
                </a:lnTo>
                <a:lnTo>
                  <a:pt x="7448" y="2623"/>
                </a:lnTo>
                <a:lnTo>
                  <a:pt x="7448" y="2886"/>
                </a:lnTo>
                <a:lnTo>
                  <a:pt x="7374" y="3061"/>
                </a:lnTo>
                <a:lnTo>
                  <a:pt x="7374" y="3236"/>
                </a:lnTo>
                <a:lnTo>
                  <a:pt x="7299" y="3236"/>
                </a:lnTo>
                <a:lnTo>
                  <a:pt x="7299" y="3323"/>
                </a:lnTo>
                <a:lnTo>
                  <a:pt x="7225" y="3411"/>
                </a:lnTo>
                <a:lnTo>
                  <a:pt x="7150" y="3411"/>
                </a:lnTo>
                <a:lnTo>
                  <a:pt x="6927" y="3673"/>
                </a:lnTo>
                <a:lnTo>
                  <a:pt x="6852" y="3673"/>
                </a:lnTo>
                <a:lnTo>
                  <a:pt x="6554" y="3848"/>
                </a:lnTo>
                <a:lnTo>
                  <a:pt x="6480" y="3935"/>
                </a:lnTo>
                <a:lnTo>
                  <a:pt x="6406" y="3935"/>
                </a:lnTo>
                <a:lnTo>
                  <a:pt x="6406" y="4023"/>
                </a:lnTo>
                <a:lnTo>
                  <a:pt x="6331" y="4198"/>
                </a:lnTo>
                <a:lnTo>
                  <a:pt x="6257" y="4198"/>
                </a:lnTo>
                <a:lnTo>
                  <a:pt x="6257" y="4285"/>
                </a:lnTo>
                <a:lnTo>
                  <a:pt x="6182" y="4372"/>
                </a:lnTo>
                <a:lnTo>
                  <a:pt x="6182" y="4897"/>
                </a:lnTo>
                <a:lnTo>
                  <a:pt x="6108" y="4985"/>
                </a:lnTo>
                <a:lnTo>
                  <a:pt x="6033" y="4985"/>
                </a:lnTo>
                <a:lnTo>
                  <a:pt x="5959" y="4897"/>
                </a:lnTo>
                <a:lnTo>
                  <a:pt x="5884" y="4897"/>
                </a:lnTo>
                <a:lnTo>
                  <a:pt x="5810" y="4810"/>
                </a:lnTo>
                <a:lnTo>
                  <a:pt x="5810" y="4722"/>
                </a:lnTo>
                <a:lnTo>
                  <a:pt x="5735" y="4635"/>
                </a:lnTo>
                <a:lnTo>
                  <a:pt x="5735" y="4460"/>
                </a:lnTo>
                <a:lnTo>
                  <a:pt x="5512" y="4460"/>
                </a:lnTo>
                <a:lnTo>
                  <a:pt x="5512" y="5509"/>
                </a:lnTo>
                <a:lnTo>
                  <a:pt x="5437" y="5597"/>
                </a:lnTo>
                <a:lnTo>
                  <a:pt x="5437" y="5684"/>
                </a:lnTo>
                <a:lnTo>
                  <a:pt x="5363" y="5859"/>
                </a:lnTo>
                <a:lnTo>
                  <a:pt x="5214" y="5947"/>
                </a:lnTo>
                <a:lnTo>
                  <a:pt x="5139" y="6121"/>
                </a:lnTo>
                <a:lnTo>
                  <a:pt x="4990" y="6296"/>
                </a:lnTo>
                <a:lnTo>
                  <a:pt x="4916" y="6471"/>
                </a:lnTo>
                <a:lnTo>
                  <a:pt x="4767" y="6559"/>
                </a:lnTo>
                <a:lnTo>
                  <a:pt x="4543" y="6821"/>
                </a:lnTo>
                <a:lnTo>
                  <a:pt x="4394" y="6821"/>
                </a:lnTo>
                <a:lnTo>
                  <a:pt x="4320" y="6909"/>
                </a:lnTo>
                <a:lnTo>
                  <a:pt x="4097" y="6996"/>
                </a:lnTo>
                <a:lnTo>
                  <a:pt x="3948" y="7083"/>
                </a:lnTo>
                <a:lnTo>
                  <a:pt x="3873" y="7083"/>
                </a:lnTo>
                <a:lnTo>
                  <a:pt x="3724" y="7171"/>
                </a:lnTo>
                <a:lnTo>
                  <a:pt x="3501" y="7171"/>
                </a:lnTo>
                <a:lnTo>
                  <a:pt x="2979" y="7346"/>
                </a:lnTo>
                <a:lnTo>
                  <a:pt x="2383" y="7521"/>
                </a:lnTo>
                <a:lnTo>
                  <a:pt x="2309" y="7521"/>
                </a:lnTo>
                <a:lnTo>
                  <a:pt x="2160" y="7608"/>
                </a:lnTo>
                <a:lnTo>
                  <a:pt x="2086" y="7696"/>
                </a:lnTo>
                <a:lnTo>
                  <a:pt x="2011" y="7696"/>
                </a:lnTo>
                <a:lnTo>
                  <a:pt x="1564" y="8220"/>
                </a:lnTo>
                <a:lnTo>
                  <a:pt x="1490" y="8395"/>
                </a:lnTo>
                <a:lnTo>
                  <a:pt x="1341" y="8483"/>
                </a:lnTo>
                <a:lnTo>
                  <a:pt x="1341" y="8570"/>
                </a:lnTo>
                <a:lnTo>
                  <a:pt x="1266" y="8657"/>
                </a:lnTo>
                <a:lnTo>
                  <a:pt x="1192" y="8657"/>
                </a:lnTo>
                <a:lnTo>
                  <a:pt x="1117" y="8745"/>
                </a:lnTo>
                <a:lnTo>
                  <a:pt x="223" y="8745"/>
                </a:lnTo>
                <a:lnTo>
                  <a:pt x="223" y="8832"/>
                </a:lnTo>
                <a:lnTo>
                  <a:pt x="149" y="8920"/>
                </a:lnTo>
                <a:lnTo>
                  <a:pt x="149" y="9007"/>
                </a:lnTo>
                <a:lnTo>
                  <a:pt x="74" y="9095"/>
                </a:lnTo>
                <a:lnTo>
                  <a:pt x="74" y="9794"/>
                </a:lnTo>
                <a:lnTo>
                  <a:pt x="149" y="9969"/>
                </a:lnTo>
                <a:lnTo>
                  <a:pt x="149" y="10232"/>
                </a:lnTo>
                <a:lnTo>
                  <a:pt x="223" y="10406"/>
                </a:lnTo>
                <a:lnTo>
                  <a:pt x="223" y="10581"/>
                </a:lnTo>
                <a:lnTo>
                  <a:pt x="298" y="10669"/>
                </a:lnTo>
                <a:lnTo>
                  <a:pt x="298" y="10756"/>
                </a:lnTo>
                <a:lnTo>
                  <a:pt x="372" y="10844"/>
                </a:lnTo>
                <a:lnTo>
                  <a:pt x="372" y="10931"/>
                </a:lnTo>
                <a:lnTo>
                  <a:pt x="447" y="10931"/>
                </a:lnTo>
                <a:lnTo>
                  <a:pt x="521" y="11019"/>
                </a:lnTo>
                <a:lnTo>
                  <a:pt x="596" y="11019"/>
                </a:lnTo>
                <a:lnTo>
                  <a:pt x="670" y="11106"/>
                </a:lnTo>
                <a:lnTo>
                  <a:pt x="745" y="11106"/>
                </a:lnTo>
                <a:lnTo>
                  <a:pt x="745" y="11543"/>
                </a:lnTo>
                <a:lnTo>
                  <a:pt x="670" y="11543"/>
                </a:lnTo>
                <a:lnTo>
                  <a:pt x="670" y="11631"/>
                </a:lnTo>
                <a:lnTo>
                  <a:pt x="521" y="11631"/>
                </a:lnTo>
                <a:lnTo>
                  <a:pt x="521" y="11543"/>
                </a:lnTo>
                <a:lnTo>
                  <a:pt x="298" y="11281"/>
                </a:lnTo>
                <a:lnTo>
                  <a:pt x="223" y="11281"/>
                </a:lnTo>
                <a:lnTo>
                  <a:pt x="223" y="11194"/>
                </a:lnTo>
                <a:lnTo>
                  <a:pt x="74" y="11194"/>
                </a:lnTo>
                <a:lnTo>
                  <a:pt x="0" y="11281"/>
                </a:lnTo>
                <a:lnTo>
                  <a:pt x="0" y="11806"/>
                </a:lnTo>
                <a:lnTo>
                  <a:pt x="74" y="11981"/>
                </a:lnTo>
                <a:lnTo>
                  <a:pt x="74" y="12243"/>
                </a:lnTo>
                <a:lnTo>
                  <a:pt x="149" y="12418"/>
                </a:lnTo>
                <a:lnTo>
                  <a:pt x="223" y="12768"/>
                </a:lnTo>
                <a:lnTo>
                  <a:pt x="298" y="13030"/>
                </a:lnTo>
                <a:lnTo>
                  <a:pt x="372" y="13117"/>
                </a:lnTo>
                <a:lnTo>
                  <a:pt x="372" y="13205"/>
                </a:lnTo>
                <a:lnTo>
                  <a:pt x="521" y="13380"/>
                </a:lnTo>
                <a:lnTo>
                  <a:pt x="521" y="13467"/>
                </a:lnTo>
                <a:lnTo>
                  <a:pt x="596" y="13555"/>
                </a:lnTo>
                <a:lnTo>
                  <a:pt x="596" y="13642"/>
                </a:lnTo>
                <a:lnTo>
                  <a:pt x="670" y="13730"/>
                </a:lnTo>
                <a:lnTo>
                  <a:pt x="670" y="14691"/>
                </a:lnTo>
                <a:lnTo>
                  <a:pt x="596" y="14866"/>
                </a:lnTo>
                <a:lnTo>
                  <a:pt x="596" y="15129"/>
                </a:lnTo>
                <a:lnTo>
                  <a:pt x="670" y="15129"/>
                </a:lnTo>
                <a:lnTo>
                  <a:pt x="670" y="15216"/>
                </a:lnTo>
                <a:lnTo>
                  <a:pt x="745" y="15216"/>
                </a:lnTo>
                <a:lnTo>
                  <a:pt x="894" y="15304"/>
                </a:lnTo>
                <a:lnTo>
                  <a:pt x="968" y="15391"/>
                </a:lnTo>
                <a:lnTo>
                  <a:pt x="968" y="15479"/>
                </a:lnTo>
                <a:lnTo>
                  <a:pt x="1043" y="15566"/>
                </a:lnTo>
                <a:lnTo>
                  <a:pt x="1043" y="16440"/>
                </a:lnTo>
                <a:lnTo>
                  <a:pt x="968" y="16528"/>
                </a:lnTo>
                <a:lnTo>
                  <a:pt x="968" y="16615"/>
                </a:lnTo>
                <a:lnTo>
                  <a:pt x="596" y="16615"/>
                </a:lnTo>
                <a:lnTo>
                  <a:pt x="596" y="16703"/>
                </a:lnTo>
                <a:lnTo>
                  <a:pt x="521" y="16790"/>
                </a:lnTo>
                <a:lnTo>
                  <a:pt x="521" y="17053"/>
                </a:lnTo>
                <a:lnTo>
                  <a:pt x="447" y="17053"/>
                </a:lnTo>
                <a:lnTo>
                  <a:pt x="447" y="17140"/>
                </a:lnTo>
                <a:lnTo>
                  <a:pt x="298" y="17315"/>
                </a:lnTo>
                <a:lnTo>
                  <a:pt x="298" y="17402"/>
                </a:lnTo>
                <a:lnTo>
                  <a:pt x="223" y="17402"/>
                </a:lnTo>
                <a:lnTo>
                  <a:pt x="223" y="17577"/>
                </a:lnTo>
                <a:lnTo>
                  <a:pt x="298" y="17665"/>
                </a:lnTo>
                <a:lnTo>
                  <a:pt x="298" y="17752"/>
                </a:lnTo>
                <a:lnTo>
                  <a:pt x="819" y="18364"/>
                </a:lnTo>
                <a:lnTo>
                  <a:pt x="1043" y="18452"/>
                </a:lnTo>
                <a:lnTo>
                  <a:pt x="1192" y="18627"/>
                </a:lnTo>
                <a:lnTo>
                  <a:pt x="1341" y="18627"/>
                </a:lnTo>
                <a:lnTo>
                  <a:pt x="1415" y="18714"/>
                </a:lnTo>
                <a:lnTo>
                  <a:pt x="1490" y="18714"/>
                </a:lnTo>
                <a:lnTo>
                  <a:pt x="1564" y="18802"/>
                </a:lnTo>
                <a:lnTo>
                  <a:pt x="1788" y="18802"/>
                </a:lnTo>
                <a:lnTo>
                  <a:pt x="1937" y="18627"/>
                </a:lnTo>
                <a:lnTo>
                  <a:pt x="1937" y="18539"/>
                </a:lnTo>
                <a:lnTo>
                  <a:pt x="2011" y="18452"/>
                </a:lnTo>
                <a:lnTo>
                  <a:pt x="2011" y="18364"/>
                </a:lnTo>
                <a:lnTo>
                  <a:pt x="2086" y="18364"/>
                </a:lnTo>
                <a:lnTo>
                  <a:pt x="2086" y="18189"/>
                </a:lnTo>
                <a:lnTo>
                  <a:pt x="2234" y="18015"/>
                </a:lnTo>
                <a:lnTo>
                  <a:pt x="2681" y="18015"/>
                </a:lnTo>
                <a:lnTo>
                  <a:pt x="2905" y="18102"/>
                </a:lnTo>
                <a:lnTo>
                  <a:pt x="3799" y="18102"/>
                </a:lnTo>
                <a:lnTo>
                  <a:pt x="4097" y="18015"/>
                </a:lnTo>
                <a:lnTo>
                  <a:pt x="4469" y="18015"/>
                </a:lnTo>
                <a:lnTo>
                  <a:pt x="4618" y="17927"/>
                </a:lnTo>
                <a:lnTo>
                  <a:pt x="4841" y="17927"/>
                </a:lnTo>
                <a:lnTo>
                  <a:pt x="4990" y="17752"/>
                </a:lnTo>
                <a:lnTo>
                  <a:pt x="5065" y="17752"/>
                </a:lnTo>
                <a:lnTo>
                  <a:pt x="5139" y="17665"/>
                </a:lnTo>
                <a:lnTo>
                  <a:pt x="5139" y="17577"/>
                </a:lnTo>
                <a:lnTo>
                  <a:pt x="5214" y="17490"/>
                </a:lnTo>
                <a:lnTo>
                  <a:pt x="5288" y="17315"/>
                </a:lnTo>
                <a:lnTo>
                  <a:pt x="5363" y="17228"/>
                </a:lnTo>
                <a:lnTo>
                  <a:pt x="5363" y="17140"/>
                </a:lnTo>
                <a:lnTo>
                  <a:pt x="5512" y="17053"/>
                </a:lnTo>
                <a:lnTo>
                  <a:pt x="5661" y="16878"/>
                </a:lnTo>
                <a:lnTo>
                  <a:pt x="5735" y="16878"/>
                </a:lnTo>
                <a:lnTo>
                  <a:pt x="5884" y="16703"/>
                </a:lnTo>
                <a:lnTo>
                  <a:pt x="6033" y="16703"/>
                </a:lnTo>
                <a:lnTo>
                  <a:pt x="6108" y="16615"/>
                </a:lnTo>
                <a:lnTo>
                  <a:pt x="7299" y="16615"/>
                </a:lnTo>
                <a:lnTo>
                  <a:pt x="7374" y="16528"/>
                </a:lnTo>
                <a:lnTo>
                  <a:pt x="7597" y="16528"/>
                </a:lnTo>
                <a:lnTo>
                  <a:pt x="7672" y="16440"/>
                </a:lnTo>
                <a:lnTo>
                  <a:pt x="7746" y="16440"/>
                </a:lnTo>
                <a:lnTo>
                  <a:pt x="7746" y="16353"/>
                </a:lnTo>
                <a:lnTo>
                  <a:pt x="7970" y="16091"/>
                </a:lnTo>
                <a:lnTo>
                  <a:pt x="8044" y="16091"/>
                </a:lnTo>
                <a:lnTo>
                  <a:pt x="8193" y="16003"/>
                </a:lnTo>
                <a:lnTo>
                  <a:pt x="8789" y="16003"/>
                </a:lnTo>
                <a:lnTo>
                  <a:pt x="8938" y="15916"/>
                </a:lnTo>
                <a:lnTo>
                  <a:pt x="9236" y="15916"/>
                </a:lnTo>
                <a:lnTo>
                  <a:pt x="9236" y="16266"/>
                </a:lnTo>
                <a:lnTo>
                  <a:pt x="9385" y="16266"/>
                </a:lnTo>
                <a:lnTo>
                  <a:pt x="9385" y="16353"/>
                </a:lnTo>
                <a:lnTo>
                  <a:pt x="9534" y="16353"/>
                </a:lnTo>
                <a:lnTo>
                  <a:pt x="9608" y="16266"/>
                </a:lnTo>
                <a:lnTo>
                  <a:pt x="10055" y="16266"/>
                </a:lnTo>
                <a:lnTo>
                  <a:pt x="10055" y="16353"/>
                </a:lnTo>
                <a:lnTo>
                  <a:pt x="10130" y="16353"/>
                </a:lnTo>
                <a:lnTo>
                  <a:pt x="10279" y="16528"/>
                </a:lnTo>
                <a:lnTo>
                  <a:pt x="10353" y="16703"/>
                </a:lnTo>
                <a:lnTo>
                  <a:pt x="10726" y="17140"/>
                </a:lnTo>
                <a:lnTo>
                  <a:pt x="10726" y="17315"/>
                </a:lnTo>
                <a:lnTo>
                  <a:pt x="10874" y="17490"/>
                </a:lnTo>
                <a:lnTo>
                  <a:pt x="10874" y="18364"/>
                </a:lnTo>
                <a:lnTo>
                  <a:pt x="10949" y="18364"/>
                </a:lnTo>
                <a:lnTo>
                  <a:pt x="10949" y="18452"/>
                </a:lnTo>
                <a:lnTo>
                  <a:pt x="11023" y="18452"/>
                </a:lnTo>
                <a:lnTo>
                  <a:pt x="11098" y="18364"/>
                </a:lnTo>
                <a:lnTo>
                  <a:pt x="11247" y="18364"/>
                </a:lnTo>
                <a:lnTo>
                  <a:pt x="11321" y="18277"/>
                </a:lnTo>
                <a:lnTo>
                  <a:pt x="11470" y="18189"/>
                </a:lnTo>
                <a:lnTo>
                  <a:pt x="11545" y="18102"/>
                </a:lnTo>
                <a:lnTo>
                  <a:pt x="11694" y="18015"/>
                </a:lnTo>
                <a:lnTo>
                  <a:pt x="11917" y="17752"/>
                </a:lnTo>
                <a:lnTo>
                  <a:pt x="11992" y="17577"/>
                </a:lnTo>
                <a:lnTo>
                  <a:pt x="12141" y="17402"/>
                </a:lnTo>
                <a:lnTo>
                  <a:pt x="12141" y="17315"/>
                </a:lnTo>
                <a:lnTo>
                  <a:pt x="12215" y="17053"/>
                </a:lnTo>
                <a:lnTo>
                  <a:pt x="12290" y="16965"/>
                </a:lnTo>
                <a:lnTo>
                  <a:pt x="12290" y="16878"/>
                </a:lnTo>
                <a:lnTo>
                  <a:pt x="12364" y="16878"/>
                </a:lnTo>
                <a:lnTo>
                  <a:pt x="12364" y="16790"/>
                </a:lnTo>
                <a:lnTo>
                  <a:pt x="12439" y="16790"/>
                </a:lnTo>
                <a:lnTo>
                  <a:pt x="12439" y="16878"/>
                </a:lnTo>
                <a:lnTo>
                  <a:pt x="12513" y="16878"/>
                </a:lnTo>
                <a:lnTo>
                  <a:pt x="12513" y="17228"/>
                </a:lnTo>
                <a:lnTo>
                  <a:pt x="12439" y="17315"/>
                </a:lnTo>
                <a:lnTo>
                  <a:pt x="12439" y="17490"/>
                </a:lnTo>
                <a:lnTo>
                  <a:pt x="12364" y="17665"/>
                </a:lnTo>
                <a:lnTo>
                  <a:pt x="12364" y="17840"/>
                </a:lnTo>
                <a:lnTo>
                  <a:pt x="12215" y="18015"/>
                </a:lnTo>
                <a:lnTo>
                  <a:pt x="12215" y="18102"/>
                </a:lnTo>
                <a:lnTo>
                  <a:pt x="12066" y="18189"/>
                </a:lnTo>
                <a:lnTo>
                  <a:pt x="11992" y="18277"/>
                </a:lnTo>
                <a:lnTo>
                  <a:pt x="11992" y="18364"/>
                </a:lnTo>
                <a:lnTo>
                  <a:pt x="11917" y="18364"/>
                </a:lnTo>
                <a:lnTo>
                  <a:pt x="11917" y="18452"/>
                </a:lnTo>
                <a:lnTo>
                  <a:pt x="11992" y="18452"/>
                </a:lnTo>
                <a:lnTo>
                  <a:pt x="11992" y="18539"/>
                </a:lnTo>
                <a:lnTo>
                  <a:pt x="12364" y="18539"/>
                </a:lnTo>
                <a:lnTo>
                  <a:pt x="12364" y="18452"/>
                </a:lnTo>
                <a:lnTo>
                  <a:pt x="12439" y="18364"/>
                </a:lnTo>
                <a:lnTo>
                  <a:pt x="12439" y="18102"/>
                </a:lnTo>
                <a:lnTo>
                  <a:pt x="12588" y="17927"/>
                </a:lnTo>
                <a:lnTo>
                  <a:pt x="12588" y="17840"/>
                </a:lnTo>
                <a:lnTo>
                  <a:pt x="12662" y="17840"/>
                </a:lnTo>
                <a:lnTo>
                  <a:pt x="12662" y="18364"/>
                </a:lnTo>
                <a:lnTo>
                  <a:pt x="12737" y="18452"/>
                </a:lnTo>
                <a:lnTo>
                  <a:pt x="12737" y="18539"/>
                </a:lnTo>
                <a:lnTo>
                  <a:pt x="13109" y="18977"/>
                </a:lnTo>
                <a:lnTo>
                  <a:pt x="13109" y="19589"/>
                </a:lnTo>
                <a:lnTo>
                  <a:pt x="13034" y="19764"/>
                </a:lnTo>
                <a:lnTo>
                  <a:pt x="12960" y="19851"/>
                </a:lnTo>
                <a:lnTo>
                  <a:pt x="12960" y="20201"/>
                </a:lnTo>
                <a:lnTo>
                  <a:pt x="13258" y="20551"/>
                </a:lnTo>
                <a:lnTo>
                  <a:pt x="13332" y="20551"/>
                </a:lnTo>
                <a:lnTo>
                  <a:pt x="13556" y="20813"/>
                </a:lnTo>
                <a:lnTo>
                  <a:pt x="13705" y="20900"/>
                </a:lnTo>
                <a:lnTo>
                  <a:pt x="13854" y="20900"/>
                </a:lnTo>
                <a:lnTo>
                  <a:pt x="14003" y="20988"/>
                </a:lnTo>
                <a:lnTo>
                  <a:pt x="14226" y="21075"/>
                </a:lnTo>
                <a:lnTo>
                  <a:pt x="14375" y="21163"/>
                </a:lnTo>
                <a:lnTo>
                  <a:pt x="14599" y="21250"/>
                </a:lnTo>
                <a:lnTo>
                  <a:pt x="14971" y="21338"/>
                </a:lnTo>
                <a:lnTo>
                  <a:pt x="15269" y="21513"/>
                </a:lnTo>
                <a:lnTo>
                  <a:pt x="15492" y="21513"/>
                </a:lnTo>
                <a:lnTo>
                  <a:pt x="15716" y="21600"/>
                </a:lnTo>
                <a:lnTo>
                  <a:pt x="16088" y="21600"/>
                </a:lnTo>
                <a:lnTo>
                  <a:pt x="16237" y="21513"/>
                </a:lnTo>
                <a:lnTo>
                  <a:pt x="16312" y="21513"/>
                </a:lnTo>
                <a:lnTo>
                  <a:pt x="16461" y="21425"/>
                </a:lnTo>
                <a:lnTo>
                  <a:pt x="16684" y="21250"/>
                </a:lnTo>
                <a:lnTo>
                  <a:pt x="17131" y="21075"/>
                </a:lnTo>
                <a:lnTo>
                  <a:pt x="17280" y="20988"/>
                </a:lnTo>
                <a:lnTo>
                  <a:pt x="17727" y="20813"/>
                </a:lnTo>
                <a:lnTo>
                  <a:pt x="17950" y="20638"/>
                </a:lnTo>
                <a:lnTo>
                  <a:pt x="18099" y="20638"/>
                </a:lnTo>
                <a:lnTo>
                  <a:pt x="18323" y="20376"/>
                </a:lnTo>
                <a:lnTo>
                  <a:pt x="18397" y="20376"/>
                </a:lnTo>
                <a:lnTo>
                  <a:pt x="18546" y="20201"/>
                </a:lnTo>
                <a:lnTo>
                  <a:pt x="18546" y="20113"/>
                </a:lnTo>
                <a:lnTo>
                  <a:pt x="18621" y="20026"/>
                </a:lnTo>
                <a:lnTo>
                  <a:pt x="18621" y="19764"/>
                </a:lnTo>
                <a:lnTo>
                  <a:pt x="18770" y="19414"/>
                </a:lnTo>
                <a:lnTo>
                  <a:pt x="18770" y="19151"/>
                </a:lnTo>
                <a:lnTo>
                  <a:pt x="18844" y="19064"/>
                </a:lnTo>
                <a:lnTo>
                  <a:pt x="18844" y="18977"/>
                </a:lnTo>
                <a:lnTo>
                  <a:pt x="19217" y="18539"/>
                </a:lnTo>
                <a:lnTo>
                  <a:pt x="19366" y="18452"/>
                </a:lnTo>
                <a:lnTo>
                  <a:pt x="19514" y="18277"/>
                </a:lnTo>
                <a:lnTo>
                  <a:pt x="19589" y="18277"/>
                </a:lnTo>
                <a:lnTo>
                  <a:pt x="19589" y="18189"/>
                </a:lnTo>
                <a:lnTo>
                  <a:pt x="19663" y="18189"/>
                </a:lnTo>
                <a:lnTo>
                  <a:pt x="19663" y="18102"/>
                </a:lnTo>
                <a:lnTo>
                  <a:pt x="19738" y="18015"/>
                </a:lnTo>
                <a:lnTo>
                  <a:pt x="19812" y="17840"/>
                </a:lnTo>
                <a:lnTo>
                  <a:pt x="19812" y="17665"/>
                </a:lnTo>
                <a:lnTo>
                  <a:pt x="19961" y="17315"/>
                </a:lnTo>
                <a:lnTo>
                  <a:pt x="20036" y="17228"/>
                </a:lnTo>
                <a:lnTo>
                  <a:pt x="20036" y="17140"/>
                </a:lnTo>
                <a:lnTo>
                  <a:pt x="20483" y="16615"/>
                </a:lnTo>
                <a:lnTo>
                  <a:pt x="20781" y="16353"/>
                </a:lnTo>
                <a:lnTo>
                  <a:pt x="20855" y="16178"/>
                </a:lnTo>
                <a:lnTo>
                  <a:pt x="21004" y="16091"/>
                </a:lnTo>
                <a:lnTo>
                  <a:pt x="21004" y="16003"/>
                </a:lnTo>
                <a:lnTo>
                  <a:pt x="21153" y="15916"/>
                </a:lnTo>
                <a:lnTo>
                  <a:pt x="21228" y="15741"/>
                </a:lnTo>
                <a:lnTo>
                  <a:pt x="21228" y="15653"/>
                </a:lnTo>
                <a:lnTo>
                  <a:pt x="21302" y="15566"/>
                </a:lnTo>
                <a:lnTo>
                  <a:pt x="21302" y="14779"/>
                </a:lnTo>
                <a:lnTo>
                  <a:pt x="21228" y="14254"/>
                </a:lnTo>
                <a:lnTo>
                  <a:pt x="21228" y="13730"/>
                </a:lnTo>
                <a:lnTo>
                  <a:pt x="21302" y="13642"/>
                </a:lnTo>
                <a:lnTo>
                  <a:pt x="21302" y="13380"/>
                </a:lnTo>
                <a:lnTo>
                  <a:pt x="21451" y="12768"/>
                </a:lnTo>
                <a:lnTo>
                  <a:pt x="21451" y="12418"/>
                </a:lnTo>
                <a:lnTo>
                  <a:pt x="21526" y="12068"/>
                </a:lnTo>
                <a:lnTo>
                  <a:pt x="21526" y="11806"/>
                </a:lnTo>
                <a:lnTo>
                  <a:pt x="21600" y="11718"/>
                </a:lnTo>
                <a:lnTo>
                  <a:pt x="21600" y="11281"/>
                </a:lnTo>
                <a:lnTo>
                  <a:pt x="21526" y="11106"/>
                </a:lnTo>
                <a:lnTo>
                  <a:pt x="21526" y="10931"/>
                </a:lnTo>
                <a:lnTo>
                  <a:pt x="21451" y="10931"/>
                </a:lnTo>
                <a:lnTo>
                  <a:pt x="21377" y="10756"/>
                </a:lnTo>
                <a:lnTo>
                  <a:pt x="21302" y="10669"/>
                </a:lnTo>
                <a:lnTo>
                  <a:pt x="21228" y="10494"/>
                </a:lnTo>
                <a:lnTo>
                  <a:pt x="21004" y="10232"/>
                </a:lnTo>
                <a:lnTo>
                  <a:pt x="20930" y="10057"/>
                </a:lnTo>
                <a:lnTo>
                  <a:pt x="20855" y="9969"/>
                </a:lnTo>
                <a:lnTo>
                  <a:pt x="20855" y="9882"/>
                </a:lnTo>
                <a:lnTo>
                  <a:pt x="20781" y="9707"/>
                </a:lnTo>
                <a:lnTo>
                  <a:pt x="20706" y="9357"/>
                </a:lnTo>
                <a:lnTo>
                  <a:pt x="20706" y="9182"/>
                </a:lnTo>
                <a:lnTo>
                  <a:pt x="20632" y="9007"/>
                </a:lnTo>
                <a:lnTo>
                  <a:pt x="20632" y="8920"/>
                </a:lnTo>
                <a:lnTo>
                  <a:pt x="20557" y="8832"/>
                </a:lnTo>
                <a:lnTo>
                  <a:pt x="20557" y="8745"/>
                </a:lnTo>
                <a:lnTo>
                  <a:pt x="20483" y="8745"/>
                </a:lnTo>
                <a:lnTo>
                  <a:pt x="20483" y="8657"/>
                </a:lnTo>
                <a:lnTo>
                  <a:pt x="20334" y="8657"/>
                </a:lnTo>
                <a:lnTo>
                  <a:pt x="20185" y="8570"/>
                </a:lnTo>
                <a:lnTo>
                  <a:pt x="20110" y="8570"/>
                </a:lnTo>
                <a:lnTo>
                  <a:pt x="19961" y="8483"/>
                </a:lnTo>
                <a:lnTo>
                  <a:pt x="19887" y="8483"/>
                </a:lnTo>
                <a:lnTo>
                  <a:pt x="19887" y="8395"/>
                </a:lnTo>
                <a:lnTo>
                  <a:pt x="19812" y="8395"/>
                </a:lnTo>
                <a:lnTo>
                  <a:pt x="19812" y="8220"/>
                </a:lnTo>
                <a:lnTo>
                  <a:pt x="19738" y="8133"/>
                </a:lnTo>
                <a:lnTo>
                  <a:pt x="19738" y="7346"/>
                </a:lnTo>
                <a:lnTo>
                  <a:pt x="19589" y="7171"/>
                </a:lnTo>
                <a:lnTo>
                  <a:pt x="19589" y="7083"/>
                </a:lnTo>
                <a:lnTo>
                  <a:pt x="19440" y="7083"/>
                </a:lnTo>
                <a:lnTo>
                  <a:pt x="19366" y="6996"/>
                </a:lnTo>
                <a:lnTo>
                  <a:pt x="19291" y="6996"/>
                </a:lnTo>
                <a:lnTo>
                  <a:pt x="19142" y="6909"/>
                </a:lnTo>
                <a:lnTo>
                  <a:pt x="18919" y="6821"/>
                </a:lnTo>
                <a:lnTo>
                  <a:pt x="18844" y="6821"/>
                </a:lnTo>
                <a:lnTo>
                  <a:pt x="18770" y="6734"/>
                </a:lnTo>
                <a:lnTo>
                  <a:pt x="18695" y="6734"/>
                </a:lnTo>
                <a:lnTo>
                  <a:pt x="18546" y="6559"/>
                </a:lnTo>
                <a:lnTo>
                  <a:pt x="18546" y="6384"/>
                </a:lnTo>
                <a:lnTo>
                  <a:pt x="18472" y="6296"/>
                </a:lnTo>
                <a:lnTo>
                  <a:pt x="18472" y="5859"/>
                </a:lnTo>
                <a:lnTo>
                  <a:pt x="18546" y="5422"/>
                </a:lnTo>
                <a:lnTo>
                  <a:pt x="18546" y="5072"/>
                </a:lnTo>
                <a:lnTo>
                  <a:pt x="18472" y="4897"/>
                </a:lnTo>
                <a:lnTo>
                  <a:pt x="18472" y="4722"/>
                </a:lnTo>
                <a:lnTo>
                  <a:pt x="18397" y="4460"/>
                </a:lnTo>
                <a:lnTo>
                  <a:pt x="18397" y="4285"/>
                </a:lnTo>
                <a:lnTo>
                  <a:pt x="18323" y="4023"/>
                </a:lnTo>
                <a:lnTo>
                  <a:pt x="18248" y="3848"/>
                </a:lnTo>
                <a:lnTo>
                  <a:pt x="18248" y="3673"/>
                </a:lnTo>
                <a:lnTo>
                  <a:pt x="18174" y="3585"/>
                </a:lnTo>
                <a:lnTo>
                  <a:pt x="18174" y="3498"/>
                </a:lnTo>
                <a:lnTo>
                  <a:pt x="18099" y="3411"/>
                </a:lnTo>
                <a:lnTo>
                  <a:pt x="18025" y="3236"/>
                </a:lnTo>
                <a:lnTo>
                  <a:pt x="17950" y="3148"/>
                </a:lnTo>
                <a:lnTo>
                  <a:pt x="17801" y="3061"/>
                </a:lnTo>
                <a:lnTo>
                  <a:pt x="17727" y="2973"/>
                </a:lnTo>
                <a:lnTo>
                  <a:pt x="17652" y="2798"/>
                </a:lnTo>
                <a:lnTo>
                  <a:pt x="17503" y="2623"/>
                </a:lnTo>
                <a:lnTo>
                  <a:pt x="17429" y="2449"/>
                </a:lnTo>
                <a:lnTo>
                  <a:pt x="17354" y="2361"/>
                </a:lnTo>
                <a:lnTo>
                  <a:pt x="17280" y="2186"/>
                </a:lnTo>
                <a:lnTo>
                  <a:pt x="17280" y="2011"/>
                </a:lnTo>
                <a:lnTo>
                  <a:pt x="17131" y="1662"/>
                </a:lnTo>
                <a:lnTo>
                  <a:pt x="17131" y="1224"/>
                </a:lnTo>
                <a:lnTo>
                  <a:pt x="17354" y="962"/>
                </a:lnTo>
                <a:lnTo>
                  <a:pt x="17354" y="874"/>
                </a:lnTo>
                <a:lnTo>
                  <a:pt x="17429" y="787"/>
                </a:lnTo>
                <a:lnTo>
                  <a:pt x="17429" y="700"/>
                </a:lnTo>
                <a:lnTo>
                  <a:pt x="17354" y="700"/>
                </a:lnTo>
                <a:lnTo>
                  <a:pt x="17354" y="525"/>
                </a:lnTo>
                <a:lnTo>
                  <a:pt x="17280" y="350"/>
                </a:lnTo>
                <a:lnTo>
                  <a:pt x="16982" y="0"/>
                </a:lnTo>
                <a:lnTo>
                  <a:pt x="16759" y="0"/>
                </a:lnTo>
                <a:lnTo>
                  <a:pt x="16684" y="87"/>
                </a:lnTo>
                <a:lnTo>
                  <a:pt x="16684" y="175"/>
                </a:lnTo>
                <a:lnTo>
                  <a:pt x="16610" y="262"/>
                </a:lnTo>
                <a:lnTo>
                  <a:pt x="16535" y="525"/>
                </a:lnTo>
                <a:lnTo>
                  <a:pt x="16535" y="612"/>
                </a:lnTo>
                <a:lnTo>
                  <a:pt x="16461" y="700"/>
                </a:lnTo>
                <a:lnTo>
                  <a:pt x="16461" y="787"/>
                </a:lnTo>
                <a:lnTo>
                  <a:pt x="16163" y="1137"/>
                </a:lnTo>
                <a:lnTo>
                  <a:pt x="16163" y="1224"/>
                </a:lnTo>
                <a:lnTo>
                  <a:pt x="16088" y="1312"/>
                </a:lnTo>
                <a:lnTo>
                  <a:pt x="16088" y="2186"/>
                </a:lnTo>
                <a:lnTo>
                  <a:pt x="16163" y="2536"/>
                </a:lnTo>
                <a:lnTo>
                  <a:pt x="16163" y="3061"/>
                </a:lnTo>
                <a:lnTo>
                  <a:pt x="16237" y="3236"/>
                </a:lnTo>
                <a:lnTo>
                  <a:pt x="16237" y="3760"/>
                </a:lnTo>
                <a:lnTo>
                  <a:pt x="16163" y="3848"/>
                </a:lnTo>
                <a:lnTo>
                  <a:pt x="16163" y="3935"/>
                </a:lnTo>
                <a:lnTo>
                  <a:pt x="16088" y="4023"/>
                </a:lnTo>
                <a:lnTo>
                  <a:pt x="16088" y="4110"/>
                </a:lnTo>
                <a:lnTo>
                  <a:pt x="16014" y="4198"/>
                </a:lnTo>
                <a:lnTo>
                  <a:pt x="15939" y="4372"/>
                </a:lnTo>
                <a:lnTo>
                  <a:pt x="15865" y="4460"/>
                </a:lnTo>
                <a:lnTo>
                  <a:pt x="15865" y="4547"/>
                </a:lnTo>
                <a:lnTo>
                  <a:pt x="15790" y="4635"/>
                </a:lnTo>
                <a:lnTo>
                  <a:pt x="15790" y="4810"/>
                </a:lnTo>
                <a:lnTo>
                  <a:pt x="15716" y="4810"/>
                </a:lnTo>
                <a:lnTo>
                  <a:pt x="15716" y="4897"/>
                </a:lnTo>
                <a:lnTo>
                  <a:pt x="15641" y="4985"/>
                </a:lnTo>
                <a:lnTo>
                  <a:pt x="15492" y="4985"/>
                </a:lnTo>
                <a:lnTo>
                  <a:pt x="15418" y="5072"/>
                </a:lnTo>
                <a:lnTo>
                  <a:pt x="15269" y="5072"/>
                </a:lnTo>
                <a:lnTo>
                  <a:pt x="15120" y="4985"/>
                </a:lnTo>
                <a:lnTo>
                  <a:pt x="14971" y="4985"/>
                </a:lnTo>
                <a:lnTo>
                  <a:pt x="14971" y="4897"/>
                </a:lnTo>
                <a:lnTo>
                  <a:pt x="14897" y="4897"/>
                </a:lnTo>
                <a:lnTo>
                  <a:pt x="14822" y="4810"/>
                </a:lnTo>
                <a:lnTo>
                  <a:pt x="14748" y="4635"/>
                </a:lnTo>
                <a:lnTo>
                  <a:pt x="14599" y="4460"/>
                </a:lnTo>
                <a:lnTo>
                  <a:pt x="14524" y="4460"/>
                </a:lnTo>
                <a:lnTo>
                  <a:pt x="14375" y="4285"/>
                </a:lnTo>
                <a:lnTo>
                  <a:pt x="14301" y="4285"/>
                </a:lnTo>
                <a:lnTo>
                  <a:pt x="14077" y="4198"/>
                </a:lnTo>
                <a:lnTo>
                  <a:pt x="13928" y="4110"/>
                </a:lnTo>
                <a:lnTo>
                  <a:pt x="13779" y="4110"/>
                </a:lnTo>
                <a:lnTo>
                  <a:pt x="13258" y="3498"/>
                </a:lnTo>
                <a:lnTo>
                  <a:pt x="13183" y="3498"/>
                </a:lnTo>
                <a:lnTo>
                  <a:pt x="13034" y="3411"/>
                </a:lnTo>
                <a:lnTo>
                  <a:pt x="12886" y="3411"/>
                </a:lnTo>
                <a:lnTo>
                  <a:pt x="12886" y="3323"/>
                </a:lnTo>
                <a:lnTo>
                  <a:pt x="12811" y="3323"/>
                </a:lnTo>
                <a:lnTo>
                  <a:pt x="12811" y="3236"/>
                </a:lnTo>
                <a:lnTo>
                  <a:pt x="12886" y="3148"/>
                </a:lnTo>
                <a:lnTo>
                  <a:pt x="12886" y="3061"/>
                </a:lnTo>
                <a:lnTo>
                  <a:pt x="12960" y="2973"/>
                </a:lnTo>
                <a:lnTo>
                  <a:pt x="13034" y="2798"/>
                </a:lnTo>
                <a:lnTo>
                  <a:pt x="13034" y="2711"/>
                </a:lnTo>
                <a:lnTo>
                  <a:pt x="13109" y="2623"/>
                </a:lnTo>
                <a:lnTo>
                  <a:pt x="13109" y="2361"/>
                </a:lnTo>
                <a:lnTo>
                  <a:pt x="13183" y="2274"/>
                </a:lnTo>
                <a:lnTo>
                  <a:pt x="13183" y="2186"/>
                </a:lnTo>
                <a:lnTo>
                  <a:pt x="13258" y="2099"/>
                </a:lnTo>
                <a:lnTo>
                  <a:pt x="13407" y="2011"/>
                </a:lnTo>
                <a:lnTo>
                  <a:pt x="13556" y="2011"/>
                </a:lnTo>
                <a:lnTo>
                  <a:pt x="13556" y="1924"/>
                </a:lnTo>
                <a:lnTo>
                  <a:pt x="13630" y="1836"/>
                </a:lnTo>
                <a:lnTo>
                  <a:pt x="13630" y="1749"/>
                </a:lnTo>
                <a:lnTo>
                  <a:pt x="13779" y="1574"/>
                </a:lnTo>
                <a:lnTo>
                  <a:pt x="13779" y="1137"/>
                </a:lnTo>
                <a:lnTo>
                  <a:pt x="13705" y="1137"/>
                </a:lnTo>
                <a:lnTo>
                  <a:pt x="13705" y="1049"/>
                </a:lnTo>
                <a:lnTo>
                  <a:pt x="12960" y="1049"/>
                </a:lnTo>
                <a:lnTo>
                  <a:pt x="12886" y="962"/>
                </a:lnTo>
                <a:lnTo>
                  <a:pt x="12290" y="962"/>
                </a:lnTo>
                <a:lnTo>
                  <a:pt x="12215" y="874"/>
                </a:lnTo>
                <a:lnTo>
                  <a:pt x="12141" y="874"/>
                </a:lnTo>
                <a:lnTo>
                  <a:pt x="12066" y="787"/>
                </a:lnTo>
                <a:lnTo>
                  <a:pt x="11917" y="700"/>
                </a:lnTo>
                <a:lnTo>
                  <a:pt x="11843" y="612"/>
                </a:lnTo>
                <a:lnTo>
                  <a:pt x="11694" y="525"/>
                </a:lnTo>
                <a:lnTo>
                  <a:pt x="11619" y="525"/>
                </a:lnTo>
                <a:lnTo>
                  <a:pt x="11545" y="437"/>
                </a:lnTo>
                <a:lnTo>
                  <a:pt x="11321" y="350"/>
                </a:lnTo>
                <a:lnTo>
                  <a:pt x="11098" y="350"/>
                </a:lnTo>
                <a:lnTo>
                  <a:pt x="10949" y="262"/>
                </a:lnTo>
                <a:lnTo>
                  <a:pt x="10800" y="262"/>
                </a:lnTo>
                <a:lnTo>
                  <a:pt x="10800" y="350"/>
                </a:lnTo>
                <a:lnTo>
                  <a:pt x="10651" y="350"/>
                </a:lnTo>
                <a:lnTo>
                  <a:pt x="10651" y="700"/>
                </a:lnTo>
                <a:lnTo>
                  <a:pt x="10726" y="700"/>
                </a:lnTo>
                <a:lnTo>
                  <a:pt x="10800" y="787"/>
                </a:lnTo>
                <a:lnTo>
                  <a:pt x="11023" y="787"/>
                </a:lnTo>
                <a:lnTo>
                  <a:pt x="11023" y="874"/>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24" name="Freeform 18"/>
          <p:cNvSpPr/>
          <p:nvPr/>
        </p:nvSpPr>
        <p:spPr>
          <a:xfrm>
            <a:off x="10140115" y="5907835"/>
            <a:ext cx="97252" cy="74762"/>
          </a:xfrm>
          <a:custGeom>
            <a:avLst/>
            <a:gdLst/>
            <a:ahLst/>
            <a:cxnLst>
              <a:cxn ang="0">
                <a:pos x="wd2" y="hd2"/>
              </a:cxn>
              <a:cxn ang="5400000">
                <a:pos x="wd2" y="hd2"/>
              </a:cxn>
              <a:cxn ang="10800000">
                <a:pos x="wd2" y="hd2"/>
              </a:cxn>
              <a:cxn ang="16200000">
                <a:pos x="wd2" y="hd2"/>
              </a:cxn>
            </a:cxnLst>
            <a:rect l="0" t="0" r="r" b="b"/>
            <a:pathLst>
              <a:path w="21600" h="21600" extrusionOk="0">
                <a:moveTo>
                  <a:pt x="3086" y="0"/>
                </a:moveTo>
                <a:lnTo>
                  <a:pt x="5400" y="0"/>
                </a:lnTo>
                <a:lnTo>
                  <a:pt x="8486" y="1662"/>
                </a:lnTo>
                <a:lnTo>
                  <a:pt x="16200" y="1662"/>
                </a:lnTo>
                <a:lnTo>
                  <a:pt x="17743" y="831"/>
                </a:lnTo>
                <a:lnTo>
                  <a:pt x="20057" y="831"/>
                </a:lnTo>
                <a:lnTo>
                  <a:pt x="20057" y="1662"/>
                </a:lnTo>
                <a:lnTo>
                  <a:pt x="21600" y="1662"/>
                </a:lnTo>
                <a:lnTo>
                  <a:pt x="21600" y="6646"/>
                </a:lnTo>
                <a:lnTo>
                  <a:pt x="20829" y="7477"/>
                </a:lnTo>
                <a:lnTo>
                  <a:pt x="20829" y="9138"/>
                </a:lnTo>
                <a:lnTo>
                  <a:pt x="20057" y="9138"/>
                </a:lnTo>
                <a:lnTo>
                  <a:pt x="20057" y="9969"/>
                </a:lnTo>
                <a:lnTo>
                  <a:pt x="18514" y="11631"/>
                </a:lnTo>
                <a:lnTo>
                  <a:pt x="18514" y="12462"/>
                </a:lnTo>
                <a:lnTo>
                  <a:pt x="17743" y="12462"/>
                </a:lnTo>
                <a:lnTo>
                  <a:pt x="16971" y="13292"/>
                </a:lnTo>
                <a:lnTo>
                  <a:pt x="16971" y="18277"/>
                </a:lnTo>
                <a:lnTo>
                  <a:pt x="16200" y="19108"/>
                </a:lnTo>
                <a:lnTo>
                  <a:pt x="16200" y="19938"/>
                </a:lnTo>
                <a:lnTo>
                  <a:pt x="14657" y="19938"/>
                </a:lnTo>
                <a:lnTo>
                  <a:pt x="13886" y="20769"/>
                </a:lnTo>
                <a:lnTo>
                  <a:pt x="9257" y="20769"/>
                </a:lnTo>
                <a:lnTo>
                  <a:pt x="8486" y="21600"/>
                </a:lnTo>
                <a:lnTo>
                  <a:pt x="6171" y="21600"/>
                </a:lnTo>
                <a:lnTo>
                  <a:pt x="5400" y="20769"/>
                </a:lnTo>
                <a:lnTo>
                  <a:pt x="3857" y="20769"/>
                </a:lnTo>
                <a:lnTo>
                  <a:pt x="3086" y="19938"/>
                </a:lnTo>
                <a:lnTo>
                  <a:pt x="2314" y="19938"/>
                </a:lnTo>
                <a:lnTo>
                  <a:pt x="2314" y="19108"/>
                </a:lnTo>
                <a:lnTo>
                  <a:pt x="1543" y="18277"/>
                </a:lnTo>
                <a:lnTo>
                  <a:pt x="771" y="16615"/>
                </a:lnTo>
                <a:lnTo>
                  <a:pt x="771" y="11631"/>
                </a:lnTo>
                <a:lnTo>
                  <a:pt x="0" y="10800"/>
                </a:lnTo>
                <a:lnTo>
                  <a:pt x="771" y="9138"/>
                </a:lnTo>
                <a:lnTo>
                  <a:pt x="771" y="4985"/>
                </a:lnTo>
                <a:lnTo>
                  <a:pt x="1543" y="4154"/>
                </a:lnTo>
                <a:lnTo>
                  <a:pt x="1543" y="2492"/>
                </a:lnTo>
                <a:lnTo>
                  <a:pt x="2314" y="1662"/>
                </a:lnTo>
                <a:lnTo>
                  <a:pt x="2314" y="831"/>
                </a:lnTo>
                <a:lnTo>
                  <a:pt x="3086" y="831"/>
                </a:lnTo>
                <a:lnTo>
                  <a:pt x="3086" y="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25" name="Freeform 20"/>
          <p:cNvSpPr/>
          <p:nvPr/>
        </p:nvSpPr>
        <p:spPr>
          <a:xfrm>
            <a:off x="10883386" y="5738185"/>
            <a:ext cx="114618" cy="192654"/>
          </a:xfrm>
          <a:custGeom>
            <a:avLst/>
            <a:gdLst/>
            <a:ahLst/>
            <a:cxnLst>
              <a:cxn ang="0">
                <a:pos x="wd2" y="hd2"/>
              </a:cxn>
              <a:cxn ang="5400000">
                <a:pos x="wd2" y="hd2"/>
              </a:cxn>
              <a:cxn ang="10800000">
                <a:pos x="wd2" y="hd2"/>
              </a:cxn>
              <a:cxn ang="16200000">
                <a:pos x="wd2" y="hd2"/>
              </a:cxn>
            </a:cxnLst>
            <a:rect l="0" t="0" r="r" b="b"/>
            <a:pathLst>
              <a:path w="21600" h="21600" extrusionOk="0">
                <a:moveTo>
                  <a:pt x="1964" y="322"/>
                </a:moveTo>
                <a:lnTo>
                  <a:pt x="1309" y="322"/>
                </a:lnTo>
                <a:lnTo>
                  <a:pt x="1309" y="2257"/>
                </a:lnTo>
                <a:lnTo>
                  <a:pt x="1964" y="2901"/>
                </a:lnTo>
                <a:lnTo>
                  <a:pt x="1964" y="3546"/>
                </a:lnTo>
                <a:lnTo>
                  <a:pt x="2618" y="4513"/>
                </a:lnTo>
                <a:lnTo>
                  <a:pt x="3927" y="5803"/>
                </a:lnTo>
                <a:lnTo>
                  <a:pt x="5891" y="6770"/>
                </a:lnTo>
                <a:lnTo>
                  <a:pt x="5891" y="7093"/>
                </a:lnTo>
                <a:lnTo>
                  <a:pt x="6545" y="7415"/>
                </a:lnTo>
                <a:lnTo>
                  <a:pt x="6545" y="9027"/>
                </a:lnTo>
                <a:lnTo>
                  <a:pt x="5891" y="9672"/>
                </a:lnTo>
                <a:lnTo>
                  <a:pt x="5891" y="9994"/>
                </a:lnTo>
                <a:lnTo>
                  <a:pt x="5236" y="10316"/>
                </a:lnTo>
                <a:lnTo>
                  <a:pt x="4582" y="10961"/>
                </a:lnTo>
                <a:lnTo>
                  <a:pt x="4582" y="11284"/>
                </a:lnTo>
                <a:lnTo>
                  <a:pt x="3927" y="11284"/>
                </a:lnTo>
                <a:lnTo>
                  <a:pt x="655" y="12896"/>
                </a:lnTo>
                <a:lnTo>
                  <a:pt x="655" y="13218"/>
                </a:lnTo>
                <a:lnTo>
                  <a:pt x="0" y="13540"/>
                </a:lnTo>
                <a:lnTo>
                  <a:pt x="0" y="14507"/>
                </a:lnTo>
                <a:lnTo>
                  <a:pt x="655" y="15152"/>
                </a:lnTo>
                <a:lnTo>
                  <a:pt x="655" y="18054"/>
                </a:lnTo>
                <a:lnTo>
                  <a:pt x="1309" y="19021"/>
                </a:lnTo>
                <a:lnTo>
                  <a:pt x="1309" y="19988"/>
                </a:lnTo>
                <a:lnTo>
                  <a:pt x="1964" y="20310"/>
                </a:lnTo>
                <a:lnTo>
                  <a:pt x="1964" y="20633"/>
                </a:lnTo>
                <a:lnTo>
                  <a:pt x="2618" y="20633"/>
                </a:lnTo>
                <a:lnTo>
                  <a:pt x="3273" y="20955"/>
                </a:lnTo>
                <a:lnTo>
                  <a:pt x="3273" y="21278"/>
                </a:lnTo>
                <a:lnTo>
                  <a:pt x="4582" y="21278"/>
                </a:lnTo>
                <a:lnTo>
                  <a:pt x="5236" y="21600"/>
                </a:lnTo>
                <a:lnTo>
                  <a:pt x="7200" y="21600"/>
                </a:lnTo>
                <a:lnTo>
                  <a:pt x="7200" y="20633"/>
                </a:lnTo>
                <a:lnTo>
                  <a:pt x="7855" y="20633"/>
                </a:lnTo>
                <a:lnTo>
                  <a:pt x="7855" y="18054"/>
                </a:lnTo>
                <a:lnTo>
                  <a:pt x="8509" y="17731"/>
                </a:lnTo>
                <a:lnTo>
                  <a:pt x="8509" y="17409"/>
                </a:lnTo>
                <a:lnTo>
                  <a:pt x="9164" y="17409"/>
                </a:lnTo>
                <a:lnTo>
                  <a:pt x="12436" y="15797"/>
                </a:lnTo>
                <a:lnTo>
                  <a:pt x="13091" y="15797"/>
                </a:lnTo>
                <a:lnTo>
                  <a:pt x="14400" y="15475"/>
                </a:lnTo>
                <a:lnTo>
                  <a:pt x="16364" y="14830"/>
                </a:lnTo>
                <a:lnTo>
                  <a:pt x="17673" y="14830"/>
                </a:lnTo>
                <a:lnTo>
                  <a:pt x="18982" y="14185"/>
                </a:lnTo>
                <a:lnTo>
                  <a:pt x="19636" y="14185"/>
                </a:lnTo>
                <a:lnTo>
                  <a:pt x="19636" y="13863"/>
                </a:lnTo>
                <a:lnTo>
                  <a:pt x="20291" y="13540"/>
                </a:lnTo>
                <a:lnTo>
                  <a:pt x="20291" y="13218"/>
                </a:lnTo>
                <a:lnTo>
                  <a:pt x="20945" y="12896"/>
                </a:lnTo>
                <a:lnTo>
                  <a:pt x="20945" y="12251"/>
                </a:lnTo>
                <a:lnTo>
                  <a:pt x="21600" y="11928"/>
                </a:lnTo>
                <a:lnTo>
                  <a:pt x="21600" y="9349"/>
                </a:lnTo>
                <a:lnTo>
                  <a:pt x="20945" y="9349"/>
                </a:lnTo>
                <a:lnTo>
                  <a:pt x="20945" y="9027"/>
                </a:lnTo>
                <a:lnTo>
                  <a:pt x="18327" y="9027"/>
                </a:lnTo>
                <a:lnTo>
                  <a:pt x="17018" y="9349"/>
                </a:lnTo>
                <a:lnTo>
                  <a:pt x="13091" y="9349"/>
                </a:lnTo>
                <a:lnTo>
                  <a:pt x="13091" y="6125"/>
                </a:lnTo>
                <a:lnTo>
                  <a:pt x="9818" y="6125"/>
                </a:lnTo>
                <a:lnTo>
                  <a:pt x="8509" y="5803"/>
                </a:lnTo>
                <a:lnTo>
                  <a:pt x="7855" y="5803"/>
                </a:lnTo>
                <a:lnTo>
                  <a:pt x="7200" y="5481"/>
                </a:lnTo>
                <a:lnTo>
                  <a:pt x="7200" y="4191"/>
                </a:lnTo>
                <a:lnTo>
                  <a:pt x="7855" y="3224"/>
                </a:lnTo>
                <a:lnTo>
                  <a:pt x="7855" y="1934"/>
                </a:lnTo>
                <a:lnTo>
                  <a:pt x="7200" y="1612"/>
                </a:lnTo>
                <a:lnTo>
                  <a:pt x="7200" y="1290"/>
                </a:lnTo>
                <a:lnTo>
                  <a:pt x="6545" y="967"/>
                </a:lnTo>
                <a:lnTo>
                  <a:pt x="6545" y="645"/>
                </a:lnTo>
                <a:lnTo>
                  <a:pt x="5891" y="645"/>
                </a:lnTo>
                <a:lnTo>
                  <a:pt x="5236" y="322"/>
                </a:lnTo>
                <a:lnTo>
                  <a:pt x="3927" y="322"/>
                </a:lnTo>
                <a:lnTo>
                  <a:pt x="3273" y="0"/>
                </a:lnTo>
                <a:lnTo>
                  <a:pt x="2618" y="0"/>
                </a:lnTo>
                <a:lnTo>
                  <a:pt x="1964" y="322"/>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26" name="Freeform 21"/>
          <p:cNvSpPr/>
          <p:nvPr/>
        </p:nvSpPr>
        <p:spPr>
          <a:xfrm>
            <a:off x="10883386" y="5738185"/>
            <a:ext cx="114618" cy="192654"/>
          </a:xfrm>
          <a:custGeom>
            <a:avLst/>
            <a:gdLst/>
            <a:ahLst/>
            <a:cxnLst>
              <a:cxn ang="0">
                <a:pos x="wd2" y="hd2"/>
              </a:cxn>
              <a:cxn ang="5400000">
                <a:pos x="wd2" y="hd2"/>
              </a:cxn>
              <a:cxn ang="10800000">
                <a:pos x="wd2" y="hd2"/>
              </a:cxn>
              <a:cxn ang="16200000">
                <a:pos x="wd2" y="hd2"/>
              </a:cxn>
            </a:cxnLst>
            <a:rect l="0" t="0" r="r" b="b"/>
            <a:pathLst>
              <a:path w="21600" h="21600" extrusionOk="0">
                <a:moveTo>
                  <a:pt x="1964" y="322"/>
                </a:moveTo>
                <a:lnTo>
                  <a:pt x="1309" y="322"/>
                </a:lnTo>
                <a:lnTo>
                  <a:pt x="1309" y="2257"/>
                </a:lnTo>
                <a:lnTo>
                  <a:pt x="1964" y="2901"/>
                </a:lnTo>
                <a:lnTo>
                  <a:pt x="1964" y="3546"/>
                </a:lnTo>
                <a:lnTo>
                  <a:pt x="2618" y="4513"/>
                </a:lnTo>
                <a:lnTo>
                  <a:pt x="3927" y="5803"/>
                </a:lnTo>
                <a:lnTo>
                  <a:pt x="5891" y="6770"/>
                </a:lnTo>
                <a:lnTo>
                  <a:pt x="5891" y="7093"/>
                </a:lnTo>
                <a:lnTo>
                  <a:pt x="6545" y="7415"/>
                </a:lnTo>
                <a:lnTo>
                  <a:pt x="6545" y="9027"/>
                </a:lnTo>
                <a:lnTo>
                  <a:pt x="5891" y="9672"/>
                </a:lnTo>
                <a:lnTo>
                  <a:pt x="5891" y="9994"/>
                </a:lnTo>
                <a:lnTo>
                  <a:pt x="5236" y="10316"/>
                </a:lnTo>
                <a:lnTo>
                  <a:pt x="4582" y="10961"/>
                </a:lnTo>
                <a:lnTo>
                  <a:pt x="4582" y="11284"/>
                </a:lnTo>
                <a:lnTo>
                  <a:pt x="3927" y="11284"/>
                </a:lnTo>
                <a:lnTo>
                  <a:pt x="655" y="12896"/>
                </a:lnTo>
                <a:lnTo>
                  <a:pt x="655" y="13218"/>
                </a:lnTo>
                <a:lnTo>
                  <a:pt x="0" y="13540"/>
                </a:lnTo>
                <a:lnTo>
                  <a:pt x="0" y="14507"/>
                </a:lnTo>
                <a:lnTo>
                  <a:pt x="655" y="15152"/>
                </a:lnTo>
                <a:lnTo>
                  <a:pt x="655" y="18054"/>
                </a:lnTo>
                <a:lnTo>
                  <a:pt x="1309" y="19021"/>
                </a:lnTo>
                <a:lnTo>
                  <a:pt x="1309" y="19988"/>
                </a:lnTo>
                <a:lnTo>
                  <a:pt x="1964" y="20310"/>
                </a:lnTo>
                <a:lnTo>
                  <a:pt x="1964" y="20633"/>
                </a:lnTo>
                <a:lnTo>
                  <a:pt x="2618" y="20633"/>
                </a:lnTo>
                <a:lnTo>
                  <a:pt x="3273" y="20955"/>
                </a:lnTo>
                <a:lnTo>
                  <a:pt x="3273" y="21278"/>
                </a:lnTo>
                <a:lnTo>
                  <a:pt x="4582" y="21278"/>
                </a:lnTo>
                <a:lnTo>
                  <a:pt x="5236" y="21600"/>
                </a:lnTo>
                <a:lnTo>
                  <a:pt x="7200" y="21600"/>
                </a:lnTo>
                <a:lnTo>
                  <a:pt x="7200" y="20633"/>
                </a:lnTo>
                <a:lnTo>
                  <a:pt x="7855" y="20633"/>
                </a:lnTo>
                <a:lnTo>
                  <a:pt x="7855" y="18054"/>
                </a:lnTo>
                <a:lnTo>
                  <a:pt x="8509" y="17731"/>
                </a:lnTo>
                <a:lnTo>
                  <a:pt x="8509" y="17409"/>
                </a:lnTo>
                <a:lnTo>
                  <a:pt x="9164" y="17409"/>
                </a:lnTo>
                <a:lnTo>
                  <a:pt x="12436" y="15797"/>
                </a:lnTo>
                <a:lnTo>
                  <a:pt x="13091" y="15797"/>
                </a:lnTo>
                <a:lnTo>
                  <a:pt x="14400" y="15475"/>
                </a:lnTo>
                <a:lnTo>
                  <a:pt x="16364" y="14830"/>
                </a:lnTo>
                <a:lnTo>
                  <a:pt x="17673" y="14830"/>
                </a:lnTo>
                <a:lnTo>
                  <a:pt x="18982" y="14185"/>
                </a:lnTo>
                <a:lnTo>
                  <a:pt x="19636" y="14185"/>
                </a:lnTo>
                <a:lnTo>
                  <a:pt x="19636" y="13863"/>
                </a:lnTo>
                <a:lnTo>
                  <a:pt x="20291" y="13540"/>
                </a:lnTo>
                <a:lnTo>
                  <a:pt x="20291" y="13218"/>
                </a:lnTo>
                <a:lnTo>
                  <a:pt x="20945" y="12896"/>
                </a:lnTo>
                <a:lnTo>
                  <a:pt x="20945" y="12251"/>
                </a:lnTo>
                <a:lnTo>
                  <a:pt x="21600" y="11928"/>
                </a:lnTo>
                <a:lnTo>
                  <a:pt x="21600" y="9349"/>
                </a:lnTo>
                <a:lnTo>
                  <a:pt x="20945" y="9349"/>
                </a:lnTo>
                <a:lnTo>
                  <a:pt x="20945" y="9027"/>
                </a:lnTo>
                <a:lnTo>
                  <a:pt x="18327" y="9027"/>
                </a:lnTo>
                <a:lnTo>
                  <a:pt x="17018" y="9349"/>
                </a:lnTo>
                <a:lnTo>
                  <a:pt x="13091" y="9349"/>
                </a:lnTo>
                <a:lnTo>
                  <a:pt x="13091" y="6125"/>
                </a:lnTo>
                <a:lnTo>
                  <a:pt x="9818" y="6125"/>
                </a:lnTo>
                <a:lnTo>
                  <a:pt x="8509" y="5803"/>
                </a:lnTo>
                <a:lnTo>
                  <a:pt x="7855" y="5803"/>
                </a:lnTo>
                <a:lnTo>
                  <a:pt x="7200" y="5481"/>
                </a:lnTo>
                <a:lnTo>
                  <a:pt x="7200" y="4191"/>
                </a:lnTo>
                <a:lnTo>
                  <a:pt x="7855" y="3224"/>
                </a:lnTo>
                <a:lnTo>
                  <a:pt x="7855" y="1934"/>
                </a:lnTo>
                <a:lnTo>
                  <a:pt x="7200" y="1612"/>
                </a:lnTo>
                <a:lnTo>
                  <a:pt x="7200" y="1290"/>
                </a:lnTo>
                <a:lnTo>
                  <a:pt x="6545" y="967"/>
                </a:lnTo>
                <a:lnTo>
                  <a:pt x="6545" y="645"/>
                </a:lnTo>
                <a:lnTo>
                  <a:pt x="5891" y="645"/>
                </a:lnTo>
                <a:lnTo>
                  <a:pt x="5236" y="322"/>
                </a:lnTo>
                <a:lnTo>
                  <a:pt x="3927" y="322"/>
                </a:lnTo>
                <a:lnTo>
                  <a:pt x="3273" y="0"/>
                </a:lnTo>
                <a:lnTo>
                  <a:pt x="2618" y="0"/>
                </a:lnTo>
                <a:lnTo>
                  <a:pt x="1964" y="322"/>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27" name="Freeform 24"/>
          <p:cNvSpPr/>
          <p:nvPr/>
        </p:nvSpPr>
        <p:spPr>
          <a:xfrm>
            <a:off x="9626078" y="4286101"/>
            <a:ext cx="41681" cy="6901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000" y="0"/>
                </a:lnTo>
                <a:lnTo>
                  <a:pt x="9000" y="900"/>
                </a:lnTo>
                <a:lnTo>
                  <a:pt x="7200" y="900"/>
                </a:lnTo>
                <a:lnTo>
                  <a:pt x="7200" y="1800"/>
                </a:lnTo>
                <a:lnTo>
                  <a:pt x="3600" y="3600"/>
                </a:lnTo>
                <a:lnTo>
                  <a:pt x="3600" y="4500"/>
                </a:lnTo>
                <a:lnTo>
                  <a:pt x="1800" y="6300"/>
                </a:lnTo>
                <a:lnTo>
                  <a:pt x="1800" y="7200"/>
                </a:lnTo>
                <a:lnTo>
                  <a:pt x="0" y="8100"/>
                </a:lnTo>
                <a:lnTo>
                  <a:pt x="0" y="16200"/>
                </a:lnTo>
                <a:lnTo>
                  <a:pt x="1800" y="17100"/>
                </a:lnTo>
                <a:lnTo>
                  <a:pt x="3600" y="18900"/>
                </a:lnTo>
                <a:lnTo>
                  <a:pt x="7200" y="20700"/>
                </a:lnTo>
                <a:lnTo>
                  <a:pt x="9000" y="20700"/>
                </a:lnTo>
                <a:lnTo>
                  <a:pt x="10800" y="21600"/>
                </a:lnTo>
                <a:lnTo>
                  <a:pt x="16200" y="21600"/>
                </a:lnTo>
                <a:lnTo>
                  <a:pt x="18000" y="20700"/>
                </a:lnTo>
                <a:lnTo>
                  <a:pt x="18000" y="19800"/>
                </a:lnTo>
                <a:lnTo>
                  <a:pt x="19800" y="18900"/>
                </a:lnTo>
                <a:lnTo>
                  <a:pt x="19800" y="17100"/>
                </a:lnTo>
                <a:lnTo>
                  <a:pt x="21600" y="16200"/>
                </a:lnTo>
                <a:lnTo>
                  <a:pt x="21600" y="8100"/>
                </a:lnTo>
                <a:lnTo>
                  <a:pt x="18000" y="4500"/>
                </a:lnTo>
                <a:lnTo>
                  <a:pt x="18000" y="2700"/>
                </a:lnTo>
                <a:lnTo>
                  <a:pt x="16200" y="2700"/>
                </a:lnTo>
                <a:lnTo>
                  <a:pt x="16200" y="1800"/>
                </a:lnTo>
                <a:lnTo>
                  <a:pt x="14400" y="900"/>
                </a:lnTo>
                <a:lnTo>
                  <a:pt x="12600" y="900"/>
                </a:lnTo>
                <a:lnTo>
                  <a:pt x="12600" y="0"/>
                </a:lnTo>
                <a:lnTo>
                  <a:pt x="10800" y="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28" name="Freeform 25"/>
          <p:cNvSpPr/>
          <p:nvPr/>
        </p:nvSpPr>
        <p:spPr>
          <a:xfrm>
            <a:off x="9626078" y="4286101"/>
            <a:ext cx="41681" cy="6901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000" y="0"/>
                </a:lnTo>
                <a:lnTo>
                  <a:pt x="9000" y="900"/>
                </a:lnTo>
                <a:lnTo>
                  <a:pt x="7200" y="900"/>
                </a:lnTo>
                <a:lnTo>
                  <a:pt x="7200" y="1800"/>
                </a:lnTo>
                <a:lnTo>
                  <a:pt x="3600" y="3600"/>
                </a:lnTo>
                <a:lnTo>
                  <a:pt x="3600" y="4500"/>
                </a:lnTo>
                <a:lnTo>
                  <a:pt x="1800" y="6300"/>
                </a:lnTo>
                <a:lnTo>
                  <a:pt x="1800" y="7200"/>
                </a:lnTo>
                <a:lnTo>
                  <a:pt x="0" y="8100"/>
                </a:lnTo>
                <a:lnTo>
                  <a:pt x="0" y="16200"/>
                </a:lnTo>
                <a:lnTo>
                  <a:pt x="1800" y="17100"/>
                </a:lnTo>
                <a:lnTo>
                  <a:pt x="3600" y="18900"/>
                </a:lnTo>
                <a:lnTo>
                  <a:pt x="7200" y="20700"/>
                </a:lnTo>
                <a:lnTo>
                  <a:pt x="9000" y="20700"/>
                </a:lnTo>
                <a:lnTo>
                  <a:pt x="10800" y="21600"/>
                </a:lnTo>
                <a:lnTo>
                  <a:pt x="16200" y="21600"/>
                </a:lnTo>
                <a:lnTo>
                  <a:pt x="18000" y="20700"/>
                </a:lnTo>
                <a:lnTo>
                  <a:pt x="18000" y="19800"/>
                </a:lnTo>
                <a:lnTo>
                  <a:pt x="19800" y="18900"/>
                </a:lnTo>
                <a:lnTo>
                  <a:pt x="19800" y="17100"/>
                </a:lnTo>
                <a:lnTo>
                  <a:pt x="21600" y="16200"/>
                </a:lnTo>
                <a:lnTo>
                  <a:pt x="21600" y="8100"/>
                </a:lnTo>
                <a:lnTo>
                  <a:pt x="18000" y="4500"/>
                </a:lnTo>
                <a:lnTo>
                  <a:pt x="18000" y="2700"/>
                </a:lnTo>
                <a:lnTo>
                  <a:pt x="16200" y="2700"/>
                </a:lnTo>
                <a:lnTo>
                  <a:pt x="16200" y="1800"/>
                </a:lnTo>
                <a:lnTo>
                  <a:pt x="14400" y="900"/>
                </a:lnTo>
                <a:lnTo>
                  <a:pt x="12600" y="900"/>
                </a:lnTo>
                <a:lnTo>
                  <a:pt x="12600" y="0"/>
                </a:lnTo>
                <a:lnTo>
                  <a:pt x="10800" y="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29" name="Freeform 26"/>
          <p:cNvSpPr/>
          <p:nvPr/>
        </p:nvSpPr>
        <p:spPr>
          <a:xfrm>
            <a:off x="8618842" y="4162459"/>
            <a:ext cx="211867" cy="920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833" y="0"/>
                </a:lnTo>
                <a:lnTo>
                  <a:pt x="2833" y="675"/>
                </a:lnTo>
                <a:lnTo>
                  <a:pt x="3187" y="675"/>
                </a:lnTo>
                <a:lnTo>
                  <a:pt x="3541" y="1350"/>
                </a:lnTo>
                <a:lnTo>
                  <a:pt x="3541" y="2025"/>
                </a:lnTo>
                <a:lnTo>
                  <a:pt x="3895" y="2025"/>
                </a:lnTo>
                <a:lnTo>
                  <a:pt x="4957" y="4050"/>
                </a:lnTo>
                <a:lnTo>
                  <a:pt x="4957" y="4725"/>
                </a:lnTo>
                <a:lnTo>
                  <a:pt x="5666" y="5400"/>
                </a:lnTo>
                <a:lnTo>
                  <a:pt x="6020" y="5400"/>
                </a:lnTo>
                <a:lnTo>
                  <a:pt x="6728" y="6750"/>
                </a:lnTo>
                <a:lnTo>
                  <a:pt x="8144" y="6750"/>
                </a:lnTo>
                <a:lnTo>
                  <a:pt x="8144" y="4725"/>
                </a:lnTo>
                <a:lnTo>
                  <a:pt x="8498" y="4050"/>
                </a:lnTo>
                <a:lnTo>
                  <a:pt x="8498" y="3375"/>
                </a:lnTo>
                <a:lnTo>
                  <a:pt x="8852" y="3375"/>
                </a:lnTo>
                <a:lnTo>
                  <a:pt x="8852" y="8775"/>
                </a:lnTo>
                <a:lnTo>
                  <a:pt x="9561" y="10125"/>
                </a:lnTo>
                <a:lnTo>
                  <a:pt x="9915" y="10125"/>
                </a:lnTo>
                <a:lnTo>
                  <a:pt x="10269" y="10800"/>
                </a:lnTo>
                <a:lnTo>
                  <a:pt x="10977" y="10800"/>
                </a:lnTo>
                <a:lnTo>
                  <a:pt x="12039" y="12825"/>
                </a:lnTo>
                <a:lnTo>
                  <a:pt x="12748" y="13500"/>
                </a:lnTo>
                <a:lnTo>
                  <a:pt x="13456" y="13500"/>
                </a:lnTo>
                <a:lnTo>
                  <a:pt x="13810" y="14175"/>
                </a:lnTo>
                <a:lnTo>
                  <a:pt x="18767" y="14175"/>
                </a:lnTo>
                <a:lnTo>
                  <a:pt x="19121" y="14850"/>
                </a:lnTo>
                <a:lnTo>
                  <a:pt x="19830" y="14850"/>
                </a:lnTo>
                <a:lnTo>
                  <a:pt x="20538" y="15525"/>
                </a:lnTo>
                <a:lnTo>
                  <a:pt x="21600" y="16200"/>
                </a:lnTo>
                <a:lnTo>
                  <a:pt x="21600" y="16875"/>
                </a:lnTo>
                <a:lnTo>
                  <a:pt x="20892" y="19575"/>
                </a:lnTo>
                <a:lnTo>
                  <a:pt x="20892" y="20250"/>
                </a:lnTo>
                <a:lnTo>
                  <a:pt x="20184" y="21600"/>
                </a:lnTo>
                <a:lnTo>
                  <a:pt x="14518" y="21600"/>
                </a:lnTo>
                <a:lnTo>
                  <a:pt x="13810" y="20250"/>
                </a:lnTo>
                <a:lnTo>
                  <a:pt x="13102" y="19575"/>
                </a:lnTo>
                <a:lnTo>
                  <a:pt x="12748" y="18900"/>
                </a:lnTo>
                <a:lnTo>
                  <a:pt x="12039" y="18900"/>
                </a:lnTo>
                <a:lnTo>
                  <a:pt x="10977" y="18225"/>
                </a:lnTo>
                <a:lnTo>
                  <a:pt x="9561" y="18225"/>
                </a:lnTo>
                <a:lnTo>
                  <a:pt x="9207" y="17550"/>
                </a:lnTo>
                <a:lnTo>
                  <a:pt x="8498" y="17550"/>
                </a:lnTo>
                <a:lnTo>
                  <a:pt x="7436" y="16200"/>
                </a:lnTo>
                <a:lnTo>
                  <a:pt x="6374" y="15525"/>
                </a:lnTo>
                <a:lnTo>
                  <a:pt x="5666" y="14850"/>
                </a:lnTo>
                <a:lnTo>
                  <a:pt x="4957" y="14850"/>
                </a:lnTo>
                <a:lnTo>
                  <a:pt x="3895" y="14175"/>
                </a:lnTo>
                <a:lnTo>
                  <a:pt x="3187" y="14175"/>
                </a:lnTo>
                <a:lnTo>
                  <a:pt x="2833" y="13500"/>
                </a:lnTo>
                <a:lnTo>
                  <a:pt x="2479" y="13500"/>
                </a:lnTo>
                <a:lnTo>
                  <a:pt x="1062" y="10800"/>
                </a:lnTo>
                <a:lnTo>
                  <a:pt x="1062" y="10125"/>
                </a:lnTo>
                <a:lnTo>
                  <a:pt x="708" y="10125"/>
                </a:lnTo>
                <a:lnTo>
                  <a:pt x="354" y="9450"/>
                </a:lnTo>
                <a:lnTo>
                  <a:pt x="354" y="7425"/>
                </a:lnTo>
                <a:lnTo>
                  <a:pt x="0" y="6075"/>
                </a:lnTo>
                <a:lnTo>
                  <a:pt x="0" y="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30" name="Freeform 27"/>
          <p:cNvSpPr/>
          <p:nvPr/>
        </p:nvSpPr>
        <p:spPr>
          <a:xfrm>
            <a:off x="8618842" y="4162459"/>
            <a:ext cx="211867" cy="920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833" y="0"/>
                </a:lnTo>
                <a:lnTo>
                  <a:pt x="2833" y="675"/>
                </a:lnTo>
                <a:lnTo>
                  <a:pt x="3187" y="675"/>
                </a:lnTo>
                <a:lnTo>
                  <a:pt x="3541" y="1350"/>
                </a:lnTo>
                <a:lnTo>
                  <a:pt x="3541" y="2025"/>
                </a:lnTo>
                <a:lnTo>
                  <a:pt x="3895" y="2025"/>
                </a:lnTo>
                <a:lnTo>
                  <a:pt x="4957" y="4050"/>
                </a:lnTo>
                <a:lnTo>
                  <a:pt x="4957" y="4725"/>
                </a:lnTo>
                <a:lnTo>
                  <a:pt x="5666" y="5400"/>
                </a:lnTo>
                <a:lnTo>
                  <a:pt x="6020" y="5400"/>
                </a:lnTo>
                <a:lnTo>
                  <a:pt x="6728" y="6750"/>
                </a:lnTo>
                <a:lnTo>
                  <a:pt x="8144" y="6750"/>
                </a:lnTo>
                <a:lnTo>
                  <a:pt x="8144" y="4725"/>
                </a:lnTo>
                <a:lnTo>
                  <a:pt x="8498" y="4050"/>
                </a:lnTo>
                <a:lnTo>
                  <a:pt x="8498" y="3375"/>
                </a:lnTo>
                <a:lnTo>
                  <a:pt x="8852" y="3375"/>
                </a:lnTo>
                <a:lnTo>
                  <a:pt x="8852" y="8775"/>
                </a:lnTo>
                <a:lnTo>
                  <a:pt x="9561" y="10125"/>
                </a:lnTo>
                <a:lnTo>
                  <a:pt x="9915" y="10125"/>
                </a:lnTo>
                <a:lnTo>
                  <a:pt x="10269" y="10800"/>
                </a:lnTo>
                <a:lnTo>
                  <a:pt x="10977" y="10800"/>
                </a:lnTo>
                <a:lnTo>
                  <a:pt x="12039" y="12825"/>
                </a:lnTo>
                <a:lnTo>
                  <a:pt x="12748" y="13500"/>
                </a:lnTo>
                <a:lnTo>
                  <a:pt x="13456" y="13500"/>
                </a:lnTo>
                <a:lnTo>
                  <a:pt x="13810" y="14175"/>
                </a:lnTo>
                <a:lnTo>
                  <a:pt x="18767" y="14175"/>
                </a:lnTo>
                <a:lnTo>
                  <a:pt x="19121" y="14850"/>
                </a:lnTo>
                <a:lnTo>
                  <a:pt x="19830" y="14850"/>
                </a:lnTo>
                <a:lnTo>
                  <a:pt x="20538" y="15525"/>
                </a:lnTo>
                <a:lnTo>
                  <a:pt x="21600" y="16200"/>
                </a:lnTo>
                <a:lnTo>
                  <a:pt x="21600" y="16875"/>
                </a:lnTo>
                <a:lnTo>
                  <a:pt x="20892" y="19575"/>
                </a:lnTo>
                <a:lnTo>
                  <a:pt x="20892" y="20250"/>
                </a:lnTo>
                <a:lnTo>
                  <a:pt x="20184" y="21600"/>
                </a:lnTo>
                <a:lnTo>
                  <a:pt x="14518" y="21600"/>
                </a:lnTo>
                <a:lnTo>
                  <a:pt x="13810" y="20250"/>
                </a:lnTo>
                <a:lnTo>
                  <a:pt x="13102" y="19575"/>
                </a:lnTo>
                <a:lnTo>
                  <a:pt x="12748" y="18900"/>
                </a:lnTo>
                <a:lnTo>
                  <a:pt x="12039" y="18900"/>
                </a:lnTo>
                <a:lnTo>
                  <a:pt x="10977" y="18225"/>
                </a:lnTo>
                <a:lnTo>
                  <a:pt x="9561" y="18225"/>
                </a:lnTo>
                <a:lnTo>
                  <a:pt x="9207" y="17550"/>
                </a:lnTo>
                <a:lnTo>
                  <a:pt x="8498" y="17550"/>
                </a:lnTo>
                <a:lnTo>
                  <a:pt x="7436" y="16200"/>
                </a:lnTo>
                <a:lnTo>
                  <a:pt x="6374" y="15525"/>
                </a:lnTo>
                <a:lnTo>
                  <a:pt x="5666" y="14850"/>
                </a:lnTo>
                <a:lnTo>
                  <a:pt x="4957" y="14850"/>
                </a:lnTo>
                <a:lnTo>
                  <a:pt x="3895" y="14175"/>
                </a:lnTo>
                <a:lnTo>
                  <a:pt x="3187" y="14175"/>
                </a:lnTo>
                <a:lnTo>
                  <a:pt x="2833" y="13500"/>
                </a:lnTo>
                <a:lnTo>
                  <a:pt x="2479" y="13500"/>
                </a:lnTo>
                <a:lnTo>
                  <a:pt x="1062" y="10800"/>
                </a:lnTo>
                <a:lnTo>
                  <a:pt x="1062" y="10125"/>
                </a:lnTo>
                <a:lnTo>
                  <a:pt x="708" y="10125"/>
                </a:lnTo>
                <a:lnTo>
                  <a:pt x="354" y="9450"/>
                </a:lnTo>
                <a:lnTo>
                  <a:pt x="354" y="7425"/>
                </a:lnTo>
                <a:lnTo>
                  <a:pt x="0" y="6075"/>
                </a:lnTo>
                <a:lnTo>
                  <a:pt x="0" y="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31" name="Freeform 28"/>
          <p:cNvSpPr/>
          <p:nvPr/>
        </p:nvSpPr>
        <p:spPr>
          <a:xfrm>
            <a:off x="8618842" y="4162459"/>
            <a:ext cx="211867" cy="920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833" y="0"/>
                </a:lnTo>
                <a:lnTo>
                  <a:pt x="2833" y="675"/>
                </a:lnTo>
                <a:lnTo>
                  <a:pt x="3187" y="675"/>
                </a:lnTo>
                <a:lnTo>
                  <a:pt x="3541" y="1350"/>
                </a:lnTo>
                <a:lnTo>
                  <a:pt x="3541" y="2025"/>
                </a:lnTo>
                <a:lnTo>
                  <a:pt x="3895" y="2025"/>
                </a:lnTo>
                <a:lnTo>
                  <a:pt x="4957" y="4050"/>
                </a:lnTo>
                <a:lnTo>
                  <a:pt x="4957" y="4725"/>
                </a:lnTo>
                <a:lnTo>
                  <a:pt x="5666" y="5400"/>
                </a:lnTo>
                <a:lnTo>
                  <a:pt x="6020" y="5400"/>
                </a:lnTo>
                <a:lnTo>
                  <a:pt x="6728" y="6750"/>
                </a:lnTo>
                <a:lnTo>
                  <a:pt x="8144" y="6750"/>
                </a:lnTo>
                <a:lnTo>
                  <a:pt x="8144" y="4725"/>
                </a:lnTo>
                <a:lnTo>
                  <a:pt x="8498" y="4050"/>
                </a:lnTo>
                <a:lnTo>
                  <a:pt x="8498" y="3375"/>
                </a:lnTo>
                <a:lnTo>
                  <a:pt x="8852" y="3375"/>
                </a:lnTo>
                <a:lnTo>
                  <a:pt x="8852" y="8775"/>
                </a:lnTo>
                <a:lnTo>
                  <a:pt x="9561" y="10125"/>
                </a:lnTo>
                <a:lnTo>
                  <a:pt x="9915" y="10125"/>
                </a:lnTo>
                <a:lnTo>
                  <a:pt x="10269" y="10800"/>
                </a:lnTo>
                <a:lnTo>
                  <a:pt x="10977" y="10800"/>
                </a:lnTo>
                <a:lnTo>
                  <a:pt x="12039" y="12825"/>
                </a:lnTo>
                <a:lnTo>
                  <a:pt x="12748" y="13500"/>
                </a:lnTo>
                <a:lnTo>
                  <a:pt x="13456" y="13500"/>
                </a:lnTo>
                <a:lnTo>
                  <a:pt x="13810" y="14175"/>
                </a:lnTo>
                <a:lnTo>
                  <a:pt x="18767" y="14175"/>
                </a:lnTo>
                <a:lnTo>
                  <a:pt x="19121" y="14850"/>
                </a:lnTo>
                <a:lnTo>
                  <a:pt x="19830" y="14850"/>
                </a:lnTo>
                <a:lnTo>
                  <a:pt x="20538" y="15525"/>
                </a:lnTo>
                <a:lnTo>
                  <a:pt x="21600" y="16200"/>
                </a:lnTo>
                <a:lnTo>
                  <a:pt x="21600" y="16875"/>
                </a:lnTo>
                <a:lnTo>
                  <a:pt x="20892" y="19575"/>
                </a:lnTo>
                <a:lnTo>
                  <a:pt x="20892" y="20250"/>
                </a:lnTo>
                <a:lnTo>
                  <a:pt x="20184" y="21600"/>
                </a:lnTo>
                <a:lnTo>
                  <a:pt x="14518" y="21600"/>
                </a:lnTo>
                <a:lnTo>
                  <a:pt x="13810" y="20250"/>
                </a:lnTo>
                <a:lnTo>
                  <a:pt x="13102" y="19575"/>
                </a:lnTo>
                <a:lnTo>
                  <a:pt x="12748" y="18900"/>
                </a:lnTo>
                <a:lnTo>
                  <a:pt x="12039" y="18900"/>
                </a:lnTo>
                <a:lnTo>
                  <a:pt x="10977" y="18225"/>
                </a:lnTo>
                <a:lnTo>
                  <a:pt x="9561" y="18225"/>
                </a:lnTo>
                <a:lnTo>
                  <a:pt x="9207" y="17550"/>
                </a:lnTo>
                <a:lnTo>
                  <a:pt x="8498" y="17550"/>
                </a:lnTo>
                <a:lnTo>
                  <a:pt x="7436" y="16200"/>
                </a:lnTo>
                <a:lnTo>
                  <a:pt x="6374" y="15525"/>
                </a:lnTo>
                <a:lnTo>
                  <a:pt x="5666" y="14850"/>
                </a:lnTo>
                <a:lnTo>
                  <a:pt x="4957" y="14850"/>
                </a:lnTo>
                <a:lnTo>
                  <a:pt x="3895" y="14175"/>
                </a:lnTo>
                <a:lnTo>
                  <a:pt x="3187" y="14175"/>
                </a:lnTo>
                <a:lnTo>
                  <a:pt x="2833" y="13500"/>
                </a:lnTo>
                <a:lnTo>
                  <a:pt x="2479" y="13500"/>
                </a:lnTo>
                <a:lnTo>
                  <a:pt x="1062" y="10800"/>
                </a:lnTo>
                <a:lnTo>
                  <a:pt x="1062" y="10125"/>
                </a:lnTo>
                <a:lnTo>
                  <a:pt x="708" y="10125"/>
                </a:lnTo>
                <a:lnTo>
                  <a:pt x="354" y="9450"/>
                </a:lnTo>
                <a:lnTo>
                  <a:pt x="354" y="7425"/>
                </a:lnTo>
                <a:lnTo>
                  <a:pt x="0" y="6075"/>
                </a:lnTo>
                <a:lnTo>
                  <a:pt x="0" y="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32" name="Freeform 29"/>
          <p:cNvSpPr/>
          <p:nvPr/>
        </p:nvSpPr>
        <p:spPr>
          <a:xfrm>
            <a:off x="8618842" y="4162459"/>
            <a:ext cx="211867" cy="920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833" y="0"/>
                </a:lnTo>
                <a:lnTo>
                  <a:pt x="2833" y="675"/>
                </a:lnTo>
                <a:lnTo>
                  <a:pt x="3187" y="675"/>
                </a:lnTo>
                <a:lnTo>
                  <a:pt x="3541" y="1350"/>
                </a:lnTo>
                <a:lnTo>
                  <a:pt x="3541" y="2025"/>
                </a:lnTo>
                <a:lnTo>
                  <a:pt x="3895" y="2025"/>
                </a:lnTo>
                <a:lnTo>
                  <a:pt x="4957" y="4050"/>
                </a:lnTo>
                <a:lnTo>
                  <a:pt x="4957" y="4725"/>
                </a:lnTo>
                <a:lnTo>
                  <a:pt x="5666" y="5400"/>
                </a:lnTo>
                <a:lnTo>
                  <a:pt x="6020" y="5400"/>
                </a:lnTo>
                <a:lnTo>
                  <a:pt x="6728" y="6750"/>
                </a:lnTo>
                <a:lnTo>
                  <a:pt x="8144" y="6750"/>
                </a:lnTo>
                <a:lnTo>
                  <a:pt x="8144" y="4725"/>
                </a:lnTo>
                <a:lnTo>
                  <a:pt x="8498" y="4050"/>
                </a:lnTo>
                <a:lnTo>
                  <a:pt x="8498" y="3375"/>
                </a:lnTo>
                <a:lnTo>
                  <a:pt x="8852" y="3375"/>
                </a:lnTo>
                <a:lnTo>
                  <a:pt x="8852" y="8775"/>
                </a:lnTo>
                <a:lnTo>
                  <a:pt x="9561" y="10125"/>
                </a:lnTo>
                <a:lnTo>
                  <a:pt x="9915" y="10125"/>
                </a:lnTo>
                <a:lnTo>
                  <a:pt x="10269" y="10800"/>
                </a:lnTo>
                <a:lnTo>
                  <a:pt x="10977" y="10800"/>
                </a:lnTo>
                <a:lnTo>
                  <a:pt x="12039" y="12825"/>
                </a:lnTo>
                <a:lnTo>
                  <a:pt x="12748" y="13500"/>
                </a:lnTo>
                <a:lnTo>
                  <a:pt x="13456" y="13500"/>
                </a:lnTo>
                <a:lnTo>
                  <a:pt x="13810" y="14175"/>
                </a:lnTo>
                <a:lnTo>
                  <a:pt x="18767" y="14175"/>
                </a:lnTo>
                <a:lnTo>
                  <a:pt x="19121" y="14850"/>
                </a:lnTo>
                <a:lnTo>
                  <a:pt x="19830" y="14850"/>
                </a:lnTo>
                <a:lnTo>
                  <a:pt x="20538" y="15525"/>
                </a:lnTo>
                <a:lnTo>
                  <a:pt x="21600" y="16200"/>
                </a:lnTo>
                <a:lnTo>
                  <a:pt x="21600" y="16875"/>
                </a:lnTo>
                <a:lnTo>
                  <a:pt x="20892" y="19575"/>
                </a:lnTo>
                <a:lnTo>
                  <a:pt x="20892" y="20250"/>
                </a:lnTo>
                <a:lnTo>
                  <a:pt x="20184" y="21600"/>
                </a:lnTo>
                <a:lnTo>
                  <a:pt x="14518" y="21600"/>
                </a:lnTo>
                <a:lnTo>
                  <a:pt x="13810" y="20250"/>
                </a:lnTo>
                <a:lnTo>
                  <a:pt x="13102" y="19575"/>
                </a:lnTo>
                <a:lnTo>
                  <a:pt x="12748" y="18900"/>
                </a:lnTo>
                <a:lnTo>
                  <a:pt x="12039" y="18900"/>
                </a:lnTo>
                <a:lnTo>
                  <a:pt x="10977" y="18225"/>
                </a:lnTo>
                <a:lnTo>
                  <a:pt x="9561" y="18225"/>
                </a:lnTo>
                <a:lnTo>
                  <a:pt x="9207" y="17550"/>
                </a:lnTo>
                <a:lnTo>
                  <a:pt x="8498" y="17550"/>
                </a:lnTo>
                <a:lnTo>
                  <a:pt x="7436" y="16200"/>
                </a:lnTo>
                <a:lnTo>
                  <a:pt x="6374" y="15525"/>
                </a:lnTo>
                <a:lnTo>
                  <a:pt x="5666" y="14850"/>
                </a:lnTo>
                <a:lnTo>
                  <a:pt x="4957" y="14850"/>
                </a:lnTo>
                <a:lnTo>
                  <a:pt x="3895" y="14175"/>
                </a:lnTo>
                <a:lnTo>
                  <a:pt x="3187" y="14175"/>
                </a:lnTo>
                <a:lnTo>
                  <a:pt x="2833" y="13500"/>
                </a:lnTo>
                <a:lnTo>
                  <a:pt x="2479" y="13500"/>
                </a:lnTo>
                <a:lnTo>
                  <a:pt x="1062" y="10800"/>
                </a:lnTo>
                <a:lnTo>
                  <a:pt x="1062" y="10125"/>
                </a:lnTo>
                <a:lnTo>
                  <a:pt x="708" y="10125"/>
                </a:lnTo>
                <a:lnTo>
                  <a:pt x="354" y="9450"/>
                </a:lnTo>
                <a:lnTo>
                  <a:pt x="354" y="7425"/>
                </a:lnTo>
                <a:lnTo>
                  <a:pt x="0" y="6075"/>
                </a:lnTo>
                <a:lnTo>
                  <a:pt x="0" y="0"/>
                </a:lnTo>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33" name="Freeform 30"/>
          <p:cNvSpPr/>
          <p:nvPr/>
        </p:nvSpPr>
        <p:spPr>
          <a:xfrm>
            <a:off x="8618842" y="4162459"/>
            <a:ext cx="211867" cy="920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833" y="0"/>
                </a:lnTo>
                <a:lnTo>
                  <a:pt x="2833" y="675"/>
                </a:lnTo>
                <a:lnTo>
                  <a:pt x="3187" y="675"/>
                </a:lnTo>
                <a:lnTo>
                  <a:pt x="3541" y="1350"/>
                </a:lnTo>
                <a:lnTo>
                  <a:pt x="3541" y="2025"/>
                </a:lnTo>
                <a:lnTo>
                  <a:pt x="3895" y="2025"/>
                </a:lnTo>
                <a:lnTo>
                  <a:pt x="4957" y="4050"/>
                </a:lnTo>
                <a:lnTo>
                  <a:pt x="4957" y="4725"/>
                </a:lnTo>
                <a:lnTo>
                  <a:pt x="5666" y="5400"/>
                </a:lnTo>
                <a:lnTo>
                  <a:pt x="6020" y="5400"/>
                </a:lnTo>
                <a:lnTo>
                  <a:pt x="6728" y="6750"/>
                </a:lnTo>
                <a:lnTo>
                  <a:pt x="8144" y="6750"/>
                </a:lnTo>
                <a:lnTo>
                  <a:pt x="8144" y="4725"/>
                </a:lnTo>
                <a:lnTo>
                  <a:pt x="8498" y="4050"/>
                </a:lnTo>
                <a:lnTo>
                  <a:pt x="8498" y="3375"/>
                </a:lnTo>
                <a:lnTo>
                  <a:pt x="8852" y="3375"/>
                </a:lnTo>
                <a:lnTo>
                  <a:pt x="8852" y="8775"/>
                </a:lnTo>
                <a:lnTo>
                  <a:pt x="9561" y="10125"/>
                </a:lnTo>
                <a:lnTo>
                  <a:pt x="9915" y="10125"/>
                </a:lnTo>
                <a:lnTo>
                  <a:pt x="10269" y="10800"/>
                </a:lnTo>
                <a:lnTo>
                  <a:pt x="10977" y="10800"/>
                </a:lnTo>
                <a:lnTo>
                  <a:pt x="12039" y="12825"/>
                </a:lnTo>
                <a:lnTo>
                  <a:pt x="12748" y="13500"/>
                </a:lnTo>
                <a:lnTo>
                  <a:pt x="13456" y="13500"/>
                </a:lnTo>
                <a:lnTo>
                  <a:pt x="13810" y="14175"/>
                </a:lnTo>
                <a:lnTo>
                  <a:pt x="18767" y="14175"/>
                </a:lnTo>
                <a:lnTo>
                  <a:pt x="19121" y="14850"/>
                </a:lnTo>
                <a:lnTo>
                  <a:pt x="19830" y="14850"/>
                </a:lnTo>
                <a:lnTo>
                  <a:pt x="20538" y="15525"/>
                </a:lnTo>
                <a:lnTo>
                  <a:pt x="21600" y="16200"/>
                </a:lnTo>
                <a:lnTo>
                  <a:pt x="21600" y="16875"/>
                </a:lnTo>
                <a:lnTo>
                  <a:pt x="20892" y="19575"/>
                </a:lnTo>
                <a:lnTo>
                  <a:pt x="20892" y="20250"/>
                </a:lnTo>
                <a:lnTo>
                  <a:pt x="20184" y="21600"/>
                </a:lnTo>
                <a:lnTo>
                  <a:pt x="14518" y="21600"/>
                </a:lnTo>
                <a:lnTo>
                  <a:pt x="13810" y="20250"/>
                </a:lnTo>
                <a:lnTo>
                  <a:pt x="13102" y="19575"/>
                </a:lnTo>
                <a:lnTo>
                  <a:pt x="12748" y="18900"/>
                </a:lnTo>
                <a:lnTo>
                  <a:pt x="12039" y="18900"/>
                </a:lnTo>
                <a:lnTo>
                  <a:pt x="10977" y="18225"/>
                </a:lnTo>
                <a:lnTo>
                  <a:pt x="9561" y="18225"/>
                </a:lnTo>
                <a:lnTo>
                  <a:pt x="9207" y="17550"/>
                </a:lnTo>
                <a:lnTo>
                  <a:pt x="8498" y="17550"/>
                </a:lnTo>
                <a:lnTo>
                  <a:pt x="7436" y="16200"/>
                </a:lnTo>
                <a:lnTo>
                  <a:pt x="6374" y="15525"/>
                </a:lnTo>
                <a:lnTo>
                  <a:pt x="5666" y="14850"/>
                </a:lnTo>
                <a:lnTo>
                  <a:pt x="4957" y="14850"/>
                </a:lnTo>
                <a:lnTo>
                  <a:pt x="3895" y="14175"/>
                </a:lnTo>
                <a:lnTo>
                  <a:pt x="3187" y="14175"/>
                </a:lnTo>
                <a:lnTo>
                  <a:pt x="2833" y="13500"/>
                </a:lnTo>
                <a:lnTo>
                  <a:pt x="2479" y="13500"/>
                </a:lnTo>
                <a:lnTo>
                  <a:pt x="1062" y="10800"/>
                </a:lnTo>
                <a:lnTo>
                  <a:pt x="1062" y="10125"/>
                </a:lnTo>
                <a:lnTo>
                  <a:pt x="708" y="10125"/>
                </a:lnTo>
                <a:lnTo>
                  <a:pt x="354" y="9450"/>
                </a:lnTo>
                <a:lnTo>
                  <a:pt x="354" y="7425"/>
                </a:lnTo>
                <a:lnTo>
                  <a:pt x="0" y="6075"/>
                </a:lnTo>
                <a:lnTo>
                  <a:pt x="0" y="0"/>
                </a:lnTo>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34" name="Freeform 31"/>
          <p:cNvSpPr/>
          <p:nvPr/>
        </p:nvSpPr>
        <p:spPr>
          <a:xfrm>
            <a:off x="9080781" y="4383866"/>
            <a:ext cx="201448" cy="287543"/>
          </a:xfrm>
          <a:custGeom>
            <a:avLst/>
            <a:gdLst/>
            <a:ahLst/>
            <a:cxnLst>
              <a:cxn ang="0">
                <a:pos x="wd2" y="hd2"/>
              </a:cxn>
              <a:cxn ang="5400000">
                <a:pos x="wd2" y="hd2"/>
              </a:cxn>
              <a:cxn ang="10800000">
                <a:pos x="wd2" y="hd2"/>
              </a:cxn>
              <a:cxn ang="16200000">
                <a:pos x="wd2" y="hd2"/>
              </a:cxn>
            </a:cxnLst>
            <a:rect l="0" t="0" r="r" b="b"/>
            <a:pathLst>
              <a:path w="21600" h="21600" extrusionOk="0">
                <a:moveTo>
                  <a:pt x="2607" y="19440"/>
                </a:moveTo>
                <a:lnTo>
                  <a:pt x="2979" y="18792"/>
                </a:lnTo>
                <a:lnTo>
                  <a:pt x="3724" y="18576"/>
                </a:lnTo>
                <a:lnTo>
                  <a:pt x="3724" y="18144"/>
                </a:lnTo>
                <a:lnTo>
                  <a:pt x="4841" y="17496"/>
                </a:lnTo>
                <a:lnTo>
                  <a:pt x="5214" y="17064"/>
                </a:lnTo>
                <a:lnTo>
                  <a:pt x="5214" y="16848"/>
                </a:lnTo>
                <a:lnTo>
                  <a:pt x="5586" y="16632"/>
                </a:lnTo>
                <a:lnTo>
                  <a:pt x="5586" y="15768"/>
                </a:lnTo>
                <a:lnTo>
                  <a:pt x="5214" y="15552"/>
                </a:lnTo>
                <a:lnTo>
                  <a:pt x="4841" y="15552"/>
                </a:lnTo>
                <a:lnTo>
                  <a:pt x="3352" y="14688"/>
                </a:lnTo>
                <a:lnTo>
                  <a:pt x="3352" y="14472"/>
                </a:lnTo>
                <a:lnTo>
                  <a:pt x="2979" y="14256"/>
                </a:lnTo>
                <a:lnTo>
                  <a:pt x="2979" y="14040"/>
                </a:lnTo>
                <a:lnTo>
                  <a:pt x="2607" y="13608"/>
                </a:lnTo>
                <a:lnTo>
                  <a:pt x="2607" y="12744"/>
                </a:lnTo>
                <a:lnTo>
                  <a:pt x="2234" y="12312"/>
                </a:lnTo>
                <a:lnTo>
                  <a:pt x="2234" y="10584"/>
                </a:lnTo>
                <a:lnTo>
                  <a:pt x="2607" y="9936"/>
                </a:lnTo>
                <a:lnTo>
                  <a:pt x="2607" y="9504"/>
                </a:lnTo>
                <a:lnTo>
                  <a:pt x="2979" y="9288"/>
                </a:lnTo>
                <a:lnTo>
                  <a:pt x="2979" y="8424"/>
                </a:lnTo>
                <a:lnTo>
                  <a:pt x="2607" y="8424"/>
                </a:lnTo>
                <a:lnTo>
                  <a:pt x="2607" y="8208"/>
                </a:lnTo>
                <a:lnTo>
                  <a:pt x="1117" y="7344"/>
                </a:lnTo>
                <a:lnTo>
                  <a:pt x="1117" y="7128"/>
                </a:lnTo>
                <a:lnTo>
                  <a:pt x="745" y="6912"/>
                </a:lnTo>
                <a:lnTo>
                  <a:pt x="745" y="6696"/>
                </a:lnTo>
                <a:lnTo>
                  <a:pt x="372" y="6480"/>
                </a:lnTo>
                <a:lnTo>
                  <a:pt x="0" y="6048"/>
                </a:lnTo>
                <a:lnTo>
                  <a:pt x="0" y="3024"/>
                </a:lnTo>
                <a:lnTo>
                  <a:pt x="372" y="3024"/>
                </a:lnTo>
                <a:lnTo>
                  <a:pt x="372" y="2808"/>
                </a:lnTo>
                <a:lnTo>
                  <a:pt x="745" y="2808"/>
                </a:lnTo>
                <a:lnTo>
                  <a:pt x="1117" y="2592"/>
                </a:lnTo>
                <a:lnTo>
                  <a:pt x="1490" y="2592"/>
                </a:lnTo>
                <a:lnTo>
                  <a:pt x="2607" y="2376"/>
                </a:lnTo>
                <a:lnTo>
                  <a:pt x="2979" y="2376"/>
                </a:lnTo>
                <a:lnTo>
                  <a:pt x="3724" y="2160"/>
                </a:lnTo>
                <a:lnTo>
                  <a:pt x="4469" y="1728"/>
                </a:lnTo>
                <a:lnTo>
                  <a:pt x="4469" y="1512"/>
                </a:lnTo>
                <a:lnTo>
                  <a:pt x="4841" y="1512"/>
                </a:lnTo>
                <a:lnTo>
                  <a:pt x="4841" y="1296"/>
                </a:lnTo>
                <a:lnTo>
                  <a:pt x="5214" y="1080"/>
                </a:lnTo>
                <a:lnTo>
                  <a:pt x="5586" y="648"/>
                </a:lnTo>
                <a:lnTo>
                  <a:pt x="5959" y="0"/>
                </a:lnTo>
                <a:lnTo>
                  <a:pt x="6331" y="648"/>
                </a:lnTo>
                <a:lnTo>
                  <a:pt x="6331" y="1296"/>
                </a:lnTo>
                <a:lnTo>
                  <a:pt x="6703" y="1728"/>
                </a:lnTo>
                <a:lnTo>
                  <a:pt x="6703" y="2376"/>
                </a:lnTo>
                <a:lnTo>
                  <a:pt x="7076" y="2592"/>
                </a:lnTo>
                <a:lnTo>
                  <a:pt x="7076" y="3024"/>
                </a:lnTo>
                <a:lnTo>
                  <a:pt x="7448" y="3240"/>
                </a:lnTo>
                <a:lnTo>
                  <a:pt x="7821" y="3240"/>
                </a:lnTo>
                <a:lnTo>
                  <a:pt x="8566" y="3672"/>
                </a:lnTo>
                <a:lnTo>
                  <a:pt x="8938" y="3672"/>
                </a:lnTo>
                <a:lnTo>
                  <a:pt x="8938" y="3888"/>
                </a:lnTo>
                <a:lnTo>
                  <a:pt x="9683" y="3888"/>
                </a:lnTo>
                <a:lnTo>
                  <a:pt x="10055" y="4104"/>
                </a:lnTo>
                <a:lnTo>
                  <a:pt x="10428" y="4104"/>
                </a:lnTo>
                <a:lnTo>
                  <a:pt x="10800" y="4320"/>
                </a:lnTo>
                <a:lnTo>
                  <a:pt x="11172" y="4752"/>
                </a:lnTo>
                <a:lnTo>
                  <a:pt x="11917" y="5400"/>
                </a:lnTo>
                <a:lnTo>
                  <a:pt x="12290" y="5616"/>
                </a:lnTo>
                <a:lnTo>
                  <a:pt x="12290" y="5832"/>
                </a:lnTo>
                <a:lnTo>
                  <a:pt x="12662" y="6048"/>
                </a:lnTo>
                <a:lnTo>
                  <a:pt x="13034" y="6048"/>
                </a:lnTo>
                <a:lnTo>
                  <a:pt x="13034" y="6264"/>
                </a:lnTo>
                <a:lnTo>
                  <a:pt x="13407" y="6264"/>
                </a:lnTo>
                <a:lnTo>
                  <a:pt x="14524" y="5616"/>
                </a:lnTo>
                <a:lnTo>
                  <a:pt x="14524" y="5400"/>
                </a:lnTo>
                <a:lnTo>
                  <a:pt x="14897" y="5400"/>
                </a:lnTo>
                <a:lnTo>
                  <a:pt x="14897" y="5184"/>
                </a:lnTo>
                <a:lnTo>
                  <a:pt x="16014" y="5184"/>
                </a:lnTo>
                <a:lnTo>
                  <a:pt x="16014" y="5400"/>
                </a:lnTo>
                <a:lnTo>
                  <a:pt x="16386" y="5400"/>
                </a:lnTo>
                <a:lnTo>
                  <a:pt x="16759" y="5616"/>
                </a:lnTo>
                <a:lnTo>
                  <a:pt x="16759" y="5832"/>
                </a:lnTo>
                <a:lnTo>
                  <a:pt x="17131" y="6048"/>
                </a:lnTo>
                <a:lnTo>
                  <a:pt x="17503" y="6480"/>
                </a:lnTo>
                <a:lnTo>
                  <a:pt x="17876" y="6696"/>
                </a:lnTo>
                <a:lnTo>
                  <a:pt x="17876" y="6912"/>
                </a:lnTo>
                <a:lnTo>
                  <a:pt x="18621" y="8208"/>
                </a:lnTo>
                <a:lnTo>
                  <a:pt x="18993" y="8640"/>
                </a:lnTo>
                <a:lnTo>
                  <a:pt x="18993" y="9072"/>
                </a:lnTo>
                <a:lnTo>
                  <a:pt x="19366" y="9288"/>
                </a:lnTo>
                <a:lnTo>
                  <a:pt x="19366" y="9504"/>
                </a:lnTo>
                <a:lnTo>
                  <a:pt x="19738" y="9720"/>
                </a:lnTo>
                <a:lnTo>
                  <a:pt x="19738" y="9936"/>
                </a:lnTo>
                <a:lnTo>
                  <a:pt x="21228" y="9936"/>
                </a:lnTo>
                <a:lnTo>
                  <a:pt x="21228" y="10152"/>
                </a:lnTo>
                <a:lnTo>
                  <a:pt x="21600" y="10152"/>
                </a:lnTo>
                <a:lnTo>
                  <a:pt x="21600" y="12312"/>
                </a:lnTo>
                <a:lnTo>
                  <a:pt x="21228" y="12744"/>
                </a:lnTo>
                <a:lnTo>
                  <a:pt x="20110" y="12744"/>
                </a:lnTo>
                <a:lnTo>
                  <a:pt x="19738" y="12960"/>
                </a:lnTo>
                <a:lnTo>
                  <a:pt x="18248" y="12960"/>
                </a:lnTo>
                <a:lnTo>
                  <a:pt x="17131" y="12312"/>
                </a:lnTo>
                <a:lnTo>
                  <a:pt x="16759" y="12312"/>
                </a:lnTo>
                <a:lnTo>
                  <a:pt x="16014" y="11880"/>
                </a:lnTo>
                <a:lnTo>
                  <a:pt x="15641" y="12096"/>
                </a:lnTo>
                <a:lnTo>
                  <a:pt x="15269" y="12096"/>
                </a:lnTo>
                <a:lnTo>
                  <a:pt x="13779" y="12960"/>
                </a:lnTo>
                <a:lnTo>
                  <a:pt x="13407" y="13392"/>
                </a:lnTo>
                <a:lnTo>
                  <a:pt x="13034" y="13608"/>
                </a:lnTo>
                <a:lnTo>
                  <a:pt x="13034" y="14040"/>
                </a:lnTo>
                <a:lnTo>
                  <a:pt x="12662" y="14256"/>
                </a:lnTo>
                <a:lnTo>
                  <a:pt x="12662" y="14688"/>
                </a:lnTo>
                <a:lnTo>
                  <a:pt x="12290" y="15120"/>
                </a:lnTo>
                <a:lnTo>
                  <a:pt x="11917" y="15336"/>
                </a:lnTo>
                <a:lnTo>
                  <a:pt x="11545" y="15336"/>
                </a:lnTo>
                <a:lnTo>
                  <a:pt x="10800" y="15120"/>
                </a:lnTo>
                <a:lnTo>
                  <a:pt x="8938" y="15120"/>
                </a:lnTo>
                <a:lnTo>
                  <a:pt x="8938" y="15336"/>
                </a:lnTo>
                <a:lnTo>
                  <a:pt x="8566" y="15552"/>
                </a:lnTo>
                <a:lnTo>
                  <a:pt x="8566" y="15768"/>
                </a:lnTo>
                <a:lnTo>
                  <a:pt x="8193" y="15984"/>
                </a:lnTo>
                <a:lnTo>
                  <a:pt x="8193" y="16200"/>
                </a:lnTo>
                <a:lnTo>
                  <a:pt x="7821" y="16416"/>
                </a:lnTo>
                <a:lnTo>
                  <a:pt x="7821" y="17064"/>
                </a:lnTo>
                <a:lnTo>
                  <a:pt x="7448" y="17712"/>
                </a:lnTo>
                <a:lnTo>
                  <a:pt x="7448" y="18576"/>
                </a:lnTo>
                <a:lnTo>
                  <a:pt x="7821" y="18576"/>
                </a:lnTo>
                <a:lnTo>
                  <a:pt x="7821" y="19008"/>
                </a:lnTo>
                <a:lnTo>
                  <a:pt x="8566" y="19440"/>
                </a:lnTo>
                <a:lnTo>
                  <a:pt x="8938" y="19872"/>
                </a:lnTo>
                <a:lnTo>
                  <a:pt x="9310" y="20088"/>
                </a:lnTo>
                <a:lnTo>
                  <a:pt x="6703" y="21600"/>
                </a:lnTo>
                <a:lnTo>
                  <a:pt x="5959" y="21168"/>
                </a:lnTo>
                <a:lnTo>
                  <a:pt x="5214" y="20952"/>
                </a:lnTo>
                <a:lnTo>
                  <a:pt x="2607" y="1944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35" name="Freeform 32"/>
          <p:cNvSpPr/>
          <p:nvPr/>
        </p:nvSpPr>
        <p:spPr>
          <a:xfrm>
            <a:off x="9080781" y="4383866"/>
            <a:ext cx="201448" cy="287543"/>
          </a:xfrm>
          <a:custGeom>
            <a:avLst/>
            <a:gdLst/>
            <a:ahLst/>
            <a:cxnLst>
              <a:cxn ang="0">
                <a:pos x="wd2" y="hd2"/>
              </a:cxn>
              <a:cxn ang="5400000">
                <a:pos x="wd2" y="hd2"/>
              </a:cxn>
              <a:cxn ang="10800000">
                <a:pos x="wd2" y="hd2"/>
              </a:cxn>
              <a:cxn ang="16200000">
                <a:pos x="wd2" y="hd2"/>
              </a:cxn>
            </a:cxnLst>
            <a:rect l="0" t="0" r="r" b="b"/>
            <a:pathLst>
              <a:path w="21600" h="21600" extrusionOk="0">
                <a:moveTo>
                  <a:pt x="2607" y="19440"/>
                </a:moveTo>
                <a:lnTo>
                  <a:pt x="2979" y="18792"/>
                </a:lnTo>
                <a:lnTo>
                  <a:pt x="3724" y="18576"/>
                </a:lnTo>
                <a:lnTo>
                  <a:pt x="3724" y="18144"/>
                </a:lnTo>
                <a:lnTo>
                  <a:pt x="4841" y="17496"/>
                </a:lnTo>
                <a:lnTo>
                  <a:pt x="5214" y="17064"/>
                </a:lnTo>
                <a:lnTo>
                  <a:pt x="5214" y="16848"/>
                </a:lnTo>
                <a:lnTo>
                  <a:pt x="5586" y="16632"/>
                </a:lnTo>
                <a:lnTo>
                  <a:pt x="5586" y="15768"/>
                </a:lnTo>
                <a:lnTo>
                  <a:pt x="5214" y="15552"/>
                </a:lnTo>
                <a:lnTo>
                  <a:pt x="4841" y="15552"/>
                </a:lnTo>
                <a:lnTo>
                  <a:pt x="3352" y="14688"/>
                </a:lnTo>
                <a:lnTo>
                  <a:pt x="3352" y="14472"/>
                </a:lnTo>
                <a:lnTo>
                  <a:pt x="2979" y="14256"/>
                </a:lnTo>
                <a:lnTo>
                  <a:pt x="2979" y="14040"/>
                </a:lnTo>
                <a:lnTo>
                  <a:pt x="2607" y="13608"/>
                </a:lnTo>
                <a:lnTo>
                  <a:pt x="2607" y="12744"/>
                </a:lnTo>
                <a:lnTo>
                  <a:pt x="2234" y="12312"/>
                </a:lnTo>
                <a:lnTo>
                  <a:pt x="2234" y="10584"/>
                </a:lnTo>
                <a:lnTo>
                  <a:pt x="2607" y="9936"/>
                </a:lnTo>
                <a:lnTo>
                  <a:pt x="2607" y="9504"/>
                </a:lnTo>
                <a:lnTo>
                  <a:pt x="2979" y="9288"/>
                </a:lnTo>
                <a:lnTo>
                  <a:pt x="2979" y="8424"/>
                </a:lnTo>
                <a:lnTo>
                  <a:pt x="2607" y="8424"/>
                </a:lnTo>
                <a:lnTo>
                  <a:pt x="2607" y="8208"/>
                </a:lnTo>
                <a:lnTo>
                  <a:pt x="1117" y="7344"/>
                </a:lnTo>
                <a:lnTo>
                  <a:pt x="1117" y="7128"/>
                </a:lnTo>
                <a:lnTo>
                  <a:pt x="745" y="6912"/>
                </a:lnTo>
                <a:lnTo>
                  <a:pt x="745" y="6696"/>
                </a:lnTo>
                <a:lnTo>
                  <a:pt x="372" y="6480"/>
                </a:lnTo>
                <a:lnTo>
                  <a:pt x="0" y="6048"/>
                </a:lnTo>
                <a:lnTo>
                  <a:pt x="0" y="3024"/>
                </a:lnTo>
                <a:lnTo>
                  <a:pt x="372" y="3024"/>
                </a:lnTo>
                <a:lnTo>
                  <a:pt x="372" y="2808"/>
                </a:lnTo>
                <a:lnTo>
                  <a:pt x="745" y="2808"/>
                </a:lnTo>
                <a:lnTo>
                  <a:pt x="1117" y="2592"/>
                </a:lnTo>
                <a:lnTo>
                  <a:pt x="1490" y="2592"/>
                </a:lnTo>
                <a:lnTo>
                  <a:pt x="2607" y="2376"/>
                </a:lnTo>
                <a:lnTo>
                  <a:pt x="2979" y="2376"/>
                </a:lnTo>
                <a:lnTo>
                  <a:pt x="3724" y="2160"/>
                </a:lnTo>
                <a:lnTo>
                  <a:pt x="4469" y="1728"/>
                </a:lnTo>
                <a:lnTo>
                  <a:pt x="4469" y="1512"/>
                </a:lnTo>
                <a:lnTo>
                  <a:pt x="4841" y="1512"/>
                </a:lnTo>
                <a:lnTo>
                  <a:pt x="4841" y="1296"/>
                </a:lnTo>
                <a:lnTo>
                  <a:pt x="5214" y="1080"/>
                </a:lnTo>
                <a:lnTo>
                  <a:pt x="5586" y="648"/>
                </a:lnTo>
                <a:lnTo>
                  <a:pt x="5959" y="0"/>
                </a:lnTo>
                <a:lnTo>
                  <a:pt x="6331" y="648"/>
                </a:lnTo>
                <a:lnTo>
                  <a:pt x="6331" y="1296"/>
                </a:lnTo>
                <a:lnTo>
                  <a:pt x="6703" y="1728"/>
                </a:lnTo>
                <a:lnTo>
                  <a:pt x="6703" y="2376"/>
                </a:lnTo>
                <a:lnTo>
                  <a:pt x="7076" y="2592"/>
                </a:lnTo>
                <a:lnTo>
                  <a:pt x="7076" y="3024"/>
                </a:lnTo>
                <a:lnTo>
                  <a:pt x="7448" y="3240"/>
                </a:lnTo>
                <a:lnTo>
                  <a:pt x="7821" y="3240"/>
                </a:lnTo>
                <a:lnTo>
                  <a:pt x="8566" y="3672"/>
                </a:lnTo>
                <a:lnTo>
                  <a:pt x="8938" y="3672"/>
                </a:lnTo>
                <a:lnTo>
                  <a:pt x="8938" y="3888"/>
                </a:lnTo>
                <a:lnTo>
                  <a:pt x="9683" y="3888"/>
                </a:lnTo>
                <a:lnTo>
                  <a:pt x="10055" y="4104"/>
                </a:lnTo>
                <a:lnTo>
                  <a:pt x="10428" y="4104"/>
                </a:lnTo>
                <a:lnTo>
                  <a:pt x="10800" y="4320"/>
                </a:lnTo>
                <a:lnTo>
                  <a:pt x="11172" y="4752"/>
                </a:lnTo>
                <a:lnTo>
                  <a:pt x="11917" y="5400"/>
                </a:lnTo>
                <a:lnTo>
                  <a:pt x="12290" y="5616"/>
                </a:lnTo>
                <a:lnTo>
                  <a:pt x="12290" y="5832"/>
                </a:lnTo>
                <a:lnTo>
                  <a:pt x="12662" y="6048"/>
                </a:lnTo>
                <a:lnTo>
                  <a:pt x="13034" y="6048"/>
                </a:lnTo>
                <a:lnTo>
                  <a:pt x="13034" y="6264"/>
                </a:lnTo>
                <a:lnTo>
                  <a:pt x="13407" y="6264"/>
                </a:lnTo>
                <a:lnTo>
                  <a:pt x="14524" y="5616"/>
                </a:lnTo>
                <a:lnTo>
                  <a:pt x="14524" y="5400"/>
                </a:lnTo>
                <a:lnTo>
                  <a:pt x="14897" y="5400"/>
                </a:lnTo>
                <a:lnTo>
                  <a:pt x="14897" y="5184"/>
                </a:lnTo>
                <a:lnTo>
                  <a:pt x="16014" y="5184"/>
                </a:lnTo>
                <a:lnTo>
                  <a:pt x="16014" y="5400"/>
                </a:lnTo>
                <a:lnTo>
                  <a:pt x="16386" y="5400"/>
                </a:lnTo>
                <a:lnTo>
                  <a:pt x="16759" y="5616"/>
                </a:lnTo>
                <a:lnTo>
                  <a:pt x="16759" y="5832"/>
                </a:lnTo>
                <a:lnTo>
                  <a:pt x="17131" y="6048"/>
                </a:lnTo>
                <a:lnTo>
                  <a:pt x="17503" y="6480"/>
                </a:lnTo>
                <a:lnTo>
                  <a:pt x="17876" y="6696"/>
                </a:lnTo>
                <a:lnTo>
                  <a:pt x="17876" y="6912"/>
                </a:lnTo>
                <a:lnTo>
                  <a:pt x="18621" y="8208"/>
                </a:lnTo>
                <a:lnTo>
                  <a:pt x="18993" y="8640"/>
                </a:lnTo>
                <a:lnTo>
                  <a:pt x="18993" y="9072"/>
                </a:lnTo>
                <a:lnTo>
                  <a:pt x="19366" y="9288"/>
                </a:lnTo>
                <a:lnTo>
                  <a:pt x="19366" y="9504"/>
                </a:lnTo>
                <a:lnTo>
                  <a:pt x="19738" y="9720"/>
                </a:lnTo>
                <a:lnTo>
                  <a:pt x="19738" y="9936"/>
                </a:lnTo>
                <a:lnTo>
                  <a:pt x="21228" y="9936"/>
                </a:lnTo>
                <a:lnTo>
                  <a:pt x="21228" y="10152"/>
                </a:lnTo>
                <a:lnTo>
                  <a:pt x="21600" y="10152"/>
                </a:lnTo>
                <a:lnTo>
                  <a:pt x="21600" y="12312"/>
                </a:lnTo>
                <a:lnTo>
                  <a:pt x="21228" y="12744"/>
                </a:lnTo>
                <a:lnTo>
                  <a:pt x="20110" y="12744"/>
                </a:lnTo>
                <a:lnTo>
                  <a:pt x="19738" y="12960"/>
                </a:lnTo>
                <a:lnTo>
                  <a:pt x="18248" y="12960"/>
                </a:lnTo>
                <a:lnTo>
                  <a:pt x="17131" y="12312"/>
                </a:lnTo>
                <a:lnTo>
                  <a:pt x="16759" y="12312"/>
                </a:lnTo>
                <a:lnTo>
                  <a:pt x="16014" y="11880"/>
                </a:lnTo>
                <a:lnTo>
                  <a:pt x="15641" y="12096"/>
                </a:lnTo>
                <a:lnTo>
                  <a:pt x="15269" y="12096"/>
                </a:lnTo>
                <a:lnTo>
                  <a:pt x="13779" y="12960"/>
                </a:lnTo>
                <a:lnTo>
                  <a:pt x="13407" y="13392"/>
                </a:lnTo>
                <a:lnTo>
                  <a:pt x="13034" y="13608"/>
                </a:lnTo>
                <a:lnTo>
                  <a:pt x="13034" y="14040"/>
                </a:lnTo>
                <a:lnTo>
                  <a:pt x="12662" y="14256"/>
                </a:lnTo>
                <a:lnTo>
                  <a:pt x="12662" y="14688"/>
                </a:lnTo>
                <a:lnTo>
                  <a:pt x="12290" y="15120"/>
                </a:lnTo>
                <a:lnTo>
                  <a:pt x="11917" y="15336"/>
                </a:lnTo>
                <a:lnTo>
                  <a:pt x="11545" y="15336"/>
                </a:lnTo>
                <a:lnTo>
                  <a:pt x="10800" y="15120"/>
                </a:lnTo>
                <a:lnTo>
                  <a:pt x="8938" y="15120"/>
                </a:lnTo>
                <a:lnTo>
                  <a:pt x="8938" y="15336"/>
                </a:lnTo>
                <a:lnTo>
                  <a:pt x="8566" y="15552"/>
                </a:lnTo>
                <a:lnTo>
                  <a:pt x="8566" y="15768"/>
                </a:lnTo>
                <a:lnTo>
                  <a:pt x="8193" y="15984"/>
                </a:lnTo>
                <a:lnTo>
                  <a:pt x="8193" y="16200"/>
                </a:lnTo>
                <a:lnTo>
                  <a:pt x="7821" y="16416"/>
                </a:lnTo>
                <a:lnTo>
                  <a:pt x="7821" y="17064"/>
                </a:lnTo>
                <a:lnTo>
                  <a:pt x="7448" y="17712"/>
                </a:lnTo>
                <a:lnTo>
                  <a:pt x="7448" y="18576"/>
                </a:lnTo>
                <a:lnTo>
                  <a:pt x="7821" y="18576"/>
                </a:lnTo>
                <a:lnTo>
                  <a:pt x="7821" y="19008"/>
                </a:lnTo>
                <a:lnTo>
                  <a:pt x="8566" y="19440"/>
                </a:lnTo>
                <a:lnTo>
                  <a:pt x="8938" y="19872"/>
                </a:lnTo>
                <a:lnTo>
                  <a:pt x="9310" y="20088"/>
                </a:lnTo>
                <a:lnTo>
                  <a:pt x="6703" y="21600"/>
                </a:lnTo>
                <a:lnTo>
                  <a:pt x="5959" y="21168"/>
                </a:lnTo>
                <a:lnTo>
                  <a:pt x="5214" y="20952"/>
                </a:lnTo>
                <a:lnTo>
                  <a:pt x="2607" y="1944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36" name="Freeform 33"/>
          <p:cNvSpPr/>
          <p:nvPr/>
        </p:nvSpPr>
        <p:spPr>
          <a:xfrm>
            <a:off x="8167321" y="4012938"/>
            <a:ext cx="312592" cy="307670"/>
          </a:xfrm>
          <a:custGeom>
            <a:avLst/>
            <a:gdLst/>
            <a:ahLst/>
            <a:cxnLst>
              <a:cxn ang="0">
                <a:pos x="wd2" y="hd2"/>
              </a:cxn>
              <a:cxn ang="5400000">
                <a:pos x="wd2" y="hd2"/>
              </a:cxn>
              <a:cxn ang="10800000">
                <a:pos x="wd2" y="hd2"/>
              </a:cxn>
              <a:cxn ang="16200000">
                <a:pos x="wd2" y="hd2"/>
              </a:cxn>
            </a:cxnLst>
            <a:rect l="0" t="0" r="r" b="b"/>
            <a:pathLst>
              <a:path w="21600" h="21600" extrusionOk="0">
                <a:moveTo>
                  <a:pt x="16560" y="0"/>
                </a:moveTo>
                <a:lnTo>
                  <a:pt x="16320" y="0"/>
                </a:lnTo>
                <a:lnTo>
                  <a:pt x="16080" y="202"/>
                </a:lnTo>
                <a:lnTo>
                  <a:pt x="15600" y="202"/>
                </a:lnTo>
                <a:lnTo>
                  <a:pt x="15360" y="404"/>
                </a:lnTo>
                <a:lnTo>
                  <a:pt x="15120" y="404"/>
                </a:lnTo>
                <a:lnTo>
                  <a:pt x="15120" y="606"/>
                </a:lnTo>
                <a:lnTo>
                  <a:pt x="14880" y="606"/>
                </a:lnTo>
                <a:lnTo>
                  <a:pt x="14880" y="807"/>
                </a:lnTo>
                <a:lnTo>
                  <a:pt x="14640" y="1211"/>
                </a:lnTo>
                <a:lnTo>
                  <a:pt x="14640" y="2422"/>
                </a:lnTo>
                <a:lnTo>
                  <a:pt x="14400" y="2624"/>
                </a:lnTo>
                <a:lnTo>
                  <a:pt x="14400" y="3028"/>
                </a:lnTo>
                <a:lnTo>
                  <a:pt x="14160" y="3634"/>
                </a:lnTo>
                <a:lnTo>
                  <a:pt x="13680" y="4441"/>
                </a:lnTo>
                <a:lnTo>
                  <a:pt x="13680" y="4845"/>
                </a:lnTo>
                <a:lnTo>
                  <a:pt x="13440" y="5047"/>
                </a:lnTo>
                <a:lnTo>
                  <a:pt x="13440" y="5249"/>
                </a:lnTo>
                <a:lnTo>
                  <a:pt x="12960" y="5652"/>
                </a:lnTo>
                <a:lnTo>
                  <a:pt x="12480" y="5854"/>
                </a:lnTo>
                <a:lnTo>
                  <a:pt x="12240" y="6056"/>
                </a:lnTo>
                <a:lnTo>
                  <a:pt x="12000" y="6056"/>
                </a:lnTo>
                <a:lnTo>
                  <a:pt x="12000" y="6258"/>
                </a:lnTo>
                <a:lnTo>
                  <a:pt x="11760" y="6258"/>
                </a:lnTo>
                <a:lnTo>
                  <a:pt x="11760" y="7671"/>
                </a:lnTo>
                <a:lnTo>
                  <a:pt x="11280" y="8075"/>
                </a:lnTo>
                <a:lnTo>
                  <a:pt x="9840" y="8075"/>
                </a:lnTo>
                <a:lnTo>
                  <a:pt x="9600" y="8277"/>
                </a:lnTo>
                <a:lnTo>
                  <a:pt x="9360" y="8277"/>
                </a:lnTo>
                <a:lnTo>
                  <a:pt x="8880" y="8479"/>
                </a:lnTo>
                <a:lnTo>
                  <a:pt x="8400" y="8882"/>
                </a:lnTo>
                <a:lnTo>
                  <a:pt x="7920" y="9084"/>
                </a:lnTo>
                <a:lnTo>
                  <a:pt x="7680" y="9286"/>
                </a:lnTo>
                <a:lnTo>
                  <a:pt x="7200" y="9488"/>
                </a:lnTo>
                <a:lnTo>
                  <a:pt x="6480" y="10093"/>
                </a:lnTo>
                <a:lnTo>
                  <a:pt x="6480" y="10295"/>
                </a:lnTo>
                <a:lnTo>
                  <a:pt x="6240" y="10699"/>
                </a:lnTo>
                <a:lnTo>
                  <a:pt x="6240" y="11103"/>
                </a:lnTo>
                <a:lnTo>
                  <a:pt x="6000" y="11305"/>
                </a:lnTo>
                <a:lnTo>
                  <a:pt x="6000" y="11507"/>
                </a:lnTo>
                <a:lnTo>
                  <a:pt x="5760" y="11507"/>
                </a:lnTo>
                <a:lnTo>
                  <a:pt x="5520" y="11708"/>
                </a:lnTo>
                <a:lnTo>
                  <a:pt x="1200" y="11708"/>
                </a:lnTo>
                <a:lnTo>
                  <a:pt x="960" y="11910"/>
                </a:lnTo>
                <a:lnTo>
                  <a:pt x="720" y="11910"/>
                </a:lnTo>
                <a:lnTo>
                  <a:pt x="720" y="12112"/>
                </a:lnTo>
                <a:lnTo>
                  <a:pt x="480" y="12314"/>
                </a:lnTo>
                <a:lnTo>
                  <a:pt x="480" y="12516"/>
                </a:lnTo>
                <a:lnTo>
                  <a:pt x="240" y="12920"/>
                </a:lnTo>
                <a:lnTo>
                  <a:pt x="0" y="13121"/>
                </a:lnTo>
                <a:lnTo>
                  <a:pt x="240" y="13323"/>
                </a:lnTo>
                <a:lnTo>
                  <a:pt x="240" y="14333"/>
                </a:lnTo>
                <a:lnTo>
                  <a:pt x="480" y="14535"/>
                </a:lnTo>
                <a:lnTo>
                  <a:pt x="480" y="14736"/>
                </a:lnTo>
                <a:lnTo>
                  <a:pt x="720" y="14736"/>
                </a:lnTo>
                <a:lnTo>
                  <a:pt x="720" y="14938"/>
                </a:lnTo>
                <a:lnTo>
                  <a:pt x="2160" y="14938"/>
                </a:lnTo>
                <a:lnTo>
                  <a:pt x="2160" y="15140"/>
                </a:lnTo>
                <a:lnTo>
                  <a:pt x="2400" y="15342"/>
                </a:lnTo>
                <a:lnTo>
                  <a:pt x="2400" y="15544"/>
                </a:lnTo>
                <a:lnTo>
                  <a:pt x="2640" y="15746"/>
                </a:lnTo>
                <a:lnTo>
                  <a:pt x="2640" y="15948"/>
                </a:lnTo>
                <a:lnTo>
                  <a:pt x="2400" y="15948"/>
                </a:lnTo>
                <a:lnTo>
                  <a:pt x="2400" y="16351"/>
                </a:lnTo>
                <a:lnTo>
                  <a:pt x="2160" y="16351"/>
                </a:lnTo>
                <a:lnTo>
                  <a:pt x="1920" y="16553"/>
                </a:lnTo>
                <a:lnTo>
                  <a:pt x="1920" y="16755"/>
                </a:lnTo>
                <a:lnTo>
                  <a:pt x="1680" y="16755"/>
                </a:lnTo>
                <a:lnTo>
                  <a:pt x="1200" y="17159"/>
                </a:lnTo>
                <a:lnTo>
                  <a:pt x="720" y="17159"/>
                </a:lnTo>
                <a:lnTo>
                  <a:pt x="240" y="17361"/>
                </a:lnTo>
                <a:lnTo>
                  <a:pt x="0" y="17361"/>
                </a:lnTo>
                <a:lnTo>
                  <a:pt x="720" y="17361"/>
                </a:lnTo>
                <a:lnTo>
                  <a:pt x="960" y="17563"/>
                </a:lnTo>
                <a:lnTo>
                  <a:pt x="1440" y="17563"/>
                </a:lnTo>
                <a:lnTo>
                  <a:pt x="1440" y="17764"/>
                </a:lnTo>
                <a:lnTo>
                  <a:pt x="1680" y="17764"/>
                </a:lnTo>
                <a:lnTo>
                  <a:pt x="1680" y="18168"/>
                </a:lnTo>
                <a:lnTo>
                  <a:pt x="1920" y="18370"/>
                </a:lnTo>
                <a:lnTo>
                  <a:pt x="1920" y="18774"/>
                </a:lnTo>
                <a:lnTo>
                  <a:pt x="2160" y="18976"/>
                </a:lnTo>
                <a:lnTo>
                  <a:pt x="2400" y="18976"/>
                </a:lnTo>
                <a:lnTo>
                  <a:pt x="2640" y="19178"/>
                </a:lnTo>
                <a:lnTo>
                  <a:pt x="4560" y="19178"/>
                </a:lnTo>
                <a:lnTo>
                  <a:pt x="5280" y="18976"/>
                </a:lnTo>
                <a:lnTo>
                  <a:pt x="5520" y="18976"/>
                </a:lnTo>
                <a:lnTo>
                  <a:pt x="5760" y="18774"/>
                </a:lnTo>
                <a:lnTo>
                  <a:pt x="6240" y="18572"/>
                </a:lnTo>
                <a:lnTo>
                  <a:pt x="6480" y="18370"/>
                </a:lnTo>
                <a:lnTo>
                  <a:pt x="7440" y="18370"/>
                </a:lnTo>
                <a:lnTo>
                  <a:pt x="7440" y="19581"/>
                </a:lnTo>
                <a:lnTo>
                  <a:pt x="7680" y="19581"/>
                </a:lnTo>
                <a:lnTo>
                  <a:pt x="7680" y="19783"/>
                </a:lnTo>
                <a:lnTo>
                  <a:pt x="8160" y="20187"/>
                </a:lnTo>
                <a:lnTo>
                  <a:pt x="8400" y="20187"/>
                </a:lnTo>
                <a:lnTo>
                  <a:pt x="9120" y="20591"/>
                </a:lnTo>
                <a:lnTo>
                  <a:pt x="9360" y="20591"/>
                </a:lnTo>
                <a:lnTo>
                  <a:pt x="9600" y="20793"/>
                </a:lnTo>
                <a:lnTo>
                  <a:pt x="11040" y="21600"/>
                </a:lnTo>
                <a:lnTo>
                  <a:pt x="11280" y="21600"/>
                </a:lnTo>
                <a:lnTo>
                  <a:pt x="11520" y="21196"/>
                </a:lnTo>
                <a:lnTo>
                  <a:pt x="12000" y="20793"/>
                </a:lnTo>
                <a:lnTo>
                  <a:pt x="13920" y="20793"/>
                </a:lnTo>
                <a:lnTo>
                  <a:pt x="14400" y="20994"/>
                </a:lnTo>
                <a:lnTo>
                  <a:pt x="15360" y="20994"/>
                </a:lnTo>
                <a:lnTo>
                  <a:pt x="15360" y="20793"/>
                </a:lnTo>
                <a:lnTo>
                  <a:pt x="15600" y="20793"/>
                </a:lnTo>
                <a:lnTo>
                  <a:pt x="15600" y="20591"/>
                </a:lnTo>
                <a:lnTo>
                  <a:pt x="15840" y="20591"/>
                </a:lnTo>
                <a:lnTo>
                  <a:pt x="15840" y="19379"/>
                </a:lnTo>
                <a:lnTo>
                  <a:pt x="15120" y="18774"/>
                </a:lnTo>
                <a:lnTo>
                  <a:pt x="14880" y="18370"/>
                </a:lnTo>
                <a:lnTo>
                  <a:pt x="14400" y="17966"/>
                </a:lnTo>
                <a:lnTo>
                  <a:pt x="13920" y="17361"/>
                </a:lnTo>
                <a:lnTo>
                  <a:pt x="13680" y="17361"/>
                </a:lnTo>
                <a:lnTo>
                  <a:pt x="13680" y="17159"/>
                </a:lnTo>
                <a:lnTo>
                  <a:pt x="13200" y="16957"/>
                </a:lnTo>
                <a:lnTo>
                  <a:pt x="12480" y="16351"/>
                </a:lnTo>
                <a:lnTo>
                  <a:pt x="12480" y="15342"/>
                </a:lnTo>
                <a:lnTo>
                  <a:pt x="12720" y="15140"/>
                </a:lnTo>
                <a:lnTo>
                  <a:pt x="12720" y="14938"/>
                </a:lnTo>
                <a:lnTo>
                  <a:pt x="12960" y="14736"/>
                </a:lnTo>
                <a:lnTo>
                  <a:pt x="13200" y="14333"/>
                </a:lnTo>
                <a:lnTo>
                  <a:pt x="13680" y="13929"/>
                </a:lnTo>
                <a:lnTo>
                  <a:pt x="13920" y="13929"/>
                </a:lnTo>
                <a:lnTo>
                  <a:pt x="14160" y="13727"/>
                </a:lnTo>
                <a:lnTo>
                  <a:pt x="14400" y="13727"/>
                </a:lnTo>
                <a:lnTo>
                  <a:pt x="14640" y="13929"/>
                </a:lnTo>
                <a:lnTo>
                  <a:pt x="14880" y="13929"/>
                </a:lnTo>
                <a:lnTo>
                  <a:pt x="15120" y="14131"/>
                </a:lnTo>
                <a:lnTo>
                  <a:pt x="16080" y="14535"/>
                </a:lnTo>
                <a:lnTo>
                  <a:pt x="16560" y="14535"/>
                </a:lnTo>
                <a:lnTo>
                  <a:pt x="16560" y="14736"/>
                </a:lnTo>
                <a:lnTo>
                  <a:pt x="17040" y="14736"/>
                </a:lnTo>
                <a:lnTo>
                  <a:pt x="17280" y="14535"/>
                </a:lnTo>
                <a:lnTo>
                  <a:pt x="17280" y="14333"/>
                </a:lnTo>
                <a:lnTo>
                  <a:pt x="17520" y="14131"/>
                </a:lnTo>
                <a:lnTo>
                  <a:pt x="17520" y="13323"/>
                </a:lnTo>
                <a:lnTo>
                  <a:pt x="17760" y="13121"/>
                </a:lnTo>
                <a:lnTo>
                  <a:pt x="17760" y="12314"/>
                </a:lnTo>
                <a:lnTo>
                  <a:pt x="18000" y="12314"/>
                </a:lnTo>
                <a:lnTo>
                  <a:pt x="18000" y="12112"/>
                </a:lnTo>
                <a:lnTo>
                  <a:pt x="18480" y="11910"/>
                </a:lnTo>
                <a:lnTo>
                  <a:pt x="18720" y="11708"/>
                </a:lnTo>
                <a:lnTo>
                  <a:pt x="18960" y="11708"/>
                </a:lnTo>
                <a:lnTo>
                  <a:pt x="19920" y="10901"/>
                </a:lnTo>
                <a:lnTo>
                  <a:pt x="19920" y="10497"/>
                </a:lnTo>
                <a:lnTo>
                  <a:pt x="20160" y="10093"/>
                </a:lnTo>
                <a:lnTo>
                  <a:pt x="20160" y="9892"/>
                </a:lnTo>
                <a:lnTo>
                  <a:pt x="20400" y="9690"/>
                </a:lnTo>
                <a:lnTo>
                  <a:pt x="20400" y="9488"/>
                </a:lnTo>
                <a:lnTo>
                  <a:pt x="20640" y="9488"/>
                </a:lnTo>
                <a:lnTo>
                  <a:pt x="21600" y="8680"/>
                </a:lnTo>
                <a:lnTo>
                  <a:pt x="21600" y="7267"/>
                </a:lnTo>
                <a:lnTo>
                  <a:pt x="21360" y="6662"/>
                </a:lnTo>
                <a:lnTo>
                  <a:pt x="21360" y="6460"/>
                </a:lnTo>
                <a:lnTo>
                  <a:pt x="21120" y="6258"/>
                </a:lnTo>
                <a:lnTo>
                  <a:pt x="20640" y="6056"/>
                </a:lnTo>
                <a:lnTo>
                  <a:pt x="19920" y="5450"/>
                </a:lnTo>
                <a:lnTo>
                  <a:pt x="19680" y="5450"/>
                </a:lnTo>
                <a:lnTo>
                  <a:pt x="19680" y="4441"/>
                </a:lnTo>
                <a:lnTo>
                  <a:pt x="19920" y="4037"/>
                </a:lnTo>
                <a:lnTo>
                  <a:pt x="19920" y="3230"/>
                </a:lnTo>
                <a:lnTo>
                  <a:pt x="18960" y="2422"/>
                </a:lnTo>
                <a:lnTo>
                  <a:pt x="18960" y="1817"/>
                </a:lnTo>
                <a:lnTo>
                  <a:pt x="19200" y="1615"/>
                </a:lnTo>
                <a:lnTo>
                  <a:pt x="19200" y="1009"/>
                </a:lnTo>
                <a:lnTo>
                  <a:pt x="18720" y="606"/>
                </a:lnTo>
                <a:lnTo>
                  <a:pt x="17760" y="202"/>
                </a:lnTo>
                <a:lnTo>
                  <a:pt x="17280" y="202"/>
                </a:lnTo>
                <a:lnTo>
                  <a:pt x="17040" y="0"/>
                </a:lnTo>
                <a:lnTo>
                  <a:pt x="16560" y="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37" name="Freeform 34"/>
          <p:cNvSpPr/>
          <p:nvPr/>
        </p:nvSpPr>
        <p:spPr>
          <a:xfrm>
            <a:off x="8167321" y="4012938"/>
            <a:ext cx="312592" cy="307670"/>
          </a:xfrm>
          <a:custGeom>
            <a:avLst/>
            <a:gdLst/>
            <a:ahLst/>
            <a:cxnLst>
              <a:cxn ang="0">
                <a:pos x="wd2" y="hd2"/>
              </a:cxn>
              <a:cxn ang="5400000">
                <a:pos x="wd2" y="hd2"/>
              </a:cxn>
              <a:cxn ang="10800000">
                <a:pos x="wd2" y="hd2"/>
              </a:cxn>
              <a:cxn ang="16200000">
                <a:pos x="wd2" y="hd2"/>
              </a:cxn>
            </a:cxnLst>
            <a:rect l="0" t="0" r="r" b="b"/>
            <a:pathLst>
              <a:path w="21600" h="21600" extrusionOk="0">
                <a:moveTo>
                  <a:pt x="16560" y="0"/>
                </a:moveTo>
                <a:lnTo>
                  <a:pt x="16320" y="0"/>
                </a:lnTo>
                <a:lnTo>
                  <a:pt x="16080" y="202"/>
                </a:lnTo>
                <a:lnTo>
                  <a:pt x="15600" y="202"/>
                </a:lnTo>
                <a:lnTo>
                  <a:pt x="15360" y="404"/>
                </a:lnTo>
                <a:lnTo>
                  <a:pt x="15120" y="404"/>
                </a:lnTo>
                <a:lnTo>
                  <a:pt x="15120" y="606"/>
                </a:lnTo>
                <a:lnTo>
                  <a:pt x="14880" y="606"/>
                </a:lnTo>
                <a:lnTo>
                  <a:pt x="14880" y="807"/>
                </a:lnTo>
                <a:lnTo>
                  <a:pt x="14640" y="1211"/>
                </a:lnTo>
                <a:lnTo>
                  <a:pt x="14640" y="2422"/>
                </a:lnTo>
                <a:lnTo>
                  <a:pt x="14400" y="2624"/>
                </a:lnTo>
                <a:lnTo>
                  <a:pt x="14400" y="3028"/>
                </a:lnTo>
                <a:lnTo>
                  <a:pt x="14160" y="3634"/>
                </a:lnTo>
                <a:lnTo>
                  <a:pt x="13680" y="4441"/>
                </a:lnTo>
                <a:lnTo>
                  <a:pt x="13680" y="4845"/>
                </a:lnTo>
                <a:lnTo>
                  <a:pt x="13440" y="5047"/>
                </a:lnTo>
                <a:lnTo>
                  <a:pt x="13440" y="5249"/>
                </a:lnTo>
                <a:lnTo>
                  <a:pt x="12960" y="5652"/>
                </a:lnTo>
                <a:lnTo>
                  <a:pt x="12480" y="5854"/>
                </a:lnTo>
                <a:lnTo>
                  <a:pt x="12240" y="6056"/>
                </a:lnTo>
                <a:lnTo>
                  <a:pt x="12000" y="6056"/>
                </a:lnTo>
                <a:lnTo>
                  <a:pt x="12000" y="6258"/>
                </a:lnTo>
                <a:lnTo>
                  <a:pt x="11760" y="6258"/>
                </a:lnTo>
                <a:lnTo>
                  <a:pt x="11760" y="7671"/>
                </a:lnTo>
                <a:lnTo>
                  <a:pt x="11280" y="8075"/>
                </a:lnTo>
                <a:lnTo>
                  <a:pt x="9840" y="8075"/>
                </a:lnTo>
                <a:lnTo>
                  <a:pt x="9600" y="8277"/>
                </a:lnTo>
                <a:lnTo>
                  <a:pt x="9360" y="8277"/>
                </a:lnTo>
                <a:lnTo>
                  <a:pt x="8880" y="8479"/>
                </a:lnTo>
                <a:lnTo>
                  <a:pt x="8400" y="8882"/>
                </a:lnTo>
                <a:lnTo>
                  <a:pt x="7920" y="9084"/>
                </a:lnTo>
                <a:lnTo>
                  <a:pt x="7680" y="9286"/>
                </a:lnTo>
                <a:lnTo>
                  <a:pt x="7200" y="9488"/>
                </a:lnTo>
                <a:lnTo>
                  <a:pt x="6480" y="10093"/>
                </a:lnTo>
                <a:lnTo>
                  <a:pt x="6480" y="10295"/>
                </a:lnTo>
                <a:lnTo>
                  <a:pt x="6240" y="10699"/>
                </a:lnTo>
                <a:lnTo>
                  <a:pt x="6240" y="11103"/>
                </a:lnTo>
                <a:lnTo>
                  <a:pt x="6000" y="11305"/>
                </a:lnTo>
                <a:lnTo>
                  <a:pt x="6000" y="11507"/>
                </a:lnTo>
                <a:lnTo>
                  <a:pt x="5760" y="11507"/>
                </a:lnTo>
                <a:lnTo>
                  <a:pt x="5520" y="11708"/>
                </a:lnTo>
                <a:lnTo>
                  <a:pt x="1200" y="11708"/>
                </a:lnTo>
                <a:lnTo>
                  <a:pt x="960" y="11910"/>
                </a:lnTo>
                <a:lnTo>
                  <a:pt x="720" y="11910"/>
                </a:lnTo>
                <a:lnTo>
                  <a:pt x="720" y="12112"/>
                </a:lnTo>
                <a:lnTo>
                  <a:pt x="480" y="12314"/>
                </a:lnTo>
                <a:lnTo>
                  <a:pt x="480" y="12516"/>
                </a:lnTo>
                <a:lnTo>
                  <a:pt x="240" y="12920"/>
                </a:lnTo>
                <a:lnTo>
                  <a:pt x="0" y="13121"/>
                </a:lnTo>
                <a:lnTo>
                  <a:pt x="240" y="13323"/>
                </a:lnTo>
                <a:lnTo>
                  <a:pt x="240" y="14333"/>
                </a:lnTo>
                <a:lnTo>
                  <a:pt x="480" y="14535"/>
                </a:lnTo>
                <a:lnTo>
                  <a:pt x="480" y="14736"/>
                </a:lnTo>
                <a:lnTo>
                  <a:pt x="720" y="14736"/>
                </a:lnTo>
                <a:lnTo>
                  <a:pt x="720" y="14938"/>
                </a:lnTo>
                <a:lnTo>
                  <a:pt x="2160" y="14938"/>
                </a:lnTo>
                <a:lnTo>
                  <a:pt x="2160" y="15140"/>
                </a:lnTo>
                <a:lnTo>
                  <a:pt x="2400" y="15342"/>
                </a:lnTo>
                <a:lnTo>
                  <a:pt x="2400" y="15544"/>
                </a:lnTo>
                <a:lnTo>
                  <a:pt x="2640" y="15746"/>
                </a:lnTo>
                <a:lnTo>
                  <a:pt x="2640" y="15948"/>
                </a:lnTo>
                <a:lnTo>
                  <a:pt x="2400" y="15948"/>
                </a:lnTo>
                <a:lnTo>
                  <a:pt x="2400" y="16351"/>
                </a:lnTo>
                <a:lnTo>
                  <a:pt x="2160" y="16351"/>
                </a:lnTo>
                <a:lnTo>
                  <a:pt x="1920" y="16553"/>
                </a:lnTo>
                <a:lnTo>
                  <a:pt x="1920" y="16755"/>
                </a:lnTo>
                <a:lnTo>
                  <a:pt x="1680" y="16755"/>
                </a:lnTo>
                <a:lnTo>
                  <a:pt x="1200" y="17159"/>
                </a:lnTo>
                <a:lnTo>
                  <a:pt x="720" y="17159"/>
                </a:lnTo>
                <a:lnTo>
                  <a:pt x="240" y="17361"/>
                </a:lnTo>
                <a:lnTo>
                  <a:pt x="0" y="17361"/>
                </a:lnTo>
                <a:lnTo>
                  <a:pt x="720" y="17361"/>
                </a:lnTo>
                <a:lnTo>
                  <a:pt x="960" y="17563"/>
                </a:lnTo>
                <a:lnTo>
                  <a:pt x="1440" y="17563"/>
                </a:lnTo>
                <a:lnTo>
                  <a:pt x="1440" y="17764"/>
                </a:lnTo>
                <a:lnTo>
                  <a:pt x="1680" y="17764"/>
                </a:lnTo>
                <a:lnTo>
                  <a:pt x="1680" y="18168"/>
                </a:lnTo>
                <a:lnTo>
                  <a:pt x="1920" y="18370"/>
                </a:lnTo>
                <a:lnTo>
                  <a:pt x="1920" y="18774"/>
                </a:lnTo>
                <a:lnTo>
                  <a:pt x="2160" y="18976"/>
                </a:lnTo>
                <a:lnTo>
                  <a:pt x="2400" y="18976"/>
                </a:lnTo>
                <a:lnTo>
                  <a:pt x="2640" y="19178"/>
                </a:lnTo>
                <a:lnTo>
                  <a:pt x="4560" y="19178"/>
                </a:lnTo>
                <a:lnTo>
                  <a:pt x="5280" y="18976"/>
                </a:lnTo>
                <a:lnTo>
                  <a:pt x="5520" y="18976"/>
                </a:lnTo>
                <a:lnTo>
                  <a:pt x="5760" y="18774"/>
                </a:lnTo>
                <a:lnTo>
                  <a:pt x="6240" y="18572"/>
                </a:lnTo>
                <a:lnTo>
                  <a:pt x="6480" y="18370"/>
                </a:lnTo>
                <a:lnTo>
                  <a:pt x="7440" y="18370"/>
                </a:lnTo>
                <a:lnTo>
                  <a:pt x="7440" y="19581"/>
                </a:lnTo>
                <a:lnTo>
                  <a:pt x="7680" y="19581"/>
                </a:lnTo>
                <a:lnTo>
                  <a:pt x="7680" y="19783"/>
                </a:lnTo>
                <a:lnTo>
                  <a:pt x="8160" y="20187"/>
                </a:lnTo>
                <a:lnTo>
                  <a:pt x="8400" y="20187"/>
                </a:lnTo>
                <a:lnTo>
                  <a:pt x="9120" y="20591"/>
                </a:lnTo>
                <a:lnTo>
                  <a:pt x="9360" y="20591"/>
                </a:lnTo>
                <a:lnTo>
                  <a:pt x="9600" y="20793"/>
                </a:lnTo>
                <a:lnTo>
                  <a:pt x="11040" y="21600"/>
                </a:lnTo>
                <a:lnTo>
                  <a:pt x="11280" y="21600"/>
                </a:lnTo>
                <a:lnTo>
                  <a:pt x="11520" y="21196"/>
                </a:lnTo>
                <a:lnTo>
                  <a:pt x="12000" y="20793"/>
                </a:lnTo>
                <a:lnTo>
                  <a:pt x="13920" y="20793"/>
                </a:lnTo>
                <a:lnTo>
                  <a:pt x="14400" y="20994"/>
                </a:lnTo>
                <a:lnTo>
                  <a:pt x="15360" y="20994"/>
                </a:lnTo>
                <a:lnTo>
                  <a:pt x="15360" y="20793"/>
                </a:lnTo>
                <a:lnTo>
                  <a:pt x="15600" y="20793"/>
                </a:lnTo>
                <a:lnTo>
                  <a:pt x="15600" y="20591"/>
                </a:lnTo>
                <a:lnTo>
                  <a:pt x="15840" y="20591"/>
                </a:lnTo>
                <a:lnTo>
                  <a:pt x="15840" y="19379"/>
                </a:lnTo>
                <a:lnTo>
                  <a:pt x="15120" y="18774"/>
                </a:lnTo>
                <a:lnTo>
                  <a:pt x="14880" y="18370"/>
                </a:lnTo>
                <a:lnTo>
                  <a:pt x="14400" y="17966"/>
                </a:lnTo>
                <a:lnTo>
                  <a:pt x="13920" y="17361"/>
                </a:lnTo>
                <a:lnTo>
                  <a:pt x="13680" y="17361"/>
                </a:lnTo>
                <a:lnTo>
                  <a:pt x="13680" y="17159"/>
                </a:lnTo>
                <a:lnTo>
                  <a:pt x="13200" y="16957"/>
                </a:lnTo>
                <a:lnTo>
                  <a:pt x="12480" y="16351"/>
                </a:lnTo>
                <a:lnTo>
                  <a:pt x="12480" y="15342"/>
                </a:lnTo>
                <a:lnTo>
                  <a:pt x="12720" y="15140"/>
                </a:lnTo>
                <a:lnTo>
                  <a:pt x="12720" y="14938"/>
                </a:lnTo>
                <a:lnTo>
                  <a:pt x="12960" y="14736"/>
                </a:lnTo>
                <a:lnTo>
                  <a:pt x="13200" y="14333"/>
                </a:lnTo>
                <a:lnTo>
                  <a:pt x="13680" y="13929"/>
                </a:lnTo>
                <a:lnTo>
                  <a:pt x="13920" y="13929"/>
                </a:lnTo>
                <a:lnTo>
                  <a:pt x="14160" y="13727"/>
                </a:lnTo>
                <a:lnTo>
                  <a:pt x="14400" y="13727"/>
                </a:lnTo>
                <a:lnTo>
                  <a:pt x="14640" y="13929"/>
                </a:lnTo>
                <a:lnTo>
                  <a:pt x="14880" y="13929"/>
                </a:lnTo>
                <a:lnTo>
                  <a:pt x="15120" y="14131"/>
                </a:lnTo>
                <a:lnTo>
                  <a:pt x="16080" y="14535"/>
                </a:lnTo>
                <a:lnTo>
                  <a:pt x="16560" y="14535"/>
                </a:lnTo>
                <a:lnTo>
                  <a:pt x="16560" y="14736"/>
                </a:lnTo>
                <a:lnTo>
                  <a:pt x="17040" y="14736"/>
                </a:lnTo>
                <a:lnTo>
                  <a:pt x="17280" y="14535"/>
                </a:lnTo>
                <a:lnTo>
                  <a:pt x="17280" y="14333"/>
                </a:lnTo>
                <a:lnTo>
                  <a:pt x="17520" y="14131"/>
                </a:lnTo>
                <a:lnTo>
                  <a:pt x="17520" y="13323"/>
                </a:lnTo>
                <a:lnTo>
                  <a:pt x="17760" y="13121"/>
                </a:lnTo>
                <a:lnTo>
                  <a:pt x="17760" y="12314"/>
                </a:lnTo>
                <a:lnTo>
                  <a:pt x="18000" y="12314"/>
                </a:lnTo>
                <a:lnTo>
                  <a:pt x="18000" y="12112"/>
                </a:lnTo>
                <a:lnTo>
                  <a:pt x="18480" y="11910"/>
                </a:lnTo>
                <a:lnTo>
                  <a:pt x="18720" y="11708"/>
                </a:lnTo>
                <a:lnTo>
                  <a:pt x="18960" y="11708"/>
                </a:lnTo>
                <a:lnTo>
                  <a:pt x="19920" y="10901"/>
                </a:lnTo>
                <a:lnTo>
                  <a:pt x="19920" y="10497"/>
                </a:lnTo>
                <a:lnTo>
                  <a:pt x="20160" y="10093"/>
                </a:lnTo>
                <a:lnTo>
                  <a:pt x="20160" y="9892"/>
                </a:lnTo>
                <a:lnTo>
                  <a:pt x="20400" y="9690"/>
                </a:lnTo>
                <a:lnTo>
                  <a:pt x="20400" y="9488"/>
                </a:lnTo>
                <a:lnTo>
                  <a:pt x="20640" y="9488"/>
                </a:lnTo>
                <a:lnTo>
                  <a:pt x="21600" y="8680"/>
                </a:lnTo>
                <a:lnTo>
                  <a:pt x="21600" y="7267"/>
                </a:lnTo>
                <a:lnTo>
                  <a:pt x="21360" y="6662"/>
                </a:lnTo>
                <a:lnTo>
                  <a:pt x="21360" y="6460"/>
                </a:lnTo>
                <a:lnTo>
                  <a:pt x="21120" y="6258"/>
                </a:lnTo>
                <a:lnTo>
                  <a:pt x="20640" y="6056"/>
                </a:lnTo>
                <a:lnTo>
                  <a:pt x="19920" y="5450"/>
                </a:lnTo>
                <a:lnTo>
                  <a:pt x="19680" y="5450"/>
                </a:lnTo>
                <a:lnTo>
                  <a:pt x="19680" y="4441"/>
                </a:lnTo>
                <a:lnTo>
                  <a:pt x="19920" y="4037"/>
                </a:lnTo>
                <a:lnTo>
                  <a:pt x="19920" y="3230"/>
                </a:lnTo>
                <a:lnTo>
                  <a:pt x="18960" y="2422"/>
                </a:lnTo>
                <a:lnTo>
                  <a:pt x="18960" y="1817"/>
                </a:lnTo>
                <a:lnTo>
                  <a:pt x="19200" y="1615"/>
                </a:lnTo>
                <a:lnTo>
                  <a:pt x="19200" y="1009"/>
                </a:lnTo>
                <a:lnTo>
                  <a:pt x="18720" y="606"/>
                </a:lnTo>
                <a:lnTo>
                  <a:pt x="17760" y="202"/>
                </a:lnTo>
                <a:lnTo>
                  <a:pt x="17280" y="202"/>
                </a:lnTo>
                <a:lnTo>
                  <a:pt x="17040" y="0"/>
                </a:lnTo>
                <a:lnTo>
                  <a:pt x="16560" y="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38" name="Freeform 35"/>
          <p:cNvSpPr/>
          <p:nvPr/>
        </p:nvSpPr>
        <p:spPr>
          <a:xfrm>
            <a:off x="9709433" y="3932425"/>
            <a:ext cx="100724" cy="126520"/>
          </a:xfrm>
          <a:custGeom>
            <a:avLst/>
            <a:gdLst/>
            <a:ahLst/>
            <a:cxnLst>
              <a:cxn ang="0">
                <a:pos x="wd2" y="hd2"/>
              </a:cxn>
              <a:cxn ang="5400000">
                <a:pos x="wd2" y="hd2"/>
              </a:cxn>
              <a:cxn ang="10800000">
                <a:pos x="wd2" y="hd2"/>
              </a:cxn>
              <a:cxn ang="16200000">
                <a:pos x="wd2" y="hd2"/>
              </a:cxn>
            </a:cxnLst>
            <a:rect l="0" t="0" r="r" b="b"/>
            <a:pathLst>
              <a:path w="21600" h="21600" extrusionOk="0">
                <a:moveTo>
                  <a:pt x="9683" y="0"/>
                </a:moveTo>
                <a:lnTo>
                  <a:pt x="8193" y="3927"/>
                </a:lnTo>
                <a:lnTo>
                  <a:pt x="0" y="5400"/>
                </a:lnTo>
                <a:lnTo>
                  <a:pt x="745" y="5891"/>
                </a:lnTo>
                <a:lnTo>
                  <a:pt x="1490" y="6873"/>
                </a:lnTo>
                <a:lnTo>
                  <a:pt x="2979" y="7855"/>
                </a:lnTo>
                <a:lnTo>
                  <a:pt x="2979" y="11782"/>
                </a:lnTo>
                <a:lnTo>
                  <a:pt x="3724" y="11782"/>
                </a:lnTo>
                <a:lnTo>
                  <a:pt x="4469" y="12273"/>
                </a:lnTo>
                <a:lnTo>
                  <a:pt x="7448" y="12273"/>
                </a:lnTo>
                <a:lnTo>
                  <a:pt x="7448" y="13255"/>
                </a:lnTo>
                <a:lnTo>
                  <a:pt x="8193" y="13255"/>
                </a:lnTo>
                <a:lnTo>
                  <a:pt x="8193" y="14236"/>
                </a:lnTo>
                <a:lnTo>
                  <a:pt x="7448" y="14727"/>
                </a:lnTo>
                <a:lnTo>
                  <a:pt x="7448" y="15218"/>
                </a:lnTo>
                <a:lnTo>
                  <a:pt x="6703" y="16200"/>
                </a:lnTo>
                <a:lnTo>
                  <a:pt x="6703" y="17673"/>
                </a:lnTo>
                <a:lnTo>
                  <a:pt x="5959" y="18164"/>
                </a:lnTo>
                <a:lnTo>
                  <a:pt x="5959" y="19145"/>
                </a:lnTo>
                <a:lnTo>
                  <a:pt x="6703" y="19636"/>
                </a:lnTo>
                <a:lnTo>
                  <a:pt x="6703" y="20127"/>
                </a:lnTo>
                <a:lnTo>
                  <a:pt x="7448" y="20618"/>
                </a:lnTo>
                <a:lnTo>
                  <a:pt x="8193" y="20618"/>
                </a:lnTo>
                <a:lnTo>
                  <a:pt x="8938" y="21109"/>
                </a:lnTo>
                <a:lnTo>
                  <a:pt x="9683" y="21109"/>
                </a:lnTo>
                <a:lnTo>
                  <a:pt x="11172" y="21600"/>
                </a:lnTo>
                <a:lnTo>
                  <a:pt x="12662" y="21600"/>
                </a:lnTo>
                <a:lnTo>
                  <a:pt x="13407" y="21109"/>
                </a:lnTo>
                <a:lnTo>
                  <a:pt x="14897" y="21109"/>
                </a:lnTo>
                <a:lnTo>
                  <a:pt x="15641" y="20618"/>
                </a:lnTo>
                <a:lnTo>
                  <a:pt x="18621" y="19636"/>
                </a:lnTo>
                <a:lnTo>
                  <a:pt x="20855" y="18164"/>
                </a:lnTo>
                <a:lnTo>
                  <a:pt x="20855" y="17673"/>
                </a:lnTo>
                <a:lnTo>
                  <a:pt x="21600" y="17182"/>
                </a:lnTo>
                <a:lnTo>
                  <a:pt x="21600" y="10309"/>
                </a:lnTo>
                <a:lnTo>
                  <a:pt x="20855" y="9818"/>
                </a:lnTo>
                <a:lnTo>
                  <a:pt x="20855" y="8836"/>
                </a:lnTo>
                <a:lnTo>
                  <a:pt x="20110" y="8345"/>
                </a:lnTo>
                <a:lnTo>
                  <a:pt x="19366" y="7364"/>
                </a:lnTo>
                <a:lnTo>
                  <a:pt x="18621" y="6873"/>
                </a:lnTo>
                <a:lnTo>
                  <a:pt x="17876" y="5891"/>
                </a:lnTo>
                <a:lnTo>
                  <a:pt x="16386" y="4909"/>
                </a:lnTo>
                <a:lnTo>
                  <a:pt x="14897" y="3436"/>
                </a:lnTo>
                <a:lnTo>
                  <a:pt x="9683" y="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39" name="Freeform 36"/>
          <p:cNvSpPr/>
          <p:nvPr/>
        </p:nvSpPr>
        <p:spPr>
          <a:xfrm>
            <a:off x="9709433" y="3932425"/>
            <a:ext cx="100724" cy="126520"/>
          </a:xfrm>
          <a:custGeom>
            <a:avLst/>
            <a:gdLst/>
            <a:ahLst/>
            <a:cxnLst>
              <a:cxn ang="0">
                <a:pos x="wd2" y="hd2"/>
              </a:cxn>
              <a:cxn ang="5400000">
                <a:pos x="wd2" y="hd2"/>
              </a:cxn>
              <a:cxn ang="10800000">
                <a:pos x="wd2" y="hd2"/>
              </a:cxn>
              <a:cxn ang="16200000">
                <a:pos x="wd2" y="hd2"/>
              </a:cxn>
            </a:cxnLst>
            <a:rect l="0" t="0" r="r" b="b"/>
            <a:pathLst>
              <a:path w="21600" h="21600" extrusionOk="0">
                <a:moveTo>
                  <a:pt x="9683" y="0"/>
                </a:moveTo>
                <a:lnTo>
                  <a:pt x="8193" y="3927"/>
                </a:lnTo>
                <a:lnTo>
                  <a:pt x="0" y="5400"/>
                </a:lnTo>
                <a:lnTo>
                  <a:pt x="745" y="5891"/>
                </a:lnTo>
                <a:lnTo>
                  <a:pt x="1490" y="6873"/>
                </a:lnTo>
                <a:lnTo>
                  <a:pt x="2979" y="7855"/>
                </a:lnTo>
                <a:lnTo>
                  <a:pt x="2979" y="11782"/>
                </a:lnTo>
                <a:lnTo>
                  <a:pt x="3724" y="11782"/>
                </a:lnTo>
                <a:lnTo>
                  <a:pt x="4469" y="12273"/>
                </a:lnTo>
                <a:lnTo>
                  <a:pt x="7448" y="12273"/>
                </a:lnTo>
                <a:lnTo>
                  <a:pt x="7448" y="13255"/>
                </a:lnTo>
                <a:lnTo>
                  <a:pt x="8193" y="13255"/>
                </a:lnTo>
                <a:lnTo>
                  <a:pt x="8193" y="14236"/>
                </a:lnTo>
                <a:lnTo>
                  <a:pt x="7448" y="14727"/>
                </a:lnTo>
                <a:lnTo>
                  <a:pt x="7448" y="15218"/>
                </a:lnTo>
                <a:lnTo>
                  <a:pt x="6703" y="16200"/>
                </a:lnTo>
                <a:lnTo>
                  <a:pt x="6703" y="17673"/>
                </a:lnTo>
                <a:lnTo>
                  <a:pt x="5959" y="18164"/>
                </a:lnTo>
                <a:lnTo>
                  <a:pt x="5959" y="19145"/>
                </a:lnTo>
                <a:lnTo>
                  <a:pt x="6703" y="19636"/>
                </a:lnTo>
                <a:lnTo>
                  <a:pt x="6703" y="20127"/>
                </a:lnTo>
                <a:lnTo>
                  <a:pt x="7448" y="20618"/>
                </a:lnTo>
                <a:lnTo>
                  <a:pt x="8193" y="20618"/>
                </a:lnTo>
                <a:lnTo>
                  <a:pt x="8938" y="21109"/>
                </a:lnTo>
                <a:lnTo>
                  <a:pt x="9683" y="21109"/>
                </a:lnTo>
                <a:lnTo>
                  <a:pt x="11172" y="21600"/>
                </a:lnTo>
                <a:lnTo>
                  <a:pt x="12662" y="21600"/>
                </a:lnTo>
                <a:lnTo>
                  <a:pt x="13407" y="21109"/>
                </a:lnTo>
                <a:lnTo>
                  <a:pt x="14897" y="21109"/>
                </a:lnTo>
                <a:lnTo>
                  <a:pt x="15641" y="20618"/>
                </a:lnTo>
                <a:lnTo>
                  <a:pt x="18621" y="19636"/>
                </a:lnTo>
                <a:lnTo>
                  <a:pt x="20855" y="18164"/>
                </a:lnTo>
                <a:lnTo>
                  <a:pt x="20855" y="17673"/>
                </a:lnTo>
                <a:lnTo>
                  <a:pt x="21600" y="17182"/>
                </a:lnTo>
                <a:lnTo>
                  <a:pt x="21600" y="10309"/>
                </a:lnTo>
                <a:lnTo>
                  <a:pt x="20855" y="9818"/>
                </a:lnTo>
                <a:lnTo>
                  <a:pt x="20855" y="8836"/>
                </a:lnTo>
                <a:lnTo>
                  <a:pt x="20110" y="8345"/>
                </a:lnTo>
                <a:lnTo>
                  <a:pt x="19366" y="7364"/>
                </a:lnTo>
                <a:lnTo>
                  <a:pt x="18621" y="6873"/>
                </a:lnTo>
                <a:lnTo>
                  <a:pt x="17876" y="5891"/>
                </a:lnTo>
                <a:lnTo>
                  <a:pt x="16386" y="4909"/>
                </a:lnTo>
                <a:lnTo>
                  <a:pt x="14897" y="3436"/>
                </a:lnTo>
                <a:lnTo>
                  <a:pt x="9683" y="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40" name="Freeform 37"/>
          <p:cNvSpPr/>
          <p:nvPr/>
        </p:nvSpPr>
        <p:spPr>
          <a:xfrm>
            <a:off x="8327090" y="4087698"/>
            <a:ext cx="715487" cy="612463"/>
          </a:xfrm>
          <a:custGeom>
            <a:avLst/>
            <a:gdLst/>
            <a:ahLst/>
            <a:cxnLst>
              <a:cxn ang="0">
                <a:pos x="wd2" y="hd2"/>
              </a:cxn>
              <a:cxn ang="5400000">
                <a:pos x="wd2" y="hd2"/>
              </a:cxn>
              <a:cxn ang="10800000">
                <a:pos x="wd2" y="hd2"/>
              </a:cxn>
              <a:cxn ang="16200000">
                <a:pos x="wd2" y="hd2"/>
              </a:cxn>
            </a:cxnLst>
            <a:rect l="0" t="0" r="r" b="b"/>
            <a:pathLst>
              <a:path w="21600" h="21600" extrusionOk="0">
                <a:moveTo>
                  <a:pt x="21600" y="4868"/>
                </a:moveTo>
                <a:lnTo>
                  <a:pt x="21600" y="5273"/>
                </a:lnTo>
                <a:lnTo>
                  <a:pt x="21495" y="5273"/>
                </a:lnTo>
                <a:lnTo>
                  <a:pt x="21495" y="5375"/>
                </a:lnTo>
                <a:lnTo>
                  <a:pt x="21390" y="5476"/>
                </a:lnTo>
                <a:lnTo>
                  <a:pt x="21285" y="5476"/>
                </a:lnTo>
                <a:lnTo>
                  <a:pt x="21181" y="5577"/>
                </a:lnTo>
                <a:lnTo>
                  <a:pt x="21076" y="5577"/>
                </a:lnTo>
                <a:lnTo>
                  <a:pt x="20866" y="5679"/>
                </a:lnTo>
                <a:lnTo>
                  <a:pt x="20761" y="5679"/>
                </a:lnTo>
                <a:lnTo>
                  <a:pt x="20656" y="5780"/>
                </a:lnTo>
                <a:lnTo>
                  <a:pt x="20551" y="5780"/>
                </a:lnTo>
                <a:lnTo>
                  <a:pt x="20342" y="5983"/>
                </a:lnTo>
                <a:lnTo>
                  <a:pt x="20342" y="6085"/>
                </a:lnTo>
                <a:lnTo>
                  <a:pt x="20027" y="6389"/>
                </a:lnTo>
                <a:lnTo>
                  <a:pt x="20027" y="6490"/>
                </a:lnTo>
                <a:lnTo>
                  <a:pt x="19922" y="6592"/>
                </a:lnTo>
                <a:lnTo>
                  <a:pt x="19922" y="6693"/>
                </a:lnTo>
                <a:lnTo>
                  <a:pt x="19817" y="6794"/>
                </a:lnTo>
                <a:lnTo>
                  <a:pt x="19817" y="7099"/>
                </a:lnTo>
                <a:lnTo>
                  <a:pt x="19713" y="7200"/>
                </a:lnTo>
                <a:lnTo>
                  <a:pt x="19713" y="7504"/>
                </a:lnTo>
                <a:lnTo>
                  <a:pt x="19608" y="7606"/>
                </a:lnTo>
                <a:lnTo>
                  <a:pt x="19503" y="7606"/>
                </a:lnTo>
                <a:lnTo>
                  <a:pt x="19503" y="7707"/>
                </a:lnTo>
                <a:lnTo>
                  <a:pt x="18979" y="8214"/>
                </a:lnTo>
                <a:lnTo>
                  <a:pt x="18979" y="8315"/>
                </a:lnTo>
                <a:lnTo>
                  <a:pt x="18874" y="8417"/>
                </a:lnTo>
                <a:lnTo>
                  <a:pt x="18874" y="9330"/>
                </a:lnTo>
                <a:lnTo>
                  <a:pt x="18979" y="9532"/>
                </a:lnTo>
                <a:lnTo>
                  <a:pt x="18979" y="9735"/>
                </a:lnTo>
                <a:lnTo>
                  <a:pt x="18874" y="9735"/>
                </a:lnTo>
                <a:lnTo>
                  <a:pt x="18454" y="9330"/>
                </a:lnTo>
                <a:lnTo>
                  <a:pt x="18454" y="9228"/>
                </a:lnTo>
                <a:lnTo>
                  <a:pt x="18350" y="9127"/>
                </a:lnTo>
                <a:lnTo>
                  <a:pt x="18350" y="8924"/>
                </a:lnTo>
                <a:lnTo>
                  <a:pt x="18245" y="8721"/>
                </a:lnTo>
                <a:lnTo>
                  <a:pt x="18245" y="8417"/>
                </a:lnTo>
                <a:lnTo>
                  <a:pt x="18140" y="8113"/>
                </a:lnTo>
                <a:lnTo>
                  <a:pt x="18140" y="7403"/>
                </a:lnTo>
                <a:lnTo>
                  <a:pt x="18035" y="7301"/>
                </a:lnTo>
                <a:lnTo>
                  <a:pt x="18035" y="7200"/>
                </a:lnTo>
                <a:lnTo>
                  <a:pt x="17930" y="7200"/>
                </a:lnTo>
                <a:lnTo>
                  <a:pt x="17720" y="6997"/>
                </a:lnTo>
                <a:lnTo>
                  <a:pt x="17616" y="6997"/>
                </a:lnTo>
                <a:lnTo>
                  <a:pt x="17511" y="6896"/>
                </a:lnTo>
                <a:lnTo>
                  <a:pt x="17301" y="6794"/>
                </a:lnTo>
                <a:lnTo>
                  <a:pt x="17091" y="6794"/>
                </a:lnTo>
                <a:lnTo>
                  <a:pt x="16986" y="6693"/>
                </a:lnTo>
                <a:lnTo>
                  <a:pt x="16462" y="6693"/>
                </a:lnTo>
                <a:lnTo>
                  <a:pt x="16357" y="6592"/>
                </a:lnTo>
                <a:lnTo>
                  <a:pt x="16252" y="6592"/>
                </a:lnTo>
                <a:lnTo>
                  <a:pt x="15728" y="6085"/>
                </a:lnTo>
                <a:lnTo>
                  <a:pt x="15623" y="6085"/>
                </a:lnTo>
                <a:lnTo>
                  <a:pt x="15623" y="5983"/>
                </a:lnTo>
                <a:lnTo>
                  <a:pt x="15309" y="5983"/>
                </a:lnTo>
                <a:lnTo>
                  <a:pt x="15204" y="6085"/>
                </a:lnTo>
                <a:lnTo>
                  <a:pt x="15204" y="6186"/>
                </a:lnTo>
                <a:lnTo>
                  <a:pt x="15099" y="6186"/>
                </a:lnTo>
                <a:lnTo>
                  <a:pt x="14994" y="6287"/>
                </a:lnTo>
                <a:lnTo>
                  <a:pt x="14994" y="6490"/>
                </a:lnTo>
                <a:lnTo>
                  <a:pt x="14889" y="6592"/>
                </a:lnTo>
                <a:lnTo>
                  <a:pt x="14889" y="6794"/>
                </a:lnTo>
                <a:lnTo>
                  <a:pt x="14784" y="6896"/>
                </a:lnTo>
                <a:lnTo>
                  <a:pt x="14784" y="7504"/>
                </a:lnTo>
                <a:lnTo>
                  <a:pt x="14889" y="7606"/>
                </a:lnTo>
                <a:lnTo>
                  <a:pt x="15309" y="7606"/>
                </a:lnTo>
                <a:lnTo>
                  <a:pt x="15309" y="7707"/>
                </a:lnTo>
                <a:lnTo>
                  <a:pt x="15414" y="7707"/>
                </a:lnTo>
                <a:lnTo>
                  <a:pt x="15414" y="7808"/>
                </a:lnTo>
                <a:lnTo>
                  <a:pt x="15518" y="7910"/>
                </a:lnTo>
                <a:lnTo>
                  <a:pt x="15518" y="9431"/>
                </a:lnTo>
                <a:lnTo>
                  <a:pt x="15414" y="9634"/>
                </a:lnTo>
                <a:lnTo>
                  <a:pt x="15204" y="9735"/>
                </a:lnTo>
                <a:lnTo>
                  <a:pt x="14889" y="9735"/>
                </a:lnTo>
                <a:lnTo>
                  <a:pt x="14784" y="9837"/>
                </a:lnTo>
                <a:lnTo>
                  <a:pt x="14680" y="9837"/>
                </a:lnTo>
                <a:lnTo>
                  <a:pt x="14575" y="9938"/>
                </a:lnTo>
                <a:lnTo>
                  <a:pt x="14470" y="9938"/>
                </a:lnTo>
                <a:lnTo>
                  <a:pt x="14470" y="10039"/>
                </a:lnTo>
                <a:lnTo>
                  <a:pt x="14365" y="10039"/>
                </a:lnTo>
                <a:lnTo>
                  <a:pt x="14365" y="10546"/>
                </a:lnTo>
                <a:lnTo>
                  <a:pt x="14470" y="10648"/>
                </a:lnTo>
                <a:lnTo>
                  <a:pt x="14470" y="10952"/>
                </a:lnTo>
                <a:lnTo>
                  <a:pt x="14260" y="11155"/>
                </a:lnTo>
                <a:lnTo>
                  <a:pt x="14155" y="11155"/>
                </a:lnTo>
                <a:lnTo>
                  <a:pt x="13946" y="11358"/>
                </a:lnTo>
                <a:lnTo>
                  <a:pt x="13841" y="11662"/>
                </a:lnTo>
                <a:lnTo>
                  <a:pt x="13736" y="11763"/>
                </a:lnTo>
                <a:lnTo>
                  <a:pt x="13736" y="11865"/>
                </a:lnTo>
                <a:lnTo>
                  <a:pt x="13526" y="12068"/>
                </a:lnTo>
                <a:lnTo>
                  <a:pt x="13421" y="12068"/>
                </a:lnTo>
                <a:lnTo>
                  <a:pt x="13317" y="12169"/>
                </a:lnTo>
                <a:lnTo>
                  <a:pt x="13212" y="12169"/>
                </a:lnTo>
                <a:lnTo>
                  <a:pt x="13107" y="12270"/>
                </a:lnTo>
                <a:lnTo>
                  <a:pt x="12792" y="12270"/>
                </a:lnTo>
                <a:lnTo>
                  <a:pt x="12687" y="12372"/>
                </a:lnTo>
                <a:lnTo>
                  <a:pt x="12583" y="12372"/>
                </a:lnTo>
                <a:lnTo>
                  <a:pt x="12583" y="12473"/>
                </a:lnTo>
                <a:lnTo>
                  <a:pt x="12478" y="12575"/>
                </a:lnTo>
                <a:lnTo>
                  <a:pt x="12373" y="12777"/>
                </a:lnTo>
                <a:lnTo>
                  <a:pt x="12058" y="13082"/>
                </a:lnTo>
                <a:lnTo>
                  <a:pt x="11953" y="13082"/>
                </a:lnTo>
                <a:lnTo>
                  <a:pt x="11534" y="13285"/>
                </a:lnTo>
                <a:lnTo>
                  <a:pt x="11429" y="13285"/>
                </a:lnTo>
                <a:lnTo>
                  <a:pt x="11324" y="13386"/>
                </a:lnTo>
                <a:lnTo>
                  <a:pt x="11219" y="13386"/>
                </a:lnTo>
                <a:lnTo>
                  <a:pt x="11219" y="13589"/>
                </a:lnTo>
                <a:lnTo>
                  <a:pt x="11115" y="13690"/>
                </a:lnTo>
                <a:lnTo>
                  <a:pt x="11115" y="13792"/>
                </a:lnTo>
                <a:lnTo>
                  <a:pt x="11010" y="13994"/>
                </a:lnTo>
                <a:lnTo>
                  <a:pt x="11010" y="14197"/>
                </a:lnTo>
                <a:lnTo>
                  <a:pt x="10800" y="14400"/>
                </a:lnTo>
                <a:lnTo>
                  <a:pt x="10800" y="14501"/>
                </a:lnTo>
                <a:lnTo>
                  <a:pt x="10590" y="14501"/>
                </a:lnTo>
                <a:lnTo>
                  <a:pt x="10276" y="14806"/>
                </a:lnTo>
                <a:lnTo>
                  <a:pt x="10066" y="14907"/>
                </a:lnTo>
                <a:lnTo>
                  <a:pt x="9961" y="15008"/>
                </a:lnTo>
                <a:lnTo>
                  <a:pt x="9856" y="15008"/>
                </a:lnTo>
                <a:lnTo>
                  <a:pt x="9542" y="15211"/>
                </a:lnTo>
                <a:lnTo>
                  <a:pt x="9437" y="15211"/>
                </a:lnTo>
                <a:lnTo>
                  <a:pt x="9227" y="15313"/>
                </a:lnTo>
                <a:lnTo>
                  <a:pt x="9227" y="15414"/>
                </a:lnTo>
                <a:lnTo>
                  <a:pt x="9122" y="15414"/>
                </a:lnTo>
                <a:lnTo>
                  <a:pt x="9122" y="15515"/>
                </a:lnTo>
                <a:lnTo>
                  <a:pt x="9017" y="15515"/>
                </a:lnTo>
                <a:lnTo>
                  <a:pt x="9017" y="16327"/>
                </a:lnTo>
                <a:lnTo>
                  <a:pt x="9122" y="16428"/>
                </a:lnTo>
                <a:lnTo>
                  <a:pt x="9332" y="17239"/>
                </a:lnTo>
                <a:lnTo>
                  <a:pt x="9332" y="17442"/>
                </a:lnTo>
                <a:lnTo>
                  <a:pt x="9437" y="17544"/>
                </a:lnTo>
                <a:lnTo>
                  <a:pt x="9437" y="17949"/>
                </a:lnTo>
                <a:lnTo>
                  <a:pt x="9332" y="18051"/>
                </a:lnTo>
                <a:lnTo>
                  <a:pt x="9332" y="18152"/>
                </a:lnTo>
                <a:lnTo>
                  <a:pt x="9227" y="18152"/>
                </a:lnTo>
                <a:lnTo>
                  <a:pt x="9122" y="18254"/>
                </a:lnTo>
                <a:lnTo>
                  <a:pt x="9017" y="18254"/>
                </a:lnTo>
                <a:lnTo>
                  <a:pt x="9017" y="18659"/>
                </a:lnTo>
                <a:lnTo>
                  <a:pt x="9227" y="19065"/>
                </a:lnTo>
                <a:lnTo>
                  <a:pt x="9227" y="19166"/>
                </a:lnTo>
                <a:lnTo>
                  <a:pt x="9332" y="19268"/>
                </a:lnTo>
                <a:lnTo>
                  <a:pt x="9332" y="19572"/>
                </a:lnTo>
                <a:lnTo>
                  <a:pt x="9227" y="19673"/>
                </a:lnTo>
                <a:lnTo>
                  <a:pt x="9227" y="19775"/>
                </a:lnTo>
                <a:lnTo>
                  <a:pt x="9122" y="19977"/>
                </a:lnTo>
                <a:lnTo>
                  <a:pt x="8913" y="20180"/>
                </a:lnTo>
                <a:lnTo>
                  <a:pt x="8598" y="20789"/>
                </a:lnTo>
                <a:lnTo>
                  <a:pt x="8388" y="20992"/>
                </a:lnTo>
                <a:lnTo>
                  <a:pt x="8388" y="21093"/>
                </a:lnTo>
                <a:lnTo>
                  <a:pt x="8179" y="21296"/>
                </a:lnTo>
                <a:lnTo>
                  <a:pt x="8074" y="21296"/>
                </a:lnTo>
                <a:lnTo>
                  <a:pt x="7759" y="21600"/>
                </a:lnTo>
                <a:lnTo>
                  <a:pt x="7235" y="21600"/>
                </a:lnTo>
                <a:lnTo>
                  <a:pt x="6920" y="21296"/>
                </a:lnTo>
                <a:lnTo>
                  <a:pt x="6920" y="20992"/>
                </a:lnTo>
                <a:lnTo>
                  <a:pt x="6816" y="20890"/>
                </a:lnTo>
                <a:lnTo>
                  <a:pt x="6816" y="20282"/>
                </a:lnTo>
                <a:lnTo>
                  <a:pt x="6711" y="20180"/>
                </a:lnTo>
                <a:lnTo>
                  <a:pt x="6606" y="19876"/>
                </a:lnTo>
                <a:lnTo>
                  <a:pt x="6501" y="19673"/>
                </a:lnTo>
                <a:lnTo>
                  <a:pt x="6396" y="19369"/>
                </a:lnTo>
                <a:lnTo>
                  <a:pt x="5767" y="18152"/>
                </a:lnTo>
                <a:lnTo>
                  <a:pt x="5138" y="16327"/>
                </a:lnTo>
                <a:lnTo>
                  <a:pt x="4928" y="15921"/>
                </a:lnTo>
                <a:lnTo>
                  <a:pt x="4823" y="15820"/>
                </a:lnTo>
                <a:lnTo>
                  <a:pt x="4614" y="15414"/>
                </a:lnTo>
                <a:lnTo>
                  <a:pt x="4299" y="15110"/>
                </a:lnTo>
                <a:lnTo>
                  <a:pt x="4194" y="14907"/>
                </a:lnTo>
                <a:lnTo>
                  <a:pt x="4194" y="14806"/>
                </a:lnTo>
                <a:lnTo>
                  <a:pt x="4089" y="14806"/>
                </a:lnTo>
                <a:lnTo>
                  <a:pt x="4089" y="14603"/>
                </a:lnTo>
                <a:lnTo>
                  <a:pt x="3984" y="14400"/>
                </a:lnTo>
                <a:lnTo>
                  <a:pt x="3880" y="14096"/>
                </a:lnTo>
                <a:lnTo>
                  <a:pt x="3880" y="13893"/>
                </a:lnTo>
                <a:lnTo>
                  <a:pt x="3775" y="13589"/>
                </a:lnTo>
                <a:lnTo>
                  <a:pt x="3775" y="13183"/>
                </a:lnTo>
                <a:lnTo>
                  <a:pt x="3670" y="12980"/>
                </a:lnTo>
                <a:lnTo>
                  <a:pt x="3670" y="12169"/>
                </a:lnTo>
                <a:lnTo>
                  <a:pt x="3775" y="11763"/>
                </a:lnTo>
                <a:lnTo>
                  <a:pt x="3775" y="11561"/>
                </a:lnTo>
                <a:lnTo>
                  <a:pt x="3670" y="11358"/>
                </a:lnTo>
                <a:lnTo>
                  <a:pt x="3670" y="10546"/>
                </a:lnTo>
                <a:lnTo>
                  <a:pt x="3565" y="10445"/>
                </a:lnTo>
                <a:lnTo>
                  <a:pt x="3565" y="10141"/>
                </a:lnTo>
                <a:lnTo>
                  <a:pt x="3460" y="9938"/>
                </a:lnTo>
                <a:lnTo>
                  <a:pt x="3460" y="9735"/>
                </a:lnTo>
                <a:lnTo>
                  <a:pt x="3355" y="9634"/>
                </a:lnTo>
                <a:lnTo>
                  <a:pt x="3355" y="9532"/>
                </a:lnTo>
                <a:lnTo>
                  <a:pt x="3250" y="9431"/>
                </a:lnTo>
                <a:lnTo>
                  <a:pt x="3250" y="9330"/>
                </a:lnTo>
                <a:lnTo>
                  <a:pt x="3146" y="9330"/>
                </a:lnTo>
                <a:lnTo>
                  <a:pt x="3041" y="9431"/>
                </a:lnTo>
                <a:lnTo>
                  <a:pt x="3041" y="9634"/>
                </a:lnTo>
                <a:lnTo>
                  <a:pt x="3146" y="9735"/>
                </a:lnTo>
                <a:lnTo>
                  <a:pt x="3146" y="10141"/>
                </a:lnTo>
                <a:lnTo>
                  <a:pt x="3041" y="10242"/>
                </a:lnTo>
                <a:lnTo>
                  <a:pt x="2936" y="10242"/>
                </a:lnTo>
                <a:lnTo>
                  <a:pt x="2936" y="10344"/>
                </a:lnTo>
                <a:lnTo>
                  <a:pt x="2831" y="10445"/>
                </a:lnTo>
                <a:lnTo>
                  <a:pt x="2726" y="10445"/>
                </a:lnTo>
                <a:lnTo>
                  <a:pt x="2726" y="10546"/>
                </a:lnTo>
                <a:lnTo>
                  <a:pt x="2517" y="10546"/>
                </a:lnTo>
                <a:lnTo>
                  <a:pt x="2517" y="10648"/>
                </a:lnTo>
                <a:lnTo>
                  <a:pt x="1887" y="10648"/>
                </a:lnTo>
                <a:lnTo>
                  <a:pt x="1783" y="10546"/>
                </a:lnTo>
                <a:lnTo>
                  <a:pt x="1468" y="10546"/>
                </a:lnTo>
                <a:lnTo>
                  <a:pt x="1468" y="10445"/>
                </a:lnTo>
                <a:lnTo>
                  <a:pt x="1363" y="10445"/>
                </a:lnTo>
                <a:lnTo>
                  <a:pt x="944" y="10039"/>
                </a:lnTo>
                <a:lnTo>
                  <a:pt x="839" y="9837"/>
                </a:lnTo>
                <a:lnTo>
                  <a:pt x="734" y="9837"/>
                </a:lnTo>
                <a:lnTo>
                  <a:pt x="734" y="9735"/>
                </a:lnTo>
                <a:lnTo>
                  <a:pt x="629" y="9634"/>
                </a:lnTo>
                <a:lnTo>
                  <a:pt x="629" y="9330"/>
                </a:lnTo>
                <a:lnTo>
                  <a:pt x="734" y="9330"/>
                </a:lnTo>
                <a:lnTo>
                  <a:pt x="944" y="9127"/>
                </a:lnTo>
                <a:lnTo>
                  <a:pt x="944" y="9025"/>
                </a:lnTo>
                <a:lnTo>
                  <a:pt x="1049" y="9025"/>
                </a:lnTo>
                <a:lnTo>
                  <a:pt x="1049" y="8823"/>
                </a:lnTo>
                <a:lnTo>
                  <a:pt x="734" y="8823"/>
                </a:lnTo>
                <a:lnTo>
                  <a:pt x="629" y="8924"/>
                </a:lnTo>
                <a:lnTo>
                  <a:pt x="419" y="8924"/>
                </a:lnTo>
                <a:lnTo>
                  <a:pt x="210" y="8721"/>
                </a:lnTo>
                <a:lnTo>
                  <a:pt x="210" y="8518"/>
                </a:lnTo>
                <a:lnTo>
                  <a:pt x="0" y="8315"/>
                </a:lnTo>
                <a:lnTo>
                  <a:pt x="315" y="8011"/>
                </a:lnTo>
                <a:lnTo>
                  <a:pt x="315" y="7910"/>
                </a:lnTo>
                <a:lnTo>
                  <a:pt x="419" y="7910"/>
                </a:lnTo>
                <a:lnTo>
                  <a:pt x="524" y="7808"/>
                </a:lnTo>
                <a:lnTo>
                  <a:pt x="1049" y="7808"/>
                </a:lnTo>
                <a:lnTo>
                  <a:pt x="1258" y="7910"/>
                </a:lnTo>
                <a:lnTo>
                  <a:pt x="1992" y="7910"/>
                </a:lnTo>
                <a:lnTo>
                  <a:pt x="1992" y="7808"/>
                </a:lnTo>
                <a:lnTo>
                  <a:pt x="2097" y="7808"/>
                </a:lnTo>
                <a:lnTo>
                  <a:pt x="2097" y="7099"/>
                </a:lnTo>
                <a:lnTo>
                  <a:pt x="1992" y="7099"/>
                </a:lnTo>
                <a:lnTo>
                  <a:pt x="1992" y="6896"/>
                </a:lnTo>
                <a:lnTo>
                  <a:pt x="1258" y="6186"/>
                </a:lnTo>
                <a:lnTo>
                  <a:pt x="1258" y="6085"/>
                </a:lnTo>
                <a:lnTo>
                  <a:pt x="1153" y="6085"/>
                </a:lnTo>
                <a:lnTo>
                  <a:pt x="629" y="5577"/>
                </a:lnTo>
                <a:lnTo>
                  <a:pt x="629" y="5273"/>
                </a:lnTo>
                <a:lnTo>
                  <a:pt x="734" y="5172"/>
                </a:lnTo>
                <a:lnTo>
                  <a:pt x="734" y="5070"/>
                </a:lnTo>
                <a:lnTo>
                  <a:pt x="839" y="4969"/>
                </a:lnTo>
                <a:lnTo>
                  <a:pt x="944" y="4766"/>
                </a:lnTo>
                <a:lnTo>
                  <a:pt x="944" y="4665"/>
                </a:lnTo>
                <a:lnTo>
                  <a:pt x="1258" y="4361"/>
                </a:lnTo>
                <a:lnTo>
                  <a:pt x="1678" y="4361"/>
                </a:lnTo>
                <a:lnTo>
                  <a:pt x="1783" y="4462"/>
                </a:lnTo>
                <a:lnTo>
                  <a:pt x="2202" y="4665"/>
                </a:lnTo>
                <a:lnTo>
                  <a:pt x="2307" y="4766"/>
                </a:lnTo>
                <a:lnTo>
                  <a:pt x="2726" y="4766"/>
                </a:lnTo>
                <a:lnTo>
                  <a:pt x="2726" y="4665"/>
                </a:lnTo>
                <a:lnTo>
                  <a:pt x="2831" y="4665"/>
                </a:lnTo>
                <a:lnTo>
                  <a:pt x="2831" y="4158"/>
                </a:lnTo>
                <a:lnTo>
                  <a:pt x="2936" y="3955"/>
                </a:lnTo>
                <a:lnTo>
                  <a:pt x="2936" y="3651"/>
                </a:lnTo>
                <a:lnTo>
                  <a:pt x="3041" y="3651"/>
                </a:lnTo>
                <a:lnTo>
                  <a:pt x="3670" y="3042"/>
                </a:lnTo>
                <a:lnTo>
                  <a:pt x="3775" y="3042"/>
                </a:lnTo>
                <a:lnTo>
                  <a:pt x="3880" y="2941"/>
                </a:lnTo>
                <a:lnTo>
                  <a:pt x="3880" y="2637"/>
                </a:lnTo>
                <a:lnTo>
                  <a:pt x="3984" y="2434"/>
                </a:lnTo>
                <a:lnTo>
                  <a:pt x="3984" y="2332"/>
                </a:lnTo>
                <a:lnTo>
                  <a:pt x="4089" y="2332"/>
                </a:lnTo>
                <a:lnTo>
                  <a:pt x="4089" y="2231"/>
                </a:lnTo>
                <a:lnTo>
                  <a:pt x="4404" y="1927"/>
                </a:lnTo>
                <a:lnTo>
                  <a:pt x="4509" y="1927"/>
                </a:lnTo>
                <a:lnTo>
                  <a:pt x="4509" y="1825"/>
                </a:lnTo>
                <a:lnTo>
                  <a:pt x="4614" y="1825"/>
                </a:lnTo>
                <a:lnTo>
                  <a:pt x="4614" y="1115"/>
                </a:lnTo>
                <a:lnTo>
                  <a:pt x="4509" y="811"/>
                </a:lnTo>
                <a:lnTo>
                  <a:pt x="4509" y="608"/>
                </a:lnTo>
                <a:lnTo>
                  <a:pt x="4614" y="507"/>
                </a:lnTo>
                <a:lnTo>
                  <a:pt x="4928" y="304"/>
                </a:lnTo>
                <a:lnTo>
                  <a:pt x="5138" y="203"/>
                </a:lnTo>
                <a:lnTo>
                  <a:pt x="5243" y="101"/>
                </a:lnTo>
                <a:lnTo>
                  <a:pt x="5452" y="101"/>
                </a:lnTo>
                <a:lnTo>
                  <a:pt x="5557" y="0"/>
                </a:lnTo>
                <a:lnTo>
                  <a:pt x="6396" y="0"/>
                </a:lnTo>
                <a:lnTo>
                  <a:pt x="6396" y="101"/>
                </a:lnTo>
                <a:lnTo>
                  <a:pt x="6606" y="101"/>
                </a:lnTo>
                <a:lnTo>
                  <a:pt x="6920" y="406"/>
                </a:lnTo>
                <a:lnTo>
                  <a:pt x="7025" y="406"/>
                </a:lnTo>
                <a:lnTo>
                  <a:pt x="7025" y="1217"/>
                </a:lnTo>
                <a:lnTo>
                  <a:pt x="6920" y="1420"/>
                </a:lnTo>
                <a:lnTo>
                  <a:pt x="6920" y="1724"/>
                </a:lnTo>
                <a:lnTo>
                  <a:pt x="7025" y="1724"/>
                </a:lnTo>
                <a:lnTo>
                  <a:pt x="7025" y="1825"/>
                </a:lnTo>
                <a:lnTo>
                  <a:pt x="7130" y="1927"/>
                </a:lnTo>
                <a:lnTo>
                  <a:pt x="7759" y="1927"/>
                </a:lnTo>
                <a:lnTo>
                  <a:pt x="7864" y="2028"/>
                </a:lnTo>
                <a:lnTo>
                  <a:pt x="8179" y="2028"/>
                </a:lnTo>
                <a:lnTo>
                  <a:pt x="8283" y="2130"/>
                </a:lnTo>
                <a:lnTo>
                  <a:pt x="8283" y="2231"/>
                </a:lnTo>
                <a:lnTo>
                  <a:pt x="8493" y="2332"/>
                </a:lnTo>
                <a:lnTo>
                  <a:pt x="8598" y="2434"/>
                </a:lnTo>
                <a:lnTo>
                  <a:pt x="8703" y="2637"/>
                </a:lnTo>
                <a:lnTo>
                  <a:pt x="8808" y="2637"/>
                </a:lnTo>
                <a:lnTo>
                  <a:pt x="8808" y="3651"/>
                </a:lnTo>
                <a:lnTo>
                  <a:pt x="8913" y="3752"/>
                </a:lnTo>
                <a:lnTo>
                  <a:pt x="8913" y="3955"/>
                </a:lnTo>
                <a:lnTo>
                  <a:pt x="9017" y="4056"/>
                </a:lnTo>
                <a:lnTo>
                  <a:pt x="9017" y="4158"/>
                </a:lnTo>
                <a:lnTo>
                  <a:pt x="9227" y="4361"/>
                </a:lnTo>
                <a:lnTo>
                  <a:pt x="9227" y="4462"/>
                </a:lnTo>
                <a:lnTo>
                  <a:pt x="9332" y="4563"/>
                </a:lnTo>
                <a:lnTo>
                  <a:pt x="9437" y="4563"/>
                </a:lnTo>
                <a:lnTo>
                  <a:pt x="9542" y="4665"/>
                </a:lnTo>
                <a:lnTo>
                  <a:pt x="9647" y="4665"/>
                </a:lnTo>
                <a:lnTo>
                  <a:pt x="9751" y="4766"/>
                </a:lnTo>
                <a:lnTo>
                  <a:pt x="9961" y="4766"/>
                </a:lnTo>
                <a:lnTo>
                  <a:pt x="10276" y="4868"/>
                </a:lnTo>
                <a:lnTo>
                  <a:pt x="10485" y="4868"/>
                </a:lnTo>
                <a:lnTo>
                  <a:pt x="10695" y="4969"/>
                </a:lnTo>
                <a:lnTo>
                  <a:pt x="11010" y="5172"/>
                </a:lnTo>
                <a:lnTo>
                  <a:pt x="11324" y="5273"/>
                </a:lnTo>
                <a:lnTo>
                  <a:pt x="11534" y="5273"/>
                </a:lnTo>
                <a:lnTo>
                  <a:pt x="11639" y="5375"/>
                </a:lnTo>
                <a:lnTo>
                  <a:pt x="11849" y="5375"/>
                </a:lnTo>
                <a:lnTo>
                  <a:pt x="12058" y="5476"/>
                </a:lnTo>
                <a:lnTo>
                  <a:pt x="12478" y="5476"/>
                </a:lnTo>
                <a:lnTo>
                  <a:pt x="12583" y="5577"/>
                </a:lnTo>
                <a:lnTo>
                  <a:pt x="12687" y="5577"/>
                </a:lnTo>
                <a:lnTo>
                  <a:pt x="12897" y="5780"/>
                </a:lnTo>
                <a:lnTo>
                  <a:pt x="13002" y="5780"/>
                </a:lnTo>
                <a:lnTo>
                  <a:pt x="13107" y="5882"/>
                </a:lnTo>
                <a:lnTo>
                  <a:pt x="13212" y="5882"/>
                </a:lnTo>
                <a:lnTo>
                  <a:pt x="13317" y="5983"/>
                </a:lnTo>
                <a:lnTo>
                  <a:pt x="13421" y="5983"/>
                </a:lnTo>
                <a:lnTo>
                  <a:pt x="13526" y="5882"/>
                </a:lnTo>
                <a:lnTo>
                  <a:pt x="14784" y="5882"/>
                </a:lnTo>
                <a:lnTo>
                  <a:pt x="14784" y="5780"/>
                </a:lnTo>
                <a:lnTo>
                  <a:pt x="14889" y="5780"/>
                </a:lnTo>
                <a:lnTo>
                  <a:pt x="14889" y="5679"/>
                </a:lnTo>
                <a:lnTo>
                  <a:pt x="15099" y="5476"/>
                </a:lnTo>
                <a:lnTo>
                  <a:pt x="15204" y="5172"/>
                </a:lnTo>
                <a:lnTo>
                  <a:pt x="15204" y="5070"/>
                </a:lnTo>
                <a:lnTo>
                  <a:pt x="15623" y="4361"/>
                </a:lnTo>
                <a:lnTo>
                  <a:pt x="15728" y="4462"/>
                </a:lnTo>
                <a:lnTo>
                  <a:pt x="16357" y="4766"/>
                </a:lnTo>
                <a:lnTo>
                  <a:pt x="17720" y="4766"/>
                </a:lnTo>
                <a:lnTo>
                  <a:pt x="17930" y="4361"/>
                </a:lnTo>
                <a:lnTo>
                  <a:pt x="18035" y="4259"/>
                </a:lnTo>
                <a:lnTo>
                  <a:pt x="18035" y="4158"/>
                </a:lnTo>
                <a:lnTo>
                  <a:pt x="18140" y="4158"/>
                </a:lnTo>
                <a:lnTo>
                  <a:pt x="18350" y="3955"/>
                </a:lnTo>
                <a:lnTo>
                  <a:pt x="18559" y="3955"/>
                </a:lnTo>
                <a:lnTo>
                  <a:pt x="18769" y="3752"/>
                </a:lnTo>
                <a:lnTo>
                  <a:pt x="18874" y="3752"/>
                </a:lnTo>
                <a:lnTo>
                  <a:pt x="18979" y="3651"/>
                </a:lnTo>
                <a:lnTo>
                  <a:pt x="20237" y="3651"/>
                </a:lnTo>
                <a:lnTo>
                  <a:pt x="20342" y="3752"/>
                </a:lnTo>
                <a:lnTo>
                  <a:pt x="20447" y="3752"/>
                </a:lnTo>
                <a:lnTo>
                  <a:pt x="20551" y="3854"/>
                </a:lnTo>
                <a:lnTo>
                  <a:pt x="20656" y="3854"/>
                </a:lnTo>
                <a:lnTo>
                  <a:pt x="20866" y="4056"/>
                </a:lnTo>
                <a:lnTo>
                  <a:pt x="20971" y="4056"/>
                </a:lnTo>
                <a:lnTo>
                  <a:pt x="21181" y="4259"/>
                </a:lnTo>
                <a:lnTo>
                  <a:pt x="21181" y="4361"/>
                </a:lnTo>
                <a:lnTo>
                  <a:pt x="21390" y="4563"/>
                </a:lnTo>
                <a:lnTo>
                  <a:pt x="21495" y="4766"/>
                </a:lnTo>
                <a:lnTo>
                  <a:pt x="21600" y="4868"/>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41" name="Freeform 38"/>
          <p:cNvSpPr/>
          <p:nvPr/>
        </p:nvSpPr>
        <p:spPr>
          <a:xfrm>
            <a:off x="8327090" y="4087698"/>
            <a:ext cx="715487" cy="612463"/>
          </a:xfrm>
          <a:custGeom>
            <a:avLst/>
            <a:gdLst/>
            <a:ahLst/>
            <a:cxnLst>
              <a:cxn ang="0">
                <a:pos x="wd2" y="hd2"/>
              </a:cxn>
              <a:cxn ang="5400000">
                <a:pos x="wd2" y="hd2"/>
              </a:cxn>
              <a:cxn ang="10800000">
                <a:pos x="wd2" y="hd2"/>
              </a:cxn>
              <a:cxn ang="16200000">
                <a:pos x="wd2" y="hd2"/>
              </a:cxn>
            </a:cxnLst>
            <a:rect l="0" t="0" r="r" b="b"/>
            <a:pathLst>
              <a:path w="21600" h="21600" extrusionOk="0">
                <a:moveTo>
                  <a:pt x="21600" y="4868"/>
                </a:moveTo>
                <a:lnTo>
                  <a:pt x="21600" y="5273"/>
                </a:lnTo>
                <a:lnTo>
                  <a:pt x="21495" y="5273"/>
                </a:lnTo>
                <a:lnTo>
                  <a:pt x="21495" y="5375"/>
                </a:lnTo>
                <a:lnTo>
                  <a:pt x="21390" y="5476"/>
                </a:lnTo>
                <a:lnTo>
                  <a:pt x="21285" y="5476"/>
                </a:lnTo>
                <a:lnTo>
                  <a:pt x="21181" y="5577"/>
                </a:lnTo>
                <a:lnTo>
                  <a:pt x="21076" y="5577"/>
                </a:lnTo>
                <a:lnTo>
                  <a:pt x="20866" y="5679"/>
                </a:lnTo>
                <a:lnTo>
                  <a:pt x="20761" y="5679"/>
                </a:lnTo>
                <a:lnTo>
                  <a:pt x="20656" y="5780"/>
                </a:lnTo>
                <a:lnTo>
                  <a:pt x="20551" y="5780"/>
                </a:lnTo>
                <a:lnTo>
                  <a:pt x="20342" y="5983"/>
                </a:lnTo>
                <a:lnTo>
                  <a:pt x="20342" y="6085"/>
                </a:lnTo>
                <a:lnTo>
                  <a:pt x="20027" y="6389"/>
                </a:lnTo>
                <a:lnTo>
                  <a:pt x="20027" y="6490"/>
                </a:lnTo>
                <a:lnTo>
                  <a:pt x="19922" y="6592"/>
                </a:lnTo>
                <a:lnTo>
                  <a:pt x="19922" y="6693"/>
                </a:lnTo>
                <a:lnTo>
                  <a:pt x="19817" y="6794"/>
                </a:lnTo>
                <a:lnTo>
                  <a:pt x="19817" y="7099"/>
                </a:lnTo>
                <a:lnTo>
                  <a:pt x="19713" y="7200"/>
                </a:lnTo>
                <a:lnTo>
                  <a:pt x="19713" y="7504"/>
                </a:lnTo>
                <a:lnTo>
                  <a:pt x="19608" y="7606"/>
                </a:lnTo>
                <a:lnTo>
                  <a:pt x="19503" y="7606"/>
                </a:lnTo>
                <a:lnTo>
                  <a:pt x="19503" y="7707"/>
                </a:lnTo>
                <a:lnTo>
                  <a:pt x="18979" y="8214"/>
                </a:lnTo>
                <a:lnTo>
                  <a:pt x="18979" y="8315"/>
                </a:lnTo>
                <a:lnTo>
                  <a:pt x="18874" y="8417"/>
                </a:lnTo>
                <a:lnTo>
                  <a:pt x="18874" y="9330"/>
                </a:lnTo>
                <a:lnTo>
                  <a:pt x="18979" y="9532"/>
                </a:lnTo>
                <a:lnTo>
                  <a:pt x="18979" y="9735"/>
                </a:lnTo>
                <a:lnTo>
                  <a:pt x="18874" y="9735"/>
                </a:lnTo>
                <a:lnTo>
                  <a:pt x="18454" y="9330"/>
                </a:lnTo>
                <a:lnTo>
                  <a:pt x="18454" y="9228"/>
                </a:lnTo>
                <a:lnTo>
                  <a:pt x="18350" y="9127"/>
                </a:lnTo>
                <a:lnTo>
                  <a:pt x="18350" y="8924"/>
                </a:lnTo>
                <a:lnTo>
                  <a:pt x="18245" y="8721"/>
                </a:lnTo>
                <a:lnTo>
                  <a:pt x="18245" y="8417"/>
                </a:lnTo>
                <a:lnTo>
                  <a:pt x="18140" y="8113"/>
                </a:lnTo>
                <a:lnTo>
                  <a:pt x="18140" y="7403"/>
                </a:lnTo>
                <a:lnTo>
                  <a:pt x="18035" y="7301"/>
                </a:lnTo>
                <a:lnTo>
                  <a:pt x="18035" y="7200"/>
                </a:lnTo>
                <a:lnTo>
                  <a:pt x="17930" y="7200"/>
                </a:lnTo>
                <a:lnTo>
                  <a:pt x="17720" y="6997"/>
                </a:lnTo>
                <a:lnTo>
                  <a:pt x="17616" y="6997"/>
                </a:lnTo>
                <a:lnTo>
                  <a:pt x="17511" y="6896"/>
                </a:lnTo>
                <a:lnTo>
                  <a:pt x="17301" y="6794"/>
                </a:lnTo>
                <a:lnTo>
                  <a:pt x="17091" y="6794"/>
                </a:lnTo>
                <a:lnTo>
                  <a:pt x="16986" y="6693"/>
                </a:lnTo>
                <a:lnTo>
                  <a:pt x="16462" y="6693"/>
                </a:lnTo>
                <a:lnTo>
                  <a:pt x="16357" y="6592"/>
                </a:lnTo>
                <a:lnTo>
                  <a:pt x="16252" y="6592"/>
                </a:lnTo>
                <a:lnTo>
                  <a:pt x="15728" y="6085"/>
                </a:lnTo>
                <a:lnTo>
                  <a:pt x="15623" y="6085"/>
                </a:lnTo>
                <a:lnTo>
                  <a:pt x="15623" y="5983"/>
                </a:lnTo>
                <a:lnTo>
                  <a:pt x="15309" y="5983"/>
                </a:lnTo>
                <a:lnTo>
                  <a:pt x="15204" y="6085"/>
                </a:lnTo>
                <a:lnTo>
                  <a:pt x="15204" y="6186"/>
                </a:lnTo>
                <a:lnTo>
                  <a:pt x="15099" y="6186"/>
                </a:lnTo>
                <a:lnTo>
                  <a:pt x="14994" y="6287"/>
                </a:lnTo>
                <a:lnTo>
                  <a:pt x="14994" y="6490"/>
                </a:lnTo>
                <a:lnTo>
                  <a:pt x="14889" y="6592"/>
                </a:lnTo>
                <a:lnTo>
                  <a:pt x="14889" y="6794"/>
                </a:lnTo>
                <a:lnTo>
                  <a:pt x="14784" y="6896"/>
                </a:lnTo>
                <a:lnTo>
                  <a:pt x="14784" y="7504"/>
                </a:lnTo>
                <a:lnTo>
                  <a:pt x="14889" y="7606"/>
                </a:lnTo>
                <a:lnTo>
                  <a:pt x="15309" y="7606"/>
                </a:lnTo>
                <a:lnTo>
                  <a:pt x="15309" y="7707"/>
                </a:lnTo>
                <a:lnTo>
                  <a:pt x="15414" y="7707"/>
                </a:lnTo>
                <a:lnTo>
                  <a:pt x="15414" y="7808"/>
                </a:lnTo>
                <a:lnTo>
                  <a:pt x="15518" y="7910"/>
                </a:lnTo>
                <a:lnTo>
                  <a:pt x="15518" y="9431"/>
                </a:lnTo>
                <a:lnTo>
                  <a:pt x="15414" y="9634"/>
                </a:lnTo>
                <a:lnTo>
                  <a:pt x="15204" y="9735"/>
                </a:lnTo>
                <a:lnTo>
                  <a:pt x="14889" y="9735"/>
                </a:lnTo>
                <a:lnTo>
                  <a:pt x="14784" y="9837"/>
                </a:lnTo>
                <a:lnTo>
                  <a:pt x="14680" y="9837"/>
                </a:lnTo>
                <a:lnTo>
                  <a:pt x="14575" y="9938"/>
                </a:lnTo>
                <a:lnTo>
                  <a:pt x="14470" y="9938"/>
                </a:lnTo>
                <a:lnTo>
                  <a:pt x="14470" y="10039"/>
                </a:lnTo>
                <a:lnTo>
                  <a:pt x="14365" y="10039"/>
                </a:lnTo>
                <a:lnTo>
                  <a:pt x="14365" y="10546"/>
                </a:lnTo>
                <a:lnTo>
                  <a:pt x="14470" y="10648"/>
                </a:lnTo>
                <a:lnTo>
                  <a:pt x="14470" y="10952"/>
                </a:lnTo>
                <a:lnTo>
                  <a:pt x="14260" y="11155"/>
                </a:lnTo>
                <a:lnTo>
                  <a:pt x="14155" y="11155"/>
                </a:lnTo>
                <a:lnTo>
                  <a:pt x="13946" y="11358"/>
                </a:lnTo>
                <a:lnTo>
                  <a:pt x="13841" y="11662"/>
                </a:lnTo>
                <a:lnTo>
                  <a:pt x="13736" y="11763"/>
                </a:lnTo>
                <a:lnTo>
                  <a:pt x="13736" y="11865"/>
                </a:lnTo>
                <a:lnTo>
                  <a:pt x="13526" y="12068"/>
                </a:lnTo>
                <a:lnTo>
                  <a:pt x="13421" y="12068"/>
                </a:lnTo>
                <a:lnTo>
                  <a:pt x="13317" y="12169"/>
                </a:lnTo>
                <a:lnTo>
                  <a:pt x="13212" y="12169"/>
                </a:lnTo>
                <a:lnTo>
                  <a:pt x="13107" y="12270"/>
                </a:lnTo>
                <a:lnTo>
                  <a:pt x="12792" y="12270"/>
                </a:lnTo>
                <a:lnTo>
                  <a:pt x="12687" y="12372"/>
                </a:lnTo>
                <a:lnTo>
                  <a:pt x="12583" y="12372"/>
                </a:lnTo>
                <a:lnTo>
                  <a:pt x="12583" y="12473"/>
                </a:lnTo>
                <a:lnTo>
                  <a:pt x="12478" y="12575"/>
                </a:lnTo>
                <a:lnTo>
                  <a:pt x="12373" y="12777"/>
                </a:lnTo>
                <a:lnTo>
                  <a:pt x="12058" y="13082"/>
                </a:lnTo>
                <a:lnTo>
                  <a:pt x="11953" y="13082"/>
                </a:lnTo>
                <a:lnTo>
                  <a:pt x="11534" y="13285"/>
                </a:lnTo>
                <a:lnTo>
                  <a:pt x="11429" y="13285"/>
                </a:lnTo>
                <a:lnTo>
                  <a:pt x="11324" y="13386"/>
                </a:lnTo>
                <a:lnTo>
                  <a:pt x="11219" y="13386"/>
                </a:lnTo>
                <a:lnTo>
                  <a:pt x="11219" y="13589"/>
                </a:lnTo>
                <a:lnTo>
                  <a:pt x="11115" y="13690"/>
                </a:lnTo>
                <a:lnTo>
                  <a:pt x="11115" y="13792"/>
                </a:lnTo>
                <a:lnTo>
                  <a:pt x="11010" y="13994"/>
                </a:lnTo>
                <a:lnTo>
                  <a:pt x="11010" y="14197"/>
                </a:lnTo>
                <a:lnTo>
                  <a:pt x="10800" y="14400"/>
                </a:lnTo>
                <a:lnTo>
                  <a:pt x="10800" y="14501"/>
                </a:lnTo>
                <a:lnTo>
                  <a:pt x="10590" y="14501"/>
                </a:lnTo>
                <a:lnTo>
                  <a:pt x="10276" y="14806"/>
                </a:lnTo>
                <a:lnTo>
                  <a:pt x="10066" y="14907"/>
                </a:lnTo>
                <a:lnTo>
                  <a:pt x="9961" y="15008"/>
                </a:lnTo>
                <a:lnTo>
                  <a:pt x="9856" y="15008"/>
                </a:lnTo>
                <a:lnTo>
                  <a:pt x="9542" y="15211"/>
                </a:lnTo>
                <a:lnTo>
                  <a:pt x="9437" y="15211"/>
                </a:lnTo>
                <a:lnTo>
                  <a:pt x="9227" y="15313"/>
                </a:lnTo>
                <a:lnTo>
                  <a:pt x="9227" y="15414"/>
                </a:lnTo>
                <a:lnTo>
                  <a:pt x="9122" y="15414"/>
                </a:lnTo>
                <a:lnTo>
                  <a:pt x="9122" y="15515"/>
                </a:lnTo>
                <a:lnTo>
                  <a:pt x="9017" y="15515"/>
                </a:lnTo>
                <a:lnTo>
                  <a:pt x="9017" y="16327"/>
                </a:lnTo>
                <a:lnTo>
                  <a:pt x="9122" y="16428"/>
                </a:lnTo>
                <a:lnTo>
                  <a:pt x="9332" y="17239"/>
                </a:lnTo>
                <a:lnTo>
                  <a:pt x="9332" y="17442"/>
                </a:lnTo>
                <a:lnTo>
                  <a:pt x="9437" y="17544"/>
                </a:lnTo>
                <a:lnTo>
                  <a:pt x="9437" y="17949"/>
                </a:lnTo>
                <a:lnTo>
                  <a:pt x="9332" y="18051"/>
                </a:lnTo>
                <a:lnTo>
                  <a:pt x="9332" y="18152"/>
                </a:lnTo>
                <a:lnTo>
                  <a:pt x="9227" y="18152"/>
                </a:lnTo>
                <a:lnTo>
                  <a:pt x="9122" y="18254"/>
                </a:lnTo>
                <a:lnTo>
                  <a:pt x="9017" y="18254"/>
                </a:lnTo>
                <a:lnTo>
                  <a:pt x="9017" y="18659"/>
                </a:lnTo>
                <a:lnTo>
                  <a:pt x="9227" y="19065"/>
                </a:lnTo>
                <a:lnTo>
                  <a:pt x="9227" y="19166"/>
                </a:lnTo>
                <a:lnTo>
                  <a:pt x="9332" y="19268"/>
                </a:lnTo>
                <a:lnTo>
                  <a:pt x="9332" y="19572"/>
                </a:lnTo>
                <a:lnTo>
                  <a:pt x="9227" y="19673"/>
                </a:lnTo>
                <a:lnTo>
                  <a:pt x="9227" y="19775"/>
                </a:lnTo>
                <a:lnTo>
                  <a:pt x="9122" y="19977"/>
                </a:lnTo>
                <a:lnTo>
                  <a:pt x="8913" y="20180"/>
                </a:lnTo>
                <a:lnTo>
                  <a:pt x="8598" y="20789"/>
                </a:lnTo>
                <a:lnTo>
                  <a:pt x="8388" y="20992"/>
                </a:lnTo>
                <a:lnTo>
                  <a:pt x="8388" y="21093"/>
                </a:lnTo>
                <a:lnTo>
                  <a:pt x="8179" y="21296"/>
                </a:lnTo>
                <a:lnTo>
                  <a:pt x="8074" y="21296"/>
                </a:lnTo>
                <a:lnTo>
                  <a:pt x="7759" y="21600"/>
                </a:lnTo>
                <a:lnTo>
                  <a:pt x="7235" y="21600"/>
                </a:lnTo>
                <a:lnTo>
                  <a:pt x="6920" y="21296"/>
                </a:lnTo>
                <a:lnTo>
                  <a:pt x="6920" y="20992"/>
                </a:lnTo>
                <a:lnTo>
                  <a:pt x="6816" y="20890"/>
                </a:lnTo>
                <a:lnTo>
                  <a:pt x="6816" y="20282"/>
                </a:lnTo>
                <a:lnTo>
                  <a:pt x="6711" y="20180"/>
                </a:lnTo>
                <a:lnTo>
                  <a:pt x="6606" y="19876"/>
                </a:lnTo>
                <a:lnTo>
                  <a:pt x="6501" y="19673"/>
                </a:lnTo>
                <a:lnTo>
                  <a:pt x="6396" y="19369"/>
                </a:lnTo>
                <a:lnTo>
                  <a:pt x="5767" y="18152"/>
                </a:lnTo>
                <a:lnTo>
                  <a:pt x="5138" y="16327"/>
                </a:lnTo>
                <a:lnTo>
                  <a:pt x="4928" y="15921"/>
                </a:lnTo>
                <a:lnTo>
                  <a:pt x="4823" y="15820"/>
                </a:lnTo>
                <a:lnTo>
                  <a:pt x="4614" y="15414"/>
                </a:lnTo>
                <a:lnTo>
                  <a:pt x="4299" y="15110"/>
                </a:lnTo>
                <a:lnTo>
                  <a:pt x="4194" y="14907"/>
                </a:lnTo>
                <a:lnTo>
                  <a:pt x="4194" y="14806"/>
                </a:lnTo>
                <a:lnTo>
                  <a:pt x="4089" y="14806"/>
                </a:lnTo>
                <a:lnTo>
                  <a:pt x="4089" y="14603"/>
                </a:lnTo>
                <a:lnTo>
                  <a:pt x="3984" y="14400"/>
                </a:lnTo>
                <a:lnTo>
                  <a:pt x="3880" y="14096"/>
                </a:lnTo>
                <a:lnTo>
                  <a:pt x="3880" y="13893"/>
                </a:lnTo>
                <a:lnTo>
                  <a:pt x="3775" y="13589"/>
                </a:lnTo>
                <a:lnTo>
                  <a:pt x="3775" y="13183"/>
                </a:lnTo>
                <a:lnTo>
                  <a:pt x="3670" y="12980"/>
                </a:lnTo>
                <a:lnTo>
                  <a:pt x="3670" y="12169"/>
                </a:lnTo>
                <a:lnTo>
                  <a:pt x="3775" y="11763"/>
                </a:lnTo>
                <a:lnTo>
                  <a:pt x="3775" y="11561"/>
                </a:lnTo>
                <a:lnTo>
                  <a:pt x="3670" y="11358"/>
                </a:lnTo>
                <a:lnTo>
                  <a:pt x="3670" y="10546"/>
                </a:lnTo>
                <a:lnTo>
                  <a:pt x="3565" y="10445"/>
                </a:lnTo>
                <a:lnTo>
                  <a:pt x="3565" y="10141"/>
                </a:lnTo>
                <a:lnTo>
                  <a:pt x="3460" y="9938"/>
                </a:lnTo>
                <a:lnTo>
                  <a:pt x="3460" y="9735"/>
                </a:lnTo>
                <a:lnTo>
                  <a:pt x="3355" y="9634"/>
                </a:lnTo>
                <a:lnTo>
                  <a:pt x="3355" y="9532"/>
                </a:lnTo>
                <a:lnTo>
                  <a:pt x="3250" y="9431"/>
                </a:lnTo>
                <a:lnTo>
                  <a:pt x="3250" y="9330"/>
                </a:lnTo>
                <a:lnTo>
                  <a:pt x="3146" y="9330"/>
                </a:lnTo>
                <a:lnTo>
                  <a:pt x="3041" y="9431"/>
                </a:lnTo>
                <a:lnTo>
                  <a:pt x="3041" y="9634"/>
                </a:lnTo>
                <a:lnTo>
                  <a:pt x="3146" y="9735"/>
                </a:lnTo>
                <a:lnTo>
                  <a:pt x="3146" y="10141"/>
                </a:lnTo>
                <a:lnTo>
                  <a:pt x="3041" y="10242"/>
                </a:lnTo>
                <a:lnTo>
                  <a:pt x="2936" y="10242"/>
                </a:lnTo>
                <a:lnTo>
                  <a:pt x="2936" y="10344"/>
                </a:lnTo>
                <a:lnTo>
                  <a:pt x="2831" y="10445"/>
                </a:lnTo>
                <a:lnTo>
                  <a:pt x="2726" y="10445"/>
                </a:lnTo>
                <a:lnTo>
                  <a:pt x="2726" y="10546"/>
                </a:lnTo>
                <a:lnTo>
                  <a:pt x="2517" y="10546"/>
                </a:lnTo>
                <a:lnTo>
                  <a:pt x="2517" y="10648"/>
                </a:lnTo>
                <a:lnTo>
                  <a:pt x="1887" y="10648"/>
                </a:lnTo>
                <a:lnTo>
                  <a:pt x="1783" y="10546"/>
                </a:lnTo>
                <a:lnTo>
                  <a:pt x="1468" y="10546"/>
                </a:lnTo>
                <a:lnTo>
                  <a:pt x="1468" y="10445"/>
                </a:lnTo>
                <a:lnTo>
                  <a:pt x="1363" y="10445"/>
                </a:lnTo>
                <a:lnTo>
                  <a:pt x="944" y="10039"/>
                </a:lnTo>
                <a:lnTo>
                  <a:pt x="839" y="9837"/>
                </a:lnTo>
                <a:lnTo>
                  <a:pt x="734" y="9837"/>
                </a:lnTo>
                <a:lnTo>
                  <a:pt x="734" y="9735"/>
                </a:lnTo>
                <a:lnTo>
                  <a:pt x="629" y="9634"/>
                </a:lnTo>
                <a:lnTo>
                  <a:pt x="629" y="9330"/>
                </a:lnTo>
                <a:lnTo>
                  <a:pt x="734" y="9330"/>
                </a:lnTo>
                <a:lnTo>
                  <a:pt x="944" y="9127"/>
                </a:lnTo>
                <a:lnTo>
                  <a:pt x="944" y="9025"/>
                </a:lnTo>
                <a:lnTo>
                  <a:pt x="1049" y="9025"/>
                </a:lnTo>
                <a:lnTo>
                  <a:pt x="1049" y="8823"/>
                </a:lnTo>
                <a:lnTo>
                  <a:pt x="734" y="8823"/>
                </a:lnTo>
                <a:lnTo>
                  <a:pt x="629" y="8924"/>
                </a:lnTo>
                <a:lnTo>
                  <a:pt x="419" y="8924"/>
                </a:lnTo>
                <a:lnTo>
                  <a:pt x="210" y="8721"/>
                </a:lnTo>
                <a:lnTo>
                  <a:pt x="210" y="8518"/>
                </a:lnTo>
                <a:lnTo>
                  <a:pt x="0" y="8315"/>
                </a:lnTo>
                <a:lnTo>
                  <a:pt x="315" y="8011"/>
                </a:lnTo>
                <a:lnTo>
                  <a:pt x="315" y="7910"/>
                </a:lnTo>
                <a:lnTo>
                  <a:pt x="419" y="7910"/>
                </a:lnTo>
                <a:lnTo>
                  <a:pt x="524" y="7808"/>
                </a:lnTo>
                <a:lnTo>
                  <a:pt x="1049" y="7808"/>
                </a:lnTo>
                <a:lnTo>
                  <a:pt x="1258" y="7910"/>
                </a:lnTo>
                <a:lnTo>
                  <a:pt x="1992" y="7910"/>
                </a:lnTo>
                <a:lnTo>
                  <a:pt x="1992" y="7808"/>
                </a:lnTo>
                <a:lnTo>
                  <a:pt x="2097" y="7808"/>
                </a:lnTo>
                <a:lnTo>
                  <a:pt x="2097" y="7099"/>
                </a:lnTo>
                <a:lnTo>
                  <a:pt x="1992" y="7099"/>
                </a:lnTo>
                <a:lnTo>
                  <a:pt x="1992" y="6896"/>
                </a:lnTo>
                <a:lnTo>
                  <a:pt x="1258" y="6186"/>
                </a:lnTo>
                <a:lnTo>
                  <a:pt x="1258" y="6085"/>
                </a:lnTo>
                <a:lnTo>
                  <a:pt x="1153" y="6085"/>
                </a:lnTo>
                <a:lnTo>
                  <a:pt x="629" y="5577"/>
                </a:lnTo>
                <a:lnTo>
                  <a:pt x="629" y="5273"/>
                </a:lnTo>
                <a:lnTo>
                  <a:pt x="734" y="5172"/>
                </a:lnTo>
                <a:lnTo>
                  <a:pt x="734" y="5070"/>
                </a:lnTo>
                <a:lnTo>
                  <a:pt x="839" y="4969"/>
                </a:lnTo>
                <a:lnTo>
                  <a:pt x="944" y="4766"/>
                </a:lnTo>
                <a:lnTo>
                  <a:pt x="944" y="4665"/>
                </a:lnTo>
                <a:lnTo>
                  <a:pt x="1258" y="4361"/>
                </a:lnTo>
                <a:lnTo>
                  <a:pt x="1678" y="4361"/>
                </a:lnTo>
                <a:lnTo>
                  <a:pt x="1783" y="4462"/>
                </a:lnTo>
                <a:lnTo>
                  <a:pt x="2202" y="4665"/>
                </a:lnTo>
                <a:lnTo>
                  <a:pt x="2307" y="4766"/>
                </a:lnTo>
                <a:lnTo>
                  <a:pt x="2726" y="4766"/>
                </a:lnTo>
                <a:lnTo>
                  <a:pt x="2726" y="4665"/>
                </a:lnTo>
                <a:lnTo>
                  <a:pt x="2831" y="4665"/>
                </a:lnTo>
                <a:lnTo>
                  <a:pt x="2831" y="4158"/>
                </a:lnTo>
                <a:lnTo>
                  <a:pt x="2936" y="3955"/>
                </a:lnTo>
                <a:lnTo>
                  <a:pt x="2936" y="3651"/>
                </a:lnTo>
                <a:lnTo>
                  <a:pt x="3041" y="3651"/>
                </a:lnTo>
                <a:lnTo>
                  <a:pt x="3670" y="3042"/>
                </a:lnTo>
                <a:lnTo>
                  <a:pt x="3775" y="3042"/>
                </a:lnTo>
                <a:lnTo>
                  <a:pt x="3880" y="2941"/>
                </a:lnTo>
                <a:lnTo>
                  <a:pt x="3880" y="2637"/>
                </a:lnTo>
                <a:lnTo>
                  <a:pt x="3984" y="2434"/>
                </a:lnTo>
                <a:lnTo>
                  <a:pt x="3984" y="2332"/>
                </a:lnTo>
                <a:lnTo>
                  <a:pt x="4089" y="2332"/>
                </a:lnTo>
                <a:lnTo>
                  <a:pt x="4089" y="2231"/>
                </a:lnTo>
                <a:lnTo>
                  <a:pt x="4404" y="1927"/>
                </a:lnTo>
                <a:lnTo>
                  <a:pt x="4509" y="1927"/>
                </a:lnTo>
                <a:lnTo>
                  <a:pt x="4509" y="1825"/>
                </a:lnTo>
                <a:lnTo>
                  <a:pt x="4614" y="1825"/>
                </a:lnTo>
                <a:lnTo>
                  <a:pt x="4614" y="1115"/>
                </a:lnTo>
                <a:lnTo>
                  <a:pt x="4509" y="811"/>
                </a:lnTo>
                <a:lnTo>
                  <a:pt x="4509" y="608"/>
                </a:lnTo>
                <a:lnTo>
                  <a:pt x="4614" y="507"/>
                </a:lnTo>
                <a:lnTo>
                  <a:pt x="4928" y="304"/>
                </a:lnTo>
                <a:lnTo>
                  <a:pt x="5138" y="203"/>
                </a:lnTo>
                <a:lnTo>
                  <a:pt x="5243" y="101"/>
                </a:lnTo>
                <a:lnTo>
                  <a:pt x="5452" y="101"/>
                </a:lnTo>
                <a:lnTo>
                  <a:pt x="5557" y="0"/>
                </a:lnTo>
                <a:lnTo>
                  <a:pt x="6396" y="0"/>
                </a:lnTo>
                <a:lnTo>
                  <a:pt x="6396" y="101"/>
                </a:lnTo>
                <a:lnTo>
                  <a:pt x="6606" y="101"/>
                </a:lnTo>
                <a:lnTo>
                  <a:pt x="6920" y="406"/>
                </a:lnTo>
                <a:lnTo>
                  <a:pt x="7025" y="406"/>
                </a:lnTo>
                <a:lnTo>
                  <a:pt x="7025" y="1217"/>
                </a:lnTo>
                <a:lnTo>
                  <a:pt x="6920" y="1420"/>
                </a:lnTo>
                <a:lnTo>
                  <a:pt x="6920" y="1724"/>
                </a:lnTo>
                <a:lnTo>
                  <a:pt x="7025" y="1724"/>
                </a:lnTo>
                <a:lnTo>
                  <a:pt x="7025" y="1825"/>
                </a:lnTo>
                <a:lnTo>
                  <a:pt x="7130" y="1927"/>
                </a:lnTo>
                <a:lnTo>
                  <a:pt x="7759" y="1927"/>
                </a:lnTo>
                <a:lnTo>
                  <a:pt x="7864" y="2028"/>
                </a:lnTo>
                <a:lnTo>
                  <a:pt x="8179" y="2028"/>
                </a:lnTo>
                <a:lnTo>
                  <a:pt x="8283" y="2130"/>
                </a:lnTo>
                <a:lnTo>
                  <a:pt x="8283" y="2231"/>
                </a:lnTo>
                <a:lnTo>
                  <a:pt x="8493" y="2332"/>
                </a:lnTo>
                <a:lnTo>
                  <a:pt x="8598" y="2434"/>
                </a:lnTo>
                <a:lnTo>
                  <a:pt x="8703" y="2637"/>
                </a:lnTo>
                <a:lnTo>
                  <a:pt x="8808" y="2637"/>
                </a:lnTo>
                <a:lnTo>
                  <a:pt x="8808" y="3651"/>
                </a:lnTo>
                <a:lnTo>
                  <a:pt x="8913" y="3752"/>
                </a:lnTo>
                <a:lnTo>
                  <a:pt x="8913" y="3955"/>
                </a:lnTo>
                <a:lnTo>
                  <a:pt x="9017" y="4056"/>
                </a:lnTo>
                <a:lnTo>
                  <a:pt x="9017" y="4158"/>
                </a:lnTo>
                <a:lnTo>
                  <a:pt x="9227" y="4361"/>
                </a:lnTo>
                <a:lnTo>
                  <a:pt x="9227" y="4462"/>
                </a:lnTo>
                <a:lnTo>
                  <a:pt x="9332" y="4563"/>
                </a:lnTo>
                <a:lnTo>
                  <a:pt x="9437" y="4563"/>
                </a:lnTo>
                <a:lnTo>
                  <a:pt x="9542" y="4665"/>
                </a:lnTo>
                <a:lnTo>
                  <a:pt x="9647" y="4665"/>
                </a:lnTo>
                <a:lnTo>
                  <a:pt x="9751" y="4766"/>
                </a:lnTo>
                <a:lnTo>
                  <a:pt x="9961" y="4766"/>
                </a:lnTo>
                <a:lnTo>
                  <a:pt x="10276" y="4868"/>
                </a:lnTo>
                <a:lnTo>
                  <a:pt x="10485" y="4868"/>
                </a:lnTo>
                <a:lnTo>
                  <a:pt x="10695" y="4969"/>
                </a:lnTo>
                <a:lnTo>
                  <a:pt x="11010" y="5172"/>
                </a:lnTo>
                <a:lnTo>
                  <a:pt x="11324" y="5273"/>
                </a:lnTo>
                <a:lnTo>
                  <a:pt x="11534" y="5273"/>
                </a:lnTo>
                <a:lnTo>
                  <a:pt x="11639" y="5375"/>
                </a:lnTo>
                <a:lnTo>
                  <a:pt x="11849" y="5375"/>
                </a:lnTo>
                <a:lnTo>
                  <a:pt x="12058" y="5476"/>
                </a:lnTo>
                <a:lnTo>
                  <a:pt x="12478" y="5476"/>
                </a:lnTo>
                <a:lnTo>
                  <a:pt x="12583" y="5577"/>
                </a:lnTo>
                <a:lnTo>
                  <a:pt x="12687" y="5577"/>
                </a:lnTo>
                <a:lnTo>
                  <a:pt x="12897" y="5780"/>
                </a:lnTo>
                <a:lnTo>
                  <a:pt x="13002" y="5780"/>
                </a:lnTo>
                <a:lnTo>
                  <a:pt x="13107" y="5882"/>
                </a:lnTo>
                <a:lnTo>
                  <a:pt x="13212" y="5882"/>
                </a:lnTo>
                <a:lnTo>
                  <a:pt x="13317" y="5983"/>
                </a:lnTo>
                <a:lnTo>
                  <a:pt x="13421" y="5983"/>
                </a:lnTo>
                <a:lnTo>
                  <a:pt x="13526" y="5882"/>
                </a:lnTo>
                <a:lnTo>
                  <a:pt x="14784" y="5882"/>
                </a:lnTo>
                <a:lnTo>
                  <a:pt x="14784" y="5780"/>
                </a:lnTo>
                <a:lnTo>
                  <a:pt x="14889" y="5780"/>
                </a:lnTo>
                <a:lnTo>
                  <a:pt x="14889" y="5679"/>
                </a:lnTo>
                <a:lnTo>
                  <a:pt x="15099" y="5476"/>
                </a:lnTo>
                <a:lnTo>
                  <a:pt x="15204" y="5172"/>
                </a:lnTo>
                <a:lnTo>
                  <a:pt x="15204" y="5070"/>
                </a:lnTo>
                <a:lnTo>
                  <a:pt x="15623" y="4361"/>
                </a:lnTo>
                <a:lnTo>
                  <a:pt x="15728" y="4462"/>
                </a:lnTo>
                <a:lnTo>
                  <a:pt x="16357" y="4766"/>
                </a:lnTo>
                <a:lnTo>
                  <a:pt x="17720" y="4766"/>
                </a:lnTo>
                <a:lnTo>
                  <a:pt x="17930" y="4361"/>
                </a:lnTo>
                <a:lnTo>
                  <a:pt x="18035" y="4259"/>
                </a:lnTo>
                <a:lnTo>
                  <a:pt x="18035" y="4158"/>
                </a:lnTo>
                <a:lnTo>
                  <a:pt x="18140" y="4158"/>
                </a:lnTo>
                <a:lnTo>
                  <a:pt x="18350" y="3955"/>
                </a:lnTo>
                <a:lnTo>
                  <a:pt x="18559" y="3955"/>
                </a:lnTo>
                <a:lnTo>
                  <a:pt x="18769" y="3752"/>
                </a:lnTo>
                <a:lnTo>
                  <a:pt x="18874" y="3752"/>
                </a:lnTo>
                <a:lnTo>
                  <a:pt x="18979" y="3651"/>
                </a:lnTo>
                <a:lnTo>
                  <a:pt x="20237" y="3651"/>
                </a:lnTo>
                <a:lnTo>
                  <a:pt x="20342" y="3752"/>
                </a:lnTo>
                <a:lnTo>
                  <a:pt x="20447" y="3752"/>
                </a:lnTo>
                <a:lnTo>
                  <a:pt x="20551" y="3854"/>
                </a:lnTo>
                <a:lnTo>
                  <a:pt x="20656" y="3854"/>
                </a:lnTo>
                <a:lnTo>
                  <a:pt x="20866" y="4056"/>
                </a:lnTo>
                <a:lnTo>
                  <a:pt x="20971" y="4056"/>
                </a:lnTo>
                <a:lnTo>
                  <a:pt x="21181" y="4259"/>
                </a:lnTo>
                <a:lnTo>
                  <a:pt x="21181" y="4361"/>
                </a:lnTo>
                <a:lnTo>
                  <a:pt x="21390" y="4563"/>
                </a:lnTo>
                <a:lnTo>
                  <a:pt x="21495" y="4766"/>
                </a:lnTo>
                <a:lnTo>
                  <a:pt x="21600" y="4868"/>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42" name="Freeform 39"/>
          <p:cNvSpPr/>
          <p:nvPr/>
        </p:nvSpPr>
        <p:spPr>
          <a:xfrm>
            <a:off x="8327090" y="4087698"/>
            <a:ext cx="715487" cy="612463"/>
          </a:xfrm>
          <a:custGeom>
            <a:avLst/>
            <a:gdLst/>
            <a:ahLst/>
            <a:cxnLst>
              <a:cxn ang="0">
                <a:pos x="wd2" y="hd2"/>
              </a:cxn>
              <a:cxn ang="5400000">
                <a:pos x="wd2" y="hd2"/>
              </a:cxn>
              <a:cxn ang="10800000">
                <a:pos x="wd2" y="hd2"/>
              </a:cxn>
              <a:cxn ang="16200000">
                <a:pos x="wd2" y="hd2"/>
              </a:cxn>
            </a:cxnLst>
            <a:rect l="0" t="0" r="r" b="b"/>
            <a:pathLst>
              <a:path w="21600" h="21600" extrusionOk="0">
                <a:moveTo>
                  <a:pt x="21600" y="4868"/>
                </a:moveTo>
                <a:lnTo>
                  <a:pt x="21600" y="5273"/>
                </a:lnTo>
                <a:lnTo>
                  <a:pt x="21495" y="5273"/>
                </a:lnTo>
                <a:lnTo>
                  <a:pt x="21495" y="5375"/>
                </a:lnTo>
                <a:lnTo>
                  <a:pt x="21390" y="5476"/>
                </a:lnTo>
                <a:lnTo>
                  <a:pt x="21285" y="5476"/>
                </a:lnTo>
                <a:lnTo>
                  <a:pt x="21181" y="5577"/>
                </a:lnTo>
                <a:lnTo>
                  <a:pt x="21076" y="5577"/>
                </a:lnTo>
                <a:lnTo>
                  <a:pt x="20866" y="5679"/>
                </a:lnTo>
                <a:lnTo>
                  <a:pt x="20761" y="5679"/>
                </a:lnTo>
                <a:lnTo>
                  <a:pt x="20656" y="5780"/>
                </a:lnTo>
                <a:lnTo>
                  <a:pt x="20551" y="5780"/>
                </a:lnTo>
                <a:lnTo>
                  <a:pt x="20342" y="5983"/>
                </a:lnTo>
                <a:lnTo>
                  <a:pt x="20342" y="6085"/>
                </a:lnTo>
                <a:lnTo>
                  <a:pt x="20027" y="6389"/>
                </a:lnTo>
                <a:lnTo>
                  <a:pt x="20027" y="6490"/>
                </a:lnTo>
                <a:lnTo>
                  <a:pt x="19922" y="6592"/>
                </a:lnTo>
                <a:lnTo>
                  <a:pt x="19922" y="6693"/>
                </a:lnTo>
                <a:lnTo>
                  <a:pt x="19817" y="6794"/>
                </a:lnTo>
                <a:lnTo>
                  <a:pt x="19817" y="7099"/>
                </a:lnTo>
                <a:lnTo>
                  <a:pt x="19713" y="7200"/>
                </a:lnTo>
                <a:lnTo>
                  <a:pt x="19713" y="7504"/>
                </a:lnTo>
                <a:lnTo>
                  <a:pt x="19608" y="7606"/>
                </a:lnTo>
                <a:lnTo>
                  <a:pt x="19503" y="7606"/>
                </a:lnTo>
                <a:lnTo>
                  <a:pt x="19503" y="7707"/>
                </a:lnTo>
                <a:lnTo>
                  <a:pt x="18979" y="8214"/>
                </a:lnTo>
                <a:lnTo>
                  <a:pt x="18979" y="8315"/>
                </a:lnTo>
                <a:lnTo>
                  <a:pt x="18874" y="8417"/>
                </a:lnTo>
                <a:lnTo>
                  <a:pt x="18874" y="9330"/>
                </a:lnTo>
                <a:lnTo>
                  <a:pt x="18979" y="9532"/>
                </a:lnTo>
                <a:lnTo>
                  <a:pt x="18979" y="9735"/>
                </a:lnTo>
                <a:lnTo>
                  <a:pt x="18874" y="9735"/>
                </a:lnTo>
                <a:lnTo>
                  <a:pt x="18454" y="9330"/>
                </a:lnTo>
                <a:lnTo>
                  <a:pt x="18454" y="9228"/>
                </a:lnTo>
                <a:lnTo>
                  <a:pt x="18350" y="9127"/>
                </a:lnTo>
                <a:lnTo>
                  <a:pt x="18350" y="8924"/>
                </a:lnTo>
                <a:lnTo>
                  <a:pt x="18245" y="8721"/>
                </a:lnTo>
                <a:lnTo>
                  <a:pt x="18245" y="8417"/>
                </a:lnTo>
                <a:lnTo>
                  <a:pt x="18140" y="8113"/>
                </a:lnTo>
                <a:lnTo>
                  <a:pt x="18140" y="7403"/>
                </a:lnTo>
                <a:lnTo>
                  <a:pt x="18035" y="7301"/>
                </a:lnTo>
                <a:lnTo>
                  <a:pt x="18035" y="7200"/>
                </a:lnTo>
                <a:lnTo>
                  <a:pt x="17930" y="7200"/>
                </a:lnTo>
                <a:lnTo>
                  <a:pt x="17720" y="6997"/>
                </a:lnTo>
                <a:lnTo>
                  <a:pt x="17616" y="6997"/>
                </a:lnTo>
                <a:lnTo>
                  <a:pt x="17511" y="6896"/>
                </a:lnTo>
                <a:lnTo>
                  <a:pt x="17301" y="6794"/>
                </a:lnTo>
                <a:lnTo>
                  <a:pt x="17091" y="6794"/>
                </a:lnTo>
                <a:lnTo>
                  <a:pt x="16986" y="6693"/>
                </a:lnTo>
                <a:lnTo>
                  <a:pt x="16462" y="6693"/>
                </a:lnTo>
                <a:lnTo>
                  <a:pt x="16357" y="6592"/>
                </a:lnTo>
                <a:lnTo>
                  <a:pt x="16252" y="6592"/>
                </a:lnTo>
                <a:lnTo>
                  <a:pt x="15728" y="6085"/>
                </a:lnTo>
                <a:lnTo>
                  <a:pt x="15623" y="6085"/>
                </a:lnTo>
                <a:lnTo>
                  <a:pt x="15623" y="5983"/>
                </a:lnTo>
                <a:lnTo>
                  <a:pt x="15309" y="5983"/>
                </a:lnTo>
                <a:lnTo>
                  <a:pt x="15204" y="6085"/>
                </a:lnTo>
                <a:lnTo>
                  <a:pt x="15204" y="6186"/>
                </a:lnTo>
                <a:lnTo>
                  <a:pt x="15099" y="6186"/>
                </a:lnTo>
                <a:lnTo>
                  <a:pt x="14994" y="6287"/>
                </a:lnTo>
                <a:lnTo>
                  <a:pt x="14994" y="6490"/>
                </a:lnTo>
                <a:lnTo>
                  <a:pt x="14889" y="6592"/>
                </a:lnTo>
                <a:lnTo>
                  <a:pt x="14889" y="6794"/>
                </a:lnTo>
                <a:lnTo>
                  <a:pt x="14784" y="6896"/>
                </a:lnTo>
                <a:lnTo>
                  <a:pt x="14784" y="7504"/>
                </a:lnTo>
                <a:lnTo>
                  <a:pt x="14889" y="7606"/>
                </a:lnTo>
                <a:lnTo>
                  <a:pt x="15309" y="7606"/>
                </a:lnTo>
                <a:lnTo>
                  <a:pt x="15309" y="7707"/>
                </a:lnTo>
                <a:lnTo>
                  <a:pt x="15414" y="7707"/>
                </a:lnTo>
                <a:lnTo>
                  <a:pt x="15414" y="7808"/>
                </a:lnTo>
                <a:lnTo>
                  <a:pt x="15518" y="7910"/>
                </a:lnTo>
                <a:lnTo>
                  <a:pt x="15518" y="9431"/>
                </a:lnTo>
                <a:lnTo>
                  <a:pt x="15414" y="9634"/>
                </a:lnTo>
                <a:lnTo>
                  <a:pt x="15204" y="9735"/>
                </a:lnTo>
                <a:lnTo>
                  <a:pt x="14889" y="9735"/>
                </a:lnTo>
                <a:lnTo>
                  <a:pt x="14784" y="9837"/>
                </a:lnTo>
                <a:lnTo>
                  <a:pt x="14680" y="9837"/>
                </a:lnTo>
                <a:lnTo>
                  <a:pt x="14575" y="9938"/>
                </a:lnTo>
                <a:lnTo>
                  <a:pt x="14470" y="9938"/>
                </a:lnTo>
                <a:lnTo>
                  <a:pt x="14470" y="10039"/>
                </a:lnTo>
                <a:lnTo>
                  <a:pt x="14365" y="10039"/>
                </a:lnTo>
                <a:lnTo>
                  <a:pt x="14365" y="10546"/>
                </a:lnTo>
                <a:lnTo>
                  <a:pt x="14470" y="10648"/>
                </a:lnTo>
                <a:lnTo>
                  <a:pt x="14470" y="10952"/>
                </a:lnTo>
                <a:lnTo>
                  <a:pt x="14260" y="11155"/>
                </a:lnTo>
                <a:lnTo>
                  <a:pt x="14155" y="11155"/>
                </a:lnTo>
                <a:lnTo>
                  <a:pt x="13946" y="11358"/>
                </a:lnTo>
                <a:lnTo>
                  <a:pt x="13841" y="11662"/>
                </a:lnTo>
                <a:lnTo>
                  <a:pt x="13736" y="11763"/>
                </a:lnTo>
                <a:lnTo>
                  <a:pt x="13736" y="11865"/>
                </a:lnTo>
                <a:lnTo>
                  <a:pt x="13526" y="12068"/>
                </a:lnTo>
                <a:lnTo>
                  <a:pt x="13421" y="12068"/>
                </a:lnTo>
                <a:lnTo>
                  <a:pt x="13317" y="12169"/>
                </a:lnTo>
                <a:lnTo>
                  <a:pt x="13212" y="12169"/>
                </a:lnTo>
                <a:lnTo>
                  <a:pt x="13107" y="12270"/>
                </a:lnTo>
                <a:lnTo>
                  <a:pt x="12792" y="12270"/>
                </a:lnTo>
                <a:lnTo>
                  <a:pt x="12687" y="12372"/>
                </a:lnTo>
                <a:lnTo>
                  <a:pt x="12583" y="12372"/>
                </a:lnTo>
                <a:lnTo>
                  <a:pt x="12583" y="12473"/>
                </a:lnTo>
                <a:lnTo>
                  <a:pt x="12478" y="12575"/>
                </a:lnTo>
                <a:lnTo>
                  <a:pt x="12373" y="12777"/>
                </a:lnTo>
                <a:lnTo>
                  <a:pt x="12058" y="13082"/>
                </a:lnTo>
                <a:lnTo>
                  <a:pt x="11953" y="13082"/>
                </a:lnTo>
                <a:lnTo>
                  <a:pt x="11534" y="13285"/>
                </a:lnTo>
                <a:lnTo>
                  <a:pt x="11429" y="13285"/>
                </a:lnTo>
                <a:lnTo>
                  <a:pt x="11324" y="13386"/>
                </a:lnTo>
                <a:lnTo>
                  <a:pt x="11219" y="13386"/>
                </a:lnTo>
                <a:lnTo>
                  <a:pt x="11219" y="13589"/>
                </a:lnTo>
                <a:lnTo>
                  <a:pt x="11115" y="13690"/>
                </a:lnTo>
                <a:lnTo>
                  <a:pt x="11115" y="13792"/>
                </a:lnTo>
                <a:lnTo>
                  <a:pt x="11010" y="13994"/>
                </a:lnTo>
                <a:lnTo>
                  <a:pt x="11010" y="14197"/>
                </a:lnTo>
                <a:lnTo>
                  <a:pt x="10800" y="14400"/>
                </a:lnTo>
                <a:lnTo>
                  <a:pt x="10800" y="14501"/>
                </a:lnTo>
                <a:lnTo>
                  <a:pt x="10590" y="14501"/>
                </a:lnTo>
                <a:lnTo>
                  <a:pt x="10276" y="14806"/>
                </a:lnTo>
                <a:lnTo>
                  <a:pt x="10066" y="14907"/>
                </a:lnTo>
                <a:lnTo>
                  <a:pt x="9961" y="15008"/>
                </a:lnTo>
                <a:lnTo>
                  <a:pt x="9856" y="15008"/>
                </a:lnTo>
                <a:lnTo>
                  <a:pt x="9542" y="15211"/>
                </a:lnTo>
                <a:lnTo>
                  <a:pt x="9437" y="15211"/>
                </a:lnTo>
                <a:lnTo>
                  <a:pt x="9227" y="15313"/>
                </a:lnTo>
                <a:lnTo>
                  <a:pt x="9227" y="15414"/>
                </a:lnTo>
                <a:lnTo>
                  <a:pt x="9122" y="15414"/>
                </a:lnTo>
                <a:lnTo>
                  <a:pt x="9122" y="15515"/>
                </a:lnTo>
                <a:lnTo>
                  <a:pt x="9017" y="15515"/>
                </a:lnTo>
                <a:lnTo>
                  <a:pt x="9017" y="16327"/>
                </a:lnTo>
                <a:lnTo>
                  <a:pt x="9122" y="16428"/>
                </a:lnTo>
                <a:lnTo>
                  <a:pt x="9332" y="17239"/>
                </a:lnTo>
                <a:lnTo>
                  <a:pt x="9332" y="17442"/>
                </a:lnTo>
                <a:lnTo>
                  <a:pt x="9437" y="17544"/>
                </a:lnTo>
                <a:lnTo>
                  <a:pt x="9437" y="17949"/>
                </a:lnTo>
                <a:lnTo>
                  <a:pt x="9332" y="18051"/>
                </a:lnTo>
                <a:lnTo>
                  <a:pt x="9332" y="18152"/>
                </a:lnTo>
                <a:lnTo>
                  <a:pt x="9227" y="18152"/>
                </a:lnTo>
                <a:lnTo>
                  <a:pt x="9122" y="18254"/>
                </a:lnTo>
                <a:lnTo>
                  <a:pt x="9017" y="18254"/>
                </a:lnTo>
                <a:lnTo>
                  <a:pt x="9017" y="18659"/>
                </a:lnTo>
                <a:lnTo>
                  <a:pt x="9227" y="19065"/>
                </a:lnTo>
                <a:lnTo>
                  <a:pt x="9227" y="19166"/>
                </a:lnTo>
                <a:lnTo>
                  <a:pt x="9332" y="19268"/>
                </a:lnTo>
                <a:lnTo>
                  <a:pt x="9332" y="19572"/>
                </a:lnTo>
                <a:lnTo>
                  <a:pt x="9227" y="19673"/>
                </a:lnTo>
                <a:lnTo>
                  <a:pt x="9227" y="19775"/>
                </a:lnTo>
                <a:lnTo>
                  <a:pt x="9122" y="19977"/>
                </a:lnTo>
                <a:lnTo>
                  <a:pt x="8913" y="20180"/>
                </a:lnTo>
                <a:lnTo>
                  <a:pt x="8598" y="20789"/>
                </a:lnTo>
                <a:lnTo>
                  <a:pt x="8388" y="20992"/>
                </a:lnTo>
                <a:lnTo>
                  <a:pt x="8388" y="21093"/>
                </a:lnTo>
                <a:lnTo>
                  <a:pt x="8179" y="21296"/>
                </a:lnTo>
                <a:lnTo>
                  <a:pt x="8074" y="21296"/>
                </a:lnTo>
                <a:lnTo>
                  <a:pt x="7759" y="21600"/>
                </a:lnTo>
                <a:lnTo>
                  <a:pt x="7235" y="21600"/>
                </a:lnTo>
                <a:lnTo>
                  <a:pt x="6920" y="21296"/>
                </a:lnTo>
                <a:lnTo>
                  <a:pt x="6920" y="20992"/>
                </a:lnTo>
                <a:lnTo>
                  <a:pt x="6816" y="20890"/>
                </a:lnTo>
                <a:lnTo>
                  <a:pt x="6816" y="20282"/>
                </a:lnTo>
                <a:lnTo>
                  <a:pt x="6711" y="20180"/>
                </a:lnTo>
                <a:lnTo>
                  <a:pt x="6606" y="19876"/>
                </a:lnTo>
                <a:lnTo>
                  <a:pt x="6501" y="19673"/>
                </a:lnTo>
                <a:lnTo>
                  <a:pt x="6396" y="19369"/>
                </a:lnTo>
                <a:lnTo>
                  <a:pt x="5767" y="18152"/>
                </a:lnTo>
                <a:lnTo>
                  <a:pt x="5138" y="16327"/>
                </a:lnTo>
                <a:lnTo>
                  <a:pt x="4928" y="15921"/>
                </a:lnTo>
                <a:lnTo>
                  <a:pt x="4823" y="15820"/>
                </a:lnTo>
                <a:lnTo>
                  <a:pt x="4614" y="15414"/>
                </a:lnTo>
                <a:lnTo>
                  <a:pt x="4299" y="15110"/>
                </a:lnTo>
                <a:lnTo>
                  <a:pt x="4194" y="14907"/>
                </a:lnTo>
                <a:lnTo>
                  <a:pt x="4194" y="14806"/>
                </a:lnTo>
                <a:lnTo>
                  <a:pt x="4089" y="14806"/>
                </a:lnTo>
                <a:lnTo>
                  <a:pt x="4089" y="14603"/>
                </a:lnTo>
                <a:lnTo>
                  <a:pt x="3984" y="14400"/>
                </a:lnTo>
                <a:lnTo>
                  <a:pt x="3880" y="14096"/>
                </a:lnTo>
                <a:lnTo>
                  <a:pt x="3880" y="13893"/>
                </a:lnTo>
                <a:lnTo>
                  <a:pt x="3775" y="13589"/>
                </a:lnTo>
                <a:lnTo>
                  <a:pt x="3775" y="13183"/>
                </a:lnTo>
                <a:lnTo>
                  <a:pt x="3670" y="12980"/>
                </a:lnTo>
                <a:lnTo>
                  <a:pt x="3670" y="12169"/>
                </a:lnTo>
                <a:lnTo>
                  <a:pt x="3775" y="11763"/>
                </a:lnTo>
                <a:lnTo>
                  <a:pt x="3775" y="11561"/>
                </a:lnTo>
                <a:lnTo>
                  <a:pt x="3670" y="11358"/>
                </a:lnTo>
                <a:lnTo>
                  <a:pt x="3670" y="10546"/>
                </a:lnTo>
                <a:lnTo>
                  <a:pt x="3565" y="10445"/>
                </a:lnTo>
                <a:lnTo>
                  <a:pt x="3565" y="10141"/>
                </a:lnTo>
                <a:lnTo>
                  <a:pt x="3460" y="9938"/>
                </a:lnTo>
                <a:lnTo>
                  <a:pt x="3460" y="9735"/>
                </a:lnTo>
                <a:lnTo>
                  <a:pt x="3355" y="9634"/>
                </a:lnTo>
                <a:lnTo>
                  <a:pt x="3355" y="9532"/>
                </a:lnTo>
                <a:lnTo>
                  <a:pt x="3250" y="9431"/>
                </a:lnTo>
                <a:lnTo>
                  <a:pt x="3250" y="9330"/>
                </a:lnTo>
                <a:lnTo>
                  <a:pt x="3146" y="9330"/>
                </a:lnTo>
                <a:lnTo>
                  <a:pt x="3041" y="9431"/>
                </a:lnTo>
                <a:lnTo>
                  <a:pt x="3041" y="9634"/>
                </a:lnTo>
                <a:lnTo>
                  <a:pt x="3146" y="9735"/>
                </a:lnTo>
                <a:lnTo>
                  <a:pt x="3146" y="10141"/>
                </a:lnTo>
                <a:lnTo>
                  <a:pt x="3041" y="10242"/>
                </a:lnTo>
                <a:lnTo>
                  <a:pt x="2936" y="10242"/>
                </a:lnTo>
                <a:lnTo>
                  <a:pt x="2936" y="10344"/>
                </a:lnTo>
                <a:lnTo>
                  <a:pt x="2831" y="10445"/>
                </a:lnTo>
                <a:lnTo>
                  <a:pt x="2726" y="10445"/>
                </a:lnTo>
                <a:lnTo>
                  <a:pt x="2726" y="10546"/>
                </a:lnTo>
                <a:lnTo>
                  <a:pt x="2517" y="10546"/>
                </a:lnTo>
                <a:lnTo>
                  <a:pt x="2517" y="10648"/>
                </a:lnTo>
                <a:lnTo>
                  <a:pt x="1887" y="10648"/>
                </a:lnTo>
                <a:lnTo>
                  <a:pt x="1783" y="10546"/>
                </a:lnTo>
                <a:lnTo>
                  <a:pt x="1468" y="10546"/>
                </a:lnTo>
                <a:lnTo>
                  <a:pt x="1468" y="10445"/>
                </a:lnTo>
                <a:lnTo>
                  <a:pt x="1363" y="10445"/>
                </a:lnTo>
                <a:lnTo>
                  <a:pt x="944" y="10039"/>
                </a:lnTo>
                <a:lnTo>
                  <a:pt x="839" y="9837"/>
                </a:lnTo>
                <a:lnTo>
                  <a:pt x="734" y="9837"/>
                </a:lnTo>
                <a:lnTo>
                  <a:pt x="734" y="9735"/>
                </a:lnTo>
                <a:lnTo>
                  <a:pt x="629" y="9634"/>
                </a:lnTo>
                <a:lnTo>
                  <a:pt x="629" y="9330"/>
                </a:lnTo>
                <a:lnTo>
                  <a:pt x="734" y="9330"/>
                </a:lnTo>
                <a:lnTo>
                  <a:pt x="944" y="9127"/>
                </a:lnTo>
                <a:lnTo>
                  <a:pt x="944" y="9025"/>
                </a:lnTo>
                <a:lnTo>
                  <a:pt x="1049" y="9025"/>
                </a:lnTo>
                <a:lnTo>
                  <a:pt x="1049" y="8823"/>
                </a:lnTo>
                <a:lnTo>
                  <a:pt x="734" y="8823"/>
                </a:lnTo>
                <a:lnTo>
                  <a:pt x="629" y="8924"/>
                </a:lnTo>
                <a:lnTo>
                  <a:pt x="419" y="8924"/>
                </a:lnTo>
                <a:lnTo>
                  <a:pt x="210" y="8721"/>
                </a:lnTo>
                <a:lnTo>
                  <a:pt x="210" y="8518"/>
                </a:lnTo>
                <a:lnTo>
                  <a:pt x="0" y="8315"/>
                </a:lnTo>
                <a:lnTo>
                  <a:pt x="315" y="8011"/>
                </a:lnTo>
                <a:lnTo>
                  <a:pt x="315" y="7910"/>
                </a:lnTo>
                <a:lnTo>
                  <a:pt x="419" y="7910"/>
                </a:lnTo>
                <a:lnTo>
                  <a:pt x="524" y="7808"/>
                </a:lnTo>
                <a:lnTo>
                  <a:pt x="1049" y="7808"/>
                </a:lnTo>
                <a:lnTo>
                  <a:pt x="1258" y="7910"/>
                </a:lnTo>
                <a:lnTo>
                  <a:pt x="1992" y="7910"/>
                </a:lnTo>
                <a:lnTo>
                  <a:pt x="1992" y="7808"/>
                </a:lnTo>
                <a:lnTo>
                  <a:pt x="2097" y="7808"/>
                </a:lnTo>
                <a:lnTo>
                  <a:pt x="2097" y="7099"/>
                </a:lnTo>
                <a:lnTo>
                  <a:pt x="1992" y="7099"/>
                </a:lnTo>
                <a:lnTo>
                  <a:pt x="1992" y="6896"/>
                </a:lnTo>
                <a:lnTo>
                  <a:pt x="1258" y="6186"/>
                </a:lnTo>
                <a:lnTo>
                  <a:pt x="1258" y="6085"/>
                </a:lnTo>
                <a:lnTo>
                  <a:pt x="1153" y="6085"/>
                </a:lnTo>
                <a:lnTo>
                  <a:pt x="629" y="5577"/>
                </a:lnTo>
                <a:lnTo>
                  <a:pt x="629" y="5273"/>
                </a:lnTo>
                <a:lnTo>
                  <a:pt x="734" y="5172"/>
                </a:lnTo>
                <a:lnTo>
                  <a:pt x="734" y="5070"/>
                </a:lnTo>
                <a:lnTo>
                  <a:pt x="839" y="4969"/>
                </a:lnTo>
                <a:lnTo>
                  <a:pt x="944" y="4766"/>
                </a:lnTo>
                <a:lnTo>
                  <a:pt x="944" y="4665"/>
                </a:lnTo>
                <a:lnTo>
                  <a:pt x="1258" y="4361"/>
                </a:lnTo>
                <a:lnTo>
                  <a:pt x="1678" y="4361"/>
                </a:lnTo>
                <a:lnTo>
                  <a:pt x="1783" y="4462"/>
                </a:lnTo>
                <a:lnTo>
                  <a:pt x="2202" y="4665"/>
                </a:lnTo>
                <a:lnTo>
                  <a:pt x="2307" y="4766"/>
                </a:lnTo>
                <a:lnTo>
                  <a:pt x="2726" y="4766"/>
                </a:lnTo>
                <a:lnTo>
                  <a:pt x="2726" y="4665"/>
                </a:lnTo>
                <a:lnTo>
                  <a:pt x="2831" y="4665"/>
                </a:lnTo>
                <a:lnTo>
                  <a:pt x="2831" y="4158"/>
                </a:lnTo>
                <a:lnTo>
                  <a:pt x="2936" y="3955"/>
                </a:lnTo>
                <a:lnTo>
                  <a:pt x="2936" y="3651"/>
                </a:lnTo>
                <a:lnTo>
                  <a:pt x="3041" y="3651"/>
                </a:lnTo>
                <a:lnTo>
                  <a:pt x="3670" y="3042"/>
                </a:lnTo>
                <a:lnTo>
                  <a:pt x="3775" y="3042"/>
                </a:lnTo>
                <a:lnTo>
                  <a:pt x="3880" y="2941"/>
                </a:lnTo>
                <a:lnTo>
                  <a:pt x="3880" y="2637"/>
                </a:lnTo>
                <a:lnTo>
                  <a:pt x="3984" y="2434"/>
                </a:lnTo>
                <a:lnTo>
                  <a:pt x="3984" y="2332"/>
                </a:lnTo>
                <a:lnTo>
                  <a:pt x="4089" y="2332"/>
                </a:lnTo>
                <a:lnTo>
                  <a:pt x="4089" y="2231"/>
                </a:lnTo>
                <a:lnTo>
                  <a:pt x="4404" y="1927"/>
                </a:lnTo>
                <a:lnTo>
                  <a:pt x="4509" y="1927"/>
                </a:lnTo>
                <a:lnTo>
                  <a:pt x="4509" y="1825"/>
                </a:lnTo>
                <a:lnTo>
                  <a:pt x="4614" y="1825"/>
                </a:lnTo>
                <a:lnTo>
                  <a:pt x="4614" y="1115"/>
                </a:lnTo>
                <a:lnTo>
                  <a:pt x="4509" y="811"/>
                </a:lnTo>
                <a:lnTo>
                  <a:pt x="4509" y="608"/>
                </a:lnTo>
                <a:lnTo>
                  <a:pt x="4614" y="507"/>
                </a:lnTo>
                <a:lnTo>
                  <a:pt x="4928" y="304"/>
                </a:lnTo>
                <a:lnTo>
                  <a:pt x="5138" y="203"/>
                </a:lnTo>
                <a:lnTo>
                  <a:pt x="5243" y="101"/>
                </a:lnTo>
                <a:lnTo>
                  <a:pt x="5452" y="101"/>
                </a:lnTo>
                <a:lnTo>
                  <a:pt x="5557" y="0"/>
                </a:lnTo>
                <a:lnTo>
                  <a:pt x="6396" y="0"/>
                </a:lnTo>
                <a:lnTo>
                  <a:pt x="6396" y="101"/>
                </a:lnTo>
                <a:lnTo>
                  <a:pt x="6606" y="101"/>
                </a:lnTo>
                <a:lnTo>
                  <a:pt x="6920" y="406"/>
                </a:lnTo>
                <a:lnTo>
                  <a:pt x="7025" y="406"/>
                </a:lnTo>
                <a:lnTo>
                  <a:pt x="7025" y="1217"/>
                </a:lnTo>
                <a:lnTo>
                  <a:pt x="6920" y="1420"/>
                </a:lnTo>
                <a:lnTo>
                  <a:pt x="6920" y="1724"/>
                </a:lnTo>
                <a:lnTo>
                  <a:pt x="7025" y="1724"/>
                </a:lnTo>
                <a:lnTo>
                  <a:pt x="7025" y="1825"/>
                </a:lnTo>
                <a:lnTo>
                  <a:pt x="7130" y="1927"/>
                </a:lnTo>
                <a:lnTo>
                  <a:pt x="7759" y="1927"/>
                </a:lnTo>
                <a:lnTo>
                  <a:pt x="7864" y="2028"/>
                </a:lnTo>
                <a:lnTo>
                  <a:pt x="8179" y="2028"/>
                </a:lnTo>
                <a:lnTo>
                  <a:pt x="8283" y="2130"/>
                </a:lnTo>
                <a:lnTo>
                  <a:pt x="8283" y="2231"/>
                </a:lnTo>
                <a:lnTo>
                  <a:pt x="8493" y="2332"/>
                </a:lnTo>
                <a:lnTo>
                  <a:pt x="8598" y="2434"/>
                </a:lnTo>
                <a:lnTo>
                  <a:pt x="8703" y="2637"/>
                </a:lnTo>
                <a:lnTo>
                  <a:pt x="8808" y="2637"/>
                </a:lnTo>
                <a:lnTo>
                  <a:pt x="8808" y="3651"/>
                </a:lnTo>
                <a:lnTo>
                  <a:pt x="8913" y="3752"/>
                </a:lnTo>
                <a:lnTo>
                  <a:pt x="8913" y="3955"/>
                </a:lnTo>
                <a:lnTo>
                  <a:pt x="9017" y="4056"/>
                </a:lnTo>
                <a:lnTo>
                  <a:pt x="9017" y="4158"/>
                </a:lnTo>
                <a:lnTo>
                  <a:pt x="9227" y="4361"/>
                </a:lnTo>
                <a:lnTo>
                  <a:pt x="9227" y="4462"/>
                </a:lnTo>
                <a:lnTo>
                  <a:pt x="9332" y="4563"/>
                </a:lnTo>
                <a:lnTo>
                  <a:pt x="9437" y="4563"/>
                </a:lnTo>
                <a:lnTo>
                  <a:pt x="9542" y="4665"/>
                </a:lnTo>
                <a:lnTo>
                  <a:pt x="9647" y="4665"/>
                </a:lnTo>
                <a:lnTo>
                  <a:pt x="9751" y="4766"/>
                </a:lnTo>
                <a:lnTo>
                  <a:pt x="9961" y="4766"/>
                </a:lnTo>
                <a:lnTo>
                  <a:pt x="10276" y="4868"/>
                </a:lnTo>
                <a:lnTo>
                  <a:pt x="10485" y="4868"/>
                </a:lnTo>
                <a:lnTo>
                  <a:pt x="10695" y="4969"/>
                </a:lnTo>
                <a:lnTo>
                  <a:pt x="11010" y="5172"/>
                </a:lnTo>
                <a:lnTo>
                  <a:pt x="11324" y="5273"/>
                </a:lnTo>
                <a:lnTo>
                  <a:pt x="11534" y="5273"/>
                </a:lnTo>
                <a:lnTo>
                  <a:pt x="11639" y="5375"/>
                </a:lnTo>
                <a:lnTo>
                  <a:pt x="11849" y="5375"/>
                </a:lnTo>
                <a:lnTo>
                  <a:pt x="12058" y="5476"/>
                </a:lnTo>
                <a:lnTo>
                  <a:pt x="12478" y="5476"/>
                </a:lnTo>
                <a:lnTo>
                  <a:pt x="12583" y="5577"/>
                </a:lnTo>
                <a:lnTo>
                  <a:pt x="12687" y="5577"/>
                </a:lnTo>
                <a:lnTo>
                  <a:pt x="12897" y="5780"/>
                </a:lnTo>
                <a:lnTo>
                  <a:pt x="13002" y="5780"/>
                </a:lnTo>
                <a:lnTo>
                  <a:pt x="13107" y="5882"/>
                </a:lnTo>
                <a:lnTo>
                  <a:pt x="13212" y="5882"/>
                </a:lnTo>
                <a:lnTo>
                  <a:pt x="13317" y="5983"/>
                </a:lnTo>
                <a:lnTo>
                  <a:pt x="13421" y="5983"/>
                </a:lnTo>
                <a:lnTo>
                  <a:pt x="13526" y="5882"/>
                </a:lnTo>
                <a:lnTo>
                  <a:pt x="14784" y="5882"/>
                </a:lnTo>
                <a:lnTo>
                  <a:pt x="14784" y="5780"/>
                </a:lnTo>
                <a:lnTo>
                  <a:pt x="14889" y="5780"/>
                </a:lnTo>
                <a:lnTo>
                  <a:pt x="14889" y="5679"/>
                </a:lnTo>
                <a:lnTo>
                  <a:pt x="15099" y="5476"/>
                </a:lnTo>
                <a:lnTo>
                  <a:pt x="15204" y="5172"/>
                </a:lnTo>
                <a:lnTo>
                  <a:pt x="15204" y="5070"/>
                </a:lnTo>
                <a:lnTo>
                  <a:pt x="15623" y="4361"/>
                </a:lnTo>
                <a:lnTo>
                  <a:pt x="15728" y="4462"/>
                </a:lnTo>
                <a:lnTo>
                  <a:pt x="16357" y="4766"/>
                </a:lnTo>
                <a:lnTo>
                  <a:pt x="17720" y="4766"/>
                </a:lnTo>
                <a:lnTo>
                  <a:pt x="17930" y="4361"/>
                </a:lnTo>
                <a:lnTo>
                  <a:pt x="18035" y="4259"/>
                </a:lnTo>
                <a:lnTo>
                  <a:pt x="18035" y="4158"/>
                </a:lnTo>
                <a:lnTo>
                  <a:pt x="18140" y="4158"/>
                </a:lnTo>
                <a:lnTo>
                  <a:pt x="18350" y="3955"/>
                </a:lnTo>
                <a:lnTo>
                  <a:pt x="18559" y="3955"/>
                </a:lnTo>
                <a:lnTo>
                  <a:pt x="18769" y="3752"/>
                </a:lnTo>
                <a:lnTo>
                  <a:pt x="18874" y="3752"/>
                </a:lnTo>
                <a:lnTo>
                  <a:pt x="18979" y="3651"/>
                </a:lnTo>
                <a:lnTo>
                  <a:pt x="20237" y="3651"/>
                </a:lnTo>
                <a:lnTo>
                  <a:pt x="20342" y="3752"/>
                </a:lnTo>
                <a:lnTo>
                  <a:pt x="20447" y="3752"/>
                </a:lnTo>
                <a:lnTo>
                  <a:pt x="20551" y="3854"/>
                </a:lnTo>
                <a:lnTo>
                  <a:pt x="20656" y="3854"/>
                </a:lnTo>
                <a:lnTo>
                  <a:pt x="20866" y="4056"/>
                </a:lnTo>
                <a:lnTo>
                  <a:pt x="20971" y="4056"/>
                </a:lnTo>
                <a:lnTo>
                  <a:pt x="21181" y="4259"/>
                </a:lnTo>
                <a:lnTo>
                  <a:pt x="21181" y="4361"/>
                </a:lnTo>
                <a:lnTo>
                  <a:pt x="21390" y="4563"/>
                </a:lnTo>
                <a:lnTo>
                  <a:pt x="21495" y="4766"/>
                </a:lnTo>
                <a:lnTo>
                  <a:pt x="21600" y="4868"/>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43" name="Freeform 40"/>
          <p:cNvSpPr/>
          <p:nvPr/>
        </p:nvSpPr>
        <p:spPr>
          <a:xfrm>
            <a:off x="8327090" y="4087698"/>
            <a:ext cx="715487" cy="612463"/>
          </a:xfrm>
          <a:custGeom>
            <a:avLst/>
            <a:gdLst/>
            <a:ahLst/>
            <a:cxnLst>
              <a:cxn ang="0">
                <a:pos x="wd2" y="hd2"/>
              </a:cxn>
              <a:cxn ang="5400000">
                <a:pos x="wd2" y="hd2"/>
              </a:cxn>
              <a:cxn ang="10800000">
                <a:pos x="wd2" y="hd2"/>
              </a:cxn>
              <a:cxn ang="16200000">
                <a:pos x="wd2" y="hd2"/>
              </a:cxn>
            </a:cxnLst>
            <a:rect l="0" t="0" r="r" b="b"/>
            <a:pathLst>
              <a:path w="21600" h="21600" extrusionOk="0">
                <a:moveTo>
                  <a:pt x="21600" y="4868"/>
                </a:moveTo>
                <a:lnTo>
                  <a:pt x="21600" y="5273"/>
                </a:lnTo>
                <a:lnTo>
                  <a:pt x="21495" y="5273"/>
                </a:lnTo>
                <a:lnTo>
                  <a:pt x="21495" y="5375"/>
                </a:lnTo>
                <a:lnTo>
                  <a:pt x="21390" y="5476"/>
                </a:lnTo>
                <a:lnTo>
                  <a:pt x="21285" y="5476"/>
                </a:lnTo>
                <a:lnTo>
                  <a:pt x="21181" y="5577"/>
                </a:lnTo>
                <a:lnTo>
                  <a:pt x="21076" y="5577"/>
                </a:lnTo>
                <a:lnTo>
                  <a:pt x="20866" y="5679"/>
                </a:lnTo>
                <a:lnTo>
                  <a:pt x="20761" y="5679"/>
                </a:lnTo>
                <a:lnTo>
                  <a:pt x="20656" y="5780"/>
                </a:lnTo>
                <a:lnTo>
                  <a:pt x="20551" y="5780"/>
                </a:lnTo>
                <a:lnTo>
                  <a:pt x="20342" y="5983"/>
                </a:lnTo>
                <a:lnTo>
                  <a:pt x="20342" y="6085"/>
                </a:lnTo>
                <a:lnTo>
                  <a:pt x="20027" y="6389"/>
                </a:lnTo>
                <a:lnTo>
                  <a:pt x="20027" y="6490"/>
                </a:lnTo>
                <a:lnTo>
                  <a:pt x="19922" y="6592"/>
                </a:lnTo>
                <a:lnTo>
                  <a:pt x="19922" y="6693"/>
                </a:lnTo>
                <a:lnTo>
                  <a:pt x="19817" y="6794"/>
                </a:lnTo>
                <a:lnTo>
                  <a:pt x="19817" y="7099"/>
                </a:lnTo>
                <a:lnTo>
                  <a:pt x="19713" y="7200"/>
                </a:lnTo>
                <a:lnTo>
                  <a:pt x="19713" y="7504"/>
                </a:lnTo>
                <a:lnTo>
                  <a:pt x="19608" y="7606"/>
                </a:lnTo>
                <a:lnTo>
                  <a:pt x="19503" y="7606"/>
                </a:lnTo>
                <a:lnTo>
                  <a:pt x="19503" y="7707"/>
                </a:lnTo>
                <a:lnTo>
                  <a:pt x="18979" y="8214"/>
                </a:lnTo>
                <a:lnTo>
                  <a:pt x="18979" y="8315"/>
                </a:lnTo>
                <a:lnTo>
                  <a:pt x="18874" y="8417"/>
                </a:lnTo>
                <a:lnTo>
                  <a:pt x="18874" y="9330"/>
                </a:lnTo>
                <a:lnTo>
                  <a:pt x="18979" y="9532"/>
                </a:lnTo>
                <a:lnTo>
                  <a:pt x="18979" y="9735"/>
                </a:lnTo>
                <a:lnTo>
                  <a:pt x="18874" y="9735"/>
                </a:lnTo>
                <a:lnTo>
                  <a:pt x="18454" y="9330"/>
                </a:lnTo>
                <a:lnTo>
                  <a:pt x="18454" y="9228"/>
                </a:lnTo>
                <a:lnTo>
                  <a:pt x="18350" y="9127"/>
                </a:lnTo>
                <a:lnTo>
                  <a:pt x="18350" y="8924"/>
                </a:lnTo>
                <a:lnTo>
                  <a:pt x="18245" y="8721"/>
                </a:lnTo>
                <a:lnTo>
                  <a:pt x="18245" y="8417"/>
                </a:lnTo>
                <a:lnTo>
                  <a:pt x="18140" y="8113"/>
                </a:lnTo>
                <a:lnTo>
                  <a:pt x="18140" y="7403"/>
                </a:lnTo>
                <a:lnTo>
                  <a:pt x="18035" y="7301"/>
                </a:lnTo>
                <a:lnTo>
                  <a:pt x="18035" y="7200"/>
                </a:lnTo>
                <a:lnTo>
                  <a:pt x="17930" y="7200"/>
                </a:lnTo>
                <a:lnTo>
                  <a:pt x="17720" y="6997"/>
                </a:lnTo>
                <a:lnTo>
                  <a:pt x="17616" y="6997"/>
                </a:lnTo>
                <a:lnTo>
                  <a:pt x="17511" y="6896"/>
                </a:lnTo>
                <a:lnTo>
                  <a:pt x="17301" y="6794"/>
                </a:lnTo>
                <a:lnTo>
                  <a:pt x="17091" y="6794"/>
                </a:lnTo>
                <a:lnTo>
                  <a:pt x="16986" y="6693"/>
                </a:lnTo>
                <a:lnTo>
                  <a:pt x="16462" y="6693"/>
                </a:lnTo>
                <a:lnTo>
                  <a:pt x="16357" y="6592"/>
                </a:lnTo>
                <a:lnTo>
                  <a:pt x="16252" y="6592"/>
                </a:lnTo>
                <a:lnTo>
                  <a:pt x="15728" y="6085"/>
                </a:lnTo>
                <a:lnTo>
                  <a:pt x="15623" y="6085"/>
                </a:lnTo>
                <a:lnTo>
                  <a:pt x="15623" y="5983"/>
                </a:lnTo>
                <a:lnTo>
                  <a:pt x="15309" y="5983"/>
                </a:lnTo>
                <a:lnTo>
                  <a:pt x="15204" y="6085"/>
                </a:lnTo>
                <a:lnTo>
                  <a:pt x="15204" y="6186"/>
                </a:lnTo>
                <a:lnTo>
                  <a:pt x="15099" y="6186"/>
                </a:lnTo>
                <a:lnTo>
                  <a:pt x="14994" y="6287"/>
                </a:lnTo>
                <a:lnTo>
                  <a:pt x="14994" y="6490"/>
                </a:lnTo>
                <a:lnTo>
                  <a:pt x="14889" y="6592"/>
                </a:lnTo>
                <a:lnTo>
                  <a:pt x="14889" y="6794"/>
                </a:lnTo>
                <a:lnTo>
                  <a:pt x="14784" y="6896"/>
                </a:lnTo>
                <a:lnTo>
                  <a:pt x="14784" y="7504"/>
                </a:lnTo>
                <a:lnTo>
                  <a:pt x="14889" y="7606"/>
                </a:lnTo>
                <a:lnTo>
                  <a:pt x="15309" y="7606"/>
                </a:lnTo>
                <a:lnTo>
                  <a:pt x="15309" y="7707"/>
                </a:lnTo>
                <a:lnTo>
                  <a:pt x="15414" y="7707"/>
                </a:lnTo>
                <a:lnTo>
                  <a:pt x="15414" y="7808"/>
                </a:lnTo>
                <a:lnTo>
                  <a:pt x="15518" y="7910"/>
                </a:lnTo>
                <a:lnTo>
                  <a:pt x="15518" y="9431"/>
                </a:lnTo>
                <a:lnTo>
                  <a:pt x="15414" y="9634"/>
                </a:lnTo>
                <a:lnTo>
                  <a:pt x="15204" y="9735"/>
                </a:lnTo>
                <a:lnTo>
                  <a:pt x="14889" y="9735"/>
                </a:lnTo>
                <a:lnTo>
                  <a:pt x="14784" y="9837"/>
                </a:lnTo>
                <a:lnTo>
                  <a:pt x="14680" y="9837"/>
                </a:lnTo>
                <a:lnTo>
                  <a:pt x="14575" y="9938"/>
                </a:lnTo>
                <a:lnTo>
                  <a:pt x="14470" y="9938"/>
                </a:lnTo>
                <a:lnTo>
                  <a:pt x="14470" y="10039"/>
                </a:lnTo>
                <a:lnTo>
                  <a:pt x="14365" y="10039"/>
                </a:lnTo>
                <a:lnTo>
                  <a:pt x="14365" y="10546"/>
                </a:lnTo>
                <a:lnTo>
                  <a:pt x="14470" y="10648"/>
                </a:lnTo>
                <a:lnTo>
                  <a:pt x="14470" y="10952"/>
                </a:lnTo>
                <a:lnTo>
                  <a:pt x="14260" y="11155"/>
                </a:lnTo>
                <a:lnTo>
                  <a:pt x="14155" y="11155"/>
                </a:lnTo>
                <a:lnTo>
                  <a:pt x="13946" y="11358"/>
                </a:lnTo>
                <a:lnTo>
                  <a:pt x="13841" y="11662"/>
                </a:lnTo>
                <a:lnTo>
                  <a:pt x="13736" y="11763"/>
                </a:lnTo>
                <a:lnTo>
                  <a:pt x="13736" y="11865"/>
                </a:lnTo>
                <a:lnTo>
                  <a:pt x="13526" y="12068"/>
                </a:lnTo>
                <a:lnTo>
                  <a:pt x="13421" y="12068"/>
                </a:lnTo>
                <a:lnTo>
                  <a:pt x="13317" y="12169"/>
                </a:lnTo>
                <a:lnTo>
                  <a:pt x="13212" y="12169"/>
                </a:lnTo>
                <a:lnTo>
                  <a:pt x="13107" y="12270"/>
                </a:lnTo>
                <a:lnTo>
                  <a:pt x="12792" y="12270"/>
                </a:lnTo>
                <a:lnTo>
                  <a:pt x="12687" y="12372"/>
                </a:lnTo>
                <a:lnTo>
                  <a:pt x="12583" y="12372"/>
                </a:lnTo>
                <a:lnTo>
                  <a:pt x="12583" y="12473"/>
                </a:lnTo>
                <a:lnTo>
                  <a:pt x="12478" y="12575"/>
                </a:lnTo>
                <a:lnTo>
                  <a:pt x="12373" y="12777"/>
                </a:lnTo>
                <a:lnTo>
                  <a:pt x="12058" y="13082"/>
                </a:lnTo>
                <a:lnTo>
                  <a:pt x="11953" y="13082"/>
                </a:lnTo>
                <a:lnTo>
                  <a:pt x="11534" y="13285"/>
                </a:lnTo>
                <a:lnTo>
                  <a:pt x="11429" y="13285"/>
                </a:lnTo>
                <a:lnTo>
                  <a:pt x="11324" y="13386"/>
                </a:lnTo>
                <a:lnTo>
                  <a:pt x="11219" y="13386"/>
                </a:lnTo>
                <a:lnTo>
                  <a:pt x="11219" y="13589"/>
                </a:lnTo>
                <a:lnTo>
                  <a:pt x="11115" y="13690"/>
                </a:lnTo>
                <a:lnTo>
                  <a:pt x="11115" y="13792"/>
                </a:lnTo>
                <a:lnTo>
                  <a:pt x="11010" y="13994"/>
                </a:lnTo>
                <a:lnTo>
                  <a:pt x="11010" y="14197"/>
                </a:lnTo>
                <a:lnTo>
                  <a:pt x="10800" y="14400"/>
                </a:lnTo>
                <a:lnTo>
                  <a:pt x="10800" y="14501"/>
                </a:lnTo>
                <a:lnTo>
                  <a:pt x="10590" y="14501"/>
                </a:lnTo>
                <a:lnTo>
                  <a:pt x="10276" y="14806"/>
                </a:lnTo>
                <a:lnTo>
                  <a:pt x="10066" y="14907"/>
                </a:lnTo>
                <a:lnTo>
                  <a:pt x="9961" y="15008"/>
                </a:lnTo>
                <a:lnTo>
                  <a:pt x="9856" y="15008"/>
                </a:lnTo>
                <a:lnTo>
                  <a:pt x="9542" y="15211"/>
                </a:lnTo>
                <a:lnTo>
                  <a:pt x="9437" y="15211"/>
                </a:lnTo>
                <a:lnTo>
                  <a:pt x="9227" y="15313"/>
                </a:lnTo>
                <a:lnTo>
                  <a:pt x="9227" y="15414"/>
                </a:lnTo>
                <a:lnTo>
                  <a:pt x="9122" y="15414"/>
                </a:lnTo>
                <a:lnTo>
                  <a:pt x="9122" y="15515"/>
                </a:lnTo>
                <a:lnTo>
                  <a:pt x="9017" y="15515"/>
                </a:lnTo>
                <a:lnTo>
                  <a:pt x="9017" y="16327"/>
                </a:lnTo>
                <a:lnTo>
                  <a:pt x="9122" y="16428"/>
                </a:lnTo>
                <a:lnTo>
                  <a:pt x="9332" y="17239"/>
                </a:lnTo>
                <a:lnTo>
                  <a:pt x="9332" y="17442"/>
                </a:lnTo>
                <a:lnTo>
                  <a:pt x="9437" y="17544"/>
                </a:lnTo>
                <a:lnTo>
                  <a:pt x="9437" y="17949"/>
                </a:lnTo>
                <a:lnTo>
                  <a:pt x="9332" y="18051"/>
                </a:lnTo>
                <a:lnTo>
                  <a:pt x="9332" y="18152"/>
                </a:lnTo>
                <a:lnTo>
                  <a:pt x="9227" y="18152"/>
                </a:lnTo>
                <a:lnTo>
                  <a:pt x="9122" y="18254"/>
                </a:lnTo>
                <a:lnTo>
                  <a:pt x="9017" y="18254"/>
                </a:lnTo>
                <a:lnTo>
                  <a:pt x="9017" y="18659"/>
                </a:lnTo>
                <a:lnTo>
                  <a:pt x="9227" y="19065"/>
                </a:lnTo>
                <a:lnTo>
                  <a:pt x="9227" y="19166"/>
                </a:lnTo>
                <a:lnTo>
                  <a:pt x="9332" y="19268"/>
                </a:lnTo>
                <a:lnTo>
                  <a:pt x="9332" y="19572"/>
                </a:lnTo>
                <a:lnTo>
                  <a:pt x="9227" y="19673"/>
                </a:lnTo>
                <a:lnTo>
                  <a:pt x="9227" y="19775"/>
                </a:lnTo>
                <a:lnTo>
                  <a:pt x="9122" y="19977"/>
                </a:lnTo>
                <a:lnTo>
                  <a:pt x="8913" y="20180"/>
                </a:lnTo>
                <a:lnTo>
                  <a:pt x="8598" y="20789"/>
                </a:lnTo>
                <a:lnTo>
                  <a:pt x="8388" y="20992"/>
                </a:lnTo>
                <a:lnTo>
                  <a:pt x="8388" y="21093"/>
                </a:lnTo>
                <a:lnTo>
                  <a:pt x="8179" y="21296"/>
                </a:lnTo>
                <a:lnTo>
                  <a:pt x="8074" y="21296"/>
                </a:lnTo>
                <a:lnTo>
                  <a:pt x="7759" y="21600"/>
                </a:lnTo>
                <a:lnTo>
                  <a:pt x="7235" y="21600"/>
                </a:lnTo>
                <a:lnTo>
                  <a:pt x="6920" y="21296"/>
                </a:lnTo>
                <a:lnTo>
                  <a:pt x="6920" y="20992"/>
                </a:lnTo>
                <a:lnTo>
                  <a:pt x="6816" y="20890"/>
                </a:lnTo>
                <a:lnTo>
                  <a:pt x="6816" y="20282"/>
                </a:lnTo>
                <a:lnTo>
                  <a:pt x="6711" y="20180"/>
                </a:lnTo>
                <a:lnTo>
                  <a:pt x="6606" y="19876"/>
                </a:lnTo>
                <a:lnTo>
                  <a:pt x="6501" y="19673"/>
                </a:lnTo>
                <a:lnTo>
                  <a:pt x="6396" y="19369"/>
                </a:lnTo>
                <a:lnTo>
                  <a:pt x="5767" y="18152"/>
                </a:lnTo>
                <a:lnTo>
                  <a:pt x="5138" y="16327"/>
                </a:lnTo>
                <a:lnTo>
                  <a:pt x="4928" y="15921"/>
                </a:lnTo>
                <a:lnTo>
                  <a:pt x="4823" y="15820"/>
                </a:lnTo>
                <a:lnTo>
                  <a:pt x="4614" y="15414"/>
                </a:lnTo>
                <a:lnTo>
                  <a:pt x="4299" y="15110"/>
                </a:lnTo>
                <a:lnTo>
                  <a:pt x="4194" y="14907"/>
                </a:lnTo>
                <a:lnTo>
                  <a:pt x="4194" y="14806"/>
                </a:lnTo>
                <a:lnTo>
                  <a:pt x="4089" y="14806"/>
                </a:lnTo>
                <a:lnTo>
                  <a:pt x="4089" y="14603"/>
                </a:lnTo>
                <a:lnTo>
                  <a:pt x="3984" y="14400"/>
                </a:lnTo>
                <a:lnTo>
                  <a:pt x="3880" y="14096"/>
                </a:lnTo>
                <a:lnTo>
                  <a:pt x="3880" y="13893"/>
                </a:lnTo>
                <a:lnTo>
                  <a:pt x="3775" y="13589"/>
                </a:lnTo>
                <a:lnTo>
                  <a:pt x="3775" y="13183"/>
                </a:lnTo>
                <a:lnTo>
                  <a:pt x="3670" y="12980"/>
                </a:lnTo>
                <a:lnTo>
                  <a:pt x="3670" y="12169"/>
                </a:lnTo>
                <a:lnTo>
                  <a:pt x="3775" y="11763"/>
                </a:lnTo>
                <a:lnTo>
                  <a:pt x="3775" y="11561"/>
                </a:lnTo>
                <a:lnTo>
                  <a:pt x="3670" y="11358"/>
                </a:lnTo>
                <a:lnTo>
                  <a:pt x="3670" y="10546"/>
                </a:lnTo>
                <a:lnTo>
                  <a:pt x="3565" y="10445"/>
                </a:lnTo>
                <a:lnTo>
                  <a:pt x="3565" y="10141"/>
                </a:lnTo>
                <a:lnTo>
                  <a:pt x="3460" y="9938"/>
                </a:lnTo>
                <a:lnTo>
                  <a:pt x="3460" y="9735"/>
                </a:lnTo>
                <a:lnTo>
                  <a:pt x="3355" y="9634"/>
                </a:lnTo>
                <a:lnTo>
                  <a:pt x="3355" y="9532"/>
                </a:lnTo>
                <a:lnTo>
                  <a:pt x="3250" y="9431"/>
                </a:lnTo>
                <a:lnTo>
                  <a:pt x="3250" y="9330"/>
                </a:lnTo>
                <a:lnTo>
                  <a:pt x="3146" y="9330"/>
                </a:lnTo>
                <a:lnTo>
                  <a:pt x="3041" y="9431"/>
                </a:lnTo>
                <a:lnTo>
                  <a:pt x="3041" y="9634"/>
                </a:lnTo>
                <a:lnTo>
                  <a:pt x="3146" y="9735"/>
                </a:lnTo>
                <a:lnTo>
                  <a:pt x="3146" y="10141"/>
                </a:lnTo>
                <a:lnTo>
                  <a:pt x="3041" y="10242"/>
                </a:lnTo>
                <a:lnTo>
                  <a:pt x="2936" y="10242"/>
                </a:lnTo>
                <a:lnTo>
                  <a:pt x="2936" y="10344"/>
                </a:lnTo>
                <a:lnTo>
                  <a:pt x="2831" y="10445"/>
                </a:lnTo>
                <a:lnTo>
                  <a:pt x="2726" y="10445"/>
                </a:lnTo>
                <a:lnTo>
                  <a:pt x="2726" y="10546"/>
                </a:lnTo>
                <a:lnTo>
                  <a:pt x="2517" y="10546"/>
                </a:lnTo>
                <a:lnTo>
                  <a:pt x="2517" y="10648"/>
                </a:lnTo>
                <a:lnTo>
                  <a:pt x="1887" y="10648"/>
                </a:lnTo>
                <a:lnTo>
                  <a:pt x="1783" y="10546"/>
                </a:lnTo>
                <a:lnTo>
                  <a:pt x="1468" y="10546"/>
                </a:lnTo>
                <a:lnTo>
                  <a:pt x="1468" y="10445"/>
                </a:lnTo>
                <a:lnTo>
                  <a:pt x="1363" y="10445"/>
                </a:lnTo>
                <a:lnTo>
                  <a:pt x="944" y="10039"/>
                </a:lnTo>
                <a:lnTo>
                  <a:pt x="839" y="9837"/>
                </a:lnTo>
                <a:lnTo>
                  <a:pt x="734" y="9837"/>
                </a:lnTo>
                <a:lnTo>
                  <a:pt x="734" y="9735"/>
                </a:lnTo>
                <a:lnTo>
                  <a:pt x="629" y="9634"/>
                </a:lnTo>
                <a:lnTo>
                  <a:pt x="629" y="9330"/>
                </a:lnTo>
                <a:lnTo>
                  <a:pt x="734" y="9330"/>
                </a:lnTo>
                <a:lnTo>
                  <a:pt x="944" y="9127"/>
                </a:lnTo>
                <a:lnTo>
                  <a:pt x="944" y="9025"/>
                </a:lnTo>
                <a:lnTo>
                  <a:pt x="1049" y="9025"/>
                </a:lnTo>
                <a:lnTo>
                  <a:pt x="1049" y="8823"/>
                </a:lnTo>
                <a:lnTo>
                  <a:pt x="734" y="8823"/>
                </a:lnTo>
                <a:lnTo>
                  <a:pt x="629" y="8924"/>
                </a:lnTo>
                <a:lnTo>
                  <a:pt x="419" y="8924"/>
                </a:lnTo>
                <a:lnTo>
                  <a:pt x="210" y="8721"/>
                </a:lnTo>
                <a:lnTo>
                  <a:pt x="210" y="8518"/>
                </a:lnTo>
                <a:lnTo>
                  <a:pt x="0" y="8315"/>
                </a:lnTo>
                <a:lnTo>
                  <a:pt x="315" y="8011"/>
                </a:lnTo>
                <a:lnTo>
                  <a:pt x="315" y="7910"/>
                </a:lnTo>
                <a:lnTo>
                  <a:pt x="419" y="7910"/>
                </a:lnTo>
                <a:lnTo>
                  <a:pt x="524" y="7808"/>
                </a:lnTo>
                <a:lnTo>
                  <a:pt x="1049" y="7808"/>
                </a:lnTo>
                <a:lnTo>
                  <a:pt x="1258" y="7910"/>
                </a:lnTo>
                <a:lnTo>
                  <a:pt x="1992" y="7910"/>
                </a:lnTo>
                <a:lnTo>
                  <a:pt x="1992" y="7808"/>
                </a:lnTo>
                <a:lnTo>
                  <a:pt x="2097" y="7808"/>
                </a:lnTo>
                <a:lnTo>
                  <a:pt x="2097" y="7099"/>
                </a:lnTo>
                <a:lnTo>
                  <a:pt x="1992" y="7099"/>
                </a:lnTo>
                <a:lnTo>
                  <a:pt x="1992" y="6896"/>
                </a:lnTo>
                <a:lnTo>
                  <a:pt x="1258" y="6186"/>
                </a:lnTo>
                <a:lnTo>
                  <a:pt x="1258" y="6085"/>
                </a:lnTo>
                <a:lnTo>
                  <a:pt x="1153" y="6085"/>
                </a:lnTo>
                <a:lnTo>
                  <a:pt x="629" y="5577"/>
                </a:lnTo>
                <a:lnTo>
                  <a:pt x="629" y="5273"/>
                </a:lnTo>
                <a:lnTo>
                  <a:pt x="734" y="5172"/>
                </a:lnTo>
                <a:lnTo>
                  <a:pt x="734" y="5070"/>
                </a:lnTo>
                <a:lnTo>
                  <a:pt x="839" y="4969"/>
                </a:lnTo>
                <a:lnTo>
                  <a:pt x="944" y="4766"/>
                </a:lnTo>
                <a:lnTo>
                  <a:pt x="944" y="4665"/>
                </a:lnTo>
                <a:lnTo>
                  <a:pt x="1258" y="4361"/>
                </a:lnTo>
                <a:lnTo>
                  <a:pt x="1678" y="4361"/>
                </a:lnTo>
                <a:lnTo>
                  <a:pt x="1783" y="4462"/>
                </a:lnTo>
                <a:lnTo>
                  <a:pt x="2202" y="4665"/>
                </a:lnTo>
                <a:lnTo>
                  <a:pt x="2307" y="4766"/>
                </a:lnTo>
                <a:lnTo>
                  <a:pt x="2726" y="4766"/>
                </a:lnTo>
                <a:lnTo>
                  <a:pt x="2726" y="4665"/>
                </a:lnTo>
                <a:lnTo>
                  <a:pt x="2831" y="4665"/>
                </a:lnTo>
                <a:lnTo>
                  <a:pt x="2831" y="4158"/>
                </a:lnTo>
                <a:lnTo>
                  <a:pt x="2936" y="3955"/>
                </a:lnTo>
                <a:lnTo>
                  <a:pt x="2936" y="3651"/>
                </a:lnTo>
                <a:lnTo>
                  <a:pt x="3041" y="3651"/>
                </a:lnTo>
                <a:lnTo>
                  <a:pt x="3670" y="3042"/>
                </a:lnTo>
                <a:lnTo>
                  <a:pt x="3775" y="3042"/>
                </a:lnTo>
                <a:lnTo>
                  <a:pt x="3880" y="2941"/>
                </a:lnTo>
                <a:lnTo>
                  <a:pt x="3880" y="2637"/>
                </a:lnTo>
                <a:lnTo>
                  <a:pt x="3984" y="2434"/>
                </a:lnTo>
                <a:lnTo>
                  <a:pt x="3984" y="2332"/>
                </a:lnTo>
                <a:lnTo>
                  <a:pt x="4089" y="2332"/>
                </a:lnTo>
                <a:lnTo>
                  <a:pt x="4089" y="2231"/>
                </a:lnTo>
                <a:lnTo>
                  <a:pt x="4404" y="1927"/>
                </a:lnTo>
                <a:lnTo>
                  <a:pt x="4509" y="1927"/>
                </a:lnTo>
                <a:lnTo>
                  <a:pt x="4509" y="1825"/>
                </a:lnTo>
                <a:lnTo>
                  <a:pt x="4614" y="1825"/>
                </a:lnTo>
                <a:lnTo>
                  <a:pt x="4614" y="1115"/>
                </a:lnTo>
                <a:lnTo>
                  <a:pt x="4509" y="811"/>
                </a:lnTo>
                <a:lnTo>
                  <a:pt x="4509" y="608"/>
                </a:lnTo>
                <a:lnTo>
                  <a:pt x="4614" y="507"/>
                </a:lnTo>
                <a:lnTo>
                  <a:pt x="4928" y="304"/>
                </a:lnTo>
                <a:lnTo>
                  <a:pt x="5138" y="203"/>
                </a:lnTo>
                <a:lnTo>
                  <a:pt x="5243" y="101"/>
                </a:lnTo>
                <a:lnTo>
                  <a:pt x="5452" y="101"/>
                </a:lnTo>
                <a:lnTo>
                  <a:pt x="5557" y="0"/>
                </a:lnTo>
                <a:lnTo>
                  <a:pt x="6396" y="0"/>
                </a:lnTo>
                <a:lnTo>
                  <a:pt x="6396" y="101"/>
                </a:lnTo>
                <a:lnTo>
                  <a:pt x="6606" y="101"/>
                </a:lnTo>
                <a:lnTo>
                  <a:pt x="6920" y="406"/>
                </a:lnTo>
                <a:lnTo>
                  <a:pt x="7025" y="406"/>
                </a:lnTo>
                <a:lnTo>
                  <a:pt x="7025" y="1217"/>
                </a:lnTo>
                <a:lnTo>
                  <a:pt x="6920" y="1420"/>
                </a:lnTo>
                <a:lnTo>
                  <a:pt x="6920" y="1724"/>
                </a:lnTo>
                <a:lnTo>
                  <a:pt x="7025" y="1724"/>
                </a:lnTo>
                <a:lnTo>
                  <a:pt x="7025" y="1825"/>
                </a:lnTo>
                <a:lnTo>
                  <a:pt x="7130" y="1927"/>
                </a:lnTo>
                <a:lnTo>
                  <a:pt x="7759" y="1927"/>
                </a:lnTo>
                <a:lnTo>
                  <a:pt x="7864" y="2028"/>
                </a:lnTo>
                <a:lnTo>
                  <a:pt x="8179" y="2028"/>
                </a:lnTo>
                <a:lnTo>
                  <a:pt x="8283" y="2130"/>
                </a:lnTo>
                <a:lnTo>
                  <a:pt x="8283" y="2231"/>
                </a:lnTo>
                <a:lnTo>
                  <a:pt x="8493" y="2332"/>
                </a:lnTo>
                <a:lnTo>
                  <a:pt x="8598" y="2434"/>
                </a:lnTo>
                <a:lnTo>
                  <a:pt x="8703" y="2637"/>
                </a:lnTo>
                <a:lnTo>
                  <a:pt x="8808" y="2637"/>
                </a:lnTo>
                <a:lnTo>
                  <a:pt x="8808" y="3651"/>
                </a:lnTo>
                <a:lnTo>
                  <a:pt x="8913" y="3752"/>
                </a:lnTo>
                <a:lnTo>
                  <a:pt x="8913" y="3955"/>
                </a:lnTo>
                <a:lnTo>
                  <a:pt x="9017" y="4056"/>
                </a:lnTo>
                <a:lnTo>
                  <a:pt x="9017" y="4158"/>
                </a:lnTo>
                <a:lnTo>
                  <a:pt x="9227" y="4361"/>
                </a:lnTo>
                <a:lnTo>
                  <a:pt x="9227" y="4462"/>
                </a:lnTo>
                <a:lnTo>
                  <a:pt x="9332" y="4563"/>
                </a:lnTo>
                <a:lnTo>
                  <a:pt x="9437" y="4563"/>
                </a:lnTo>
                <a:lnTo>
                  <a:pt x="9542" y="4665"/>
                </a:lnTo>
                <a:lnTo>
                  <a:pt x="9647" y="4665"/>
                </a:lnTo>
                <a:lnTo>
                  <a:pt x="9751" y="4766"/>
                </a:lnTo>
                <a:lnTo>
                  <a:pt x="9961" y="4766"/>
                </a:lnTo>
                <a:lnTo>
                  <a:pt x="10276" y="4868"/>
                </a:lnTo>
                <a:lnTo>
                  <a:pt x="10485" y="4868"/>
                </a:lnTo>
                <a:lnTo>
                  <a:pt x="10695" y="4969"/>
                </a:lnTo>
                <a:lnTo>
                  <a:pt x="11010" y="5172"/>
                </a:lnTo>
                <a:lnTo>
                  <a:pt x="11324" y="5273"/>
                </a:lnTo>
                <a:lnTo>
                  <a:pt x="11534" y="5273"/>
                </a:lnTo>
                <a:lnTo>
                  <a:pt x="11639" y="5375"/>
                </a:lnTo>
                <a:lnTo>
                  <a:pt x="11849" y="5375"/>
                </a:lnTo>
                <a:lnTo>
                  <a:pt x="12058" y="5476"/>
                </a:lnTo>
                <a:lnTo>
                  <a:pt x="12478" y="5476"/>
                </a:lnTo>
                <a:lnTo>
                  <a:pt x="12583" y="5577"/>
                </a:lnTo>
                <a:lnTo>
                  <a:pt x="12687" y="5577"/>
                </a:lnTo>
                <a:lnTo>
                  <a:pt x="12897" y="5780"/>
                </a:lnTo>
                <a:lnTo>
                  <a:pt x="13002" y="5780"/>
                </a:lnTo>
                <a:lnTo>
                  <a:pt x="13107" y="5882"/>
                </a:lnTo>
                <a:lnTo>
                  <a:pt x="13212" y="5882"/>
                </a:lnTo>
                <a:lnTo>
                  <a:pt x="13317" y="5983"/>
                </a:lnTo>
                <a:lnTo>
                  <a:pt x="13421" y="5983"/>
                </a:lnTo>
                <a:lnTo>
                  <a:pt x="13526" y="5882"/>
                </a:lnTo>
                <a:lnTo>
                  <a:pt x="14784" y="5882"/>
                </a:lnTo>
                <a:lnTo>
                  <a:pt x="14784" y="5780"/>
                </a:lnTo>
                <a:lnTo>
                  <a:pt x="14889" y="5780"/>
                </a:lnTo>
                <a:lnTo>
                  <a:pt x="14889" y="5679"/>
                </a:lnTo>
                <a:lnTo>
                  <a:pt x="15099" y="5476"/>
                </a:lnTo>
                <a:lnTo>
                  <a:pt x="15204" y="5172"/>
                </a:lnTo>
                <a:lnTo>
                  <a:pt x="15204" y="5070"/>
                </a:lnTo>
                <a:lnTo>
                  <a:pt x="15623" y="4361"/>
                </a:lnTo>
                <a:lnTo>
                  <a:pt x="15728" y="4462"/>
                </a:lnTo>
                <a:lnTo>
                  <a:pt x="16357" y="4766"/>
                </a:lnTo>
                <a:lnTo>
                  <a:pt x="17720" y="4766"/>
                </a:lnTo>
                <a:lnTo>
                  <a:pt x="17930" y="4361"/>
                </a:lnTo>
                <a:lnTo>
                  <a:pt x="18035" y="4259"/>
                </a:lnTo>
                <a:lnTo>
                  <a:pt x="18035" y="4158"/>
                </a:lnTo>
                <a:lnTo>
                  <a:pt x="18140" y="4158"/>
                </a:lnTo>
                <a:lnTo>
                  <a:pt x="18350" y="3955"/>
                </a:lnTo>
                <a:lnTo>
                  <a:pt x="18559" y="3955"/>
                </a:lnTo>
                <a:lnTo>
                  <a:pt x="18769" y="3752"/>
                </a:lnTo>
                <a:lnTo>
                  <a:pt x="18874" y="3752"/>
                </a:lnTo>
                <a:lnTo>
                  <a:pt x="18979" y="3651"/>
                </a:lnTo>
                <a:lnTo>
                  <a:pt x="20237" y="3651"/>
                </a:lnTo>
                <a:lnTo>
                  <a:pt x="20342" y="3752"/>
                </a:lnTo>
                <a:lnTo>
                  <a:pt x="20447" y="3752"/>
                </a:lnTo>
                <a:lnTo>
                  <a:pt x="20551" y="3854"/>
                </a:lnTo>
                <a:lnTo>
                  <a:pt x="20656" y="3854"/>
                </a:lnTo>
                <a:lnTo>
                  <a:pt x="20866" y="4056"/>
                </a:lnTo>
                <a:lnTo>
                  <a:pt x="20971" y="4056"/>
                </a:lnTo>
                <a:lnTo>
                  <a:pt x="21181" y="4259"/>
                </a:lnTo>
                <a:lnTo>
                  <a:pt x="21181" y="4361"/>
                </a:lnTo>
                <a:lnTo>
                  <a:pt x="21390" y="4563"/>
                </a:lnTo>
                <a:lnTo>
                  <a:pt x="21495" y="4766"/>
                </a:lnTo>
                <a:lnTo>
                  <a:pt x="21600" y="4868"/>
                </a:lnTo>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44" name="Freeform 41"/>
          <p:cNvSpPr/>
          <p:nvPr/>
        </p:nvSpPr>
        <p:spPr>
          <a:xfrm>
            <a:off x="8327090" y="4087698"/>
            <a:ext cx="715487" cy="612463"/>
          </a:xfrm>
          <a:custGeom>
            <a:avLst/>
            <a:gdLst/>
            <a:ahLst/>
            <a:cxnLst>
              <a:cxn ang="0">
                <a:pos x="wd2" y="hd2"/>
              </a:cxn>
              <a:cxn ang="5400000">
                <a:pos x="wd2" y="hd2"/>
              </a:cxn>
              <a:cxn ang="10800000">
                <a:pos x="wd2" y="hd2"/>
              </a:cxn>
              <a:cxn ang="16200000">
                <a:pos x="wd2" y="hd2"/>
              </a:cxn>
            </a:cxnLst>
            <a:rect l="0" t="0" r="r" b="b"/>
            <a:pathLst>
              <a:path w="21600" h="21600" extrusionOk="0">
                <a:moveTo>
                  <a:pt x="21600" y="4868"/>
                </a:moveTo>
                <a:lnTo>
                  <a:pt x="21600" y="5273"/>
                </a:lnTo>
                <a:lnTo>
                  <a:pt x="21495" y="5273"/>
                </a:lnTo>
                <a:lnTo>
                  <a:pt x="21495" y="5375"/>
                </a:lnTo>
                <a:lnTo>
                  <a:pt x="21390" y="5476"/>
                </a:lnTo>
                <a:lnTo>
                  <a:pt x="21285" y="5476"/>
                </a:lnTo>
                <a:lnTo>
                  <a:pt x="21181" y="5577"/>
                </a:lnTo>
                <a:lnTo>
                  <a:pt x="21076" y="5577"/>
                </a:lnTo>
                <a:lnTo>
                  <a:pt x="20866" y="5679"/>
                </a:lnTo>
                <a:lnTo>
                  <a:pt x="20761" y="5679"/>
                </a:lnTo>
                <a:lnTo>
                  <a:pt x="20656" y="5780"/>
                </a:lnTo>
                <a:lnTo>
                  <a:pt x="20551" y="5780"/>
                </a:lnTo>
                <a:lnTo>
                  <a:pt x="20342" y="5983"/>
                </a:lnTo>
                <a:lnTo>
                  <a:pt x="20342" y="6085"/>
                </a:lnTo>
                <a:lnTo>
                  <a:pt x="20027" y="6389"/>
                </a:lnTo>
                <a:lnTo>
                  <a:pt x="20027" y="6490"/>
                </a:lnTo>
                <a:lnTo>
                  <a:pt x="19922" y="6592"/>
                </a:lnTo>
                <a:lnTo>
                  <a:pt x="19922" y="6693"/>
                </a:lnTo>
                <a:lnTo>
                  <a:pt x="19817" y="6794"/>
                </a:lnTo>
                <a:lnTo>
                  <a:pt x="19817" y="7099"/>
                </a:lnTo>
                <a:lnTo>
                  <a:pt x="19713" y="7200"/>
                </a:lnTo>
                <a:lnTo>
                  <a:pt x="19713" y="7504"/>
                </a:lnTo>
                <a:lnTo>
                  <a:pt x="19608" y="7606"/>
                </a:lnTo>
                <a:lnTo>
                  <a:pt x="19503" y="7606"/>
                </a:lnTo>
                <a:lnTo>
                  <a:pt x="19503" y="7707"/>
                </a:lnTo>
                <a:lnTo>
                  <a:pt x="18979" y="8214"/>
                </a:lnTo>
                <a:lnTo>
                  <a:pt x="18979" y="8315"/>
                </a:lnTo>
                <a:lnTo>
                  <a:pt x="18874" y="8417"/>
                </a:lnTo>
                <a:lnTo>
                  <a:pt x="18874" y="9330"/>
                </a:lnTo>
                <a:lnTo>
                  <a:pt x="18979" y="9532"/>
                </a:lnTo>
                <a:lnTo>
                  <a:pt x="18979" y="9735"/>
                </a:lnTo>
                <a:lnTo>
                  <a:pt x="18874" y="9735"/>
                </a:lnTo>
                <a:lnTo>
                  <a:pt x="18454" y="9330"/>
                </a:lnTo>
                <a:lnTo>
                  <a:pt x="18454" y="9228"/>
                </a:lnTo>
                <a:lnTo>
                  <a:pt x="18350" y="9127"/>
                </a:lnTo>
                <a:lnTo>
                  <a:pt x="18350" y="8924"/>
                </a:lnTo>
                <a:lnTo>
                  <a:pt x="18245" y="8721"/>
                </a:lnTo>
                <a:lnTo>
                  <a:pt x="18245" y="8417"/>
                </a:lnTo>
                <a:lnTo>
                  <a:pt x="18140" y="8113"/>
                </a:lnTo>
                <a:lnTo>
                  <a:pt x="18140" y="7403"/>
                </a:lnTo>
                <a:lnTo>
                  <a:pt x="18035" y="7301"/>
                </a:lnTo>
                <a:lnTo>
                  <a:pt x="18035" y="7200"/>
                </a:lnTo>
                <a:lnTo>
                  <a:pt x="17930" y="7200"/>
                </a:lnTo>
                <a:lnTo>
                  <a:pt x="17720" y="6997"/>
                </a:lnTo>
                <a:lnTo>
                  <a:pt x="17616" y="6997"/>
                </a:lnTo>
                <a:lnTo>
                  <a:pt x="17511" y="6896"/>
                </a:lnTo>
                <a:lnTo>
                  <a:pt x="17301" y="6794"/>
                </a:lnTo>
                <a:lnTo>
                  <a:pt x="17091" y="6794"/>
                </a:lnTo>
                <a:lnTo>
                  <a:pt x="16986" y="6693"/>
                </a:lnTo>
                <a:lnTo>
                  <a:pt x="16462" y="6693"/>
                </a:lnTo>
                <a:lnTo>
                  <a:pt x="16357" y="6592"/>
                </a:lnTo>
                <a:lnTo>
                  <a:pt x="16252" y="6592"/>
                </a:lnTo>
                <a:lnTo>
                  <a:pt x="15728" y="6085"/>
                </a:lnTo>
                <a:lnTo>
                  <a:pt x="15623" y="6085"/>
                </a:lnTo>
                <a:lnTo>
                  <a:pt x="15623" y="5983"/>
                </a:lnTo>
                <a:lnTo>
                  <a:pt x="15309" y="5983"/>
                </a:lnTo>
                <a:lnTo>
                  <a:pt x="15204" y="6085"/>
                </a:lnTo>
                <a:lnTo>
                  <a:pt x="15204" y="6186"/>
                </a:lnTo>
                <a:lnTo>
                  <a:pt x="15099" y="6186"/>
                </a:lnTo>
                <a:lnTo>
                  <a:pt x="14994" y="6287"/>
                </a:lnTo>
                <a:lnTo>
                  <a:pt x="14994" y="6490"/>
                </a:lnTo>
                <a:lnTo>
                  <a:pt x="14889" y="6592"/>
                </a:lnTo>
                <a:lnTo>
                  <a:pt x="14889" y="6794"/>
                </a:lnTo>
                <a:lnTo>
                  <a:pt x="14784" y="6896"/>
                </a:lnTo>
                <a:lnTo>
                  <a:pt x="14784" y="7504"/>
                </a:lnTo>
                <a:lnTo>
                  <a:pt x="14889" y="7606"/>
                </a:lnTo>
                <a:lnTo>
                  <a:pt x="15309" y="7606"/>
                </a:lnTo>
                <a:lnTo>
                  <a:pt x="15309" y="7707"/>
                </a:lnTo>
                <a:lnTo>
                  <a:pt x="15414" y="7707"/>
                </a:lnTo>
                <a:lnTo>
                  <a:pt x="15414" y="7808"/>
                </a:lnTo>
                <a:lnTo>
                  <a:pt x="15518" y="7910"/>
                </a:lnTo>
                <a:lnTo>
                  <a:pt x="15518" y="9431"/>
                </a:lnTo>
                <a:lnTo>
                  <a:pt x="15414" y="9634"/>
                </a:lnTo>
                <a:lnTo>
                  <a:pt x="15204" y="9735"/>
                </a:lnTo>
                <a:lnTo>
                  <a:pt x="14889" y="9735"/>
                </a:lnTo>
                <a:lnTo>
                  <a:pt x="14784" y="9837"/>
                </a:lnTo>
                <a:lnTo>
                  <a:pt x="14680" y="9837"/>
                </a:lnTo>
                <a:lnTo>
                  <a:pt x="14575" y="9938"/>
                </a:lnTo>
                <a:lnTo>
                  <a:pt x="14470" y="9938"/>
                </a:lnTo>
                <a:lnTo>
                  <a:pt x="14470" y="10039"/>
                </a:lnTo>
                <a:lnTo>
                  <a:pt x="14365" y="10039"/>
                </a:lnTo>
                <a:lnTo>
                  <a:pt x="14365" y="10546"/>
                </a:lnTo>
                <a:lnTo>
                  <a:pt x="14470" y="10648"/>
                </a:lnTo>
                <a:lnTo>
                  <a:pt x="14470" y="10952"/>
                </a:lnTo>
                <a:lnTo>
                  <a:pt x="14260" y="11155"/>
                </a:lnTo>
                <a:lnTo>
                  <a:pt x="14155" y="11155"/>
                </a:lnTo>
                <a:lnTo>
                  <a:pt x="13946" y="11358"/>
                </a:lnTo>
                <a:lnTo>
                  <a:pt x="13841" y="11662"/>
                </a:lnTo>
                <a:lnTo>
                  <a:pt x="13736" y="11763"/>
                </a:lnTo>
                <a:lnTo>
                  <a:pt x="13736" y="11865"/>
                </a:lnTo>
                <a:lnTo>
                  <a:pt x="13526" y="12068"/>
                </a:lnTo>
                <a:lnTo>
                  <a:pt x="13421" y="12068"/>
                </a:lnTo>
                <a:lnTo>
                  <a:pt x="13317" y="12169"/>
                </a:lnTo>
                <a:lnTo>
                  <a:pt x="13212" y="12169"/>
                </a:lnTo>
                <a:lnTo>
                  <a:pt x="13107" y="12270"/>
                </a:lnTo>
                <a:lnTo>
                  <a:pt x="12792" y="12270"/>
                </a:lnTo>
                <a:lnTo>
                  <a:pt x="12687" y="12372"/>
                </a:lnTo>
                <a:lnTo>
                  <a:pt x="12583" y="12372"/>
                </a:lnTo>
                <a:lnTo>
                  <a:pt x="12583" y="12473"/>
                </a:lnTo>
                <a:lnTo>
                  <a:pt x="12478" y="12575"/>
                </a:lnTo>
                <a:lnTo>
                  <a:pt x="12373" y="12777"/>
                </a:lnTo>
                <a:lnTo>
                  <a:pt x="12058" y="13082"/>
                </a:lnTo>
                <a:lnTo>
                  <a:pt x="11953" y="13082"/>
                </a:lnTo>
                <a:lnTo>
                  <a:pt x="11534" y="13285"/>
                </a:lnTo>
                <a:lnTo>
                  <a:pt x="11429" y="13285"/>
                </a:lnTo>
                <a:lnTo>
                  <a:pt x="11324" y="13386"/>
                </a:lnTo>
                <a:lnTo>
                  <a:pt x="11219" y="13386"/>
                </a:lnTo>
                <a:lnTo>
                  <a:pt x="11219" y="13589"/>
                </a:lnTo>
                <a:lnTo>
                  <a:pt x="11115" y="13690"/>
                </a:lnTo>
                <a:lnTo>
                  <a:pt x="11115" y="13792"/>
                </a:lnTo>
                <a:lnTo>
                  <a:pt x="11010" y="13994"/>
                </a:lnTo>
                <a:lnTo>
                  <a:pt x="11010" y="14197"/>
                </a:lnTo>
                <a:lnTo>
                  <a:pt x="10800" y="14400"/>
                </a:lnTo>
                <a:lnTo>
                  <a:pt x="10800" y="14501"/>
                </a:lnTo>
                <a:lnTo>
                  <a:pt x="10590" y="14501"/>
                </a:lnTo>
                <a:lnTo>
                  <a:pt x="10276" y="14806"/>
                </a:lnTo>
                <a:lnTo>
                  <a:pt x="10066" y="14907"/>
                </a:lnTo>
                <a:lnTo>
                  <a:pt x="9961" y="15008"/>
                </a:lnTo>
                <a:lnTo>
                  <a:pt x="9856" y="15008"/>
                </a:lnTo>
                <a:lnTo>
                  <a:pt x="9542" y="15211"/>
                </a:lnTo>
                <a:lnTo>
                  <a:pt x="9437" y="15211"/>
                </a:lnTo>
                <a:lnTo>
                  <a:pt x="9227" y="15313"/>
                </a:lnTo>
                <a:lnTo>
                  <a:pt x="9227" y="15414"/>
                </a:lnTo>
                <a:lnTo>
                  <a:pt x="9122" y="15414"/>
                </a:lnTo>
                <a:lnTo>
                  <a:pt x="9122" y="15515"/>
                </a:lnTo>
                <a:lnTo>
                  <a:pt x="9017" y="15515"/>
                </a:lnTo>
                <a:lnTo>
                  <a:pt x="9017" y="16327"/>
                </a:lnTo>
                <a:lnTo>
                  <a:pt x="9122" y="16428"/>
                </a:lnTo>
                <a:lnTo>
                  <a:pt x="9332" y="17239"/>
                </a:lnTo>
                <a:lnTo>
                  <a:pt x="9332" y="17442"/>
                </a:lnTo>
                <a:lnTo>
                  <a:pt x="9437" y="17544"/>
                </a:lnTo>
                <a:lnTo>
                  <a:pt x="9437" y="17949"/>
                </a:lnTo>
                <a:lnTo>
                  <a:pt x="9332" y="18051"/>
                </a:lnTo>
                <a:lnTo>
                  <a:pt x="9332" y="18152"/>
                </a:lnTo>
                <a:lnTo>
                  <a:pt x="9227" y="18152"/>
                </a:lnTo>
                <a:lnTo>
                  <a:pt x="9122" y="18254"/>
                </a:lnTo>
                <a:lnTo>
                  <a:pt x="9017" y="18254"/>
                </a:lnTo>
                <a:lnTo>
                  <a:pt x="9017" y="18659"/>
                </a:lnTo>
                <a:lnTo>
                  <a:pt x="9227" y="19065"/>
                </a:lnTo>
                <a:lnTo>
                  <a:pt x="9227" y="19166"/>
                </a:lnTo>
                <a:lnTo>
                  <a:pt x="9332" y="19268"/>
                </a:lnTo>
                <a:lnTo>
                  <a:pt x="9332" y="19572"/>
                </a:lnTo>
                <a:lnTo>
                  <a:pt x="9227" y="19673"/>
                </a:lnTo>
                <a:lnTo>
                  <a:pt x="9227" y="19775"/>
                </a:lnTo>
                <a:lnTo>
                  <a:pt x="9122" y="19977"/>
                </a:lnTo>
                <a:lnTo>
                  <a:pt x="8913" y="20180"/>
                </a:lnTo>
                <a:lnTo>
                  <a:pt x="8598" y="20789"/>
                </a:lnTo>
                <a:lnTo>
                  <a:pt x="8388" y="20992"/>
                </a:lnTo>
                <a:lnTo>
                  <a:pt x="8388" y="21093"/>
                </a:lnTo>
                <a:lnTo>
                  <a:pt x="8179" y="21296"/>
                </a:lnTo>
                <a:lnTo>
                  <a:pt x="8074" y="21296"/>
                </a:lnTo>
                <a:lnTo>
                  <a:pt x="7759" y="21600"/>
                </a:lnTo>
                <a:lnTo>
                  <a:pt x="7235" y="21600"/>
                </a:lnTo>
                <a:lnTo>
                  <a:pt x="6920" y="21296"/>
                </a:lnTo>
                <a:lnTo>
                  <a:pt x="6920" y="20992"/>
                </a:lnTo>
                <a:lnTo>
                  <a:pt x="6816" y="20890"/>
                </a:lnTo>
                <a:lnTo>
                  <a:pt x="6816" y="20282"/>
                </a:lnTo>
                <a:lnTo>
                  <a:pt x="6711" y="20180"/>
                </a:lnTo>
                <a:lnTo>
                  <a:pt x="6606" y="19876"/>
                </a:lnTo>
                <a:lnTo>
                  <a:pt x="6501" y="19673"/>
                </a:lnTo>
                <a:lnTo>
                  <a:pt x="6396" y="19369"/>
                </a:lnTo>
                <a:lnTo>
                  <a:pt x="5767" y="18152"/>
                </a:lnTo>
                <a:lnTo>
                  <a:pt x="5138" y="16327"/>
                </a:lnTo>
                <a:lnTo>
                  <a:pt x="4928" y="15921"/>
                </a:lnTo>
                <a:lnTo>
                  <a:pt x="4823" y="15820"/>
                </a:lnTo>
                <a:lnTo>
                  <a:pt x="4614" y="15414"/>
                </a:lnTo>
                <a:lnTo>
                  <a:pt x="4299" y="15110"/>
                </a:lnTo>
                <a:lnTo>
                  <a:pt x="4194" y="14907"/>
                </a:lnTo>
                <a:lnTo>
                  <a:pt x="4194" y="14806"/>
                </a:lnTo>
                <a:lnTo>
                  <a:pt x="4089" y="14806"/>
                </a:lnTo>
                <a:lnTo>
                  <a:pt x="4089" y="14603"/>
                </a:lnTo>
                <a:lnTo>
                  <a:pt x="3984" y="14400"/>
                </a:lnTo>
                <a:lnTo>
                  <a:pt x="3880" y="14096"/>
                </a:lnTo>
                <a:lnTo>
                  <a:pt x="3880" y="13893"/>
                </a:lnTo>
                <a:lnTo>
                  <a:pt x="3775" y="13589"/>
                </a:lnTo>
                <a:lnTo>
                  <a:pt x="3775" y="13183"/>
                </a:lnTo>
                <a:lnTo>
                  <a:pt x="3670" y="12980"/>
                </a:lnTo>
                <a:lnTo>
                  <a:pt x="3670" y="12169"/>
                </a:lnTo>
                <a:lnTo>
                  <a:pt x="3775" y="11763"/>
                </a:lnTo>
                <a:lnTo>
                  <a:pt x="3775" y="11561"/>
                </a:lnTo>
                <a:lnTo>
                  <a:pt x="3670" y="11358"/>
                </a:lnTo>
                <a:lnTo>
                  <a:pt x="3670" y="10546"/>
                </a:lnTo>
                <a:lnTo>
                  <a:pt x="3565" y="10445"/>
                </a:lnTo>
                <a:lnTo>
                  <a:pt x="3565" y="10141"/>
                </a:lnTo>
                <a:lnTo>
                  <a:pt x="3460" y="9938"/>
                </a:lnTo>
                <a:lnTo>
                  <a:pt x="3460" y="9735"/>
                </a:lnTo>
                <a:lnTo>
                  <a:pt x="3355" y="9634"/>
                </a:lnTo>
                <a:lnTo>
                  <a:pt x="3355" y="9532"/>
                </a:lnTo>
                <a:lnTo>
                  <a:pt x="3250" y="9431"/>
                </a:lnTo>
                <a:lnTo>
                  <a:pt x="3250" y="9330"/>
                </a:lnTo>
                <a:lnTo>
                  <a:pt x="3146" y="9330"/>
                </a:lnTo>
                <a:lnTo>
                  <a:pt x="3041" y="9431"/>
                </a:lnTo>
                <a:lnTo>
                  <a:pt x="3041" y="9634"/>
                </a:lnTo>
                <a:lnTo>
                  <a:pt x="3146" y="9735"/>
                </a:lnTo>
                <a:lnTo>
                  <a:pt x="3146" y="10141"/>
                </a:lnTo>
                <a:lnTo>
                  <a:pt x="3041" y="10242"/>
                </a:lnTo>
                <a:lnTo>
                  <a:pt x="2936" y="10242"/>
                </a:lnTo>
                <a:lnTo>
                  <a:pt x="2936" y="10344"/>
                </a:lnTo>
                <a:lnTo>
                  <a:pt x="2831" y="10445"/>
                </a:lnTo>
                <a:lnTo>
                  <a:pt x="2726" y="10445"/>
                </a:lnTo>
                <a:lnTo>
                  <a:pt x="2726" y="10546"/>
                </a:lnTo>
                <a:lnTo>
                  <a:pt x="2517" y="10546"/>
                </a:lnTo>
                <a:lnTo>
                  <a:pt x="2517" y="10648"/>
                </a:lnTo>
                <a:lnTo>
                  <a:pt x="1887" y="10648"/>
                </a:lnTo>
                <a:lnTo>
                  <a:pt x="1783" y="10546"/>
                </a:lnTo>
                <a:lnTo>
                  <a:pt x="1468" y="10546"/>
                </a:lnTo>
                <a:lnTo>
                  <a:pt x="1468" y="10445"/>
                </a:lnTo>
                <a:lnTo>
                  <a:pt x="1363" y="10445"/>
                </a:lnTo>
                <a:lnTo>
                  <a:pt x="944" y="10039"/>
                </a:lnTo>
                <a:lnTo>
                  <a:pt x="839" y="9837"/>
                </a:lnTo>
                <a:lnTo>
                  <a:pt x="734" y="9837"/>
                </a:lnTo>
                <a:lnTo>
                  <a:pt x="734" y="9735"/>
                </a:lnTo>
                <a:lnTo>
                  <a:pt x="629" y="9634"/>
                </a:lnTo>
                <a:lnTo>
                  <a:pt x="629" y="9330"/>
                </a:lnTo>
                <a:lnTo>
                  <a:pt x="734" y="9330"/>
                </a:lnTo>
                <a:lnTo>
                  <a:pt x="944" y="9127"/>
                </a:lnTo>
                <a:lnTo>
                  <a:pt x="944" y="9025"/>
                </a:lnTo>
                <a:lnTo>
                  <a:pt x="1049" y="9025"/>
                </a:lnTo>
                <a:lnTo>
                  <a:pt x="1049" y="8823"/>
                </a:lnTo>
                <a:lnTo>
                  <a:pt x="734" y="8823"/>
                </a:lnTo>
                <a:lnTo>
                  <a:pt x="629" y="8924"/>
                </a:lnTo>
                <a:lnTo>
                  <a:pt x="419" y="8924"/>
                </a:lnTo>
                <a:lnTo>
                  <a:pt x="210" y="8721"/>
                </a:lnTo>
                <a:lnTo>
                  <a:pt x="210" y="8518"/>
                </a:lnTo>
                <a:lnTo>
                  <a:pt x="0" y="8315"/>
                </a:lnTo>
                <a:lnTo>
                  <a:pt x="315" y="8011"/>
                </a:lnTo>
                <a:lnTo>
                  <a:pt x="315" y="7910"/>
                </a:lnTo>
                <a:lnTo>
                  <a:pt x="419" y="7910"/>
                </a:lnTo>
                <a:lnTo>
                  <a:pt x="524" y="7808"/>
                </a:lnTo>
                <a:lnTo>
                  <a:pt x="1049" y="7808"/>
                </a:lnTo>
                <a:lnTo>
                  <a:pt x="1258" y="7910"/>
                </a:lnTo>
                <a:lnTo>
                  <a:pt x="1992" y="7910"/>
                </a:lnTo>
                <a:lnTo>
                  <a:pt x="1992" y="7808"/>
                </a:lnTo>
                <a:lnTo>
                  <a:pt x="2097" y="7808"/>
                </a:lnTo>
                <a:lnTo>
                  <a:pt x="2097" y="7099"/>
                </a:lnTo>
                <a:lnTo>
                  <a:pt x="1992" y="7099"/>
                </a:lnTo>
                <a:lnTo>
                  <a:pt x="1992" y="6896"/>
                </a:lnTo>
                <a:lnTo>
                  <a:pt x="1258" y="6186"/>
                </a:lnTo>
                <a:lnTo>
                  <a:pt x="1258" y="6085"/>
                </a:lnTo>
                <a:lnTo>
                  <a:pt x="1153" y="6085"/>
                </a:lnTo>
                <a:lnTo>
                  <a:pt x="629" y="5577"/>
                </a:lnTo>
                <a:lnTo>
                  <a:pt x="629" y="5273"/>
                </a:lnTo>
                <a:lnTo>
                  <a:pt x="734" y="5172"/>
                </a:lnTo>
                <a:lnTo>
                  <a:pt x="734" y="5070"/>
                </a:lnTo>
                <a:lnTo>
                  <a:pt x="839" y="4969"/>
                </a:lnTo>
                <a:lnTo>
                  <a:pt x="944" y="4766"/>
                </a:lnTo>
                <a:lnTo>
                  <a:pt x="944" y="4665"/>
                </a:lnTo>
                <a:lnTo>
                  <a:pt x="1258" y="4361"/>
                </a:lnTo>
                <a:lnTo>
                  <a:pt x="1678" y="4361"/>
                </a:lnTo>
                <a:lnTo>
                  <a:pt x="1783" y="4462"/>
                </a:lnTo>
                <a:lnTo>
                  <a:pt x="2202" y="4665"/>
                </a:lnTo>
                <a:lnTo>
                  <a:pt x="2307" y="4766"/>
                </a:lnTo>
                <a:lnTo>
                  <a:pt x="2726" y="4766"/>
                </a:lnTo>
                <a:lnTo>
                  <a:pt x="2726" y="4665"/>
                </a:lnTo>
                <a:lnTo>
                  <a:pt x="2831" y="4665"/>
                </a:lnTo>
                <a:lnTo>
                  <a:pt x="2831" y="4158"/>
                </a:lnTo>
                <a:lnTo>
                  <a:pt x="2936" y="3955"/>
                </a:lnTo>
                <a:lnTo>
                  <a:pt x="2936" y="3651"/>
                </a:lnTo>
                <a:lnTo>
                  <a:pt x="3041" y="3651"/>
                </a:lnTo>
                <a:lnTo>
                  <a:pt x="3670" y="3042"/>
                </a:lnTo>
                <a:lnTo>
                  <a:pt x="3775" y="3042"/>
                </a:lnTo>
                <a:lnTo>
                  <a:pt x="3880" y="2941"/>
                </a:lnTo>
                <a:lnTo>
                  <a:pt x="3880" y="2637"/>
                </a:lnTo>
                <a:lnTo>
                  <a:pt x="3984" y="2434"/>
                </a:lnTo>
                <a:lnTo>
                  <a:pt x="3984" y="2332"/>
                </a:lnTo>
                <a:lnTo>
                  <a:pt x="4089" y="2332"/>
                </a:lnTo>
                <a:lnTo>
                  <a:pt x="4089" y="2231"/>
                </a:lnTo>
                <a:lnTo>
                  <a:pt x="4404" y="1927"/>
                </a:lnTo>
                <a:lnTo>
                  <a:pt x="4509" y="1927"/>
                </a:lnTo>
                <a:lnTo>
                  <a:pt x="4509" y="1825"/>
                </a:lnTo>
                <a:lnTo>
                  <a:pt x="4614" y="1825"/>
                </a:lnTo>
                <a:lnTo>
                  <a:pt x="4614" y="1115"/>
                </a:lnTo>
                <a:lnTo>
                  <a:pt x="4509" y="811"/>
                </a:lnTo>
                <a:lnTo>
                  <a:pt x="4509" y="608"/>
                </a:lnTo>
                <a:lnTo>
                  <a:pt x="4614" y="507"/>
                </a:lnTo>
                <a:lnTo>
                  <a:pt x="4928" y="304"/>
                </a:lnTo>
                <a:lnTo>
                  <a:pt x="5138" y="203"/>
                </a:lnTo>
                <a:lnTo>
                  <a:pt x="5243" y="101"/>
                </a:lnTo>
                <a:lnTo>
                  <a:pt x="5452" y="101"/>
                </a:lnTo>
                <a:lnTo>
                  <a:pt x="5557" y="0"/>
                </a:lnTo>
                <a:lnTo>
                  <a:pt x="6396" y="0"/>
                </a:lnTo>
                <a:lnTo>
                  <a:pt x="6396" y="101"/>
                </a:lnTo>
                <a:lnTo>
                  <a:pt x="6606" y="101"/>
                </a:lnTo>
                <a:lnTo>
                  <a:pt x="6920" y="406"/>
                </a:lnTo>
                <a:lnTo>
                  <a:pt x="7025" y="406"/>
                </a:lnTo>
                <a:lnTo>
                  <a:pt x="7025" y="1217"/>
                </a:lnTo>
                <a:lnTo>
                  <a:pt x="6920" y="1420"/>
                </a:lnTo>
                <a:lnTo>
                  <a:pt x="6920" y="1724"/>
                </a:lnTo>
                <a:lnTo>
                  <a:pt x="7025" y="1724"/>
                </a:lnTo>
                <a:lnTo>
                  <a:pt x="7025" y="1825"/>
                </a:lnTo>
                <a:lnTo>
                  <a:pt x="7130" y="1927"/>
                </a:lnTo>
                <a:lnTo>
                  <a:pt x="7759" y="1927"/>
                </a:lnTo>
                <a:lnTo>
                  <a:pt x="7864" y="2028"/>
                </a:lnTo>
                <a:lnTo>
                  <a:pt x="8179" y="2028"/>
                </a:lnTo>
                <a:lnTo>
                  <a:pt x="8283" y="2130"/>
                </a:lnTo>
                <a:lnTo>
                  <a:pt x="8283" y="2231"/>
                </a:lnTo>
                <a:lnTo>
                  <a:pt x="8493" y="2332"/>
                </a:lnTo>
                <a:lnTo>
                  <a:pt x="8598" y="2434"/>
                </a:lnTo>
                <a:lnTo>
                  <a:pt x="8703" y="2637"/>
                </a:lnTo>
                <a:lnTo>
                  <a:pt x="8808" y="2637"/>
                </a:lnTo>
                <a:lnTo>
                  <a:pt x="8808" y="3651"/>
                </a:lnTo>
                <a:lnTo>
                  <a:pt x="8913" y="3752"/>
                </a:lnTo>
                <a:lnTo>
                  <a:pt x="8913" y="3955"/>
                </a:lnTo>
                <a:lnTo>
                  <a:pt x="9017" y="4056"/>
                </a:lnTo>
                <a:lnTo>
                  <a:pt x="9017" y="4158"/>
                </a:lnTo>
                <a:lnTo>
                  <a:pt x="9227" y="4361"/>
                </a:lnTo>
                <a:lnTo>
                  <a:pt x="9227" y="4462"/>
                </a:lnTo>
                <a:lnTo>
                  <a:pt x="9332" y="4563"/>
                </a:lnTo>
                <a:lnTo>
                  <a:pt x="9437" y="4563"/>
                </a:lnTo>
                <a:lnTo>
                  <a:pt x="9542" y="4665"/>
                </a:lnTo>
                <a:lnTo>
                  <a:pt x="9647" y="4665"/>
                </a:lnTo>
                <a:lnTo>
                  <a:pt x="9751" y="4766"/>
                </a:lnTo>
                <a:lnTo>
                  <a:pt x="9961" y="4766"/>
                </a:lnTo>
                <a:lnTo>
                  <a:pt x="10276" y="4868"/>
                </a:lnTo>
                <a:lnTo>
                  <a:pt x="10485" y="4868"/>
                </a:lnTo>
                <a:lnTo>
                  <a:pt x="10695" y="4969"/>
                </a:lnTo>
                <a:lnTo>
                  <a:pt x="11010" y="5172"/>
                </a:lnTo>
                <a:lnTo>
                  <a:pt x="11324" y="5273"/>
                </a:lnTo>
                <a:lnTo>
                  <a:pt x="11534" y="5273"/>
                </a:lnTo>
                <a:lnTo>
                  <a:pt x="11639" y="5375"/>
                </a:lnTo>
                <a:lnTo>
                  <a:pt x="11849" y="5375"/>
                </a:lnTo>
                <a:lnTo>
                  <a:pt x="12058" y="5476"/>
                </a:lnTo>
                <a:lnTo>
                  <a:pt x="12478" y="5476"/>
                </a:lnTo>
                <a:lnTo>
                  <a:pt x="12583" y="5577"/>
                </a:lnTo>
                <a:lnTo>
                  <a:pt x="12687" y="5577"/>
                </a:lnTo>
                <a:lnTo>
                  <a:pt x="12897" y="5780"/>
                </a:lnTo>
                <a:lnTo>
                  <a:pt x="13002" y="5780"/>
                </a:lnTo>
                <a:lnTo>
                  <a:pt x="13107" y="5882"/>
                </a:lnTo>
                <a:lnTo>
                  <a:pt x="13212" y="5882"/>
                </a:lnTo>
                <a:lnTo>
                  <a:pt x="13317" y="5983"/>
                </a:lnTo>
                <a:lnTo>
                  <a:pt x="13421" y="5983"/>
                </a:lnTo>
                <a:lnTo>
                  <a:pt x="13526" y="5882"/>
                </a:lnTo>
                <a:lnTo>
                  <a:pt x="14784" y="5882"/>
                </a:lnTo>
                <a:lnTo>
                  <a:pt x="14784" y="5780"/>
                </a:lnTo>
                <a:lnTo>
                  <a:pt x="14889" y="5780"/>
                </a:lnTo>
                <a:lnTo>
                  <a:pt x="14889" y="5679"/>
                </a:lnTo>
                <a:lnTo>
                  <a:pt x="15099" y="5476"/>
                </a:lnTo>
                <a:lnTo>
                  <a:pt x="15204" y="5172"/>
                </a:lnTo>
                <a:lnTo>
                  <a:pt x="15204" y="5070"/>
                </a:lnTo>
                <a:lnTo>
                  <a:pt x="15623" y="4361"/>
                </a:lnTo>
                <a:lnTo>
                  <a:pt x="15728" y="4462"/>
                </a:lnTo>
                <a:lnTo>
                  <a:pt x="16357" y="4766"/>
                </a:lnTo>
                <a:lnTo>
                  <a:pt x="17720" y="4766"/>
                </a:lnTo>
                <a:lnTo>
                  <a:pt x="17930" y="4361"/>
                </a:lnTo>
                <a:lnTo>
                  <a:pt x="18035" y="4259"/>
                </a:lnTo>
                <a:lnTo>
                  <a:pt x="18035" y="4158"/>
                </a:lnTo>
                <a:lnTo>
                  <a:pt x="18140" y="4158"/>
                </a:lnTo>
                <a:lnTo>
                  <a:pt x="18350" y="3955"/>
                </a:lnTo>
                <a:lnTo>
                  <a:pt x="18559" y="3955"/>
                </a:lnTo>
                <a:lnTo>
                  <a:pt x="18769" y="3752"/>
                </a:lnTo>
                <a:lnTo>
                  <a:pt x="18874" y="3752"/>
                </a:lnTo>
                <a:lnTo>
                  <a:pt x="18979" y="3651"/>
                </a:lnTo>
                <a:lnTo>
                  <a:pt x="20237" y="3651"/>
                </a:lnTo>
                <a:lnTo>
                  <a:pt x="20342" y="3752"/>
                </a:lnTo>
                <a:lnTo>
                  <a:pt x="20447" y="3752"/>
                </a:lnTo>
                <a:lnTo>
                  <a:pt x="20551" y="3854"/>
                </a:lnTo>
                <a:lnTo>
                  <a:pt x="20656" y="3854"/>
                </a:lnTo>
                <a:lnTo>
                  <a:pt x="20866" y="4056"/>
                </a:lnTo>
                <a:lnTo>
                  <a:pt x="20971" y="4056"/>
                </a:lnTo>
                <a:lnTo>
                  <a:pt x="21181" y="4259"/>
                </a:lnTo>
                <a:lnTo>
                  <a:pt x="21181" y="4361"/>
                </a:lnTo>
                <a:lnTo>
                  <a:pt x="21390" y="4563"/>
                </a:lnTo>
                <a:lnTo>
                  <a:pt x="21495" y="4766"/>
                </a:lnTo>
                <a:lnTo>
                  <a:pt x="21600" y="4868"/>
                </a:lnTo>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45" name="Freeform 42"/>
          <p:cNvSpPr/>
          <p:nvPr/>
        </p:nvSpPr>
        <p:spPr>
          <a:xfrm>
            <a:off x="8816816" y="4257347"/>
            <a:ext cx="138930" cy="123643"/>
          </a:xfrm>
          <a:custGeom>
            <a:avLst/>
            <a:gdLst/>
            <a:ahLst/>
            <a:cxnLst>
              <a:cxn ang="0">
                <a:pos x="wd2" y="hd2"/>
              </a:cxn>
              <a:cxn ang="5400000">
                <a:pos x="wd2" y="hd2"/>
              </a:cxn>
              <a:cxn ang="10800000">
                <a:pos x="wd2" y="hd2"/>
              </a:cxn>
              <a:cxn ang="16200000">
                <a:pos x="wd2" y="hd2"/>
              </a:cxn>
            </a:cxnLst>
            <a:rect l="0" t="0" r="r" b="b"/>
            <a:pathLst>
              <a:path w="21600" h="21600" extrusionOk="0">
                <a:moveTo>
                  <a:pt x="21600" y="18586"/>
                </a:moveTo>
                <a:lnTo>
                  <a:pt x="19980" y="21600"/>
                </a:lnTo>
                <a:lnTo>
                  <a:pt x="18900" y="21600"/>
                </a:lnTo>
                <a:lnTo>
                  <a:pt x="17820" y="21098"/>
                </a:lnTo>
                <a:lnTo>
                  <a:pt x="17280" y="21098"/>
                </a:lnTo>
                <a:lnTo>
                  <a:pt x="17280" y="20595"/>
                </a:lnTo>
                <a:lnTo>
                  <a:pt x="15120" y="18586"/>
                </a:lnTo>
                <a:lnTo>
                  <a:pt x="15120" y="18084"/>
                </a:lnTo>
                <a:lnTo>
                  <a:pt x="14580" y="17581"/>
                </a:lnTo>
                <a:lnTo>
                  <a:pt x="14580" y="15070"/>
                </a:lnTo>
                <a:lnTo>
                  <a:pt x="15120" y="14567"/>
                </a:lnTo>
                <a:lnTo>
                  <a:pt x="15120" y="13060"/>
                </a:lnTo>
                <a:lnTo>
                  <a:pt x="14580" y="12558"/>
                </a:lnTo>
                <a:lnTo>
                  <a:pt x="14580" y="12056"/>
                </a:lnTo>
                <a:lnTo>
                  <a:pt x="14040" y="11553"/>
                </a:lnTo>
                <a:lnTo>
                  <a:pt x="14040" y="11051"/>
                </a:lnTo>
                <a:lnTo>
                  <a:pt x="13500" y="11051"/>
                </a:lnTo>
                <a:lnTo>
                  <a:pt x="13500" y="10549"/>
                </a:lnTo>
                <a:lnTo>
                  <a:pt x="12420" y="10549"/>
                </a:lnTo>
                <a:lnTo>
                  <a:pt x="12420" y="11051"/>
                </a:lnTo>
                <a:lnTo>
                  <a:pt x="11880" y="11051"/>
                </a:lnTo>
                <a:lnTo>
                  <a:pt x="11880" y="13060"/>
                </a:lnTo>
                <a:lnTo>
                  <a:pt x="11340" y="13563"/>
                </a:lnTo>
                <a:lnTo>
                  <a:pt x="10260" y="13563"/>
                </a:lnTo>
                <a:lnTo>
                  <a:pt x="9720" y="14065"/>
                </a:lnTo>
                <a:lnTo>
                  <a:pt x="9180" y="14065"/>
                </a:lnTo>
                <a:lnTo>
                  <a:pt x="8640" y="14567"/>
                </a:lnTo>
                <a:lnTo>
                  <a:pt x="8100" y="14567"/>
                </a:lnTo>
                <a:lnTo>
                  <a:pt x="8100" y="19088"/>
                </a:lnTo>
                <a:lnTo>
                  <a:pt x="5940" y="19088"/>
                </a:lnTo>
                <a:lnTo>
                  <a:pt x="5400" y="18586"/>
                </a:lnTo>
                <a:lnTo>
                  <a:pt x="3780" y="18586"/>
                </a:lnTo>
                <a:lnTo>
                  <a:pt x="3240" y="18084"/>
                </a:lnTo>
                <a:lnTo>
                  <a:pt x="3780" y="17079"/>
                </a:lnTo>
                <a:lnTo>
                  <a:pt x="3780" y="9544"/>
                </a:lnTo>
                <a:lnTo>
                  <a:pt x="3240" y="9042"/>
                </a:lnTo>
                <a:lnTo>
                  <a:pt x="3240" y="8540"/>
                </a:lnTo>
                <a:lnTo>
                  <a:pt x="2700" y="8540"/>
                </a:lnTo>
                <a:lnTo>
                  <a:pt x="2160" y="8037"/>
                </a:lnTo>
                <a:lnTo>
                  <a:pt x="540" y="8037"/>
                </a:lnTo>
                <a:lnTo>
                  <a:pt x="0" y="7535"/>
                </a:lnTo>
                <a:lnTo>
                  <a:pt x="0" y="5023"/>
                </a:lnTo>
                <a:lnTo>
                  <a:pt x="540" y="4019"/>
                </a:lnTo>
                <a:lnTo>
                  <a:pt x="540" y="3014"/>
                </a:lnTo>
                <a:lnTo>
                  <a:pt x="1080" y="2512"/>
                </a:lnTo>
                <a:lnTo>
                  <a:pt x="1080" y="2009"/>
                </a:lnTo>
                <a:lnTo>
                  <a:pt x="2160" y="1005"/>
                </a:lnTo>
                <a:lnTo>
                  <a:pt x="2160" y="502"/>
                </a:lnTo>
                <a:lnTo>
                  <a:pt x="2700" y="502"/>
                </a:lnTo>
                <a:lnTo>
                  <a:pt x="2700" y="0"/>
                </a:lnTo>
                <a:lnTo>
                  <a:pt x="3780" y="0"/>
                </a:lnTo>
                <a:lnTo>
                  <a:pt x="4320" y="502"/>
                </a:lnTo>
                <a:lnTo>
                  <a:pt x="4860" y="502"/>
                </a:lnTo>
                <a:lnTo>
                  <a:pt x="5400" y="1507"/>
                </a:lnTo>
                <a:lnTo>
                  <a:pt x="6480" y="2512"/>
                </a:lnTo>
                <a:lnTo>
                  <a:pt x="7560" y="3014"/>
                </a:lnTo>
                <a:lnTo>
                  <a:pt x="8100" y="3014"/>
                </a:lnTo>
                <a:lnTo>
                  <a:pt x="8100" y="3516"/>
                </a:lnTo>
                <a:lnTo>
                  <a:pt x="11340" y="3516"/>
                </a:lnTo>
                <a:lnTo>
                  <a:pt x="11880" y="4019"/>
                </a:lnTo>
                <a:lnTo>
                  <a:pt x="12960" y="4019"/>
                </a:lnTo>
                <a:lnTo>
                  <a:pt x="14040" y="4521"/>
                </a:lnTo>
                <a:lnTo>
                  <a:pt x="14580" y="5023"/>
                </a:lnTo>
                <a:lnTo>
                  <a:pt x="15120" y="5023"/>
                </a:lnTo>
                <a:lnTo>
                  <a:pt x="16200" y="6028"/>
                </a:lnTo>
                <a:lnTo>
                  <a:pt x="16740" y="6028"/>
                </a:lnTo>
                <a:lnTo>
                  <a:pt x="16740" y="6530"/>
                </a:lnTo>
                <a:lnTo>
                  <a:pt x="17280" y="7033"/>
                </a:lnTo>
                <a:lnTo>
                  <a:pt x="17280" y="10549"/>
                </a:lnTo>
                <a:lnTo>
                  <a:pt x="17820" y="12056"/>
                </a:lnTo>
                <a:lnTo>
                  <a:pt x="17820" y="13563"/>
                </a:lnTo>
                <a:lnTo>
                  <a:pt x="18360" y="14567"/>
                </a:lnTo>
                <a:lnTo>
                  <a:pt x="18360" y="15572"/>
                </a:lnTo>
                <a:lnTo>
                  <a:pt x="18900" y="16074"/>
                </a:lnTo>
                <a:lnTo>
                  <a:pt x="18900" y="16577"/>
                </a:lnTo>
                <a:lnTo>
                  <a:pt x="21060" y="18586"/>
                </a:lnTo>
                <a:lnTo>
                  <a:pt x="21600" y="18586"/>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46" name="Freeform 43"/>
          <p:cNvSpPr/>
          <p:nvPr/>
        </p:nvSpPr>
        <p:spPr>
          <a:xfrm>
            <a:off x="8816816" y="4257347"/>
            <a:ext cx="138930" cy="123643"/>
          </a:xfrm>
          <a:custGeom>
            <a:avLst/>
            <a:gdLst/>
            <a:ahLst/>
            <a:cxnLst>
              <a:cxn ang="0">
                <a:pos x="wd2" y="hd2"/>
              </a:cxn>
              <a:cxn ang="5400000">
                <a:pos x="wd2" y="hd2"/>
              </a:cxn>
              <a:cxn ang="10800000">
                <a:pos x="wd2" y="hd2"/>
              </a:cxn>
              <a:cxn ang="16200000">
                <a:pos x="wd2" y="hd2"/>
              </a:cxn>
            </a:cxnLst>
            <a:rect l="0" t="0" r="r" b="b"/>
            <a:pathLst>
              <a:path w="21600" h="21600" extrusionOk="0">
                <a:moveTo>
                  <a:pt x="21600" y="18586"/>
                </a:moveTo>
                <a:lnTo>
                  <a:pt x="19980" y="21600"/>
                </a:lnTo>
                <a:lnTo>
                  <a:pt x="18900" y="21600"/>
                </a:lnTo>
                <a:lnTo>
                  <a:pt x="17820" y="21098"/>
                </a:lnTo>
                <a:lnTo>
                  <a:pt x="17280" y="21098"/>
                </a:lnTo>
                <a:lnTo>
                  <a:pt x="17280" y="20595"/>
                </a:lnTo>
                <a:lnTo>
                  <a:pt x="15120" y="18586"/>
                </a:lnTo>
                <a:lnTo>
                  <a:pt x="15120" y="18084"/>
                </a:lnTo>
                <a:lnTo>
                  <a:pt x="14580" y="17581"/>
                </a:lnTo>
                <a:lnTo>
                  <a:pt x="14580" y="15070"/>
                </a:lnTo>
                <a:lnTo>
                  <a:pt x="15120" y="14567"/>
                </a:lnTo>
                <a:lnTo>
                  <a:pt x="15120" y="13060"/>
                </a:lnTo>
                <a:lnTo>
                  <a:pt x="14580" y="12558"/>
                </a:lnTo>
                <a:lnTo>
                  <a:pt x="14580" y="12056"/>
                </a:lnTo>
                <a:lnTo>
                  <a:pt x="14040" y="11553"/>
                </a:lnTo>
                <a:lnTo>
                  <a:pt x="14040" y="11051"/>
                </a:lnTo>
                <a:lnTo>
                  <a:pt x="13500" y="11051"/>
                </a:lnTo>
                <a:lnTo>
                  <a:pt x="13500" y="10549"/>
                </a:lnTo>
                <a:lnTo>
                  <a:pt x="12420" y="10549"/>
                </a:lnTo>
                <a:lnTo>
                  <a:pt x="12420" y="11051"/>
                </a:lnTo>
                <a:lnTo>
                  <a:pt x="11880" y="11051"/>
                </a:lnTo>
                <a:lnTo>
                  <a:pt x="11880" y="13060"/>
                </a:lnTo>
                <a:lnTo>
                  <a:pt x="11340" y="13563"/>
                </a:lnTo>
                <a:lnTo>
                  <a:pt x="10260" y="13563"/>
                </a:lnTo>
                <a:lnTo>
                  <a:pt x="9720" y="14065"/>
                </a:lnTo>
                <a:lnTo>
                  <a:pt x="9180" y="14065"/>
                </a:lnTo>
                <a:lnTo>
                  <a:pt x="8640" y="14567"/>
                </a:lnTo>
                <a:lnTo>
                  <a:pt x="8100" y="14567"/>
                </a:lnTo>
                <a:lnTo>
                  <a:pt x="8100" y="19088"/>
                </a:lnTo>
                <a:lnTo>
                  <a:pt x="5940" y="19088"/>
                </a:lnTo>
                <a:lnTo>
                  <a:pt x="5400" y="18586"/>
                </a:lnTo>
                <a:lnTo>
                  <a:pt x="3780" y="18586"/>
                </a:lnTo>
                <a:lnTo>
                  <a:pt x="3240" y="18084"/>
                </a:lnTo>
                <a:lnTo>
                  <a:pt x="3780" y="17079"/>
                </a:lnTo>
                <a:lnTo>
                  <a:pt x="3780" y="9544"/>
                </a:lnTo>
                <a:lnTo>
                  <a:pt x="3240" y="9042"/>
                </a:lnTo>
                <a:lnTo>
                  <a:pt x="3240" y="8540"/>
                </a:lnTo>
                <a:lnTo>
                  <a:pt x="2700" y="8540"/>
                </a:lnTo>
                <a:lnTo>
                  <a:pt x="2160" y="8037"/>
                </a:lnTo>
                <a:lnTo>
                  <a:pt x="540" y="8037"/>
                </a:lnTo>
                <a:lnTo>
                  <a:pt x="0" y="7535"/>
                </a:lnTo>
                <a:lnTo>
                  <a:pt x="0" y="5023"/>
                </a:lnTo>
                <a:lnTo>
                  <a:pt x="540" y="4019"/>
                </a:lnTo>
                <a:lnTo>
                  <a:pt x="540" y="3014"/>
                </a:lnTo>
                <a:lnTo>
                  <a:pt x="1080" y="2512"/>
                </a:lnTo>
                <a:lnTo>
                  <a:pt x="1080" y="2009"/>
                </a:lnTo>
                <a:lnTo>
                  <a:pt x="2160" y="1005"/>
                </a:lnTo>
                <a:lnTo>
                  <a:pt x="2160" y="502"/>
                </a:lnTo>
                <a:lnTo>
                  <a:pt x="2700" y="502"/>
                </a:lnTo>
                <a:lnTo>
                  <a:pt x="2700" y="0"/>
                </a:lnTo>
                <a:lnTo>
                  <a:pt x="3780" y="0"/>
                </a:lnTo>
                <a:lnTo>
                  <a:pt x="4320" y="502"/>
                </a:lnTo>
                <a:lnTo>
                  <a:pt x="4860" y="502"/>
                </a:lnTo>
                <a:lnTo>
                  <a:pt x="5400" y="1507"/>
                </a:lnTo>
                <a:lnTo>
                  <a:pt x="6480" y="2512"/>
                </a:lnTo>
                <a:lnTo>
                  <a:pt x="7560" y="3014"/>
                </a:lnTo>
                <a:lnTo>
                  <a:pt x="8100" y="3014"/>
                </a:lnTo>
                <a:lnTo>
                  <a:pt x="8100" y="3516"/>
                </a:lnTo>
                <a:lnTo>
                  <a:pt x="11340" y="3516"/>
                </a:lnTo>
                <a:lnTo>
                  <a:pt x="11880" y="4019"/>
                </a:lnTo>
                <a:lnTo>
                  <a:pt x="12960" y="4019"/>
                </a:lnTo>
                <a:lnTo>
                  <a:pt x="14040" y="4521"/>
                </a:lnTo>
                <a:lnTo>
                  <a:pt x="14580" y="5023"/>
                </a:lnTo>
                <a:lnTo>
                  <a:pt x="15120" y="5023"/>
                </a:lnTo>
                <a:lnTo>
                  <a:pt x="16200" y="6028"/>
                </a:lnTo>
                <a:lnTo>
                  <a:pt x="16740" y="6028"/>
                </a:lnTo>
                <a:lnTo>
                  <a:pt x="16740" y="6530"/>
                </a:lnTo>
                <a:lnTo>
                  <a:pt x="17280" y="7033"/>
                </a:lnTo>
                <a:lnTo>
                  <a:pt x="17280" y="10549"/>
                </a:lnTo>
                <a:lnTo>
                  <a:pt x="17820" y="12056"/>
                </a:lnTo>
                <a:lnTo>
                  <a:pt x="17820" y="13563"/>
                </a:lnTo>
                <a:lnTo>
                  <a:pt x="18360" y="14567"/>
                </a:lnTo>
                <a:lnTo>
                  <a:pt x="18360" y="15572"/>
                </a:lnTo>
                <a:lnTo>
                  <a:pt x="18900" y="16074"/>
                </a:lnTo>
                <a:lnTo>
                  <a:pt x="18900" y="16577"/>
                </a:lnTo>
                <a:lnTo>
                  <a:pt x="21060" y="18586"/>
                </a:lnTo>
                <a:lnTo>
                  <a:pt x="21600" y="18586"/>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47" name="Freeform 44"/>
          <p:cNvSpPr/>
          <p:nvPr/>
        </p:nvSpPr>
        <p:spPr>
          <a:xfrm>
            <a:off x="8816816" y="4257347"/>
            <a:ext cx="138930" cy="123643"/>
          </a:xfrm>
          <a:custGeom>
            <a:avLst/>
            <a:gdLst/>
            <a:ahLst/>
            <a:cxnLst>
              <a:cxn ang="0">
                <a:pos x="wd2" y="hd2"/>
              </a:cxn>
              <a:cxn ang="5400000">
                <a:pos x="wd2" y="hd2"/>
              </a:cxn>
              <a:cxn ang="10800000">
                <a:pos x="wd2" y="hd2"/>
              </a:cxn>
              <a:cxn ang="16200000">
                <a:pos x="wd2" y="hd2"/>
              </a:cxn>
            </a:cxnLst>
            <a:rect l="0" t="0" r="r" b="b"/>
            <a:pathLst>
              <a:path w="21600" h="21600" extrusionOk="0">
                <a:moveTo>
                  <a:pt x="21600" y="18586"/>
                </a:moveTo>
                <a:lnTo>
                  <a:pt x="19980" y="21600"/>
                </a:lnTo>
                <a:lnTo>
                  <a:pt x="18900" y="21600"/>
                </a:lnTo>
                <a:lnTo>
                  <a:pt x="17820" y="21098"/>
                </a:lnTo>
                <a:lnTo>
                  <a:pt x="17280" y="21098"/>
                </a:lnTo>
                <a:lnTo>
                  <a:pt x="17280" y="20595"/>
                </a:lnTo>
                <a:lnTo>
                  <a:pt x="15120" y="18586"/>
                </a:lnTo>
                <a:lnTo>
                  <a:pt x="15120" y="18084"/>
                </a:lnTo>
                <a:lnTo>
                  <a:pt x="14580" y="17581"/>
                </a:lnTo>
                <a:lnTo>
                  <a:pt x="14580" y="15070"/>
                </a:lnTo>
                <a:lnTo>
                  <a:pt x="15120" y="14567"/>
                </a:lnTo>
                <a:lnTo>
                  <a:pt x="15120" y="13060"/>
                </a:lnTo>
                <a:lnTo>
                  <a:pt x="14580" y="12558"/>
                </a:lnTo>
                <a:lnTo>
                  <a:pt x="14580" y="12056"/>
                </a:lnTo>
                <a:lnTo>
                  <a:pt x="14040" y="11553"/>
                </a:lnTo>
                <a:lnTo>
                  <a:pt x="14040" y="11051"/>
                </a:lnTo>
                <a:lnTo>
                  <a:pt x="13500" y="11051"/>
                </a:lnTo>
                <a:lnTo>
                  <a:pt x="13500" y="10549"/>
                </a:lnTo>
                <a:lnTo>
                  <a:pt x="12420" y="10549"/>
                </a:lnTo>
                <a:lnTo>
                  <a:pt x="12420" y="11051"/>
                </a:lnTo>
                <a:lnTo>
                  <a:pt x="11880" y="11051"/>
                </a:lnTo>
                <a:lnTo>
                  <a:pt x="11880" y="13060"/>
                </a:lnTo>
                <a:lnTo>
                  <a:pt x="11340" y="13563"/>
                </a:lnTo>
                <a:lnTo>
                  <a:pt x="10260" y="13563"/>
                </a:lnTo>
                <a:lnTo>
                  <a:pt x="9720" y="14065"/>
                </a:lnTo>
                <a:lnTo>
                  <a:pt x="9180" y="14065"/>
                </a:lnTo>
                <a:lnTo>
                  <a:pt x="8640" y="14567"/>
                </a:lnTo>
                <a:lnTo>
                  <a:pt x="8100" y="14567"/>
                </a:lnTo>
                <a:lnTo>
                  <a:pt x="8100" y="19088"/>
                </a:lnTo>
                <a:lnTo>
                  <a:pt x="5940" y="19088"/>
                </a:lnTo>
                <a:lnTo>
                  <a:pt x="5400" y="18586"/>
                </a:lnTo>
                <a:lnTo>
                  <a:pt x="3780" y="18586"/>
                </a:lnTo>
                <a:lnTo>
                  <a:pt x="3240" y="18084"/>
                </a:lnTo>
                <a:lnTo>
                  <a:pt x="3780" y="17079"/>
                </a:lnTo>
                <a:lnTo>
                  <a:pt x="3780" y="9544"/>
                </a:lnTo>
                <a:lnTo>
                  <a:pt x="3240" y="9042"/>
                </a:lnTo>
                <a:lnTo>
                  <a:pt x="3240" y="8540"/>
                </a:lnTo>
                <a:lnTo>
                  <a:pt x="2700" y="8540"/>
                </a:lnTo>
                <a:lnTo>
                  <a:pt x="2160" y="8037"/>
                </a:lnTo>
                <a:lnTo>
                  <a:pt x="540" y="8037"/>
                </a:lnTo>
                <a:lnTo>
                  <a:pt x="0" y="7535"/>
                </a:lnTo>
                <a:lnTo>
                  <a:pt x="0" y="5023"/>
                </a:lnTo>
                <a:lnTo>
                  <a:pt x="540" y="4019"/>
                </a:lnTo>
                <a:lnTo>
                  <a:pt x="540" y="3014"/>
                </a:lnTo>
                <a:lnTo>
                  <a:pt x="1080" y="2512"/>
                </a:lnTo>
                <a:lnTo>
                  <a:pt x="1080" y="2009"/>
                </a:lnTo>
                <a:lnTo>
                  <a:pt x="2160" y="1005"/>
                </a:lnTo>
                <a:lnTo>
                  <a:pt x="2160" y="502"/>
                </a:lnTo>
                <a:lnTo>
                  <a:pt x="2700" y="502"/>
                </a:lnTo>
                <a:lnTo>
                  <a:pt x="2700" y="0"/>
                </a:lnTo>
                <a:lnTo>
                  <a:pt x="3780" y="0"/>
                </a:lnTo>
                <a:lnTo>
                  <a:pt x="4320" y="502"/>
                </a:lnTo>
                <a:lnTo>
                  <a:pt x="4860" y="502"/>
                </a:lnTo>
                <a:lnTo>
                  <a:pt x="5400" y="1507"/>
                </a:lnTo>
                <a:lnTo>
                  <a:pt x="6480" y="2512"/>
                </a:lnTo>
                <a:lnTo>
                  <a:pt x="7560" y="3014"/>
                </a:lnTo>
                <a:lnTo>
                  <a:pt x="8100" y="3014"/>
                </a:lnTo>
                <a:lnTo>
                  <a:pt x="8100" y="3516"/>
                </a:lnTo>
                <a:lnTo>
                  <a:pt x="11340" y="3516"/>
                </a:lnTo>
                <a:lnTo>
                  <a:pt x="11880" y="4019"/>
                </a:lnTo>
                <a:lnTo>
                  <a:pt x="12960" y="4019"/>
                </a:lnTo>
                <a:lnTo>
                  <a:pt x="14040" y="4521"/>
                </a:lnTo>
                <a:lnTo>
                  <a:pt x="14580" y="5023"/>
                </a:lnTo>
                <a:lnTo>
                  <a:pt x="15120" y="5023"/>
                </a:lnTo>
                <a:lnTo>
                  <a:pt x="16200" y="6028"/>
                </a:lnTo>
                <a:lnTo>
                  <a:pt x="16740" y="6028"/>
                </a:lnTo>
                <a:lnTo>
                  <a:pt x="16740" y="6530"/>
                </a:lnTo>
                <a:lnTo>
                  <a:pt x="17280" y="7033"/>
                </a:lnTo>
                <a:lnTo>
                  <a:pt x="17280" y="10549"/>
                </a:lnTo>
                <a:lnTo>
                  <a:pt x="17820" y="12056"/>
                </a:lnTo>
                <a:lnTo>
                  <a:pt x="17820" y="13563"/>
                </a:lnTo>
                <a:lnTo>
                  <a:pt x="18360" y="14567"/>
                </a:lnTo>
                <a:lnTo>
                  <a:pt x="18360" y="15572"/>
                </a:lnTo>
                <a:lnTo>
                  <a:pt x="18900" y="16074"/>
                </a:lnTo>
                <a:lnTo>
                  <a:pt x="18900" y="16577"/>
                </a:lnTo>
                <a:lnTo>
                  <a:pt x="21060" y="18586"/>
                </a:lnTo>
                <a:lnTo>
                  <a:pt x="21600" y="18586"/>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48" name="Freeform 45"/>
          <p:cNvSpPr/>
          <p:nvPr/>
        </p:nvSpPr>
        <p:spPr>
          <a:xfrm>
            <a:off x="8816816" y="4257347"/>
            <a:ext cx="138930" cy="123643"/>
          </a:xfrm>
          <a:custGeom>
            <a:avLst/>
            <a:gdLst/>
            <a:ahLst/>
            <a:cxnLst>
              <a:cxn ang="0">
                <a:pos x="wd2" y="hd2"/>
              </a:cxn>
              <a:cxn ang="5400000">
                <a:pos x="wd2" y="hd2"/>
              </a:cxn>
              <a:cxn ang="10800000">
                <a:pos x="wd2" y="hd2"/>
              </a:cxn>
              <a:cxn ang="16200000">
                <a:pos x="wd2" y="hd2"/>
              </a:cxn>
            </a:cxnLst>
            <a:rect l="0" t="0" r="r" b="b"/>
            <a:pathLst>
              <a:path w="21600" h="21600" extrusionOk="0">
                <a:moveTo>
                  <a:pt x="21600" y="18586"/>
                </a:moveTo>
                <a:lnTo>
                  <a:pt x="19980" y="21600"/>
                </a:lnTo>
                <a:lnTo>
                  <a:pt x="18900" y="21600"/>
                </a:lnTo>
                <a:lnTo>
                  <a:pt x="17820" y="21098"/>
                </a:lnTo>
                <a:lnTo>
                  <a:pt x="17280" y="21098"/>
                </a:lnTo>
                <a:lnTo>
                  <a:pt x="17280" y="20595"/>
                </a:lnTo>
                <a:lnTo>
                  <a:pt x="15120" y="18586"/>
                </a:lnTo>
                <a:lnTo>
                  <a:pt x="15120" y="18084"/>
                </a:lnTo>
                <a:lnTo>
                  <a:pt x="14580" y="17581"/>
                </a:lnTo>
                <a:lnTo>
                  <a:pt x="14580" y="15070"/>
                </a:lnTo>
                <a:lnTo>
                  <a:pt x="15120" y="14567"/>
                </a:lnTo>
                <a:lnTo>
                  <a:pt x="15120" y="13060"/>
                </a:lnTo>
                <a:lnTo>
                  <a:pt x="14580" y="12558"/>
                </a:lnTo>
                <a:lnTo>
                  <a:pt x="14580" y="12056"/>
                </a:lnTo>
                <a:lnTo>
                  <a:pt x="14040" y="11553"/>
                </a:lnTo>
                <a:lnTo>
                  <a:pt x="14040" y="11051"/>
                </a:lnTo>
                <a:lnTo>
                  <a:pt x="13500" y="11051"/>
                </a:lnTo>
                <a:lnTo>
                  <a:pt x="13500" y="10549"/>
                </a:lnTo>
                <a:lnTo>
                  <a:pt x="12420" y="10549"/>
                </a:lnTo>
                <a:lnTo>
                  <a:pt x="12420" y="11051"/>
                </a:lnTo>
                <a:lnTo>
                  <a:pt x="11880" y="11051"/>
                </a:lnTo>
                <a:lnTo>
                  <a:pt x="11880" y="13060"/>
                </a:lnTo>
                <a:lnTo>
                  <a:pt x="11340" y="13563"/>
                </a:lnTo>
                <a:lnTo>
                  <a:pt x="10260" y="13563"/>
                </a:lnTo>
                <a:lnTo>
                  <a:pt x="9720" y="14065"/>
                </a:lnTo>
                <a:lnTo>
                  <a:pt x="9180" y="14065"/>
                </a:lnTo>
                <a:lnTo>
                  <a:pt x="8640" y="14567"/>
                </a:lnTo>
                <a:lnTo>
                  <a:pt x="8100" y="14567"/>
                </a:lnTo>
                <a:lnTo>
                  <a:pt x="8100" y="19088"/>
                </a:lnTo>
                <a:lnTo>
                  <a:pt x="5940" y="19088"/>
                </a:lnTo>
                <a:lnTo>
                  <a:pt x="5400" y="18586"/>
                </a:lnTo>
                <a:lnTo>
                  <a:pt x="3780" y="18586"/>
                </a:lnTo>
                <a:lnTo>
                  <a:pt x="3240" y="18084"/>
                </a:lnTo>
                <a:lnTo>
                  <a:pt x="3780" y="17079"/>
                </a:lnTo>
                <a:lnTo>
                  <a:pt x="3780" y="9544"/>
                </a:lnTo>
                <a:lnTo>
                  <a:pt x="3240" y="9042"/>
                </a:lnTo>
                <a:lnTo>
                  <a:pt x="3240" y="8540"/>
                </a:lnTo>
                <a:lnTo>
                  <a:pt x="2700" y="8540"/>
                </a:lnTo>
                <a:lnTo>
                  <a:pt x="2160" y="8037"/>
                </a:lnTo>
                <a:lnTo>
                  <a:pt x="540" y="8037"/>
                </a:lnTo>
                <a:lnTo>
                  <a:pt x="0" y="7535"/>
                </a:lnTo>
                <a:lnTo>
                  <a:pt x="0" y="5023"/>
                </a:lnTo>
                <a:lnTo>
                  <a:pt x="540" y="4019"/>
                </a:lnTo>
                <a:lnTo>
                  <a:pt x="540" y="3014"/>
                </a:lnTo>
                <a:lnTo>
                  <a:pt x="1080" y="2512"/>
                </a:lnTo>
                <a:lnTo>
                  <a:pt x="1080" y="2009"/>
                </a:lnTo>
                <a:lnTo>
                  <a:pt x="2160" y="1005"/>
                </a:lnTo>
                <a:lnTo>
                  <a:pt x="2160" y="502"/>
                </a:lnTo>
                <a:lnTo>
                  <a:pt x="2700" y="502"/>
                </a:lnTo>
                <a:lnTo>
                  <a:pt x="2700" y="0"/>
                </a:lnTo>
                <a:lnTo>
                  <a:pt x="3780" y="0"/>
                </a:lnTo>
                <a:lnTo>
                  <a:pt x="4320" y="502"/>
                </a:lnTo>
                <a:lnTo>
                  <a:pt x="4860" y="502"/>
                </a:lnTo>
                <a:lnTo>
                  <a:pt x="5400" y="1507"/>
                </a:lnTo>
                <a:lnTo>
                  <a:pt x="6480" y="2512"/>
                </a:lnTo>
                <a:lnTo>
                  <a:pt x="7560" y="3014"/>
                </a:lnTo>
                <a:lnTo>
                  <a:pt x="8100" y="3014"/>
                </a:lnTo>
                <a:lnTo>
                  <a:pt x="8100" y="3516"/>
                </a:lnTo>
                <a:lnTo>
                  <a:pt x="11340" y="3516"/>
                </a:lnTo>
                <a:lnTo>
                  <a:pt x="11880" y="4019"/>
                </a:lnTo>
                <a:lnTo>
                  <a:pt x="12960" y="4019"/>
                </a:lnTo>
                <a:lnTo>
                  <a:pt x="14040" y="4521"/>
                </a:lnTo>
                <a:lnTo>
                  <a:pt x="14580" y="5023"/>
                </a:lnTo>
                <a:lnTo>
                  <a:pt x="15120" y="5023"/>
                </a:lnTo>
                <a:lnTo>
                  <a:pt x="16200" y="6028"/>
                </a:lnTo>
                <a:lnTo>
                  <a:pt x="16740" y="6028"/>
                </a:lnTo>
                <a:lnTo>
                  <a:pt x="16740" y="6530"/>
                </a:lnTo>
                <a:lnTo>
                  <a:pt x="17280" y="7033"/>
                </a:lnTo>
                <a:lnTo>
                  <a:pt x="17280" y="10549"/>
                </a:lnTo>
                <a:lnTo>
                  <a:pt x="17820" y="12056"/>
                </a:lnTo>
                <a:lnTo>
                  <a:pt x="17820" y="13563"/>
                </a:lnTo>
                <a:lnTo>
                  <a:pt x="18360" y="14567"/>
                </a:lnTo>
                <a:lnTo>
                  <a:pt x="18360" y="15572"/>
                </a:lnTo>
                <a:lnTo>
                  <a:pt x="18900" y="16074"/>
                </a:lnTo>
                <a:lnTo>
                  <a:pt x="18900" y="16577"/>
                </a:lnTo>
                <a:lnTo>
                  <a:pt x="21060" y="18586"/>
                </a:lnTo>
                <a:lnTo>
                  <a:pt x="21600" y="18586"/>
                </a:lnTo>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49" name="Freeform 46"/>
          <p:cNvSpPr/>
          <p:nvPr/>
        </p:nvSpPr>
        <p:spPr>
          <a:xfrm>
            <a:off x="8816816" y="4257347"/>
            <a:ext cx="138930" cy="123643"/>
          </a:xfrm>
          <a:custGeom>
            <a:avLst/>
            <a:gdLst/>
            <a:ahLst/>
            <a:cxnLst>
              <a:cxn ang="0">
                <a:pos x="wd2" y="hd2"/>
              </a:cxn>
              <a:cxn ang="5400000">
                <a:pos x="wd2" y="hd2"/>
              </a:cxn>
              <a:cxn ang="10800000">
                <a:pos x="wd2" y="hd2"/>
              </a:cxn>
              <a:cxn ang="16200000">
                <a:pos x="wd2" y="hd2"/>
              </a:cxn>
            </a:cxnLst>
            <a:rect l="0" t="0" r="r" b="b"/>
            <a:pathLst>
              <a:path w="21600" h="21600" extrusionOk="0">
                <a:moveTo>
                  <a:pt x="21600" y="18586"/>
                </a:moveTo>
                <a:lnTo>
                  <a:pt x="19980" y="21600"/>
                </a:lnTo>
                <a:lnTo>
                  <a:pt x="18900" y="21600"/>
                </a:lnTo>
                <a:lnTo>
                  <a:pt x="17820" y="21098"/>
                </a:lnTo>
                <a:lnTo>
                  <a:pt x="17280" y="21098"/>
                </a:lnTo>
                <a:lnTo>
                  <a:pt x="17280" y="20595"/>
                </a:lnTo>
                <a:lnTo>
                  <a:pt x="15120" y="18586"/>
                </a:lnTo>
                <a:lnTo>
                  <a:pt x="15120" y="18084"/>
                </a:lnTo>
                <a:lnTo>
                  <a:pt x="14580" y="17581"/>
                </a:lnTo>
                <a:lnTo>
                  <a:pt x="14580" y="15070"/>
                </a:lnTo>
                <a:lnTo>
                  <a:pt x="15120" y="14567"/>
                </a:lnTo>
                <a:lnTo>
                  <a:pt x="15120" y="13060"/>
                </a:lnTo>
                <a:lnTo>
                  <a:pt x="14580" y="12558"/>
                </a:lnTo>
                <a:lnTo>
                  <a:pt x="14580" y="12056"/>
                </a:lnTo>
                <a:lnTo>
                  <a:pt x="14040" y="11553"/>
                </a:lnTo>
                <a:lnTo>
                  <a:pt x="14040" y="11051"/>
                </a:lnTo>
                <a:lnTo>
                  <a:pt x="13500" y="11051"/>
                </a:lnTo>
                <a:lnTo>
                  <a:pt x="13500" y="10549"/>
                </a:lnTo>
                <a:lnTo>
                  <a:pt x="12420" y="10549"/>
                </a:lnTo>
                <a:lnTo>
                  <a:pt x="12420" y="11051"/>
                </a:lnTo>
                <a:lnTo>
                  <a:pt x="11880" y="11051"/>
                </a:lnTo>
                <a:lnTo>
                  <a:pt x="11880" y="13060"/>
                </a:lnTo>
                <a:lnTo>
                  <a:pt x="11340" y="13563"/>
                </a:lnTo>
                <a:lnTo>
                  <a:pt x="10260" y="13563"/>
                </a:lnTo>
                <a:lnTo>
                  <a:pt x="9720" y="14065"/>
                </a:lnTo>
                <a:lnTo>
                  <a:pt x="9180" y="14065"/>
                </a:lnTo>
                <a:lnTo>
                  <a:pt x="8640" y="14567"/>
                </a:lnTo>
                <a:lnTo>
                  <a:pt x="8100" y="14567"/>
                </a:lnTo>
                <a:lnTo>
                  <a:pt x="8100" y="19088"/>
                </a:lnTo>
                <a:lnTo>
                  <a:pt x="5940" y="19088"/>
                </a:lnTo>
                <a:lnTo>
                  <a:pt x="5400" y="18586"/>
                </a:lnTo>
                <a:lnTo>
                  <a:pt x="3780" y="18586"/>
                </a:lnTo>
                <a:lnTo>
                  <a:pt x="3240" y="18084"/>
                </a:lnTo>
                <a:lnTo>
                  <a:pt x="3780" y="17079"/>
                </a:lnTo>
                <a:lnTo>
                  <a:pt x="3780" y="9544"/>
                </a:lnTo>
                <a:lnTo>
                  <a:pt x="3240" y="9042"/>
                </a:lnTo>
                <a:lnTo>
                  <a:pt x="3240" y="8540"/>
                </a:lnTo>
                <a:lnTo>
                  <a:pt x="2700" y="8540"/>
                </a:lnTo>
                <a:lnTo>
                  <a:pt x="2160" y="8037"/>
                </a:lnTo>
                <a:lnTo>
                  <a:pt x="540" y="8037"/>
                </a:lnTo>
                <a:lnTo>
                  <a:pt x="0" y="7535"/>
                </a:lnTo>
                <a:lnTo>
                  <a:pt x="0" y="5023"/>
                </a:lnTo>
                <a:lnTo>
                  <a:pt x="540" y="4019"/>
                </a:lnTo>
                <a:lnTo>
                  <a:pt x="540" y="3014"/>
                </a:lnTo>
                <a:lnTo>
                  <a:pt x="1080" y="2512"/>
                </a:lnTo>
                <a:lnTo>
                  <a:pt x="1080" y="2009"/>
                </a:lnTo>
                <a:lnTo>
                  <a:pt x="2160" y="1005"/>
                </a:lnTo>
                <a:lnTo>
                  <a:pt x="2160" y="502"/>
                </a:lnTo>
                <a:lnTo>
                  <a:pt x="2700" y="502"/>
                </a:lnTo>
                <a:lnTo>
                  <a:pt x="2700" y="0"/>
                </a:lnTo>
                <a:lnTo>
                  <a:pt x="3780" y="0"/>
                </a:lnTo>
                <a:lnTo>
                  <a:pt x="4320" y="502"/>
                </a:lnTo>
                <a:lnTo>
                  <a:pt x="4860" y="502"/>
                </a:lnTo>
                <a:lnTo>
                  <a:pt x="5400" y="1507"/>
                </a:lnTo>
                <a:lnTo>
                  <a:pt x="6480" y="2512"/>
                </a:lnTo>
                <a:lnTo>
                  <a:pt x="7560" y="3014"/>
                </a:lnTo>
                <a:lnTo>
                  <a:pt x="8100" y="3014"/>
                </a:lnTo>
                <a:lnTo>
                  <a:pt x="8100" y="3516"/>
                </a:lnTo>
                <a:lnTo>
                  <a:pt x="11340" y="3516"/>
                </a:lnTo>
                <a:lnTo>
                  <a:pt x="11880" y="4019"/>
                </a:lnTo>
                <a:lnTo>
                  <a:pt x="12960" y="4019"/>
                </a:lnTo>
                <a:lnTo>
                  <a:pt x="14040" y="4521"/>
                </a:lnTo>
                <a:lnTo>
                  <a:pt x="14580" y="5023"/>
                </a:lnTo>
                <a:lnTo>
                  <a:pt x="15120" y="5023"/>
                </a:lnTo>
                <a:lnTo>
                  <a:pt x="16200" y="6028"/>
                </a:lnTo>
                <a:lnTo>
                  <a:pt x="16740" y="6028"/>
                </a:lnTo>
                <a:lnTo>
                  <a:pt x="16740" y="6530"/>
                </a:lnTo>
                <a:lnTo>
                  <a:pt x="17280" y="7033"/>
                </a:lnTo>
                <a:lnTo>
                  <a:pt x="17280" y="10549"/>
                </a:lnTo>
                <a:lnTo>
                  <a:pt x="17820" y="12056"/>
                </a:lnTo>
                <a:lnTo>
                  <a:pt x="17820" y="13563"/>
                </a:lnTo>
                <a:lnTo>
                  <a:pt x="18360" y="14567"/>
                </a:lnTo>
                <a:lnTo>
                  <a:pt x="18360" y="15572"/>
                </a:lnTo>
                <a:lnTo>
                  <a:pt x="18900" y="16074"/>
                </a:lnTo>
                <a:lnTo>
                  <a:pt x="18900" y="16577"/>
                </a:lnTo>
                <a:lnTo>
                  <a:pt x="21060" y="18586"/>
                </a:lnTo>
                <a:lnTo>
                  <a:pt x="21600" y="18586"/>
                </a:lnTo>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50" name="Freeform 47"/>
          <p:cNvSpPr/>
          <p:nvPr/>
        </p:nvSpPr>
        <p:spPr>
          <a:xfrm>
            <a:off x="7809578" y="3506866"/>
            <a:ext cx="927352" cy="391057"/>
          </a:xfrm>
          <a:custGeom>
            <a:avLst/>
            <a:gdLst/>
            <a:ahLst/>
            <a:cxnLst>
              <a:cxn ang="0">
                <a:pos x="wd2" y="hd2"/>
              </a:cxn>
              <a:cxn ang="5400000">
                <a:pos x="wd2" y="hd2"/>
              </a:cxn>
              <a:cxn ang="10800000">
                <a:pos x="wd2" y="hd2"/>
              </a:cxn>
              <a:cxn ang="16200000">
                <a:pos x="wd2" y="hd2"/>
              </a:cxn>
            </a:cxnLst>
            <a:rect l="0" t="0" r="r" b="b"/>
            <a:pathLst>
              <a:path w="21600" h="21600" extrusionOk="0">
                <a:moveTo>
                  <a:pt x="21600" y="9053"/>
                </a:moveTo>
                <a:lnTo>
                  <a:pt x="21600" y="8735"/>
                </a:lnTo>
                <a:lnTo>
                  <a:pt x="21519" y="8418"/>
                </a:lnTo>
                <a:lnTo>
                  <a:pt x="21357" y="7465"/>
                </a:lnTo>
                <a:lnTo>
                  <a:pt x="21357" y="7147"/>
                </a:lnTo>
                <a:lnTo>
                  <a:pt x="21196" y="6829"/>
                </a:lnTo>
                <a:lnTo>
                  <a:pt x="21196" y="6512"/>
                </a:lnTo>
                <a:lnTo>
                  <a:pt x="20953" y="6035"/>
                </a:lnTo>
                <a:lnTo>
                  <a:pt x="20791" y="6035"/>
                </a:lnTo>
                <a:lnTo>
                  <a:pt x="20629" y="5876"/>
                </a:lnTo>
                <a:lnTo>
                  <a:pt x="20467" y="5876"/>
                </a:lnTo>
                <a:lnTo>
                  <a:pt x="20387" y="5718"/>
                </a:lnTo>
                <a:lnTo>
                  <a:pt x="20225" y="5559"/>
                </a:lnTo>
                <a:lnTo>
                  <a:pt x="20144" y="5559"/>
                </a:lnTo>
                <a:lnTo>
                  <a:pt x="20144" y="5400"/>
                </a:lnTo>
                <a:lnTo>
                  <a:pt x="20063" y="5400"/>
                </a:lnTo>
                <a:lnTo>
                  <a:pt x="19982" y="5082"/>
                </a:lnTo>
                <a:lnTo>
                  <a:pt x="19982" y="4924"/>
                </a:lnTo>
                <a:lnTo>
                  <a:pt x="19901" y="4765"/>
                </a:lnTo>
                <a:lnTo>
                  <a:pt x="19820" y="4765"/>
                </a:lnTo>
                <a:lnTo>
                  <a:pt x="19820" y="4606"/>
                </a:lnTo>
                <a:lnTo>
                  <a:pt x="19173" y="4606"/>
                </a:lnTo>
                <a:lnTo>
                  <a:pt x="19173" y="4447"/>
                </a:lnTo>
                <a:lnTo>
                  <a:pt x="19011" y="4129"/>
                </a:lnTo>
                <a:lnTo>
                  <a:pt x="19011" y="3971"/>
                </a:lnTo>
                <a:lnTo>
                  <a:pt x="18930" y="3653"/>
                </a:lnTo>
                <a:lnTo>
                  <a:pt x="18930" y="3494"/>
                </a:lnTo>
                <a:lnTo>
                  <a:pt x="18769" y="3018"/>
                </a:lnTo>
                <a:lnTo>
                  <a:pt x="18688" y="2382"/>
                </a:lnTo>
                <a:lnTo>
                  <a:pt x="18688" y="2224"/>
                </a:lnTo>
                <a:lnTo>
                  <a:pt x="18607" y="1906"/>
                </a:lnTo>
                <a:lnTo>
                  <a:pt x="18526" y="1747"/>
                </a:lnTo>
                <a:lnTo>
                  <a:pt x="18526" y="1588"/>
                </a:lnTo>
                <a:lnTo>
                  <a:pt x="18445" y="1429"/>
                </a:lnTo>
                <a:lnTo>
                  <a:pt x="18364" y="1429"/>
                </a:lnTo>
                <a:lnTo>
                  <a:pt x="18364" y="1271"/>
                </a:lnTo>
                <a:lnTo>
                  <a:pt x="17555" y="1271"/>
                </a:lnTo>
                <a:lnTo>
                  <a:pt x="17474" y="1429"/>
                </a:lnTo>
                <a:lnTo>
                  <a:pt x="17393" y="1429"/>
                </a:lnTo>
                <a:lnTo>
                  <a:pt x="17151" y="1747"/>
                </a:lnTo>
                <a:lnTo>
                  <a:pt x="16989" y="1747"/>
                </a:lnTo>
                <a:lnTo>
                  <a:pt x="16908" y="1906"/>
                </a:lnTo>
                <a:lnTo>
                  <a:pt x="16665" y="1906"/>
                </a:lnTo>
                <a:lnTo>
                  <a:pt x="16665" y="2065"/>
                </a:lnTo>
                <a:lnTo>
                  <a:pt x="16099" y="2065"/>
                </a:lnTo>
                <a:lnTo>
                  <a:pt x="16099" y="1906"/>
                </a:lnTo>
                <a:lnTo>
                  <a:pt x="16018" y="1906"/>
                </a:lnTo>
                <a:lnTo>
                  <a:pt x="16018" y="953"/>
                </a:lnTo>
                <a:lnTo>
                  <a:pt x="15937" y="953"/>
                </a:lnTo>
                <a:lnTo>
                  <a:pt x="15937" y="794"/>
                </a:lnTo>
                <a:lnTo>
                  <a:pt x="15613" y="159"/>
                </a:lnTo>
                <a:lnTo>
                  <a:pt x="15452" y="159"/>
                </a:lnTo>
                <a:lnTo>
                  <a:pt x="15452" y="0"/>
                </a:lnTo>
                <a:lnTo>
                  <a:pt x="15209" y="0"/>
                </a:lnTo>
                <a:lnTo>
                  <a:pt x="15047" y="159"/>
                </a:lnTo>
                <a:lnTo>
                  <a:pt x="14966" y="159"/>
                </a:lnTo>
                <a:lnTo>
                  <a:pt x="14643" y="318"/>
                </a:lnTo>
                <a:lnTo>
                  <a:pt x="14481" y="476"/>
                </a:lnTo>
                <a:lnTo>
                  <a:pt x="14400" y="476"/>
                </a:lnTo>
                <a:lnTo>
                  <a:pt x="14157" y="635"/>
                </a:lnTo>
                <a:lnTo>
                  <a:pt x="13915" y="635"/>
                </a:lnTo>
                <a:lnTo>
                  <a:pt x="13672" y="794"/>
                </a:lnTo>
                <a:lnTo>
                  <a:pt x="12782" y="794"/>
                </a:lnTo>
                <a:lnTo>
                  <a:pt x="12378" y="635"/>
                </a:lnTo>
                <a:lnTo>
                  <a:pt x="12054" y="635"/>
                </a:lnTo>
                <a:lnTo>
                  <a:pt x="11973" y="476"/>
                </a:lnTo>
                <a:lnTo>
                  <a:pt x="11892" y="476"/>
                </a:lnTo>
                <a:lnTo>
                  <a:pt x="11649" y="318"/>
                </a:lnTo>
                <a:lnTo>
                  <a:pt x="11569" y="318"/>
                </a:lnTo>
                <a:lnTo>
                  <a:pt x="11407" y="159"/>
                </a:lnTo>
                <a:lnTo>
                  <a:pt x="11002" y="159"/>
                </a:lnTo>
                <a:lnTo>
                  <a:pt x="11002" y="318"/>
                </a:lnTo>
                <a:lnTo>
                  <a:pt x="10840" y="318"/>
                </a:lnTo>
                <a:lnTo>
                  <a:pt x="10840" y="953"/>
                </a:lnTo>
                <a:lnTo>
                  <a:pt x="10921" y="1112"/>
                </a:lnTo>
                <a:lnTo>
                  <a:pt x="11002" y="1429"/>
                </a:lnTo>
                <a:lnTo>
                  <a:pt x="11002" y="2065"/>
                </a:lnTo>
                <a:lnTo>
                  <a:pt x="10921" y="2065"/>
                </a:lnTo>
                <a:lnTo>
                  <a:pt x="10921" y="2224"/>
                </a:lnTo>
                <a:lnTo>
                  <a:pt x="10760" y="2382"/>
                </a:lnTo>
                <a:lnTo>
                  <a:pt x="10679" y="2382"/>
                </a:lnTo>
                <a:lnTo>
                  <a:pt x="10517" y="2541"/>
                </a:lnTo>
                <a:lnTo>
                  <a:pt x="10436" y="2541"/>
                </a:lnTo>
                <a:lnTo>
                  <a:pt x="10355" y="2700"/>
                </a:lnTo>
                <a:lnTo>
                  <a:pt x="10193" y="2700"/>
                </a:lnTo>
                <a:lnTo>
                  <a:pt x="10031" y="2859"/>
                </a:lnTo>
                <a:lnTo>
                  <a:pt x="9789" y="2859"/>
                </a:lnTo>
                <a:lnTo>
                  <a:pt x="9789" y="3018"/>
                </a:lnTo>
                <a:lnTo>
                  <a:pt x="9627" y="3018"/>
                </a:lnTo>
                <a:lnTo>
                  <a:pt x="9627" y="3176"/>
                </a:lnTo>
                <a:lnTo>
                  <a:pt x="9546" y="3176"/>
                </a:lnTo>
                <a:lnTo>
                  <a:pt x="9546" y="3653"/>
                </a:lnTo>
                <a:lnTo>
                  <a:pt x="9627" y="3812"/>
                </a:lnTo>
                <a:lnTo>
                  <a:pt x="9789" y="3971"/>
                </a:lnTo>
                <a:lnTo>
                  <a:pt x="9870" y="4129"/>
                </a:lnTo>
                <a:lnTo>
                  <a:pt x="9951" y="4447"/>
                </a:lnTo>
                <a:lnTo>
                  <a:pt x="9951" y="4924"/>
                </a:lnTo>
                <a:lnTo>
                  <a:pt x="9708" y="5400"/>
                </a:lnTo>
                <a:lnTo>
                  <a:pt x="9465" y="5400"/>
                </a:lnTo>
                <a:lnTo>
                  <a:pt x="9384" y="5241"/>
                </a:lnTo>
                <a:lnTo>
                  <a:pt x="9222" y="5241"/>
                </a:lnTo>
                <a:lnTo>
                  <a:pt x="9142" y="5082"/>
                </a:lnTo>
                <a:lnTo>
                  <a:pt x="8980" y="4924"/>
                </a:lnTo>
                <a:lnTo>
                  <a:pt x="8899" y="4765"/>
                </a:lnTo>
                <a:lnTo>
                  <a:pt x="8575" y="4447"/>
                </a:lnTo>
                <a:lnTo>
                  <a:pt x="8413" y="4129"/>
                </a:lnTo>
                <a:lnTo>
                  <a:pt x="8252" y="3971"/>
                </a:lnTo>
                <a:lnTo>
                  <a:pt x="8171" y="3812"/>
                </a:lnTo>
                <a:lnTo>
                  <a:pt x="7604" y="3812"/>
                </a:lnTo>
                <a:lnTo>
                  <a:pt x="7443" y="3971"/>
                </a:lnTo>
                <a:lnTo>
                  <a:pt x="7038" y="3971"/>
                </a:lnTo>
                <a:lnTo>
                  <a:pt x="6957" y="3812"/>
                </a:lnTo>
                <a:lnTo>
                  <a:pt x="6796" y="3812"/>
                </a:lnTo>
                <a:lnTo>
                  <a:pt x="6796" y="3653"/>
                </a:lnTo>
                <a:lnTo>
                  <a:pt x="6715" y="3653"/>
                </a:lnTo>
                <a:lnTo>
                  <a:pt x="6715" y="3176"/>
                </a:lnTo>
                <a:lnTo>
                  <a:pt x="6796" y="3176"/>
                </a:lnTo>
                <a:lnTo>
                  <a:pt x="6796" y="2859"/>
                </a:lnTo>
                <a:lnTo>
                  <a:pt x="6715" y="2700"/>
                </a:lnTo>
                <a:lnTo>
                  <a:pt x="6715" y="2541"/>
                </a:lnTo>
                <a:lnTo>
                  <a:pt x="6472" y="2065"/>
                </a:lnTo>
                <a:lnTo>
                  <a:pt x="6310" y="2065"/>
                </a:lnTo>
                <a:lnTo>
                  <a:pt x="6148" y="1747"/>
                </a:lnTo>
                <a:lnTo>
                  <a:pt x="5906" y="1588"/>
                </a:lnTo>
                <a:lnTo>
                  <a:pt x="5663" y="1271"/>
                </a:lnTo>
                <a:lnTo>
                  <a:pt x="5501" y="1112"/>
                </a:lnTo>
                <a:lnTo>
                  <a:pt x="5339" y="1112"/>
                </a:lnTo>
                <a:lnTo>
                  <a:pt x="5258" y="953"/>
                </a:lnTo>
                <a:lnTo>
                  <a:pt x="4207" y="953"/>
                </a:lnTo>
                <a:lnTo>
                  <a:pt x="4126" y="794"/>
                </a:lnTo>
                <a:lnTo>
                  <a:pt x="3802" y="794"/>
                </a:lnTo>
                <a:lnTo>
                  <a:pt x="3640" y="635"/>
                </a:lnTo>
                <a:lnTo>
                  <a:pt x="3317" y="635"/>
                </a:lnTo>
                <a:lnTo>
                  <a:pt x="3236" y="794"/>
                </a:lnTo>
                <a:lnTo>
                  <a:pt x="2912" y="794"/>
                </a:lnTo>
                <a:lnTo>
                  <a:pt x="2831" y="953"/>
                </a:lnTo>
                <a:lnTo>
                  <a:pt x="2751" y="953"/>
                </a:lnTo>
                <a:lnTo>
                  <a:pt x="2751" y="1112"/>
                </a:lnTo>
                <a:lnTo>
                  <a:pt x="2670" y="1112"/>
                </a:lnTo>
                <a:lnTo>
                  <a:pt x="2670" y="1429"/>
                </a:lnTo>
                <a:lnTo>
                  <a:pt x="2589" y="1588"/>
                </a:lnTo>
                <a:lnTo>
                  <a:pt x="2589" y="1906"/>
                </a:lnTo>
                <a:lnTo>
                  <a:pt x="2508" y="1906"/>
                </a:lnTo>
                <a:lnTo>
                  <a:pt x="2508" y="2065"/>
                </a:lnTo>
                <a:lnTo>
                  <a:pt x="2427" y="2065"/>
                </a:lnTo>
                <a:lnTo>
                  <a:pt x="2427" y="1906"/>
                </a:lnTo>
                <a:lnTo>
                  <a:pt x="2346" y="1906"/>
                </a:lnTo>
                <a:lnTo>
                  <a:pt x="2346" y="1747"/>
                </a:lnTo>
                <a:lnTo>
                  <a:pt x="2265" y="1747"/>
                </a:lnTo>
                <a:lnTo>
                  <a:pt x="2265" y="1588"/>
                </a:lnTo>
                <a:lnTo>
                  <a:pt x="2184" y="1271"/>
                </a:lnTo>
                <a:lnTo>
                  <a:pt x="2022" y="953"/>
                </a:lnTo>
                <a:lnTo>
                  <a:pt x="2022" y="794"/>
                </a:lnTo>
                <a:lnTo>
                  <a:pt x="1942" y="794"/>
                </a:lnTo>
                <a:lnTo>
                  <a:pt x="1942" y="635"/>
                </a:lnTo>
                <a:lnTo>
                  <a:pt x="1861" y="635"/>
                </a:lnTo>
                <a:lnTo>
                  <a:pt x="1780" y="476"/>
                </a:lnTo>
                <a:lnTo>
                  <a:pt x="1699" y="635"/>
                </a:lnTo>
                <a:lnTo>
                  <a:pt x="1456" y="635"/>
                </a:lnTo>
                <a:lnTo>
                  <a:pt x="1375" y="794"/>
                </a:lnTo>
                <a:lnTo>
                  <a:pt x="1294" y="794"/>
                </a:lnTo>
                <a:lnTo>
                  <a:pt x="1133" y="1112"/>
                </a:lnTo>
                <a:lnTo>
                  <a:pt x="1052" y="1112"/>
                </a:lnTo>
                <a:lnTo>
                  <a:pt x="809" y="1588"/>
                </a:lnTo>
                <a:lnTo>
                  <a:pt x="809" y="1747"/>
                </a:lnTo>
                <a:lnTo>
                  <a:pt x="485" y="2382"/>
                </a:lnTo>
                <a:lnTo>
                  <a:pt x="404" y="2859"/>
                </a:lnTo>
                <a:lnTo>
                  <a:pt x="81" y="4129"/>
                </a:lnTo>
                <a:lnTo>
                  <a:pt x="81" y="4447"/>
                </a:lnTo>
                <a:lnTo>
                  <a:pt x="0" y="4606"/>
                </a:lnTo>
                <a:lnTo>
                  <a:pt x="0" y="4924"/>
                </a:lnTo>
                <a:lnTo>
                  <a:pt x="81" y="5082"/>
                </a:lnTo>
                <a:lnTo>
                  <a:pt x="81" y="5241"/>
                </a:lnTo>
                <a:lnTo>
                  <a:pt x="162" y="5400"/>
                </a:lnTo>
                <a:lnTo>
                  <a:pt x="162" y="5559"/>
                </a:lnTo>
                <a:lnTo>
                  <a:pt x="324" y="5876"/>
                </a:lnTo>
                <a:lnTo>
                  <a:pt x="324" y="6035"/>
                </a:lnTo>
                <a:lnTo>
                  <a:pt x="404" y="6035"/>
                </a:lnTo>
                <a:lnTo>
                  <a:pt x="404" y="6194"/>
                </a:lnTo>
                <a:lnTo>
                  <a:pt x="485" y="6194"/>
                </a:lnTo>
                <a:lnTo>
                  <a:pt x="566" y="6353"/>
                </a:lnTo>
                <a:lnTo>
                  <a:pt x="728" y="6353"/>
                </a:lnTo>
                <a:lnTo>
                  <a:pt x="890" y="6671"/>
                </a:lnTo>
                <a:lnTo>
                  <a:pt x="971" y="6671"/>
                </a:lnTo>
                <a:lnTo>
                  <a:pt x="971" y="6829"/>
                </a:lnTo>
                <a:lnTo>
                  <a:pt x="1052" y="6829"/>
                </a:lnTo>
                <a:lnTo>
                  <a:pt x="1052" y="7147"/>
                </a:lnTo>
                <a:lnTo>
                  <a:pt x="1133" y="7465"/>
                </a:lnTo>
                <a:lnTo>
                  <a:pt x="1133" y="8100"/>
                </a:lnTo>
                <a:lnTo>
                  <a:pt x="1052" y="8259"/>
                </a:lnTo>
                <a:lnTo>
                  <a:pt x="1052" y="8576"/>
                </a:lnTo>
                <a:lnTo>
                  <a:pt x="809" y="9053"/>
                </a:lnTo>
                <a:lnTo>
                  <a:pt x="728" y="9053"/>
                </a:lnTo>
                <a:lnTo>
                  <a:pt x="566" y="9371"/>
                </a:lnTo>
                <a:lnTo>
                  <a:pt x="566" y="9529"/>
                </a:lnTo>
                <a:lnTo>
                  <a:pt x="485" y="9688"/>
                </a:lnTo>
                <a:lnTo>
                  <a:pt x="485" y="9847"/>
                </a:lnTo>
                <a:lnTo>
                  <a:pt x="404" y="10006"/>
                </a:lnTo>
                <a:lnTo>
                  <a:pt x="404" y="10800"/>
                </a:lnTo>
                <a:lnTo>
                  <a:pt x="324" y="11435"/>
                </a:lnTo>
                <a:lnTo>
                  <a:pt x="324" y="11594"/>
                </a:lnTo>
                <a:lnTo>
                  <a:pt x="404" y="11594"/>
                </a:lnTo>
                <a:lnTo>
                  <a:pt x="566" y="11435"/>
                </a:lnTo>
                <a:lnTo>
                  <a:pt x="728" y="11435"/>
                </a:lnTo>
                <a:lnTo>
                  <a:pt x="809" y="11276"/>
                </a:lnTo>
                <a:lnTo>
                  <a:pt x="1213" y="11276"/>
                </a:lnTo>
                <a:lnTo>
                  <a:pt x="1294" y="11435"/>
                </a:lnTo>
                <a:lnTo>
                  <a:pt x="1456" y="11594"/>
                </a:lnTo>
                <a:lnTo>
                  <a:pt x="1537" y="11594"/>
                </a:lnTo>
                <a:lnTo>
                  <a:pt x="1618" y="11753"/>
                </a:lnTo>
                <a:lnTo>
                  <a:pt x="1861" y="11753"/>
                </a:lnTo>
                <a:lnTo>
                  <a:pt x="1861" y="11594"/>
                </a:lnTo>
                <a:lnTo>
                  <a:pt x="1942" y="11435"/>
                </a:lnTo>
                <a:lnTo>
                  <a:pt x="1942" y="11276"/>
                </a:lnTo>
                <a:lnTo>
                  <a:pt x="2022" y="11118"/>
                </a:lnTo>
                <a:lnTo>
                  <a:pt x="2103" y="11118"/>
                </a:lnTo>
                <a:lnTo>
                  <a:pt x="2184" y="11276"/>
                </a:lnTo>
                <a:lnTo>
                  <a:pt x="2346" y="11276"/>
                </a:lnTo>
                <a:lnTo>
                  <a:pt x="2346" y="11435"/>
                </a:lnTo>
                <a:lnTo>
                  <a:pt x="2427" y="11435"/>
                </a:lnTo>
                <a:lnTo>
                  <a:pt x="2427" y="12071"/>
                </a:lnTo>
                <a:lnTo>
                  <a:pt x="2346" y="12229"/>
                </a:lnTo>
                <a:lnTo>
                  <a:pt x="2346" y="12706"/>
                </a:lnTo>
                <a:lnTo>
                  <a:pt x="2265" y="12865"/>
                </a:lnTo>
                <a:lnTo>
                  <a:pt x="2265" y="13182"/>
                </a:lnTo>
                <a:lnTo>
                  <a:pt x="2346" y="13182"/>
                </a:lnTo>
                <a:lnTo>
                  <a:pt x="2346" y="13341"/>
                </a:lnTo>
                <a:lnTo>
                  <a:pt x="2427" y="13500"/>
                </a:lnTo>
                <a:lnTo>
                  <a:pt x="2427" y="13818"/>
                </a:lnTo>
                <a:lnTo>
                  <a:pt x="1942" y="13818"/>
                </a:lnTo>
                <a:lnTo>
                  <a:pt x="1780" y="13659"/>
                </a:lnTo>
                <a:lnTo>
                  <a:pt x="1618" y="13659"/>
                </a:lnTo>
                <a:lnTo>
                  <a:pt x="1618" y="13818"/>
                </a:lnTo>
                <a:lnTo>
                  <a:pt x="1537" y="13818"/>
                </a:lnTo>
                <a:lnTo>
                  <a:pt x="1294" y="14294"/>
                </a:lnTo>
                <a:lnTo>
                  <a:pt x="1294" y="15247"/>
                </a:lnTo>
                <a:lnTo>
                  <a:pt x="809" y="15247"/>
                </a:lnTo>
                <a:lnTo>
                  <a:pt x="809" y="15724"/>
                </a:lnTo>
                <a:lnTo>
                  <a:pt x="890" y="16041"/>
                </a:lnTo>
                <a:lnTo>
                  <a:pt x="890" y="16200"/>
                </a:lnTo>
                <a:lnTo>
                  <a:pt x="971" y="16359"/>
                </a:lnTo>
                <a:lnTo>
                  <a:pt x="971" y="16835"/>
                </a:lnTo>
                <a:lnTo>
                  <a:pt x="1052" y="16994"/>
                </a:lnTo>
                <a:lnTo>
                  <a:pt x="1052" y="17153"/>
                </a:lnTo>
                <a:lnTo>
                  <a:pt x="1133" y="17312"/>
                </a:lnTo>
                <a:lnTo>
                  <a:pt x="1537" y="17312"/>
                </a:lnTo>
                <a:lnTo>
                  <a:pt x="1699" y="17153"/>
                </a:lnTo>
                <a:lnTo>
                  <a:pt x="1942" y="17153"/>
                </a:lnTo>
                <a:lnTo>
                  <a:pt x="2103" y="17471"/>
                </a:lnTo>
                <a:lnTo>
                  <a:pt x="2103" y="18900"/>
                </a:lnTo>
                <a:lnTo>
                  <a:pt x="2184" y="18900"/>
                </a:lnTo>
                <a:lnTo>
                  <a:pt x="2184" y="19218"/>
                </a:lnTo>
                <a:lnTo>
                  <a:pt x="2346" y="19218"/>
                </a:lnTo>
                <a:lnTo>
                  <a:pt x="2346" y="18265"/>
                </a:lnTo>
                <a:lnTo>
                  <a:pt x="2427" y="18265"/>
                </a:lnTo>
                <a:lnTo>
                  <a:pt x="2427" y="18106"/>
                </a:lnTo>
                <a:lnTo>
                  <a:pt x="2993" y="18106"/>
                </a:lnTo>
                <a:lnTo>
                  <a:pt x="3074" y="18265"/>
                </a:lnTo>
                <a:lnTo>
                  <a:pt x="3155" y="18265"/>
                </a:lnTo>
                <a:lnTo>
                  <a:pt x="3155" y="18424"/>
                </a:lnTo>
                <a:lnTo>
                  <a:pt x="3236" y="18582"/>
                </a:lnTo>
                <a:lnTo>
                  <a:pt x="3236" y="19218"/>
                </a:lnTo>
                <a:lnTo>
                  <a:pt x="3317" y="19535"/>
                </a:lnTo>
                <a:lnTo>
                  <a:pt x="3317" y="19853"/>
                </a:lnTo>
                <a:lnTo>
                  <a:pt x="3398" y="19853"/>
                </a:lnTo>
                <a:lnTo>
                  <a:pt x="3560" y="19694"/>
                </a:lnTo>
                <a:lnTo>
                  <a:pt x="3640" y="19535"/>
                </a:lnTo>
                <a:lnTo>
                  <a:pt x="4126" y="19535"/>
                </a:lnTo>
                <a:lnTo>
                  <a:pt x="4207" y="19694"/>
                </a:lnTo>
                <a:lnTo>
                  <a:pt x="4288" y="19694"/>
                </a:lnTo>
                <a:lnTo>
                  <a:pt x="4369" y="19853"/>
                </a:lnTo>
                <a:lnTo>
                  <a:pt x="4369" y="20171"/>
                </a:lnTo>
                <a:lnTo>
                  <a:pt x="4288" y="20329"/>
                </a:lnTo>
                <a:lnTo>
                  <a:pt x="4288" y="20647"/>
                </a:lnTo>
                <a:lnTo>
                  <a:pt x="4369" y="20647"/>
                </a:lnTo>
                <a:lnTo>
                  <a:pt x="4449" y="20806"/>
                </a:lnTo>
                <a:lnTo>
                  <a:pt x="4611" y="20806"/>
                </a:lnTo>
                <a:lnTo>
                  <a:pt x="4773" y="20965"/>
                </a:lnTo>
                <a:lnTo>
                  <a:pt x="4854" y="20965"/>
                </a:lnTo>
                <a:lnTo>
                  <a:pt x="4854" y="20171"/>
                </a:lnTo>
                <a:lnTo>
                  <a:pt x="4935" y="19376"/>
                </a:lnTo>
                <a:lnTo>
                  <a:pt x="4935" y="18106"/>
                </a:lnTo>
                <a:lnTo>
                  <a:pt x="5016" y="17471"/>
                </a:lnTo>
                <a:lnTo>
                  <a:pt x="5016" y="16994"/>
                </a:lnTo>
                <a:lnTo>
                  <a:pt x="5097" y="16518"/>
                </a:lnTo>
                <a:lnTo>
                  <a:pt x="5097" y="16200"/>
                </a:lnTo>
                <a:lnTo>
                  <a:pt x="5178" y="15724"/>
                </a:lnTo>
                <a:lnTo>
                  <a:pt x="5178" y="15565"/>
                </a:lnTo>
                <a:lnTo>
                  <a:pt x="5258" y="15406"/>
                </a:lnTo>
                <a:lnTo>
                  <a:pt x="5258" y="15247"/>
                </a:lnTo>
                <a:lnTo>
                  <a:pt x="5339" y="15247"/>
                </a:lnTo>
                <a:lnTo>
                  <a:pt x="5339" y="15088"/>
                </a:lnTo>
                <a:lnTo>
                  <a:pt x="5663" y="14453"/>
                </a:lnTo>
                <a:lnTo>
                  <a:pt x="5825" y="14294"/>
                </a:lnTo>
                <a:lnTo>
                  <a:pt x="5987" y="13976"/>
                </a:lnTo>
                <a:lnTo>
                  <a:pt x="6229" y="13659"/>
                </a:lnTo>
                <a:lnTo>
                  <a:pt x="6391" y="13500"/>
                </a:lnTo>
                <a:lnTo>
                  <a:pt x="6553" y="13182"/>
                </a:lnTo>
                <a:lnTo>
                  <a:pt x="6957" y="13182"/>
                </a:lnTo>
                <a:lnTo>
                  <a:pt x="7038" y="13024"/>
                </a:lnTo>
                <a:lnTo>
                  <a:pt x="7119" y="13024"/>
                </a:lnTo>
                <a:lnTo>
                  <a:pt x="7119" y="12865"/>
                </a:lnTo>
                <a:lnTo>
                  <a:pt x="7200" y="12865"/>
                </a:lnTo>
                <a:lnTo>
                  <a:pt x="7200" y="12706"/>
                </a:lnTo>
                <a:lnTo>
                  <a:pt x="7119" y="12547"/>
                </a:lnTo>
                <a:lnTo>
                  <a:pt x="7119" y="11594"/>
                </a:lnTo>
                <a:lnTo>
                  <a:pt x="7281" y="11594"/>
                </a:lnTo>
                <a:lnTo>
                  <a:pt x="7281" y="11435"/>
                </a:lnTo>
                <a:lnTo>
                  <a:pt x="8090" y="11435"/>
                </a:lnTo>
                <a:lnTo>
                  <a:pt x="8171" y="11594"/>
                </a:lnTo>
                <a:lnTo>
                  <a:pt x="8252" y="11594"/>
                </a:lnTo>
                <a:lnTo>
                  <a:pt x="8252" y="11753"/>
                </a:lnTo>
                <a:lnTo>
                  <a:pt x="8333" y="11753"/>
                </a:lnTo>
                <a:lnTo>
                  <a:pt x="8333" y="12547"/>
                </a:lnTo>
                <a:lnTo>
                  <a:pt x="8252" y="12706"/>
                </a:lnTo>
                <a:lnTo>
                  <a:pt x="8252" y="13500"/>
                </a:lnTo>
                <a:lnTo>
                  <a:pt x="8333" y="13659"/>
                </a:lnTo>
                <a:lnTo>
                  <a:pt x="8494" y="13818"/>
                </a:lnTo>
                <a:lnTo>
                  <a:pt x="8494" y="13976"/>
                </a:lnTo>
                <a:lnTo>
                  <a:pt x="8575" y="13976"/>
                </a:lnTo>
                <a:lnTo>
                  <a:pt x="8575" y="14135"/>
                </a:lnTo>
                <a:lnTo>
                  <a:pt x="8656" y="14135"/>
                </a:lnTo>
                <a:lnTo>
                  <a:pt x="8656" y="14294"/>
                </a:lnTo>
                <a:lnTo>
                  <a:pt x="8575" y="14294"/>
                </a:lnTo>
                <a:lnTo>
                  <a:pt x="8575" y="14453"/>
                </a:lnTo>
                <a:lnTo>
                  <a:pt x="8413" y="14771"/>
                </a:lnTo>
                <a:lnTo>
                  <a:pt x="8333" y="14771"/>
                </a:lnTo>
                <a:lnTo>
                  <a:pt x="8494" y="15406"/>
                </a:lnTo>
                <a:lnTo>
                  <a:pt x="8656" y="15882"/>
                </a:lnTo>
                <a:lnTo>
                  <a:pt x="8737" y="16200"/>
                </a:lnTo>
                <a:lnTo>
                  <a:pt x="8818" y="16359"/>
                </a:lnTo>
                <a:lnTo>
                  <a:pt x="8818" y="16676"/>
                </a:lnTo>
                <a:lnTo>
                  <a:pt x="8899" y="16835"/>
                </a:lnTo>
                <a:lnTo>
                  <a:pt x="8899" y="17153"/>
                </a:lnTo>
                <a:lnTo>
                  <a:pt x="9222" y="17153"/>
                </a:lnTo>
                <a:lnTo>
                  <a:pt x="9303" y="16994"/>
                </a:lnTo>
                <a:lnTo>
                  <a:pt x="9546" y="16835"/>
                </a:lnTo>
                <a:lnTo>
                  <a:pt x="10193" y="16835"/>
                </a:lnTo>
                <a:lnTo>
                  <a:pt x="10355" y="16994"/>
                </a:lnTo>
                <a:lnTo>
                  <a:pt x="10517" y="16994"/>
                </a:lnTo>
                <a:lnTo>
                  <a:pt x="10598" y="17153"/>
                </a:lnTo>
                <a:lnTo>
                  <a:pt x="10679" y="17153"/>
                </a:lnTo>
                <a:lnTo>
                  <a:pt x="10840" y="17312"/>
                </a:lnTo>
                <a:lnTo>
                  <a:pt x="10921" y="17312"/>
                </a:lnTo>
                <a:lnTo>
                  <a:pt x="10921" y="17471"/>
                </a:lnTo>
                <a:lnTo>
                  <a:pt x="11002" y="17471"/>
                </a:lnTo>
                <a:lnTo>
                  <a:pt x="11002" y="17788"/>
                </a:lnTo>
                <a:lnTo>
                  <a:pt x="11083" y="17788"/>
                </a:lnTo>
                <a:lnTo>
                  <a:pt x="11083" y="19535"/>
                </a:lnTo>
                <a:lnTo>
                  <a:pt x="11164" y="19853"/>
                </a:lnTo>
                <a:lnTo>
                  <a:pt x="11164" y="20171"/>
                </a:lnTo>
                <a:lnTo>
                  <a:pt x="11245" y="20171"/>
                </a:lnTo>
                <a:lnTo>
                  <a:pt x="11245" y="20329"/>
                </a:lnTo>
                <a:lnTo>
                  <a:pt x="11326" y="20488"/>
                </a:lnTo>
                <a:lnTo>
                  <a:pt x="11407" y="20488"/>
                </a:lnTo>
                <a:lnTo>
                  <a:pt x="11488" y="20647"/>
                </a:lnTo>
                <a:lnTo>
                  <a:pt x="11649" y="20806"/>
                </a:lnTo>
                <a:lnTo>
                  <a:pt x="11892" y="20965"/>
                </a:lnTo>
                <a:lnTo>
                  <a:pt x="11973" y="20965"/>
                </a:lnTo>
                <a:lnTo>
                  <a:pt x="12216" y="21441"/>
                </a:lnTo>
                <a:lnTo>
                  <a:pt x="12378" y="21600"/>
                </a:lnTo>
                <a:lnTo>
                  <a:pt x="12620" y="21124"/>
                </a:lnTo>
                <a:lnTo>
                  <a:pt x="12863" y="20806"/>
                </a:lnTo>
                <a:lnTo>
                  <a:pt x="12944" y="20647"/>
                </a:lnTo>
                <a:lnTo>
                  <a:pt x="13025" y="20647"/>
                </a:lnTo>
                <a:lnTo>
                  <a:pt x="13106" y="20488"/>
                </a:lnTo>
                <a:lnTo>
                  <a:pt x="13187" y="20488"/>
                </a:lnTo>
                <a:lnTo>
                  <a:pt x="13348" y="20329"/>
                </a:lnTo>
                <a:lnTo>
                  <a:pt x="13591" y="20329"/>
                </a:lnTo>
                <a:lnTo>
                  <a:pt x="13753" y="20171"/>
                </a:lnTo>
                <a:lnTo>
                  <a:pt x="13996" y="20012"/>
                </a:lnTo>
                <a:lnTo>
                  <a:pt x="14157" y="20012"/>
                </a:lnTo>
                <a:lnTo>
                  <a:pt x="14238" y="19853"/>
                </a:lnTo>
                <a:lnTo>
                  <a:pt x="14319" y="19853"/>
                </a:lnTo>
                <a:lnTo>
                  <a:pt x="14400" y="19694"/>
                </a:lnTo>
                <a:lnTo>
                  <a:pt x="14481" y="19694"/>
                </a:lnTo>
                <a:lnTo>
                  <a:pt x="14481" y="19535"/>
                </a:lnTo>
                <a:lnTo>
                  <a:pt x="14562" y="19535"/>
                </a:lnTo>
                <a:lnTo>
                  <a:pt x="14562" y="19376"/>
                </a:lnTo>
                <a:lnTo>
                  <a:pt x="14643" y="19218"/>
                </a:lnTo>
                <a:lnTo>
                  <a:pt x="14643" y="18900"/>
                </a:lnTo>
                <a:lnTo>
                  <a:pt x="14562" y="18741"/>
                </a:lnTo>
                <a:lnTo>
                  <a:pt x="14562" y="18582"/>
                </a:lnTo>
                <a:lnTo>
                  <a:pt x="14481" y="18424"/>
                </a:lnTo>
                <a:lnTo>
                  <a:pt x="14400" y="18424"/>
                </a:lnTo>
                <a:lnTo>
                  <a:pt x="14238" y="18106"/>
                </a:lnTo>
                <a:lnTo>
                  <a:pt x="13996" y="18106"/>
                </a:lnTo>
                <a:lnTo>
                  <a:pt x="13915" y="18265"/>
                </a:lnTo>
                <a:lnTo>
                  <a:pt x="13510" y="18265"/>
                </a:lnTo>
                <a:lnTo>
                  <a:pt x="13510" y="18106"/>
                </a:lnTo>
                <a:lnTo>
                  <a:pt x="13348" y="17947"/>
                </a:lnTo>
                <a:lnTo>
                  <a:pt x="13348" y="17788"/>
                </a:lnTo>
                <a:lnTo>
                  <a:pt x="13267" y="17788"/>
                </a:lnTo>
                <a:lnTo>
                  <a:pt x="13267" y="17629"/>
                </a:lnTo>
                <a:lnTo>
                  <a:pt x="13187" y="17629"/>
                </a:lnTo>
                <a:lnTo>
                  <a:pt x="13187" y="17312"/>
                </a:lnTo>
                <a:lnTo>
                  <a:pt x="13267" y="17312"/>
                </a:lnTo>
                <a:lnTo>
                  <a:pt x="13267" y="17153"/>
                </a:lnTo>
                <a:lnTo>
                  <a:pt x="13429" y="16835"/>
                </a:lnTo>
                <a:lnTo>
                  <a:pt x="13510" y="16835"/>
                </a:lnTo>
                <a:lnTo>
                  <a:pt x="13510" y="16518"/>
                </a:lnTo>
                <a:lnTo>
                  <a:pt x="13429" y="16359"/>
                </a:lnTo>
                <a:lnTo>
                  <a:pt x="13429" y="15882"/>
                </a:lnTo>
                <a:lnTo>
                  <a:pt x="13348" y="15724"/>
                </a:lnTo>
                <a:lnTo>
                  <a:pt x="13429" y="15724"/>
                </a:lnTo>
                <a:lnTo>
                  <a:pt x="13429" y="15565"/>
                </a:lnTo>
                <a:lnTo>
                  <a:pt x="13510" y="15406"/>
                </a:lnTo>
                <a:lnTo>
                  <a:pt x="13510" y="15247"/>
                </a:lnTo>
                <a:lnTo>
                  <a:pt x="13591" y="15247"/>
                </a:lnTo>
                <a:lnTo>
                  <a:pt x="13753" y="14929"/>
                </a:lnTo>
                <a:lnTo>
                  <a:pt x="13834" y="14929"/>
                </a:lnTo>
                <a:lnTo>
                  <a:pt x="13996" y="15247"/>
                </a:lnTo>
                <a:lnTo>
                  <a:pt x="13996" y="15406"/>
                </a:lnTo>
                <a:lnTo>
                  <a:pt x="14157" y="15724"/>
                </a:lnTo>
                <a:lnTo>
                  <a:pt x="14157" y="15882"/>
                </a:lnTo>
                <a:lnTo>
                  <a:pt x="14238" y="15882"/>
                </a:lnTo>
                <a:lnTo>
                  <a:pt x="14319" y="16041"/>
                </a:lnTo>
                <a:lnTo>
                  <a:pt x="14400" y="16041"/>
                </a:lnTo>
                <a:lnTo>
                  <a:pt x="14400" y="15882"/>
                </a:lnTo>
                <a:lnTo>
                  <a:pt x="14481" y="15724"/>
                </a:lnTo>
                <a:lnTo>
                  <a:pt x="14481" y="15565"/>
                </a:lnTo>
                <a:lnTo>
                  <a:pt x="14562" y="15406"/>
                </a:lnTo>
                <a:lnTo>
                  <a:pt x="14562" y="15247"/>
                </a:lnTo>
                <a:lnTo>
                  <a:pt x="14643" y="15247"/>
                </a:lnTo>
                <a:lnTo>
                  <a:pt x="14643" y="15088"/>
                </a:lnTo>
                <a:lnTo>
                  <a:pt x="14724" y="14929"/>
                </a:lnTo>
                <a:lnTo>
                  <a:pt x="14966" y="14929"/>
                </a:lnTo>
                <a:lnTo>
                  <a:pt x="15047" y="14771"/>
                </a:lnTo>
                <a:lnTo>
                  <a:pt x="15371" y="14771"/>
                </a:lnTo>
                <a:lnTo>
                  <a:pt x="15533" y="15088"/>
                </a:lnTo>
                <a:lnTo>
                  <a:pt x="15533" y="15247"/>
                </a:lnTo>
                <a:lnTo>
                  <a:pt x="15613" y="15247"/>
                </a:lnTo>
                <a:lnTo>
                  <a:pt x="15694" y="15406"/>
                </a:lnTo>
                <a:lnTo>
                  <a:pt x="15694" y="15565"/>
                </a:lnTo>
                <a:lnTo>
                  <a:pt x="16261" y="15565"/>
                </a:lnTo>
                <a:lnTo>
                  <a:pt x="16422" y="15406"/>
                </a:lnTo>
                <a:lnTo>
                  <a:pt x="16746" y="15247"/>
                </a:lnTo>
                <a:lnTo>
                  <a:pt x="17070" y="15247"/>
                </a:lnTo>
                <a:lnTo>
                  <a:pt x="17231" y="15088"/>
                </a:lnTo>
                <a:lnTo>
                  <a:pt x="17474" y="15247"/>
                </a:lnTo>
                <a:lnTo>
                  <a:pt x="17879" y="15247"/>
                </a:lnTo>
                <a:lnTo>
                  <a:pt x="17879" y="15406"/>
                </a:lnTo>
                <a:lnTo>
                  <a:pt x="18040" y="15565"/>
                </a:lnTo>
                <a:lnTo>
                  <a:pt x="18202" y="15882"/>
                </a:lnTo>
                <a:lnTo>
                  <a:pt x="18445" y="16200"/>
                </a:lnTo>
                <a:lnTo>
                  <a:pt x="18526" y="16359"/>
                </a:lnTo>
                <a:lnTo>
                  <a:pt x="18607" y="16041"/>
                </a:lnTo>
                <a:lnTo>
                  <a:pt x="18688" y="15882"/>
                </a:lnTo>
                <a:lnTo>
                  <a:pt x="18688" y="15565"/>
                </a:lnTo>
                <a:lnTo>
                  <a:pt x="18769" y="15565"/>
                </a:lnTo>
                <a:lnTo>
                  <a:pt x="18769" y="15088"/>
                </a:lnTo>
                <a:lnTo>
                  <a:pt x="18688" y="14929"/>
                </a:lnTo>
                <a:lnTo>
                  <a:pt x="18688" y="14294"/>
                </a:lnTo>
                <a:lnTo>
                  <a:pt x="18769" y="14294"/>
                </a:lnTo>
                <a:lnTo>
                  <a:pt x="18769" y="13976"/>
                </a:lnTo>
                <a:lnTo>
                  <a:pt x="18849" y="13976"/>
                </a:lnTo>
                <a:lnTo>
                  <a:pt x="18849" y="13818"/>
                </a:lnTo>
                <a:lnTo>
                  <a:pt x="18930" y="13818"/>
                </a:lnTo>
                <a:lnTo>
                  <a:pt x="19011" y="13659"/>
                </a:lnTo>
                <a:lnTo>
                  <a:pt x="19173" y="13659"/>
                </a:lnTo>
                <a:lnTo>
                  <a:pt x="19254" y="13500"/>
                </a:lnTo>
                <a:lnTo>
                  <a:pt x="19578" y="13500"/>
                </a:lnTo>
                <a:lnTo>
                  <a:pt x="19739" y="13818"/>
                </a:lnTo>
                <a:lnTo>
                  <a:pt x="19820" y="13818"/>
                </a:lnTo>
                <a:lnTo>
                  <a:pt x="19901" y="13976"/>
                </a:lnTo>
                <a:lnTo>
                  <a:pt x="20063" y="13976"/>
                </a:lnTo>
                <a:lnTo>
                  <a:pt x="20063" y="13818"/>
                </a:lnTo>
                <a:lnTo>
                  <a:pt x="20144" y="13818"/>
                </a:lnTo>
                <a:lnTo>
                  <a:pt x="20144" y="13659"/>
                </a:lnTo>
                <a:lnTo>
                  <a:pt x="20225" y="13500"/>
                </a:lnTo>
                <a:lnTo>
                  <a:pt x="20225" y="13024"/>
                </a:lnTo>
                <a:lnTo>
                  <a:pt x="20306" y="12706"/>
                </a:lnTo>
                <a:lnTo>
                  <a:pt x="20306" y="11276"/>
                </a:lnTo>
                <a:lnTo>
                  <a:pt x="20387" y="11276"/>
                </a:lnTo>
                <a:lnTo>
                  <a:pt x="20387" y="11118"/>
                </a:lnTo>
                <a:lnTo>
                  <a:pt x="20548" y="10800"/>
                </a:lnTo>
                <a:lnTo>
                  <a:pt x="20629" y="10800"/>
                </a:lnTo>
                <a:lnTo>
                  <a:pt x="20629" y="10641"/>
                </a:lnTo>
                <a:lnTo>
                  <a:pt x="21034" y="10641"/>
                </a:lnTo>
                <a:lnTo>
                  <a:pt x="21034" y="10482"/>
                </a:lnTo>
                <a:lnTo>
                  <a:pt x="21115" y="10482"/>
                </a:lnTo>
                <a:lnTo>
                  <a:pt x="21196" y="10324"/>
                </a:lnTo>
                <a:lnTo>
                  <a:pt x="21196" y="9688"/>
                </a:lnTo>
                <a:lnTo>
                  <a:pt x="21276" y="9529"/>
                </a:lnTo>
                <a:lnTo>
                  <a:pt x="21357" y="9529"/>
                </a:lnTo>
                <a:lnTo>
                  <a:pt x="21438" y="9212"/>
                </a:lnTo>
                <a:lnTo>
                  <a:pt x="21600" y="9212"/>
                </a:lnTo>
                <a:lnTo>
                  <a:pt x="21600" y="9053"/>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51" name="Freeform 48"/>
          <p:cNvSpPr/>
          <p:nvPr/>
        </p:nvSpPr>
        <p:spPr>
          <a:xfrm>
            <a:off x="7809578" y="3506866"/>
            <a:ext cx="927352" cy="391057"/>
          </a:xfrm>
          <a:custGeom>
            <a:avLst/>
            <a:gdLst/>
            <a:ahLst/>
            <a:cxnLst>
              <a:cxn ang="0">
                <a:pos x="wd2" y="hd2"/>
              </a:cxn>
              <a:cxn ang="5400000">
                <a:pos x="wd2" y="hd2"/>
              </a:cxn>
              <a:cxn ang="10800000">
                <a:pos x="wd2" y="hd2"/>
              </a:cxn>
              <a:cxn ang="16200000">
                <a:pos x="wd2" y="hd2"/>
              </a:cxn>
            </a:cxnLst>
            <a:rect l="0" t="0" r="r" b="b"/>
            <a:pathLst>
              <a:path w="21600" h="21600" extrusionOk="0">
                <a:moveTo>
                  <a:pt x="21600" y="9053"/>
                </a:moveTo>
                <a:lnTo>
                  <a:pt x="21600" y="8735"/>
                </a:lnTo>
                <a:lnTo>
                  <a:pt x="21519" y="8418"/>
                </a:lnTo>
                <a:lnTo>
                  <a:pt x="21357" y="7465"/>
                </a:lnTo>
                <a:lnTo>
                  <a:pt x="21357" y="7147"/>
                </a:lnTo>
                <a:lnTo>
                  <a:pt x="21196" y="6829"/>
                </a:lnTo>
                <a:lnTo>
                  <a:pt x="21196" y="6512"/>
                </a:lnTo>
                <a:lnTo>
                  <a:pt x="20953" y="6035"/>
                </a:lnTo>
                <a:lnTo>
                  <a:pt x="20791" y="6035"/>
                </a:lnTo>
                <a:lnTo>
                  <a:pt x="20629" y="5876"/>
                </a:lnTo>
                <a:lnTo>
                  <a:pt x="20467" y="5876"/>
                </a:lnTo>
                <a:lnTo>
                  <a:pt x="20387" y="5718"/>
                </a:lnTo>
                <a:lnTo>
                  <a:pt x="20225" y="5559"/>
                </a:lnTo>
                <a:lnTo>
                  <a:pt x="20144" y="5559"/>
                </a:lnTo>
                <a:lnTo>
                  <a:pt x="20144" y="5400"/>
                </a:lnTo>
                <a:lnTo>
                  <a:pt x="20063" y="5400"/>
                </a:lnTo>
                <a:lnTo>
                  <a:pt x="19982" y="5082"/>
                </a:lnTo>
                <a:lnTo>
                  <a:pt x="19982" y="4924"/>
                </a:lnTo>
                <a:lnTo>
                  <a:pt x="19901" y="4765"/>
                </a:lnTo>
                <a:lnTo>
                  <a:pt x="19820" y="4765"/>
                </a:lnTo>
                <a:lnTo>
                  <a:pt x="19820" y="4606"/>
                </a:lnTo>
                <a:lnTo>
                  <a:pt x="19173" y="4606"/>
                </a:lnTo>
                <a:lnTo>
                  <a:pt x="19173" y="4447"/>
                </a:lnTo>
                <a:lnTo>
                  <a:pt x="19011" y="4129"/>
                </a:lnTo>
                <a:lnTo>
                  <a:pt x="19011" y="3971"/>
                </a:lnTo>
                <a:lnTo>
                  <a:pt x="18930" y="3653"/>
                </a:lnTo>
                <a:lnTo>
                  <a:pt x="18930" y="3494"/>
                </a:lnTo>
                <a:lnTo>
                  <a:pt x="18769" y="3018"/>
                </a:lnTo>
                <a:lnTo>
                  <a:pt x="18688" y="2382"/>
                </a:lnTo>
                <a:lnTo>
                  <a:pt x="18688" y="2224"/>
                </a:lnTo>
                <a:lnTo>
                  <a:pt x="18607" y="1906"/>
                </a:lnTo>
                <a:lnTo>
                  <a:pt x="18526" y="1747"/>
                </a:lnTo>
                <a:lnTo>
                  <a:pt x="18526" y="1588"/>
                </a:lnTo>
                <a:lnTo>
                  <a:pt x="18445" y="1429"/>
                </a:lnTo>
                <a:lnTo>
                  <a:pt x="18364" y="1429"/>
                </a:lnTo>
                <a:lnTo>
                  <a:pt x="18364" y="1271"/>
                </a:lnTo>
                <a:lnTo>
                  <a:pt x="17555" y="1271"/>
                </a:lnTo>
                <a:lnTo>
                  <a:pt x="17474" y="1429"/>
                </a:lnTo>
                <a:lnTo>
                  <a:pt x="17393" y="1429"/>
                </a:lnTo>
                <a:lnTo>
                  <a:pt x="17151" y="1747"/>
                </a:lnTo>
                <a:lnTo>
                  <a:pt x="16989" y="1747"/>
                </a:lnTo>
                <a:lnTo>
                  <a:pt x="16908" y="1906"/>
                </a:lnTo>
                <a:lnTo>
                  <a:pt x="16665" y="1906"/>
                </a:lnTo>
                <a:lnTo>
                  <a:pt x="16665" y="2065"/>
                </a:lnTo>
                <a:lnTo>
                  <a:pt x="16099" y="2065"/>
                </a:lnTo>
                <a:lnTo>
                  <a:pt x="16099" y="1906"/>
                </a:lnTo>
                <a:lnTo>
                  <a:pt x="16018" y="1906"/>
                </a:lnTo>
                <a:lnTo>
                  <a:pt x="16018" y="953"/>
                </a:lnTo>
                <a:lnTo>
                  <a:pt x="15937" y="953"/>
                </a:lnTo>
                <a:lnTo>
                  <a:pt x="15937" y="794"/>
                </a:lnTo>
                <a:lnTo>
                  <a:pt x="15613" y="159"/>
                </a:lnTo>
                <a:lnTo>
                  <a:pt x="15452" y="159"/>
                </a:lnTo>
                <a:lnTo>
                  <a:pt x="15452" y="0"/>
                </a:lnTo>
                <a:lnTo>
                  <a:pt x="15209" y="0"/>
                </a:lnTo>
                <a:lnTo>
                  <a:pt x="15047" y="159"/>
                </a:lnTo>
                <a:lnTo>
                  <a:pt x="14966" y="159"/>
                </a:lnTo>
                <a:lnTo>
                  <a:pt x="14643" y="318"/>
                </a:lnTo>
                <a:lnTo>
                  <a:pt x="14481" y="476"/>
                </a:lnTo>
                <a:lnTo>
                  <a:pt x="14400" y="476"/>
                </a:lnTo>
                <a:lnTo>
                  <a:pt x="14157" y="635"/>
                </a:lnTo>
                <a:lnTo>
                  <a:pt x="13915" y="635"/>
                </a:lnTo>
                <a:lnTo>
                  <a:pt x="13672" y="794"/>
                </a:lnTo>
                <a:lnTo>
                  <a:pt x="12782" y="794"/>
                </a:lnTo>
                <a:lnTo>
                  <a:pt x="12378" y="635"/>
                </a:lnTo>
                <a:lnTo>
                  <a:pt x="12054" y="635"/>
                </a:lnTo>
                <a:lnTo>
                  <a:pt x="11973" y="476"/>
                </a:lnTo>
                <a:lnTo>
                  <a:pt x="11892" y="476"/>
                </a:lnTo>
                <a:lnTo>
                  <a:pt x="11649" y="318"/>
                </a:lnTo>
                <a:lnTo>
                  <a:pt x="11569" y="318"/>
                </a:lnTo>
                <a:lnTo>
                  <a:pt x="11407" y="159"/>
                </a:lnTo>
                <a:lnTo>
                  <a:pt x="11002" y="159"/>
                </a:lnTo>
                <a:lnTo>
                  <a:pt x="11002" y="318"/>
                </a:lnTo>
                <a:lnTo>
                  <a:pt x="10840" y="318"/>
                </a:lnTo>
                <a:lnTo>
                  <a:pt x="10840" y="953"/>
                </a:lnTo>
                <a:lnTo>
                  <a:pt x="10921" y="1112"/>
                </a:lnTo>
                <a:lnTo>
                  <a:pt x="11002" y="1429"/>
                </a:lnTo>
                <a:lnTo>
                  <a:pt x="11002" y="2065"/>
                </a:lnTo>
                <a:lnTo>
                  <a:pt x="10921" y="2065"/>
                </a:lnTo>
                <a:lnTo>
                  <a:pt x="10921" y="2224"/>
                </a:lnTo>
                <a:lnTo>
                  <a:pt x="10760" y="2382"/>
                </a:lnTo>
                <a:lnTo>
                  <a:pt x="10679" y="2382"/>
                </a:lnTo>
                <a:lnTo>
                  <a:pt x="10517" y="2541"/>
                </a:lnTo>
                <a:lnTo>
                  <a:pt x="10436" y="2541"/>
                </a:lnTo>
                <a:lnTo>
                  <a:pt x="10355" y="2700"/>
                </a:lnTo>
                <a:lnTo>
                  <a:pt x="10193" y="2700"/>
                </a:lnTo>
                <a:lnTo>
                  <a:pt x="10031" y="2859"/>
                </a:lnTo>
                <a:lnTo>
                  <a:pt x="9789" y="2859"/>
                </a:lnTo>
                <a:lnTo>
                  <a:pt x="9789" y="3018"/>
                </a:lnTo>
                <a:lnTo>
                  <a:pt x="9627" y="3018"/>
                </a:lnTo>
                <a:lnTo>
                  <a:pt x="9627" y="3176"/>
                </a:lnTo>
                <a:lnTo>
                  <a:pt x="9546" y="3176"/>
                </a:lnTo>
                <a:lnTo>
                  <a:pt x="9546" y="3653"/>
                </a:lnTo>
                <a:lnTo>
                  <a:pt x="9627" y="3812"/>
                </a:lnTo>
                <a:lnTo>
                  <a:pt x="9789" y="3971"/>
                </a:lnTo>
                <a:lnTo>
                  <a:pt x="9870" y="4129"/>
                </a:lnTo>
                <a:lnTo>
                  <a:pt x="9951" y="4447"/>
                </a:lnTo>
                <a:lnTo>
                  <a:pt x="9951" y="4924"/>
                </a:lnTo>
                <a:lnTo>
                  <a:pt x="9708" y="5400"/>
                </a:lnTo>
                <a:lnTo>
                  <a:pt x="9465" y="5400"/>
                </a:lnTo>
                <a:lnTo>
                  <a:pt x="9384" y="5241"/>
                </a:lnTo>
                <a:lnTo>
                  <a:pt x="9222" y="5241"/>
                </a:lnTo>
                <a:lnTo>
                  <a:pt x="9142" y="5082"/>
                </a:lnTo>
                <a:lnTo>
                  <a:pt x="8980" y="4924"/>
                </a:lnTo>
                <a:lnTo>
                  <a:pt x="8899" y="4765"/>
                </a:lnTo>
                <a:lnTo>
                  <a:pt x="8575" y="4447"/>
                </a:lnTo>
                <a:lnTo>
                  <a:pt x="8413" y="4129"/>
                </a:lnTo>
                <a:lnTo>
                  <a:pt x="8252" y="3971"/>
                </a:lnTo>
                <a:lnTo>
                  <a:pt x="8171" y="3812"/>
                </a:lnTo>
                <a:lnTo>
                  <a:pt x="7604" y="3812"/>
                </a:lnTo>
                <a:lnTo>
                  <a:pt x="7443" y="3971"/>
                </a:lnTo>
                <a:lnTo>
                  <a:pt x="7038" y="3971"/>
                </a:lnTo>
                <a:lnTo>
                  <a:pt x="6957" y="3812"/>
                </a:lnTo>
                <a:lnTo>
                  <a:pt x="6796" y="3812"/>
                </a:lnTo>
                <a:lnTo>
                  <a:pt x="6796" y="3653"/>
                </a:lnTo>
                <a:lnTo>
                  <a:pt x="6715" y="3653"/>
                </a:lnTo>
                <a:lnTo>
                  <a:pt x="6715" y="3176"/>
                </a:lnTo>
                <a:lnTo>
                  <a:pt x="6796" y="3176"/>
                </a:lnTo>
                <a:lnTo>
                  <a:pt x="6796" y="2859"/>
                </a:lnTo>
                <a:lnTo>
                  <a:pt x="6715" y="2700"/>
                </a:lnTo>
                <a:lnTo>
                  <a:pt x="6715" y="2541"/>
                </a:lnTo>
                <a:lnTo>
                  <a:pt x="6472" y="2065"/>
                </a:lnTo>
                <a:lnTo>
                  <a:pt x="6310" y="2065"/>
                </a:lnTo>
                <a:lnTo>
                  <a:pt x="6148" y="1747"/>
                </a:lnTo>
                <a:lnTo>
                  <a:pt x="5906" y="1588"/>
                </a:lnTo>
                <a:lnTo>
                  <a:pt x="5663" y="1271"/>
                </a:lnTo>
                <a:lnTo>
                  <a:pt x="5501" y="1112"/>
                </a:lnTo>
                <a:lnTo>
                  <a:pt x="5339" y="1112"/>
                </a:lnTo>
                <a:lnTo>
                  <a:pt x="5258" y="953"/>
                </a:lnTo>
                <a:lnTo>
                  <a:pt x="4207" y="953"/>
                </a:lnTo>
                <a:lnTo>
                  <a:pt x="4126" y="794"/>
                </a:lnTo>
                <a:lnTo>
                  <a:pt x="3802" y="794"/>
                </a:lnTo>
                <a:lnTo>
                  <a:pt x="3640" y="635"/>
                </a:lnTo>
                <a:lnTo>
                  <a:pt x="3317" y="635"/>
                </a:lnTo>
                <a:lnTo>
                  <a:pt x="3236" y="794"/>
                </a:lnTo>
                <a:lnTo>
                  <a:pt x="2912" y="794"/>
                </a:lnTo>
                <a:lnTo>
                  <a:pt x="2831" y="953"/>
                </a:lnTo>
                <a:lnTo>
                  <a:pt x="2751" y="953"/>
                </a:lnTo>
                <a:lnTo>
                  <a:pt x="2751" y="1112"/>
                </a:lnTo>
                <a:lnTo>
                  <a:pt x="2670" y="1112"/>
                </a:lnTo>
                <a:lnTo>
                  <a:pt x="2670" y="1429"/>
                </a:lnTo>
                <a:lnTo>
                  <a:pt x="2589" y="1588"/>
                </a:lnTo>
                <a:lnTo>
                  <a:pt x="2589" y="1906"/>
                </a:lnTo>
                <a:lnTo>
                  <a:pt x="2508" y="1906"/>
                </a:lnTo>
                <a:lnTo>
                  <a:pt x="2508" y="2065"/>
                </a:lnTo>
                <a:lnTo>
                  <a:pt x="2427" y="2065"/>
                </a:lnTo>
                <a:lnTo>
                  <a:pt x="2427" y="1906"/>
                </a:lnTo>
                <a:lnTo>
                  <a:pt x="2346" y="1906"/>
                </a:lnTo>
                <a:lnTo>
                  <a:pt x="2346" y="1747"/>
                </a:lnTo>
                <a:lnTo>
                  <a:pt x="2265" y="1747"/>
                </a:lnTo>
                <a:lnTo>
                  <a:pt x="2265" y="1588"/>
                </a:lnTo>
                <a:lnTo>
                  <a:pt x="2184" y="1271"/>
                </a:lnTo>
                <a:lnTo>
                  <a:pt x="2022" y="953"/>
                </a:lnTo>
                <a:lnTo>
                  <a:pt x="2022" y="794"/>
                </a:lnTo>
                <a:lnTo>
                  <a:pt x="1942" y="794"/>
                </a:lnTo>
                <a:lnTo>
                  <a:pt x="1942" y="635"/>
                </a:lnTo>
                <a:lnTo>
                  <a:pt x="1861" y="635"/>
                </a:lnTo>
                <a:lnTo>
                  <a:pt x="1780" y="476"/>
                </a:lnTo>
                <a:lnTo>
                  <a:pt x="1699" y="635"/>
                </a:lnTo>
                <a:lnTo>
                  <a:pt x="1456" y="635"/>
                </a:lnTo>
                <a:lnTo>
                  <a:pt x="1375" y="794"/>
                </a:lnTo>
                <a:lnTo>
                  <a:pt x="1294" y="794"/>
                </a:lnTo>
                <a:lnTo>
                  <a:pt x="1133" y="1112"/>
                </a:lnTo>
                <a:lnTo>
                  <a:pt x="1052" y="1112"/>
                </a:lnTo>
                <a:lnTo>
                  <a:pt x="809" y="1588"/>
                </a:lnTo>
                <a:lnTo>
                  <a:pt x="809" y="1747"/>
                </a:lnTo>
                <a:lnTo>
                  <a:pt x="485" y="2382"/>
                </a:lnTo>
                <a:lnTo>
                  <a:pt x="404" y="2859"/>
                </a:lnTo>
                <a:lnTo>
                  <a:pt x="81" y="4129"/>
                </a:lnTo>
                <a:lnTo>
                  <a:pt x="81" y="4447"/>
                </a:lnTo>
                <a:lnTo>
                  <a:pt x="0" y="4606"/>
                </a:lnTo>
                <a:lnTo>
                  <a:pt x="0" y="4924"/>
                </a:lnTo>
                <a:lnTo>
                  <a:pt x="81" y="5082"/>
                </a:lnTo>
                <a:lnTo>
                  <a:pt x="81" y="5241"/>
                </a:lnTo>
                <a:lnTo>
                  <a:pt x="162" y="5400"/>
                </a:lnTo>
                <a:lnTo>
                  <a:pt x="162" y="5559"/>
                </a:lnTo>
                <a:lnTo>
                  <a:pt x="324" y="5876"/>
                </a:lnTo>
                <a:lnTo>
                  <a:pt x="324" y="6035"/>
                </a:lnTo>
                <a:lnTo>
                  <a:pt x="404" y="6035"/>
                </a:lnTo>
                <a:lnTo>
                  <a:pt x="404" y="6194"/>
                </a:lnTo>
                <a:lnTo>
                  <a:pt x="485" y="6194"/>
                </a:lnTo>
                <a:lnTo>
                  <a:pt x="566" y="6353"/>
                </a:lnTo>
                <a:lnTo>
                  <a:pt x="728" y="6353"/>
                </a:lnTo>
                <a:lnTo>
                  <a:pt x="890" y="6671"/>
                </a:lnTo>
                <a:lnTo>
                  <a:pt x="971" y="6671"/>
                </a:lnTo>
                <a:lnTo>
                  <a:pt x="971" y="6829"/>
                </a:lnTo>
                <a:lnTo>
                  <a:pt x="1052" y="6829"/>
                </a:lnTo>
                <a:lnTo>
                  <a:pt x="1052" y="7147"/>
                </a:lnTo>
                <a:lnTo>
                  <a:pt x="1133" y="7465"/>
                </a:lnTo>
                <a:lnTo>
                  <a:pt x="1133" y="8100"/>
                </a:lnTo>
                <a:lnTo>
                  <a:pt x="1052" y="8259"/>
                </a:lnTo>
                <a:lnTo>
                  <a:pt x="1052" y="8576"/>
                </a:lnTo>
                <a:lnTo>
                  <a:pt x="809" y="9053"/>
                </a:lnTo>
                <a:lnTo>
                  <a:pt x="728" y="9053"/>
                </a:lnTo>
                <a:lnTo>
                  <a:pt x="566" y="9371"/>
                </a:lnTo>
                <a:lnTo>
                  <a:pt x="566" y="9529"/>
                </a:lnTo>
                <a:lnTo>
                  <a:pt x="485" y="9688"/>
                </a:lnTo>
                <a:lnTo>
                  <a:pt x="485" y="9847"/>
                </a:lnTo>
                <a:lnTo>
                  <a:pt x="404" y="10006"/>
                </a:lnTo>
                <a:lnTo>
                  <a:pt x="404" y="10800"/>
                </a:lnTo>
                <a:lnTo>
                  <a:pt x="324" y="11435"/>
                </a:lnTo>
                <a:lnTo>
                  <a:pt x="324" y="11594"/>
                </a:lnTo>
                <a:lnTo>
                  <a:pt x="404" y="11594"/>
                </a:lnTo>
                <a:lnTo>
                  <a:pt x="566" y="11435"/>
                </a:lnTo>
                <a:lnTo>
                  <a:pt x="728" y="11435"/>
                </a:lnTo>
                <a:lnTo>
                  <a:pt x="809" y="11276"/>
                </a:lnTo>
                <a:lnTo>
                  <a:pt x="1213" y="11276"/>
                </a:lnTo>
                <a:lnTo>
                  <a:pt x="1294" y="11435"/>
                </a:lnTo>
                <a:lnTo>
                  <a:pt x="1456" y="11594"/>
                </a:lnTo>
                <a:lnTo>
                  <a:pt x="1537" y="11594"/>
                </a:lnTo>
                <a:lnTo>
                  <a:pt x="1618" y="11753"/>
                </a:lnTo>
                <a:lnTo>
                  <a:pt x="1861" y="11753"/>
                </a:lnTo>
                <a:lnTo>
                  <a:pt x="1861" y="11594"/>
                </a:lnTo>
                <a:lnTo>
                  <a:pt x="1942" y="11435"/>
                </a:lnTo>
                <a:lnTo>
                  <a:pt x="1942" y="11276"/>
                </a:lnTo>
                <a:lnTo>
                  <a:pt x="2022" y="11118"/>
                </a:lnTo>
                <a:lnTo>
                  <a:pt x="2103" y="11118"/>
                </a:lnTo>
                <a:lnTo>
                  <a:pt x="2184" y="11276"/>
                </a:lnTo>
                <a:lnTo>
                  <a:pt x="2346" y="11276"/>
                </a:lnTo>
                <a:lnTo>
                  <a:pt x="2346" y="11435"/>
                </a:lnTo>
                <a:lnTo>
                  <a:pt x="2427" y="11435"/>
                </a:lnTo>
                <a:lnTo>
                  <a:pt x="2427" y="12071"/>
                </a:lnTo>
                <a:lnTo>
                  <a:pt x="2346" y="12229"/>
                </a:lnTo>
                <a:lnTo>
                  <a:pt x="2346" y="12706"/>
                </a:lnTo>
                <a:lnTo>
                  <a:pt x="2265" y="12865"/>
                </a:lnTo>
                <a:lnTo>
                  <a:pt x="2265" y="13182"/>
                </a:lnTo>
                <a:lnTo>
                  <a:pt x="2346" y="13182"/>
                </a:lnTo>
                <a:lnTo>
                  <a:pt x="2346" y="13341"/>
                </a:lnTo>
                <a:lnTo>
                  <a:pt x="2427" y="13500"/>
                </a:lnTo>
                <a:lnTo>
                  <a:pt x="2427" y="13818"/>
                </a:lnTo>
                <a:lnTo>
                  <a:pt x="1942" y="13818"/>
                </a:lnTo>
                <a:lnTo>
                  <a:pt x="1780" y="13659"/>
                </a:lnTo>
                <a:lnTo>
                  <a:pt x="1618" y="13659"/>
                </a:lnTo>
                <a:lnTo>
                  <a:pt x="1618" y="13818"/>
                </a:lnTo>
                <a:lnTo>
                  <a:pt x="1537" y="13818"/>
                </a:lnTo>
                <a:lnTo>
                  <a:pt x="1294" y="14294"/>
                </a:lnTo>
                <a:lnTo>
                  <a:pt x="1294" y="15247"/>
                </a:lnTo>
                <a:lnTo>
                  <a:pt x="809" y="15247"/>
                </a:lnTo>
                <a:lnTo>
                  <a:pt x="809" y="15724"/>
                </a:lnTo>
                <a:lnTo>
                  <a:pt x="890" y="16041"/>
                </a:lnTo>
                <a:lnTo>
                  <a:pt x="890" y="16200"/>
                </a:lnTo>
                <a:lnTo>
                  <a:pt x="971" y="16359"/>
                </a:lnTo>
                <a:lnTo>
                  <a:pt x="971" y="16835"/>
                </a:lnTo>
                <a:lnTo>
                  <a:pt x="1052" y="16994"/>
                </a:lnTo>
                <a:lnTo>
                  <a:pt x="1052" y="17153"/>
                </a:lnTo>
                <a:lnTo>
                  <a:pt x="1133" y="17312"/>
                </a:lnTo>
                <a:lnTo>
                  <a:pt x="1537" y="17312"/>
                </a:lnTo>
                <a:lnTo>
                  <a:pt x="1699" y="17153"/>
                </a:lnTo>
                <a:lnTo>
                  <a:pt x="1942" y="17153"/>
                </a:lnTo>
                <a:lnTo>
                  <a:pt x="2103" y="17471"/>
                </a:lnTo>
                <a:lnTo>
                  <a:pt x="2103" y="18900"/>
                </a:lnTo>
                <a:lnTo>
                  <a:pt x="2184" y="18900"/>
                </a:lnTo>
                <a:lnTo>
                  <a:pt x="2184" y="19218"/>
                </a:lnTo>
                <a:lnTo>
                  <a:pt x="2346" y="19218"/>
                </a:lnTo>
                <a:lnTo>
                  <a:pt x="2346" y="18265"/>
                </a:lnTo>
                <a:lnTo>
                  <a:pt x="2427" y="18265"/>
                </a:lnTo>
                <a:lnTo>
                  <a:pt x="2427" y="18106"/>
                </a:lnTo>
                <a:lnTo>
                  <a:pt x="2993" y="18106"/>
                </a:lnTo>
                <a:lnTo>
                  <a:pt x="3074" y="18265"/>
                </a:lnTo>
                <a:lnTo>
                  <a:pt x="3155" y="18265"/>
                </a:lnTo>
                <a:lnTo>
                  <a:pt x="3155" y="18424"/>
                </a:lnTo>
                <a:lnTo>
                  <a:pt x="3236" y="18582"/>
                </a:lnTo>
                <a:lnTo>
                  <a:pt x="3236" y="19218"/>
                </a:lnTo>
                <a:lnTo>
                  <a:pt x="3317" y="19535"/>
                </a:lnTo>
                <a:lnTo>
                  <a:pt x="3317" y="19853"/>
                </a:lnTo>
                <a:lnTo>
                  <a:pt x="3398" y="19853"/>
                </a:lnTo>
                <a:lnTo>
                  <a:pt x="3560" y="19694"/>
                </a:lnTo>
                <a:lnTo>
                  <a:pt x="3640" y="19535"/>
                </a:lnTo>
                <a:lnTo>
                  <a:pt x="4126" y="19535"/>
                </a:lnTo>
                <a:lnTo>
                  <a:pt x="4207" y="19694"/>
                </a:lnTo>
                <a:lnTo>
                  <a:pt x="4288" y="19694"/>
                </a:lnTo>
                <a:lnTo>
                  <a:pt x="4369" y="19853"/>
                </a:lnTo>
                <a:lnTo>
                  <a:pt x="4369" y="20171"/>
                </a:lnTo>
                <a:lnTo>
                  <a:pt x="4288" y="20329"/>
                </a:lnTo>
                <a:lnTo>
                  <a:pt x="4288" y="20647"/>
                </a:lnTo>
                <a:lnTo>
                  <a:pt x="4369" y="20647"/>
                </a:lnTo>
                <a:lnTo>
                  <a:pt x="4449" y="20806"/>
                </a:lnTo>
                <a:lnTo>
                  <a:pt x="4611" y="20806"/>
                </a:lnTo>
                <a:lnTo>
                  <a:pt x="4773" y="20965"/>
                </a:lnTo>
                <a:lnTo>
                  <a:pt x="4854" y="20965"/>
                </a:lnTo>
                <a:lnTo>
                  <a:pt x="4854" y="20171"/>
                </a:lnTo>
                <a:lnTo>
                  <a:pt x="4935" y="19376"/>
                </a:lnTo>
                <a:lnTo>
                  <a:pt x="4935" y="18106"/>
                </a:lnTo>
                <a:lnTo>
                  <a:pt x="5016" y="17471"/>
                </a:lnTo>
                <a:lnTo>
                  <a:pt x="5016" y="16994"/>
                </a:lnTo>
                <a:lnTo>
                  <a:pt x="5097" y="16518"/>
                </a:lnTo>
                <a:lnTo>
                  <a:pt x="5097" y="16200"/>
                </a:lnTo>
                <a:lnTo>
                  <a:pt x="5178" y="15724"/>
                </a:lnTo>
                <a:lnTo>
                  <a:pt x="5178" y="15565"/>
                </a:lnTo>
                <a:lnTo>
                  <a:pt x="5258" y="15406"/>
                </a:lnTo>
                <a:lnTo>
                  <a:pt x="5258" y="15247"/>
                </a:lnTo>
                <a:lnTo>
                  <a:pt x="5339" y="15247"/>
                </a:lnTo>
                <a:lnTo>
                  <a:pt x="5339" y="15088"/>
                </a:lnTo>
                <a:lnTo>
                  <a:pt x="5663" y="14453"/>
                </a:lnTo>
                <a:lnTo>
                  <a:pt x="5825" y="14294"/>
                </a:lnTo>
                <a:lnTo>
                  <a:pt x="5987" y="13976"/>
                </a:lnTo>
                <a:lnTo>
                  <a:pt x="6229" y="13659"/>
                </a:lnTo>
                <a:lnTo>
                  <a:pt x="6391" y="13500"/>
                </a:lnTo>
                <a:lnTo>
                  <a:pt x="6553" y="13182"/>
                </a:lnTo>
                <a:lnTo>
                  <a:pt x="6957" y="13182"/>
                </a:lnTo>
                <a:lnTo>
                  <a:pt x="7038" y="13024"/>
                </a:lnTo>
                <a:lnTo>
                  <a:pt x="7119" y="13024"/>
                </a:lnTo>
                <a:lnTo>
                  <a:pt x="7119" y="12865"/>
                </a:lnTo>
                <a:lnTo>
                  <a:pt x="7200" y="12865"/>
                </a:lnTo>
                <a:lnTo>
                  <a:pt x="7200" y="12706"/>
                </a:lnTo>
                <a:lnTo>
                  <a:pt x="7119" y="12547"/>
                </a:lnTo>
                <a:lnTo>
                  <a:pt x="7119" y="11594"/>
                </a:lnTo>
                <a:lnTo>
                  <a:pt x="7281" y="11594"/>
                </a:lnTo>
                <a:lnTo>
                  <a:pt x="7281" y="11435"/>
                </a:lnTo>
                <a:lnTo>
                  <a:pt x="8090" y="11435"/>
                </a:lnTo>
                <a:lnTo>
                  <a:pt x="8171" y="11594"/>
                </a:lnTo>
                <a:lnTo>
                  <a:pt x="8252" y="11594"/>
                </a:lnTo>
                <a:lnTo>
                  <a:pt x="8252" y="11753"/>
                </a:lnTo>
                <a:lnTo>
                  <a:pt x="8333" y="11753"/>
                </a:lnTo>
                <a:lnTo>
                  <a:pt x="8333" y="12547"/>
                </a:lnTo>
                <a:lnTo>
                  <a:pt x="8252" y="12706"/>
                </a:lnTo>
                <a:lnTo>
                  <a:pt x="8252" y="13500"/>
                </a:lnTo>
                <a:lnTo>
                  <a:pt x="8333" y="13659"/>
                </a:lnTo>
                <a:lnTo>
                  <a:pt x="8494" y="13818"/>
                </a:lnTo>
                <a:lnTo>
                  <a:pt x="8494" y="13976"/>
                </a:lnTo>
                <a:lnTo>
                  <a:pt x="8575" y="13976"/>
                </a:lnTo>
                <a:lnTo>
                  <a:pt x="8575" y="14135"/>
                </a:lnTo>
                <a:lnTo>
                  <a:pt x="8656" y="14135"/>
                </a:lnTo>
                <a:lnTo>
                  <a:pt x="8656" y="14294"/>
                </a:lnTo>
                <a:lnTo>
                  <a:pt x="8575" y="14294"/>
                </a:lnTo>
                <a:lnTo>
                  <a:pt x="8575" y="14453"/>
                </a:lnTo>
                <a:lnTo>
                  <a:pt x="8413" y="14771"/>
                </a:lnTo>
                <a:lnTo>
                  <a:pt x="8333" y="14771"/>
                </a:lnTo>
                <a:lnTo>
                  <a:pt x="8494" y="15406"/>
                </a:lnTo>
                <a:lnTo>
                  <a:pt x="8656" y="15882"/>
                </a:lnTo>
                <a:lnTo>
                  <a:pt x="8737" y="16200"/>
                </a:lnTo>
                <a:lnTo>
                  <a:pt x="8818" y="16359"/>
                </a:lnTo>
                <a:lnTo>
                  <a:pt x="8818" y="16676"/>
                </a:lnTo>
                <a:lnTo>
                  <a:pt x="8899" y="16835"/>
                </a:lnTo>
                <a:lnTo>
                  <a:pt x="8899" y="17153"/>
                </a:lnTo>
                <a:lnTo>
                  <a:pt x="9222" y="17153"/>
                </a:lnTo>
                <a:lnTo>
                  <a:pt x="9303" y="16994"/>
                </a:lnTo>
                <a:lnTo>
                  <a:pt x="9546" y="16835"/>
                </a:lnTo>
                <a:lnTo>
                  <a:pt x="10193" y="16835"/>
                </a:lnTo>
                <a:lnTo>
                  <a:pt x="10355" y="16994"/>
                </a:lnTo>
                <a:lnTo>
                  <a:pt x="10517" y="16994"/>
                </a:lnTo>
                <a:lnTo>
                  <a:pt x="10598" y="17153"/>
                </a:lnTo>
                <a:lnTo>
                  <a:pt x="10679" y="17153"/>
                </a:lnTo>
                <a:lnTo>
                  <a:pt x="10840" y="17312"/>
                </a:lnTo>
                <a:lnTo>
                  <a:pt x="10921" y="17312"/>
                </a:lnTo>
                <a:lnTo>
                  <a:pt x="10921" y="17471"/>
                </a:lnTo>
                <a:lnTo>
                  <a:pt x="11002" y="17471"/>
                </a:lnTo>
                <a:lnTo>
                  <a:pt x="11002" y="17788"/>
                </a:lnTo>
                <a:lnTo>
                  <a:pt x="11083" y="17788"/>
                </a:lnTo>
                <a:lnTo>
                  <a:pt x="11083" y="19535"/>
                </a:lnTo>
                <a:lnTo>
                  <a:pt x="11164" y="19853"/>
                </a:lnTo>
                <a:lnTo>
                  <a:pt x="11164" y="20171"/>
                </a:lnTo>
                <a:lnTo>
                  <a:pt x="11245" y="20171"/>
                </a:lnTo>
                <a:lnTo>
                  <a:pt x="11245" y="20329"/>
                </a:lnTo>
                <a:lnTo>
                  <a:pt x="11326" y="20488"/>
                </a:lnTo>
                <a:lnTo>
                  <a:pt x="11407" y="20488"/>
                </a:lnTo>
                <a:lnTo>
                  <a:pt x="11488" y="20647"/>
                </a:lnTo>
                <a:lnTo>
                  <a:pt x="11649" y="20806"/>
                </a:lnTo>
                <a:lnTo>
                  <a:pt x="11892" y="20965"/>
                </a:lnTo>
                <a:lnTo>
                  <a:pt x="11973" y="20965"/>
                </a:lnTo>
                <a:lnTo>
                  <a:pt x="12216" y="21441"/>
                </a:lnTo>
                <a:lnTo>
                  <a:pt x="12378" y="21600"/>
                </a:lnTo>
                <a:lnTo>
                  <a:pt x="12620" y="21124"/>
                </a:lnTo>
                <a:lnTo>
                  <a:pt x="12863" y="20806"/>
                </a:lnTo>
                <a:lnTo>
                  <a:pt x="12944" y="20647"/>
                </a:lnTo>
                <a:lnTo>
                  <a:pt x="13025" y="20647"/>
                </a:lnTo>
                <a:lnTo>
                  <a:pt x="13106" y="20488"/>
                </a:lnTo>
                <a:lnTo>
                  <a:pt x="13187" y="20488"/>
                </a:lnTo>
                <a:lnTo>
                  <a:pt x="13348" y="20329"/>
                </a:lnTo>
                <a:lnTo>
                  <a:pt x="13591" y="20329"/>
                </a:lnTo>
                <a:lnTo>
                  <a:pt x="13753" y="20171"/>
                </a:lnTo>
                <a:lnTo>
                  <a:pt x="13996" y="20012"/>
                </a:lnTo>
                <a:lnTo>
                  <a:pt x="14157" y="20012"/>
                </a:lnTo>
                <a:lnTo>
                  <a:pt x="14238" y="19853"/>
                </a:lnTo>
                <a:lnTo>
                  <a:pt x="14319" y="19853"/>
                </a:lnTo>
                <a:lnTo>
                  <a:pt x="14400" y="19694"/>
                </a:lnTo>
                <a:lnTo>
                  <a:pt x="14481" y="19694"/>
                </a:lnTo>
                <a:lnTo>
                  <a:pt x="14481" y="19535"/>
                </a:lnTo>
                <a:lnTo>
                  <a:pt x="14562" y="19535"/>
                </a:lnTo>
                <a:lnTo>
                  <a:pt x="14562" y="19376"/>
                </a:lnTo>
                <a:lnTo>
                  <a:pt x="14643" y="19218"/>
                </a:lnTo>
                <a:lnTo>
                  <a:pt x="14643" y="18900"/>
                </a:lnTo>
                <a:lnTo>
                  <a:pt x="14562" y="18741"/>
                </a:lnTo>
                <a:lnTo>
                  <a:pt x="14562" y="18582"/>
                </a:lnTo>
                <a:lnTo>
                  <a:pt x="14481" y="18424"/>
                </a:lnTo>
                <a:lnTo>
                  <a:pt x="14400" y="18424"/>
                </a:lnTo>
                <a:lnTo>
                  <a:pt x="14238" y="18106"/>
                </a:lnTo>
                <a:lnTo>
                  <a:pt x="13996" y="18106"/>
                </a:lnTo>
                <a:lnTo>
                  <a:pt x="13915" y="18265"/>
                </a:lnTo>
                <a:lnTo>
                  <a:pt x="13510" y="18265"/>
                </a:lnTo>
                <a:lnTo>
                  <a:pt x="13510" y="18106"/>
                </a:lnTo>
                <a:lnTo>
                  <a:pt x="13348" y="17947"/>
                </a:lnTo>
                <a:lnTo>
                  <a:pt x="13348" y="17788"/>
                </a:lnTo>
                <a:lnTo>
                  <a:pt x="13267" y="17788"/>
                </a:lnTo>
                <a:lnTo>
                  <a:pt x="13267" y="17629"/>
                </a:lnTo>
                <a:lnTo>
                  <a:pt x="13187" y="17629"/>
                </a:lnTo>
                <a:lnTo>
                  <a:pt x="13187" y="17312"/>
                </a:lnTo>
                <a:lnTo>
                  <a:pt x="13267" y="17312"/>
                </a:lnTo>
                <a:lnTo>
                  <a:pt x="13267" y="17153"/>
                </a:lnTo>
                <a:lnTo>
                  <a:pt x="13429" y="16835"/>
                </a:lnTo>
                <a:lnTo>
                  <a:pt x="13510" y="16835"/>
                </a:lnTo>
                <a:lnTo>
                  <a:pt x="13510" y="16518"/>
                </a:lnTo>
                <a:lnTo>
                  <a:pt x="13429" y="16359"/>
                </a:lnTo>
                <a:lnTo>
                  <a:pt x="13429" y="15882"/>
                </a:lnTo>
                <a:lnTo>
                  <a:pt x="13348" y="15724"/>
                </a:lnTo>
                <a:lnTo>
                  <a:pt x="13429" y="15724"/>
                </a:lnTo>
                <a:lnTo>
                  <a:pt x="13429" y="15565"/>
                </a:lnTo>
                <a:lnTo>
                  <a:pt x="13510" y="15406"/>
                </a:lnTo>
                <a:lnTo>
                  <a:pt x="13510" y="15247"/>
                </a:lnTo>
                <a:lnTo>
                  <a:pt x="13591" y="15247"/>
                </a:lnTo>
                <a:lnTo>
                  <a:pt x="13753" y="14929"/>
                </a:lnTo>
                <a:lnTo>
                  <a:pt x="13834" y="14929"/>
                </a:lnTo>
                <a:lnTo>
                  <a:pt x="13996" y="15247"/>
                </a:lnTo>
                <a:lnTo>
                  <a:pt x="13996" y="15406"/>
                </a:lnTo>
                <a:lnTo>
                  <a:pt x="14157" y="15724"/>
                </a:lnTo>
                <a:lnTo>
                  <a:pt x="14157" y="15882"/>
                </a:lnTo>
                <a:lnTo>
                  <a:pt x="14238" y="15882"/>
                </a:lnTo>
                <a:lnTo>
                  <a:pt x="14319" y="16041"/>
                </a:lnTo>
                <a:lnTo>
                  <a:pt x="14400" y="16041"/>
                </a:lnTo>
                <a:lnTo>
                  <a:pt x="14400" y="15882"/>
                </a:lnTo>
                <a:lnTo>
                  <a:pt x="14481" y="15724"/>
                </a:lnTo>
                <a:lnTo>
                  <a:pt x="14481" y="15565"/>
                </a:lnTo>
                <a:lnTo>
                  <a:pt x="14562" y="15406"/>
                </a:lnTo>
                <a:lnTo>
                  <a:pt x="14562" y="15247"/>
                </a:lnTo>
                <a:lnTo>
                  <a:pt x="14643" y="15247"/>
                </a:lnTo>
                <a:lnTo>
                  <a:pt x="14643" y="15088"/>
                </a:lnTo>
                <a:lnTo>
                  <a:pt x="14724" y="14929"/>
                </a:lnTo>
                <a:lnTo>
                  <a:pt x="14966" y="14929"/>
                </a:lnTo>
                <a:lnTo>
                  <a:pt x="15047" y="14771"/>
                </a:lnTo>
                <a:lnTo>
                  <a:pt x="15371" y="14771"/>
                </a:lnTo>
                <a:lnTo>
                  <a:pt x="15533" y="15088"/>
                </a:lnTo>
                <a:lnTo>
                  <a:pt x="15533" y="15247"/>
                </a:lnTo>
                <a:lnTo>
                  <a:pt x="15613" y="15247"/>
                </a:lnTo>
                <a:lnTo>
                  <a:pt x="15694" y="15406"/>
                </a:lnTo>
                <a:lnTo>
                  <a:pt x="15694" y="15565"/>
                </a:lnTo>
                <a:lnTo>
                  <a:pt x="16261" y="15565"/>
                </a:lnTo>
                <a:lnTo>
                  <a:pt x="16422" y="15406"/>
                </a:lnTo>
                <a:lnTo>
                  <a:pt x="16746" y="15247"/>
                </a:lnTo>
                <a:lnTo>
                  <a:pt x="17070" y="15247"/>
                </a:lnTo>
                <a:lnTo>
                  <a:pt x="17231" y="15088"/>
                </a:lnTo>
                <a:lnTo>
                  <a:pt x="17474" y="15247"/>
                </a:lnTo>
                <a:lnTo>
                  <a:pt x="17879" y="15247"/>
                </a:lnTo>
                <a:lnTo>
                  <a:pt x="17879" y="15406"/>
                </a:lnTo>
                <a:lnTo>
                  <a:pt x="18040" y="15565"/>
                </a:lnTo>
                <a:lnTo>
                  <a:pt x="18202" y="15882"/>
                </a:lnTo>
                <a:lnTo>
                  <a:pt x="18445" y="16200"/>
                </a:lnTo>
                <a:lnTo>
                  <a:pt x="18526" y="16359"/>
                </a:lnTo>
                <a:lnTo>
                  <a:pt x="18607" y="16041"/>
                </a:lnTo>
                <a:lnTo>
                  <a:pt x="18688" y="15882"/>
                </a:lnTo>
                <a:lnTo>
                  <a:pt x="18688" y="15565"/>
                </a:lnTo>
                <a:lnTo>
                  <a:pt x="18769" y="15565"/>
                </a:lnTo>
                <a:lnTo>
                  <a:pt x="18769" y="15088"/>
                </a:lnTo>
                <a:lnTo>
                  <a:pt x="18688" y="14929"/>
                </a:lnTo>
                <a:lnTo>
                  <a:pt x="18688" y="14294"/>
                </a:lnTo>
                <a:lnTo>
                  <a:pt x="18769" y="14294"/>
                </a:lnTo>
                <a:lnTo>
                  <a:pt x="18769" y="13976"/>
                </a:lnTo>
                <a:lnTo>
                  <a:pt x="18849" y="13976"/>
                </a:lnTo>
                <a:lnTo>
                  <a:pt x="18849" y="13818"/>
                </a:lnTo>
                <a:lnTo>
                  <a:pt x="18930" y="13818"/>
                </a:lnTo>
                <a:lnTo>
                  <a:pt x="19011" y="13659"/>
                </a:lnTo>
                <a:lnTo>
                  <a:pt x="19173" y="13659"/>
                </a:lnTo>
                <a:lnTo>
                  <a:pt x="19254" y="13500"/>
                </a:lnTo>
                <a:lnTo>
                  <a:pt x="19578" y="13500"/>
                </a:lnTo>
                <a:lnTo>
                  <a:pt x="19739" y="13818"/>
                </a:lnTo>
                <a:lnTo>
                  <a:pt x="19820" y="13818"/>
                </a:lnTo>
                <a:lnTo>
                  <a:pt x="19901" y="13976"/>
                </a:lnTo>
                <a:lnTo>
                  <a:pt x="20063" y="13976"/>
                </a:lnTo>
                <a:lnTo>
                  <a:pt x="20063" y="13818"/>
                </a:lnTo>
                <a:lnTo>
                  <a:pt x="20144" y="13818"/>
                </a:lnTo>
                <a:lnTo>
                  <a:pt x="20144" y="13659"/>
                </a:lnTo>
                <a:lnTo>
                  <a:pt x="20225" y="13500"/>
                </a:lnTo>
                <a:lnTo>
                  <a:pt x="20225" y="13024"/>
                </a:lnTo>
                <a:lnTo>
                  <a:pt x="20306" y="12706"/>
                </a:lnTo>
                <a:lnTo>
                  <a:pt x="20306" y="11276"/>
                </a:lnTo>
                <a:lnTo>
                  <a:pt x="20387" y="11276"/>
                </a:lnTo>
                <a:lnTo>
                  <a:pt x="20387" y="11118"/>
                </a:lnTo>
                <a:lnTo>
                  <a:pt x="20548" y="10800"/>
                </a:lnTo>
                <a:lnTo>
                  <a:pt x="20629" y="10800"/>
                </a:lnTo>
                <a:lnTo>
                  <a:pt x="20629" y="10641"/>
                </a:lnTo>
                <a:lnTo>
                  <a:pt x="21034" y="10641"/>
                </a:lnTo>
                <a:lnTo>
                  <a:pt x="21034" y="10482"/>
                </a:lnTo>
                <a:lnTo>
                  <a:pt x="21115" y="10482"/>
                </a:lnTo>
                <a:lnTo>
                  <a:pt x="21196" y="10324"/>
                </a:lnTo>
                <a:lnTo>
                  <a:pt x="21196" y="9688"/>
                </a:lnTo>
                <a:lnTo>
                  <a:pt x="21276" y="9529"/>
                </a:lnTo>
                <a:lnTo>
                  <a:pt x="21357" y="9529"/>
                </a:lnTo>
                <a:lnTo>
                  <a:pt x="21438" y="9212"/>
                </a:lnTo>
                <a:lnTo>
                  <a:pt x="21600" y="9212"/>
                </a:lnTo>
                <a:lnTo>
                  <a:pt x="21600" y="9053"/>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52" name="Freeform 49"/>
          <p:cNvSpPr/>
          <p:nvPr/>
        </p:nvSpPr>
        <p:spPr>
          <a:xfrm>
            <a:off x="8340983" y="3774278"/>
            <a:ext cx="263966" cy="163900"/>
          </a:xfrm>
          <a:custGeom>
            <a:avLst/>
            <a:gdLst/>
            <a:ahLst/>
            <a:cxnLst>
              <a:cxn ang="0">
                <a:pos x="wd2" y="hd2"/>
              </a:cxn>
              <a:cxn ang="5400000">
                <a:pos x="wd2" y="hd2"/>
              </a:cxn>
              <a:cxn ang="10800000">
                <a:pos x="wd2" y="hd2"/>
              </a:cxn>
              <a:cxn ang="16200000">
                <a:pos x="wd2" y="hd2"/>
              </a:cxn>
            </a:cxnLst>
            <a:rect l="0" t="0" r="r" b="b"/>
            <a:pathLst>
              <a:path w="21600" h="21600" extrusionOk="0">
                <a:moveTo>
                  <a:pt x="16768" y="6063"/>
                </a:moveTo>
                <a:lnTo>
                  <a:pt x="16768" y="6442"/>
                </a:lnTo>
                <a:lnTo>
                  <a:pt x="17337" y="6442"/>
                </a:lnTo>
                <a:lnTo>
                  <a:pt x="17621" y="6821"/>
                </a:lnTo>
                <a:lnTo>
                  <a:pt x="18474" y="6821"/>
                </a:lnTo>
                <a:lnTo>
                  <a:pt x="18474" y="7200"/>
                </a:lnTo>
                <a:lnTo>
                  <a:pt x="18758" y="7579"/>
                </a:lnTo>
                <a:lnTo>
                  <a:pt x="18758" y="8716"/>
                </a:lnTo>
                <a:lnTo>
                  <a:pt x="19042" y="9474"/>
                </a:lnTo>
                <a:lnTo>
                  <a:pt x="19042" y="12126"/>
                </a:lnTo>
                <a:lnTo>
                  <a:pt x="18758" y="12505"/>
                </a:lnTo>
                <a:lnTo>
                  <a:pt x="18758" y="13642"/>
                </a:lnTo>
                <a:lnTo>
                  <a:pt x="18474" y="14021"/>
                </a:lnTo>
                <a:lnTo>
                  <a:pt x="18474" y="14400"/>
                </a:lnTo>
                <a:lnTo>
                  <a:pt x="18189" y="14779"/>
                </a:lnTo>
                <a:lnTo>
                  <a:pt x="18189" y="15158"/>
                </a:lnTo>
                <a:lnTo>
                  <a:pt x="17905" y="15158"/>
                </a:lnTo>
                <a:lnTo>
                  <a:pt x="17621" y="15537"/>
                </a:lnTo>
                <a:lnTo>
                  <a:pt x="16768" y="15537"/>
                </a:lnTo>
                <a:lnTo>
                  <a:pt x="16768" y="15916"/>
                </a:lnTo>
                <a:lnTo>
                  <a:pt x="16484" y="15916"/>
                </a:lnTo>
                <a:lnTo>
                  <a:pt x="16484" y="16674"/>
                </a:lnTo>
                <a:lnTo>
                  <a:pt x="16200" y="17053"/>
                </a:lnTo>
                <a:lnTo>
                  <a:pt x="16200" y="17432"/>
                </a:lnTo>
                <a:lnTo>
                  <a:pt x="15916" y="17432"/>
                </a:lnTo>
                <a:lnTo>
                  <a:pt x="15632" y="17811"/>
                </a:lnTo>
                <a:lnTo>
                  <a:pt x="13074" y="17811"/>
                </a:lnTo>
                <a:lnTo>
                  <a:pt x="12789" y="18189"/>
                </a:lnTo>
                <a:lnTo>
                  <a:pt x="12505" y="18189"/>
                </a:lnTo>
                <a:lnTo>
                  <a:pt x="12505" y="18568"/>
                </a:lnTo>
                <a:lnTo>
                  <a:pt x="12221" y="18568"/>
                </a:lnTo>
                <a:lnTo>
                  <a:pt x="12505" y="18947"/>
                </a:lnTo>
                <a:lnTo>
                  <a:pt x="12505" y="20463"/>
                </a:lnTo>
                <a:lnTo>
                  <a:pt x="12221" y="20842"/>
                </a:lnTo>
                <a:lnTo>
                  <a:pt x="11937" y="21600"/>
                </a:lnTo>
                <a:lnTo>
                  <a:pt x="11653" y="21600"/>
                </a:lnTo>
                <a:lnTo>
                  <a:pt x="11653" y="20463"/>
                </a:lnTo>
                <a:lnTo>
                  <a:pt x="11368" y="19705"/>
                </a:lnTo>
                <a:lnTo>
                  <a:pt x="11084" y="18189"/>
                </a:lnTo>
                <a:lnTo>
                  <a:pt x="11084" y="17811"/>
                </a:lnTo>
                <a:lnTo>
                  <a:pt x="10800" y="17053"/>
                </a:lnTo>
                <a:lnTo>
                  <a:pt x="10800" y="16674"/>
                </a:lnTo>
                <a:lnTo>
                  <a:pt x="10516" y="15916"/>
                </a:lnTo>
                <a:lnTo>
                  <a:pt x="10232" y="15537"/>
                </a:lnTo>
                <a:lnTo>
                  <a:pt x="10232" y="15158"/>
                </a:lnTo>
                <a:lnTo>
                  <a:pt x="9947" y="14779"/>
                </a:lnTo>
                <a:lnTo>
                  <a:pt x="9095" y="14779"/>
                </a:lnTo>
                <a:lnTo>
                  <a:pt x="9095" y="15158"/>
                </a:lnTo>
                <a:lnTo>
                  <a:pt x="8811" y="15158"/>
                </a:lnTo>
                <a:lnTo>
                  <a:pt x="7389" y="17053"/>
                </a:lnTo>
                <a:lnTo>
                  <a:pt x="6821" y="17053"/>
                </a:lnTo>
                <a:lnTo>
                  <a:pt x="6253" y="17432"/>
                </a:lnTo>
                <a:lnTo>
                  <a:pt x="3979" y="17432"/>
                </a:lnTo>
                <a:lnTo>
                  <a:pt x="2274" y="16674"/>
                </a:lnTo>
                <a:lnTo>
                  <a:pt x="568" y="16295"/>
                </a:lnTo>
                <a:lnTo>
                  <a:pt x="0" y="16295"/>
                </a:lnTo>
                <a:lnTo>
                  <a:pt x="1137" y="15158"/>
                </a:lnTo>
                <a:lnTo>
                  <a:pt x="1705" y="14400"/>
                </a:lnTo>
                <a:lnTo>
                  <a:pt x="2274" y="14021"/>
                </a:lnTo>
                <a:lnTo>
                  <a:pt x="2558" y="14021"/>
                </a:lnTo>
                <a:lnTo>
                  <a:pt x="2842" y="13642"/>
                </a:lnTo>
                <a:lnTo>
                  <a:pt x="3126" y="13642"/>
                </a:lnTo>
                <a:lnTo>
                  <a:pt x="3695" y="13263"/>
                </a:lnTo>
                <a:lnTo>
                  <a:pt x="4263" y="13263"/>
                </a:lnTo>
                <a:lnTo>
                  <a:pt x="5116" y="12884"/>
                </a:lnTo>
                <a:lnTo>
                  <a:pt x="5684" y="12505"/>
                </a:lnTo>
                <a:lnTo>
                  <a:pt x="6537" y="12505"/>
                </a:lnTo>
                <a:lnTo>
                  <a:pt x="6821" y="12126"/>
                </a:lnTo>
                <a:lnTo>
                  <a:pt x="7105" y="12126"/>
                </a:lnTo>
                <a:lnTo>
                  <a:pt x="7674" y="11368"/>
                </a:lnTo>
                <a:lnTo>
                  <a:pt x="7674" y="10989"/>
                </a:lnTo>
                <a:lnTo>
                  <a:pt x="7958" y="10989"/>
                </a:lnTo>
                <a:lnTo>
                  <a:pt x="7958" y="10611"/>
                </a:lnTo>
                <a:lnTo>
                  <a:pt x="8242" y="10611"/>
                </a:lnTo>
                <a:lnTo>
                  <a:pt x="8242" y="9853"/>
                </a:lnTo>
                <a:lnTo>
                  <a:pt x="7958" y="9853"/>
                </a:lnTo>
                <a:lnTo>
                  <a:pt x="7958" y="9474"/>
                </a:lnTo>
                <a:lnTo>
                  <a:pt x="7105" y="8337"/>
                </a:lnTo>
                <a:lnTo>
                  <a:pt x="6821" y="8337"/>
                </a:lnTo>
                <a:lnTo>
                  <a:pt x="6537" y="7958"/>
                </a:lnTo>
                <a:lnTo>
                  <a:pt x="5684" y="7958"/>
                </a:lnTo>
                <a:lnTo>
                  <a:pt x="5684" y="8337"/>
                </a:lnTo>
                <a:lnTo>
                  <a:pt x="4547" y="8337"/>
                </a:lnTo>
                <a:lnTo>
                  <a:pt x="4263" y="7958"/>
                </a:lnTo>
                <a:lnTo>
                  <a:pt x="3979" y="7958"/>
                </a:lnTo>
                <a:lnTo>
                  <a:pt x="3126" y="6821"/>
                </a:lnTo>
                <a:lnTo>
                  <a:pt x="3126" y="6063"/>
                </a:lnTo>
                <a:lnTo>
                  <a:pt x="3411" y="5684"/>
                </a:lnTo>
                <a:lnTo>
                  <a:pt x="3411" y="5305"/>
                </a:lnTo>
                <a:lnTo>
                  <a:pt x="3979" y="4547"/>
                </a:lnTo>
                <a:lnTo>
                  <a:pt x="3979" y="3411"/>
                </a:lnTo>
                <a:lnTo>
                  <a:pt x="3695" y="3032"/>
                </a:lnTo>
                <a:lnTo>
                  <a:pt x="3695" y="1895"/>
                </a:lnTo>
                <a:lnTo>
                  <a:pt x="4832" y="379"/>
                </a:lnTo>
                <a:lnTo>
                  <a:pt x="5400" y="379"/>
                </a:lnTo>
                <a:lnTo>
                  <a:pt x="6253" y="1516"/>
                </a:lnTo>
                <a:lnTo>
                  <a:pt x="6537" y="2274"/>
                </a:lnTo>
                <a:lnTo>
                  <a:pt x="6537" y="2653"/>
                </a:lnTo>
                <a:lnTo>
                  <a:pt x="6821" y="2653"/>
                </a:lnTo>
                <a:lnTo>
                  <a:pt x="6821" y="3032"/>
                </a:lnTo>
                <a:lnTo>
                  <a:pt x="7105" y="3032"/>
                </a:lnTo>
                <a:lnTo>
                  <a:pt x="7389" y="2653"/>
                </a:lnTo>
                <a:lnTo>
                  <a:pt x="7389" y="2274"/>
                </a:lnTo>
                <a:lnTo>
                  <a:pt x="7674" y="1895"/>
                </a:lnTo>
                <a:lnTo>
                  <a:pt x="7674" y="1137"/>
                </a:lnTo>
                <a:lnTo>
                  <a:pt x="7958" y="1137"/>
                </a:lnTo>
                <a:lnTo>
                  <a:pt x="7958" y="758"/>
                </a:lnTo>
                <a:lnTo>
                  <a:pt x="8242" y="758"/>
                </a:lnTo>
                <a:lnTo>
                  <a:pt x="8526" y="379"/>
                </a:lnTo>
                <a:lnTo>
                  <a:pt x="8811" y="379"/>
                </a:lnTo>
                <a:lnTo>
                  <a:pt x="9095" y="0"/>
                </a:lnTo>
                <a:lnTo>
                  <a:pt x="10800" y="0"/>
                </a:lnTo>
                <a:lnTo>
                  <a:pt x="10800" y="379"/>
                </a:lnTo>
                <a:lnTo>
                  <a:pt x="11084" y="379"/>
                </a:lnTo>
                <a:lnTo>
                  <a:pt x="11653" y="1137"/>
                </a:lnTo>
                <a:lnTo>
                  <a:pt x="11653" y="1516"/>
                </a:lnTo>
                <a:lnTo>
                  <a:pt x="11937" y="1516"/>
                </a:lnTo>
                <a:lnTo>
                  <a:pt x="12221" y="1895"/>
                </a:lnTo>
                <a:lnTo>
                  <a:pt x="13074" y="1895"/>
                </a:lnTo>
                <a:lnTo>
                  <a:pt x="13642" y="1516"/>
                </a:lnTo>
                <a:lnTo>
                  <a:pt x="14211" y="1516"/>
                </a:lnTo>
                <a:lnTo>
                  <a:pt x="15632" y="1137"/>
                </a:lnTo>
                <a:lnTo>
                  <a:pt x="16200" y="758"/>
                </a:lnTo>
                <a:lnTo>
                  <a:pt x="18758" y="758"/>
                </a:lnTo>
                <a:lnTo>
                  <a:pt x="19042" y="1137"/>
                </a:lnTo>
                <a:lnTo>
                  <a:pt x="19611" y="1137"/>
                </a:lnTo>
                <a:lnTo>
                  <a:pt x="19895" y="1516"/>
                </a:lnTo>
                <a:lnTo>
                  <a:pt x="20463" y="1895"/>
                </a:lnTo>
                <a:lnTo>
                  <a:pt x="21600" y="3411"/>
                </a:lnTo>
                <a:lnTo>
                  <a:pt x="16768" y="6063"/>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53" name="Freeform 50"/>
          <p:cNvSpPr/>
          <p:nvPr/>
        </p:nvSpPr>
        <p:spPr>
          <a:xfrm>
            <a:off x="8340983" y="3774278"/>
            <a:ext cx="263966" cy="163900"/>
          </a:xfrm>
          <a:custGeom>
            <a:avLst/>
            <a:gdLst/>
            <a:ahLst/>
            <a:cxnLst>
              <a:cxn ang="0">
                <a:pos x="wd2" y="hd2"/>
              </a:cxn>
              <a:cxn ang="5400000">
                <a:pos x="wd2" y="hd2"/>
              </a:cxn>
              <a:cxn ang="10800000">
                <a:pos x="wd2" y="hd2"/>
              </a:cxn>
              <a:cxn ang="16200000">
                <a:pos x="wd2" y="hd2"/>
              </a:cxn>
            </a:cxnLst>
            <a:rect l="0" t="0" r="r" b="b"/>
            <a:pathLst>
              <a:path w="21600" h="21600" extrusionOk="0">
                <a:moveTo>
                  <a:pt x="16768" y="6063"/>
                </a:moveTo>
                <a:lnTo>
                  <a:pt x="16768" y="6442"/>
                </a:lnTo>
                <a:lnTo>
                  <a:pt x="17337" y="6442"/>
                </a:lnTo>
                <a:lnTo>
                  <a:pt x="17621" y="6821"/>
                </a:lnTo>
                <a:lnTo>
                  <a:pt x="18474" y="6821"/>
                </a:lnTo>
                <a:lnTo>
                  <a:pt x="18474" y="7200"/>
                </a:lnTo>
                <a:lnTo>
                  <a:pt x="18758" y="7579"/>
                </a:lnTo>
                <a:lnTo>
                  <a:pt x="18758" y="8716"/>
                </a:lnTo>
                <a:lnTo>
                  <a:pt x="19042" y="9474"/>
                </a:lnTo>
                <a:lnTo>
                  <a:pt x="19042" y="12126"/>
                </a:lnTo>
                <a:lnTo>
                  <a:pt x="18758" y="12505"/>
                </a:lnTo>
                <a:lnTo>
                  <a:pt x="18758" y="13642"/>
                </a:lnTo>
                <a:lnTo>
                  <a:pt x="18474" y="14021"/>
                </a:lnTo>
                <a:lnTo>
                  <a:pt x="18474" y="14400"/>
                </a:lnTo>
                <a:lnTo>
                  <a:pt x="18189" y="14779"/>
                </a:lnTo>
                <a:lnTo>
                  <a:pt x="18189" y="15158"/>
                </a:lnTo>
                <a:lnTo>
                  <a:pt x="17905" y="15158"/>
                </a:lnTo>
                <a:lnTo>
                  <a:pt x="17621" y="15537"/>
                </a:lnTo>
                <a:lnTo>
                  <a:pt x="16768" y="15537"/>
                </a:lnTo>
                <a:lnTo>
                  <a:pt x="16768" y="15916"/>
                </a:lnTo>
                <a:lnTo>
                  <a:pt x="16484" y="15916"/>
                </a:lnTo>
                <a:lnTo>
                  <a:pt x="16484" y="16674"/>
                </a:lnTo>
                <a:lnTo>
                  <a:pt x="16200" y="17053"/>
                </a:lnTo>
                <a:lnTo>
                  <a:pt x="16200" y="17432"/>
                </a:lnTo>
                <a:lnTo>
                  <a:pt x="15916" y="17432"/>
                </a:lnTo>
                <a:lnTo>
                  <a:pt x="15632" y="17811"/>
                </a:lnTo>
                <a:lnTo>
                  <a:pt x="13074" y="17811"/>
                </a:lnTo>
                <a:lnTo>
                  <a:pt x="12789" y="18189"/>
                </a:lnTo>
                <a:lnTo>
                  <a:pt x="12505" y="18189"/>
                </a:lnTo>
                <a:lnTo>
                  <a:pt x="12505" y="18568"/>
                </a:lnTo>
                <a:lnTo>
                  <a:pt x="12221" y="18568"/>
                </a:lnTo>
                <a:lnTo>
                  <a:pt x="12505" y="18947"/>
                </a:lnTo>
                <a:lnTo>
                  <a:pt x="12505" y="20463"/>
                </a:lnTo>
                <a:lnTo>
                  <a:pt x="12221" y="20842"/>
                </a:lnTo>
                <a:lnTo>
                  <a:pt x="11937" y="21600"/>
                </a:lnTo>
                <a:lnTo>
                  <a:pt x="11653" y="21600"/>
                </a:lnTo>
                <a:lnTo>
                  <a:pt x="11653" y="20463"/>
                </a:lnTo>
                <a:lnTo>
                  <a:pt x="11368" y="19705"/>
                </a:lnTo>
                <a:lnTo>
                  <a:pt x="11084" y="18189"/>
                </a:lnTo>
                <a:lnTo>
                  <a:pt x="11084" y="17811"/>
                </a:lnTo>
                <a:lnTo>
                  <a:pt x="10800" y="17053"/>
                </a:lnTo>
                <a:lnTo>
                  <a:pt x="10800" y="16674"/>
                </a:lnTo>
                <a:lnTo>
                  <a:pt x="10516" y="15916"/>
                </a:lnTo>
                <a:lnTo>
                  <a:pt x="10232" y="15537"/>
                </a:lnTo>
                <a:lnTo>
                  <a:pt x="10232" y="15158"/>
                </a:lnTo>
                <a:lnTo>
                  <a:pt x="9947" y="14779"/>
                </a:lnTo>
                <a:lnTo>
                  <a:pt x="9095" y="14779"/>
                </a:lnTo>
                <a:lnTo>
                  <a:pt x="9095" y="15158"/>
                </a:lnTo>
                <a:lnTo>
                  <a:pt x="8811" y="15158"/>
                </a:lnTo>
                <a:lnTo>
                  <a:pt x="7389" y="17053"/>
                </a:lnTo>
                <a:lnTo>
                  <a:pt x="6821" y="17053"/>
                </a:lnTo>
                <a:lnTo>
                  <a:pt x="6253" y="17432"/>
                </a:lnTo>
                <a:lnTo>
                  <a:pt x="3979" y="17432"/>
                </a:lnTo>
                <a:lnTo>
                  <a:pt x="2274" y="16674"/>
                </a:lnTo>
                <a:lnTo>
                  <a:pt x="568" y="16295"/>
                </a:lnTo>
                <a:lnTo>
                  <a:pt x="0" y="16295"/>
                </a:lnTo>
                <a:lnTo>
                  <a:pt x="1137" y="15158"/>
                </a:lnTo>
                <a:lnTo>
                  <a:pt x="1705" y="14400"/>
                </a:lnTo>
                <a:lnTo>
                  <a:pt x="2274" y="14021"/>
                </a:lnTo>
                <a:lnTo>
                  <a:pt x="2558" y="14021"/>
                </a:lnTo>
                <a:lnTo>
                  <a:pt x="2842" y="13642"/>
                </a:lnTo>
                <a:lnTo>
                  <a:pt x="3126" y="13642"/>
                </a:lnTo>
                <a:lnTo>
                  <a:pt x="3695" y="13263"/>
                </a:lnTo>
                <a:lnTo>
                  <a:pt x="4263" y="13263"/>
                </a:lnTo>
                <a:lnTo>
                  <a:pt x="5116" y="12884"/>
                </a:lnTo>
                <a:lnTo>
                  <a:pt x="5684" y="12505"/>
                </a:lnTo>
                <a:lnTo>
                  <a:pt x="6537" y="12505"/>
                </a:lnTo>
                <a:lnTo>
                  <a:pt x="6821" y="12126"/>
                </a:lnTo>
                <a:lnTo>
                  <a:pt x="7105" y="12126"/>
                </a:lnTo>
                <a:lnTo>
                  <a:pt x="7674" y="11368"/>
                </a:lnTo>
                <a:lnTo>
                  <a:pt x="7674" y="10989"/>
                </a:lnTo>
                <a:lnTo>
                  <a:pt x="7958" y="10989"/>
                </a:lnTo>
                <a:lnTo>
                  <a:pt x="7958" y="10611"/>
                </a:lnTo>
                <a:lnTo>
                  <a:pt x="8242" y="10611"/>
                </a:lnTo>
                <a:lnTo>
                  <a:pt x="8242" y="9853"/>
                </a:lnTo>
                <a:lnTo>
                  <a:pt x="7958" y="9853"/>
                </a:lnTo>
                <a:lnTo>
                  <a:pt x="7958" y="9474"/>
                </a:lnTo>
                <a:lnTo>
                  <a:pt x="7105" y="8337"/>
                </a:lnTo>
                <a:lnTo>
                  <a:pt x="6821" y="8337"/>
                </a:lnTo>
                <a:lnTo>
                  <a:pt x="6537" y="7958"/>
                </a:lnTo>
                <a:lnTo>
                  <a:pt x="5684" y="7958"/>
                </a:lnTo>
                <a:lnTo>
                  <a:pt x="5684" y="8337"/>
                </a:lnTo>
                <a:lnTo>
                  <a:pt x="4547" y="8337"/>
                </a:lnTo>
                <a:lnTo>
                  <a:pt x="4263" y="7958"/>
                </a:lnTo>
                <a:lnTo>
                  <a:pt x="3979" y="7958"/>
                </a:lnTo>
                <a:lnTo>
                  <a:pt x="3126" y="6821"/>
                </a:lnTo>
                <a:lnTo>
                  <a:pt x="3126" y="6063"/>
                </a:lnTo>
                <a:lnTo>
                  <a:pt x="3411" y="5684"/>
                </a:lnTo>
                <a:lnTo>
                  <a:pt x="3411" y="5305"/>
                </a:lnTo>
                <a:lnTo>
                  <a:pt x="3979" y="4547"/>
                </a:lnTo>
                <a:lnTo>
                  <a:pt x="3979" y="3411"/>
                </a:lnTo>
                <a:lnTo>
                  <a:pt x="3695" y="3032"/>
                </a:lnTo>
                <a:lnTo>
                  <a:pt x="3695" y="1895"/>
                </a:lnTo>
                <a:lnTo>
                  <a:pt x="4832" y="379"/>
                </a:lnTo>
                <a:lnTo>
                  <a:pt x="5400" y="379"/>
                </a:lnTo>
                <a:lnTo>
                  <a:pt x="6253" y="1516"/>
                </a:lnTo>
                <a:lnTo>
                  <a:pt x="6537" y="2274"/>
                </a:lnTo>
                <a:lnTo>
                  <a:pt x="6537" y="2653"/>
                </a:lnTo>
                <a:lnTo>
                  <a:pt x="6821" y="2653"/>
                </a:lnTo>
                <a:lnTo>
                  <a:pt x="6821" y="3032"/>
                </a:lnTo>
                <a:lnTo>
                  <a:pt x="7105" y="3032"/>
                </a:lnTo>
                <a:lnTo>
                  <a:pt x="7389" y="2653"/>
                </a:lnTo>
                <a:lnTo>
                  <a:pt x="7389" y="2274"/>
                </a:lnTo>
                <a:lnTo>
                  <a:pt x="7674" y="1895"/>
                </a:lnTo>
                <a:lnTo>
                  <a:pt x="7674" y="1137"/>
                </a:lnTo>
                <a:lnTo>
                  <a:pt x="7958" y="1137"/>
                </a:lnTo>
                <a:lnTo>
                  <a:pt x="7958" y="758"/>
                </a:lnTo>
                <a:lnTo>
                  <a:pt x="8242" y="758"/>
                </a:lnTo>
                <a:lnTo>
                  <a:pt x="8526" y="379"/>
                </a:lnTo>
                <a:lnTo>
                  <a:pt x="8811" y="379"/>
                </a:lnTo>
                <a:lnTo>
                  <a:pt x="9095" y="0"/>
                </a:lnTo>
                <a:lnTo>
                  <a:pt x="10800" y="0"/>
                </a:lnTo>
                <a:lnTo>
                  <a:pt x="10800" y="379"/>
                </a:lnTo>
                <a:lnTo>
                  <a:pt x="11084" y="379"/>
                </a:lnTo>
                <a:lnTo>
                  <a:pt x="11653" y="1137"/>
                </a:lnTo>
                <a:lnTo>
                  <a:pt x="11653" y="1516"/>
                </a:lnTo>
                <a:lnTo>
                  <a:pt x="11937" y="1516"/>
                </a:lnTo>
                <a:lnTo>
                  <a:pt x="12221" y="1895"/>
                </a:lnTo>
                <a:lnTo>
                  <a:pt x="13074" y="1895"/>
                </a:lnTo>
                <a:lnTo>
                  <a:pt x="13642" y="1516"/>
                </a:lnTo>
                <a:lnTo>
                  <a:pt x="14211" y="1516"/>
                </a:lnTo>
                <a:lnTo>
                  <a:pt x="15632" y="1137"/>
                </a:lnTo>
                <a:lnTo>
                  <a:pt x="16200" y="758"/>
                </a:lnTo>
                <a:lnTo>
                  <a:pt x="18758" y="758"/>
                </a:lnTo>
                <a:lnTo>
                  <a:pt x="19042" y="1137"/>
                </a:lnTo>
                <a:lnTo>
                  <a:pt x="19611" y="1137"/>
                </a:lnTo>
                <a:lnTo>
                  <a:pt x="19895" y="1516"/>
                </a:lnTo>
                <a:lnTo>
                  <a:pt x="20463" y="1895"/>
                </a:lnTo>
                <a:lnTo>
                  <a:pt x="21600" y="3411"/>
                </a:lnTo>
                <a:lnTo>
                  <a:pt x="16768" y="6063"/>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54" name="Freeform 51"/>
          <p:cNvSpPr/>
          <p:nvPr/>
        </p:nvSpPr>
        <p:spPr>
          <a:xfrm>
            <a:off x="8340983" y="3774278"/>
            <a:ext cx="263966" cy="163900"/>
          </a:xfrm>
          <a:custGeom>
            <a:avLst/>
            <a:gdLst/>
            <a:ahLst/>
            <a:cxnLst>
              <a:cxn ang="0">
                <a:pos x="wd2" y="hd2"/>
              </a:cxn>
              <a:cxn ang="5400000">
                <a:pos x="wd2" y="hd2"/>
              </a:cxn>
              <a:cxn ang="10800000">
                <a:pos x="wd2" y="hd2"/>
              </a:cxn>
              <a:cxn ang="16200000">
                <a:pos x="wd2" y="hd2"/>
              </a:cxn>
            </a:cxnLst>
            <a:rect l="0" t="0" r="r" b="b"/>
            <a:pathLst>
              <a:path w="21600" h="21600" extrusionOk="0">
                <a:moveTo>
                  <a:pt x="16768" y="6063"/>
                </a:moveTo>
                <a:lnTo>
                  <a:pt x="16768" y="6442"/>
                </a:lnTo>
                <a:lnTo>
                  <a:pt x="17337" y="6442"/>
                </a:lnTo>
                <a:lnTo>
                  <a:pt x="17621" y="6821"/>
                </a:lnTo>
                <a:lnTo>
                  <a:pt x="18474" y="6821"/>
                </a:lnTo>
                <a:lnTo>
                  <a:pt x="18474" y="7200"/>
                </a:lnTo>
                <a:lnTo>
                  <a:pt x="18758" y="7579"/>
                </a:lnTo>
                <a:lnTo>
                  <a:pt x="18758" y="8716"/>
                </a:lnTo>
                <a:lnTo>
                  <a:pt x="19042" y="9474"/>
                </a:lnTo>
                <a:lnTo>
                  <a:pt x="19042" y="12126"/>
                </a:lnTo>
                <a:lnTo>
                  <a:pt x="18758" y="12505"/>
                </a:lnTo>
                <a:lnTo>
                  <a:pt x="18758" y="13642"/>
                </a:lnTo>
                <a:lnTo>
                  <a:pt x="18474" y="14021"/>
                </a:lnTo>
                <a:lnTo>
                  <a:pt x="18474" y="14400"/>
                </a:lnTo>
                <a:lnTo>
                  <a:pt x="18189" y="14779"/>
                </a:lnTo>
                <a:lnTo>
                  <a:pt x="18189" y="15158"/>
                </a:lnTo>
                <a:lnTo>
                  <a:pt x="17905" y="15158"/>
                </a:lnTo>
                <a:lnTo>
                  <a:pt x="17621" y="15537"/>
                </a:lnTo>
                <a:lnTo>
                  <a:pt x="16768" y="15537"/>
                </a:lnTo>
                <a:lnTo>
                  <a:pt x="16768" y="15916"/>
                </a:lnTo>
                <a:lnTo>
                  <a:pt x="16484" y="15916"/>
                </a:lnTo>
                <a:lnTo>
                  <a:pt x="16484" y="16674"/>
                </a:lnTo>
                <a:lnTo>
                  <a:pt x="16200" y="17053"/>
                </a:lnTo>
                <a:lnTo>
                  <a:pt x="16200" y="17432"/>
                </a:lnTo>
                <a:lnTo>
                  <a:pt x="15916" y="17432"/>
                </a:lnTo>
                <a:lnTo>
                  <a:pt x="15632" y="17811"/>
                </a:lnTo>
                <a:lnTo>
                  <a:pt x="13074" y="17811"/>
                </a:lnTo>
                <a:lnTo>
                  <a:pt x="12789" y="18189"/>
                </a:lnTo>
                <a:lnTo>
                  <a:pt x="12505" y="18189"/>
                </a:lnTo>
                <a:lnTo>
                  <a:pt x="12505" y="18568"/>
                </a:lnTo>
                <a:lnTo>
                  <a:pt x="12221" y="18568"/>
                </a:lnTo>
                <a:lnTo>
                  <a:pt x="12505" y="18947"/>
                </a:lnTo>
                <a:lnTo>
                  <a:pt x="12505" y="20463"/>
                </a:lnTo>
                <a:lnTo>
                  <a:pt x="12221" y="20842"/>
                </a:lnTo>
                <a:lnTo>
                  <a:pt x="11937" y="21600"/>
                </a:lnTo>
                <a:lnTo>
                  <a:pt x="11653" y="21600"/>
                </a:lnTo>
                <a:lnTo>
                  <a:pt x="11653" y="20463"/>
                </a:lnTo>
                <a:lnTo>
                  <a:pt x="11368" y="19705"/>
                </a:lnTo>
                <a:lnTo>
                  <a:pt x="11084" y="18189"/>
                </a:lnTo>
                <a:lnTo>
                  <a:pt x="11084" y="17811"/>
                </a:lnTo>
                <a:lnTo>
                  <a:pt x="10800" y="17053"/>
                </a:lnTo>
                <a:lnTo>
                  <a:pt x="10800" y="16674"/>
                </a:lnTo>
                <a:lnTo>
                  <a:pt x="10516" y="15916"/>
                </a:lnTo>
                <a:lnTo>
                  <a:pt x="10232" y="15537"/>
                </a:lnTo>
                <a:lnTo>
                  <a:pt x="10232" y="15158"/>
                </a:lnTo>
                <a:lnTo>
                  <a:pt x="9947" y="14779"/>
                </a:lnTo>
                <a:lnTo>
                  <a:pt x="9095" y="14779"/>
                </a:lnTo>
                <a:lnTo>
                  <a:pt x="9095" y="15158"/>
                </a:lnTo>
                <a:lnTo>
                  <a:pt x="8811" y="15158"/>
                </a:lnTo>
                <a:lnTo>
                  <a:pt x="7389" y="17053"/>
                </a:lnTo>
                <a:lnTo>
                  <a:pt x="6821" y="17053"/>
                </a:lnTo>
                <a:lnTo>
                  <a:pt x="6253" y="17432"/>
                </a:lnTo>
                <a:lnTo>
                  <a:pt x="3979" y="17432"/>
                </a:lnTo>
                <a:lnTo>
                  <a:pt x="2274" y="16674"/>
                </a:lnTo>
                <a:lnTo>
                  <a:pt x="568" y="16295"/>
                </a:lnTo>
                <a:lnTo>
                  <a:pt x="0" y="16295"/>
                </a:lnTo>
                <a:lnTo>
                  <a:pt x="1137" y="15158"/>
                </a:lnTo>
                <a:lnTo>
                  <a:pt x="1705" y="14400"/>
                </a:lnTo>
                <a:lnTo>
                  <a:pt x="2274" y="14021"/>
                </a:lnTo>
                <a:lnTo>
                  <a:pt x="2558" y="14021"/>
                </a:lnTo>
                <a:lnTo>
                  <a:pt x="2842" y="13642"/>
                </a:lnTo>
                <a:lnTo>
                  <a:pt x="3126" y="13642"/>
                </a:lnTo>
                <a:lnTo>
                  <a:pt x="3695" y="13263"/>
                </a:lnTo>
                <a:lnTo>
                  <a:pt x="4263" y="13263"/>
                </a:lnTo>
                <a:lnTo>
                  <a:pt x="5116" y="12884"/>
                </a:lnTo>
                <a:lnTo>
                  <a:pt x="5684" y="12505"/>
                </a:lnTo>
                <a:lnTo>
                  <a:pt x="6537" y="12505"/>
                </a:lnTo>
                <a:lnTo>
                  <a:pt x="6821" y="12126"/>
                </a:lnTo>
                <a:lnTo>
                  <a:pt x="7105" y="12126"/>
                </a:lnTo>
                <a:lnTo>
                  <a:pt x="7674" y="11368"/>
                </a:lnTo>
                <a:lnTo>
                  <a:pt x="7674" y="10989"/>
                </a:lnTo>
                <a:lnTo>
                  <a:pt x="7958" y="10989"/>
                </a:lnTo>
                <a:lnTo>
                  <a:pt x="7958" y="10611"/>
                </a:lnTo>
                <a:lnTo>
                  <a:pt x="8242" y="10611"/>
                </a:lnTo>
                <a:lnTo>
                  <a:pt x="8242" y="9853"/>
                </a:lnTo>
                <a:lnTo>
                  <a:pt x="7958" y="9853"/>
                </a:lnTo>
                <a:lnTo>
                  <a:pt x="7958" y="9474"/>
                </a:lnTo>
                <a:lnTo>
                  <a:pt x="7105" y="8337"/>
                </a:lnTo>
                <a:lnTo>
                  <a:pt x="6821" y="8337"/>
                </a:lnTo>
                <a:lnTo>
                  <a:pt x="6537" y="7958"/>
                </a:lnTo>
                <a:lnTo>
                  <a:pt x="5684" y="7958"/>
                </a:lnTo>
                <a:lnTo>
                  <a:pt x="5684" y="8337"/>
                </a:lnTo>
                <a:lnTo>
                  <a:pt x="4547" y="8337"/>
                </a:lnTo>
                <a:lnTo>
                  <a:pt x="4263" y="7958"/>
                </a:lnTo>
                <a:lnTo>
                  <a:pt x="3979" y="7958"/>
                </a:lnTo>
                <a:lnTo>
                  <a:pt x="3126" y="6821"/>
                </a:lnTo>
                <a:lnTo>
                  <a:pt x="3126" y="6063"/>
                </a:lnTo>
                <a:lnTo>
                  <a:pt x="3411" y="5684"/>
                </a:lnTo>
                <a:lnTo>
                  <a:pt x="3411" y="5305"/>
                </a:lnTo>
                <a:lnTo>
                  <a:pt x="3979" y="4547"/>
                </a:lnTo>
                <a:lnTo>
                  <a:pt x="3979" y="3411"/>
                </a:lnTo>
                <a:lnTo>
                  <a:pt x="3695" y="3032"/>
                </a:lnTo>
                <a:lnTo>
                  <a:pt x="3695" y="1895"/>
                </a:lnTo>
                <a:lnTo>
                  <a:pt x="4832" y="379"/>
                </a:lnTo>
                <a:lnTo>
                  <a:pt x="5400" y="379"/>
                </a:lnTo>
                <a:lnTo>
                  <a:pt x="6253" y="1516"/>
                </a:lnTo>
                <a:lnTo>
                  <a:pt x="6537" y="2274"/>
                </a:lnTo>
                <a:lnTo>
                  <a:pt x="6537" y="2653"/>
                </a:lnTo>
                <a:lnTo>
                  <a:pt x="6821" y="2653"/>
                </a:lnTo>
                <a:lnTo>
                  <a:pt x="6821" y="3032"/>
                </a:lnTo>
                <a:lnTo>
                  <a:pt x="7105" y="3032"/>
                </a:lnTo>
                <a:lnTo>
                  <a:pt x="7389" y="2653"/>
                </a:lnTo>
                <a:lnTo>
                  <a:pt x="7389" y="2274"/>
                </a:lnTo>
                <a:lnTo>
                  <a:pt x="7674" y="1895"/>
                </a:lnTo>
                <a:lnTo>
                  <a:pt x="7674" y="1137"/>
                </a:lnTo>
                <a:lnTo>
                  <a:pt x="7958" y="1137"/>
                </a:lnTo>
                <a:lnTo>
                  <a:pt x="7958" y="758"/>
                </a:lnTo>
                <a:lnTo>
                  <a:pt x="8242" y="758"/>
                </a:lnTo>
                <a:lnTo>
                  <a:pt x="8526" y="379"/>
                </a:lnTo>
                <a:lnTo>
                  <a:pt x="8811" y="379"/>
                </a:lnTo>
                <a:lnTo>
                  <a:pt x="9095" y="0"/>
                </a:lnTo>
                <a:lnTo>
                  <a:pt x="10800" y="0"/>
                </a:lnTo>
                <a:lnTo>
                  <a:pt x="10800" y="379"/>
                </a:lnTo>
                <a:lnTo>
                  <a:pt x="11084" y="379"/>
                </a:lnTo>
                <a:lnTo>
                  <a:pt x="11653" y="1137"/>
                </a:lnTo>
                <a:lnTo>
                  <a:pt x="11653" y="1516"/>
                </a:lnTo>
                <a:lnTo>
                  <a:pt x="11937" y="1516"/>
                </a:lnTo>
                <a:lnTo>
                  <a:pt x="12221" y="1895"/>
                </a:lnTo>
                <a:lnTo>
                  <a:pt x="13074" y="1895"/>
                </a:lnTo>
                <a:lnTo>
                  <a:pt x="13642" y="1516"/>
                </a:lnTo>
                <a:lnTo>
                  <a:pt x="14211" y="1516"/>
                </a:lnTo>
                <a:lnTo>
                  <a:pt x="15632" y="1137"/>
                </a:lnTo>
                <a:lnTo>
                  <a:pt x="16200" y="758"/>
                </a:lnTo>
                <a:lnTo>
                  <a:pt x="18758" y="758"/>
                </a:lnTo>
                <a:lnTo>
                  <a:pt x="19042" y="1137"/>
                </a:lnTo>
                <a:lnTo>
                  <a:pt x="19611" y="1137"/>
                </a:lnTo>
                <a:lnTo>
                  <a:pt x="19895" y="1516"/>
                </a:lnTo>
                <a:lnTo>
                  <a:pt x="20463" y="1895"/>
                </a:lnTo>
                <a:lnTo>
                  <a:pt x="21600" y="3411"/>
                </a:lnTo>
                <a:lnTo>
                  <a:pt x="16768" y="6063"/>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55" name="Freeform 52"/>
          <p:cNvSpPr/>
          <p:nvPr/>
        </p:nvSpPr>
        <p:spPr>
          <a:xfrm>
            <a:off x="8340983" y="3774278"/>
            <a:ext cx="263966" cy="163900"/>
          </a:xfrm>
          <a:custGeom>
            <a:avLst/>
            <a:gdLst/>
            <a:ahLst/>
            <a:cxnLst>
              <a:cxn ang="0">
                <a:pos x="wd2" y="hd2"/>
              </a:cxn>
              <a:cxn ang="5400000">
                <a:pos x="wd2" y="hd2"/>
              </a:cxn>
              <a:cxn ang="10800000">
                <a:pos x="wd2" y="hd2"/>
              </a:cxn>
              <a:cxn ang="16200000">
                <a:pos x="wd2" y="hd2"/>
              </a:cxn>
            </a:cxnLst>
            <a:rect l="0" t="0" r="r" b="b"/>
            <a:pathLst>
              <a:path w="21600" h="21600" extrusionOk="0">
                <a:moveTo>
                  <a:pt x="16768" y="6063"/>
                </a:moveTo>
                <a:lnTo>
                  <a:pt x="16768" y="6442"/>
                </a:lnTo>
                <a:lnTo>
                  <a:pt x="17337" y="6442"/>
                </a:lnTo>
                <a:lnTo>
                  <a:pt x="17621" y="6821"/>
                </a:lnTo>
                <a:lnTo>
                  <a:pt x="18474" y="6821"/>
                </a:lnTo>
                <a:lnTo>
                  <a:pt x="18474" y="7200"/>
                </a:lnTo>
                <a:lnTo>
                  <a:pt x="18758" y="7579"/>
                </a:lnTo>
                <a:lnTo>
                  <a:pt x="18758" y="8716"/>
                </a:lnTo>
                <a:lnTo>
                  <a:pt x="19042" y="9474"/>
                </a:lnTo>
                <a:lnTo>
                  <a:pt x="19042" y="12126"/>
                </a:lnTo>
                <a:lnTo>
                  <a:pt x="18758" y="12505"/>
                </a:lnTo>
                <a:lnTo>
                  <a:pt x="18758" y="13642"/>
                </a:lnTo>
                <a:lnTo>
                  <a:pt x="18474" y="14021"/>
                </a:lnTo>
                <a:lnTo>
                  <a:pt x="18474" y="14400"/>
                </a:lnTo>
                <a:lnTo>
                  <a:pt x="18189" y="14779"/>
                </a:lnTo>
                <a:lnTo>
                  <a:pt x="18189" y="15158"/>
                </a:lnTo>
                <a:lnTo>
                  <a:pt x="17905" y="15158"/>
                </a:lnTo>
                <a:lnTo>
                  <a:pt x="17621" y="15537"/>
                </a:lnTo>
                <a:lnTo>
                  <a:pt x="16768" y="15537"/>
                </a:lnTo>
                <a:lnTo>
                  <a:pt x="16768" y="15916"/>
                </a:lnTo>
                <a:lnTo>
                  <a:pt x="16484" y="15916"/>
                </a:lnTo>
                <a:lnTo>
                  <a:pt x="16484" y="16674"/>
                </a:lnTo>
                <a:lnTo>
                  <a:pt x="16200" y="17053"/>
                </a:lnTo>
                <a:lnTo>
                  <a:pt x="16200" y="17432"/>
                </a:lnTo>
                <a:lnTo>
                  <a:pt x="15916" y="17432"/>
                </a:lnTo>
                <a:lnTo>
                  <a:pt x="15632" y="17811"/>
                </a:lnTo>
                <a:lnTo>
                  <a:pt x="13074" y="17811"/>
                </a:lnTo>
                <a:lnTo>
                  <a:pt x="12789" y="18189"/>
                </a:lnTo>
                <a:lnTo>
                  <a:pt x="12505" y="18189"/>
                </a:lnTo>
                <a:lnTo>
                  <a:pt x="12505" y="18568"/>
                </a:lnTo>
                <a:lnTo>
                  <a:pt x="12221" y="18568"/>
                </a:lnTo>
                <a:lnTo>
                  <a:pt x="12505" y="18947"/>
                </a:lnTo>
                <a:lnTo>
                  <a:pt x="12505" y="20463"/>
                </a:lnTo>
                <a:lnTo>
                  <a:pt x="12221" y="20842"/>
                </a:lnTo>
                <a:lnTo>
                  <a:pt x="11937" y="21600"/>
                </a:lnTo>
                <a:lnTo>
                  <a:pt x="11653" y="21600"/>
                </a:lnTo>
                <a:lnTo>
                  <a:pt x="11653" y="20463"/>
                </a:lnTo>
                <a:lnTo>
                  <a:pt x="11368" y="19705"/>
                </a:lnTo>
                <a:lnTo>
                  <a:pt x="11084" y="18189"/>
                </a:lnTo>
                <a:lnTo>
                  <a:pt x="11084" y="17811"/>
                </a:lnTo>
                <a:lnTo>
                  <a:pt x="10800" y="17053"/>
                </a:lnTo>
                <a:lnTo>
                  <a:pt x="10800" y="16674"/>
                </a:lnTo>
                <a:lnTo>
                  <a:pt x="10516" y="15916"/>
                </a:lnTo>
                <a:lnTo>
                  <a:pt x="10232" y="15537"/>
                </a:lnTo>
                <a:lnTo>
                  <a:pt x="10232" y="15158"/>
                </a:lnTo>
                <a:lnTo>
                  <a:pt x="9947" y="14779"/>
                </a:lnTo>
                <a:lnTo>
                  <a:pt x="9095" y="14779"/>
                </a:lnTo>
                <a:lnTo>
                  <a:pt x="9095" y="15158"/>
                </a:lnTo>
                <a:lnTo>
                  <a:pt x="8811" y="15158"/>
                </a:lnTo>
                <a:lnTo>
                  <a:pt x="7389" y="17053"/>
                </a:lnTo>
                <a:lnTo>
                  <a:pt x="6821" y="17053"/>
                </a:lnTo>
                <a:lnTo>
                  <a:pt x="6253" y="17432"/>
                </a:lnTo>
                <a:lnTo>
                  <a:pt x="3979" y="17432"/>
                </a:lnTo>
                <a:lnTo>
                  <a:pt x="2274" y="16674"/>
                </a:lnTo>
                <a:lnTo>
                  <a:pt x="568" y="16295"/>
                </a:lnTo>
                <a:lnTo>
                  <a:pt x="0" y="16295"/>
                </a:lnTo>
                <a:lnTo>
                  <a:pt x="1137" y="15158"/>
                </a:lnTo>
                <a:lnTo>
                  <a:pt x="1705" y="14400"/>
                </a:lnTo>
                <a:lnTo>
                  <a:pt x="2274" y="14021"/>
                </a:lnTo>
                <a:lnTo>
                  <a:pt x="2558" y="14021"/>
                </a:lnTo>
                <a:lnTo>
                  <a:pt x="2842" y="13642"/>
                </a:lnTo>
                <a:lnTo>
                  <a:pt x="3126" y="13642"/>
                </a:lnTo>
                <a:lnTo>
                  <a:pt x="3695" y="13263"/>
                </a:lnTo>
                <a:lnTo>
                  <a:pt x="4263" y="13263"/>
                </a:lnTo>
                <a:lnTo>
                  <a:pt x="5116" y="12884"/>
                </a:lnTo>
                <a:lnTo>
                  <a:pt x="5684" y="12505"/>
                </a:lnTo>
                <a:lnTo>
                  <a:pt x="6537" y="12505"/>
                </a:lnTo>
                <a:lnTo>
                  <a:pt x="6821" y="12126"/>
                </a:lnTo>
                <a:lnTo>
                  <a:pt x="7105" y="12126"/>
                </a:lnTo>
                <a:lnTo>
                  <a:pt x="7674" y="11368"/>
                </a:lnTo>
                <a:lnTo>
                  <a:pt x="7674" y="10989"/>
                </a:lnTo>
                <a:lnTo>
                  <a:pt x="7958" y="10989"/>
                </a:lnTo>
                <a:lnTo>
                  <a:pt x="7958" y="10611"/>
                </a:lnTo>
                <a:lnTo>
                  <a:pt x="8242" y="10611"/>
                </a:lnTo>
                <a:lnTo>
                  <a:pt x="8242" y="9853"/>
                </a:lnTo>
                <a:lnTo>
                  <a:pt x="7958" y="9853"/>
                </a:lnTo>
                <a:lnTo>
                  <a:pt x="7958" y="9474"/>
                </a:lnTo>
                <a:lnTo>
                  <a:pt x="7105" y="8337"/>
                </a:lnTo>
                <a:lnTo>
                  <a:pt x="6821" y="8337"/>
                </a:lnTo>
                <a:lnTo>
                  <a:pt x="6537" y="7958"/>
                </a:lnTo>
                <a:lnTo>
                  <a:pt x="5684" y="7958"/>
                </a:lnTo>
                <a:lnTo>
                  <a:pt x="5684" y="8337"/>
                </a:lnTo>
                <a:lnTo>
                  <a:pt x="4547" y="8337"/>
                </a:lnTo>
                <a:lnTo>
                  <a:pt x="4263" y="7958"/>
                </a:lnTo>
                <a:lnTo>
                  <a:pt x="3979" y="7958"/>
                </a:lnTo>
                <a:lnTo>
                  <a:pt x="3126" y="6821"/>
                </a:lnTo>
                <a:lnTo>
                  <a:pt x="3126" y="6063"/>
                </a:lnTo>
                <a:lnTo>
                  <a:pt x="3411" y="5684"/>
                </a:lnTo>
                <a:lnTo>
                  <a:pt x="3411" y="5305"/>
                </a:lnTo>
                <a:lnTo>
                  <a:pt x="3979" y="4547"/>
                </a:lnTo>
                <a:lnTo>
                  <a:pt x="3979" y="3411"/>
                </a:lnTo>
                <a:lnTo>
                  <a:pt x="3695" y="3032"/>
                </a:lnTo>
                <a:lnTo>
                  <a:pt x="3695" y="1895"/>
                </a:lnTo>
                <a:lnTo>
                  <a:pt x="4832" y="379"/>
                </a:lnTo>
                <a:lnTo>
                  <a:pt x="5400" y="379"/>
                </a:lnTo>
                <a:lnTo>
                  <a:pt x="6253" y="1516"/>
                </a:lnTo>
                <a:lnTo>
                  <a:pt x="6537" y="2274"/>
                </a:lnTo>
                <a:lnTo>
                  <a:pt x="6537" y="2653"/>
                </a:lnTo>
                <a:lnTo>
                  <a:pt x="6821" y="2653"/>
                </a:lnTo>
                <a:lnTo>
                  <a:pt x="6821" y="3032"/>
                </a:lnTo>
                <a:lnTo>
                  <a:pt x="7105" y="3032"/>
                </a:lnTo>
                <a:lnTo>
                  <a:pt x="7389" y="2653"/>
                </a:lnTo>
                <a:lnTo>
                  <a:pt x="7389" y="2274"/>
                </a:lnTo>
                <a:lnTo>
                  <a:pt x="7674" y="1895"/>
                </a:lnTo>
                <a:lnTo>
                  <a:pt x="7674" y="1137"/>
                </a:lnTo>
                <a:lnTo>
                  <a:pt x="7958" y="1137"/>
                </a:lnTo>
                <a:lnTo>
                  <a:pt x="7958" y="758"/>
                </a:lnTo>
                <a:lnTo>
                  <a:pt x="8242" y="758"/>
                </a:lnTo>
                <a:lnTo>
                  <a:pt x="8526" y="379"/>
                </a:lnTo>
                <a:lnTo>
                  <a:pt x="8811" y="379"/>
                </a:lnTo>
                <a:lnTo>
                  <a:pt x="9095" y="0"/>
                </a:lnTo>
                <a:lnTo>
                  <a:pt x="10800" y="0"/>
                </a:lnTo>
                <a:lnTo>
                  <a:pt x="10800" y="379"/>
                </a:lnTo>
                <a:lnTo>
                  <a:pt x="11084" y="379"/>
                </a:lnTo>
                <a:lnTo>
                  <a:pt x="11653" y="1137"/>
                </a:lnTo>
                <a:lnTo>
                  <a:pt x="11653" y="1516"/>
                </a:lnTo>
                <a:lnTo>
                  <a:pt x="11937" y="1516"/>
                </a:lnTo>
                <a:lnTo>
                  <a:pt x="12221" y="1895"/>
                </a:lnTo>
                <a:lnTo>
                  <a:pt x="13074" y="1895"/>
                </a:lnTo>
                <a:lnTo>
                  <a:pt x="13642" y="1516"/>
                </a:lnTo>
                <a:lnTo>
                  <a:pt x="14211" y="1516"/>
                </a:lnTo>
                <a:lnTo>
                  <a:pt x="15632" y="1137"/>
                </a:lnTo>
                <a:lnTo>
                  <a:pt x="16200" y="758"/>
                </a:lnTo>
                <a:lnTo>
                  <a:pt x="18758" y="758"/>
                </a:lnTo>
                <a:lnTo>
                  <a:pt x="19042" y="1137"/>
                </a:lnTo>
                <a:lnTo>
                  <a:pt x="19611" y="1137"/>
                </a:lnTo>
                <a:lnTo>
                  <a:pt x="19895" y="1516"/>
                </a:lnTo>
                <a:lnTo>
                  <a:pt x="20463" y="1895"/>
                </a:lnTo>
                <a:lnTo>
                  <a:pt x="21600" y="3411"/>
                </a:lnTo>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56" name="Freeform 53"/>
          <p:cNvSpPr/>
          <p:nvPr/>
        </p:nvSpPr>
        <p:spPr>
          <a:xfrm>
            <a:off x="8340983" y="3774278"/>
            <a:ext cx="263966" cy="163900"/>
          </a:xfrm>
          <a:custGeom>
            <a:avLst/>
            <a:gdLst/>
            <a:ahLst/>
            <a:cxnLst>
              <a:cxn ang="0">
                <a:pos x="wd2" y="hd2"/>
              </a:cxn>
              <a:cxn ang="5400000">
                <a:pos x="wd2" y="hd2"/>
              </a:cxn>
              <a:cxn ang="10800000">
                <a:pos x="wd2" y="hd2"/>
              </a:cxn>
              <a:cxn ang="16200000">
                <a:pos x="wd2" y="hd2"/>
              </a:cxn>
            </a:cxnLst>
            <a:rect l="0" t="0" r="r" b="b"/>
            <a:pathLst>
              <a:path w="21600" h="21600" extrusionOk="0">
                <a:moveTo>
                  <a:pt x="16768" y="6063"/>
                </a:moveTo>
                <a:lnTo>
                  <a:pt x="16768" y="6442"/>
                </a:lnTo>
                <a:lnTo>
                  <a:pt x="17337" y="6442"/>
                </a:lnTo>
                <a:lnTo>
                  <a:pt x="17621" y="6821"/>
                </a:lnTo>
                <a:lnTo>
                  <a:pt x="18474" y="6821"/>
                </a:lnTo>
                <a:lnTo>
                  <a:pt x="18474" y="7200"/>
                </a:lnTo>
                <a:lnTo>
                  <a:pt x="18758" y="7579"/>
                </a:lnTo>
                <a:lnTo>
                  <a:pt x="18758" y="8716"/>
                </a:lnTo>
                <a:lnTo>
                  <a:pt x="19042" y="9474"/>
                </a:lnTo>
                <a:lnTo>
                  <a:pt x="19042" y="12126"/>
                </a:lnTo>
                <a:lnTo>
                  <a:pt x="18758" y="12505"/>
                </a:lnTo>
                <a:lnTo>
                  <a:pt x="18758" y="13642"/>
                </a:lnTo>
                <a:lnTo>
                  <a:pt x="18474" y="14021"/>
                </a:lnTo>
                <a:lnTo>
                  <a:pt x="18474" y="14400"/>
                </a:lnTo>
                <a:lnTo>
                  <a:pt x="18189" y="14779"/>
                </a:lnTo>
                <a:lnTo>
                  <a:pt x="18189" y="15158"/>
                </a:lnTo>
                <a:lnTo>
                  <a:pt x="17905" y="15158"/>
                </a:lnTo>
                <a:lnTo>
                  <a:pt x="17621" y="15537"/>
                </a:lnTo>
                <a:lnTo>
                  <a:pt x="16768" y="15537"/>
                </a:lnTo>
                <a:lnTo>
                  <a:pt x="16768" y="15916"/>
                </a:lnTo>
                <a:lnTo>
                  <a:pt x="16484" y="15916"/>
                </a:lnTo>
                <a:lnTo>
                  <a:pt x="16484" y="16674"/>
                </a:lnTo>
                <a:lnTo>
                  <a:pt x="16200" y="17053"/>
                </a:lnTo>
                <a:lnTo>
                  <a:pt x="16200" y="17432"/>
                </a:lnTo>
                <a:lnTo>
                  <a:pt x="15916" y="17432"/>
                </a:lnTo>
                <a:lnTo>
                  <a:pt x="15632" y="17811"/>
                </a:lnTo>
                <a:lnTo>
                  <a:pt x="13074" y="17811"/>
                </a:lnTo>
                <a:lnTo>
                  <a:pt x="12789" y="18189"/>
                </a:lnTo>
                <a:lnTo>
                  <a:pt x="12505" y="18189"/>
                </a:lnTo>
                <a:lnTo>
                  <a:pt x="12505" y="18568"/>
                </a:lnTo>
                <a:lnTo>
                  <a:pt x="12221" y="18568"/>
                </a:lnTo>
                <a:lnTo>
                  <a:pt x="12505" y="18947"/>
                </a:lnTo>
                <a:lnTo>
                  <a:pt x="12505" y="20463"/>
                </a:lnTo>
                <a:lnTo>
                  <a:pt x="12221" y="20842"/>
                </a:lnTo>
                <a:lnTo>
                  <a:pt x="11937" y="21600"/>
                </a:lnTo>
                <a:lnTo>
                  <a:pt x="11653" y="21600"/>
                </a:lnTo>
                <a:lnTo>
                  <a:pt x="11653" y="20463"/>
                </a:lnTo>
                <a:lnTo>
                  <a:pt x="11368" y="19705"/>
                </a:lnTo>
                <a:lnTo>
                  <a:pt x="11084" y="18189"/>
                </a:lnTo>
                <a:lnTo>
                  <a:pt x="11084" y="17811"/>
                </a:lnTo>
                <a:lnTo>
                  <a:pt x="10800" y="17053"/>
                </a:lnTo>
                <a:lnTo>
                  <a:pt x="10800" y="16674"/>
                </a:lnTo>
                <a:lnTo>
                  <a:pt x="10516" y="15916"/>
                </a:lnTo>
                <a:lnTo>
                  <a:pt x="10232" y="15537"/>
                </a:lnTo>
                <a:lnTo>
                  <a:pt x="10232" y="15158"/>
                </a:lnTo>
                <a:lnTo>
                  <a:pt x="9947" y="14779"/>
                </a:lnTo>
                <a:lnTo>
                  <a:pt x="9095" y="14779"/>
                </a:lnTo>
                <a:lnTo>
                  <a:pt x="9095" y="15158"/>
                </a:lnTo>
                <a:lnTo>
                  <a:pt x="8811" y="15158"/>
                </a:lnTo>
                <a:lnTo>
                  <a:pt x="7389" y="17053"/>
                </a:lnTo>
                <a:lnTo>
                  <a:pt x="6821" y="17053"/>
                </a:lnTo>
                <a:lnTo>
                  <a:pt x="6253" y="17432"/>
                </a:lnTo>
                <a:lnTo>
                  <a:pt x="3979" y="17432"/>
                </a:lnTo>
                <a:lnTo>
                  <a:pt x="2274" y="16674"/>
                </a:lnTo>
                <a:lnTo>
                  <a:pt x="568" y="16295"/>
                </a:lnTo>
                <a:lnTo>
                  <a:pt x="0" y="16295"/>
                </a:lnTo>
                <a:lnTo>
                  <a:pt x="1137" y="15158"/>
                </a:lnTo>
                <a:lnTo>
                  <a:pt x="1705" y="14400"/>
                </a:lnTo>
                <a:lnTo>
                  <a:pt x="2274" y="14021"/>
                </a:lnTo>
                <a:lnTo>
                  <a:pt x="2558" y="14021"/>
                </a:lnTo>
                <a:lnTo>
                  <a:pt x="2842" y="13642"/>
                </a:lnTo>
                <a:lnTo>
                  <a:pt x="3126" y="13642"/>
                </a:lnTo>
                <a:lnTo>
                  <a:pt x="3695" y="13263"/>
                </a:lnTo>
                <a:lnTo>
                  <a:pt x="4263" y="13263"/>
                </a:lnTo>
                <a:lnTo>
                  <a:pt x="5116" y="12884"/>
                </a:lnTo>
                <a:lnTo>
                  <a:pt x="5684" y="12505"/>
                </a:lnTo>
                <a:lnTo>
                  <a:pt x="6537" y="12505"/>
                </a:lnTo>
                <a:lnTo>
                  <a:pt x="6821" y="12126"/>
                </a:lnTo>
                <a:lnTo>
                  <a:pt x="7105" y="12126"/>
                </a:lnTo>
                <a:lnTo>
                  <a:pt x="7674" y="11368"/>
                </a:lnTo>
                <a:lnTo>
                  <a:pt x="7674" y="10989"/>
                </a:lnTo>
                <a:lnTo>
                  <a:pt x="7958" y="10989"/>
                </a:lnTo>
                <a:lnTo>
                  <a:pt x="7958" y="10611"/>
                </a:lnTo>
                <a:lnTo>
                  <a:pt x="8242" y="10611"/>
                </a:lnTo>
                <a:lnTo>
                  <a:pt x="8242" y="9853"/>
                </a:lnTo>
                <a:lnTo>
                  <a:pt x="7958" y="9853"/>
                </a:lnTo>
                <a:lnTo>
                  <a:pt x="7958" y="9474"/>
                </a:lnTo>
                <a:lnTo>
                  <a:pt x="7105" y="8337"/>
                </a:lnTo>
                <a:lnTo>
                  <a:pt x="6821" y="8337"/>
                </a:lnTo>
                <a:lnTo>
                  <a:pt x="6537" y="7958"/>
                </a:lnTo>
                <a:lnTo>
                  <a:pt x="5684" y="7958"/>
                </a:lnTo>
                <a:lnTo>
                  <a:pt x="5684" y="8337"/>
                </a:lnTo>
                <a:lnTo>
                  <a:pt x="4547" y="8337"/>
                </a:lnTo>
                <a:lnTo>
                  <a:pt x="4263" y="7958"/>
                </a:lnTo>
                <a:lnTo>
                  <a:pt x="3979" y="7958"/>
                </a:lnTo>
                <a:lnTo>
                  <a:pt x="3126" y="6821"/>
                </a:lnTo>
                <a:lnTo>
                  <a:pt x="3126" y="6063"/>
                </a:lnTo>
                <a:lnTo>
                  <a:pt x="3411" y="5684"/>
                </a:lnTo>
                <a:lnTo>
                  <a:pt x="3411" y="5305"/>
                </a:lnTo>
                <a:lnTo>
                  <a:pt x="3979" y="4547"/>
                </a:lnTo>
                <a:lnTo>
                  <a:pt x="3979" y="3411"/>
                </a:lnTo>
                <a:lnTo>
                  <a:pt x="3695" y="3032"/>
                </a:lnTo>
                <a:lnTo>
                  <a:pt x="3695" y="1895"/>
                </a:lnTo>
                <a:lnTo>
                  <a:pt x="4832" y="379"/>
                </a:lnTo>
                <a:lnTo>
                  <a:pt x="5400" y="379"/>
                </a:lnTo>
                <a:lnTo>
                  <a:pt x="6253" y="1516"/>
                </a:lnTo>
                <a:lnTo>
                  <a:pt x="6537" y="2274"/>
                </a:lnTo>
                <a:lnTo>
                  <a:pt x="6537" y="2653"/>
                </a:lnTo>
                <a:lnTo>
                  <a:pt x="6821" y="2653"/>
                </a:lnTo>
                <a:lnTo>
                  <a:pt x="6821" y="3032"/>
                </a:lnTo>
                <a:lnTo>
                  <a:pt x="7105" y="3032"/>
                </a:lnTo>
                <a:lnTo>
                  <a:pt x="7389" y="2653"/>
                </a:lnTo>
                <a:lnTo>
                  <a:pt x="7389" y="2274"/>
                </a:lnTo>
                <a:lnTo>
                  <a:pt x="7674" y="1895"/>
                </a:lnTo>
                <a:lnTo>
                  <a:pt x="7674" y="1137"/>
                </a:lnTo>
                <a:lnTo>
                  <a:pt x="7958" y="1137"/>
                </a:lnTo>
                <a:lnTo>
                  <a:pt x="7958" y="758"/>
                </a:lnTo>
                <a:lnTo>
                  <a:pt x="8242" y="758"/>
                </a:lnTo>
                <a:lnTo>
                  <a:pt x="8526" y="379"/>
                </a:lnTo>
                <a:lnTo>
                  <a:pt x="8811" y="379"/>
                </a:lnTo>
                <a:lnTo>
                  <a:pt x="9095" y="0"/>
                </a:lnTo>
                <a:lnTo>
                  <a:pt x="10800" y="0"/>
                </a:lnTo>
                <a:lnTo>
                  <a:pt x="10800" y="379"/>
                </a:lnTo>
                <a:lnTo>
                  <a:pt x="11084" y="379"/>
                </a:lnTo>
                <a:lnTo>
                  <a:pt x="11653" y="1137"/>
                </a:lnTo>
                <a:lnTo>
                  <a:pt x="11653" y="1516"/>
                </a:lnTo>
                <a:lnTo>
                  <a:pt x="11937" y="1516"/>
                </a:lnTo>
                <a:lnTo>
                  <a:pt x="12221" y="1895"/>
                </a:lnTo>
                <a:lnTo>
                  <a:pt x="13074" y="1895"/>
                </a:lnTo>
                <a:lnTo>
                  <a:pt x="13642" y="1516"/>
                </a:lnTo>
                <a:lnTo>
                  <a:pt x="14211" y="1516"/>
                </a:lnTo>
                <a:lnTo>
                  <a:pt x="15632" y="1137"/>
                </a:lnTo>
                <a:lnTo>
                  <a:pt x="16200" y="758"/>
                </a:lnTo>
                <a:lnTo>
                  <a:pt x="18758" y="758"/>
                </a:lnTo>
                <a:lnTo>
                  <a:pt x="19042" y="1137"/>
                </a:lnTo>
                <a:lnTo>
                  <a:pt x="19611" y="1137"/>
                </a:lnTo>
                <a:lnTo>
                  <a:pt x="19895" y="1516"/>
                </a:lnTo>
                <a:lnTo>
                  <a:pt x="20463" y="1895"/>
                </a:lnTo>
                <a:lnTo>
                  <a:pt x="21600" y="3411"/>
                </a:lnTo>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57" name="Freeform 65"/>
          <p:cNvSpPr/>
          <p:nvPr/>
        </p:nvSpPr>
        <p:spPr>
          <a:xfrm>
            <a:off x="9660810" y="3834662"/>
            <a:ext cx="121564" cy="129395"/>
          </a:xfrm>
          <a:custGeom>
            <a:avLst/>
            <a:gdLst/>
            <a:ahLst/>
            <a:cxnLst>
              <a:cxn ang="0">
                <a:pos x="wd2" y="hd2"/>
              </a:cxn>
              <a:cxn ang="5400000">
                <a:pos x="wd2" y="hd2"/>
              </a:cxn>
              <a:cxn ang="10800000">
                <a:pos x="wd2" y="hd2"/>
              </a:cxn>
              <a:cxn ang="16200000">
                <a:pos x="wd2" y="hd2"/>
              </a:cxn>
            </a:cxnLst>
            <a:rect l="0" t="0" r="r" b="b"/>
            <a:pathLst>
              <a:path w="21600" h="21600" extrusionOk="0">
                <a:moveTo>
                  <a:pt x="20366" y="0"/>
                </a:moveTo>
                <a:lnTo>
                  <a:pt x="20983" y="480"/>
                </a:lnTo>
                <a:lnTo>
                  <a:pt x="20983" y="2400"/>
                </a:lnTo>
                <a:lnTo>
                  <a:pt x="21600" y="3840"/>
                </a:lnTo>
                <a:lnTo>
                  <a:pt x="21600" y="5760"/>
                </a:lnTo>
                <a:lnTo>
                  <a:pt x="20983" y="6240"/>
                </a:lnTo>
                <a:lnTo>
                  <a:pt x="20983" y="6720"/>
                </a:lnTo>
                <a:lnTo>
                  <a:pt x="20366" y="6720"/>
                </a:lnTo>
                <a:lnTo>
                  <a:pt x="19749" y="7200"/>
                </a:lnTo>
                <a:lnTo>
                  <a:pt x="18514" y="7200"/>
                </a:lnTo>
                <a:lnTo>
                  <a:pt x="18514" y="7680"/>
                </a:lnTo>
                <a:lnTo>
                  <a:pt x="17897" y="7680"/>
                </a:lnTo>
                <a:lnTo>
                  <a:pt x="17897" y="8160"/>
                </a:lnTo>
                <a:lnTo>
                  <a:pt x="17280" y="9120"/>
                </a:lnTo>
                <a:lnTo>
                  <a:pt x="16663" y="9600"/>
                </a:lnTo>
                <a:lnTo>
                  <a:pt x="16663" y="10560"/>
                </a:lnTo>
                <a:lnTo>
                  <a:pt x="16046" y="11040"/>
                </a:lnTo>
                <a:lnTo>
                  <a:pt x="14811" y="11040"/>
                </a:lnTo>
                <a:lnTo>
                  <a:pt x="13577" y="11520"/>
                </a:lnTo>
                <a:lnTo>
                  <a:pt x="12960" y="11520"/>
                </a:lnTo>
                <a:lnTo>
                  <a:pt x="12343" y="12000"/>
                </a:lnTo>
                <a:lnTo>
                  <a:pt x="11726" y="12000"/>
                </a:lnTo>
                <a:lnTo>
                  <a:pt x="11726" y="12960"/>
                </a:lnTo>
                <a:lnTo>
                  <a:pt x="12960" y="13920"/>
                </a:lnTo>
                <a:lnTo>
                  <a:pt x="12960" y="14400"/>
                </a:lnTo>
                <a:lnTo>
                  <a:pt x="15429" y="15360"/>
                </a:lnTo>
                <a:lnTo>
                  <a:pt x="16663" y="16320"/>
                </a:lnTo>
                <a:lnTo>
                  <a:pt x="15429" y="20160"/>
                </a:lnTo>
                <a:lnTo>
                  <a:pt x="9257" y="21600"/>
                </a:lnTo>
                <a:lnTo>
                  <a:pt x="6789" y="19680"/>
                </a:lnTo>
                <a:lnTo>
                  <a:pt x="6171" y="19680"/>
                </a:lnTo>
                <a:lnTo>
                  <a:pt x="5554" y="19200"/>
                </a:lnTo>
                <a:lnTo>
                  <a:pt x="4937" y="19200"/>
                </a:lnTo>
                <a:lnTo>
                  <a:pt x="3086" y="18720"/>
                </a:lnTo>
                <a:lnTo>
                  <a:pt x="1851" y="18720"/>
                </a:lnTo>
                <a:lnTo>
                  <a:pt x="1234" y="18240"/>
                </a:lnTo>
                <a:lnTo>
                  <a:pt x="1234" y="17280"/>
                </a:lnTo>
                <a:lnTo>
                  <a:pt x="1851" y="16800"/>
                </a:lnTo>
                <a:lnTo>
                  <a:pt x="2469" y="16800"/>
                </a:lnTo>
                <a:lnTo>
                  <a:pt x="3086" y="16320"/>
                </a:lnTo>
                <a:lnTo>
                  <a:pt x="3703" y="16320"/>
                </a:lnTo>
                <a:lnTo>
                  <a:pt x="4320" y="15840"/>
                </a:lnTo>
                <a:lnTo>
                  <a:pt x="4320" y="15360"/>
                </a:lnTo>
                <a:lnTo>
                  <a:pt x="4937" y="14880"/>
                </a:lnTo>
                <a:lnTo>
                  <a:pt x="4937" y="11520"/>
                </a:lnTo>
                <a:lnTo>
                  <a:pt x="4320" y="11520"/>
                </a:lnTo>
                <a:lnTo>
                  <a:pt x="3703" y="11040"/>
                </a:lnTo>
                <a:lnTo>
                  <a:pt x="0" y="11040"/>
                </a:lnTo>
                <a:lnTo>
                  <a:pt x="0" y="10560"/>
                </a:lnTo>
                <a:lnTo>
                  <a:pt x="1851" y="10080"/>
                </a:lnTo>
                <a:lnTo>
                  <a:pt x="2469" y="9600"/>
                </a:lnTo>
                <a:lnTo>
                  <a:pt x="3086" y="9600"/>
                </a:lnTo>
                <a:lnTo>
                  <a:pt x="4320" y="8640"/>
                </a:lnTo>
                <a:lnTo>
                  <a:pt x="4320" y="7680"/>
                </a:lnTo>
                <a:lnTo>
                  <a:pt x="4937" y="7200"/>
                </a:lnTo>
                <a:lnTo>
                  <a:pt x="4937" y="4800"/>
                </a:lnTo>
                <a:lnTo>
                  <a:pt x="5554" y="4320"/>
                </a:lnTo>
                <a:lnTo>
                  <a:pt x="5554" y="3360"/>
                </a:lnTo>
                <a:lnTo>
                  <a:pt x="6171" y="3360"/>
                </a:lnTo>
                <a:lnTo>
                  <a:pt x="6171" y="2880"/>
                </a:lnTo>
                <a:lnTo>
                  <a:pt x="7406" y="2880"/>
                </a:lnTo>
                <a:lnTo>
                  <a:pt x="7406" y="3360"/>
                </a:lnTo>
                <a:lnTo>
                  <a:pt x="8023" y="3360"/>
                </a:lnTo>
                <a:lnTo>
                  <a:pt x="9257" y="3840"/>
                </a:lnTo>
                <a:lnTo>
                  <a:pt x="9874" y="4320"/>
                </a:lnTo>
                <a:lnTo>
                  <a:pt x="14194" y="4320"/>
                </a:lnTo>
                <a:lnTo>
                  <a:pt x="14811" y="3840"/>
                </a:lnTo>
                <a:lnTo>
                  <a:pt x="15429" y="3840"/>
                </a:lnTo>
                <a:lnTo>
                  <a:pt x="15429" y="3360"/>
                </a:lnTo>
                <a:lnTo>
                  <a:pt x="17280" y="1920"/>
                </a:lnTo>
                <a:lnTo>
                  <a:pt x="17897" y="960"/>
                </a:lnTo>
                <a:lnTo>
                  <a:pt x="18514" y="480"/>
                </a:lnTo>
                <a:lnTo>
                  <a:pt x="19131" y="480"/>
                </a:lnTo>
                <a:lnTo>
                  <a:pt x="19749" y="0"/>
                </a:lnTo>
                <a:lnTo>
                  <a:pt x="20366" y="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58" name="Freeform 66"/>
          <p:cNvSpPr/>
          <p:nvPr/>
        </p:nvSpPr>
        <p:spPr>
          <a:xfrm>
            <a:off x="9660810" y="3834662"/>
            <a:ext cx="121564" cy="129395"/>
          </a:xfrm>
          <a:custGeom>
            <a:avLst/>
            <a:gdLst/>
            <a:ahLst/>
            <a:cxnLst>
              <a:cxn ang="0">
                <a:pos x="wd2" y="hd2"/>
              </a:cxn>
              <a:cxn ang="5400000">
                <a:pos x="wd2" y="hd2"/>
              </a:cxn>
              <a:cxn ang="10800000">
                <a:pos x="wd2" y="hd2"/>
              </a:cxn>
              <a:cxn ang="16200000">
                <a:pos x="wd2" y="hd2"/>
              </a:cxn>
            </a:cxnLst>
            <a:rect l="0" t="0" r="r" b="b"/>
            <a:pathLst>
              <a:path w="21600" h="21600" extrusionOk="0">
                <a:moveTo>
                  <a:pt x="20366" y="0"/>
                </a:moveTo>
                <a:lnTo>
                  <a:pt x="20983" y="480"/>
                </a:lnTo>
                <a:lnTo>
                  <a:pt x="20983" y="2400"/>
                </a:lnTo>
                <a:lnTo>
                  <a:pt x="21600" y="3840"/>
                </a:lnTo>
                <a:lnTo>
                  <a:pt x="21600" y="5760"/>
                </a:lnTo>
                <a:lnTo>
                  <a:pt x="20983" y="6240"/>
                </a:lnTo>
                <a:lnTo>
                  <a:pt x="20983" y="6720"/>
                </a:lnTo>
                <a:lnTo>
                  <a:pt x="20366" y="6720"/>
                </a:lnTo>
                <a:lnTo>
                  <a:pt x="19749" y="7200"/>
                </a:lnTo>
                <a:lnTo>
                  <a:pt x="18514" y="7200"/>
                </a:lnTo>
                <a:lnTo>
                  <a:pt x="18514" y="7680"/>
                </a:lnTo>
                <a:lnTo>
                  <a:pt x="17897" y="7680"/>
                </a:lnTo>
                <a:lnTo>
                  <a:pt x="17897" y="8160"/>
                </a:lnTo>
                <a:lnTo>
                  <a:pt x="17280" y="9120"/>
                </a:lnTo>
                <a:lnTo>
                  <a:pt x="16663" y="9600"/>
                </a:lnTo>
                <a:lnTo>
                  <a:pt x="16663" y="10560"/>
                </a:lnTo>
                <a:lnTo>
                  <a:pt x="16046" y="11040"/>
                </a:lnTo>
                <a:lnTo>
                  <a:pt x="14811" y="11040"/>
                </a:lnTo>
                <a:lnTo>
                  <a:pt x="13577" y="11520"/>
                </a:lnTo>
                <a:lnTo>
                  <a:pt x="12960" y="11520"/>
                </a:lnTo>
                <a:lnTo>
                  <a:pt x="12343" y="12000"/>
                </a:lnTo>
                <a:lnTo>
                  <a:pt x="11726" y="12000"/>
                </a:lnTo>
                <a:lnTo>
                  <a:pt x="11726" y="12960"/>
                </a:lnTo>
                <a:lnTo>
                  <a:pt x="12960" y="13920"/>
                </a:lnTo>
                <a:lnTo>
                  <a:pt x="12960" y="14400"/>
                </a:lnTo>
                <a:lnTo>
                  <a:pt x="15429" y="15360"/>
                </a:lnTo>
                <a:lnTo>
                  <a:pt x="16663" y="16320"/>
                </a:lnTo>
                <a:lnTo>
                  <a:pt x="15429" y="20160"/>
                </a:lnTo>
                <a:lnTo>
                  <a:pt x="9257" y="21600"/>
                </a:lnTo>
                <a:lnTo>
                  <a:pt x="6789" y="19680"/>
                </a:lnTo>
                <a:lnTo>
                  <a:pt x="6171" y="19680"/>
                </a:lnTo>
                <a:lnTo>
                  <a:pt x="5554" y="19200"/>
                </a:lnTo>
                <a:lnTo>
                  <a:pt x="4937" y="19200"/>
                </a:lnTo>
                <a:lnTo>
                  <a:pt x="3086" y="18720"/>
                </a:lnTo>
                <a:lnTo>
                  <a:pt x="1851" y="18720"/>
                </a:lnTo>
                <a:lnTo>
                  <a:pt x="1234" y="18240"/>
                </a:lnTo>
                <a:lnTo>
                  <a:pt x="1234" y="17280"/>
                </a:lnTo>
                <a:lnTo>
                  <a:pt x="1851" y="16800"/>
                </a:lnTo>
                <a:lnTo>
                  <a:pt x="2469" y="16800"/>
                </a:lnTo>
                <a:lnTo>
                  <a:pt x="3086" y="16320"/>
                </a:lnTo>
                <a:lnTo>
                  <a:pt x="3703" y="16320"/>
                </a:lnTo>
                <a:lnTo>
                  <a:pt x="4320" y="15840"/>
                </a:lnTo>
                <a:lnTo>
                  <a:pt x="4320" y="15360"/>
                </a:lnTo>
                <a:lnTo>
                  <a:pt x="4937" y="14880"/>
                </a:lnTo>
                <a:lnTo>
                  <a:pt x="4937" y="11520"/>
                </a:lnTo>
                <a:lnTo>
                  <a:pt x="4320" y="11520"/>
                </a:lnTo>
                <a:lnTo>
                  <a:pt x="3703" y="11040"/>
                </a:lnTo>
                <a:lnTo>
                  <a:pt x="0" y="11040"/>
                </a:lnTo>
                <a:lnTo>
                  <a:pt x="0" y="10560"/>
                </a:lnTo>
                <a:lnTo>
                  <a:pt x="1851" y="10080"/>
                </a:lnTo>
                <a:lnTo>
                  <a:pt x="2469" y="9600"/>
                </a:lnTo>
                <a:lnTo>
                  <a:pt x="3086" y="9600"/>
                </a:lnTo>
                <a:lnTo>
                  <a:pt x="4320" y="8640"/>
                </a:lnTo>
                <a:lnTo>
                  <a:pt x="4320" y="7680"/>
                </a:lnTo>
                <a:lnTo>
                  <a:pt x="4937" y="7200"/>
                </a:lnTo>
                <a:lnTo>
                  <a:pt x="4937" y="4800"/>
                </a:lnTo>
                <a:lnTo>
                  <a:pt x="5554" y="4320"/>
                </a:lnTo>
                <a:lnTo>
                  <a:pt x="5554" y="3360"/>
                </a:lnTo>
                <a:lnTo>
                  <a:pt x="6171" y="3360"/>
                </a:lnTo>
                <a:lnTo>
                  <a:pt x="6171" y="2880"/>
                </a:lnTo>
                <a:lnTo>
                  <a:pt x="7406" y="2880"/>
                </a:lnTo>
                <a:lnTo>
                  <a:pt x="7406" y="3360"/>
                </a:lnTo>
                <a:lnTo>
                  <a:pt x="8023" y="3360"/>
                </a:lnTo>
                <a:lnTo>
                  <a:pt x="9257" y="3840"/>
                </a:lnTo>
                <a:lnTo>
                  <a:pt x="9874" y="4320"/>
                </a:lnTo>
                <a:lnTo>
                  <a:pt x="14194" y="4320"/>
                </a:lnTo>
                <a:lnTo>
                  <a:pt x="14811" y="3840"/>
                </a:lnTo>
                <a:lnTo>
                  <a:pt x="15429" y="3840"/>
                </a:lnTo>
                <a:lnTo>
                  <a:pt x="15429" y="3360"/>
                </a:lnTo>
                <a:lnTo>
                  <a:pt x="17280" y="1920"/>
                </a:lnTo>
                <a:lnTo>
                  <a:pt x="17897" y="960"/>
                </a:lnTo>
                <a:lnTo>
                  <a:pt x="18514" y="480"/>
                </a:lnTo>
                <a:lnTo>
                  <a:pt x="19131" y="480"/>
                </a:lnTo>
                <a:lnTo>
                  <a:pt x="19749" y="0"/>
                </a:lnTo>
                <a:lnTo>
                  <a:pt x="20366" y="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59" name="Freeform 67"/>
          <p:cNvSpPr/>
          <p:nvPr/>
        </p:nvSpPr>
        <p:spPr>
          <a:xfrm>
            <a:off x="8941851" y="4222843"/>
            <a:ext cx="194501" cy="416935"/>
          </a:xfrm>
          <a:custGeom>
            <a:avLst/>
            <a:gdLst/>
            <a:ahLst/>
            <a:cxnLst>
              <a:cxn ang="0">
                <a:pos x="wd2" y="hd2"/>
              </a:cxn>
              <a:cxn ang="5400000">
                <a:pos x="wd2" y="hd2"/>
              </a:cxn>
              <a:cxn ang="10800000">
                <a:pos x="wd2" y="hd2"/>
              </a:cxn>
              <a:cxn ang="16200000">
                <a:pos x="wd2" y="hd2"/>
              </a:cxn>
            </a:cxnLst>
            <a:rect l="0" t="0" r="r" b="b"/>
            <a:pathLst>
              <a:path w="21600" h="21600" extrusionOk="0">
                <a:moveTo>
                  <a:pt x="0" y="8342"/>
                </a:moveTo>
                <a:lnTo>
                  <a:pt x="1543" y="7299"/>
                </a:lnTo>
                <a:lnTo>
                  <a:pt x="1157" y="7001"/>
                </a:lnTo>
                <a:lnTo>
                  <a:pt x="1157" y="5363"/>
                </a:lnTo>
                <a:lnTo>
                  <a:pt x="1543" y="5214"/>
                </a:lnTo>
                <a:lnTo>
                  <a:pt x="1543" y="5065"/>
                </a:lnTo>
                <a:lnTo>
                  <a:pt x="4243" y="4022"/>
                </a:lnTo>
                <a:lnTo>
                  <a:pt x="4243" y="3575"/>
                </a:lnTo>
                <a:lnTo>
                  <a:pt x="4629" y="3426"/>
                </a:lnTo>
                <a:lnTo>
                  <a:pt x="4629" y="2979"/>
                </a:lnTo>
                <a:lnTo>
                  <a:pt x="5014" y="2830"/>
                </a:lnTo>
                <a:lnTo>
                  <a:pt x="5014" y="2681"/>
                </a:lnTo>
                <a:lnTo>
                  <a:pt x="5400" y="2532"/>
                </a:lnTo>
                <a:lnTo>
                  <a:pt x="5400" y="2383"/>
                </a:lnTo>
                <a:lnTo>
                  <a:pt x="6557" y="1937"/>
                </a:lnTo>
                <a:lnTo>
                  <a:pt x="6557" y="1788"/>
                </a:lnTo>
                <a:lnTo>
                  <a:pt x="7329" y="1490"/>
                </a:lnTo>
                <a:lnTo>
                  <a:pt x="7714" y="1490"/>
                </a:lnTo>
                <a:lnTo>
                  <a:pt x="8100" y="1341"/>
                </a:lnTo>
                <a:lnTo>
                  <a:pt x="8486" y="1341"/>
                </a:lnTo>
                <a:lnTo>
                  <a:pt x="9257" y="1192"/>
                </a:lnTo>
                <a:lnTo>
                  <a:pt x="9643" y="1192"/>
                </a:lnTo>
                <a:lnTo>
                  <a:pt x="10414" y="1043"/>
                </a:lnTo>
                <a:lnTo>
                  <a:pt x="10800" y="1043"/>
                </a:lnTo>
                <a:lnTo>
                  <a:pt x="10800" y="894"/>
                </a:lnTo>
                <a:lnTo>
                  <a:pt x="11186" y="745"/>
                </a:lnTo>
                <a:lnTo>
                  <a:pt x="11186" y="298"/>
                </a:lnTo>
                <a:lnTo>
                  <a:pt x="11571" y="149"/>
                </a:lnTo>
                <a:lnTo>
                  <a:pt x="11957" y="149"/>
                </a:lnTo>
                <a:lnTo>
                  <a:pt x="12729" y="0"/>
                </a:lnTo>
                <a:lnTo>
                  <a:pt x="14657" y="0"/>
                </a:lnTo>
                <a:lnTo>
                  <a:pt x="14657" y="298"/>
                </a:lnTo>
                <a:lnTo>
                  <a:pt x="15043" y="298"/>
                </a:lnTo>
                <a:lnTo>
                  <a:pt x="15043" y="745"/>
                </a:lnTo>
                <a:lnTo>
                  <a:pt x="15429" y="894"/>
                </a:lnTo>
                <a:lnTo>
                  <a:pt x="15814" y="1341"/>
                </a:lnTo>
                <a:lnTo>
                  <a:pt x="16200" y="1490"/>
                </a:lnTo>
                <a:lnTo>
                  <a:pt x="16200" y="2234"/>
                </a:lnTo>
                <a:lnTo>
                  <a:pt x="15814" y="2383"/>
                </a:lnTo>
                <a:lnTo>
                  <a:pt x="15429" y="2681"/>
                </a:lnTo>
                <a:lnTo>
                  <a:pt x="15043" y="2830"/>
                </a:lnTo>
                <a:lnTo>
                  <a:pt x="15043" y="2979"/>
                </a:lnTo>
                <a:lnTo>
                  <a:pt x="14657" y="2979"/>
                </a:lnTo>
                <a:lnTo>
                  <a:pt x="14271" y="3128"/>
                </a:lnTo>
                <a:lnTo>
                  <a:pt x="13886" y="3128"/>
                </a:lnTo>
                <a:lnTo>
                  <a:pt x="13114" y="3426"/>
                </a:lnTo>
                <a:lnTo>
                  <a:pt x="13114" y="3575"/>
                </a:lnTo>
                <a:lnTo>
                  <a:pt x="12729" y="3724"/>
                </a:lnTo>
                <a:lnTo>
                  <a:pt x="12729" y="4320"/>
                </a:lnTo>
                <a:lnTo>
                  <a:pt x="13114" y="4320"/>
                </a:lnTo>
                <a:lnTo>
                  <a:pt x="13114" y="4469"/>
                </a:lnTo>
                <a:lnTo>
                  <a:pt x="16200" y="4469"/>
                </a:lnTo>
                <a:lnTo>
                  <a:pt x="16200" y="4618"/>
                </a:lnTo>
                <a:lnTo>
                  <a:pt x="16971" y="4916"/>
                </a:lnTo>
                <a:lnTo>
                  <a:pt x="16971" y="5065"/>
                </a:lnTo>
                <a:lnTo>
                  <a:pt x="17357" y="5214"/>
                </a:lnTo>
                <a:lnTo>
                  <a:pt x="17357" y="5363"/>
                </a:lnTo>
                <a:lnTo>
                  <a:pt x="17743" y="5661"/>
                </a:lnTo>
                <a:lnTo>
                  <a:pt x="17743" y="7150"/>
                </a:lnTo>
                <a:lnTo>
                  <a:pt x="18129" y="7150"/>
                </a:lnTo>
                <a:lnTo>
                  <a:pt x="18129" y="7448"/>
                </a:lnTo>
                <a:lnTo>
                  <a:pt x="18900" y="7448"/>
                </a:lnTo>
                <a:lnTo>
                  <a:pt x="19286" y="7597"/>
                </a:lnTo>
                <a:lnTo>
                  <a:pt x="21214" y="7597"/>
                </a:lnTo>
                <a:lnTo>
                  <a:pt x="21214" y="7746"/>
                </a:lnTo>
                <a:lnTo>
                  <a:pt x="21600" y="7895"/>
                </a:lnTo>
                <a:lnTo>
                  <a:pt x="21600" y="8342"/>
                </a:lnTo>
                <a:lnTo>
                  <a:pt x="21214" y="8789"/>
                </a:lnTo>
                <a:lnTo>
                  <a:pt x="20829" y="9087"/>
                </a:lnTo>
                <a:lnTo>
                  <a:pt x="20829" y="9236"/>
                </a:lnTo>
                <a:lnTo>
                  <a:pt x="20443" y="9385"/>
                </a:lnTo>
                <a:lnTo>
                  <a:pt x="20443" y="9534"/>
                </a:lnTo>
                <a:lnTo>
                  <a:pt x="20057" y="9534"/>
                </a:lnTo>
                <a:lnTo>
                  <a:pt x="18900" y="9981"/>
                </a:lnTo>
                <a:lnTo>
                  <a:pt x="18514" y="9981"/>
                </a:lnTo>
                <a:lnTo>
                  <a:pt x="18129" y="10130"/>
                </a:lnTo>
                <a:lnTo>
                  <a:pt x="17357" y="10130"/>
                </a:lnTo>
                <a:lnTo>
                  <a:pt x="16971" y="10279"/>
                </a:lnTo>
                <a:lnTo>
                  <a:pt x="16200" y="10279"/>
                </a:lnTo>
                <a:lnTo>
                  <a:pt x="15814" y="10428"/>
                </a:lnTo>
                <a:lnTo>
                  <a:pt x="15814" y="10577"/>
                </a:lnTo>
                <a:lnTo>
                  <a:pt x="15429" y="10726"/>
                </a:lnTo>
                <a:lnTo>
                  <a:pt x="15429" y="12215"/>
                </a:lnTo>
                <a:lnTo>
                  <a:pt x="15814" y="12364"/>
                </a:lnTo>
                <a:lnTo>
                  <a:pt x="15814" y="12811"/>
                </a:lnTo>
                <a:lnTo>
                  <a:pt x="16200" y="12960"/>
                </a:lnTo>
                <a:lnTo>
                  <a:pt x="16200" y="13109"/>
                </a:lnTo>
                <a:lnTo>
                  <a:pt x="17743" y="13705"/>
                </a:lnTo>
                <a:lnTo>
                  <a:pt x="17743" y="13854"/>
                </a:lnTo>
                <a:lnTo>
                  <a:pt x="18514" y="14152"/>
                </a:lnTo>
                <a:lnTo>
                  <a:pt x="18514" y="14897"/>
                </a:lnTo>
                <a:lnTo>
                  <a:pt x="18129" y="15194"/>
                </a:lnTo>
                <a:lnTo>
                  <a:pt x="18129" y="15641"/>
                </a:lnTo>
                <a:lnTo>
                  <a:pt x="17743" y="15939"/>
                </a:lnTo>
                <a:lnTo>
                  <a:pt x="17743" y="16684"/>
                </a:lnTo>
                <a:lnTo>
                  <a:pt x="18129" y="16833"/>
                </a:lnTo>
                <a:lnTo>
                  <a:pt x="18129" y="17429"/>
                </a:lnTo>
                <a:lnTo>
                  <a:pt x="18514" y="17727"/>
                </a:lnTo>
                <a:lnTo>
                  <a:pt x="18514" y="18025"/>
                </a:lnTo>
                <a:lnTo>
                  <a:pt x="18900" y="18174"/>
                </a:lnTo>
                <a:lnTo>
                  <a:pt x="18900" y="18472"/>
                </a:lnTo>
                <a:lnTo>
                  <a:pt x="19286" y="18472"/>
                </a:lnTo>
                <a:lnTo>
                  <a:pt x="19286" y="18621"/>
                </a:lnTo>
                <a:lnTo>
                  <a:pt x="19671" y="18621"/>
                </a:lnTo>
                <a:lnTo>
                  <a:pt x="20829" y="19068"/>
                </a:lnTo>
                <a:lnTo>
                  <a:pt x="21214" y="19068"/>
                </a:lnTo>
                <a:lnTo>
                  <a:pt x="21214" y="19217"/>
                </a:lnTo>
                <a:lnTo>
                  <a:pt x="21600" y="19217"/>
                </a:lnTo>
                <a:lnTo>
                  <a:pt x="21600" y="19663"/>
                </a:lnTo>
                <a:lnTo>
                  <a:pt x="21214" y="19663"/>
                </a:lnTo>
                <a:lnTo>
                  <a:pt x="21214" y="19961"/>
                </a:lnTo>
                <a:lnTo>
                  <a:pt x="20829" y="20110"/>
                </a:lnTo>
                <a:lnTo>
                  <a:pt x="20443" y="20408"/>
                </a:lnTo>
                <a:lnTo>
                  <a:pt x="19671" y="20706"/>
                </a:lnTo>
                <a:lnTo>
                  <a:pt x="19671" y="20855"/>
                </a:lnTo>
                <a:lnTo>
                  <a:pt x="19286" y="21153"/>
                </a:lnTo>
                <a:lnTo>
                  <a:pt x="18129" y="21600"/>
                </a:lnTo>
                <a:lnTo>
                  <a:pt x="17743" y="20855"/>
                </a:lnTo>
                <a:lnTo>
                  <a:pt x="16971" y="19663"/>
                </a:lnTo>
                <a:lnTo>
                  <a:pt x="16971" y="18919"/>
                </a:lnTo>
                <a:lnTo>
                  <a:pt x="16586" y="18770"/>
                </a:lnTo>
                <a:lnTo>
                  <a:pt x="16586" y="18323"/>
                </a:lnTo>
                <a:lnTo>
                  <a:pt x="15814" y="18025"/>
                </a:lnTo>
                <a:lnTo>
                  <a:pt x="15429" y="18025"/>
                </a:lnTo>
                <a:lnTo>
                  <a:pt x="13886" y="17429"/>
                </a:lnTo>
                <a:lnTo>
                  <a:pt x="13886" y="16982"/>
                </a:lnTo>
                <a:lnTo>
                  <a:pt x="14271" y="16833"/>
                </a:lnTo>
                <a:lnTo>
                  <a:pt x="14271" y="16535"/>
                </a:lnTo>
                <a:lnTo>
                  <a:pt x="14657" y="16237"/>
                </a:lnTo>
                <a:lnTo>
                  <a:pt x="14657" y="15790"/>
                </a:lnTo>
                <a:lnTo>
                  <a:pt x="15043" y="15492"/>
                </a:lnTo>
                <a:lnTo>
                  <a:pt x="15043" y="14599"/>
                </a:lnTo>
                <a:lnTo>
                  <a:pt x="14657" y="14450"/>
                </a:lnTo>
                <a:lnTo>
                  <a:pt x="14657" y="14152"/>
                </a:lnTo>
                <a:lnTo>
                  <a:pt x="14271" y="13854"/>
                </a:lnTo>
                <a:lnTo>
                  <a:pt x="13886" y="13705"/>
                </a:lnTo>
                <a:lnTo>
                  <a:pt x="13886" y="13556"/>
                </a:lnTo>
                <a:lnTo>
                  <a:pt x="13500" y="13556"/>
                </a:lnTo>
                <a:lnTo>
                  <a:pt x="13500" y="13407"/>
                </a:lnTo>
                <a:lnTo>
                  <a:pt x="13114" y="13407"/>
                </a:lnTo>
                <a:lnTo>
                  <a:pt x="12729" y="13258"/>
                </a:lnTo>
                <a:lnTo>
                  <a:pt x="11957" y="13258"/>
                </a:lnTo>
                <a:lnTo>
                  <a:pt x="11957" y="13407"/>
                </a:lnTo>
                <a:lnTo>
                  <a:pt x="11571" y="13556"/>
                </a:lnTo>
                <a:lnTo>
                  <a:pt x="11186" y="13854"/>
                </a:lnTo>
                <a:lnTo>
                  <a:pt x="11186" y="14003"/>
                </a:lnTo>
                <a:lnTo>
                  <a:pt x="9643" y="14599"/>
                </a:lnTo>
                <a:lnTo>
                  <a:pt x="9643" y="14748"/>
                </a:lnTo>
                <a:lnTo>
                  <a:pt x="9257" y="14748"/>
                </a:lnTo>
                <a:lnTo>
                  <a:pt x="8871" y="14897"/>
                </a:lnTo>
                <a:lnTo>
                  <a:pt x="8486" y="14897"/>
                </a:lnTo>
                <a:lnTo>
                  <a:pt x="7714" y="14748"/>
                </a:lnTo>
                <a:lnTo>
                  <a:pt x="6943" y="14748"/>
                </a:lnTo>
                <a:lnTo>
                  <a:pt x="6557" y="14599"/>
                </a:lnTo>
                <a:lnTo>
                  <a:pt x="6171" y="14599"/>
                </a:lnTo>
                <a:lnTo>
                  <a:pt x="6171" y="14450"/>
                </a:lnTo>
                <a:lnTo>
                  <a:pt x="5786" y="14301"/>
                </a:lnTo>
                <a:lnTo>
                  <a:pt x="5786" y="14003"/>
                </a:lnTo>
                <a:lnTo>
                  <a:pt x="5400" y="13854"/>
                </a:lnTo>
                <a:lnTo>
                  <a:pt x="5400" y="13258"/>
                </a:lnTo>
                <a:lnTo>
                  <a:pt x="5786" y="12662"/>
                </a:lnTo>
                <a:lnTo>
                  <a:pt x="5786" y="12215"/>
                </a:lnTo>
                <a:lnTo>
                  <a:pt x="5400" y="12066"/>
                </a:lnTo>
                <a:lnTo>
                  <a:pt x="5400" y="11470"/>
                </a:lnTo>
                <a:lnTo>
                  <a:pt x="5014" y="11172"/>
                </a:lnTo>
                <a:lnTo>
                  <a:pt x="5014" y="10874"/>
                </a:lnTo>
                <a:lnTo>
                  <a:pt x="4243" y="10577"/>
                </a:lnTo>
                <a:lnTo>
                  <a:pt x="4243" y="10428"/>
                </a:lnTo>
                <a:lnTo>
                  <a:pt x="2314" y="9683"/>
                </a:lnTo>
                <a:lnTo>
                  <a:pt x="2314" y="9534"/>
                </a:lnTo>
                <a:lnTo>
                  <a:pt x="1929" y="9534"/>
                </a:lnTo>
                <a:lnTo>
                  <a:pt x="1157" y="9236"/>
                </a:lnTo>
                <a:lnTo>
                  <a:pt x="771" y="9236"/>
                </a:lnTo>
                <a:lnTo>
                  <a:pt x="0" y="8938"/>
                </a:lnTo>
                <a:lnTo>
                  <a:pt x="0" y="8342"/>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60" name="Freeform 68"/>
          <p:cNvSpPr/>
          <p:nvPr/>
        </p:nvSpPr>
        <p:spPr>
          <a:xfrm>
            <a:off x="8941851" y="4222843"/>
            <a:ext cx="194501" cy="416935"/>
          </a:xfrm>
          <a:custGeom>
            <a:avLst/>
            <a:gdLst/>
            <a:ahLst/>
            <a:cxnLst>
              <a:cxn ang="0">
                <a:pos x="wd2" y="hd2"/>
              </a:cxn>
              <a:cxn ang="5400000">
                <a:pos x="wd2" y="hd2"/>
              </a:cxn>
              <a:cxn ang="10800000">
                <a:pos x="wd2" y="hd2"/>
              </a:cxn>
              <a:cxn ang="16200000">
                <a:pos x="wd2" y="hd2"/>
              </a:cxn>
            </a:cxnLst>
            <a:rect l="0" t="0" r="r" b="b"/>
            <a:pathLst>
              <a:path w="21600" h="21600" extrusionOk="0">
                <a:moveTo>
                  <a:pt x="0" y="8342"/>
                </a:moveTo>
                <a:lnTo>
                  <a:pt x="1543" y="7299"/>
                </a:lnTo>
                <a:lnTo>
                  <a:pt x="1157" y="7001"/>
                </a:lnTo>
                <a:lnTo>
                  <a:pt x="1157" y="5363"/>
                </a:lnTo>
                <a:lnTo>
                  <a:pt x="1543" y="5214"/>
                </a:lnTo>
                <a:lnTo>
                  <a:pt x="1543" y="5065"/>
                </a:lnTo>
                <a:lnTo>
                  <a:pt x="4243" y="4022"/>
                </a:lnTo>
                <a:lnTo>
                  <a:pt x="4243" y="3575"/>
                </a:lnTo>
                <a:lnTo>
                  <a:pt x="4629" y="3426"/>
                </a:lnTo>
                <a:lnTo>
                  <a:pt x="4629" y="2979"/>
                </a:lnTo>
                <a:lnTo>
                  <a:pt x="5014" y="2830"/>
                </a:lnTo>
                <a:lnTo>
                  <a:pt x="5014" y="2681"/>
                </a:lnTo>
                <a:lnTo>
                  <a:pt x="5400" y="2532"/>
                </a:lnTo>
                <a:lnTo>
                  <a:pt x="5400" y="2383"/>
                </a:lnTo>
                <a:lnTo>
                  <a:pt x="6557" y="1937"/>
                </a:lnTo>
                <a:lnTo>
                  <a:pt x="6557" y="1788"/>
                </a:lnTo>
                <a:lnTo>
                  <a:pt x="7329" y="1490"/>
                </a:lnTo>
                <a:lnTo>
                  <a:pt x="7714" y="1490"/>
                </a:lnTo>
                <a:lnTo>
                  <a:pt x="8100" y="1341"/>
                </a:lnTo>
                <a:lnTo>
                  <a:pt x="8486" y="1341"/>
                </a:lnTo>
                <a:lnTo>
                  <a:pt x="9257" y="1192"/>
                </a:lnTo>
                <a:lnTo>
                  <a:pt x="9643" y="1192"/>
                </a:lnTo>
                <a:lnTo>
                  <a:pt x="10414" y="1043"/>
                </a:lnTo>
                <a:lnTo>
                  <a:pt x="10800" y="1043"/>
                </a:lnTo>
                <a:lnTo>
                  <a:pt x="10800" y="894"/>
                </a:lnTo>
                <a:lnTo>
                  <a:pt x="11186" y="745"/>
                </a:lnTo>
                <a:lnTo>
                  <a:pt x="11186" y="298"/>
                </a:lnTo>
                <a:lnTo>
                  <a:pt x="11571" y="149"/>
                </a:lnTo>
                <a:lnTo>
                  <a:pt x="11957" y="149"/>
                </a:lnTo>
                <a:lnTo>
                  <a:pt x="12729" y="0"/>
                </a:lnTo>
                <a:lnTo>
                  <a:pt x="14657" y="0"/>
                </a:lnTo>
                <a:lnTo>
                  <a:pt x="14657" y="298"/>
                </a:lnTo>
                <a:lnTo>
                  <a:pt x="15043" y="298"/>
                </a:lnTo>
                <a:lnTo>
                  <a:pt x="15043" y="745"/>
                </a:lnTo>
                <a:lnTo>
                  <a:pt x="15429" y="894"/>
                </a:lnTo>
                <a:lnTo>
                  <a:pt x="15814" y="1341"/>
                </a:lnTo>
                <a:lnTo>
                  <a:pt x="16200" y="1490"/>
                </a:lnTo>
                <a:lnTo>
                  <a:pt x="16200" y="2234"/>
                </a:lnTo>
                <a:lnTo>
                  <a:pt x="15814" y="2383"/>
                </a:lnTo>
                <a:lnTo>
                  <a:pt x="15429" y="2681"/>
                </a:lnTo>
                <a:lnTo>
                  <a:pt x="15043" y="2830"/>
                </a:lnTo>
                <a:lnTo>
                  <a:pt x="15043" y="2979"/>
                </a:lnTo>
                <a:lnTo>
                  <a:pt x="14657" y="2979"/>
                </a:lnTo>
                <a:lnTo>
                  <a:pt x="14271" y="3128"/>
                </a:lnTo>
                <a:lnTo>
                  <a:pt x="13886" y="3128"/>
                </a:lnTo>
                <a:lnTo>
                  <a:pt x="13114" y="3426"/>
                </a:lnTo>
                <a:lnTo>
                  <a:pt x="13114" y="3575"/>
                </a:lnTo>
                <a:lnTo>
                  <a:pt x="12729" y="3724"/>
                </a:lnTo>
                <a:lnTo>
                  <a:pt x="12729" y="4320"/>
                </a:lnTo>
                <a:lnTo>
                  <a:pt x="13114" y="4320"/>
                </a:lnTo>
                <a:lnTo>
                  <a:pt x="13114" y="4469"/>
                </a:lnTo>
                <a:lnTo>
                  <a:pt x="16200" y="4469"/>
                </a:lnTo>
                <a:lnTo>
                  <a:pt x="16200" y="4618"/>
                </a:lnTo>
                <a:lnTo>
                  <a:pt x="16971" y="4916"/>
                </a:lnTo>
                <a:lnTo>
                  <a:pt x="16971" y="5065"/>
                </a:lnTo>
                <a:lnTo>
                  <a:pt x="17357" y="5214"/>
                </a:lnTo>
                <a:lnTo>
                  <a:pt x="17357" y="5363"/>
                </a:lnTo>
                <a:lnTo>
                  <a:pt x="17743" y="5661"/>
                </a:lnTo>
                <a:lnTo>
                  <a:pt x="17743" y="7150"/>
                </a:lnTo>
                <a:lnTo>
                  <a:pt x="18129" y="7150"/>
                </a:lnTo>
                <a:lnTo>
                  <a:pt x="18129" y="7448"/>
                </a:lnTo>
                <a:lnTo>
                  <a:pt x="18900" y="7448"/>
                </a:lnTo>
                <a:lnTo>
                  <a:pt x="19286" y="7597"/>
                </a:lnTo>
                <a:lnTo>
                  <a:pt x="21214" y="7597"/>
                </a:lnTo>
                <a:lnTo>
                  <a:pt x="21214" y="7746"/>
                </a:lnTo>
                <a:lnTo>
                  <a:pt x="21600" y="7895"/>
                </a:lnTo>
                <a:lnTo>
                  <a:pt x="21600" y="8342"/>
                </a:lnTo>
                <a:lnTo>
                  <a:pt x="21214" y="8789"/>
                </a:lnTo>
                <a:lnTo>
                  <a:pt x="20829" y="9087"/>
                </a:lnTo>
                <a:lnTo>
                  <a:pt x="20829" y="9236"/>
                </a:lnTo>
                <a:lnTo>
                  <a:pt x="20443" y="9385"/>
                </a:lnTo>
                <a:lnTo>
                  <a:pt x="20443" y="9534"/>
                </a:lnTo>
                <a:lnTo>
                  <a:pt x="20057" y="9534"/>
                </a:lnTo>
                <a:lnTo>
                  <a:pt x="18900" y="9981"/>
                </a:lnTo>
                <a:lnTo>
                  <a:pt x="18514" y="9981"/>
                </a:lnTo>
                <a:lnTo>
                  <a:pt x="18129" y="10130"/>
                </a:lnTo>
                <a:lnTo>
                  <a:pt x="17357" y="10130"/>
                </a:lnTo>
                <a:lnTo>
                  <a:pt x="16971" y="10279"/>
                </a:lnTo>
                <a:lnTo>
                  <a:pt x="16200" y="10279"/>
                </a:lnTo>
                <a:lnTo>
                  <a:pt x="15814" y="10428"/>
                </a:lnTo>
                <a:lnTo>
                  <a:pt x="15814" y="10577"/>
                </a:lnTo>
                <a:lnTo>
                  <a:pt x="15429" y="10726"/>
                </a:lnTo>
                <a:lnTo>
                  <a:pt x="15429" y="12215"/>
                </a:lnTo>
                <a:lnTo>
                  <a:pt x="15814" y="12364"/>
                </a:lnTo>
                <a:lnTo>
                  <a:pt x="15814" y="12811"/>
                </a:lnTo>
                <a:lnTo>
                  <a:pt x="16200" y="12960"/>
                </a:lnTo>
                <a:lnTo>
                  <a:pt x="16200" y="13109"/>
                </a:lnTo>
                <a:lnTo>
                  <a:pt x="17743" y="13705"/>
                </a:lnTo>
                <a:lnTo>
                  <a:pt x="17743" y="13854"/>
                </a:lnTo>
                <a:lnTo>
                  <a:pt x="18514" y="14152"/>
                </a:lnTo>
                <a:lnTo>
                  <a:pt x="18514" y="14897"/>
                </a:lnTo>
                <a:lnTo>
                  <a:pt x="18129" y="15194"/>
                </a:lnTo>
                <a:lnTo>
                  <a:pt x="18129" y="15641"/>
                </a:lnTo>
                <a:lnTo>
                  <a:pt x="17743" y="15939"/>
                </a:lnTo>
                <a:lnTo>
                  <a:pt x="17743" y="16684"/>
                </a:lnTo>
                <a:lnTo>
                  <a:pt x="18129" y="16833"/>
                </a:lnTo>
                <a:lnTo>
                  <a:pt x="18129" y="17429"/>
                </a:lnTo>
                <a:lnTo>
                  <a:pt x="18514" y="17727"/>
                </a:lnTo>
                <a:lnTo>
                  <a:pt x="18514" y="18025"/>
                </a:lnTo>
                <a:lnTo>
                  <a:pt x="18900" y="18174"/>
                </a:lnTo>
                <a:lnTo>
                  <a:pt x="18900" y="18472"/>
                </a:lnTo>
                <a:lnTo>
                  <a:pt x="19286" y="18472"/>
                </a:lnTo>
                <a:lnTo>
                  <a:pt x="19286" y="18621"/>
                </a:lnTo>
                <a:lnTo>
                  <a:pt x="19671" y="18621"/>
                </a:lnTo>
                <a:lnTo>
                  <a:pt x="20829" y="19068"/>
                </a:lnTo>
                <a:lnTo>
                  <a:pt x="21214" y="19068"/>
                </a:lnTo>
                <a:lnTo>
                  <a:pt x="21214" y="19217"/>
                </a:lnTo>
                <a:lnTo>
                  <a:pt x="21600" y="19217"/>
                </a:lnTo>
                <a:lnTo>
                  <a:pt x="21600" y="19663"/>
                </a:lnTo>
                <a:lnTo>
                  <a:pt x="21214" y="19663"/>
                </a:lnTo>
                <a:lnTo>
                  <a:pt x="21214" y="19961"/>
                </a:lnTo>
                <a:lnTo>
                  <a:pt x="20829" y="20110"/>
                </a:lnTo>
                <a:lnTo>
                  <a:pt x="20443" y="20408"/>
                </a:lnTo>
                <a:lnTo>
                  <a:pt x="19671" y="20706"/>
                </a:lnTo>
                <a:lnTo>
                  <a:pt x="19671" y="20855"/>
                </a:lnTo>
                <a:lnTo>
                  <a:pt x="19286" y="21153"/>
                </a:lnTo>
                <a:lnTo>
                  <a:pt x="18129" y="21600"/>
                </a:lnTo>
                <a:lnTo>
                  <a:pt x="17743" y="20855"/>
                </a:lnTo>
                <a:lnTo>
                  <a:pt x="16971" y="19663"/>
                </a:lnTo>
                <a:lnTo>
                  <a:pt x="16971" y="18919"/>
                </a:lnTo>
                <a:lnTo>
                  <a:pt x="16586" y="18770"/>
                </a:lnTo>
                <a:lnTo>
                  <a:pt x="16586" y="18323"/>
                </a:lnTo>
                <a:lnTo>
                  <a:pt x="15814" y="18025"/>
                </a:lnTo>
                <a:lnTo>
                  <a:pt x="15429" y="18025"/>
                </a:lnTo>
                <a:lnTo>
                  <a:pt x="13886" y="17429"/>
                </a:lnTo>
                <a:lnTo>
                  <a:pt x="13886" y="16982"/>
                </a:lnTo>
                <a:lnTo>
                  <a:pt x="14271" y="16833"/>
                </a:lnTo>
                <a:lnTo>
                  <a:pt x="14271" y="16535"/>
                </a:lnTo>
                <a:lnTo>
                  <a:pt x="14657" y="16237"/>
                </a:lnTo>
                <a:lnTo>
                  <a:pt x="14657" y="15790"/>
                </a:lnTo>
                <a:lnTo>
                  <a:pt x="15043" y="15492"/>
                </a:lnTo>
                <a:lnTo>
                  <a:pt x="15043" y="14599"/>
                </a:lnTo>
                <a:lnTo>
                  <a:pt x="14657" y="14450"/>
                </a:lnTo>
                <a:lnTo>
                  <a:pt x="14657" y="14152"/>
                </a:lnTo>
                <a:lnTo>
                  <a:pt x="14271" y="13854"/>
                </a:lnTo>
                <a:lnTo>
                  <a:pt x="13886" y="13705"/>
                </a:lnTo>
                <a:lnTo>
                  <a:pt x="13886" y="13556"/>
                </a:lnTo>
                <a:lnTo>
                  <a:pt x="13500" y="13556"/>
                </a:lnTo>
                <a:lnTo>
                  <a:pt x="13500" y="13407"/>
                </a:lnTo>
                <a:lnTo>
                  <a:pt x="13114" y="13407"/>
                </a:lnTo>
                <a:lnTo>
                  <a:pt x="12729" y="13258"/>
                </a:lnTo>
                <a:lnTo>
                  <a:pt x="11957" y="13258"/>
                </a:lnTo>
                <a:lnTo>
                  <a:pt x="11957" y="13407"/>
                </a:lnTo>
                <a:lnTo>
                  <a:pt x="11571" y="13556"/>
                </a:lnTo>
                <a:lnTo>
                  <a:pt x="11186" y="13854"/>
                </a:lnTo>
                <a:lnTo>
                  <a:pt x="11186" y="14003"/>
                </a:lnTo>
                <a:lnTo>
                  <a:pt x="9643" y="14599"/>
                </a:lnTo>
                <a:lnTo>
                  <a:pt x="9643" y="14748"/>
                </a:lnTo>
                <a:lnTo>
                  <a:pt x="9257" y="14748"/>
                </a:lnTo>
                <a:lnTo>
                  <a:pt x="8871" y="14897"/>
                </a:lnTo>
                <a:lnTo>
                  <a:pt x="8486" y="14897"/>
                </a:lnTo>
                <a:lnTo>
                  <a:pt x="7714" y="14748"/>
                </a:lnTo>
                <a:lnTo>
                  <a:pt x="6943" y="14748"/>
                </a:lnTo>
                <a:lnTo>
                  <a:pt x="6557" y="14599"/>
                </a:lnTo>
                <a:lnTo>
                  <a:pt x="6171" y="14599"/>
                </a:lnTo>
                <a:lnTo>
                  <a:pt x="6171" y="14450"/>
                </a:lnTo>
                <a:lnTo>
                  <a:pt x="5786" y="14301"/>
                </a:lnTo>
                <a:lnTo>
                  <a:pt x="5786" y="14003"/>
                </a:lnTo>
                <a:lnTo>
                  <a:pt x="5400" y="13854"/>
                </a:lnTo>
                <a:lnTo>
                  <a:pt x="5400" y="13258"/>
                </a:lnTo>
                <a:lnTo>
                  <a:pt x="5786" y="12662"/>
                </a:lnTo>
                <a:lnTo>
                  <a:pt x="5786" y="12215"/>
                </a:lnTo>
                <a:lnTo>
                  <a:pt x="5400" y="12066"/>
                </a:lnTo>
                <a:lnTo>
                  <a:pt x="5400" y="11470"/>
                </a:lnTo>
                <a:lnTo>
                  <a:pt x="5014" y="11172"/>
                </a:lnTo>
                <a:lnTo>
                  <a:pt x="5014" y="10874"/>
                </a:lnTo>
                <a:lnTo>
                  <a:pt x="4243" y="10577"/>
                </a:lnTo>
                <a:lnTo>
                  <a:pt x="4243" y="10428"/>
                </a:lnTo>
                <a:lnTo>
                  <a:pt x="2314" y="9683"/>
                </a:lnTo>
                <a:lnTo>
                  <a:pt x="2314" y="9534"/>
                </a:lnTo>
                <a:lnTo>
                  <a:pt x="1929" y="9534"/>
                </a:lnTo>
                <a:lnTo>
                  <a:pt x="1157" y="9236"/>
                </a:lnTo>
                <a:lnTo>
                  <a:pt x="771" y="9236"/>
                </a:lnTo>
                <a:lnTo>
                  <a:pt x="0" y="8938"/>
                </a:lnTo>
                <a:lnTo>
                  <a:pt x="0" y="8342"/>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61" name="Freeform 69"/>
          <p:cNvSpPr/>
          <p:nvPr/>
        </p:nvSpPr>
        <p:spPr>
          <a:xfrm>
            <a:off x="9195397" y="4542013"/>
            <a:ext cx="142403" cy="106391"/>
          </a:xfrm>
          <a:custGeom>
            <a:avLst/>
            <a:gdLst/>
            <a:ahLst/>
            <a:cxnLst>
              <a:cxn ang="0">
                <a:pos x="wd2" y="hd2"/>
              </a:cxn>
              <a:cxn ang="5400000">
                <a:pos x="wd2" y="hd2"/>
              </a:cxn>
              <a:cxn ang="10800000">
                <a:pos x="wd2" y="hd2"/>
              </a:cxn>
              <a:cxn ang="16200000">
                <a:pos x="wd2" y="hd2"/>
              </a:cxn>
            </a:cxnLst>
            <a:rect l="0" t="0" r="r" b="b"/>
            <a:pathLst>
              <a:path w="21600" h="21600" extrusionOk="0">
                <a:moveTo>
                  <a:pt x="8956" y="18097"/>
                </a:moveTo>
                <a:lnTo>
                  <a:pt x="7376" y="18097"/>
                </a:lnTo>
                <a:lnTo>
                  <a:pt x="6849" y="18681"/>
                </a:lnTo>
                <a:lnTo>
                  <a:pt x="6322" y="18681"/>
                </a:lnTo>
                <a:lnTo>
                  <a:pt x="5268" y="19265"/>
                </a:lnTo>
                <a:lnTo>
                  <a:pt x="4741" y="19265"/>
                </a:lnTo>
                <a:lnTo>
                  <a:pt x="4741" y="19849"/>
                </a:lnTo>
                <a:lnTo>
                  <a:pt x="4215" y="19849"/>
                </a:lnTo>
                <a:lnTo>
                  <a:pt x="3161" y="18681"/>
                </a:lnTo>
                <a:lnTo>
                  <a:pt x="3161" y="12259"/>
                </a:lnTo>
                <a:lnTo>
                  <a:pt x="2107" y="11092"/>
                </a:lnTo>
                <a:lnTo>
                  <a:pt x="0" y="9924"/>
                </a:lnTo>
                <a:lnTo>
                  <a:pt x="0" y="8757"/>
                </a:lnTo>
                <a:lnTo>
                  <a:pt x="527" y="7005"/>
                </a:lnTo>
                <a:lnTo>
                  <a:pt x="527" y="6422"/>
                </a:lnTo>
                <a:lnTo>
                  <a:pt x="1054" y="5254"/>
                </a:lnTo>
                <a:lnTo>
                  <a:pt x="1054" y="4670"/>
                </a:lnTo>
                <a:lnTo>
                  <a:pt x="1580" y="4086"/>
                </a:lnTo>
                <a:lnTo>
                  <a:pt x="2107" y="2919"/>
                </a:lnTo>
                <a:lnTo>
                  <a:pt x="4741" y="0"/>
                </a:lnTo>
                <a:lnTo>
                  <a:pt x="5795" y="0"/>
                </a:lnTo>
                <a:lnTo>
                  <a:pt x="5795" y="584"/>
                </a:lnTo>
                <a:lnTo>
                  <a:pt x="6322" y="584"/>
                </a:lnTo>
                <a:lnTo>
                  <a:pt x="7902" y="2335"/>
                </a:lnTo>
                <a:lnTo>
                  <a:pt x="8429" y="2335"/>
                </a:lnTo>
                <a:lnTo>
                  <a:pt x="8956" y="2919"/>
                </a:lnTo>
                <a:lnTo>
                  <a:pt x="10010" y="2919"/>
                </a:lnTo>
                <a:lnTo>
                  <a:pt x="10537" y="2335"/>
                </a:lnTo>
                <a:lnTo>
                  <a:pt x="12117" y="2335"/>
                </a:lnTo>
                <a:lnTo>
                  <a:pt x="12644" y="1751"/>
                </a:lnTo>
                <a:lnTo>
                  <a:pt x="13171" y="2335"/>
                </a:lnTo>
                <a:lnTo>
                  <a:pt x="13171" y="2919"/>
                </a:lnTo>
                <a:lnTo>
                  <a:pt x="14751" y="4670"/>
                </a:lnTo>
                <a:lnTo>
                  <a:pt x="14751" y="5254"/>
                </a:lnTo>
                <a:lnTo>
                  <a:pt x="16332" y="5254"/>
                </a:lnTo>
                <a:lnTo>
                  <a:pt x="16332" y="4670"/>
                </a:lnTo>
                <a:lnTo>
                  <a:pt x="17385" y="4086"/>
                </a:lnTo>
                <a:lnTo>
                  <a:pt x="19493" y="1751"/>
                </a:lnTo>
                <a:lnTo>
                  <a:pt x="21073" y="3503"/>
                </a:lnTo>
                <a:lnTo>
                  <a:pt x="21073" y="4086"/>
                </a:lnTo>
                <a:lnTo>
                  <a:pt x="21600" y="5254"/>
                </a:lnTo>
                <a:lnTo>
                  <a:pt x="21600" y="11676"/>
                </a:lnTo>
                <a:lnTo>
                  <a:pt x="21073" y="11676"/>
                </a:lnTo>
                <a:lnTo>
                  <a:pt x="21073" y="12259"/>
                </a:lnTo>
                <a:lnTo>
                  <a:pt x="20546" y="12843"/>
                </a:lnTo>
                <a:lnTo>
                  <a:pt x="20020" y="12843"/>
                </a:lnTo>
                <a:lnTo>
                  <a:pt x="19493" y="13427"/>
                </a:lnTo>
                <a:lnTo>
                  <a:pt x="18966" y="13427"/>
                </a:lnTo>
                <a:lnTo>
                  <a:pt x="15805" y="16930"/>
                </a:lnTo>
                <a:lnTo>
                  <a:pt x="15278" y="18097"/>
                </a:lnTo>
                <a:lnTo>
                  <a:pt x="14224" y="18681"/>
                </a:lnTo>
                <a:lnTo>
                  <a:pt x="12644" y="19849"/>
                </a:lnTo>
                <a:lnTo>
                  <a:pt x="11590" y="21600"/>
                </a:lnTo>
                <a:lnTo>
                  <a:pt x="11063" y="21016"/>
                </a:lnTo>
                <a:lnTo>
                  <a:pt x="10537" y="19849"/>
                </a:lnTo>
                <a:lnTo>
                  <a:pt x="8956" y="18097"/>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62" name="Freeform 70"/>
          <p:cNvSpPr/>
          <p:nvPr/>
        </p:nvSpPr>
        <p:spPr>
          <a:xfrm>
            <a:off x="9195397" y="4542013"/>
            <a:ext cx="142403" cy="106391"/>
          </a:xfrm>
          <a:custGeom>
            <a:avLst/>
            <a:gdLst/>
            <a:ahLst/>
            <a:cxnLst>
              <a:cxn ang="0">
                <a:pos x="wd2" y="hd2"/>
              </a:cxn>
              <a:cxn ang="5400000">
                <a:pos x="wd2" y="hd2"/>
              </a:cxn>
              <a:cxn ang="10800000">
                <a:pos x="wd2" y="hd2"/>
              </a:cxn>
              <a:cxn ang="16200000">
                <a:pos x="wd2" y="hd2"/>
              </a:cxn>
            </a:cxnLst>
            <a:rect l="0" t="0" r="r" b="b"/>
            <a:pathLst>
              <a:path w="21600" h="21600" extrusionOk="0">
                <a:moveTo>
                  <a:pt x="8956" y="18097"/>
                </a:moveTo>
                <a:lnTo>
                  <a:pt x="7376" y="18097"/>
                </a:lnTo>
                <a:lnTo>
                  <a:pt x="6849" y="18681"/>
                </a:lnTo>
                <a:lnTo>
                  <a:pt x="6322" y="18681"/>
                </a:lnTo>
                <a:lnTo>
                  <a:pt x="5268" y="19265"/>
                </a:lnTo>
                <a:lnTo>
                  <a:pt x="4741" y="19265"/>
                </a:lnTo>
                <a:lnTo>
                  <a:pt x="4741" y="19849"/>
                </a:lnTo>
                <a:lnTo>
                  <a:pt x="4215" y="19849"/>
                </a:lnTo>
                <a:lnTo>
                  <a:pt x="3161" y="18681"/>
                </a:lnTo>
                <a:lnTo>
                  <a:pt x="3161" y="12259"/>
                </a:lnTo>
                <a:lnTo>
                  <a:pt x="2107" y="11092"/>
                </a:lnTo>
                <a:lnTo>
                  <a:pt x="0" y="9924"/>
                </a:lnTo>
                <a:lnTo>
                  <a:pt x="0" y="8757"/>
                </a:lnTo>
                <a:lnTo>
                  <a:pt x="527" y="7005"/>
                </a:lnTo>
                <a:lnTo>
                  <a:pt x="527" y="6422"/>
                </a:lnTo>
                <a:lnTo>
                  <a:pt x="1054" y="5254"/>
                </a:lnTo>
                <a:lnTo>
                  <a:pt x="1054" y="4670"/>
                </a:lnTo>
                <a:lnTo>
                  <a:pt x="1580" y="4086"/>
                </a:lnTo>
                <a:lnTo>
                  <a:pt x="2107" y="2919"/>
                </a:lnTo>
                <a:lnTo>
                  <a:pt x="4741" y="0"/>
                </a:lnTo>
                <a:lnTo>
                  <a:pt x="5795" y="0"/>
                </a:lnTo>
                <a:lnTo>
                  <a:pt x="5795" y="584"/>
                </a:lnTo>
                <a:lnTo>
                  <a:pt x="6322" y="584"/>
                </a:lnTo>
                <a:lnTo>
                  <a:pt x="7902" y="2335"/>
                </a:lnTo>
                <a:lnTo>
                  <a:pt x="8429" y="2335"/>
                </a:lnTo>
                <a:lnTo>
                  <a:pt x="8956" y="2919"/>
                </a:lnTo>
                <a:lnTo>
                  <a:pt x="10010" y="2919"/>
                </a:lnTo>
                <a:lnTo>
                  <a:pt x="10537" y="2335"/>
                </a:lnTo>
                <a:lnTo>
                  <a:pt x="12117" y="2335"/>
                </a:lnTo>
                <a:lnTo>
                  <a:pt x="12644" y="1751"/>
                </a:lnTo>
                <a:lnTo>
                  <a:pt x="13171" y="2335"/>
                </a:lnTo>
                <a:lnTo>
                  <a:pt x="13171" y="2919"/>
                </a:lnTo>
                <a:lnTo>
                  <a:pt x="14751" y="4670"/>
                </a:lnTo>
                <a:lnTo>
                  <a:pt x="14751" y="5254"/>
                </a:lnTo>
                <a:lnTo>
                  <a:pt x="16332" y="5254"/>
                </a:lnTo>
                <a:lnTo>
                  <a:pt x="16332" y="4670"/>
                </a:lnTo>
                <a:lnTo>
                  <a:pt x="17385" y="4086"/>
                </a:lnTo>
                <a:lnTo>
                  <a:pt x="19493" y="1751"/>
                </a:lnTo>
                <a:lnTo>
                  <a:pt x="21073" y="3503"/>
                </a:lnTo>
                <a:lnTo>
                  <a:pt x="21073" y="4086"/>
                </a:lnTo>
                <a:lnTo>
                  <a:pt x="21600" y="5254"/>
                </a:lnTo>
                <a:lnTo>
                  <a:pt x="21600" y="11676"/>
                </a:lnTo>
                <a:lnTo>
                  <a:pt x="21073" y="11676"/>
                </a:lnTo>
                <a:lnTo>
                  <a:pt x="21073" y="12259"/>
                </a:lnTo>
                <a:lnTo>
                  <a:pt x="20546" y="12843"/>
                </a:lnTo>
                <a:lnTo>
                  <a:pt x="20020" y="12843"/>
                </a:lnTo>
                <a:lnTo>
                  <a:pt x="19493" y="13427"/>
                </a:lnTo>
                <a:lnTo>
                  <a:pt x="18966" y="13427"/>
                </a:lnTo>
                <a:lnTo>
                  <a:pt x="15805" y="16930"/>
                </a:lnTo>
                <a:lnTo>
                  <a:pt x="15278" y="18097"/>
                </a:lnTo>
                <a:lnTo>
                  <a:pt x="14224" y="18681"/>
                </a:lnTo>
                <a:lnTo>
                  <a:pt x="12644" y="19849"/>
                </a:lnTo>
                <a:lnTo>
                  <a:pt x="11590" y="21600"/>
                </a:lnTo>
                <a:lnTo>
                  <a:pt x="11063" y="21016"/>
                </a:lnTo>
                <a:lnTo>
                  <a:pt x="10537" y="19849"/>
                </a:lnTo>
                <a:lnTo>
                  <a:pt x="8956" y="18097"/>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63" name="Freeform 71"/>
          <p:cNvSpPr/>
          <p:nvPr/>
        </p:nvSpPr>
        <p:spPr>
          <a:xfrm>
            <a:off x="9136353" y="4349360"/>
            <a:ext cx="187555" cy="218532"/>
          </a:xfrm>
          <a:custGeom>
            <a:avLst/>
            <a:gdLst/>
            <a:ahLst/>
            <a:cxnLst>
              <a:cxn ang="0">
                <a:pos x="wd2" y="hd2"/>
              </a:cxn>
              <a:cxn ang="5400000">
                <a:pos x="wd2" y="hd2"/>
              </a:cxn>
              <a:cxn ang="10800000">
                <a:pos x="wd2" y="hd2"/>
              </a:cxn>
              <a:cxn ang="16200000">
                <a:pos x="wd2" y="hd2"/>
              </a:cxn>
            </a:cxnLst>
            <a:rect l="0" t="0" r="r" b="b"/>
            <a:pathLst>
              <a:path w="21600" h="21600" extrusionOk="0">
                <a:moveTo>
                  <a:pt x="0" y="3411"/>
                </a:moveTo>
                <a:lnTo>
                  <a:pt x="400" y="3979"/>
                </a:lnTo>
                <a:lnTo>
                  <a:pt x="800" y="5116"/>
                </a:lnTo>
                <a:lnTo>
                  <a:pt x="800" y="6253"/>
                </a:lnTo>
                <a:lnTo>
                  <a:pt x="1200" y="6537"/>
                </a:lnTo>
                <a:lnTo>
                  <a:pt x="1200" y="7105"/>
                </a:lnTo>
                <a:lnTo>
                  <a:pt x="2800" y="8242"/>
                </a:lnTo>
                <a:lnTo>
                  <a:pt x="3200" y="8242"/>
                </a:lnTo>
                <a:lnTo>
                  <a:pt x="4000" y="8526"/>
                </a:lnTo>
                <a:lnTo>
                  <a:pt x="4400" y="8811"/>
                </a:lnTo>
                <a:lnTo>
                  <a:pt x="4800" y="8811"/>
                </a:lnTo>
                <a:lnTo>
                  <a:pt x="5600" y="9379"/>
                </a:lnTo>
                <a:lnTo>
                  <a:pt x="6400" y="10516"/>
                </a:lnTo>
                <a:lnTo>
                  <a:pt x="6800" y="10800"/>
                </a:lnTo>
                <a:lnTo>
                  <a:pt x="6800" y="11084"/>
                </a:lnTo>
                <a:lnTo>
                  <a:pt x="7200" y="11084"/>
                </a:lnTo>
                <a:lnTo>
                  <a:pt x="7200" y="11368"/>
                </a:lnTo>
                <a:lnTo>
                  <a:pt x="7600" y="11368"/>
                </a:lnTo>
                <a:lnTo>
                  <a:pt x="7600" y="11653"/>
                </a:lnTo>
                <a:lnTo>
                  <a:pt x="8000" y="11653"/>
                </a:lnTo>
                <a:lnTo>
                  <a:pt x="8000" y="11368"/>
                </a:lnTo>
                <a:lnTo>
                  <a:pt x="8400" y="11368"/>
                </a:lnTo>
                <a:lnTo>
                  <a:pt x="9200" y="10800"/>
                </a:lnTo>
                <a:lnTo>
                  <a:pt x="9200" y="10516"/>
                </a:lnTo>
                <a:lnTo>
                  <a:pt x="9600" y="10232"/>
                </a:lnTo>
                <a:lnTo>
                  <a:pt x="10800" y="10232"/>
                </a:lnTo>
                <a:lnTo>
                  <a:pt x="11600" y="10800"/>
                </a:lnTo>
                <a:lnTo>
                  <a:pt x="11600" y="11084"/>
                </a:lnTo>
                <a:lnTo>
                  <a:pt x="12000" y="11368"/>
                </a:lnTo>
                <a:lnTo>
                  <a:pt x="12400" y="11937"/>
                </a:lnTo>
                <a:lnTo>
                  <a:pt x="12800" y="12221"/>
                </a:lnTo>
                <a:lnTo>
                  <a:pt x="12800" y="12505"/>
                </a:lnTo>
                <a:lnTo>
                  <a:pt x="13600" y="14211"/>
                </a:lnTo>
                <a:lnTo>
                  <a:pt x="14000" y="14779"/>
                </a:lnTo>
                <a:lnTo>
                  <a:pt x="14000" y="15063"/>
                </a:lnTo>
                <a:lnTo>
                  <a:pt x="14400" y="15632"/>
                </a:lnTo>
                <a:lnTo>
                  <a:pt x="14400" y="16200"/>
                </a:lnTo>
                <a:lnTo>
                  <a:pt x="14800" y="16200"/>
                </a:lnTo>
                <a:lnTo>
                  <a:pt x="14800" y="16484"/>
                </a:lnTo>
                <a:lnTo>
                  <a:pt x="16400" y="16484"/>
                </a:lnTo>
                <a:lnTo>
                  <a:pt x="16400" y="16768"/>
                </a:lnTo>
                <a:lnTo>
                  <a:pt x="16800" y="16768"/>
                </a:lnTo>
                <a:lnTo>
                  <a:pt x="16800" y="19042"/>
                </a:lnTo>
                <a:lnTo>
                  <a:pt x="16400" y="19611"/>
                </a:lnTo>
                <a:lnTo>
                  <a:pt x="16400" y="19895"/>
                </a:lnTo>
                <a:lnTo>
                  <a:pt x="16800" y="20179"/>
                </a:lnTo>
                <a:lnTo>
                  <a:pt x="16800" y="20463"/>
                </a:lnTo>
                <a:lnTo>
                  <a:pt x="17600" y="21032"/>
                </a:lnTo>
                <a:lnTo>
                  <a:pt x="17600" y="21316"/>
                </a:lnTo>
                <a:lnTo>
                  <a:pt x="18000" y="21316"/>
                </a:lnTo>
                <a:lnTo>
                  <a:pt x="18000" y="21600"/>
                </a:lnTo>
                <a:lnTo>
                  <a:pt x="18800" y="21600"/>
                </a:lnTo>
                <a:lnTo>
                  <a:pt x="19600" y="21032"/>
                </a:lnTo>
                <a:lnTo>
                  <a:pt x="20400" y="20747"/>
                </a:lnTo>
                <a:lnTo>
                  <a:pt x="21600" y="19895"/>
                </a:lnTo>
                <a:lnTo>
                  <a:pt x="21600" y="15916"/>
                </a:lnTo>
                <a:lnTo>
                  <a:pt x="20400" y="15063"/>
                </a:lnTo>
                <a:lnTo>
                  <a:pt x="19600" y="14779"/>
                </a:lnTo>
                <a:lnTo>
                  <a:pt x="19200" y="14779"/>
                </a:lnTo>
                <a:lnTo>
                  <a:pt x="17600" y="13642"/>
                </a:lnTo>
                <a:lnTo>
                  <a:pt x="17200" y="13074"/>
                </a:lnTo>
                <a:lnTo>
                  <a:pt x="16800" y="12221"/>
                </a:lnTo>
                <a:lnTo>
                  <a:pt x="15600" y="11084"/>
                </a:lnTo>
                <a:lnTo>
                  <a:pt x="14800" y="10516"/>
                </a:lnTo>
                <a:lnTo>
                  <a:pt x="14400" y="9947"/>
                </a:lnTo>
                <a:lnTo>
                  <a:pt x="14400" y="9663"/>
                </a:lnTo>
                <a:lnTo>
                  <a:pt x="14000" y="9663"/>
                </a:lnTo>
                <a:lnTo>
                  <a:pt x="12400" y="8526"/>
                </a:lnTo>
                <a:lnTo>
                  <a:pt x="12400" y="7389"/>
                </a:lnTo>
                <a:lnTo>
                  <a:pt x="12800" y="7105"/>
                </a:lnTo>
                <a:lnTo>
                  <a:pt x="13200" y="6537"/>
                </a:lnTo>
                <a:lnTo>
                  <a:pt x="13200" y="5400"/>
                </a:lnTo>
                <a:lnTo>
                  <a:pt x="12800" y="5116"/>
                </a:lnTo>
                <a:lnTo>
                  <a:pt x="12800" y="4547"/>
                </a:lnTo>
                <a:lnTo>
                  <a:pt x="12400" y="4547"/>
                </a:lnTo>
                <a:lnTo>
                  <a:pt x="12400" y="4263"/>
                </a:lnTo>
                <a:lnTo>
                  <a:pt x="11600" y="4263"/>
                </a:lnTo>
                <a:lnTo>
                  <a:pt x="10800" y="3979"/>
                </a:lnTo>
                <a:lnTo>
                  <a:pt x="9600" y="3979"/>
                </a:lnTo>
                <a:lnTo>
                  <a:pt x="8800" y="3695"/>
                </a:lnTo>
                <a:lnTo>
                  <a:pt x="8400" y="3695"/>
                </a:lnTo>
                <a:lnTo>
                  <a:pt x="8000" y="3411"/>
                </a:lnTo>
                <a:lnTo>
                  <a:pt x="7600" y="3411"/>
                </a:lnTo>
                <a:lnTo>
                  <a:pt x="7600" y="3126"/>
                </a:lnTo>
                <a:lnTo>
                  <a:pt x="7200" y="3126"/>
                </a:lnTo>
                <a:lnTo>
                  <a:pt x="7200" y="2558"/>
                </a:lnTo>
                <a:lnTo>
                  <a:pt x="6400" y="1421"/>
                </a:lnTo>
                <a:lnTo>
                  <a:pt x="6400" y="853"/>
                </a:lnTo>
                <a:lnTo>
                  <a:pt x="6000" y="568"/>
                </a:lnTo>
                <a:lnTo>
                  <a:pt x="6000" y="0"/>
                </a:lnTo>
                <a:lnTo>
                  <a:pt x="5600" y="284"/>
                </a:lnTo>
                <a:lnTo>
                  <a:pt x="4400" y="284"/>
                </a:lnTo>
                <a:lnTo>
                  <a:pt x="3600" y="853"/>
                </a:lnTo>
                <a:lnTo>
                  <a:pt x="3600" y="1705"/>
                </a:lnTo>
                <a:lnTo>
                  <a:pt x="4000" y="1989"/>
                </a:lnTo>
                <a:lnTo>
                  <a:pt x="4000" y="2274"/>
                </a:lnTo>
                <a:lnTo>
                  <a:pt x="4400" y="2558"/>
                </a:lnTo>
                <a:lnTo>
                  <a:pt x="4400" y="2842"/>
                </a:lnTo>
                <a:lnTo>
                  <a:pt x="4000" y="2842"/>
                </a:lnTo>
                <a:lnTo>
                  <a:pt x="4000" y="3126"/>
                </a:lnTo>
                <a:lnTo>
                  <a:pt x="3200" y="3126"/>
                </a:lnTo>
                <a:lnTo>
                  <a:pt x="2800" y="3411"/>
                </a:lnTo>
                <a:lnTo>
                  <a:pt x="0" y="3411"/>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64" name="Freeform 72"/>
          <p:cNvSpPr/>
          <p:nvPr/>
        </p:nvSpPr>
        <p:spPr>
          <a:xfrm>
            <a:off x="9136353" y="4349360"/>
            <a:ext cx="187555" cy="218532"/>
          </a:xfrm>
          <a:custGeom>
            <a:avLst/>
            <a:gdLst/>
            <a:ahLst/>
            <a:cxnLst>
              <a:cxn ang="0">
                <a:pos x="wd2" y="hd2"/>
              </a:cxn>
              <a:cxn ang="5400000">
                <a:pos x="wd2" y="hd2"/>
              </a:cxn>
              <a:cxn ang="10800000">
                <a:pos x="wd2" y="hd2"/>
              </a:cxn>
              <a:cxn ang="16200000">
                <a:pos x="wd2" y="hd2"/>
              </a:cxn>
            </a:cxnLst>
            <a:rect l="0" t="0" r="r" b="b"/>
            <a:pathLst>
              <a:path w="21600" h="21600" extrusionOk="0">
                <a:moveTo>
                  <a:pt x="0" y="3411"/>
                </a:moveTo>
                <a:lnTo>
                  <a:pt x="400" y="3979"/>
                </a:lnTo>
                <a:lnTo>
                  <a:pt x="800" y="5116"/>
                </a:lnTo>
                <a:lnTo>
                  <a:pt x="800" y="6253"/>
                </a:lnTo>
                <a:lnTo>
                  <a:pt x="1200" y="6537"/>
                </a:lnTo>
                <a:lnTo>
                  <a:pt x="1200" y="7105"/>
                </a:lnTo>
                <a:lnTo>
                  <a:pt x="2800" y="8242"/>
                </a:lnTo>
                <a:lnTo>
                  <a:pt x="3200" y="8242"/>
                </a:lnTo>
                <a:lnTo>
                  <a:pt x="4000" y="8526"/>
                </a:lnTo>
                <a:lnTo>
                  <a:pt x="4400" y="8811"/>
                </a:lnTo>
                <a:lnTo>
                  <a:pt x="4800" y="8811"/>
                </a:lnTo>
                <a:lnTo>
                  <a:pt x="5600" y="9379"/>
                </a:lnTo>
                <a:lnTo>
                  <a:pt x="6400" y="10516"/>
                </a:lnTo>
                <a:lnTo>
                  <a:pt x="6800" y="10800"/>
                </a:lnTo>
                <a:lnTo>
                  <a:pt x="6800" y="11084"/>
                </a:lnTo>
                <a:lnTo>
                  <a:pt x="7200" y="11084"/>
                </a:lnTo>
                <a:lnTo>
                  <a:pt x="7200" y="11368"/>
                </a:lnTo>
                <a:lnTo>
                  <a:pt x="7600" y="11368"/>
                </a:lnTo>
                <a:lnTo>
                  <a:pt x="7600" y="11653"/>
                </a:lnTo>
                <a:lnTo>
                  <a:pt x="8000" y="11653"/>
                </a:lnTo>
                <a:lnTo>
                  <a:pt x="8000" y="11368"/>
                </a:lnTo>
                <a:lnTo>
                  <a:pt x="8400" y="11368"/>
                </a:lnTo>
                <a:lnTo>
                  <a:pt x="9200" y="10800"/>
                </a:lnTo>
                <a:lnTo>
                  <a:pt x="9200" y="10516"/>
                </a:lnTo>
                <a:lnTo>
                  <a:pt x="9600" y="10232"/>
                </a:lnTo>
                <a:lnTo>
                  <a:pt x="10800" y="10232"/>
                </a:lnTo>
                <a:lnTo>
                  <a:pt x="11600" y="10800"/>
                </a:lnTo>
                <a:lnTo>
                  <a:pt x="11600" y="11084"/>
                </a:lnTo>
                <a:lnTo>
                  <a:pt x="12000" y="11368"/>
                </a:lnTo>
                <a:lnTo>
                  <a:pt x="12400" y="11937"/>
                </a:lnTo>
                <a:lnTo>
                  <a:pt x="12800" y="12221"/>
                </a:lnTo>
                <a:lnTo>
                  <a:pt x="12800" y="12505"/>
                </a:lnTo>
                <a:lnTo>
                  <a:pt x="13600" y="14211"/>
                </a:lnTo>
                <a:lnTo>
                  <a:pt x="14000" y="14779"/>
                </a:lnTo>
                <a:lnTo>
                  <a:pt x="14000" y="15063"/>
                </a:lnTo>
                <a:lnTo>
                  <a:pt x="14400" y="15632"/>
                </a:lnTo>
                <a:lnTo>
                  <a:pt x="14400" y="16200"/>
                </a:lnTo>
                <a:lnTo>
                  <a:pt x="14800" y="16200"/>
                </a:lnTo>
                <a:lnTo>
                  <a:pt x="14800" y="16484"/>
                </a:lnTo>
                <a:lnTo>
                  <a:pt x="16400" y="16484"/>
                </a:lnTo>
                <a:lnTo>
                  <a:pt x="16400" y="16768"/>
                </a:lnTo>
                <a:lnTo>
                  <a:pt x="16800" y="16768"/>
                </a:lnTo>
                <a:lnTo>
                  <a:pt x="16800" y="19042"/>
                </a:lnTo>
                <a:lnTo>
                  <a:pt x="16400" y="19611"/>
                </a:lnTo>
                <a:lnTo>
                  <a:pt x="16400" y="19895"/>
                </a:lnTo>
                <a:lnTo>
                  <a:pt x="16800" y="20179"/>
                </a:lnTo>
                <a:lnTo>
                  <a:pt x="16800" y="20463"/>
                </a:lnTo>
                <a:lnTo>
                  <a:pt x="17600" y="21032"/>
                </a:lnTo>
                <a:lnTo>
                  <a:pt x="17600" y="21316"/>
                </a:lnTo>
                <a:lnTo>
                  <a:pt x="18000" y="21316"/>
                </a:lnTo>
                <a:lnTo>
                  <a:pt x="18000" y="21600"/>
                </a:lnTo>
                <a:lnTo>
                  <a:pt x="18800" y="21600"/>
                </a:lnTo>
                <a:lnTo>
                  <a:pt x="19600" y="21032"/>
                </a:lnTo>
                <a:lnTo>
                  <a:pt x="20400" y="20747"/>
                </a:lnTo>
                <a:lnTo>
                  <a:pt x="21600" y="19895"/>
                </a:lnTo>
                <a:lnTo>
                  <a:pt x="21600" y="15916"/>
                </a:lnTo>
                <a:lnTo>
                  <a:pt x="20400" y="15063"/>
                </a:lnTo>
                <a:lnTo>
                  <a:pt x="19600" y="14779"/>
                </a:lnTo>
                <a:lnTo>
                  <a:pt x="19200" y="14779"/>
                </a:lnTo>
                <a:lnTo>
                  <a:pt x="17600" y="13642"/>
                </a:lnTo>
                <a:lnTo>
                  <a:pt x="17200" y="13074"/>
                </a:lnTo>
                <a:lnTo>
                  <a:pt x="16800" y="12221"/>
                </a:lnTo>
                <a:lnTo>
                  <a:pt x="15600" y="11084"/>
                </a:lnTo>
                <a:lnTo>
                  <a:pt x="14800" y="10516"/>
                </a:lnTo>
                <a:lnTo>
                  <a:pt x="14400" y="9947"/>
                </a:lnTo>
                <a:lnTo>
                  <a:pt x="14400" y="9663"/>
                </a:lnTo>
                <a:lnTo>
                  <a:pt x="14000" y="9663"/>
                </a:lnTo>
                <a:lnTo>
                  <a:pt x="12400" y="8526"/>
                </a:lnTo>
                <a:lnTo>
                  <a:pt x="12400" y="7389"/>
                </a:lnTo>
                <a:lnTo>
                  <a:pt x="12800" y="7105"/>
                </a:lnTo>
                <a:lnTo>
                  <a:pt x="13200" y="6537"/>
                </a:lnTo>
                <a:lnTo>
                  <a:pt x="13200" y="5400"/>
                </a:lnTo>
                <a:lnTo>
                  <a:pt x="12800" y="5116"/>
                </a:lnTo>
                <a:lnTo>
                  <a:pt x="12800" y="4547"/>
                </a:lnTo>
                <a:lnTo>
                  <a:pt x="12400" y="4547"/>
                </a:lnTo>
                <a:lnTo>
                  <a:pt x="12400" y="4263"/>
                </a:lnTo>
                <a:lnTo>
                  <a:pt x="11600" y="4263"/>
                </a:lnTo>
                <a:lnTo>
                  <a:pt x="10800" y="3979"/>
                </a:lnTo>
                <a:lnTo>
                  <a:pt x="9600" y="3979"/>
                </a:lnTo>
                <a:lnTo>
                  <a:pt x="8800" y="3695"/>
                </a:lnTo>
                <a:lnTo>
                  <a:pt x="8400" y="3695"/>
                </a:lnTo>
                <a:lnTo>
                  <a:pt x="8000" y="3411"/>
                </a:lnTo>
                <a:lnTo>
                  <a:pt x="7600" y="3411"/>
                </a:lnTo>
                <a:lnTo>
                  <a:pt x="7600" y="3126"/>
                </a:lnTo>
                <a:lnTo>
                  <a:pt x="7200" y="3126"/>
                </a:lnTo>
                <a:lnTo>
                  <a:pt x="7200" y="2558"/>
                </a:lnTo>
                <a:lnTo>
                  <a:pt x="6400" y="1421"/>
                </a:lnTo>
                <a:lnTo>
                  <a:pt x="6400" y="853"/>
                </a:lnTo>
                <a:lnTo>
                  <a:pt x="6000" y="568"/>
                </a:lnTo>
                <a:lnTo>
                  <a:pt x="6000" y="0"/>
                </a:lnTo>
                <a:lnTo>
                  <a:pt x="5600" y="284"/>
                </a:lnTo>
                <a:lnTo>
                  <a:pt x="4400" y="284"/>
                </a:lnTo>
                <a:lnTo>
                  <a:pt x="3600" y="853"/>
                </a:lnTo>
                <a:lnTo>
                  <a:pt x="3600" y="1705"/>
                </a:lnTo>
                <a:lnTo>
                  <a:pt x="4000" y="1989"/>
                </a:lnTo>
                <a:lnTo>
                  <a:pt x="4000" y="2274"/>
                </a:lnTo>
                <a:lnTo>
                  <a:pt x="4400" y="2558"/>
                </a:lnTo>
                <a:lnTo>
                  <a:pt x="4400" y="2842"/>
                </a:lnTo>
                <a:lnTo>
                  <a:pt x="4000" y="2842"/>
                </a:lnTo>
                <a:lnTo>
                  <a:pt x="4000" y="3126"/>
                </a:lnTo>
                <a:lnTo>
                  <a:pt x="3200" y="3126"/>
                </a:lnTo>
                <a:lnTo>
                  <a:pt x="2800" y="3411"/>
                </a:lnTo>
                <a:lnTo>
                  <a:pt x="0" y="3411"/>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65" name="Freeform 73"/>
          <p:cNvSpPr/>
          <p:nvPr/>
        </p:nvSpPr>
        <p:spPr>
          <a:xfrm>
            <a:off x="9188450" y="4332108"/>
            <a:ext cx="191029" cy="362303"/>
          </a:xfrm>
          <a:custGeom>
            <a:avLst/>
            <a:gdLst/>
            <a:ahLst/>
            <a:cxnLst>
              <a:cxn ang="0">
                <a:pos x="wd2" y="hd2"/>
              </a:cxn>
              <a:cxn ang="5400000">
                <a:pos x="wd2" y="hd2"/>
              </a:cxn>
              <a:cxn ang="10800000">
                <a:pos x="wd2" y="hd2"/>
              </a:cxn>
              <a:cxn ang="16200000">
                <a:pos x="wd2" y="hd2"/>
              </a:cxn>
            </a:cxnLst>
            <a:rect l="0" t="0" r="r" b="b"/>
            <a:pathLst>
              <a:path w="21600" h="21600" extrusionOk="0">
                <a:moveTo>
                  <a:pt x="0" y="1029"/>
                </a:moveTo>
                <a:lnTo>
                  <a:pt x="0" y="1543"/>
                </a:lnTo>
                <a:lnTo>
                  <a:pt x="785" y="2229"/>
                </a:lnTo>
                <a:lnTo>
                  <a:pt x="785" y="2571"/>
                </a:lnTo>
                <a:lnTo>
                  <a:pt x="1178" y="2743"/>
                </a:lnTo>
                <a:lnTo>
                  <a:pt x="1178" y="2914"/>
                </a:lnTo>
                <a:lnTo>
                  <a:pt x="1571" y="2914"/>
                </a:lnTo>
                <a:lnTo>
                  <a:pt x="1571" y="3086"/>
                </a:lnTo>
                <a:lnTo>
                  <a:pt x="1964" y="3086"/>
                </a:lnTo>
                <a:lnTo>
                  <a:pt x="2356" y="3257"/>
                </a:lnTo>
                <a:lnTo>
                  <a:pt x="3142" y="3257"/>
                </a:lnTo>
                <a:lnTo>
                  <a:pt x="3927" y="3429"/>
                </a:lnTo>
                <a:lnTo>
                  <a:pt x="4713" y="3429"/>
                </a:lnTo>
                <a:lnTo>
                  <a:pt x="5498" y="3600"/>
                </a:lnTo>
                <a:lnTo>
                  <a:pt x="5891" y="3600"/>
                </a:lnTo>
                <a:lnTo>
                  <a:pt x="6676" y="3943"/>
                </a:lnTo>
                <a:lnTo>
                  <a:pt x="6676" y="4286"/>
                </a:lnTo>
                <a:lnTo>
                  <a:pt x="7069" y="4457"/>
                </a:lnTo>
                <a:lnTo>
                  <a:pt x="7069" y="4800"/>
                </a:lnTo>
                <a:lnTo>
                  <a:pt x="6676" y="4971"/>
                </a:lnTo>
                <a:lnTo>
                  <a:pt x="6676" y="5314"/>
                </a:lnTo>
                <a:lnTo>
                  <a:pt x="6284" y="5486"/>
                </a:lnTo>
                <a:lnTo>
                  <a:pt x="6284" y="6171"/>
                </a:lnTo>
                <a:lnTo>
                  <a:pt x="6676" y="6343"/>
                </a:lnTo>
                <a:lnTo>
                  <a:pt x="6676" y="6514"/>
                </a:lnTo>
                <a:lnTo>
                  <a:pt x="7069" y="6514"/>
                </a:lnTo>
                <a:lnTo>
                  <a:pt x="8247" y="7029"/>
                </a:lnTo>
                <a:lnTo>
                  <a:pt x="9033" y="7714"/>
                </a:lnTo>
                <a:lnTo>
                  <a:pt x="10211" y="8400"/>
                </a:lnTo>
                <a:lnTo>
                  <a:pt x="10996" y="8914"/>
                </a:lnTo>
                <a:lnTo>
                  <a:pt x="11389" y="9257"/>
                </a:lnTo>
                <a:lnTo>
                  <a:pt x="12175" y="9600"/>
                </a:lnTo>
                <a:lnTo>
                  <a:pt x="12175" y="9771"/>
                </a:lnTo>
                <a:lnTo>
                  <a:pt x="12567" y="9771"/>
                </a:lnTo>
                <a:lnTo>
                  <a:pt x="13353" y="10114"/>
                </a:lnTo>
                <a:lnTo>
                  <a:pt x="13745" y="10114"/>
                </a:lnTo>
                <a:lnTo>
                  <a:pt x="14531" y="10457"/>
                </a:lnTo>
                <a:lnTo>
                  <a:pt x="14924" y="10457"/>
                </a:lnTo>
                <a:lnTo>
                  <a:pt x="14924" y="10629"/>
                </a:lnTo>
                <a:lnTo>
                  <a:pt x="15316" y="10629"/>
                </a:lnTo>
                <a:lnTo>
                  <a:pt x="15316" y="12857"/>
                </a:lnTo>
                <a:lnTo>
                  <a:pt x="14924" y="13029"/>
                </a:lnTo>
                <a:lnTo>
                  <a:pt x="15709" y="13200"/>
                </a:lnTo>
                <a:lnTo>
                  <a:pt x="16102" y="13371"/>
                </a:lnTo>
                <a:lnTo>
                  <a:pt x="16102" y="13543"/>
                </a:lnTo>
                <a:lnTo>
                  <a:pt x="16495" y="13543"/>
                </a:lnTo>
                <a:lnTo>
                  <a:pt x="16495" y="13714"/>
                </a:lnTo>
                <a:lnTo>
                  <a:pt x="16887" y="14057"/>
                </a:lnTo>
                <a:lnTo>
                  <a:pt x="16887" y="15600"/>
                </a:lnTo>
                <a:lnTo>
                  <a:pt x="16495" y="15771"/>
                </a:lnTo>
                <a:lnTo>
                  <a:pt x="16495" y="15943"/>
                </a:lnTo>
                <a:lnTo>
                  <a:pt x="15709" y="16286"/>
                </a:lnTo>
                <a:lnTo>
                  <a:pt x="14924" y="16457"/>
                </a:lnTo>
                <a:lnTo>
                  <a:pt x="12567" y="17486"/>
                </a:lnTo>
                <a:lnTo>
                  <a:pt x="11782" y="17657"/>
                </a:lnTo>
                <a:lnTo>
                  <a:pt x="11389" y="18000"/>
                </a:lnTo>
                <a:lnTo>
                  <a:pt x="9033" y="18686"/>
                </a:lnTo>
                <a:lnTo>
                  <a:pt x="10211" y="19200"/>
                </a:lnTo>
                <a:lnTo>
                  <a:pt x="10211" y="19371"/>
                </a:lnTo>
                <a:lnTo>
                  <a:pt x="10604" y="19543"/>
                </a:lnTo>
                <a:lnTo>
                  <a:pt x="10211" y="19543"/>
                </a:lnTo>
                <a:lnTo>
                  <a:pt x="10211" y="19714"/>
                </a:lnTo>
                <a:lnTo>
                  <a:pt x="9818" y="19714"/>
                </a:lnTo>
                <a:lnTo>
                  <a:pt x="9818" y="19886"/>
                </a:lnTo>
                <a:lnTo>
                  <a:pt x="9425" y="20057"/>
                </a:lnTo>
                <a:lnTo>
                  <a:pt x="9033" y="20057"/>
                </a:lnTo>
                <a:lnTo>
                  <a:pt x="9033" y="21086"/>
                </a:lnTo>
                <a:lnTo>
                  <a:pt x="9425" y="21257"/>
                </a:lnTo>
                <a:lnTo>
                  <a:pt x="9425" y="21429"/>
                </a:lnTo>
                <a:lnTo>
                  <a:pt x="9818" y="21600"/>
                </a:lnTo>
                <a:lnTo>
                  <a:pt x="11389" y="21600"/>
                </a:lnTo>
                <a:lnTo>
                  <a:pt x="11389" y="21429"/>
                </a:lnTo>
                <a:lnTo>
                  <a:pt x="12175" y="21086"/>
                </a:lnTo>
                <a:lnTo>
                  <a:pt x="12567" y="21086"/>
                </a:lnTo>
                <a:lnTo>
                  <a:pt x="14138" y="20400"/>
                </a:lnTo>
                <a:lnTo>
                  <a:pt x="14531" y="20057"/>
                </a:lnTo>
                <a:lnTo>
                  <a:pt x="14924" y="20057"/>
                </a:lnTo>
                <a:lnTo>
                  <a:pt x="14924" y="19886"/>
                </a:lnTo>
                <a:lnTo>
                  <a:pt x="16102" y="19543"/>
                </a:lnTo>
                <a:lnTo>
                  <a:pt x="18458" y="18514"/>
                </a:lnTo>
                <a:lnTo>
                  <a:pt x="19244" y="18343"/>
                </a:lnTo>
                <a:lnTo>
                  <a:pt x="19636" y="18171"/>
                </a:lnTo>
                <a:lnTo>
                  <a:pt x="19636" y="18000"/>
                </a:lnTo>
                <a:lnTo>
                  <a:pt x="20815" y="17486"/>
                </a:lnTo>
                <a:lnTo>
                  <a:pt x="20815" y="17143"/>
                </a:lnTo>
                <a:lnTo>
                  <a:pt x="21207" y="16629"/>
                </a:lnTo>
                <a:lnTo>
                  <a:pt x="21207" y="15771"/>
                </a:lnTo>
                <a:lnTo>
                  <a:pt x="21600" y="15429"/>
                </a:lnTo>
                <a:lnTo>
                  <a:pt x="21600" y="13886"/>
                </a:lnTo>
                <a:lnTo>
                  <a:pt x="21207" y="13543"/>
                </a:lnTo>
                <a:lnTo>
                  <a:pt x="21207" y="13200"/>
                </a:lnTo>
                <a:lnTo>
                  <a:pt x="20815" y="12686"/>
                </a:lnTo>
                <a:lnTo>
                  <a:pt x="20815" y="12343"/>
                </a:lnTo>
                <a:lnTo>
                  <a:pt x="20422" y="12000"/>
                </a:lnTo>
                <a:lnTo>
                  <a:pt x="20422" y="11657"/>
                </a:lnTo>
                <a:lnTo>
                  <a:pt x="20029" y="11486"/>
                </a:lnTo>
                <a:lnTo>
                  <a:pt x="20029" y="11314"/>
                </a:lnTo>
                <a:lnTo>
                  <a:pt x="19636" y="11143"/>
                </a:lnTo>
                <a:lnTo>
                  <a:pt x="19244" y="10800"/>
                </a:lnTo>
                <a:lnTo>
                  <a:pt x="18458" y="10629"/>
                </a:lnTo>
                <a:lnTo>
                  <a:pt x="18065" y="10286"/>
                </a:lnTo>
                <a:lnTo>
                  <a:pt x="16887" y="9771"/>
                </a:lnTo>
                <a:lnTo>
                  <a:pt x="16102" y="9600"/>
                </a:lnTo>
                <a:lnTo>
                  <a:pt x="15709" y="9429"/>
                </a:lnTo>
                <a:lnTo>
                  <a:pt x="15316" y="9086"/>
                </a:lnTo>
                <a:lnTo>
                  <a:pt x="14531" y="8914"/>
                </a:lnTo>
                <a:lnTo>
                  <a:pt x="12960" y="8229"/>
                </a:lnTo>
                <a:lnTo>
                  <a:pt x="12567" y="7886"/>
                </a:lnTo>
                <a:lnTo>
                  <a:pt x="11389" y="7371"/>
                </a:lnTo>
                <a:lnTo>
                  <a:pt x="11389" y="7200"/>
                </a:lnTo>
                <a:lnTo>
                  <a:pt x="10996" y="7029"/>
                </a:lnTo>
                <a:lnTo>
                  <a:pt x="10996" y="6857"/>
                </a:lnTo>
                <a:lnTo>
                  <a:pt x="10604" y="6686"/>
                </a:lnTo>
                <a:lnTo>
                  <a:pt x="10604" y="5314"/>
                </a:lnTo>
                <a:lnTo>
                  <a:pt x="10996" y="5143"/>
                </a:lnTo>
                <a:lnTo>
                  <a:pt x="10996" y="4971"/>
                </a:lnTo>
                <a:lnTo>
                  <a:pt x="11389" y="4971"/>
                </a:lnTo>
                <a:lnTo>
                  <a:pt x="11389" y="4800"/>
                </a:lnTo>
                <a:lnTo>
                  <a:pt x="12175" y="4629"/>
                </a:lnTo>
                <a:lnTo>
                  <a:pt x="12567" y="4457"/>
                </a:lnTo>
                <a:lnTo>
                  <a:pt x="12567" y="4286"/>
                </a:lnTo>
                <a:lnTo>
                  <a:pt x="13353" y="4114"/>
                </a:lnTo>
                <a:lnTo>
                  <a:pt x="15709" y="3429"/>
                </a:lnTo>
                <a:lnTo>
                  <a:pt x="15316" y="3086"/>
                </a:lnTo>
                <a:lnTo>
                  <a:pt x="14924" y="2571"/>
                </a:lnTo>
                <a:lnTo>
                  <a:pt x="14138" y="2229"/>
                </a:lnTo>
                <a:lnTo>
                  <a:pt x="13745" y="1714"/>
                </a:lnTo>
                <a:lnTo>
                  <a:pt x="12960" y="1200"/>
                </a:lnTo>
                <a:lnTo>
                  <a:pt x="11782" y="686"/>
                </a:lnTo>
                <a:lnTo>
                  <a:pt x="11389" y="686"/>
                </a:lnTo>
                <a:lnTo>
                  <a:pt x="11389" y="514"/>
                </a:lnTo>
                <a:lnTo>
                  <a:pt x="10604" y="514"/>
                </a:lnTo>
                <a:lnTo>
                  <a:pt x="10211" y="343"/>
                </a:lnTo>
                <a:lnTo>
                  <a:pt x="9425" y="171"/>
                </a:lnTo>
                <a:lnTo>
                  <a:pt x="8247" y="171"/>
                </a:lnTo>
                <a:lnTo>
                  <a:pt x="7069" y="0"/>
                </a:lnTo>
                <a:lnTo>
                  <a:pt x="3927" y="0"/>
                </a:lnTo>
                <a:lnTo>
                  <a:pt x="3927" y="171"/>
                </a:lnTo>
                <a:lnTo>
                  <a:pt x="3142" y="171"/>
                </a:lnTo>
                <a:lnTo>
                  <a:pt x="2356" y="343"/>
                </a:lnTo>
                <a:lnTo>
                  <a:pt x="1571" y="686"/>
                </a:lnTo>
                <a:lnTo>
                  <a:pt x="393" y="857"/>
                </a:lnTo>
                <a:lnTo>
                  <a:pt x="0" y="1029"/>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66" name="Freeform 74"/>
          <p:cNvSpPr/>
          <p:nvPr/>
        </p:nvSpPr>
        <p:spPr>
          <a:xfrm>
            <a:off x="9188450" y="4332108"/>
            <a:ext cx="191029" cy="362303"/>
          </a:xfrm>
          <a:custGeom>
            <a:avLst/>
            <a:gdLst/>
            <a:ahLst/>
            <a:cxnLst>
              <a:cxn ang="0">
                <a:pos x="wd2" y="hd2"/>
              </a:cxn>
              <a:cxn ang="5400000">
                <a:pos x="wd2" y="hd2"/>
              </a:cxn>
              <a:cxn ang="10800000">
                <a:pos x="wd2" y="hd2"/>
              </a:cxn>
              <a:cxn ang="16200000">
                <a:pos x="wd2" y="hd2"/>
              </a:cxn>
            </a:cxnLst>
            <a:rect l="0" t="0" r="r" b="b"/>
            <a:pathLst>
              <a:path w="21600" h="21600" extrusionOk="0">
                <a:moveTo>
                  <a:pt x="0" y="1029"/>
                </a:moveTo>
                <a:lnTo>
                  <a:pt x="0" y="1543"/>
                </a:lnTo>
                <a:lnTo>
                  <a:pt x="785" y="2229"/>
                </a:lnTo>
                <a:lnTo>
                  <a:pt x="785" y="2571"/>
                </a:lnTo>
                <a:lnTo>
                  <a:pt x="1178" y="2743"/>
                </a:lnTo>
                <a:lnTo>
                  <a:pt x="1178" y="2914"/>
                </a:lnTo>
                <a:lnTo>
                  <a:pt x="1571" y="2914"/>
                </a:lnTo>
                <a:lnTo>
                  <a:pt x="1571" y="3086"/>
                </a:lnTo>
                <a:lnTo>
                  <a:pt x="1964" y="3086"/>
                </a:lnTo>
                <a:lnTo>
                  <a:pt x="2356" y="3257"/>
                </a:lnTo>
                <a:lnTo>
                  <a:pt x="3142" y="3257"/>
                </a:lnTo>
                <a:lnTo>
                  <a:pt x="3927" y="3429"/>
                </a:lnTo>
                <a:lnTo>
                  <a:pt x="4713" y="3429"/>
                </a:lnTo>
                <a:lnTo>
                  <a:pt x="5498" y="3600"/>
                </a:lnTo>
                <a:lnTo>
                  <a:pt x="5891" y="3600"/>
                </a:lnTo>
                <a:lnTo>
                  <a:pt x="6676" y="3943"/>
                </a:lnTo>
                <a:lnTo>
                  <a:pt x="6676" y="4286"/>
                </a:lnTo>
                <a:lnTo>
                  <a:pt x="7069" y="4457"/>
                </a:lnTo>
                <a:lnTo>
                  <a:pt x="7069" y="4800"/>
                </a:lnTo>
                <a:lnTo>
                  <a:pt x="6676" y="4971"/>
                </a:lnTo>
                <a:lnTo>
                  <a:pt x="6676" y="5314"/>
                </a:lnTo>
                <a:lnTo>
                  <a:pt x="6284" y="5486"/>
                </a:lnTo>
                <a:lnTo>
                  <a:pt x="6284" y="6171"/>
                </a:lnTo>
                <a:lnTo>
                  <a:pt x="6676" y="6343"/>
                </a:lnTo>
                <a:lnTo>
                  <a:pt x="6676" y="6514"/>
                </a:lnTo>
                <a:lnTo>
                  <a:pt x="7069" y="6514"/>
                </a:lnTo>
                <a:lnTo>
                  <a:pt x="8247" y="7029"/>
                </a:lnTo>
                <a:lnTo>
                  <a:pt x="9033" y="7714"/>
                </a:lnTo>
                <a:lnTo>
                  <a:pt x="10211" y="8400"/>
                </a:lnTo>
                <a:lnTo>
                  <a:pt x="10996" y="8914"/>
                </a:lnTo>
                <a:lnTo>
                  <a:pt x="11389" y="9257"/>
                </a:lnTo>
                <a:lnTo>
                  <a:pt x="12175" y="9600"/>
                </a:lnTo>
                <a:lnTo>
                  <a:pt x="12175" y="9771"/>
                </a:lnTo>
                <a:lnTo>
                  <a:pt x="12567" y="9771"/>
                </a:lnTo>
                <a:lnTo>
                  <a:pt x="13353" y="10114"/>
                </a:lnTo>
                <a:lnTo>
                  <a:pt x="13745" y="10114"/>
                </a:lnTo>
                <a:lnTo>
                  <a:pt x="14531" y="10457"/>
                </a:lnTo>
                <a:lnTo>
                  <a:pt x="14924" y="10457"/>
                </a:lnTo>
                <a:lnTo>
                  <a:pt x="14924" y="10629"/>
                </a:lnTo>
                <a:lnTo>
                  <a:pt x="15316" y="10629"/>
                </a:lnTo>
                <a:lnTo>
                  <a:pt x="15316" y="12857"/>
                </a:lnTo>
                <a:lnTo>
                  <a:pt x="14924" y="13029"/>
                </a:lnTo>
                <a:lnTo>
                  <a:pt x="15709" y="13200"/>
                </a:lnTo>
                <a:lnTo>
                  <a:pt x="16102" y="13371"/>
                </a:lnTo>
                <a:lnTo>
                  <a:pt x="16102" y="13543"/>
                </a:lnTo>
                <a:lnTo>
                  <a:pt x="16495" y="13543"/>
                </a:lnTo>
                <a:lnTo>
                  <a:pt x="16495" y="13714"/>
                </a:lnTo>
                <a:lnTo>
                  <a:pt x="16887" y="14057"/>
                </a:lnTo>
                <a:lnTo>
                  <a:pt x="16887" y="15600"/>
                </a:lnTo>
                <a:lnTo>
                  <a:pt x="16495" y="15771"/>
                </a:lnTo>
                <a:lnTo>
                  <a:pt x="16495" y="15943"/>
                </a:lnTo>
                <a:lnTo>
                  <a:pt x="15709" y="16286"/>
                </a:lnTo>
                <a:lnTo>
                  <a:pt x="14924" y="16457"/>
                </a:lnTo>
                <a:lnTo>
                  <a:pt x="12567" y="17486"/>
                </a:lnTo>
                <a:lnTo>
                  <a:pt x="11782" y="17657"/>
                </a:lnTo>
                <a:lnTo>
                  <a:pt x="11389" y="18000"/>
                </a:lnTo>
                <a:lnTo>
                  <a:pt x="9033" y="18686"/>
                </a:lnTo>
                <a:lnTo>
                  <a:pt x="10211" y="19200"/>
                </a:lnTo>
                <a:lnTo>
                  <a:pt x="10211" y="19371"/>
                </a:lnTo>
                <a:lnTo>
                  <a:pt x="10604" y="19543"/>
                </a:lnTo>
                <a:lnTo>
                  <a:pt x="10211" y="19543"/>
                </a:lnTo>
                <a:lnTo>
                  <a:pt x="10211" y="19714"/>
                </a:lnTo>
                <a:lnTo>
                  <a:pt x="9818" y="19714"/>
                </a:lnTo>
                <a:lnTo>
                  <a:pt x="9818" y="19886"/>
                </a:lnTo>
                <a:lnTo>
                  <a:pt x="9425" y="20057"/>
                </a:lnTo>
                <a:lnTo>
                  <a:pt x="9033" y="20057"/>
                </a:lnTo>
                <a:lnTo>
                  <a:pt x="9033" y="21086"/>
                </a:lnTo>
                <a:lnTo>
                  <a:pt x="9425" y="21257"/>
                </a:lnTo>
                <a:lnTo>
                  <a:pt x="9425" y="21429"/>
                </a:lnTo>
                <a:lnTo>
                  <a:pt x="9818" y="21600"/>
                </a:lnTo>
                <a:lnTo>
                  <a:pt x="11389" y="21600"/>
                </a:lnTo>
                <a:lnTo>
                  <a:pt x="11389" y="21429"/>
                </a:lnTo>
                <a:lnTo>
                  <a:pt x="12175" y="21086"/>
                </a:lnTo>
                <a:lnTo>
                  <a:pt x="12567" y="21086"/>
                </a:lnTo>
                <a:lnTo>
                  <a:pt x="14138" y="20400"/>
                </a:lnTo>
                <a:lnTo>
                  <a:pt x="14531" y="20057"/>
                </a:lnTo>
                <a:lnTo>
                  <a:pt x="14924" y="20057"/>
                </a:lnTo>
                <a:lnTo>
                  <a:pt x="14924" y="19886"/>
                </a:lnTo>
                <a:lnTo>
                  <a:pt x="16102" y="19543"/>
                </a:lnTo>
                <a:lnTo>
                  <a:pt x="18458" y="18514"/>
                </a:lnTo>
                <a:lnTo>
                  <a:pt x="19244" y="18343"/>
                </a:lnTo>
                <a:lnTo>
                  <a:pt x="19636" y="18171"/>
                </a:lnTo>
                <a:lnTo>
                  <a:pt x="19636" y="18000"/>
                </a:lnTo>
                <a:lnTo>
                  <a:pt x="20815" y="17486"/>
                </a:lnTo>
                <a:lnTo>
                  <a:pt x="20815" y="17143"/>
                </a:lnTo>
                <a:lnTo>
                  <a:pt x="21207" y="16629"/>
                </a:lnTo>
                <a:lnTo>
                  <a:pt x="21207" y="15771"/>
                </a:lnTo>
                <a:lnTo>
                  <a:pt x="21600" y="15429"/>
                </a:lnTo>
                <a:lnTo>
                  <a:pt x="21600" y="13886"/>
                </a:lnTo>
                <a:lnTo>
                  <a:pt x="21207" y="13543"/>
                </a:lnTo>
                <a:lnTo>
                  <a:pt x="21207" y="13200"/>
                </a:lnTo>
                <a:lnTo>
                  <a:pt x="20815" y="12686"/>
                </a:lnTo>
                <a:lnTo>
                  <a:pt x="20815" y="12343"/>
                </a:lnTo>
                <a:lnTo>
                  <a:pt x="20422" y="12000"/>
                </a:lnTo>
                <a:lnTo>
                  <a:pt x="20422" y="11657"/>
                </a:lnTo>
                <a:lnTo>
                  <a:pt x="20029" y="11486"/>
                </a:lnTo>
                <a:lnTo>
                  <a:pt x="20029" y="11314"/>
                </a:lnTo>
                <a:lnTo>
                  <a:pt x="19636" y="11143"/>
                </a:lnTo>
                <a:lnTo>
                  <a:pt x="19244" y="10800"/>
                </a:lnTo>
                <a:lnTo>
                  <a:pt x="18458" y="10629"/>
                </a:lnTo>
                <a:lnTo>
                  <a:pt x="18065" y="10286"/>
                </a:lnTo>
                <a:lnTo>
                  <a:pt x="16887" y="9771"/>
                </a:lnTo>
                <a:lnTo>
                  <a:pt x="16102" y="9600"/>
                </a:lnTo>
                <a:lnTo>
                  <a:pt x="15709" y="9429"/>
                </a:lnTo>
                <a:lnTo>
                  <a:pt x="15316" y="9086"/>
                </a:lnTo>
                <a:lnTo>
                  <a:pt x="14531" y="8914"/>
                </a:lnTo>
                <a:lnTo>
                  <a:pt x="12960" y="8229"/>
                </a:lnTo>
                <a:lnTo>
                  <a:pt x="12567" y="7886"/>
                </a:lnTo>
                <a:lnTo>
                  <a:pt x="11389" y="7371"/>
                </a:lnTo>
                <a:lnTo>
                  <a:pt x="11389" y="7200"/>
                </a:lnTo>
                <a:lnTo>
                  <a:pt x="10996" y="7029"/>
                </a:lnTo>
                <a:lnTo>
                  <a:pt x="10996" y="6857"/>
                </a:lnTo>
                <a:lnTo>
                  <a:pt x="10604" y="6686"/>
                </a:lnTo>
                <a:lnTo>
                  <a:pt x="10604" y="5314"/>
                </a:lnTo>
                <a:lnTo>
                  <a:pt x="10996" y="5143"/>
                </a:lnTo>
                <a:lnTo>
                  <a:pt x="10996" y="4971"/>
                </a:lnTo>
                <a:lnTo>
                  <a:pt x="11389" y="4971"/>
                </a:lnTo>
                <a:lnTo>
                  <a:pt x="11389" y="4800"/>
                </a:lnTo>
                <a:lnTo>
                  <a:pt x="12175" y="4629"/>
                </a:lnTo>
                <a:lnTo>
                  <a:pt x="12567" y="4457"/>
                </a:lnTo>
                <a:lnTo>
                  <a:pt x="12567" y="4286"/>
                </a:lnTo>
                <a:lnTo>
                  <a:pt x="13353" y="4114"/>
                </a:lnTo>
                <a:lnTo>
                  <a:pt x="15709" y="3429"/>
                </a:lnTo>
                <a:lnTo>
                  <a:pt x="15316" y="3086"/>
                </a:lnTo>
                <a:lnTo>
                  <a:pt x="14924" y="2571"/>
                </a:lnTo>
                <a:lnTo>
                  <a:pt x="14138" y="2229"/>
                </a:lnTo>
                <a:lnTo>
                  <a:pt x="13745" y="1714"/>
                </a:lnTo>
                <a:lnTo>
                  <a:pt x="12960" y="1200"/>
                </a:lnTo>
                <a:lnTo>
                  <a:pt x="11782" y="686"/>
                </a:lnTo>
                <a:lnTo>
                  <a:pt x="11389" y="686"/>
                </a:lnTo>
                <a:lnTo>
                  <a:pt x="11389" y="514"/>
                </a:lnTo>
                <a:lnTo>
                  <a:pt x="10604" y="514"/>
                </a:lnTo>
                <a:lnTo>
                  <a:pt x="10211" y="343"/>
                </a:lnTo>
                <a:lnTo>
                  <a:pt x="9425" y="171"/>
                </a:lnTo>
                <a:lnTo>
                  <a:pt x="8247" y="171"/>
                </a:lnTo>
                <a:lnTo>
                  <a:pt x="7069" y="0"/>
                </a:lnTo>
                <a:lnTo>
                  <a:pt x="3927" y="0"/>
                </a:lnTo>
                <a:lnTo>
                  <a:pt x="3927" y="171"/>
                </a:lnTo>
                <a:lnTo>
                  <a:pt x="3142" y="171"/>
                </a:lnTo>
                <a:lnTo>
                  <a:pt x="2356" y="343"/>
                </a:lnTo>
                <a:lnTo>
                  <a:pt x="1571" y="686"/>
                </a:lnTo>
                <a:lnTo>
                  <a:pt x="393" y="857"/>
                </a:lnTo>
                <a:lnTo>
                  <a:pt x="0" y="1029"/>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67" name="Freeform 75"/>
          <p:cNvSpPr/>
          <p:nvPr/>
        </p:nvSpPr>
        <p:spPr>
          <a:xfrm>
            <a:off x="7708855" y="3903672"/>
            <a:ext cx="496672" cy="376680"/>
          </a:xfrm>
          <a:custGeom>
            <a:avLst/>
            <a:gdLst/>
            <a:ahLst/>
            <a:cxnLst>
              <a:cxn ang="0">
                <a:pos x="wd2" y="hd2"/>
              </a:cxn>
              <a:cxn ang="5400000">
                <a:pos x="wd2" y="hd2"/>
              </a:cxn>
              <a:cxn ang="10800000">
                <a:pos x="wd2" y="hd2"/>
              </a:cxn>
              <a:cxn ang="16200000">
                <a:pos x="wd2" y="hd2"/>
              </a:cxn>
            </a:cxnLst>
            <a:rect l="0" t="0" r="r" b="b"/>
            <a:pathLst>
              <a:path w="21600" h="21600" extrusionOk="0">
                <a:moveTo>
                  <a:pt x="302" y="0"/>
                </a:moveTo>
                <a:lnTo>
                  <a:pt x="0" y="330"/>
                </a:lnTo>
                <a:lnTo>
                  <a:pt x="0" y="989"/>
                </a:lnTo>
                <a:lnTo>
                  <a:pt x="302" y="1649"/>
                </a:lnTo>
                <a:lnTo>
                  <a:pt x="302" y="1814"/>
                </a:lnTo>
                <a:lnTo>
                  <a:pt x="453" y="1979"/>
                </a:lnTo>
                <a:lnTo>
                  <a:pt x="604" y="2308"/>
                </a:lnTo>
                <a:lnTo>
                  <a:pt x="906" y="3298"/>
                </a:lnTo>
                <a:lnTo>
                  <a:pt x="906" y="3463"/>
                </a:lnTo>
                <a:lnTo>
                  <a:pt x="1057" y="3627"/>
                </a:lnTo>
                <a:lnTo>
                  <a:pt x="1057" y="3957"/>
                </a:lnTo>
                <a:lnTo>
                  <a:pt x="1208" y="4452"/>
                </a:lnTo>
                <a:lnTo>
                  <a:pt x="1208" y="5276"/>
                </a:lnTo>
                <a:lnTo>
                  <a:pt x="1359" y="5606"/>
                </a:lnTo>
                <a:lnTo>
                  <a:pt x="1359" y="6101"/>
                </a:lnTo>
                <a:lnTo>
                  <a:pt x="1510" y="6101"/>
                </a:lnTo>
                <a:lnTo>
                  <a:pt x="1662" y="6266"/>
                </a:lnTo>
                <a:lnTo>
                  <a:pt x="2568" y="6266"/>
                </a:lnTo>
                <a:lnTo>
                  <a:pt x="2568" y="7255"/>
                </a:lnTo>
                <a:lnTo>
                  <a:pt x="2417" y="7420"/>
                </a:lnTo>
                <a:lnTo>
                  <a:pt x="2417" y="7585"/>
                </a:lnTo>
                <a:lnTo>
                  <a:pt x="2266" y="7585"/>
                </a:lnTo>
                <a:lnTo>
                  <a:pt x="2266" y="7750"/>
                </a:lnTo>
                <a:lnTo>
                  <a:pt x="2115" y="7750"/>
                </a:lnTo>
                <a:lnTo>
                  <a:pt x="1964" y="7915"/>
                </a:lnTo>
                <a:lnTo>
                  <a:pt x="1813" y="7915"/>
                </a:lnTo>
                <a:lnTo>
                  <a:pt x="1813" y="8079"/>
                </a:lnTo>
                <a:lnTo>
                  <a:pt x="1662" y="8079"/>
                </a:lnTo>
                <a:lnTo>
                  <a:pt x="1662" y="8244"/>
                </a:lnTo>
                <a:lnTo>
                  <a:pt x="1510" y="8409"/>
                </a:lnTo>
                <a:lnTo>
                  <a:pt x="1510" y="9234"/>
                </a:lnTo>
                <a:lnTo>
                  <a:pt x="1662" y="9398"/>
                </a:lnTo>
                <a:lnTo>
                  <a:pt x="1662" y="9563"/>
                </a:lnTo>
                <a:lnTo>
                  <a:pt x="1964" y="9563"/>
                </a:lnTo>
                <a:lnTo>
                  <a:pt x="2115" y="9728"/>
                </a:lnTo>
                <a:lnTo>
                  <a:pt x="2417" y="9728"/>
                </a:lnTo>
                <a:lnTo>
                  <a:pt x="2568" y="9893"/>
                </a:lnTo>
                <a:lnTo>
                  <a:pt x="2719" y="9893"/>
                </a:lnTo>
                <a:lnTo>
                  <a:pt x="2719" y="10718"/>
                </a:lnTo>
                <a:lnTo>
                  <a:pt x="2870" y="10882"/>
                </a:lnTo>
                <a:lnTo>
                  <a:pt x="2870" y="11047"/>
                </a:lnTo>
                <a:lnTo>
                  <a:pt x="3172" y="11047"/>
                </a:lnTo>
                <a:lnTo>
                  <a:pt x="3172" y="11212"/>
                </a:lnTo>
                <a:lnTo>
                  <a:pt x="3776" y="11212"/>
                </a:lnTo>
                <a:lnTo>
                  <a:pt x="4078" y="11047"/>
                </a:lnTo>
                <a:lnTo>
                  <a:pt x="4229" y="11047"/>
                </a:lnTo>
                <a:lnTo>
                  <a:pt x="4380" y="10882"/>
                </a:lnTo>
                <a:lnTo>
                  <a:pt x="4380" y="11047"/>
                </a:lnTo>
                <a:lnTo>
                  <a:pt x="4531" y="11047"/>
                </a:lnTo>
                <a:lnTo>
                  <a:pt x="4531" y="12202"/>
                </a:lnTo>
                <a:lnTo>
                  <a:pt x="4380" y="12531"/>
                </a:lnTo>
                <a:lnTo>
                  <a:pt x="4229" y="12696"/>
                </a:lnTo>
                <a:lnTo>
                  <a:pt x="4229" y="13191"/>
                </a:lnTo>
                <a:lnTo>
                  <a:pt x="4380" y="13191"/>
                </a:lnTo>
                <a:lnTo>
                  <a:pt x="4380" y="13356"/>
                </a:lnTo>
                <a:lnTo>
                  <a:pt x="4834" y="13356"/>
                </a:lnTo>
                <a:lnTo>
                  <a:pt x="4834" y="13521"/>
                </a:lnTo>
                <a:lnTo>
                  <a:pt x="4985" y="13685"/>
                </a:lnTo>
                <a:lnTo>
                  <a:pt x="4985" y="14675"/>
                </a:lnTo>
                <a:lnTo>
                  <a:pt x="5136" y="14840"/>
                </a:lnTo>
                <a:lnTo>
                  <a:pt x="5136" y="15005"/>
                </a:lnTo>
                <a:lnTo>
                  <a:pt x="5287" y="15005"/>
                </a:lnTo>
                <a:lnTo>
                  <a:pt x="5438" y="15169"/>
                </a:lnTo>
                <a:lnTo>
                  <a:pt x="6193" y="15169"/>
                </a:lnTo>
                <a:lnTo>
                  <a:pt x="6344" y="15005"/>
                </a:lnTo>
                <a:lnTo>
                  <a:pt x="6495" y="15005"/>
                </a:lnTo>
                <a:lnTo>
                  <a:pt x="6495" y="14345"/>
                </a:lnTo>
                <a:lnTo>
                  <a:pt x="6646" y="14345"/>
                </a:lnTo>
                <a:lnTo>
                  <a:pt x="6646" y="14510"/>
                </a:lnTo>
                <a:lnTo>
                  <a:pt x="6797" y="14510"/>
                </a:lnTo>
                <a:lnTo>
                  <a:pt x="6797" y="14675"/>
                </a:lnTo>
                <a:lnTo>
                  <a:pt x="6948" y="14840"/>
                </a:lnTo>
                <a:lnTo>
                  <a:pt x="6948" y="15005"/>
                </a:lnTo>
                <a:lnTo>
                  <a:pt x="7099" y="15169"/>
                </a:lnTo>
                <a:lnTo>
                  <a:pt x="7099" y="15664"/>
                </a:lnTo>
                <a:lnTo>
                  <a:pt x="7250" y="15994"/>
                </a:lnTo>
                <a:lnTo>
                  <a:pt x="7250" y="16983"/>
                </a:lnTo>
                <a:lnTo>
                  <a:pt x="7401" y="17148"/>
                </a:lnTo>
                <a:lnTo>
                  <a:pt x="7401" y="17313"/>
                </a:lnTo>
                <a:lnTo>
                  <a:pt x="8006" y="17313"/>
                </a:lnTo>
                <a:lnTo>
                  <a:pt x="8157" y="17478"/>
                </a:lnTo>
                <a:lnTo>
                  <a:pt x="8308" y="17478"/>
                </a:lnTo>
                <a:lnTo>
                  <a:pt x="8308" y="17643"/>
                </a:lnTo>
                <a:lnTo>
                  <a:pt x="8459" y="17643"/>
                </a:lnTo>
                <a:lnTo>
                  <a:pt x="8308" y="17643"/>
                </a:lnTo>
                <a:lnTo>
                  <a:pt x="8308" y="18302"/>
                </a:lnTo>
                <a:lnTo>
                  <a:pt x="9214" y="18302"/>
                </a:lnTo>
                <a:lnTo>
                  <a:pt x="9214" y="18467"/>
                </a:lnTo>
                <a:lnTo>
                  <a:pt x="9365" y="18467"/>
                </a:lnTo>
                <a:lnTo>
                  <a:pt x="9365" y="18632"/>
                </a:lnTo>
                <a:lnTo>
                  <a:pt x="9516" y="18797"/>
                </a:lnTo>
                <a:lnTo>
                  <a:pt x="9516" y="18962"/>
                </a:lnTo>
                <a:lnTo>
                  <a:pt x="9667" y="19127"/>
                </a:lnTo>
                <a:lnTo>
                  <a:pt x="9667" y="19292"/>
                </a:lnTo>
                <a:lnTo>
                  <a:pt x="9818" y="19292"/>
                </a:lnTo>
                <a:lnTo>
                  <a:pt x="9969" y="19456"/>
                </a:lnTo>
                <a:lnTo>
                  <a:pt x="10271" y="19456"/>
                </a:lnTo>
                <a:lnTo>
                  <a:pt x="10573" y="19621"/>
                </a:lnTo>
                <a:lnTo>
                  <a:pt x="11178" y="19621"/>
                </a:lnTo>
                <a:lnTo>
                  <a:pt x="11480" y="19786"/>
                </a:lnTo>
                <a:lnTo>
                  <a:pt x="12386" y="19786"/>
                </a:lnTo>
                <a:lnTo>
                  <a:pt x="12537" y="19621"/>
                </a:lnTo>
                <a:lnTo>
                  <a:pt x="12990" y="19621"/>
                </a:lnTo>
                <a:lnTo>
                  <a:pt x="13292" y="19292"/>
                </a:lnTo>
                <a:lnTo>
                  <a:pt x="13292" y="18962"/>
                </a:lnTo>
                <a:lnTo>
                  <a:pt x="13443" y="18797"/>
                </a:lnTo>
                <a:lnTo>
                  <a:pt x="13443" y="18632"/>
                </a:lnTo>
                <a:lnTo>
                  <a:pt x="13594" y="18632"/>
                </a:lnTo>
                <a:lnTo>
                  <a:pt x="13594" y="18467"/>
                </a:lnTo>
                <a:lnTo>
                  <a:pt x="13745" y="18632"/>
                </a:lnTo>
                <a:lnTo>
                  <a:pt x="14048" y="18632"/>
                </a:lnTo>
                <a:lnTo>
                  <a:pt x="14048" y="18797"/>
                </a:lnTo>
                <a:lnTo>
                  <a:pt x="14199" y="18797"/>
                </a:lnTo>
                <a:lnTo>
                  <a:pt x="14350" y="18962"/>
                </a:lnTo>
                <a:lnTo>
                  <a:pt x="14350" y="19456"/>
                </a:lnTo>
                <a:lnTo>
                  <a:pt x="14501" y="19786"/>
                </a:lnTo>
                <a:lnTo>
                  <a:pt x="14501" y="20611"/>
                </a:lnTo>
                <a:lnTo>
                  <a:pt x="14652" y="20776"/>
                </a:lnTo>
                <a:lnTo>
                  <a:pt x="14652" y="20940"/>
                </a:lnTo>
                <a:lnTo>
                  <a:pt x="14803" y="20940"/>
                </a:lnTo>
                <a:lnTo>
                  <a:pt x="15105" y="21270"/>
                </a:lnTo>
                <a:lnTo>
                  <a:pt x="15256" y="21270"/>
                </a:lnTo>
                <a:lnTo>
                  <a:pt x="15558" y="21600"/>
                </a:lnTo>
                <a:lnTo>
                  <a:pt x="17371" y="21600"/>
                </a:lnTo>
                <a:lnTo>
                  <a:pt x="17824" y="21435"/>
                </a:lnTo>
                <a:lnTo>
                  <a:pt x="19485" y="21435"/>
                </a:lnTo>
                <a:lnTo>
                  <a:pt x="19485" y="21600"/>
                </a:lnTo>
                <a:lnTo>
                  <a:pt x="19787" y="21600"/>
                </a:lnTo>
                <a:lnTo>
                  <a:pt x="19787" y="21435"/>
                </a:lnTo>
                <a:lnTo>
                  <a:pt x="19938" y="21270"/>
                </a:lnTo>
                <a:lnTo>
                  <a:pt x="19938" y="20611"/>
                </a:lnTo>
                <a:lnTo>
                  <a:pt x="20090" y="20446"/>
                </a:lnTo>
                <a:lnTo>
                  <a:pt x="20392" y="20281"/>
                </a:lnTo>
                <a:lnTo>
                  <a:pt x="20694" y="20281"/>
                </a:lnTo>
                <a:lnTo>
                  <a:pt x="20845" y="20116"/>
                </a:lnTo>
                <a:lnTo>
                  <a:pt x="20996" y="20116"/>
                </a:lnTo>
                <a:lnTo>
                  <a:pt x="21147" y="19951"/>
                </a:lnTo>
                <a:lnTo>
                  <a:pt x="21147" y="19786"/>
                </a:lnTo>
                <a:lnTo>
                  <a:pt x="21298" y="19621"/>
                </a:lnTo>
                <a:lnTo>
                  <a:pt x="21449" y="19621"/>
                </a:lnTo>
                <a:lnTo>
                  <a:pt x="21449" y="19292"/>
                </a:lnTo>
                <a:lnTo>
                  <a:pt x="21600" y="19292"/>
                </a:lnTo>
                <a:lnTo>
                  <a:pt x="21600" y="19127"/>
                </a:lnTo>
                <a:lnTo>
                  <a:pt x="21449" y="18962"/>
                </a:lnTo>
                <a:lnTo>
                  <a:pt x="21449" y="18797"/>
                </a:lnTo>
                <a:lnTo>
                  <a:pt x="21147" y="18467"/>
                </a:lnTo>
                <a:lnTo>
                  <a:pt x="20392" y="18467"/>
                </a:lnTo>
                <a:lnTo>
                  <a:pt x="20392" y="18302"/>
                </a:lnTo>
                <a:lnTo>
                  <a:pt x="20241" y="18302"/>
                </a:lnTo>
                <a:lnTo>
                  <a:pt x="20241" y="18137"/>
                </a:lnTo>
                <a:lnTo>
                  <a:pt x="20090" y="17973"/>
                </a:lnTo>
                <a:lnTo>
                  <a:pt x="20090" y="16983"/>
                </a:lnTo>
                <a:lnTo>
                  <a:pt x="19787" y="16983"/>
                </a:lnTo>
                <a:lnTo>
                  <a:pt x="19636" y="16818"/>
                </a:lnTo>
                <a:lnTo>
                  <a:pt x="19485" y="16818"/>
                </a:lnTo>
                <a:lnTo>
                  <a:pt x="19183" y="16653"/>
                </a:lnTo>
                <a:lnTo>
                  <a:pt x="19032" y="16653"/>
                </a:lnTo>
                <a:lnTo>
                  <a:pt x="19032" y="16489"/>
                </a:lnTo>
                <a:lnTo>
                  <a:pt x="18881" y="16489"/>
                </a:lnTo>
                <a:lnTo>
                  <a:pt x="18730" y="16324"/>
                </a:lnTo>
                <a:lnTo>
                  <a:pt x="18730" y="15664"/>
                </a:lnTo>
                <a:lnTo>
                  <a:pt x="18881" y="15499"/>
                </a:lnTo>
                <a:lnTo>
                  <a:pt x="18881" y="15169"/>
                </a:lnTo>
                <a:lnTo>
                  <a:pt x="19485" y="14510"/>
                </a:lnTo>
                <a:lnTo>
                  <a:pt x="19485" y="13850"/>
                </a:lnTo>
                <a:lnTo>
                  <a:pt x="19334" y="13685"/>
                </a:lnTo>
                <a:lnTo>
                  <a:pt x="19334" y="13191"/>
                </a:lnTo>
                <a:lnTo>
                  <a:pt x="19183" y="13191"/>
                </a:lnTo>
                <a:lnTo>
                  <a:pt x="19183" y="13026"/>
                </a:lnTo>
                <a:lnTo>
                  <a:pt x="19032" y="13026"/>
                </a:lnTo>
                <a:lnTo>
                  <a:pt x="19032" y="12861"/>
                </a:lnTo>
                <a:lnTo>
                  <a:pt x="18579" y="12861"/>
                </a:lnTo>
                <a:lnTo>
                  <a:pt x="18428" y="13026"/>
                </a:lnTo>
                <a:lnTo>
                  <a:pt x="17673" y="13026"/>
                </a:lnTo>
                <a:lnTo>
                  <a:pt x="17673" y="11542"/>
                </a:lnTo>
                <a:lnTo>
                  <a:pt x="17975" y="10718"/>
                </a:lnTo>
                <a:lnTo>
                  <a:pt x="17975" y="9563"/>
                </a:lnTo>
                <a:lnTo>
                  <a:pt x="17673" y="8244"/>
                </a:lnTo>
                <a:lnTo>
                  <a:pt x="17824" y="7915"/>
                </a:lnTo>
                <a:lnTo>
                  <a:pt x="17975" y="7420"/>
                </a:lnTo>
                <a:lnTo>
                  <a:pt x="17975" y="7090"/>
                </a:lnTo>
                <a:lnTo>
                  <a:pt x="18126" y="6595"/>
                </a:lnTo>
                <a:lnTo>
                  <a:pt x="18126" y="5441"/>
                </a:lnTo>
                <a:lnTo>
                  <a:pt x="17975" y="5276"/>
                </a:lnTo>
                <a:lnTo>
                  <a:pt x="17824" y="5276"/>
                </a:lnTo>
                <a:lnTo>
                  <a:pt x="17673" y="5111"/>
                </a:lnTo>
                <a:lnTo>
                  <a:pt x="17371" y="4947"/>
                </a:lnTo>
                <a:lnTo>
                  <a:pt x="16917" y="4782"/>
                </a:lnTo>
                <a:lnTo>
                  <a:pt x="16766" y="4782"/>
                </a:lnTo>
                <a:lnTo>
                  <a:pt x="16464" y="4452"/>
                </a:lnTo>
                <a:lnTo>
                  <a:pt x="16162" y="4287"/>
                </a:lnTo>
                <a:lnTo>
                  <a:pt x="15709" y="3957"/>
                </a:lnTo>
                <a:lnTo>
                  <a:pt x="15558" y="3792"/>
                </a:lnTo>
                <a:lnTo>
                  <a:pt x="15256" y="3627"/>
                </a:lnTo>
                <a:lnTo>
                  <a:pt x="14954" y="3298"/>
                </a:lnTo>
                <a:lnTo>
                  <a:pt x="13897" y="3298"/>
                </a:lnTo>
                <a:lnTo>
                  <a:pt x="13745" y="3133"/>
                </a:lnTo>
                <a:lnTo>
                  <a:pt x="13292" y="3133"/>
                </a:lnTo>
                <a:lnTo>
                  <a:pt x="12688" y="2803"/>
                </a:lnTo>
                <a:lnTo>
                  <a:pt x="11631" y="2803"/>
                </a:lnTo>
                <a:lnTo>
                  <a:pt x="11631" y="3133"/>
                </a:lnTo>
                <a:lnTo>
                  <a:pt x="11480" y="3298"/>
                </a:lnTo>
                <a:lnTo>
                  <a:pt x="11480" y="3627"/>
                </a:lnTo>
                <a:lnTo>
                  <a:pt x="11178" y="3957"/>
                </a:lnTo>
                <a:lnTo>
                  <a:pt x="11027" y="3957"/>
                </a:lnTo>
                <a:lnTo>
                  <a:pt x="10876" y="4122"/>
                </a:lnTo>
                <a:lnTo>
                  <a:pt x="10724" y="4122"/>
                </a:lnTo>
                <a:lnTo>
                  <a:pt x="10422" y="4287"/>
                </a:lnTo>
                <a:lnTo>
                  <a:pt x="10120" y="4287"/>
                </a:lnTo>
                <a:lnTo>
                  <a:pt x="9969" y="4452"/>
                </a:lnTo>
                <a:lnTo>
                  <a:pt x="9667" y="4452"/>
                </a:lnTo>
                <a:lnTo>
                  <a:pt x="9214" y="4617"/>
                </a:lnTo>
                <a:lnTo>
                  <a:pt x="9063" y="4782"/>
                </a:lnTo>
                <a:lnTo>
                  <a:pt x="8912" y="4782"/>
                </a:lnTo>
                <a:lnTo>
                  <a:pt x="8912" y="4947"/>
                </a:lnTo>
                <a:lnTo>
                  <a:pt x="8761" y="5111"/>
                </a:lnTo>
                <a:lnTo>
                  <a:pt x="8610" y="5111"/>
                </a:lnTo>
                <a:lnTo>
                  <a:pt x="8610" y="5276"/>
                </a:lnTo>
                <a:lnTo>
                  <a:pt x="8459" y="5276"/>
                </a:lnTo>
                <a:lnTo>
                  <a:pt x="8459" y="5441"/>
                </a:lnTo>
                <a:lnTo>
                  <a:pt x="7855" y="5441"/>
                </a:lnTo>
                <a:lnTo>
                  <a:pt x="7552" y="5276"/>
                </a:lnTo>
                <a:lnTo>
                  <a:pt x="7250" y="5276"/>
                </a:lnTo>
                <a:lnTo>
                  <a:pt x="7099" y="5111"/>
                </a:lnTo>
                <a:lnTo>
                  <a:pt x="6948" y="5111"/>
                </a:lnTo>
                <a:lnTo>
                  <a:pt x="6495" y="4617"/>
                </a:lnTo>
                <a:lnTo>
                  <a:pt x="6193" y="4452"/>
                </a:lnTo>
                <a:lnTo>
                  <a:pt x="5891" y="4122"/>
                </a:lnTo>
                <a:lnTo>
                  <a:pt x="5287" y="3792"/>
                </a:lnTo>
                <a:lnTo>
                  <a:pt x="4834" y="3298"/>
                </a:lnTo>
                <a:lnTo>
                  <a:pt x="4834" y="3133"/>
                </a:lnTo>
                <a:lnTo>
                  <a:pt x="4683" y="2968"/>
                </a:lnTo>
                <a:lnTo>
                  <a:pt x="4683" y="2638"/>
                </a:lnTo>
                <a:lnTo>
                  <a:pt x="4531" y="2473"/>
                </a:lnTo>
                <a:lnTo>
                  <a:pt x="4531" y="1319"/>
                </a:lnTo>
                <a:lnTo>
                  <a:pt x="4380" y="989"/>
                </a:lnTo>
                <a:lnTo>
                  <a:pt x="4380" y="660"/>
                </a:lnTo>
                <a:lnTo>
                  <a:pt x="4229" y="495"/>
                </a:lnTo>
                <a:lnTo>
                  <a:pt x="4229" y="165"/>
                </a:lnTo>
                <a:lnTo>
                  <a:pt x="3927" y="165"/>
                </a:lnTo>
                <a:lnTo>
                  <a:pt x="3776" y="330"/>
                </a:lnTo>
                <a:lnTo>
                  <a:pt x="3625" y="330"/>
                </a:lnTo>
                <a:lnTo>
                  <a:pt x="3625" y="495"/>
                </a:lnTo>
                <a:lnTo>
                  <a:pt x="3474" y="495"/>
                </a:lnTo>
                <a:lnTo>
                  <a:pt x="3474" y="660"/>
                </a:lnTo>
                <a:lnTo>
                  <a:pt x="3323" y="660"/>
                </a:lnTo>
                <a:lnTo>
                  <a:pt x="3323" y="1484"/>
                </a:lnTo>
                <a:lnTo>
                  <a:pt x="3172" y="1649"/>
                </a:lnTo>
                <a:lnTo>
                  <a:pt x="3021" y="1649"/>
                </a:lnTo>
                <a:lnTo>
                  <a:pt x="2870" y="1814"/>
                </a:lnTo>
                <a:lnTo>
                  <a:pt x="2266" y="1814"/>
                </a:lnTo>
                <a:lnTo>
                  <a:pt x="2115" y="1649"/>
                </a:lnTo>
                <a:lnTo>
                  <a:pt x="1662" y="1649"/>
                </a:lnTo>
                <a:lnTo>
                  <a:pt x="1662" y="1484"/>
                </a:lnTo>
                <a:lnTo>
                  <a:pt x="1359" y="824"/>
                </a:lnTo>
                <a:lnTo>
                  <a:pt x="1359" y="660"/>
                </a:lnTo>
                <a:lnTo>
                  <a:pt x="1208" y="660"/>
                </a:lnTo>
                <a:lnTo>
                  <a:pt x="1208" y="495"/>
                </a:lnTo>
                <a:lnTo>
                  <a:pt x="1057" y="330"/>
                </a:lnTo>
                <a:lnTo>
                  <a:pt x="453" y="0"/>
                </a:lnTo>
                <a:lnTo>
                  <a:pt x="302" y="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68" name="Freeform 76"/>
          <p:cNvSpPr/>
          <p:nvPr/>
        </p:nvSpPr>
        <p:spPr>
          <a:xfrm>
            <a:off x="7708855" y="3903672"/>
            <a:ext cx="496672" cy="376680"/>
          </a:xfrm>
          <a:custGeom>
            <a:avLst/>
            <a:gdLst/>
            <a:ahLst/>
            <a:cxnLst>
              <a:cxn ang="0">
                <a:pos x="wd2" y="hd2"/>
              </a:cxn>
              <a:cxn ang="5400000">
                <a:pos x="wd2" y="hd2"/>
              </a:cxn>
              <a:cxn ang="10800000">
                <a:pos x="wd2" y="hd2"/>
              </a:cxn>
              <a:cxn ang="16200000">
                <a:pos x="wd2" y="hd2"/>
              </a:cxn>
            </a:cxnLst>
            <a:rect l="0" t="0" r="r" b="b"/>
            <a:pathLst>
              <a:path w="21600" h="21600" extrusionOk="0">
                <a:moveTo>
                  <a:pt x="302" y="0"/>
                </a:moveTo>
                <a:lnTo>
                  <a:pt x="0" y="330"/>
                </a:lnTo>
                <a:lnTo>
                  <a:pt x="0" y="989"/>
                </a:lnTo>
                <a:lnTo>
                  <a:pt x="302" y="1649"/>
                </a:lnTo>
                <a:lnTo>
                  <a:pt x="302" y="1814"/>
                </a:lnTo>
                <a:lnTo>
                  <a:pt x="453" y="1979"/>
                </a:lnTo>
                <a:lnTo>
                  <a:pt x="604" y="2308"/>
                </a:lnTo>
                <a:lnTo>
                  <a:pt x="906" y="3298"/>
                </a:lnTo>
                <a:lnTo>
                  <a:pt x="906" y="3463"/>
                </a:lnTo>
                <a:lnTo>
                  <a:pt x="1057" y="3627"/>
                </a:lnTo>
                <a:lnTo>
                  <a:pt x="1057" y="3957"/>
                </a:lnTo>
                <a:lnTo>
                  <a:pt x="1208" y="4452"/>
                </a:lnTo>
                <a:lnTo>
                  <a:pt x="1208" y="5276"/>
                </a:lnTo>
                <a:lnTo>
                  <a:pt x="1359" y="5606"/>
                </a:lnTo>
                <a:lnTo>
                  <a:pt x="1359" y="6101"/>
                </a:lnTo>
                <a:lnTo>
                  <a:pt x="1510" y="6101"/>
                </a:lnTo>
                <a:lnTo>
                  <a:pt x="1662" y="6266"/>
                </a:lnTo>
                <a:lnTo>
                  <a:pt x="2568" y="6266"/>
                </a:lnTo>
                <a:lnTo>
                  <a:pt x="2568" y="7255"/>
                </a:lnTo>
                <a:lnTo>
                  <a:pt x="2417" y="7420"/>
                </a:lnTo>
                <a:lnTo>
                  <a:pt x="2417" y="7585"/>
                </a:lnTo>
                <a:lnTo>
                  <a:pt x="2266" y="7585"/>
                </a:lnTo>
                <a:lnTo>
                  <a:pt x="2266" y="7750"/>
                </a:lnTo>
                <a:lnTo>
                  <a:pt x="2115" y="7750"/>
                </a:lnTo>
                <a:lnTo>
                  <a:pt x="1964" y="7915"/>
                </a:lnTo>
                <a:lnTo>
                  <a:pt x="1813" y="7915"/>
                </a:lnTo>
                <a:lnTo>
                  <a:pt x="1813" y="8079"/>
                </a:lnTo>
                <a:lnTo>
                  <a:pt x="1662" y="8079"/>
                </a:lnTo>
                <a:lnTo>
                  <a:pt x="1662" y="8244"/>
                </a:lnTo>
                <a:lnTo>
                  <a:pt x="1510" y="8409"/>
                </a:lnTo>
                <a:lnTo>
                  <a:pt x="1510" y="9234"/>
                </a:lnTo>
                <a:lnTo>
                  <a:pt x="1662" y="9398"/>
                </a:lnTo>
                <a:lnTo>
                  <a:pt x="1662" y="9563"/>
                </a:lnTo>
                <a:lnTo>
                  <a:pt x="1964" y="9563"/>
                </a:lnTo>
                <a:lnTo>
                  <a:pt x="2115" y="9728"/>
                </a:lnTo>
                <a:lnTo>
                  <a:pt x="2417" y="9728"/>
                </a:lnTo>
                <a:lnTo>
                  <a:pt x="2568" y="9893"/>
                </a:lnTo>
                <a:lnTo>
                  <a:pt x="2719" y="9893"/>
                </a:lnTo>
                <a:lnTo>
                  <a:pt x="2719" y="10718"/>
                </a:lnTo>
                <a:lnTo>
                  <a:pt x="2870" y="10882"/>
                </a:lnTo>
                <a:lnTo>
                  <a:pt x="2870" y="11047"/>
                </a:lnTo>
                <a:lnTo>
                  <a:pt x="3172" y="11047"/>
                </a:lnTo>
                <a:lnTo>
                  <a:pt x="3172" y="11212"/>
                </a:lnTo>
                <a:lnTo>
                  <a:pt x="3776" y="11212"/>
                </a:lnTo>
                <a:lnTo>
                  <a:pt x="4078" y="11047"/>
                </a:lnTo>
                <a:lnTo>
                  <a:pt x="4229" y="11047"/>
                </a:lnTo>
                <a:lnTo>
                  <a:pt x="4380" y="10882"/>
                </a:lnTo>
                <a:lnTo>
                  <a:pt x="4380" y="11047"/>
                </a:lnTo>
                <a:lnTo>
                  <a:pt x="4531" y="11047"/>
                </a:lnTo>
                <a:lnTo>
                  <a:pt x="4531" y="12202"/>
                </a:lnTo>
                <a:lnTo>
                  <a:pt x="4380" y="12531"/>
                </a:lnTo>
                <a:lnTo>
                  <a:pt x="4229" y="12696"/>
                </a:lnTo>
                <a:lnTo>
                  <a:pt x="4229" y="13191"/>
                </a:lnTo>
                <a:lnTo>
                  <a:pt x="4380" y="13191"/>
                </a:lnTo>
                <a:lnTo>
                  <a:pt x="4380" y="13356"/>
                </a:lnTo>
                <a:lnTo>
                  <a:pt x="4834" y="13356"/>
                </a:lnTo>
                <a:lnTo>
                  <a:pt x="4834" y="13521"/>
                </a:lnTo>
                <a:lnTo>
                  <a:pt x="4985" y="13685"/>
                </a:lnTo>
                <a:lnTo>
                  <a:pt x="4985" y="14675"/>
                </a:lnTo>
                <a:lnTo>
                  <a:pt x="5136" y="14840"/>
                </a:lnTo>
                <a:lnTo>
                  <a:pt x="5136" y="15005"/>
                </a:lnTo>
                <a:lnTo>
                  <a:pt x="5287" y="15005"/>
                </a:lnTo>
                <a:lnTo>
                  <a:pt x="5438" y="15169"/>
                </a:lnTo>
                <a:lnTo>
                  <a:pt x="6193" y="15169"/>
                </a:lnTo>
                <a:lnTo>
                  <a:pt x="6344" y="15005"/>
                </a:lnTo>
                <a:lnTo>
                  <a:pt x="6495" y="15005"/>
                </a:lnTo>
                <a:lnTo>
                  <a:pt x="6495" y="14345"/>
                </a:lnTo>
                <a:lnTo>
                  <a:pt x="6646" y="14345"/>
                </a:lnTo>
                <a:lnTo>
                  <a:pt x="6646" y="14510"/>
                </a:lnTo>
                <a:lnTo>
                  <a:pt x="6797" y="14510"/>
                </a:lnTo>
                <a:lnTo>
                  <a:pt x="6797" y="14675"/>
                </a:lnTo>
                <a:lnTo>
                  <a:pt x="6948" y="14840"/>
                </a:lnTo>
                <a:lnTo>
                  <a:pt x="6948" y="15005"/>
                </a:lnTo>
                <a:lnTo>
                  <a:pt x="7099" y="15169"/>
                </a:lnTo>
                <a:lnTo>
                  <a:pt x="7099" y="15664"/>
                </a:lnTo>
                <a:lnTo>
                  <a:pt x="7250" y="15994"/>
                </a:lnTo>
                <a:lnTo>
                  <a:pt x="7250" y="16983"/>
                </a:lnTo>
                <a:lnTo>
                  <a:pt x="7401" y="17148"/>
                </a:lnTo>
                <a:lnTo>
                  <a:pt x="7401" y="17313"/>
                </a:lnTo>
                <a:lnTo>
                  <a:pt x="8006" y="17313"/>
                </a:lnTo>
                <a:lnTo>
                  <a:pt x="8157" y="17478"/>
                </a:lnTo>
                <a:lnTo>
                  <a:pt x="8308" y="17478"/>
                </a:lnTo>
                <a:lnTo>
                  <a:pt x="8308" y="17643"/>
                </a:lnTo>
                <a:lnTo>
                  <a:pt x="8459" y="17643"/>
                </a:lnTo>
                <a:lnTo>
                  <a:pt x="8308" y="17643"/>
                </a:lnTo>
                <a:lnTo>
                  <a:pt x="8308" y="18302"/>
                </a:lnTo>
                <a:lnTo>
                  <a:pt x="9214" y="18302"/>
                </a:lnTo>
                <a:lnTo>
                  <a:pt x="9214" y="18467"/>
                </a:lnTo>
                <a:lnTo>
                  <a:pt x="9365" y="18467"/>
                </a:lnTo>
                <a:lnTo>
                  <a:pt x="9365" y="18632"/>
                </a:lnTo>
                <a:lnTo>
                  <a:pt x="9516" y="18797"/>
                </a:lnTo>
                <a:lnTo>
                  <a:pt x="9516" y="18962"/>
                </a:lnTo>
                <a:lnTo>
                  <a:pt x="9667" y="19127"/>
                </a:lnTo>
                <a:lnTo>
                  <a:pt x="9667" y="19292"/>
                </a:lnTo>
                <a:lnTo>
                  <a:pt x="9818" y="19292"/>
                </a:lnTo>
                <a:lnTo>
                  <a:pt x="9969" y="19456"/>
                </a:lnTo>
                <a:lnTo>
                  <a:pt x="10271" y="19456"/>
                </a:lnTo>
                <a:lnTo>
                  <a:pt x="10573" y="19621"/>
                </a:lnTo>
                <a:lnTo>
                  <a:pt x="11178" y="19621"/>
                </a:lnTo>
                <a:lnTo>
                  <a:pt x="11480" y="19786"/>
                </a:lnTo>
                <a:lnTo>
                  <a:pt x="12386" y="19786"/>
                </a:lnTo>
                <a:lnTo>
                  <a:pt x="12537" y="19621"/>
                </a:lnTo>
                <a:lnTo>
                  <a:pt x="12990" y="19621"/>
                </a:lnTo>
                <a:lnTo>
                  <a:pt x="13292" y="19292"/>
                </a:lnTo>
                <a:lnTo>
                  <a:pt x="13292" y="18962"/>
                </a:lnTo>
                <a:lnTo>
                  <a:pt x="13443" y="18797"/>
                </a:lnTo>
                <a:lnTo>
                  <a:pt x="13443" y="18632"/>
                </a:lnTo>
                <a:lnTo>
                  <a:pt x="13594" y="18632"/>
                </a:lnTo>
                <a:lnTo>
                  <a:pt x="13594" y="18467"/>
                </a:lnTo>
                <a:lnTo>
                  <a:pt x="13745" y="18632"/>
                </a:lnTo>
                <a:lnTo>
                  <a:pt x="14048" y="18632"/>
                </a:lnTo>
                <a:lnTo>
                  <a:pt x="14048" y="18797"/>
                </a:lnTo>
                <a:lnTo>
                  <a:pt x="14199" y="18797"/>
                </a:lnTo>
                <a:lnTo>
                  <a:pt x="14350" y="18962"/>
                </a:lnTo>
                <a:lnTo>
                  <a:pt x="14350" y="19456"/>
                </a:lnTo>
                <a:lnTo>
                  <a:pt x="14501" y="19786"/>
                </a:lnTo>
                <a:lnTo>
                  <a:pt x="14501" y="20611"/>
                </a:lnTo>
                <a:lnTo>
                  <a:pt x="14652" y="20776"/>
                </a:lnTo>
                <a:lnTo>
                  <a:pt x="14652" y="20940"/>
                </a:lnTo>
                <a:lnTo>
                  <a:pt x="14803" y="20940"/>
                </a:lnTo>
                <a:lnTo>
                  <a:pt x="15105" y="21270"/>
                </a:lnTo>
                <a:lnTo>
                  <a:pt x="15256" y="21270"/>
                </a:lnTo>
                <a:lnTo>
                  <a:pt x="15558" y="21600"/>
                </a:lnTo>
                <a:lnTo>
                  <a:pt x="17371" y="21600"/>
                </a:lnTo>
                <a:lnTo>
                  <a:pt x="17824" y="21435"/>
                </a:lnTo>
                <a:lnTo>
                  <a:pt x="19485" y="21435"/>
                </a:lnTo>
                <a:lnTo>
                  <a:pt x="19485" y="21600"/>
                </a:lnTo>
                <a:lnTo>
                  <a:pt x="19787" y="21600"/>
                </a:lnTo>
                <a:lnTo>
                  <a:pt x="19787" y="21435"/>
                </a:lnTo>
                <a:lnTo>
                  <a:pt x="19938" y="21270"/>
                </a:lnTo>
                <a:lnTo>
                  <a:pt x="19938" y="20611"/>
                </a:lnTo>
                <a:lnTo>
                  <a:pt x="20090" y="20446"/>
                </a:lnTo>
                <a:lnTo>
                  <a:pt x="20392" y="20281"/>
                </a:lnTo>
                <a:lnTo>
                  <a:pt x="20694" y="20281"/>
                </a:lnTo>
                <a:lnTo>
                  <a:pt x="20845" y="20116"/>
                </a:lnTo>
                <a:lnTo>
                  <a:pt x="20996" y="20116"/>
                </a:lnTo>
                <a:lnTo>
                  <a:pt x="21147" y="19951"/>
                </a:lnTo>
                <a:lnTo>
                  <a:pt x="21147" y="19786"/>
                </a:lnTo>
                <a:lnTo>
                  <a:pt x="21298" y="19621"/>
                </a:lnTo>
                <a:lnTo>
                  <a:pt x="21449" y="19621"/>
                </a:lnTo>
                <a:lnTo>
                  <a:pt x="21449" y="19292"/>
                </a:lnTo>
                <a:lnTo>
                  <a:pt x="21600" y="19292"/>
                </a:lnTo>
                <a:lnTo>
                  <a:pt x="21600" y="19127"/>
                </a:lnTo>
                <a:lnTo>
                  <a:pt x="21449" y="18962"/>
                </a:lnTo>
                <a:lnTo>
                  <a:pt x="21449" y="18797"/>
                </a:lnTo>
                <a:lnTo>
                  <a:pt x="21147" y="18467"/>
                </a:lnTo>
                <a:lnTo>
                  <a:pt x="20392" y="18467"/>
                </a:lnTo>
                <a:lnTo>
                  <a:pt x="20392" y="18302"/>
                </a:lnTo>
                <a:lnTo>
                  <a:pt x="20241" y="18302"/>
                </a:lnTo>
                <a:lnTo>
                  <a:pt x="20241" y="18137"/>
                </a:lnTo>
                <a:lnTo>
                  <a:pt x="20090" y="17973"/>
                </a:lnTo>
                <a:lnTo>
                  <a:pt x="20090" y="16983"/>
                </a:lnTo>
                <a:lnTo>
                  <a:pt x="19787" y="16983"/>
                </a:lnTo>
                <a:lnTo>
                  <a:pt x="19636" y="16818"/>
                </a:lnTo>
                <a:lnTo>
                  <a:pt x="19485" y="16818"/>
                </a:lnTo>
                <a:lnTo>
                  <a:pt x="19183" y="16653"/>
                </a:lnTo>
                <a:lnTo>
                  <a:pt x="19032" y="16653"/>
                </a:lnTo>
                <a:lnTo>
                  <a:pt x="19032" y="16489"/>
                </a:lnTo>
                <a:lnTo>
                  <a:pt x="18881" y="16489"/>
                </a:lnTo>
                <a:lnTo>
                  <a:pt x="18730" y="16324"/>
                </a:lnTo>
                <a:lnTo>
                  <a:pt x="18730" y="15664"/>
                </a:lnTo>
                <a:lnTo>
                  <a:pt x="18881" y="15499"/>
                </a:lnTo>
                <a:lnTo>
                  <a:pt x="18881" y="15169"/>
                </a:lnTo>
                <a:lnTo>
                  <a:pt x="19485" y="14510"/>
                </a:lnTo>
                <a:lnTo>
                  <a:pt x="19485" y="13850"/>
                </a:lnTo>
                <a:lnTo>
                  <a:pt x="19334" y="13685"/>
                </a:lnTo>
                <a:lnTo>
                  <a:pt x="19334" y="13191"/>
                </a:lnTo>
                <a:lnTo>
                  <a:pt x="19183" y="13191"/>
                </a:lnTo>
                <a:lnTo>
                  <a:pt x="19183" y="13026"/>
                </a:lnTo>
                <a:lnTo>
                  <a:pt x="19032" y="13026"/>
                </a:lnTo>
                <a:lnTo>
                  <a:pt x="19032" y="12861"/>
                </a:lnTo>
                <a:lnTo>
                  <a:pt x="18579" y="12861"/>
                </a:lnTo>
                <a:lnTo>
                  <a:pt x="18428" y="13026"/>
                </a:lnTo>
                <a:lnTo>
                  <a:pt x="17673" y="13026"/>
                </a:lnTo>
                <a:lnTo>
                  <a:pt x="17673" y="11542"/>
                </a:lnTo>
                <a:lnTo>
                  <a:pt x="17975" y="10718"/>
                </a:lnTo>
                <a:lnTo>
                  <a:pt x="17975" y="9563"/>
                </a:lnTo>
                <a:lnTo>
                  <a:pt x="17673" y="8244"/>
                </a:lnTo>
                <a:lnTo>
                  <a:pt x="17824" y="7915"/>
                </a:lnTo>
                <a:lnTo>
                  <a:pt x="17975" y="7420"/>
                </a:lnTo>
                <a:lnTo>
                  <a:pt x="17975" y="7090"/>
                </a:lnTo>
                <a:lnTo>
                  <a:pt x="18126" y="6595"/>
                </a:lnTo>
                <a:lnTo>
                  <a:pt x="18126" y="5441"/>
                </a:lnTo>
                <a:lnTo>
                  <a:pt x="17975" y="5276"/>
                </a:lnTo>
                <a:lnTo>
                  <a:pt x="17824" y="5276"/>
                </a:lnTo>
                <a:lnTo>
                  <a:pt x="17673" y="5111"/>
                </a:lnTo>
                <a:lnTo>
                  <a:pt x="17371" y="4947"/>
                </a:lnTo>
                <a:lnTo>
                  <a:pt x="16917" y="4782"/>
                </a:lnTo>
                <a:lnTo>
                  <a:pt x="16766" y="4782"/>
                </a:lnTo>
                <a:lnTo>
                  <a:pt x="16464" y="4452"/>
                </a:lnTo>
                <a:lnTo>
                  <a:pt x="16162" y="4287"/>
                </a:lnTo>
                <a:lnTo>
                  <a:pt x="15709" y="3957"/>
                </a:lnTo>
                <a:lnTo>
                  <a:pt x="15558" y="3792"/>
                </a:lnTo>
                <a:lnTo>
                  <a:pt x="15256" y="3627"/>
                </a:lnTo>
                <a:lnTo>
                  <a:pt x="14954" y="3298"/>
                </a:lnTo>
                <a:lnTo>
                  <a:pt x="13897" y="3298"/>
                </a:lnTo>
                <a:lnTo>
                  <a:pt x="13745" y="3133"/>
                </a:lnTo>
                <a:lnTo>
                  <a:pt x="13292" y="3133"/>
                </a:lnTo>
                <a:lnTo>
                  <a:pt x="12688" y="2803"/>
                </a:lnTo>
                <a:lnTo>
                  <a:pt x="11631" y="2803"/>
                </a:lnTo>
                <a:lnTo>
                  <a:pt x="11631" y="3133"/>
                </a:lnTo>
                <a:lnTo>
                  <a:pt x="11480" y="3298"/>
                </a:lnTo>
                <a:lnTo>
                  <a:pt x="11480" y="3627"/>
                </a:lnTo>
                <a:lnTo>
                  <a:pt x="11178" y="3957"/>
                </a:lnTo>
                <a:lnTo>
                  <a:pt x="11027" y="3957"/>
                </a:lnTo>
                <a:lnTo>
                  <a:pt x="10876" y="4122"/>
                </a:lnTo>
                <a:lnTo>
                  <a:pt x="10724" y="4122"/>
                </a:lnTo>
                <a:lnTo>
                  <a:pt x="10422" y="4287"/>
                </a:lnTo>
                <a:lnTo>
                  <a:pt x="10120" y="4287"/>
                </a:lnTo>
                <a:lnTo>
                  <a:pt x="9969" y="4452"/>
                </a:lnTo>
                <a:lnTo>
                  <a:pt x="9667" y="4452"/>
                </a:lnTo>
                <a:lnTo>
                  <a:pt x="9214" y="4617"/>
                </a:lnTo>
                <a:lnTo>
                  <a:pt x="9063" y="4782"/>
                </a:lnTo>
                <a:lnTo>
                  <a:pt x="8912" y="4782"/>
                </a:lnTo>
                <a:lnTo>
                  <a:pt x="8912" y="4947"/>
                </a:lnTo>
                <a:lnTo>
                  <a:pt x="8761" y="5111"/>
                </a:lnTo>
                <a:lnTo>
                  <a:pt x="8610" y="5111"/>
                </a:lnTo>
                <a:lnTo>
                  <a:pt x="8610" y="5276"/>
                </a:lnTo>
                <a:lnTo>
                  <a:pt x="8459" y="5276"/>
                </a:lnTo>
                <a:lnTo>
                  <a:pt x="8459" y="5441"/>
                </a:lnTo>
                <a:lnTo>
                  <a:pt x="7855" y="5441"/>
                </a:lnTo>
                <a:lnTo>
                  <a:pt x="7552" y="5276"/>
                </a:lnTo>
                <a:lnTo>
                  <a:pt x="7250" y="5276"/>
                </a:lnTo>
                <a:lnTo>
                  <a:pt x="7099" y="5111"/>
                </a:lnTo>
                <a:lnTo>
                  <a:pt x="6948" y="5111"/>
                </a:lnTo>
                <a:lnTo>
                  <a:pt x="6495" y="4617"/>
                </a:lnTo>
                <a:lnTo>
                  <a:pt x="6193" y="4452"/>
                </a:lnTo>
                <a:lnTo>
                  <a:pt x="5891" y="4122"/>
                </a:lnTo>
                <a:lnTo>
                  <a:pt x="5287" y="3792"/>
                </a:lnTo>
                <a:lnTo>
                  <a:pt x="4834" y="3298"/>
                </a:lnTo>
                <a:lnTo>
                  <a:pt x="4834" y="3133"/>
                </a:lnTo>
                <a:lnTo>
                  <a:pt x="4683" y="2968"/>
                </a:lnTo>
                <a:lnTo>
                  <a:pt x="4683" y="2638"/>
                </a:lnTo>
                <a:lnTo>
                  <a:pt x="4531" y="2473"/>
                </a:lnTo>
                <a:lnTo>
                  <a:pt x="4531" y="1319"/>
                </a:lnTo>
                <a:lnTo>
                  <a:pt x="4380" y="989"/>
                </a:lnTo>
                <a:lnTo>
                  <a:pt x="4380" y="660"/>
                </a:lnTo>
                <a:lnTo>
                  <a:pt x="4229" y="495"/>
                </a:lnTo>
                <a:lnTo>
                  <a:pt x="4229" y="165"/>
                </a:lnTo>
                <a:lnTo>
                  <a:pt x="3927" y="165"/>
                </a:lnTo>
                <a:lnTo>
                  <a:pt x="3776" y="330"/>
                </a:lnTo>
                <a:lnTo>
                  <a:pt x="3625" y="330"/>
                </a:lnTo>
                <a:lnTo>
                  <a:pt x="3625" y="495"/>
                </a:lnTo>
                <a:lnTo>
                  <a:pt x="3474" y="495"/>
                </a:lnTo>
                <a:lnTo>
                  <a:pt x="3474" y="660"/>
                </a:lnTo>
                <a:lnTo>
                  <a:pt x="3323" y="660"/>
                </a:lnTo>
                <a:lnTo>
                  <a:pt x="3323" y="1484"/>
                </a:lnTo>
                <a:lnTo>
                  <a:pt x="3172" y="1649"/>
                </a:lnTo>
                <a:lnTo>
                  <a:pt x="3021" y="1649"/>
                </a:lnTo>
                <a:lnTo>
                  <a:pt x="2870" y="1814"/>
                </a:lnTo>
                <a:lnTo>
                  <a:pt x="2266" y="1814"/>
                </a:lnTo>
                <a:lnTo>
                  <a:pt x="2115" y="1649"/>
                </a:lnTo>
                <a:lnTo>
                  <a:pt x="1662" y="1649"/>
                </a:lnTo>
                <a:lnTo>
                  <a:pt x="1662" y="1484"/>
                </a:lnTo>
                <a:lnTo>
                  <a:pt x="1359" y="824"/>
                </a:lnTo>
                <a:lnTo>
                  <a:pt x="1359" y="660"/>
                </a:lnTo>
                <a:lnTo>
                  <a:pt x="1208" y="660"/>
                </a:lnTo>
                <a:lnTo>
                  <a:pt x="1208" y="495"/>
                </a:lnTo>
                <a:lnTo>
                  <a:pt x="1057" y="330"/>
                </a:lnTo>
                <a:lnTo>
                  <a:pt x="453" y="0"/>
                </a:lnTo>
                <a:lnTo>
                  <a:pt x="302" y="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69" name="Freeform 77"/>
          <p:cNvSpPr/>
          <p:nvPr/>
        </p:nvSpPr>
        <p:spPr>
          <a:xfrm>
            <a:off x="7882517" y="4257348"/>
            <a:ext cx="24313" cy="34505"/>
          </a:xfrm>
          <a:custGeom>
            <a:avLst/>
            <a:gdLst/>
            <a:ahLst/>
            <a:cxnLst>
              <a:cxn ang="0">
                <a:pos x="wd2" y="hd2"/>
              </a:cxn>
              <a:cxn ang="5400000">
                <a:pos x="wd2" y="hd2"/>
              </a:cxn>
              <a:cxn ang="10800000">
                <a:pos x="wd2" y="hd2"/>
              </a:cxn>
              <a:cxn ang="16200000">
                <a:pos x="wd2" y="hd2"/>
              </a:cxn>
            </a:cxnLst>
            <a:rect l="0" t="0" r="r" b="b"/>
            <a:pathLst>
              <a:path w="21600" h="21600" extrusionOk="0">
                <a:moveTo>
                  <a:pt x="15429" y="21600"/>
                </a:moveTo>
                <a:lnTo>
                  <a:pt x="6171" y="16200"/>
                </a:lnTo>
                <a:lnTo>
                  <a:pt x="3086" y="16200"/>
                </a:lnTo>
                <a:lnTo>
                  <a:pt x="3086" y="14400"/>
                </a:lnTo>
                <a:lnTo>
                  <a:pt x="0" y="14400"/>
                </a:lnTo>
                <a:lnTo>
                  <a:pt x="0" y="0"/>
                </a:lnTo>
                <a:lnTo>
                  <a:pt x="6171" y="0"/>
                </a:lnTo>
                <a:lnTo>
                  <a:pt x="9257" y="1800"/>
                </a:lnTo>
                <a:lnTo>
                  <a:pt x="15429" y="1800"/>
                </a:lnTo>
                <a:lnTo>
                  <a:pt x="15429" y="3600"/>
                </a:lnTo>
                <a:lnTo>
                  <a:pt x="21600" y="7200"/>
                </a:lnTo>
                <a:lnTo>
                  <a:pt x="21600" y="10800"/>
                </a:lnTo>
                <a:lnTo>
                  <a:pt x="18514" y="14400"/>
                </a:lnTo>
                <a:lnTo>
                  <a:pt x="18514" y="16200"/>
                </a:lnTo>
                <a:lnTo>
                  <a:pt x="15429" y="19800"/>
                </a:lnTo>
                <a:lnTo>
                  <a:pt x="15429" y="216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70" name="Freeform 78"/>
          <p:cNvSpPr/>
          <p:nvPr/>
        </p:nvSpPr>
        <p:spPr>
          <a:xfrm>
            <a:off x="7882517" y="4257348"/>
            <a:ext cx="24313" cy="34505"/>
          </a:xfrm>
          <a:custGeom>
            <a:avLst/>
            <a:gdLst/>
            <a:ahLst/>
            <a:cxnLst>
              <a:cxn ang="0">
                <a:pos x="wd2" y="hd2"/>
              </a:cxn>
              <a:cxn ang="5400000">
                <a:pos x="wd2" y="hd2"/>
              </a:cxn>
              <a:cxn ang="10800000">
                <a:pos x="wd2" y="hd2"/>
              </a:cxn>
              <a:cxn ang="16200000">
                <a:pos x="wd2" y="hd2"/>
              </a:cxn>
            </a:cxnLst>
            <a:rect l="0" t="0" r="r" b="b"/>
            <a:pathLst>
              <a:path w="21600" h="21600" extrusionOk="0">
                <a:moveTo>
                  <a:pt x="15429" y="21600"/>
                </a:moveTo>
                <a:lnTo>
                  <a:pt x="6171" y="16200"/>
                </a:lnTo>
                <a:lnTo>
                  <a:pt x="3086" y="16200"/>
                </a:lnTo>
                <a:lnTo>
                  <a:pt x="3086" y="14400"/>
                </a:lnTo>
                <a:lnTo>
                  <a:pt x="0" y="14400"/>
                </a:lnTo>
                <a:lnTo>
                  <a:pt x="0" y="0"/>
                </a:lnTo>
                <a:lnTo>
                  <a:pt x="6171" y="0"/>
                </a:lnTo>
                <a:lnTo>
                  <a:pt x="9257" y="1800"/>
                </a:lnTo>
                <a:lnTo>
                  <a:pt x="15429" y="1800"/>
                </a:lnTo>
                <a:lnTo>
                  <a:pt x="15429" y="3600"/>
                </a:lnTo>
                <a:lnTo>
                  <a:pt x="21600" y="7200"/>
                </a:lnTo>
                <a:lnTo>
                  <a:pt x="21600" y="10800"/>
                </a:lnTo>
                <a:lnTo>
                  <a:pt x="18514" y="14400"/>
                </a:lnTo>
                <a:lnTo>
                  <a:pt x="18514" y="16200"/>
                </a:lnTo>
                <a:lnTo>
                  <a:pt x="15429" y="19800"/>
                </a:lnTo>
                <a:lnTo>
                  <a:pt x="15429" y="2160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71" name="Freeform 79"/>
          <p:cNvSpPr/>
          <p:nvPr/>
        </p:nvSpPr>
        <p:spPr>
          <a:xfrm>
            <a:off x="7882517" y="4257348"/>
            <a:ext cx="24313" cy="34505"/>
          </a:xfrm>
          <a:custGeom>
            <a:avLst/>
            <a:gdLst/>
            <a:ahLst/>
            <a:cxnLst>
              <a:cxn ang="0">
                <a:pos x="wd2" y="hd2"/>
              </a:cxn>
              <a:cxn ang="5400000">
                <a:pos x="wd2" y="hd2"/>
              </a:cxn>
              <a:cxn ang="10800000">
                <a:pos x="wd2" y="hd2"/>
              </a:cxn>
              <a:cxn ang="16200000">
                <a:pos x="wd2" y="hd2"/>
              </a:cxn>
            </a:cxnLst>
            <a:rect l="0" t="0" r="r" b="b"/>
            <a:pathLst>
              <a:path w="21600" h="21600" extrusionOk="0">
                <a:moveTo>
                  <a:pt x="15429" y="21600"/>
                </a:moveTo>
                <a:lnTo>
                  <a:pt x="6171" y="16200"/>
                </a:lnTo>
                <a:lnTo>
                  <a:pt x="3086" y="16200"/>
                </a:lnTo>
                <a:lnTo>
                  <a:pt x="3086" y="14400"/>
                </a:lnTo>
                <a:lnTo>
                  <a:pt x="0" y="14400"/>
                </a:lnTo>
                <a:lnTo>
                  <a:pt x="0" y="0"/>
                </a:lnTo>
                <a:lnTo>
                  <a:pt x="6171" y="0"/>
                </a:lnTo>
                <a:lnTo>
                  <a:pt x="9257" y="1800"/>
                </a:lnTo>
                <a:lnTo>
                  <a:pt x="15429" y="1800"/>
                </a:lnTo>
                <a:lnTo>
                  <a:pt x="15429" y="3600"/>
                </a:lnTo>
                <a:lnTo>
                  <a:pt x="21600" y="7200"/>
                </a:lnTo>
                <a:lnTo>
                  <a:pt x="21600" y="10800"/>
                </a:lnTo>
                <a:lnTo>
                  <a:pt x="18514" y="14400"/>
                </a:lnTo>
                <a:lnTo>
                  <a:pt x="18514" y="16200"/>
                </a:lnTo>
                <a:lnTo>
                  <a:pt x="15429" y="19800"/>
                </a:lnTo>
                <a:lnTo>
                  <a:pt x="15429" y="216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72" name="Freeform 80"/>
          <p:cNvSpPr/>
          <p:nvPr/>
        </p:nvSpPr>
        <p:spPr>
          <a:xfrm>
            <a:off x="7882517" y="4257348"/>
            <a:ext cx="24313" cy="34505"/>
          </a:xfrm>
          <a:custGeom>
            <a:avLst/>
            <a:gdLst/>
            <a:ahLst/>
            <a:cxnLst>
              <a:cxn ang="0">
                <a:pos x="wd2" y="hd2"/>
              </a:cxn>
              <a:cxn ang="5400000">
                <a:pos x="wd2" y="hd2"/>
              </a:cxn>
              <a:cxn ang="10800000">
                <a:pos x="wd2" y="hd2"/>
              </a:cxn>
              <a:cxn ang="16200000">
                <a:pos x="wd2" y="hd2"/>
              </a:cxn>
            </a:cxnLst>
            <a:rect l="0" t="0" r="r" b="b"/>
            <a:pathLst>
              <a:path w="21600" h="21600" extrusionOk="0">
                <a:moveTo>
                  <a:pt x="15429" y="21600"/>
                </a:moveTo>
                <a:lnTo>
                  <a:pt x="6171" y="16200"/>
                </a:lnTo>
                <a:lnTo>
                  <a:pt x="3086" y="16200"/>
                </a:lnTo>
                <a:lnTo>
                  <a:pt x="3086" y="14400"/>
                </a:lnTo>
                <a:lnTo>
                  <a:pt x="0" y="14400"/>
                </a:lnTo>
                <a:lnTo>
                  <a:pt x="0" y="0"/>
                </a:lnTo>
                <a:lnTo>
                  <a:pt x="6171" y="0"/>
                </a:lnTo>
                <a:lnTo>
                  <a:pt x="9257" y="1800"/>
                </a:lnTo>
                <a:lnTo>
                  <a:pt x="15429" y="1800"/>
                </a:lnTo>
                <a:lnTo>
                  <a:pt x="15429" y="3600"/>
                </a:lnTo>
                <a:lnTo>
                  <a:pt x="21600" y="7200"/>
                </a:lnTo>
                <a:lnTo>
                  <a:pt x="21600" y="10800"/>
                </a:lnTo>
                <a:lnTo>
                  <a:pt x="18514" y="14400"/>
                </a:lnTo>
                <a:lnTo>
                  <a:pt x="18514" y="16200"/>
                </a:lnTo>
                <a:lnTo>
                  <a:pt x="15429" y="19800"/>
                </a:lnTo>
                <a:lnTo>
                  <a:pt x="15429" y="21600"/>
                </a:lnTo>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73" name="Freeform 81"/>
          <p:cNvSpPr/>
          <p:nvPr/>
        </p:nvSpPr>
        <p:spPr>
          <a:xfrm>
            <a:off x="7882517" y="4257348"/>
            <a:ext cx="24313" cy="34505"/>
          </a:xfrm>
          <a:custGeom>
            <a:avLst/>
            <a:gdLst/>
            <a:ahLst/>
            <a:cxnLst>
              <a:cxn ang="0">
                <a:pos x="wd2" y="hd2"/>
              </a:cxn>
              <a:cxn ang="5400000">
                <a:pos x="wd2" y="hd2"/>
              </a:cxn>
              <a:cxn ang="10800000">
                <a:pos x="wd2" y="hd2"/>
              </a:cxn>
              <a:cxn ang="16200000">
                <a:pos x="wd2" y="hd2"/>
              </a:cxn>
            </a:cxnLst>
            <a:rect l="0" t="0" r="r" b="b"/>
            <a:pathLst>
              <a:path w="21600" h="21600" extrusionOk="0">
                <a:moveTo>
                  <a:pt x="15429" y="21600"/>
                </a:moveTo>
                <a:lnTo>
                  <a:pt x="6171" y="16200"/>
                </a:lnTo>
                <a:lnTo>
                  <a:pt x="3086" y="16200"/>
                </a:lnTo>
                <a:lnTo>
                  <a:pt x="3086" y="14400"/>
                </a:lnTo>
                <a:lnTo>
                  <a:pt x="0" y="14400"/>
                </a:lnTo>
                <a:lnTo>
                  <a:pt x="0" y="0"/>
                </a:lnTo>
                <a:lnTo>
                  <a:pt x="6171" y="0"/>
                </a:lnTo>
                <a:lnTo>
                  <a:pt x="9257" y="1800"/>
                </a:lnTo>
                <a:lnTo>
                  <a:pt x="15429" y="1800"/>
                </a:lnTo>
                <a:lnTo>
                  <a:pt x="15429" y="3600"/>
                </a:lnTo>
                <a:lnTo>
                  <a:pt x="21600" y="7200"/>
                </a:lnTo>
                <a:lnTo>
                  <a:pt x="21600" y="10800"/>
                </a:lnTo>
                <a:lnTo>
                  <a:pt x="18514" y="14400"/>
                </a:lnTo>
                <a:lnTo>
                  <a:pt x="18514" y="16200"/>
                </a:lnTo>
                <a:lnTo>
                  <a:pt x="15429" y="19800"/>
                </a:lnTo>
                <a:lnTo>
                  <a:pt x="15429" y="21600"/>
                </a:lnTo>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74" name="Freeform 82"/>
          <p:cNvSpPr/>
          <p:nvPr/>
        </p:nvSpPr>
        <p:spPr>
          <a:xfrm>
            <a:off x="7927668" y="4294728"/>
            <a:ext cx="191029" cy="204156"/>
          </a:xfrm>
          <a:custGeom>
            <a:avLst/>
            <a:gdLst/>
            <a:ahLst/>
            <a:cxnLst>
              <a:cxn ang="0">
                <a:pos x="wd2" y="hd2"/>
              </a:cxn>
              <a:cxn ang="5400000">
                <a:pos x="wd2" y="hd2"/>
              </a:cxn>
              <a:cxn ang="10800000">
                <a:pos x="wd2" y="hd2"/>
              </a:cxn>
              <a:cxn ang="16200000">
                <a:pos x="wd2" y="hd2"/>
              </a:cxn>
            </a:cxnLst>
            <a:rect l="0" t="0" r="r" b="b"/>
            <a:pathLst>
              <a:path w="21600" h="21600" extrusionOk="0">
                <a:moveTo>
                  <a:pt x="7855" y="5172"/>
                </a:moveTo>
                <a:lnTo>
                  <a:pt x="7855" y="5476"/>
                </a:lnTo>
                <a:lnTo>
                  <a:pt x="9818" y="6997"/>
                </a:lnTo>
                <a:lnTo>
                  <a:pt x="9818" y="7606"/>
                </a:lnTo>
                <a:lnTo>
                  <a:pt x="10211" y="7606"/>
                </a:lnTo>
                <a:lnTo>
                  <a:pt x="10211" y="10344"/>
                </a:lnTo>
                <a:lnTo>
                  <a:pt x="9818" y="10648"/>
                </a:lnTo>
                <a:lnTo>
                  <a:pt x="9818" y="11561"/>
                </a:lnTo>
                <a:lnTo>
                  <a:pt x="9425" y="11865"/>
                </a:lnTo>
                <a:lnTo>
                  <a:pt x="9425" y="12473"/>
                </a:lnTo>
                <a:lnTo>
                  <a:pt x="9033" y="12777"/>
                </a:lnTo>
                <a:lnTo>
                  <a:pt x="9033" y="13082"/>
                </a:lnTo>
                <a:lnTo>
                  <a:pt x="8247" y="13690"/>
                </a:lnTo>
                <a:lnTo>
                  <a:pt x="8247" y="13994"/>
                </a:lnTo>
                <a:lnTo>
                  <a:pt x="7855" y="13994"/>
                </a:lnTo>
                <a:lnTo>
                  <a:pt x="7855" y="14299"/>
                </a:lnTo>
                <a:lnTo>
                  <a:pt x="7462" y="14299"/>
                </a:lnTo>
                <a:lnTo>
                  <a:pt x="6676" y="14603"/>
                </a:lnTo>
                <a:lnTo>
                  <a:pt x="6284" y="14603"/>
                </a:lnTo>
                <a:lnTo>
                  <a:pt x="5498" y="14907"/>
                </a:lnTo>
                <a:lnTo>
                  <a:pt x="4320" y="14907"/>
                </a:lnTo>
                <a:lnTo>
                  <a:pt x="3535" y="15211"/>
                </a:lnTo>
                <a:lnTo>
                  <a:pt x="0" y="15211"/>
                </a:lnTo>
                <a:lnTo>
                  <a:pt x="393" y="16428"/>
                </a:lnTo>
                <a:lnTo>
                  <a:pt x="1178" y="17949"/>
                </a:lnTo>
                <a:lnTo>
                  <a:pt x="2356" y="20079"/>
                </a:lnTo>
                <a:lnTo>
                  <a:pt x="3142" y="21600"/>
                </a:lnTo>
                <a:lnTo>
                  <a:pt x="3535" y="21600"/>
                </a:lnTo>
                <a:lnTo>
                  <a:pt x="4320" y="21296"/>
                </a:lnTo>
                <a:lnTo>
                  <a:pt x="6676" y="21296"/>
                </a:lnTo>
                <a:lnTo>
                  <a:pt x="7069" y="20992"/>
                </a:lnTo>
                <a:lnTo>
                  <a:pt x="7855" y="20992"/>
                </a:lnTo>
                <a:lnTo>
                  <a:pt x="7855" y="20687"/>
                </a:lnTo>
                <a:lnTo>
                  <a:pt x="8247" y="20687"/>
                </a:lnTo>
                <a:lnTo>
                  <a:pt x="8247" y="20383"/>
                </a:lnTo>
                <a:lnTo>
                  <a:pt x="8640" y="20079"/>
                </a:lnTo>
                <a:lnTo>
                  <a:pt x="8640" y="19775"/>
                </a:lnTo>
                <a:lnTo>
                  <a:pt x="9033" y="19470"/>
                </a:lnTo>
                <a:lnTo>
                  <a:pt x="9033" y="19166"/>
                </a:lnTo>
                <a:lnTo>
                  <a:pt x="9425" y="18862"/>
                </a:lnTo>
                <a:lnTo>
                  <a:pt x="9425" y="18558"/>
                </a:lnTo>
                <a:lnTo>
                  <a:pt x="10211" y="18558"/>
                </a:lnTo>
                <a:lnTo>
                  <a:pt x="10604" y="18254"/>
                </a:lnTo>
                <a:lnTo>
                  <a:pt x="11782" y="18254"/>
                </a:lnTo>
                <a:lnTo>
                  <a:pt x="13353" y="17037"/>
                </a:lnTo>
                <a:lnTo>
                  <a:pt x="13353" y="16732"/>
                </a:lnTo>
                <a:lnTo>
                  <a:pt x="13745" y="16732"/>
                </a:lnTo>
                <a:lnTo>
                  <a:pt x="13745" y="16428"/>
                </a:lnTo>
                <a:lnTo>
                  <a:pt x="16495" y="16428"/>
                </a:lnTo>
                <a:lnTo>
                  <a:pt x="16495" y="16124"/>
                </a:lnTo>
                <a:lnTo>
                  <a:pt x="16887" y="16124"/>
                </a:lnTo>
                <a:lnTo>
                  <a:pt x="16887" y="15515"/>
                </a:lnTo>
                <a:lnTo>
                  <a:pt x="17280" y="15211"/>
                </a:lnTo>
                <a:lnTo>
                  <a:pt x="17280" y="11561"/>
                </a:lnTo>
                <a:lnTo>
                  <a:pt x="17673" y="10952"/>
                </a:lnTo>
                <a:lnTo>
                  <a:pt x="18458" y="10344"/>
                </a:lnTo>
                <a:lnTo>
                  <a:pt x="18851" y="10344"/>
                </a:lnTo>
                <a:lnTo>
                  <a:pt x="18851" y="10039"/>
                </a:lnTo>
                <a:lnTo>
                  <a:pt x="19636" y="9735"/>
                </a:lnTo>
                <a:lnTo>
                  <a:pt x="20422" y="9735"/>
                </a:lnTo>
                <a:lnTo>
                  <a:pt x="20422" y="9431"/>
                </a:lnTo>
                <a:lnTo>
                  <a:pt x="20815" y="9431"/>
                </a:lnTo>
                <a:lnTo>
                  <a:pt x="20815" y="9127"/>
                </a:lnTo>
                <a:lnTo>
                  <a:pt x="21600" y="7910"/>
                </a:lnTo>
                <a:lnTo>
                  <a:pt x="21600" y="5172"/>
                </a:lnTo>
                <a:lnTo>
                  <a:pt x="21207" y="5172"/>
                </a:lnTo>
                <a:lnTo>
                  <a:pt x="21207" y="4868"/>
                </a:lnTo>
                <a:lnTo>
                  <a:pt x="19636" y="4868"/>
                </a:lnTo>
                <a:lnTo>
                  <a:pt x="19244" y="4563"/>
                </a:lnTo>
                <a:lnTo>
                  <a:pt x="18851" y="4563"/>
                </a:lnTo>
                <a:lnTo>
                  <a:pt x="18851" y="2434"/>
                </a:lnTo>
                <a:lnTo>
                  <a:pt x="18458" y="2434"/>
                </a:lnTo>
                <a:lnTo>
                  <a:pt x="18458" y="2130"/>
                </a:lnTo>
                <a:lnTo>
                  <a:pt x="14138" y="2130"/>
                </a:lnTo>
                <a:lnTo>
                  <a:pt x="14138" y="1825"/>
                </a:lnTo>
                <a:lnTo>
                  <a:pt x="13745" y="1825"/>
                </a:lnTo>
                <a:lnTo>
                  <a:pt x="12567" y="913"/>
                </a:lnTo>
                <a:lnTo>
                  <a:pt x="12175" y="304"/>
                </a:lnTo>
                <a:lnTo>
                  <a:pt x="11782" y="0"/>
                </a:lnTo>
                <a:lnTo>
                  <a:pt x="7855" y="5172"/>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75" name="Freeform 83"/>
          <p:cNvSpPr/>
          <p:nvPr/>
        </p:nvSpPr>
        <p:spPr>
          <a:xfrm>
            <a:off x="7927668" y="4294728"/>
            <a:ext cx="191029" cy="204156"/>
          </a:xfrm>
          <a:custGeom>
            <a:avLst/>
            <a:gdLst/>
            <a:ahLst/>
            <a:cxnLst>
              <a:cxn ang="0">
                <a:pos x="wd2" y="hd2"/>
              </a:cxn>
              <a:cxn ang="5400000">
                <a:pos x="wd2" y="hd2"/>
              </a:cxn>
              <a:cxn ang="10800000">
                <a:pos x="wd2" y="hd2"/>
              </a:cxn>
              <a:cxn ang="16200000">
                <a:pos x="wd2" y="hd2"/>
              </a:cxn>
            </a:cxnLst>
            <a:rect l="0" t="0" r="r" b="b"/>
            <a:pathLst>
              <a:path w="21600" h="21600" extrusionOk="0">
                <a:moveTo>
                  <a:pt x="7855" y="5172"/>
                </a:moveTo>
                <a:lnTo>
                  <a:pt x="7855" y="5476"/>
                </a:lnTo>
                <a:lnTo>
                  <a:pt x="9818" y="6997"/>
                </a:lnTo>
                <a:lnTo>
                  <a:pt x="9818" y="7606"/>
                </a:lnTo>
                <a:lnTo>
                  <a:pt x="10211" y="7606"/>
                </a:lnTo>
                <a:lnTo>
                  <a:pt x="10211" y="10344"/>
                </a:lnTo>
                <a:lnTo>
                  <a:pt x="9818" y="10648"/>
                </a:lnTo>
                <a:lnTo>
                  <a:pt x="9818" y="11561"/>
                </a:lnTo>
                <a:lnTo>
                  <a:pt x="9425" y="11865"/>
                </a:lnTo>
                <a:lnTo>
                  <a:pt x="9425" y="12473"/>
                </a:lnTo>
                <a:lnTo>
                  <a:pt x="9033" y="12777"/>
                </a:lnTo>
                <a:lnTo>
                  <a:pt x="9033" y="13082"/>
                </a:lnTo>
                <a:lnTo>
                  <a:pt x="8247" y="13690"/>
                </a:lnTo>
                <a:lnTo>
                  <a:pt x="8247" y="13994"/>
                </a:lnTo>
                <a:lnTo>
                  <a:pt x="7855" y="13994"/>
                </a:lnTo>
                <a:lnTo>
                  <a:pt x="7855" y="14299"/>
                </a:lnTo>
                <a:lnTo>
                  <a:pt x="7462" y="14299"/>
                </a:lnTo>
                <a:lnTo>
                  <a:pt x="6676" y="14603"/>
                </a:lnTo>
                <a:lnTo>
                  <a:pt x="6284" y="14603"/>
                </a:lnTo>
                <a:lnTo>
                  <a:pt x="5498" y="14907"/>
                </a:lnTo>
                <a:lnTo>
                  <a:pt x="4320" y="14907"/>
                </a:lnTo>
                <a:lnTo>
                  <a:pt x="3535" y="15211"/>
                </a:lnTo>
                <a:lnTo>
                  <a:pt x="0" y="15211"/>
                </a:lnTo>
                <a:lnTo>
                  <a:pt x="393" y="16428"/>
                </a:lnTo>
                <a:lnTo>
                  <a:pt x="1178" y="17949"/>
                </a:lnTo>
                <a:lnTo>
                  <a:pt x="2356" y="20079"/>
                </a:lnTo>
                <a:lnTo>
                  <a:pt x="3142" y="21600"/>
                </a:lnTo>
                <a:lnTo>
                  <a:pt x="3535" y="21600"/>
                </a:lnTo>
                <a:lnTo>
                  <a:pt x="4320" y="21296"/>
                </a:lnTo>
                <a:lnTo>
                  <a:pt x="6676" y="21296"/>
                </a:lnTo>
                <a:lnTo>
                  <a:pt x="7069" y="20992"/>
                </a:lnTo>
                <a:lnTo>
                  <a:pt x="7855" y="20992"/>
                </a:lnTo>
                <a:lnTo>
                  <a:pt x="7855" y="20687"/>
                </a:lnTo>
                <a:lnTo>
                  <a:pt x="8247" y="20687"/>
                </a:lnTo>
                <a:lnTo>
                  <a:pt x="8247" y="20383"/>
                </a:lnTo>
                <a:lnTo>
                  <a:pt x="8640" y="20079"/>
                </a:lnTo>
                <a:lnTo>
                  <a:pt x="8640" y="19775"/>
                </a:lnTo>
                <a:lnTo>
                  <a:pt x="9033" y="19470"/>
                </a:lnTo>
                <a:lnTo>
                  <a:pt x="9033" y="19166"/>
                </a:lnTo>
                <a:lnTo>
                  <a:pt x="9425" y="18862"/>
                </a:lnTo>
                <a:lnTo>
                  <a:pt x="9425" y="18558"/>
                </a:lnTo>
                <a:lnTo>
                  <a:pt x="10211" y="18558"/>
                </a:lnTo>
                <a:lnTo>
                  <a:pt x="10604" y="18254"/>
                </a:lnTo>
                <a:lnTo>
                  <a:pt x="11782" y="18254"/>
                </a:lnTo>
                <a:lnTo>
                  <a:pt x="13353" y="17037"/>
                </a:lnTo>
                <a:lnTo>
                  <a:pt x="13353" y="16732"/>
                </a:lnTo>
                <a:lnTo>
                  <a:pt x="13745" y="16732"/>
                </a:lnTo>
                <a:lnTo>
                  <a:pt x="13745" y="16428"/>
                </a:lnTo>
                <a:lnTo>
                  <a:pt x="16495" y="16428"/>
                </a:lnTo>
                <a:lnTo>
                  <a:pt x="16495" y="16124"/>
                </a:lnTo>
                <a:lnTo>
                  <a:pt x="16887" y="16124"/>
                </a:lnTo>
                <a:lnTo>
                  <a:pt x="16887" y="15515"/>
                </a:lnTo>
                <a:lnTo>
                  <a:pt x="17280" y="15211"/>
                </a:lnTo>
                <a:lnTo>
                  <a:pt x="17280" y="11561"/>
                </a:lnTo>
                <a:lnTo>
                  <a:pt x="17673" y="10952"/>
                </a:lnTo>
                <a:lnTo>
                  <a:pt x="18458" y="10344"/>
                </a:lnTo>
                <a:lnTo>
                  <a:pt x="18851" y="10344"/>
                </a:lnTo>
                <a:lnTo>
                  <a:pt x="18851" y="10039"/>
                </a:lnTo>
                <a:lnTo>
                  <a:pt x="19636" y="9735"/>
                </a:lnTo>
                <a:lnTo>
                  <a:pt x="20422" y="9735"/>
                </a:lnTo>
                <a:lnTo>
                  <a:pt x="20422" y="9431"/>
                </a:lnTo>
                <a:lnTo>
                  <a:pt x="20815" y="9431"/>
                </a:lnTo>
                <a:lnTo>
                  <a:pt x="20815" y="9127"/>
                </a:lnTo>
                <a:lnTo>
                  <a:pt x="21600" y="7910"/>
                </a:lnTo>
                <a:lnTo>
                  <a:pt x="21600" y="5172"/>
                </a:lnTo>
                <a:lnTo>
                  <a:pt x="21207" y="5172"/>
                </a:lnTo>
                <a:lnTo>
                  <a:pt x="21207" y="4868"/>
                </a:lnTo>
                <a:lnTo>
                  <a:pt x="19636" y="4868"/>
                </a:lnTo>
                <a:lnTo>
                  <a:pt x="19244" y="4563"/>
                </a:lnTo>
                <a:lnTo>
                  <a:pt x="18851" y="4563"/>
                </a:lnTo>
                <a:lnTo>
                  <a:pt x="18851" y="2434"/>
                </a:lnTo>
                <a:lnTo>
                  <a:pt x="18458" y="2434"/>
                </a:lnTo>
                <a:lnTo>
                  <a:pt x="18458" y="2130"/>
                </a:lnTo>
                <a:lnTo>
                  <a:pt x="14138" y="2130"/>
                </a:lnTo>
                <a:lnTo>
                  <a:pt x="14138" y="1825"/>
                </a:lnTo>
                <a:lnTo>
                  <a:pt x="13745" y="1825"/>
                </a:lnTo>
                <a:lnTo>
                  <a:pt x="12567" y="913"/>
                </a:lnTo>
                <a:lnTo>
                  <a:pt x="12175" y="304"/>
                </a:lnTo>
                <a:lnTo>
                  <a:pt x="11782" y="0"/>
                </a:lnTo>
                <a:lnTo>
                  <a:pt x="7855" y="5172"/>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76" name="Freeform 84"/>
          <p:cNvSpPr/>
          <p:nvPr/>
        </p:nvSpPr>
        <p:spPr>
          <a:xfrm>
            <a:off x="7899882" y="4265974"/>
            <a:ext cx="131983" cy="77637"/>
          </a:xfrm>
          <a:custGeom>
            <a:avLst/>
            <a:gdLst/>
            <a:ahLst/>
            <a:cxnLst>
              <a:cxn ang="0">
                <a:pos x="wd2" y="hd2"/>
              </a:cxn>
              <a:cxn ang="5400000">
                <a:pos x="wd2" y="hd2"/>
              </a:cxn>
              <a:cxn ang="10800000">
                <a:pos x="wd2" y="hd2"/>
              </a:cxn>
              <a:cxn ang="16200000">
                <a:pos x="wd2" y="hd2"/>
              </a:cxn>
            </a:cxnLst>
            <a:rect l="0" t="0" r="r" b="b"/>
            <a:pathLst>
              <a:path w="21600" h="21600" extrusionOk="0">
                <a:moveTo>
                  <a:pt x="0" y="7200"/>
                </a:moveTo>
                <a:lnTo>
                  <a:pt x="0" y="8800"/>
                </a:lnTo>
                <a:lnTo>
                  <a:pt x="568" y="10400"/>
                </a:lnTo>
                <a:lnTo>
                  <a:pt x="568" y="12800"/>
                </a:lnTo>
                <a:lnTo>
                  <a:pt x="1137" y="15200"/>
                </a:lnTo>
                <a:lnTo>
                  <a:pt x="1705" y="16000"/>
                </a:lnTo>
                <a:lnTo>
                  <a:pt x="1705" y="17600"/>
                </a:lnTo>
                <a:lnTo>
                  <a:pt x="2274" y="18400"/>
                </a:lnTo>
                <a:lnTo>
                  <a:pt x="2274" y="19200"/>
                </a:lnTo>
                <a:lnTo>
                  <a:pt x="3411" y="20800"/>
                </a:lnTo>
                <a:lnTo>
                  <a:pt x="3979" y="20800"/>
                </a:lnTo>
                <a:lnTo>
                  <a:pt x="4547" y="21600"/>
                </a:lnTo>
                <a:lnTo>
                  <a:pt x="15916" y="21600"/>
                </a:lnTo>
                <a:lnTo>
                  <a:pt x="21600" y="8000"/>
                </a:lnTo>
                <a:lnTo>
                  <a:pt x="21600" y="3200"/>
                </a:lnTo>
                <a:lnTo>
                  <a:pt x="21032" y="2400"/>
                </a:lnTo>
                <a:lnTo>
                  <a:pt x="21032" y="800"/>
                </a:lnTo>
                <a:lnTo>
                  <a:pt x="20463" y="800"/>
                </a:lnTo>
                <a:lnTo>
                  <a:pt x="19895" y="0"/>
                </a:lnTo>
                <a:lnTo>
                  <a:pt x="19895" y="800"/>
                </a:lnTo>
                <a:lnTo>
                  <a:pt x="19326" y="800"/>
                </a:lnTo>
                <a:lnTo>
                  <a:pt x="19326" y="1600"/>
                </a:lnTo>
                <a:lnTo>
                  <a:pt x="18758" y="1600"/>
                </a:lnTo>
                <a:lnTo>
                  <a:pt x="18758" y="2400"/>
                </a:lnTo>
                <a:lnTo>
                  <a:pt x="17621" y="4800"/>
                </a:lnTo>
                <a:lnTo>
                  <a:pt x="17621" y="5600"/>
                </a:lnTo>
                <a:lnTo>
                  <a:pt x="17053" y="6400"/>
                </a:lnTo>
                <a:lnTo>
                  <a:pt x="16484" y="8000"/>
                </a:lnTo>
                <a:lnTo>
                  <a:pt x="14211" y="11200"/>
                </a:lnTo>
                <a:lnTo>
                  <a:pt x="13074" y="12000"/>
                </a:lnTo>
                <a:lnTo>
                  <a:pt x="12505" y="12000"/>
                </a:lnTo>
                <a:lnTo>
                  <a:pt x="11368" y="12800"/>
                </a:lnTo>
                <a:lnTo>
                  <a:pt x="6253" y="12800"/>
                </a:lnTo>
                <a:lnTo>
                  <a:pt x="5684" y="12000"/>
                </a:lnTo>
                <a:lnTo>
                  <a:pt x="4547" y="11200"/>
                </a:lnTo>
                <a:lnTo>
                  <a:pt x="3979" y="11200"/>
                </a:lnTo>
                <a:lnTo>
                  <a:pt x="2842" y="9600"/>
                </a:lnTo>
                <a:lnTo>
                  <a:pt x="1705" y="8800"/>
                </a:lnTo>
                <a:lnTo>
                  <a:pt x="0" y="72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77" name="Freeform 85"/>
          <p:cNvSpPr/>
          <p:nvPr/>
        </p:nvSpPr>
        <p:spPr>
          <a:xfrm>
            <a:off x="7899882" y="4265974"/>
            <a:ext cx="131983" cy="77637"/>
          </a:xfrm>
          <a:custGeom>
            <a:avLst/>
            <a:gdLst/>
            <a:ahLst/>
            <a:cxnLst>
              <a:cxn ang="0">
                <a:pos x="wd2" y="hd2"/>
              </a:cxn>
              <a:cxn ang="5400000">
                <a:pos x="wd2" y="hd2"/>
              </a:cxn>
              <a:cxn ang="10800000">
                <a:pos x="wd2" y="hd2"/>
              </a:cxn>
              <a:cxn ang="16200000">
                <a:pos x="wd2" y="hd2"/>
              </a:cxn>
            </a:cxnLst>
            <a:rect l="0" t="0" r="r" b="b"/>
            <a:pathLst>
              <a:path w="21600" h="21600" extrusionOk="0">
                <a:moveTo>
                  <a:pt x="0" y="7200"/>
                </a:moveTo>
                <a:lnTo>
                  <a:pt x="0" y="8800"/>
                </a:lnTo>
                <a:lnTo>
                  <a:pt x="568" y="10400"/>
                </a:lnTo>
                <a:lnTo>
                  <a:pt x="568" y="12800"/>
                </a:lnTo>
                <a:lnTo>
                  <a:pt x="1137" y="15200"/>
                </a:lnTo>
                <a:lnTo>
                  <a:pt x="1705" y="16000"/>
                </a:lnTo>
                <a:lnTo>
                  <a:pt x="1705" y="17600"/>
                </a:lnTo>
                <a:lnTo>
                  <a:pt x="2274" y="18400"/>
                </a:lnTo>
                <a:lnTo>
                  <a:pt x="2274" y="19200"/>
                </a:lnTo>
                <a:lnTo>
                  <a:pt x="3411" y="20800"/>
                </a:lnTo>
                <a:lnTo>
                  <a:pt x="3979" y="20800"/>
                </a:lnTo>
                <a:lnTo>
                  <a:pt x="4547" y="21600"/>
                </a:lnTo>
                <a:lnTo>
                  <a:pt x="15916" y="21600"/>
                </a:lnTo>
                <a:lnTo>
                  <a:pt x="21600" y="8000"/>
                </a:lnTo>
                <a:lnTo>
                  <a:pt x="21600" y="3200"/>
                </a:lnTo>
                <a:lnTo>
                  <a:pt x="21032" y="2400"/>
                </a:lnTo>
                <a:lnTo>
                  <a:pt x="21032" y="800"/>
                </a:lnTo>
                <a:lnTo>
                  <a:pt x="20463" y="800"/>
                </a:lnTo>
                <a:lnTo>
                  <a:pt x="19895" y="0"/>
                </a:lnTo>
                <a:lnTo>
                  <a:pt x="19895" y="800"/>
                </a:lnTo>
                <a:lnTo>
                  <a:pt x="19326" y="800"/>
                </a:lnTo>
                <a:lnTo>
                  <a:pt x="19326" y="1600"/>
                </a:lnTo>
                <a:lnTo>
                  <a:pt x="18758" y="1600"/>
                </a:lnTo>
                <a:lnTo>
                  <a:pt x="18758" y="2400"/>
                </a:lnTo>
                <a:lnTo>
                  <a:pt x="17621" y="4800"/>
                </a:lnTo>
                <a:lnTo>
                  <a:pt x="17621" y="5600"/>
                </a:lnTo>
                <a:lnTo>
                  <a:pt x="17053" y="6400"/>
                </a:lnTo>
                <a:lnTo>
                  <a:pt x="16484" y="8000"/>
                </a:lnTo>
                <a:lnTo>
                  <a:pt x="14211" y="11200"/>
                </a:lnTo>
                <a:lnTo>
                  <a:pt x="13074" y="12000"/>
                </a:lnTo>
                <a:lnTo>
                  <a:pt x="12505" y="12000"/>
                </a:lnTo>
                <a:lnTo>
                  <a:pt x="11368" y="12800"/>
                </a:lnTo>
                <a:lnTo>
                  <a:pt x="6253" y="12800"/>
                </a:lnTo>
                <a:lnTo>
                  <a:pt x="5684" y="12000"/>
                </a:lnTo>
                <a:lnTo>
                  <a:pt x="4547" y="11200"/>
                </a:lnTo>
                <a:lnTo>
                  <a:pt x="3979" y="11200"/>
                </a:lnTo>
                <a:lnTo>
                  <a:pt x="2842" y="9600"/>
                </a:lnTo>
                <a:lnTo>
                  <a:pt x="1705" y="8800"/>
                </a:lnTo>
                <a:lnTo>
                  <a:pt x="0" y="720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78" name="Freeform 86"/>
          <p:cNvSpPr/>
          <p:nvPr/>
        </p:nvSpPr>
        <p:spPr>
          <a:xfrm>
            <a:off x="7573399" y="3975558"/>
            <a:ext cx="250074" cy="232909"/>
          </a:xfrm>
          <a:custGeom>
            <a:avLst/>
            <a:gdLst/>
            <a:ahLst/>
            <a:cxnLst>
              <a:cxn ang="0">
                <a:pos x="wd2" y="hd2"/>
              </a:cxn>
              <a:cxn ang="5400000">
                <a:pos x="wd2" y="hd2"/>
              </a:cxn>
              <a:cxn ang="10800000">
                <a:pos x="wd2" y="hd2"/>
              </a:cxn>
              <a:cxn ang="16200000">
                <a:pos x="wd2" y="hd2"/>
              </a:cxn>
            </a:cxnLst>
            <a:rect l="0" t="0" r="r" b="b"/>
            <a:pathLst>
              <a:path w="21600" h="21600" extrusionOk="0">
                <a:moveTo>
                  <a:pt x="12900" y="19733"/>
                </a:moveTo>
                <a:lnTo>
                  <a:pt x="12600" y="19467"/>
                </a:lnTo>
                <a:lnTo>
                  <a:pt x="12300" y="18933"/>
                </a:lnTo>
                <a:lnTo>
                  <a:pt x="12000" y="18667"/>
                </a:lnTo>
                <a:lnTo>
                  <a:pt x="12000" y="18133"/>
                </a:lnTo>
                <a:lnTo>
                  <a:pt x="11700" y="17600"/>
                </a:lnTo>
                <a:lnTo>
                  <a:pt x="11400" y="17333"/>
                </a:lnTo>
                <a:lnTo>
                  <a:pt x="11400" y="17067"/>
                </a:lnTo>
                <a:lnTo>
                  <a:pt x="10800" y="16533"/>
                </a:lnTo>
                <a:lnTo>
                  <a:pt x="10500" y="16533"/>
                </a:lnTo>
                <a:lnTo>
                  <a:pt x="9900" y="16267"/>
                </a:lnTo>
                <a:lnTo>
                  <a:pt x="9300" y="16267"/>
                </a:lnTo>
                <a:lnTo>
                  <a:pt x="8700" y="15733"/>
                </a:lnTo>
                <a:lnTo>
                  <a:pt x="8700" y="15467"/>
                </a:lnTo>
                <a:lnTo>
                  <a:pt x="8400" y="14933"/>
                </a:lnTo>
                <a:lnTo>
                  <a:pt x="8400" y="14667"/>
                </a:lnTo>
                <a:lnTo>
                  <a:pt x="8100" y="14400"/>
                </a:lnTo>
                <a:lnTo>
                  <a:pt x="8100" y="14133"/>
                </a:lnTo>
                <a:lnTo>
                  <a:pt x="7800" y="14133"/>
                </a:lnTo>
                <a:lnTo>
                  <a:pt x="7800" y="13867"/>
                </a:lnTo>
                <a:lnTo>
                  <a:pt x="6600" y="13867"/>
                </a:lnTo>
                <a:lnTo>
                  <a:pt x="6000" y="14133"/>
                </a:lnTo>
                <a:lnTo>
                  <a:pt x="5100" y="14133"/>
                </a:lnTo>
                <a:lnTo>
                  <a:pt x="4800" y="13867"/>
                </a:lnTo>
                <a:lnTo>
                  <a:pt x="4500" y="13867"/>
                </a:lnTo>
                <a:lnTo>
                  <a:pt x="4500" y="13600"/>
                </a:lnTo>
                <a:lnTo>
                  <a:pt x="4200" y="13333"/>
                </a:lnTo>
                <a:lnTo>
                  <a:pt x="3600" y="13067"/>
                </a:lnTo>
                <a:lnTo>
                  <a:pt x="3000" y="12533"/>
                </a:lnTo>
                <a:lnTo>
                  <a:pt x="2700" y="12533"/>
                </a:lnTo>
                <a:lnTo>
                  <a:pt x="2700" y="12267"/>
                </a:lnTo>
                <a:lnTo>
                  <a:pt x="2400" y="12267"/>
                </a:lnTo>
                <a:lnTo>
                  <a:pt x="2100" y="12000"/>
                </a:lnTo>
                <a:lnTo>
                  <a:pt x="1800" y="12267"/>
                </a:lnTo>
                <a:lnTo>
                  <a:pt x="1500" y="12267"/>
                </a:lnTo>
                <a:lnTo>
                  <a:pt x="0" y="10133"/>
                </a:lnTo>
                <a:lnTo>
                  <a:pt x="900" y="9867"/>
                </a:lnTo>
                <a:lnTo>
                  <a:pt x="2400" y="9067"/>
                </a:lnTo>
                <a:lnTo>
                  <a:pt x="3000" y="8800"/>
                </a:lnTo>
                <a:lnTo>
                  <a:pt x="3900" y="8267"/>
                </a:lnTo>
                <a:lnTo>
                  <a:pt x="4200" y="8000"/>
                </a:lnTo>
                <a:lnTo>
                  <a:pt x="4800" y="8000"/>
                </a:lnTo>
                <a:lnTo>
                  <a:pt x="5100" y="7733"/>
                </a:lnTo>
                <a:lnTo>
                  <a:pt x="5100" y="7467"/>
                </a:lnTo>
                <a:lnTo>
                  <a:pt x="5400" y="7200"/>
                </a:lnTo>
                <a:lnTo>
                  <a:pt x="5400" y="6400"/>
                </a:lnTo>
                <a:lnTo>
                  <a:pt x="5700" y="5867"/>
                </a:lnTo>
                <a:lnTo>
                  <a:pt x="5700" y="2933"/>
                </a:lnTo>
                <a:lnTo>
                  <a:pt x="6300" y="2667"/>
                </a:lnTo>
                <a:lnTo>
                  <a:pt x="7800" y="1333"/>
                </a:lnTo>
                <a:lnTo>
                  <a:pt x="8100" y="800"/>
                </a:lnTo>
                <a:lnTo>
                  <a:pt x="8400" y="800"/>
                </a:lnTo>
                <a:lnTo>
                  <a:pt x="8400" y="533"/>
                </a:lnTo>
                <a:lnTo>
                  <a:pt x="9000" y="533"/>
                </a:lnTo>
                <a:lnTo>
                  <a:pt x="9300" y="267"/>
                </a:lnTo>
                <a:lnTo>
                  <a:pt x="9900" y="267"/>
                </a:lnTo>
                <a:lnTo>
                  <a:pt x="10200" y="0"/>
                </a:lnTo>
                <a:lnTo>
                  <a:pt x="10500" y="0"/>
                </a:lnTo>
                <a:lnTo>
                  <a:pt x="10500" y="267"/>
                </a:lnTo>
                <a:lnTo>
                  <a:pt x="10800" y="267"/>
                </a:lnTo>
                <a:lnTo>
                  <a:pt x="10800" y="533"/>
                </a:lnTo>
                <a:lnTo>
                  <a:pt x="11100" y="800"/>
                </a:lnTo>
                <a:lnTo>
                  <a:pt x="11100" y="1067"/>
                </a:lnTo>
                <a:lnTo>
                  <a:pt x="11400" y="1333"/>
                </a:lnTo>
                <a:lnTo>
                  <a:pt x="11400" y="1600"/>
                </a:lnTo>
                <a:lnTo>
                  <a:pt x="14100" y="1600"/>
                </a:lnTo>
                <a:lnTo>
                  <a:pt x="14100" y="2667"/>
                </a:lnTo>
                <a:lnTo>
                  <a:pt x="14400" y="2933"/>
                </a:lnTo>
                <a:lnTo>
                  <a:pt x="14400" y="3200"/>
                </a:lnTo>
                <a:lnTo>
                  <a:pt x="14700" y="3200"/>
                </a:lnTo>
                <a:lnTo>
                  <a:pt x="14700" y="3467"/>
                </a:lnTo>
                <a:lnTo>
                  <a:pt x="16800" y="3467"/>
                </a:lnTo>
                <a:lnTo>
                  <a:pt x="16800" y="4800"/>
                </a:lnTo>
                <a:lnTo>
                  <a:pt x="16500" y="5067"/>
                </a:lnTo>
                <a:lnTo>
                  <a:pt x="16500" y="5600"/>
                </a:lnTo>
                <a:lnTo>
                  <a:pt x="16200" y="5600"/>
                </a:lnTo>
                <a:lnTo>
                  <a:pt x="16200" y="5867"/>
                </a:lnTo>
                <a:lnTo>
                  <a:pt x="15900" y="5867"/>
                </a:lnTo>
                <a:lnTo>
                  <a:pt x="15600" y="6133"/>
                </a:lnTo>
                <a:lnTo>
                  <a:pt x="15300" y="6133"/>
                </a:lnTo>
                <a:lnTo>
                  <a:pt x="15300" y="6400"/>
                </a:lnTo>
                <a:lnTo>
                  <a:pt x="15000" y="6400"/>
                </a:lnTo>
                <a:lnTo>
                  <a:pt x="15000" y="6667"/>
                </a:lnTo>
                <a:lnTo>
                  <a:pt x="14700" y="6667"/>
                </a:lnTo>
                <a:lnTo>
                  <a:pt x="14700" y="8533"/>
                </a:lnTo>
                <a:lnTo>
                  <a:pt x="15000" y="8533"/>
                </a:lnTo>
                <a:lnTo>
                  <a:pt x="15000" y="8800"/>
                </a:lnTo>
                <a:lnTo>
                  <a:pt x="15600" y="8800"/>
                </a:lnTo>
                <a:lnTo>
                  <a:pt x="15900" y="9067"/>
                </a:lnTo>
                <a:lnTo>
                  <a:pt x="16500" y="9067"/>
                </a:lnTo>
                <a:lnTo>
                  <a:pt x="16800" y="9333"/>
                </a:lnTo>
                <a:lnTo>
                  <a:pt x="17100" y="9333"/>
                </a:lnTo>
                <a:lnTo>
                  <a:pt x="17100" y="10667"/>
                </a:lnTo>
                <a:lnTo>
                  <a:pt x="17400" y="10933"/>
                </a:lnTo>
                <a:lnTo>
                  <a:pt x="17400" y="11200"/>
                </a:lnTo>
                <a:lnTo>
                  <a:pt x="17700" y="11200"/>
                </a:lnTo>
                <a:lnTo>
                  <a:pt x="18000" y="11467"/>
                </a:lnTo>
                <a:lnTo>
                  <a:pt x="19200" y="11467"/>
                </a:lnTo>
                <a:lnTo>
                  <a:pt x="19500" y="11200"/>
                </a:lnTo>
                <a:lnTo>
                  <a:pt x="20100" y="11200"/>
                </a:lnTo>
                <a:lnTo>
                  <a:pt x="20100" y="10933"/>
                </a:lnTo>
                <a:lnTo>
                  <a:pt x="20400" y="10933"/>
                </a:lnTo>
                <a:lnTo>
                  <a:pt x="20400" y="11200"/>
                </a:lnTo>
                <a:lnTo>
                  <a:pt x="20700" y="11467"/>
                </a:lnTo>
                <a:lnTo>
                  <a:pt x="20700" y="13067"/>
                </a:lnTo>
                <a:lnTo>
                  <a:pt x="20400" y="13600"/>
                </a:lnTo>
                <a:lnTo>
                  <a:pt x="20100" y="13867"/>
                </a:lnTo>
                <a:lnTo>
                  <a:pt x="20100" y="14667"/>
                </a:lnTo>
                <a:lnTo>
                  <a:pt x="20400" y="14933"/>
                </a:lnTo>
                <a:lnTo>
                  <a:pt x="21300" y="14933"/>
                </a:lnTo>
                <a:lnTo>
                  <a:pt x="21300" y="15200"/>
                </a:lnTo>
                <a:lnTo>
                  <a:pt x="21600" y="15467"/>
                </a:lnTo>
                <a:lnTo>
                  <a:pt x="21600" y="17067"/>
                </a:lnTo>
                <a:lnTo>
                  <a:pt x="19500" y="17600"/>
                </a:lnTo>
                <a:lnTo>
                  <a:pt x="18300" y="17600"/>
                </a:lnTo>
                <a:lnTo>
                  <a:pt x="18300" y="18133"/>
                </a:lnTo>
                <a:lnTo>
                  <a:pt x="18000" y="18400"/>
                </a:lnTo>
                <a:lnTo>
                  <a:pt x="18000" y="20800"/>
                </a:lnTo>
                <a:lnTo>
                  <a:pt x="17400" y="21067"/>
                </a:lnTo>
                <a:lnTo>
                  <a:pt x="16800" y="21600"/>
                </a:lnTo>
                <a:lnTo>
                  <a:pt x="15900" y="21600"/>
                </a:lnTo>
                <a:lnTo>
                  <a:pt x="15600" y="21333"/>
                </a:lnTo>
                <a:lnTo>
                  <a:pt x="15300" y="21333"/>
                </a:lnTo>
                <a:lnTo>
                  <a:pt x="15000" y="21067"/>
                </a:lnTo>
                <a:lnTo>
                  <a:pt x="13800" y="20533"/>
                </a:lnTo>
                <a:lnTo>
                  <a:pt x="12900" y="19733"/>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79" name="Freeform 87"/>
          <p:cNvSpPr/>
          <p:nvPr/>
        </p:nvSpPr>
        <p:spPr>
          <a:xfrm>
            <a:off x="7573399" y="3975558"/>
            <a:ext cx="250074" cy="232909"/>
          </a:xfrm>
          <a:custGeom>
            <a:avLst/>
            <a:gdLst/>
            <a:ahLst/>
            <a:cxnLst>
              <a:cxn ang="0">
                <a:pos x="wd2" y="hd2"/>
              </a:cxn>
              <a:cxn ang="5400000">
                <a:pos x="wd2" y="hd2"/>
              </a:cxn>
              <a:cxn ang="10800000">
                <a:pos x="wd2" y="hd2"/>
              </a:cxn>
              <a:cxn ang="16200000">
                <a:pos x="wd2" y="hd2"/>
              </a:cxn>
            </a:cxnLst>
            <a:rect l="0" t="0" r="r" b="b"/>
            <a:pathLst>
              <a:path w="21600" h="21600" extrusionOk="0">
                <a:moveTo>
                  <a:pt x="12900" y="19733"/>
                </a:moveTo>
                <a:lnTo>
                  <a:pt x="12600" y="19467"/>
                </a:lnTo>
                <a:lnTo>
                  <a:pt x="12300" y="18933"/>
                </a:lnTo>
                <a:lnTo>
                  <a:pt x="12000" y="18667"/>
                </a:lnTo>
                <a:lnTo>
                  <a:pt x="12000" y="18133"/>
                </a:lnTo>
                <a:lnTo>
                  <a:pt x="11700" y="17600"/>
                </a:lnTo>
                <a:lnTo>
                  <a:pt x="11400" y="17333"/>
                </a:lnTo>
                <a:lnTo>
                  <a:pt x="11400" y="17067"/>
                </a:lnTo>
                <a:lnTo>
                  <a:pt x="10800" y="16533"/>
                </a:lnTo>
                <a:lnTo>
                  <a:pt x="10500" y="16533"/>
                </a:lnTo>
                <a:lnTo>
                  <a:pt x="9900" y="16267"/>
                </a:lnTo>
                <a:lnTo>
                  <a:pt x="9300" y="16267"/>
                </a:lnTo>
                <a:lnTo>
                  <a:pt x="8700" y="15733"/>
                </a:lnTo>
                <a:lnTo>
                  <a:pt x="8700" y="15467"/>
                </a:lnTo>
                <a:lnTo>
                  <a:pt x="8400" y="14933"/>
                </a:lnTo>
                <a:lnTo>
                  <a:pt x="8400" y="14667"/>
                </a:lnTo>
                <a:lnTo>
                  <a:pt x="8100" y="14400"/>
                </a:lnTo>
                <a:lnTo>
                  <a:pt x="8100" y="14133"/>
                </a:lnTo>
                <a:lnTo>
                  <a:pt x="7800" y="14133"/>
                </a:lnTo>
                <a:lnTo>
                  <a:pt x="7800" y="13867"/>
                </a:lnTo>
                <a:lnTo>
                  <a:pt x="6600" y="13867"/>
                </a:lnTo>
                <a:lnTo>
                  <a:pt x="6000" y="14133"/>
                </a:lnTo>
                <a:lnTo>
                  <a:pt x="5100" y="14133"/>
                </a:lnTo>
                <a:lnTo>
                  <a:pt x="4800" y="13867"/>
                </a:lnTo>
                <a:lnTo>
                  <a:pt x="4500" y="13867"/>
                </a:lnTo>
                <a:lnTo>
                  <a:pt x="4500" y="13600"/>
                </a:lnTo>
                <a:lnTo>
                  <a:pt x="4200" y="13333"/>
                </a:lnTo>
                <a:lnTo>
                  <a:pt x="3600" y="13067"/>
                </a:lnTo>
                <a:lnTo>
                  <a:pt x="3000" y="12533"/>
                </a:lnTo>
                <a:lnTo>
                  <a:pt x="2700" y="12533"/>
                </a:lnTo>
                <a:lnTo>
                  <a:pt x="2700" y="12267"/>
                </a:lnTo>
                <a:lnTo>
                  <a:pt x="2400" y="12267"/>
                </a:lnTo>
                <a:lnTo>
                  <a:pt x="2100" y="12000"/>
                </a:lnTo>
                <a:lnTo>
                  <a:pt x="1800" y="12267"/>
                </a:lnTo>
                <a:lnTo>
                  <a:pt x="1500" y="12267"/>
                </a:lnTo>
                <a:lnTo>
                  <a:pt x="0" y="10133"/>
                </a:lnTo>
                <a:lnTo>
                  <a:pt x="900" y="9867"/>
                </a:lnTo>
                <a:lnTo>
                  <a:pt x="2400" y="9067"/>
                </a:lnTo>
                <a:lnTo>
                  <a:pt x="3000" y="8800"/>
                </a:lnTo>
                <a:lnTo>
                  <a:pt x="3900" y="8267"/>
                </a:lnTo>
                <a:lnTo>
                  <a:pt x="4200" y="8000"/>
                </a:lnTo>
                <a:lnTo>
                  <a:pt x="4800" y="8000"/>
                </a:lnTo>
                <a:lnTo>
                  <a:pt x="5100" y="7733"/>
                </a:lnTo>
                <a:lnTo>
                  <a:pt x="5100" y="7467"/>
                </a:lnTo>
                <a:lnTo>
                  <a:pt x="5400" y="7200"/>
                </a:lnTo>
                <a:lnTo>
                  <a:pt x="5400" y="6400"/>
                </a:lnTo>
                <a:lnTo>
                  <a:pt x="5700" y="5867"/>
                </a:lnTo>
                <a:lnTo>
                  <a:pt x="5700" y="2933"/>
                </a:lnTo>
                <a:lnTo>
                  <a:pt x="6300" y="2667"/>
                </a:lnTo>
                <a:lnTo>
                  <a:pt x="7800" y="1333"/>
                </a:lnTo>
                <a:lnTo>
                  <a:pt x="8100" y="800"/>
                </a:lnTo>
                <a:lnTo>
                  <a:pt x="8400" y="800"/>
                </a:lnTo>
                <a:lnTo>
                  <a:pt x="8400" y="533"/>
                </a:lnTo>
                <a:lnTo>
                  <a:pt x="9000" y="533"/>
                </a:lnTo>
                <a:lnTo>
                  <a:pt x="9300" y="267"/>
                </a:lnTo>
                <a:lnTo>
                  <a:pt x="9900" y="267"/>
                </a:lnTo>
                <a:lnTo>
                  <a:pt x="10200" y="0"/>
                </a:lnTo>
                <a:lnTo>
                  <a:pt x="10500" y="0"/>
                </a:lnTo>
                <a:lnTo>
                  <a:pt x="10500" y="267"/>
                </a:lnTo>
                <a:lnTo>
                  <a:pt x="10800" y="267"/>
                </a:lnTo>
                <a:lnTo>
                  <a:pt x="10800" y="533"/>
                </a:lnTo>
                <a:lnTo>
                  <a:pt x="11100" y="800"/>
                </a:lnTo>
                <a:lnTo>
                  <a:pt x="11100" y="1067"/>
                </a:lnTo>
                <a:lnTo>
                  <a:pt x="11400" y="1333"/>
                </a:lnTo>
                <a:lnTo>
                  <a:pt x="11400" y="1600"/>
                </a:lnTo>
                <a:lnTo>
                  <a:pt x="14100" y="1600"/>
                </a:lnTo>
                <a:lnTo>
                  <a:pt x="14100" y="2667"/>
                </a:lnTo>
                <a:lnTo>
                  <a:pt x="14400" y="2933"/>
                </a:lnTo>
                <a:lnTo>
                  <a:pt x="14400" y="3200"/>
                </a:lnTo>
                <a:lnTo>
                  <a:pt x="14700" y="3200"/>
                </a:lnTo>
                <a:lnTo>
                  <a:pt x="14700" y="3467"/>
                </a:lnTo>
                <a:lnTo>
                  <a:pt x="16800" y="3467"/>
                </a:lnTo>
                <a:lnTo>
                  <a:pt x="16800" y="4800"/>
                </a:lnTo>
                <a:lnTo>
                  <a:pt x="16500" y="5067"/>
                </a:lnTo>
                <a:lnTo>
                  <a:pt x="16500" y="5600"/>
                </a:lnTo>
                <a:lnTo>
                  <a:pt x="16200" y="5600"/>
                </a:lnTo>
                <a:lnTo>
                  <a:pt x="16200" y="5867"/>
                </a:lnTo>
                <a:lnTo>
                  <a:pt x="15900" y="5867"/>
                </a:lnTo>
                <a:lnTo>
                  <a:pt x="15600" y="6133"/>
                </a:lnTo>
                <a:lnTo>
                  <a:pt x="15300" y="6133"/>
                </a:lnTo>
                <a:lnTo>
                  <a:pt x="15300" y="6400"/>
                </a:lnTo>
                <a:lnTo>
                  <a:pt x="15000" y="6400"/>
                </a:lnTo>
                <a:lnTo>
                  <a:pt x="15000" y="6667"/>
                </a:lnTo>
                <a:lnTo>
                  <a:pt x="14700" y="6667"/>
                </a:lnTo>
                <a:lnTo>
                  <a:pt x="14700" y="8533"/>
                </a:lnTo>
                <a:lnTo>
                  <a:pt x="15000" y="8533"/>
                </a:lnTo>
                <a:lnTo>
                  <a:pt x="15000" y="8800"/>
                </a:lnTo>
                <a:lnTo>
                  <a:pt x="15600" y="8800"/>
                </a:lnTo>
                <a:lnTo>
                  <a:pt x="15900" y="9067"/>
                </a:lnTo>
                <a:lnTo>
                  <a:pt x="16500" y="9067"/>
                </a:lnTo>
                <a:lnTo>
                  <a:pt x="16800" y="9333"/>
                </a:lnTo>
                <a:lnTo>
                  <a:pt x="17100" y="9333"/>
                </a:lnTo>
                <a:lnTo>
                  <a:pt x="17100" y="10667"/>
                </a:lnTo>
                <a:lnTo>
                  <a:pt x="17400" y="10933"/>
                </a:lnTo>
                <a:lnTo>
                  <a:pt x="17400" y="11200"/>
                </a:lnTo>
                <a:lnTo>
                  <a:pt x="17700" y="11200"/>
                </a:lnTo>
                <a:lnTo>
                  <a:pt x="18000" y="11467"/>
                </a:lnTo>
                <a:lnTo>
                  <a:pt x="19200" y="11467"/>
                </a:lnTo>
                <a:lnTo>
                  <a:pt x="19500" y="11200"/>
                </a:lnTo>
                <a:lnTo>
                  <a:pt x="20100" y="11200"/>
                </a:lnTo>
                <a:lnTo>
                  <a:pt x="20100" y="10933"/>
                </a:lnTo>
                <a:lnTo>
                  <a:pt x="20400" y="10933"/>
                </a:lnTo>
                <a:lnTo>
                  <a:pt x="20400" y="11200"/>
                </a:lnTo>
                <a:lnTo>
                  <a:pt x="20700" y="11467"/>
                </a:lnTo>
                <a:lnTo>
                  <a:pt x="20700" y="13067"/>
                </a:lnTo>
                <a:lnTo>
                  <a:pt x="20400" y="13600"/>
                </a:lnTo>
                <a:lnTo>
                  <a:pt x="20100" y="13867"/>
                </a:lnTo>
                <a:lnTo>
                  <a:pt x="20100" y="14667"/>
                </a:lnTo>
                <a:lnTo>
                  <a:pt x="20400" y="14933"/>
                </a:lnTo>
                <a:lnTo>
                  <a:pt x="21300" y="14933"/>
                </a:lnTo>
                <a:lnTo>
                  <a:pt x="21300" y="15200"/>
                </a:lnTo>
                <a:lnTo>
                  <a:pt x="21600" y="15467"/>
                </a:lnTo>
                <a:lnTo>
                  <a:pt x="21600" y="17067"/>
                </a:lnTo>
                <a:lnTo>
                  <a:pt x="19500" y="17600"/>
                </a:lnTo>
                <a:lnTo>
                  <a:pt x="18300" y="17600"/>
                </a:lnTo>
                <a:lnTo>
                  <a:pt x="18300" y="18133"/>
                </a:lnTo>
                <a:lnTo>
                  <a:pt x="18000" y="18400"/>
                </a:lnTo>
                <a:lnTo>
                  <a:pt x="18000" y="20800"/>
                </a:lnTo>
                <a:lnTo>
                  <a:pt x="17400" y="21067"/>
                </a:lnTo>
                <a:lnTo>
                  <a:pt x="16800" y="21600"/>
                </a:lnTo>
                <a:lnTo>
                  <a:pt x="15900" y="21600"/>
                </a:lnTo>
                <a:lnTo>
                  <a:pt x="15600" y="21333"/>
                </a:lnTo>
                <a:lnTo>
                  <a:pt x="15300" y="21333"/>
                </a:lnTo>
                <a:lnTo>
                  <a:pt x="15000" y="21067"/>
                </a:lnTo>
                <a:lnTo>
                  <a:pt x="13800" y="20533"/>
                </a:lnTo>
                <a:lnTo>
                  <a:pt x="12900" y="19733"/>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80" name="Freeform 88"/>
          <p:cNvSpPr/>
          <p:nvPr/>
        </p:nvSpPr>
        <p:spPr>
          <a:xfrm>
            <a:off x="8844601" y="4211341"/>
            <a:ext cx="69466" cy="34506"/>
          </a:xfrm>
          <a:custGeom>
            <a:avLst/>
            <a:gdLst/>
            <a:ahLst/>
            <a:cxnLst>
              <a:cxn ang="0">
                <a:pos x="wd2" y="hd2"/>
              </a:cxn>
              <a:cxn ang="5400000">
                <a:pos x="wd2" y="hd2"/>
              </a:cxn>
              <a:cxn ang="10800000">
                <a:pos x="wd2" y="hd2"/>
              </a:cxn>
              <a:cxn ang="16200000">
                <a:pos x="wd2" y="hd2"/>
              </a:cxn>
            </a:cxnLst>
            <a:rect l="0" t="0" r="r" b="b"/>
            <a:pathLst>
              <a:path w="21600" h="21600" extrusionOk="0">
                <a:moveTo>
                  <a:pt x="18360" y="21600"/>
                </a:moveTo>
                <a:lnTo>
                  <a:pt x="12960" y="21600"/>
                </a:lnTo>
                <a:lnTo>
                  <a:pt x="11880" y="19800"/>
                </a:lnTo>
                <a:lnTo>
                  <a:pt x="8640" y="19800"/>
                </a:lnTo>
                <a:lnTo>
                  <a:pt x="6480" y="18000"/>
                </a:lnTo>
                <a:lnTo>
                  <a:pt x="5400" y="18000"/>
                </a:lnTo>
                <a:lnTo>
                  <a:pt x="4320" y="16200"/>
                </a:lnTo>
                <a:lnTo>
                  <a:pt x="3240" y="16200"/>
                </a:lnTo>
                <a:lnTo>
                  <a:pt x="3240" y="14400"/>
                </a:lnTo>
                <a:lnTo>
                  <a:pt x="2160" y="14400"/>
                </a:lnTo>
                <a:lnTo>
                  <a:pt x="2160" y="10800"/>
                </a:lnTo>
                <a:lnTo>
                  <a:pt x="1080" y="9000"/>
                </a:lnTo>
                <a:lnTo>
                  <a:pt x="1080" y="7200"/>
                </a:lnTo>
                <a:lnTo>
                  <a:pt x="0" y="1800"/>
                </a:lnTo>
                <a:lnTo>
                  <a:pt x="0" y="0"/>
                </a:lnTo>
                <a:lnTo>
                  <a:pt x="1080" y="0"/>
                </a:lnTo>
                <a:lnTo>
                  <a:pt x="3240" y="3600"/>
                </a:lnTo>
                <a:lnTo>
                  <a:pt x="6480" y="5400"/>
                </a:lnTo>
                <a:lnTo>
                  <a:pt x="7560" y="7200"/>
                </a:lnTo>
                <a:lnTo>
                  <a:pt x="21600" y="7200"/>
                </a:lnTo>
                <a:lnTo>
                  <a:pt x="21600" y="9000"/>
                </a:lnTo>
                <a:lnTo>
                  <a:pt x="20520" y="10800"/>
                </a:lnTo>
                <a:lnTo>
                  <a:pt x="20520" y="16200"/>
                </a:lnTo>
                <a:lnTo>
                  <a:pt x="19440" y="18000"/>
                </a:lnTo>
                <a:lnTo>
                  <a:pt x="19440" y="19800"/>
                </a:lnTo>
                <a:lnTo>
                  <a:pt x="18360" y="216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81" name="Freeform 89"/>
          <p:cNvSpPr/>
          <p:nvPr/>
        </p:nvSpPr>
        <p:spPr>
          <a:xfrm>
            <a:off x="8844601" y="4211341"/>
            <a:ext cx="69466" cy="34506"/>
          </a:xfrm>
          <a:custGeom>
            <a:avLst/>
            <a:gdLst/>
            <a:ahLst/>
            <a:cxnLst>
              <a:cxn ang="0">
                <a:pos x="wd2" y="hd2"/>
              </a:cxn>
              <a:cxn ang="5400000">
                <a:pos x="wd2" y="hd2"/>
              </a:cxn>
              <a:cxn ang="10800000">
                <a:pos x="wd2" y="hd2"/>
              </a:cxn>
              <a:cxn ang="16200000">
                <a:pos x="wd2" y="hd2"/>
              </a:cxn>
            </a:cxnLst>
            <a:rect l="0" t="0" r="r" b="b"/>
            <a:pathLst>
              <a:path w="21600" h="21600" extrusionOk="0">
                <a:moveTo>
                  <a:pt x="18360" y="21600"/>
                </a:moveTo>
                <a:lnTo>
                  <a:pt x="12960" y="21600"/>
                </a:lnTo>
                <a:lnTo>
                  <a:pt x="11880" y="19800"/>
                </a:lnTo>
                <a:lnTo>
                  <a:pt x="8640" y="19800"/>
                </a:lnTo>
                <a:lnTo>
                  <a:pt x="6480" y="18000"/>
                </a:lnTo>
                <a:lnTo>
                  <a:pt x="5400" y="18000"/>
                </a:lnTo>
                <a:lnTo>
                  <a:pt x="4320" y="16200"/>
                </a:lnTo>
                <a:lnTo>
                  <a:pt x="3240" y="16200"/>
                </a:lnTo>
                <a:lnTo>
                  <a:pt x="3240" y="14400"/>
                </a:lnTo>
                <a:lnTo>
                  <a:pt x="2160" y="14400"/>
                </a:lnTo>
                <a:lnTo>
                  <a:pt x="2160" y="10800"/>
                </a:lnTo>
                <a:lnTo>
                  <a:pt x="1080" y="9000"/>
                </a:lnTo>
                <a:lnTo>
                  <a:pt x="1080" y="7200"/>
                </a:lnTo>
                <a:lnTo>
                  <a:pt x="0" y="1800"/>
                </a:lnTo>
                <a:lnTo>
                  <a:pt x="0" y="0"/>
                </a:lnTo>
                <a:lnTo>
                  <a:pt x="1080" y="0"/>
                </a:lnTo>
                <a:lnTo>
                  <a:pt x="3240" y="3600"/>
                </a:lnTo>
                <a:lnTo>
                  <a:pt x="6480" y="5400"/>
                </a:lnTo>
                <a:lnTo>
                  <a:pt x="7560" y="7200"/>
                </a:lnTo>
                <a:lnTo>
                  <a:pt x="21600" y="7200"/>
                </a:lnTo>
                <a:lnTo>
                  <a:pt x="21600" y="9000"/>
                </a:lnTo>
                <a:lnTo>
                  <a:pt x="20520" y="10800"/>
                </a:lnTo>
                <a:lnTo>
                  <a:pt x="20520" y="16200"/>
                </a:lnTo>
                <a:lnTo>
                  <a:pt x="19440" y="18000"/>
                </a:lnTo>
                <a:lnTo>
                  <a:pt x="19440" y="19800"/>
                </a:lnTo>
                <a:lnTo>
                  <a:pt x="18360" y="2160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82" name="Freeform 90"/>
          <p:cNvSpPr/>
          <p:nvPr/>
        </p:nvSpPr>
        <p:spPr>
          <a:xfrm>
            <a:off x="7465730" y="4090573"/>
            <a:ext cx="27786" cy="74762"/>
          </a:xfrm>
          <a:custGeom>
            <a:avLst/>
            <a:gdLst/>
            <a:ahLst/>
            <a:cxnLst>
              <a:cxn ang="0">
                <a:pos x="wd2" y="hd2"/>
              </a:cxn>
              <a:cxn ang="5400000">
                <a:pos x="wd2" y="hd2"/>
              </a:cxn>
              <a:cxn ang="10800000">
                <a:pos x="wd2" y="hd2"/>
              </a:cxn>
              <a:cxn ang="16200000">
                <a:pos x="wd2" y="hd2"/>
              </a:cxn>
            </a:cxnLst>
            <a:rect l="0" t="0" r="r" b="b"/>
            <a:pathLst>
              <a:path w="21600" h="21600" extrusionOk="0">
                <a:moveTo>
                  <a:pt x="0" y="12462"/>
                </a:moveTo>
                <a:lnTo>
                  <a:pt x="0" y="14123"/>
                </a:lnTo>
                <a:lnTo>
                  <a:pt x="2700" y="14954"/>
                </a:lnTo>
                <a:lnTo>
                  <a:pt x="8100" y="18277"/>
                </a:lnTo>
                <a:lnTo>
                  <a:pt x="10800" y="19108"/>
                </a:lnTo>
                <a:lnTo>
                  <a:pt x="13500" y="20769"/>
                </a:lnTo>
                <a:lnTo>
                  <a:pt x="16200" y="21600"/>
                </a:lnTo>
                <a:lnTo>
                  <a:pt x="18900" y="17446"/>
                </a:lnTo>
                <a:lnTo>
                  <a:pt x="18900" y="14954"/>
                </a:lnTo>
                <a:lnTo>
                  <a:pt x="21600" y="12462"/>
                </a:lnTo>
                <a:lnTo>
                  <a:pt x="21600" y="0"/>
                </a:lnTo>
                <a:lnTo>
                  <a:pt x="16200" y="1662"/>
                </a:lnTo>
                <a:lnTo>
                  <a:pt x="10800" y="4985"/>
                </a:lnTo>
                <a:lnTo>
                  <a:pt x="5400" y="6646"/>
                </a:lnTo>
                <a:lnTo>
                  <a:pt x="2700" y="8308"/>
                </a:lnTo>
                <a:lnTo>
                  <a:pt x="2700" y="9138"/>
                </a:lnTo>
                <a:lnTo>
                  <a:pt x="0" y="9969"/>
                </a:lnTo>
                <a:lnTo>
                  <a:pt x="0" y="12462"/>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83" name="Freeform 91"/>
          <p:cNvSpPr/>
          <p:nvPr/>
        </p:nvSpPr>
        <p:spPr>
          <a:xfrm>
            <a:off x="7465730" y="4090573"/>
            <a:ext cx="27786" cy="74762"/>
          </a:xfrm>
          <a:custGeom>
            <a:avLst/>
            <a:gdLst/>
            <a:ahLst/>
            <a:cxnLst>
              <a:cxn ang="0">
                <a:pos x="wd2" y="hd2"/>
              </a:cxn>
              <a:cxn ang="5400000">
                <a:pos x="wd2" y="hd2"/>
              </a:cxn>
              <a:cxn ang="10800000">
                <a:pos x="wd2" y="hd2"/>
              </a:cxn>
              <a:cxn ang="16200000">
                <a:pos x="wd2" y="hd2"/>
              </a:cxn>
            </a:cxnLst>
            <a:rect l="0" t="0" r="r" b="b"/>
            <a:pathLst>
              <a:path w="21600" h="21600" extrusionOk="0">
                <a:moveTo>
                  <a:pt x="0" y="12462"/>
                </a:moveTo>
                <a:lnTo>
                  <a:pt x="0" y="14123"/>
                </a:lnTo>
                <a:lnTo>
                  <a:pt x="2700" y="14954"/>
                </a:lnTo>
                <a:lnTo>
                  <a:pt x="8100" y="18277"/>
                </a:lnTo>
                <a:lnTo>
                  <a:pt x="10800" y="19108"/>
                </a:lnTo>
                <a:lnTo>
                  <a:pt x="13500" y="20769"/>
                </a:lnTo>
                <a:lnTo>
                  <a:pt x="16200" y="21600"/>
                </a:lnTo>
                <a:lnTo>
                  <a:pt x="18900" y="17446"/>
                </a:lnTo>
                <a:lnTo>
                  <a:pt x="18900" y="14954"/>
                </a:lnTo>
                <a:lnTo>
                  <a:pt x="21600" y="12462"/>
                </a:lnTo>
                <a:lnTo>
                  <a:pt x="21600" y="0"/>
                </a:lnTo>
                <a:lnTo>
                  <a:pt x="16200" y="1662"/>
                </a:lnTo>
                <a:lnTo>
                  <a:pt x="10800" y="4985"/>
                </a:lnTo>
                <a:lnTo>
                  <a:pt x="5400" y="6646"/>
                </a:lnTo>
                <a:lnTo>
                  <a:pt x="2700" y="8308"/>
                </a:lnTo>
                <a:lnTo>
                  <a:pt x="2700" y="9138"/>
                </a:lnTo>
                <a:lnTo>
                  <a:pt x="0" y="9969"/>
                </a:lnTo>
                <a:lnTo>
                  <a:pt x="0" y="12462"/>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84" name="Freeform 92"/>
          <p:cNvSpPr/>
          <p:nvPr/>
        </p:nvSpPr>
        <p:spPr>
          <a:xfrm>
            <a:off x="7493516" y="4044569"/>
            <a:ext cx="38207" cy="4600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64" y="21600"/>
                </a:lnTo>
                <a:lnTo>
                  <a:pt x="5891" y="20250"/>
                </a:lnTo>
                <a:lnTo>
                  <a:pt x="7855" y="18900"/>
                </a:lnTo>
                <a:lnTo>
                  <a:pt x="9818" y="18900"/>
                </a:lnTo>
                <a:lnTo>
                  <a:pt x="17673" y="13500"/>
                </a:lnTo>
                <a:lnTo>
                  <a:pt x="17673" y="10800"/>
                </a:lnTo>
                <a:lnTo>
                  <a:pt x="19636" y="9450"/>
                </a:lnTo>
                <a:lnTo>
                  <a:pt x="19636" y="8100"/>
                </a:lnTo>
                <a:lnTo>
                  <a:pt x="21600" y="6750"/>
                </a:lnTo>
                <a:lnTo>
                  <a:pt x="19636" y="5400"/>
                </a:lnTo>
                <a:lnTo>
                  <a:pt x="19636" y="4050"/>
                </a:lnTo>
                <a:lnTo>
                  <a:pt x="17673" y="4050"/>
                </a:lnTo>
                <a:lnTo>
                  <a:pt x="13745" y="1350"/>
                </a:lnTo>
                <a:lnTo>
                  <a:pt x="11782" y="1350"/>
                </a:lnTo>
                <a:lnTo>
                  <a:pt x="9818" y="0"/>
                </a:lnTo>
                <a:lnTo>
                  <a:pt x="7855" y="0"/>
                </a:lnTo>
                <a:lnTo>
                  <a:pt x="0" y="216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85" name="Freeform 93"/>
          <p:cNvSpPr/>
          <p:nvPr/>
        </p:nvSpPr>
        <p:spPr>
          <a:xfrm>
            <a:off x="7493516" y="4044569"/>
            <a:ext cx="38207" cy="4600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64" y="21600"/>
                </a:lnTo>
                <a:lnTo>
                  <a:pt x="5891" y="20250"/>
                </a:lnTo>
                <a:lnTo>
                  <a:pt x="7855" y="18900"/>
                </a:lnTo>
                <a:lnTo>
                  <a:pt x="9818" y="18900"/>
                </a:lnTo>
                <a:lnTo>
                  <a:pt x="17673" y="13500"/>
                </a:lnTo>
                <a:lnTo>
                  <a:pt x="17673" y="10800"/>
                </a:lnTo>
                <a:lnTo>
                  <a:pt x="19636" y="9450"/>
                </a:lnTo>
                <a:lnTo>
                  <a:pt x="19636" y="8100"/>
                </a:lnTo>
                <a:lnTo>
                  <a:pt x="21600" y="6750"/>
                </a:lnTo>
                <a:lnTo>
                  <a:pt x="19636" y="5400"/>
                </a:lnTo>
                <a:lnTo>
                  <a:pt x="19636" y="4050"/>
                </a:lnTo>
                <a:lnTo>
                  <a:pt x="17673" y="4050"/>
                </a:lnTo>
                <a:lnTo>
                  <a:pt x="13745" y="1350"/>
                </a:lnTo>
                <a:lnTo>
                  <a:pt x="11782" y="1350"/>
                </a:lnTo>
                <a:lnTo>
                  <a:pt x="9818" y="0"/>
                </a:lnTo>
                <a:lnTo>
                  <a:pt x="7855" y="0"/>
                </a:lnTo>
                <a:lnTo>
                  <a:pt x="0" y="2160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86" name="Freeform 124"/>
          <p:cNvSpPr/>
          <p:nvPr/>
        </p:nvSpPr>
        <p:spPr>
          <a:xfrm>
            <a:off x="8736931" y="3555746"/>
            <a:ext cx="743272" cy="304794"/>
          </a:xfrm>
          <a:custGeom>
            <a:avLst/>
            <a:gdLst/>
            <a:ahLst/>
            <a:cxnLst>
              <a:cxn ang="0">
                <a:pos x="wd2" y="hd2"/>
              </a:cxn>
              <a:cxn ang="5400000">
                <a:pos x="wd2" y="hd2"/>
              </a:cxn>
              <a:cxn ang="10800000">
                <a:pos x="wd2" y="hd2"/>
              </a:cxn>
              <a:cxn ang="16200000">
                <a:pos x="wd2" y="hd2"/>
              </a:cxn>
            </a:cxnLst>
            <a:rect l="0" t="0" r="r" b="b"/>
            <a:pathLst>
              <a:path w="21600" h="21600" extrusionOk="0">
                <a:moveTo>
                  <a:pt x="0" y="8151"/>
                </a:moveTo>
                <a:lnTo>
                  <a:pt x="202" y="7947"/>
                </a:lnTo>
                <a:lnTo>
                  <a:pt x="303" y="7540"/>
                </a:lnTo>
                <a:lnTo>
                  <a:pt x="505" y="7540"/>
                </a:lnTo>
                <a:lnTo>
                  <a:pt x="606" y="7336"/>
                </a:lnTo>
                <a:lnTo>
                  <a:pt x="707" y="7336"/>
                </a:lnTo>
                <a:lnTo>
                  <a:pt x="807" y="7132"/>
                </a:lnTo>
                <a:lnTo>
                  <a:pt x="908" y="7132"/>
                </a:lnTo>
                <a:lnTo>
                  <a:pt x="1211" y="6928"/>
                </a:lnTo>
                <a:lnTo>
                  <a:pt x="1615" y="6928"/>
                </a:lnTo>
                <a:lnTo>
                  <a:pt x="2221" y="6521"/>
                </a:lnTo>
                <a:lnTo>
                  <a:pt x="3634" y="6521"/>
                </a:lnTo>
                <a:lnTo>
                  <a:pt x="3634" y="6725"/>
                </a:lnTo>
                <a:lnTo>
                  <a:pt x="3735" y="6928"/>
                </a:lnTo>
                <a:lnTo>
                  <a:pt x="3735" y="7132"/>
                </a:lnTo>
                <a:lnTo>
                  <a:pt x="3836" y="7132"/>
                </a:lnTo>
                <a:lnTo>
                  <a:pt x="3936" y="7336"/>
                </a:lnTo>
                <a:lnTo>
                  <a:pt x="4542" y="7336"/>
                </a:lnTo>
                <a:lnTo>
                  <a:pt x="4542" y="7540"/>
                </a:lnTo>
                <a:lnTo>
                  <a:pt x="4643" y="7540"/>
                </a:lnTo>
                <a:lnTo>
                  <a:pt x="4946" y="8151"/>
                </a:lnTo>
                <a:lnTo>
                  <a:pt x="5249" y="8151"/>
                </a:lnTo>
                <a:lnTo>
                  <a:pt x="5551" y="8355"/>
                </a:lnTo>
                <a:lnTo>
                  <a:pt x="5652" y="8151"/>
                </a:lnTo>
                <a:lnTo>
                  <a:pt x="6157" y="8151"/>
                </a:lnTo>
                <a:lnTo>
                  <a:pt x="6258" y="7947"/>
                </a:lnTo>
                <a:lnTo>
                  <a:pt x="6359" y="7947"/>
                </a:lnTo>
                <a:lnTo>
                  <a:pt x="6359" y="7743"/>
                </a:lnTo>
                <a:lnTo>
                  <a:pt x="6460" y="7743"/>
                </a:lnTo>
                <a:lnTo>
                  <a:pt x="6460" y="7132"/>
                </a:lnTo>
                <a:lnTo>
                  <a:pt x="6359" y="7132"/>
                </a:lnTo>
                <a:lnTo>
                  <a:pt x="6359" y="6928"/>
                </a:lnTo>
                <a:lnTo>
                  <a:pt x="6157" y="6521"/>
                </a:lnTo>
                <a:lnTo>
                  <a:pt x="6157" y="6317"/>
                </a:lnTo>
                <a:lnTo>
                  <a:pt x="6056" y="6113"/>
                </a:lnTo>
                <a:lnTo>
                  <a:pt x="6056" y="5909"/>
                </a:lnTo>
                <a:lnTo>
                  <a:pt x="5955" y="5909"/>
                </a:lnTo>
                <a:lnTo>
                  <a:pt x="5854" y="5706"/>
                </a:lnTo>
                <a:lnTo>
                  <a:pt x="5854" y="5502"/>
                </a:lnTo>
                <a:lnTo>
                  <a:pt x="5753" y="5298"/>
                </a:lnTo>
                <a:lnTo>
                  <a:pt x="5854" y="5298"/>
                </a:lnTo>
                <a:lnTo>
                  <a:pt x="5854" y="5094"/>
                </a:lnTo>
                <a:lnTo>
                  <a:pt x="5955" y="5094"/>
                </a:lnTo>
                <a:lnTo>
                  <a:pt x="6157" y="5298"/>
                </a:lnTo>
                <a:lnTo>
                  <a:pt x="6359" y="5298"/>
                </a:lnTo>
                <a:lnTo>
                  <a:pt x="6460" y="5094"/>
                </a:lnTo>
                <a:lnTo>
                  <a:pt x="6460" y="4891"/>
                </a:lnTo>
                <a:lnTo>
                  <a:pt x="6561" y="4891"/>
                </a:lnTo>
                <a:lnTo>
                  <a:pt x="6561" y="3872"/>
                </a:lnTo>
                <a:lnTo>
                  <a:pt x="6460" y="3464"/>
                </a:lnTo>
                <a:lnTo>
                  <a:pt x="6460" y="2242"/>
                </a:lnTo>
                <a:lnTo>
                  <a:pt x="6359" y="2038"/>
                </a:lnTo>
                <a:lnTo>
                  <a:pt x="6359" y="0"/>
                </a:lnTo>
                <a:lnTo>
                  <a:pt x="6864" y="0"/>
                </a:lnTo>
                <a:lnTo>
                  <a:pt x="7065" y="204"/>
                </a:lnTo>
                <a:lnTo>
                  <a:pt x="7469" y="815"/>
                </a:lnTo>
                <a:lnTo>
                  <a:pt x="7671" y="815"/>
                </a:lnTo>
                <a:lnTo>
                  <a:pt x="7671" y="1019"/>
                </a:lnTo>
                <a:lnTo>
                  <a:pt x="8579" y="1019"/>
                </a:lnTo>
                <a:lnTo>
                  <a:pt x="8680" y="1223"/>
                </a:lnTo>
                <a:lnTo>
                  <a:pt x="8781" y="1223"/>
                </a:lnTo>
                <a:lnTo>
                  <a:pt x="9185" y="2038"/>
                </a:lnTo>
                <a:lnTo>
                  <a:pt x="9286" y="2445"/>
                </a:lnTo>
                <a:lnTo>
                  <a:pt x="9387" y="2445"/>
                </a:lnTo>
                <a:lnTo>
                  <a:pt x="9387" y="2649"/>
                </a:lnTo>
                <a:lnTo>
                  <a:pt x="9488" y="3057"/>
                </a:lnTo>
                <a:lnTo>
                  <a:pt x="9488" y="3464"/>
                </a:lnTo>
                <a:lnTo>
                  <a:pt x="9589" y="3668"/>
                </a:lnTo>
                <a:lnTo>
                  <a:pt x="9690" y="3668"/>
                </a:lnTo>
                <a:lnTo>
                  <a:pt x="9690" y="3872"/>
                </a:lnTo>
                <a:lnTo>
                  <a:pt x="10194" y="3872"/>
                </a:lnTo>
                <a:lnTo>
                  <a:pt x="10497" y="3668"/>
                </a:lnTo>
                <a:lnTo>
                  <a:pt x="11708" y="3668"/>
                </a:lnTo>
                <a:lnTo>
                  <a:pt x="11910" y="3872"/>
                </a:lnTo>
                <a:lnTo>
                  <a:pt x="12314" y="3872"/>
                </a:lnTo>
                <a:lnTo>
                  <a:pt x="12415" y="4075"/>
                </a:lnTo>
                <a:lnTo>
                  <a:pt x="12516" y="4075"/>
                </a:lnTo>
                <a:lnTo>
                  <a:pt x="12718" y="4483"/>
                </a:lnTo>
                <a:lnTo>
                  <a:pt x="13021" y="4687"/>
                </a:lnTo>
                <a:lnTo>
                  <a:pt x="13121" y="4891"/>
                </a:lnTo>
                <a:lnTo>
                  <a:pt x="13222" y="4891"/>
                </a:lnTo>
                <a:lnTo>
                  <a:pt x="13222" y="5094"/>
                </a:lnTo>
                <a:lnTo>
                  <a:pt x="13626" y="5094"/>
                </a:lnTo>
                <a:lnTo>
                  <a:pt x="13727" y="5298"/>
                </a:lnTo>
                <a:lnTo>
                  <a:pt x="13929" y="5298"/>
                </a:lnTo>
                <a:lnTo>
                  <a:pt x="13929" y="5909"/>
                </a:lnTo>
                <a:lnTo>
                  <a:pt x="14030" y="6113"/>
                </a:lnTo>
                <a:lnTo>
                  <a:pt x="14030" y="6521"/>
                </a:lnTo>
                <a:lnTo>
                  <a:pt x="14131" y="6521"/>
                </a:lnTo>
                <a:lnTo>
                  <a:pt x="14232" y="6725"/>
                </a:lnTo>
                <a:lnTo>
                  <a:pt x="15039" y="6725"/>
                </a:lnTo>
                <a:lnTo>
                  <a:pt x="15140" y="6521"/>
                </a:lnTo>
                <a:lnTo>
                  <a:pt x="15443" y="6521"/>
                </a:lnTo>
                <a:lnTo>
                  <a:pt x="15544" y="6317"/>
                </a:lnTo>
                <a:lnTo>
                  <a:pt x="15645" y="6317"/>
                </a:lnTo>
                <a:lnTo>
                  <a:pt x="15847" y="6113"/>
                </a:lnTo>
                <a:lnTo>
                  <a:pt x="15948" y="5909"/>
                </a:lnTo>
                <a:lnTo>
                  <a:pt x="16049" y="5909"/>
                </a:lnTo>
                <a:lnTo>
                  <a:pt x="16049" y="5706"/>
                </a:lnTo>
                <a:lnTo>
                  <a:pt x="16150" y="5502"/>
                </a:lnTo>
                <a:lnTo>
                  <a:pt x="16150" y="5298"/>
                </a:lnTo>
                <a:lnTo>
                  <a:pt x="16250" y="5094"/>
                </a:lnTo>
                <a:lnTo>
                  <a:pt x="16250" y="4891"/>
                </a:lnTo>
                <a:lnTo>
                  <a:pt x="16351" y="4891"/>
                </a:lnTo>
                <a:lnTo>
                  <a:pt x="16351" y="5094"/>
                </a:lnTo>
                <a:lnTo>
                  <a:pt x="16553" y="5094"/>
                </a:lnTo>
                <a:lnTo>
                  <a:pt x="16654" y="5298"/>
                </a:lnTo>
                <a:lnTo>
                  <a:pt x="16654" y="5502"/>
                </a:lnTo>
                <a:lnTo>
                  <a:pt x="16755" y="5706"/>
                </a:lnTo>
                <a:lnTo>
                  <a:pt x="17058" y="5706"/>
                </a:lnTo>
                <a:lnTo>
                  <a:pt x="17058" y="5502"/>
                </a:lnTo>
                <a:lnTo>
                  <a:pt x="17159" y="5502"/>
                </a:lnTo>
                <a:lnTo>
                  <a:pt x="17361" y="5094"/>
                </a:lnTo>
                <a:lnTo>
                  <a:pt x="17462" y="4687"/>
                </a:lnTo>
                <a:lnTo>
                  <a:pt x="17563" y="4483"/>
                </a:lnTo>
                <a:lnTo>
                  <a:pt x="17664" y="4483"/>
                </a:lnTo>
                <a:lnTo>
                  <a:pt x="17764" y="4279"/>
                </a:lnTo>
                <a:lnTo>
                  <a:pt x="17865" y="4279"/>
                </a:lnTo>
                <a:lnTo>
                  <a:pt x="17865" y="4075"/>
                </a:lnTo>
                <a:lnTo>
                  <a:pt x="18572" y="4075"/>
                </a:lnTo>
                <a:lnTo>
                  <a:pt x="18673" y="4279"/>
                </a:lnTo>
                <a:lnTo>
                  <a:pt x="18774" y="4279"/>
                </a:lnTo>
                <a:lnTo>
                  <a:pt x="18875" y="4483"/>
                </a:lnTo>
                <a:lnTo>
                  <a:pt x="19077" y="4687"/>
                </a:lnTo>
                <a:lnTo>
                  <a:pt x="19178" y="4891"/>
                </a:lnTo>
                <a:lnTo>
                  <a:pt x="18976" y="5706"/>
                </a:lnTo>
                <a:lnTo>
                  <a:pt x="18976" y="8966"/>
                </a:lnTo>
                <a:lnTo>
                  <a:pt x="19077" y="9374"/>
                </a:lnTo>
                <a:lnTo>
                  <a:pt x="19077" y="9577"/>
                </a:lnTo>
                <a:lnTo>
                  <a:pt x="19178" y="9781"/>
                </a:lnTo>
                <a:lnTo>
                  <a:pt x="19178" y="9985"/>
                </a:lnTo>
                <a:lnTo>
                  <a:pt x="19379" y="9985"/>
                </a:lnTo>
                <a:lnTo>
                  <a:pt x="19480" y="9781"/>
                </a:lnTo>
                <a:lnTo>
                  <a:pt x="19682" y="9577"/>
                </a:lnTo>
                <a:lnTo>
                  <a:pt x="19783" y="9577"/>
                </a:lnTo>
                <a:lnTo>
                  <a:pt x="20086" y="9374"/>
                </a:lnTo>
                <a:lnTo>
                  <a:pt x="20591" y="9374"/>
                </a:lnTo>
                <a:lnTo>
                  <a:pt x="20793" y="9170"/>
                </a:lnTo>
                <a:lnTo>
                  <a:pt x="20893" y="9170"/>
                </a:lnTo>
                <a:lnTo>
                  <a:pt x="20893" y="9374"/>
                </a:lnTo>
                <a:lnTo>
                  <a:pt x="21095" y="9374"/>
                </a:lnTo>
                <a:lnTo>
                  <a:pt x="21499" y="10189"/>
                </a:lnTo>
                <a:lnTo>
                  <a:pt x="21499" y="10392"/>
                </a:lnTo>
                <a:lnTo>
                  <a:pt x="21600" y="10596"/>
                </a:lnTo>
                <a:lnTo>
                  <a:pt x="21600" y="10800"/>
                </a:lnTo>
                <a:lnTo>
                  <a:pt x="21499" y="11004"/>
                </a:lnTo>
                <a:lnTo>
                  <a:pt x="21499" y="11208"/>
                </a:lnTo>
                <a:lnTo>
                  <a:pt x="21398" y="11208"/>
                </a:lnTo>
                <a:lnTo>
                  <a:pt x="21297" y="11411"/>
                </a:lnTo>
                <a:lnTo>
                  <a:pt x="21196" y="11411"/>
                </a:lnTo>
                <a:lnTo>
                  <a:pt x="20994" y="11615"/>
                </a:lnTo>
                <a:lnTo>
                  <a:pt x="20793" y="11615"/>
                </a:lnTo>
                <a:lnTo>
                  <a:pt x="20591" y="11819"/>
                </a:lnTo>
                <a:lnTo>
                  <a:pt x="20490" y="11819"/>
                </a:lnTo>
                <a:lnTo>
                  <a:pt x="20389" y="12023"/>
                </a:lnTo>
                <a:lnTo>
                  <a:pt x="20288" y="12023"/>
                </a:lnTo>
                <a:lnTo>
                  <a:pt x="20086" y="12226"/>
                </a:lnTo>
                <a:lnTo>
                  <a:pt x="19480" y="13042"/>
                </a:lnTo>
                <a:lnTo>
                  <a:pt x="19178" y="13245"/>
                </a:lnTo>
                <a:lnTo>
                  <a:pt x="18774" y="14060"/>
                </a:lnTo>
                <a:lnTo>
                  <a:pt x="18572" y="14264"/>
                </a:lnTo>
                <a:lnTo>
                  <a:pt x="18471" y="14468"/>
                </a:lnTo>
                <a:lnTo>
                  <a:pt x="18471" y="14672"/>
                </a:lnTo>
                <a:lnTo>
                  <a:pt x="17966" y="15691"/>
                </a:lnTo>
                <a:lnTo>
                  <a:pt x="17664" y="15691"/>
                </a:lnTo>
                <a:lnTo>
                  <a:pt x="17462" y="15487"/>
                </a:lnTo>
                <a:lnTo>
                  <a:pt x="17260" y="15079"/>
                </a:lnTo>
                <a:lnTo>
                  <a:pt x="16856" y="15079"/>
                </a:lnTo>
                <a:lnTo>
                  <a:pt x="16856" y="16302"/>
                </a:lnTo>
                <a:lnTo>
                  <a:pt x="16957" y="16506"/>
                </a:lnTo>
                <a:lnTo>
                  <a:pt x="16957" y="17728"/>
                </a:lnTo>
                <a:lnTo>
                  <a:pt x="16856" y="17932"/>
                </a:lnTo>
                <a:lnTo>
                  <a:pt x="16856" y="18543"/>
                </a:lnTo>
                <a:lnTo>
                  <a:pt x="16755" y="18543"/>
                </a:lnTo>
                <a:lnTo>
                  <a:pt x="16755" y="18747"/>
                </a:lnTo>
                <a:lnTo>
                  <a:pt x="16452" y="19358"/>
                </a:lnTo>
                <a:lnTo>
                  <a:pt x="16250" y="19562"/>
                </a:lnTo>
                <a:lnTo>
                  <a:pt x="16150" y="19970"/>
                </a:lnTo>
                <a:lnTo>
                  <a:pt x="15948" y="20174"/>
                </a:lnTo>
                <a:lnTo>
                  <a:pt x="15847" y="20174"/>
                </a:lnTo>
                <a:lnTo>
                  <a:pt x="15847" y="20377"/>
                </a:lnTo>
                <a:lnTo>
                  <a:pt x="15544" y="20377"/>
                </a:lnTo>
                <a:lnTo>
                  <a:pt x="15544" y="20581"/>
                </a:lnTo>
                <a:lnTo>
                  <a:pt x="15443" y="20377"/>
                </a:lnTo>
                <a:lnTo>
                  <a:pt x="15140" y="20377"/>
                </a:lnTo>
                <a:lnTo>
                  <a:pt x="14938" y="20174"/>
                </a:lnTo>
                <a:lnTo>
                  <a:pt x="14736" y="20174"/>
                </a:lnTo>
                <a:lnTo>
                  <a:pt x="14535" y="19970"/>
                </a:lnTo>
                <a:lnTo>
                  <a:pt x="14232" y="19970"/>
                </a:lnTo>
                <a:lnTo>
                  <a:pt x="14131" y="20174"/>
                </a:lnTo>
                <a:lnTo>
                  <a:pt x="14030" y="20174"/>
                </a:lnTo>
                <a:lnTo>
                  <a:pt x="14030" y="20377"/>
                </a:lnTo>
                <a:lnTo>
                  <a:pt x="13929" y="20581"/>
                </a:lnTo>
                <a:lnTo>
                  <a:pt x="13727" y="20785"/>
                </a:lnTo>
                <a:lnTo>
                  <a:pt x="13626" y="20989"/>
                </a:lnTo>
                <a:lnTo>
                  <a:pt x="13525" y="20989"/>
                </a:lnTo>
                <a:lnTo>
                  <a:pt x="13424" y="21192"/>
                </a:lnTo>
                <a:lnTo>
                  <a:pt x="13222" y="21192"/>
                </a:lnTo>
                <a:lnTo>
                  <a:pt x="13121" y="21396"/>
                </a:lnTo>
                <a:lnTo>
                  <a:pt x="12920" y="21396"/>
                </a:lnTo>
                <a:lnTo>
                  <a:pt x="12819" y="21600"/>
                </a:lnTo>
                <a:lnTo>
                  <a:pt x="12415" y="21600"/>
                </a:lnTo>
                <a:lnTo>
                  <a:pt x="12314" y="21396"/>
                </a:lnTo>
                <a:lnTo>
                  <a:pt x="12112" y="21192"/>
                </a:lnTo>
                <a:lnTo>
                  <a:pt x="12011" y="21192"/>
                </a:lnTo>
                <a:lnTo>
                  <a:pt x="11708" y="20785"/>
                </a:lnTo>
                <a:lnTo>
                  <a:pt x="11507" y="20377"/>
                </a:lnTo>
                <a:lnTo>
                  <a:pt x="11305" y="20377"/>
                </a:lnTo>
                <a:lnTo>
                  <a:pt x="11002" y="20174"/>
                </a:lnTo>
                <a:lnTo>
                  <a:pt x="10800" y="19970"/>
                </a:lnTo>
                <a:lnTo>
                  <a:pt x="10396" y="19970"/>
                </a:lnTo>
                <a:lnTo>
                  <a:pt x="10194" y="19766"/>
                </a:lnTo>
                <a:lnTo>
                  <a:pt x="7368" y="19766"/>
                </a:lnTo>
                <a:lnTo>
                  <a:pt x="7166" y="19562"/>
                </a:lnTo>
                <a:lnTo>
                  <a:pt x="6763" y="19562"/>
                </a:lnTo>
                <a:lnTo>
                  <a:pt x="6662" y="19358"/>
                </a:lnTo>
                <a:lnTo>
                  <a:pt x="6561" y="19358"/>
                </a:lnTo>
                <a:lnTo>
                  <a:pt x="6460" y="19155"/>
                </a:lnTo>
                <a:lnTo>
                  <a:pt x="6359" y="19155"/>
                </a:lnTo>
                <a:lnTo>
                  <a:pt x="6258" y="18951"/>
                </a:lnTo>
                <a:lnTo>
                  <a:pt x="6258" y="18747"/>
                </a:lnTo>
                <a:lnTo>
                  <a:pt x="6056" y="18543"/>
                </a:lnTo>
                <a:lnTo>
                  <a:pt x="5955" y="18340"/>
                </a:lnTo>
                <a:lnTo>
                  <a:pt x="5955" y="18136"/>
                </a:lnTo>
                <a:lnTo>
                  <a:pt x="5854" y="17932"/>
                </a:lnTo>
                <a:lnTo>
                  <a:pt x="5753" y="17321"/>
                </a:lnTo>
                <a:lnTo>
                  <a:pt x="5652" y="17117"/>
                </a:lnTo>
                <a:lnTo>
                  <a:pt x="5652" y="16913"/>
                </a:lnTo>
                <a:lnTo>
                  <a:pt x="5551" y="16709"/>
                </a:lnTo>
                <a:lnTo>
                  <a:pt x="5551" y="16506"/>
                </a:lnTo>
                <a:lnTo>
                  <a:pt x="5450" y="16506"/>
                </a:lnTo>
                <a:lnTo>
                  <a:pt x="5450" y="16302"/>
                </a:lnTo>
                <a:lnTo>
                  <a:pt x="5350" y="16302"/>
                </a:lnTo>
                <a:lnTo>
                  <a:pt x="5148" y="15894"/>
                </a:lnTo>
                <a:lnTo>
                  <a:pt x="4845" y="15691"/>
                </a:lnTo>
                <a:lnTo>
                  <a:pt x="4643" y="15487"/>
                </a:lnTo>
                <a:lnTo>
                  <a:pt x="4542" y="15487"/>
                </a:lnTo>
                <a:lnTo>
                  <a:pt x="4239" y="15283"/>
                </a:lnTo>
                <a:lnTo>
                  <a:pt x="3936" y="15283"/>
                </a:lnTo>
                <a:lnTo>
                  <a:pt x="3735" y="15079"/>
                </a:lnTo>
                <a:lnTo>
                  <a:pt x="3028" y="15079"/>
                </a:lnTo>
                <a:lnTo>
                  <a:pt x="2826" y="14875"/>
                </a:lnTo>
                <a:lnTo>
                  <a:pt x="2523" y="14875"/>
                </a:lnTo>
                <a:lnTo>
                  <a:pt x="2422" y="14672"/>
                </a:lnTo>
                <a:lnTo>
                  <a:pt x="2321" y="14672"/>
                </a:lnTo>
                <a:lnTo>
                  <a:pt x="2221" y="14468"/>
                </a:lnTo>
                <a:lnTo>
                  <a:pt x="2120" y="14468"/>
                </a:lnTo>
                <a:lnTo>
                  <a:pt x="2120" y="14060"/>
                </a:lnTo>
                <a:lnTo>
                  <a:pt x="2019" y="13857"/>
                </a:lnTo>
                <a:lnTo>
                  <a:pt x="1918" y="13449"/>
                </a:lnTo>
                <a:lnTo>
                  <a:pt x="1918" y="13042"/>
                </a:lnTo>
                <a:lnTo>
                  <a:pt x="1817" y="12634"/>
                </a:lnTo>
                <a:lnTo>
                  <a:pt x="1817" y="12430"/>
                </a:lnTo>
                <a:lnTo>
                  <a:pt x="1716" y="12023"/>
                </a:lnTo>
                <a:lnTo>
                  <a:pt x="1716" y="11819"/>
                </a:lnTo>
                <a:lnTo>
                  <a:pt x="1615" y="11208"/>
                </a:lnTo>
                <a:lnTo>
                  <a:pt x="1615" y="10800"/>
                </a:lnTo>
                <a:lnTo>
                  <a:pt x="1514" y="10596"/>
                </a:lnTo>
                <a:lnTo>
                  <a:pt x="1514" y="10392"/>
                </a:lnTo>
                <a:lnTo>
                  <a:pt x="1413" y="10392"/>
                </a:lnTo>
                <a:lnTo>
                  <a:pt x="1312" y="10189"/>
                </a:lnTo>
                <a:lnTo>
                  <a:pt x="908" y="9781"/>
                </a:lnTo>
                <a:lnTo>
                  <a:pt x="807" y="9781"/>
                </a:lnTo>
                <a:lnTo>
                  <a:pt x="606" y="9577"/>
                </a:lnTo>
                <a:lnTo>
                  <a:pt x="505" y="9374"/>
                </a:lnTo>
                <a:lnTo>
                  <a:pt x="404" y="9374"/>
                </a:lnTo>
                <a:lnTo>
                  <a:pt x="303" y="9170"/>
                </a:lnTo>
                <a:lnTo>
                  <a:pt x="303" y="8966"/>
                </a:lnTo>
                <a:lnTo>
                  <a:pt x="202" y="8762"/>
                </a:lnTo>
                <a:lnTo>
                  <a:pt x="0" y="8151"/>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87" name="Freeform 125"/>
          <p:cNvSpPr/>
          <p:nvPr/>
        </p:nvSpPr>
        <p:spPr>
          <a:xfrm>
            <a:off x="8736931" y="3555746"/>
            <a:ext cx="743272" cy="304794"/>
          </a:xfrm>
          <a:custGeom>
            <a:avLst/>
            <a:gdLst/>
            <a:ahLst/>
            <a:cxnLst>
              <a:cxn ang="0">
                <a:pos x="wd2" y="hd2"/>
              </a:cxn>
              <a:cxn ang="5400000">
                <a:pos x="wd2" y="hd2"/>
              </a:cxn>
              <a:cxn ang="10800000">
                <a:pos x="wd2" y="hd2"/>
              </a:cxn>
              <a:cxn ang="16200000">
                <a:pos x="wd2" y="hd2"/>
              </a:cxn>
            </a:cxnLst>
            <a:rect l="0" t="0" r="r" b="b"/>
            <a:pathLst>
              <a:path w="21600" h="21600" extrusionOk="0">
                <a:moveTo>
                  <a:pt x="0" y="8151"/>
                </a:moveTo>
                <a:lnTo>
                  <a:pt x="202" y="7947"/>
                </a:lnTo>
                <a:lnTo>
                  <a:pt x="303" y="7540"/>
                </a:lnTo>
                <a:lnTo>
                  <a:pt x="505" y="7540"/>
                </a:lnTo>
                <a:lnTo>
                  <a:pt x="606" y="7336"/>
                </a:lnTo>
                <a:lnTo>
                  <a:pt x="707" y="7336"/>
                </a:lnTo>
                <a:lnTo>
                  <a:pt x="807" y="7132"/>
                </a:lnTo>
                <a:lnTo>
                  <a:pt x="908" y="7132"/>
                </a:lnTo>
                <a:lnTo>
                  <a:pt x="1211" y="6928"/>
                </a:lnTo>
                <a:lnTo>
                  <a:pt x="1615" y="6928"/>
                </a:lnTo>
                <a:lnTo>
                  <a:pt x="2221" y="6521"/>
                </a:lnTo>
                <a:lnTo>
                  <a:pt x="3634" y="6521"/>
                </a:lnTo>
                <a:lnTo>
                  <a:pt x="3634" y="6725"/>
                </a:lnTo>
                <a:lnTo>
                  <a:pt x="3735" y="6928"/>
                </a:lnTo>
                <a:lnTo>
                  <a:pt x="3735" y="7132"/>
                </a:lnTo>
                <a:lnTo>
                  <a:pt x="3836" y="7132"/>
                </a:lnTo>
                <a:lnTo>
                  <a:pt x="3936" y="7336"/>
                </a:lnTo>
                <a:lnTo>
                  <a:pt x="4542" y="7336"/>
                </a:lnTo>
                <a:lnTo>
                  <a:pt x="4542" y="7540"/>
                </a:lnTo>
                <a:lnTo>
                  <a:pt x="4643" y="7540"/>
                </a:lnTo>
                <a:lnTo>
                  <a:pt x="4946" y="8151"/>
                </a:lnTo>
                <a:lnTo>
                  <a:pt x="5249" y="8151"/>
                </a:lnTo>
                <a:lnTo>
                  <a:pt x="5551" y="8355"/>
                </a:lnTo>
                <a:lnTo>
                  <a:pt x="5652" y="8151"/>
                </a:lnTo>
                <a:lnTo>
                  <a:pt x="6157" y="8151"/>
                </a:lnTo>
                <a:lnTo>
                  <a:pt x="6258" y="7947"/>
                </a:lnTo>
                <a:lnTo>
                  <a:pt x="6359" y="7947"/>
                </a:lnTo>
                <a:lnTo>
                  <a:pt x="6359" y="7743"/>
                </a:lnTo>
                <a:lnTo>
                  <a:pt x="6460" y="7743"/>
                </a:lnTo>
                <a:lnTo>
                  <a:pt x="6460" y="7132"/>
                </a:lnTo>
                <a:lnTo>
                  <a:pt x="6359" y="7132"/>
                </a:lnTo>
                <a:lnTo>
                  <a:pt x="6359" y="6928"/>
                </a:lnTo>
                <a:lnTo>
                  <a:pt x="6157" y="6521"/>
                </a:lnTo>
                <a:lnTo>
                  <a:pt x="6157" y="6317"/>
                </a:lnTo>
                <a:lnTo>
                  <a:pt x="6056" y="6113"/>
                </a:lnTo>
                <a:lnTo>
                  <a:pt x="6056" y="5909"/>
                </a:lnTo>
                <a:lnTo>
                  <a:pt x="5955" y="5909"/>
                </a:lnTo>
                <a:lnTo>
                  <a:pt x="5854" y="5706"/>
                </a:lnTo>
                <a:lnTo>
                  <a:pt x="5854" y="5502"/>
                </a:lnTo>
                <a:lnTo>
                  <a:pt x="5753" y="5298"/>
                </a:lnTo>
                <a:lnTo>
                  <a:pt x="5854" y="5298"/>
                </a:lnTo>
                <a:lnTo>
                  <a:pt x="5854" y="5094"/>
                </a:lnTo>
                <a:lnTo>
                  <a:pt x="5955" y="5094"/>
                </a:lnTo>
                <a:lnTo>
                  <a:pt x="6157" y="5298"/>
                </a:lnTo>
                <a:lnTo>
                  <a:pt x="6359" y="5298"/>
                </a:lnTo>
                <a:lnTo>
                  <a:pt x="6460" y="5094"/>
                </a:lnTo>
                <a:lnTo>
                  <a:pt x="6460" y="4891"/>
                </a:lnTo>
                <a:lnTo>
                  <a:pt x="6561" y="4891"/>
                </a:lnTo>
                <a:lnTo>
                  <a:pt x="6561" y="3872"/>
                </a:lnTo>
                <a:lnTo>
                  <a:pt x="6460" y="3464"/>
                </a:lnTo>
                <a:lnTo>
                  <a:pt x="6460" y="2242"/>
                </a:lnTo>
                <a:lnTo>
                  <a:pt x="6359" y="2038"/>
                </a:lnTo>
                <a:lnTo>
                  <a:pt x="6359" y="0"/>
                </a:lnTo>
                <a:lnTo>
                  <a:pt x="6864" y="0"/>
                </a:lnTo>
                <a:lnTo>
                  <a:pt x="7065" y="204"/>
                </a:lnTo>
                <a:lnTo>
                  <a:pt x="7469" y="815"/>
                </a:lnTo>
                <a:lnTo>
                  <a:pt x="7671" y="815"/>
                </a:lnTo>
                <a:lnTo>
                  <a:pt x="7671" y="1019"/>
                </a:lnTo>
                <a:lnTo>
                  <a:pt x="8579" y="1019"/>
                </a:lnTo>
                <a:lnTo>
                  <a:pt x="8680" y="1223"/>
                </a:lnTo>
                <a:lnTo>
                  <a:pt x="8781" y="1223"/>
                </a:lnTo>
                <a:lnTo>
                  <a:pt x="9185" y="2038"/>
                </a:lnTo>
                <a:lnTo>
                  <a:pt x="9286" y="2445"/>
                </a:lnTo>
                <a:lnTo>
                  <a:pt x="9387" y="2445"/>
                </a:lnTo>
                <a:lnTo>
                  <a:pt x="9387" y="2649"/>
                </a:lnTo>
                <a:lnTo>
                  <a:pt x="9488" y="3057"/>
                </a:lnTo>
                <a:lnTo>
                  <a:pt x="9488" y="3464"/>
                </a:lnTo>
                <a:lnTo>
                  <a:pt x="9589" y="3668"/>
                </a:lnTo>
                <a:lnTo>
                  <a:pt x="9690" y="3668"/>
                </a:lnTo>
                <a:lnTo>
                  <a:pt x="9690" y="3872"/>
                </a:lnTo>
                <a:lnTo>
                  <a:pt x="10194" y="3872"/>
                </a:lnTo>
                <a:lnTo>
                  <a:pt x="10497" y="3668"/>
                </a:lnTo>
                <a:lnTo>
                  <a:pt x="11708" y="3668"/>
                </a:lnTo>
                <a:lnTo>
                  <a:pt x="11910" y="3872"/>
                </a:lnTo>
                <a:lnTo>
                  <a:pt x="12314" y="3872"/>
                </a:lnTo>
                <a:lnTo>
                  <a:pt x="12415" y="4075"/>
                </a:lnTo>
                <a:lnTo>
                  <a:pt x="12516" y="4075"/>
                </a:lnTo>
                <a:lnTo>
                  <a:pt x="12718" y="4483"/>
                </a:lnTo>
                <a:lnTo>
                  <a:pt x="13021" y="4687"/>
                </a:lnTo>
                <a:lnTo>
                  <a:pt x="13121" y="4891"/>
                </a:lnTo>
                <a:lnTo>
                  <a:pt x="13222" y="4891"/>
                </a:lnTo>
                <a:lnTo>
                  <a:pt x="13222" y="5094"/>
                </a:lnTo>
                <a:lnTo>
                  <a:pt x="13626" y="5094"/>
                </a:lnTo>
                <a:lnTo>
                  <a:pt x="13727" y="5298"/>
                </a:lnTo>
                <a:lnTo>
                  <a:pt x="13929" y="5298"/>
                </a:lnTo>
                <a:lnTo>
                  <a:pt x="13929" y="5909"/>
                </a:lnTo>
                <a:lnTo>
                  <a:pt x="14030" y="6113"/>
                </a:lnTo>
                <a:lnTo>
                  <a:pt x="14030" y="6521"/>
                </a:lnTo>
                <a:lnTo>
                  <a:pt x="14131" y="6521"/>
                </a:lnTo>
                <a:lnTo>
                  <a:pt x="14232" y="6725"/>
                </a:lnTo>
                <a:lnTo>
                  <a:pt x="15039" y="6725"/>
                </a:lnTo>
                <a:lnTo>
                  <a:pt x="15140" y="6521"/>
                </a:lnTo>
                <a:lnTo>
                  <a:pt x="15443" y="6521"/>
                </a:lnTo>
                <a:lnTo>
                  <a:pt x="15544" y="6317"/>
                </a:lnTo>
                <a:lnTo>
                  <a:pt x="15645" y="6317"/>
                </a:lnTo>
                <a:lnTo>
                  <a:pt x="15847" y="6113"/>
                </a:lnTo>
                <a:lnTo>
                  <a:pt x="15948" y="5909"/>
                </a:lnTo>
                <a:lnTo>
                  <a:pt x="16049" y="5909"/>
                </a:lnTo>
                <a:lnTo>
                  <a:pt x="16049" y="5706"/>
                </a:lnTo>
                <a:lnTo>
                  <a:pt x="16150" y="5502"/>
                </a:lnTo>
                <a:lnTo>
                  <a:pt x="16150" y="5298"/>
                </a:lnTo>
                <a:lnTo>
                  <a:pt x="16250" y="5094"/>
                </a:lnTo>
                <a:lnTo>
                  <a:pt x="16250" y="4891"/>
                </a:lnTo>
                <a:lnTo>
                  <a:pt x="16351" y="4891"/>
                </a:lnTo>
                <a:lnTo>
                  <a:pt x="16351" y="5094"/>
                </a:lnTo>
                <a:lnTo>
                  <a:pt x="16553" y="5094"/>
                </a:lnTo>
                <a:lnTo>
                  <a:pt x="16654" y="5298"/>
                </a:lnTo>
                <a:lnTo>
                  <a:pt x="16654" y="5502"/>
                </a:lnTo>
                <a:lnTo>
                  <a:pt x="16755" y="5706"/>
                </a:lnTo>
                <a:lnTo>
                  <a:pt x="17058" y="5706"/>
                </a:lnTo>
                <a:lnTo>
                  <a:pt x="17058" y="5502"/>
                </a:lnTo>
                <a:lnTo>
                  <a:pt x="17159" y="5502"/>
                </a:lnTo>
                <a:lnTo>
                  <a:pt x="17361" y="5094"/>
                </a:lnTo>
                <a:lnTo>
                  <a:pt x="17462" y="4687"/>
                </a:lnTo>
                <a:lnTo>
                  <a:pt x="17563" y="4483"/>
                </a:lnTo>
                <a:lnTo>
                  <a:pt x="17664" y="4483"/>
                </a:lnTo>
                <a:lnTo>
                  <a:pt x="17764" y="4279"/>
                </a:lnTo>
                <a:lnTo>
                  <a:pt x="17865" y="4279"/>
                </a:lnTo>
                <a:lnTo>
                  <a:pt x="17865" y="4075"/>
                </a:lnTo>
                <a:lnTo>
                  <a:pt x="18572" y="4075"/>
                </a:lnTo>
                <a:lnTo>
                  <a:pt x="18673" y="4279"/>
                </a:lnTo>
                <a:lnTo>
                  <a:pt x="18774" y="4279"/>
                </a:lnTo>
                <a:lnTo>
                  <a:pt x="18875" y="4483"/>
                </a:lnTo>
                <a:lnTo>
                  <a:pt x="19077" y="4687"/>
                </a:lnTo>
                <a:lnTo>
                  <a:pt x="19178" y="4891"/>
                </a:lnTo>
                <a:lnTo>
                  <a:pt x="18976" y="5706"/>
                </a:lnTo>
                <a:lnTo>
                  <a:pt x="18976" y="8966"/>
                </a:lnTo>
                <a:lnTo>
                  <a:pt x="19077" y="9374"/>
                </a:lnTo>
                <a:lnTo>
                  <a:pt x="19077" y="9577"/>
                </a:lnTo>
                <a:lnTo>
                  <a:pt x="19178" y="9781"/>
                </a:lnTo>
                <a:lnTo>
                  <a:pt x="19178" y="9985"/>
                </a:lnTo>
                <a:lnTo>
                  <a:pt x="19379" y="9985"/>
                </a:lnTo>
                <a:lnTo>
                  <a:pt x="19480" y="9781"/>
                </a:lnTo>
                <a:lnTo>
                  <a:pt x="19682" y="9577"/>
                </a:lnTo>
                <a:lnTo>
                  <a:pt x="19783" y="9577"/>
                </a:lnTo>
                <a:lnTo>
                  <a:pt x="20086" y="9374"/>
                </a:lnTo>
                <a:lnTo>
                  <a:pt x="20591" y="9374"/>
                </a:lnTo>
                <a:lnTo>
                  <a:pt x="20793" y="9170"/>
                </a:lnTo>
                <a:lnTo>
                  <a:pt x="20893" y="9170"/>
                </a:lnTo>
                <a:lnTo>
                  <a:pt x="20893" y="9374"/>
                </a:lnTo>
                <a:lnTo>
                  <a:pt x="21095" y="9374"/>
                </a:lnTo>
                <a:lnTo>
                  <a:pt x="21499" y="10189"/>
                </a:lnTo>
                <a:lnTo>
                  <a:pt x="21499" y="10392"/>
                </a:lnTo>
                <a:lnTo>
                  <a:pt x="21600" y="10596"/>
                </a:lnTo>
                <a:lnTo>
                  <a:pt x="21600" y="10800"/>
                </a:lnTo>
                <a:lnTo>
                  <a:pt x="21499" y="11004"/>
                </a:lnTo>
                <a:lnTo>
                  <a:pt x="21499" y="11208"/>
                </a:lnTo>
                <a:lnTo>
                  <a:pt x="21398" y="11208"/>
                </a:lnTo>
                <a:lnTo>
                  <a:pt x="21297" y="11411"/>
                </a:lnTo>
                <a:lnTo>
                  <a:pt x="21196" y="11411"/>
                </a:lnTo>
                <a:lnTo>
                  <a:pt x="20994" y="11615"/>
                </a:lnTo>
                <a:lnTo>
                  <a:pt x="20793" y="11615"/>
                </a:lnTo>
                <a:lnTo>
                  <a:pt x="20591" y="11819"/>
                </a:lnTo>
                <a:lnTo>
                  <a:pt x="20490" y="11819"/>
                </a:lnTo>
                <a:lnTo>
                  <a:pt x="20389" y="12023"/>
                </a:lnTo>
                <a:lnTo>
                  <a:pt x="20288" y="12023"/>
                </a:lnTo>
                <a:lnTo>
                  <a:pt x="20086" y="12226"/>
                </a:lnTo>
                <a:lnTo>
                  <a:pt x="19480" y="13042"/>
                </a:lnTo>
                <a:lnTo>
                  <a:pt x="19178" y="13245"/>
                </a:lnTo>
                <a:lnTo>
                  <a:pt x="18774" y="14060"/>
                </a:lnTo>
                <a:lnTo>
                  <a:pt x="18572" y="14264"/>
                </a:lnTo>
                <a:lnTo>
                  <a:pt x="18471" y="14468"/>
                </a:lnTo>
                <a:lnTo>
                  <a:pt x="18471" y="14672"/>
                </a:lnTo>
                <a:lnTo>
                  <a:pt x="17966" y="15691"/>
                </a:lnTo>
                <a:lnTo>
                  <a:pt x="17664" y="15691"/>
                </a:lnTo>
                <a:lnTo>
                  <a:pt x="17462" y="15487"/>
                </a:lnTo>
                <a:lnTo>
                  <a:pt x="17260" y="15079"/>
                </a:lnTo>
                <a:lnTo>
                  <a:pt x="16856" y="15079"/>
                </a:lnTo>
                <a:lnTo>
                  <a:pt x="16856" y="16302"/>
                </a:lnTo>
                <a:lnTo>
                  <a:pt x="16957" y="16506"/>
                </a:lnTo>
                <a:lnTo>
                  <a:pt x="16957" y="17728"/>
                </a:lnTo>
                <a:lnTo>
                  <a:pt x="16856" y="17932"/>
                </a:lnTo>
                <a:lnTo>
                  <a:pt x="16856" y="18543"/>
                </a:lnTo>
                <a:lnTo>
                  <a:pt x="16755" y="18543"/>
                </a:lnTo>
                <a:lnTo>
                  <a:pt x="16755" y="18747"/>
                </a:lnTo>
                <a:lnTo>
                  <a:pt x="16452" y="19358"/>
                </a:lnTo>
                <a:lnTo>
                  <a:pt x="16250" y="19562"/>
                </a:lnTo>
                <a:lnTo>
                  <a:pt x="16150" y="19970"/>
                </a:lnTo>
                <a:lnTo>
                  <a:pt x="15948" y="20174"/>
                </a:lnTo>
                <a:lnTo>
                  <a:pt x="15847" y="20174"/>
                </a:lnTo>
                <a:lnTo>
                  <a:pt x="15847" y="20377"/>
                </a:lnTo>
                <a:lnTo>
                  <a:pt x="15544" y="20377"/>
                </a:lnTo>
                <a:lnTo>
                  <a:pt x="15544" y="20581"/>
                </a:lnTo>
                <a:lnTo>
                  <a:pt x="15443" y="20377"/>
                </a:lnTo>
                <a:lnTo>
                  <a:pt x="15140" y="20377"/>
                </a:lnTo>
                <a:lnTo>
                  <a:pt x="14938" y="20174"/>
                </a:lnTo>
                <a:lnTo>
                  <a:pt x="14736" y="20174"/>
                </a:lnTo>
                <a:lnTo>
                  <a:pt x="14535" y="19970"/>
                </a:lnTo>
                <a:lnTo>
                  <a:pt x="14232" y="19970"/>
                </a:lnTo>
                <a:lnTo>
                  <a:pt x="14131" y="20174"/>
                </a:lnTo>
                <a:lnTo>
                  <a:pt x="14030" y="20174"/>
                </a:lnTo>
                <a:lnTo>
                  <a:pt x="14030" y="20377"/>
                </a:lnTo>
                <a:lnTo>
                  <a:pt x="13929" y="20581"/>
                </a:lnTo>
                <a:lnTo>
                  <a:pt x="13727" y="20785"/>
                </a:lnTo>
                <a:lnTo>
                  <a:pt x="13626" y="20989"/>
                </a:lnTo>
                <a:lnTo>
                  <a:pt x="13525" y="20989"/>
                </a:lnTo>
                <a:lnTo>
                  <a:pt x="13424" y="21192"/>
                </a:lnTo>
                <a:lnTo>
                  <a:pt x="13222" y="21192"/>
                </a:lnTo>
                <a:lnTo>
                  <a:pt x="13121" y="21396"/>
                </a:lnTo>
                <a:lnTo>
                  <a:pt x="12920" y="21396"/>
                </a:lnTo>
                <a:lnTo>
                  <a:pt x="12819" y="21600"/>
                </a:lnTo>
                <a:lnTo>
                  <a:pt x="12415" y="21600"/>
                </a:lnTo>
                <a:lnTo>
                  <a:pt x="12314" y="21396"/>
                </a:lnTo>
                <a:lnTo>
                  <a:pt x="12112" y="21192"/>
                </a:lnTo>
                <a:lnTo>
                  <a:pt x="12011" y="21192"/>
                </a:lnTo>
                <a:lnTo>
                  <a:pt x="11708" y="20785"/>
                </a:lnTo>
                <a:lnTo>
                  <a:pt x="11507" y="20377"/>
                </a:lnTo>
                <a:lnTo>
                  <a:pt x="11305" y="20377"/>
                </a:lnTo>
                <a:lnTo>
                  <a:pt x="11002" y="20174"/>
                </a:lnTo>
                <a:lnTo>
                  <a:pt x="10800" y="19970"/>
                </a:lnTo>
                <a:lnTo>
                  <a:pt x="10396" y="19970"/>
                </a:lnTo>
                <a:lnTo>
                  <a:pt x="10194" y="19766"/>
                </a:lnTo>
                <a:lnTo>
                  <a:pt x="7368" y="19766"/>
                </a:lnTo>
                <a:lnTo>
                  <a:pt x="7166" y="19562"/>
                </a:lnTo>
                <a:lnTo>
                  <a:pt x="6763" y="19562"/>
                </a:lnTo>
                <a:lnTo>
                  <a:pt x="6662" y="19358"/>
                </a:lnTo>
                <a:lnTo>
                  <a:pt x="6561" y="19358"/>
                </a:lnTo>
                <a:lnTo>
                  <a:pt x="6460" y="19155"/>
                </a:lnTo>
                <a:lnTo>
                  <a:pt x="6359" y="19155"/>
                </a:lnTo>
                <a:lnTo>
                  <a:pt x="6258" y="18951"/>
                </a:lnTo>
                <a:lnTo>
                  <a:pt x="6258" y="18747"/>
                </a:lnTo>
                <a:lnTo>
                  <a:pt x="6056" y="18543"/>
                </a:lnTo>
                <a:lnTo>
                  <a:pt x="5955" y="18340"/>
                </a:lnTo>
                <a:lnTo>
                  <a:pt x="5955" y="18136"/>
                </a:lnTo>
                <a:lnTo>
                  <a:pt x="5854" y="17932"/>
                </a:lnTo>
                <a:lnTo>
                  <a:pt x="5753" y="17321"/>
                </a:lnTo>
                <a:lnTo>
                  <a:pt x="5652" y="17117"/>
                </a:lnTo>
                <a:lnTo>
                  <a:pt x="5652" y="16913"/>
                </a:lnTo>
                <a:lnTo>
                  <a:pt x="5551" y="16709"/>
                </a:lnTo>
                <a:lnTo>
                  <a:pt x="5551" y="16506"/>
                </a:lnTo>
                <a:lnTo>
                  <a:pt x="5450" y="16506"/>
                </a:lnTo>
                <a:lnTo>
                  <a:pt x="5450" y="16302"/>
                </a:lnTo>
                <a:lnTo>
                  <a:pt x="5350" y="16302"/>
                </a:lnTo>
                <a:lnTo>
                  <a:pt x="5148" y="15894"/>
                </a:lnTo>
                <a:lnTo>
                  <a:pt x="4845" y="15691"/>
                </a:lnTo>
                <a:lnTo>
                  <a:pt x="4643" y="15487"/>
                </a:lnTo>
                <a:lnTo>
                  <a:pt x="4542" y="15487"/>
                </a:lnTo>
                <a:lnTo>
                  <a:pt x="4239" y="15283"/>
                </a:lnTo>
                <a:lnTo>
                  <a:pt x="3936" y="15283"/>
                </a:lnTo>
                <a:lnTo>
                  <a:pt x="3735" y="15079"/>
                </a:lnTo>
                <a:lnTo>
                  <a:pt x="3028" y="15079"/>
                </a:lnTo>
                <a:lnTo>
                  <a:pt x="2826" y="14875"/>
                </a:lnTo>
                <a:lnTo>
                  <a:pt x="2523" y="14875"/>
                </a:lnTo>
                <a:lnTo>
                  <a:pt x="2422" y="14672"/>
                </a:lnTo>
                <a:lnTo>
                  <a:pt x="2321" y="14672"/>
                </a:lnTo>
                <a:lnTo>
                  <a:pt x="2221" y="14468"/>
                </a:lnTo>
                <a:lnTo>
                  <a:pt x="2120" y="14468"/>
                </a:lnTo>
                <a:lnTo>
                  <a:pt x="2120" y="14060"/>
                </a:lnTo>
                <a:lnTo>
                  <a:pt x="2019" y="13857"/>
                </a:lnTo>
                <a:lnTo>
                  <a:pt x="1918" y="13449"/>
                </a:lnTo>
                <a:lnTo>
                  <a:pt x="1918" y="13042"/>
                </a:lnTo>
                <a:lnTo>
                  <a:pt x="1817" y="12634"/>
                </a:lnTo>
                <a:lnTo>
                  <a:pt x="1817" y="12430"/>
                </a:lnTo>
                <a:lnTo>
                  <a:pt x="1716" y="12023"/>
                </a:lnTo>
                <a:lnTo>
                  <a:pt x="1716" y="11819"/>
                </a:lnTo>
                <a:lnTo>
                  <a:pt x="1615" y="11208"/>
                </a:lnTo>
                <a:lnTo>
                  <a:pt x="1615" y="10800"/>
                </a:lnTo>
                <a:lnTo>
                  <a:pt x="1514" y="10596"/>
                </a:lnTo>
                <a:lnTo>
                  <a:pt x="1514" y="10392"/>
                </a:lnTo>
                <a:lnTo>
                  <a:pt x="1413" y="10392"/>
                </a:lnTo>
                <a:lnTo>
                  <a:pt x="1312" y="10189"/>
                </a:lnTo>
                <a:lnTo>
                  <a:pt x="908" y="9781"/>
                </a:lnTo>
                <a:lnTo>
                  <a:pt x="807" y="9781"/>
                </a:lnTo>
                <a:lnTo>
                  <a:pt x="606" y="9577"/>
                </a:lnTo>
                <a:lnTo>
                  <a:pt x="505" y="9374"/>
                </a:lnTo>
                <a:lnTo>
                  <a:pt x="404" y="9374"/>
                </a:lnTo>
                <a:lnTo>
                  <a:pt x="303" y="9170"/>
                </a:lnTo>
                <a:lnTo>
                  <a:pt x="303" y="8966"/>
                </a:lnTo>
                <a:lnTo>
                  <a:pt x="202" y="8762"/>
                </a:lnTo>
                <a:lnTo>
                  <a:pt x="0" y="8151"/>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88" name="Freeform 126"/>
          <p:cNvSpPr/>
          <p:nvPr/>
        </p:nvSpPr>
        <p:spPr>
          <a:xfrm>
            <a:off x="8636207" y="4665657"/>
            <a:ext cx="55572" cy="89138"/>
          </a:xfrm>
          <a:custGeom>
            <a:avLst/>
            <a:gdLst/>
            <a:ahLst/>
            <a:cxnLst>
              <a:cxn ang="0">
                <a:pos x="wd2" y="hd2"/>
              </a:cxn>
              <a:cxn ang="5400000">
                <a:pos x="wd2" y="hd2"/>
              </a:cxn>
              <a:cxn ang="10800000">
                <a:pos x="wd2" y="hd2"/>
              </a:cxn>
              <a:cxn ang="16200000">
                <a:pos x="wd2" y="hd2"/>
              </a:cxn>
            </a:cxnLst>
            <a:rect l="0" t="0" r="r" b="b"/>
            <a:pathLst>
              <a:path w="21600" h="21600" extrusionOk="0">
                <a:moveTo>
                  <a:pt x="6750" y="0"/>
                </a:moveTo>
                <a:lnTo>
                  <a:pt x="5400" y="0"/>
                </a:lnTo>
                <a:lnTo>
                  <a:pt x="5400" y="697"/>
                </a:lnTo>
                <a:lnTo>
                  <a:pt x="4050" y="697"/>
                </a:lnTo>
                <a:lnTo>
                  <a:pt x="4050" y="2090"/>
                </a:lnTo>
                <a:lnTo>
                  <a:pt x="1350" y="3484"/>
                </a:lnTo>
                <a:lnTo>
                  <a:pt x="1350" y="4877"/>
                </a:lnTo>
                <a:lnTo>
                  <a:pt x="0" y="6271"/>
                </a:lnTo>
                <a:lnTo>
                  <a:pt x="0" y="16026"/>
                </a:lnTo>
                <a:lnTo>
                  <a:pt x="1350" y="16723"/>
                </a:lnTo>
                <a:lnTo>
                  <a:pt x="1350" y="18116"/>
                </a:lnTo>
                <a:lnTo>
                  <a:pt x="4050" y="19510"/>
                </a:lnTo>
                <a:lnTo>
                  <a:pt x="4050" y="20206"/>
                </a:lnTo>
                <a:lnTo>
                  <a:pt x="5400" y="20903"/>
                </a:lnTo>
                <a:lnTo>
                  <a:pt x="8100" y="20903"/>
                </a:lnTo>
                <a:lnTo>
                  <a:pt x="9450" y="21600"/>
                </a:lnTo>
                <a:lnTo>
                  <a:pt x="10800" y="20903"/>
                </a:lnTo>
                <a:lnTo>
                  <a:pt x="14850" y="20903"/>
                </a:lnTo>
                <a:lnTo>
                  <a:pt x="17550" y="20206"/>
                </a:lnTo>
                <a:lnTo>
                  <a:pt x="18900" y="20206"/>
                </a:lnTo>
                <a:lnTo>
                  <a:pt x="20250" y="19510"/>
                </a:lnTo>
                <a:lnTo>
                  <a:pt x="20250" y="18813"/>
                </a:lnTo>
                <a:lnTo>
                  <a:pt x="21600" y="18813"/>
                </a:lnTo>
                <a:lnTo>
                  <a:pt x="21600" y="9755"/>
                </a:lnTo>
                <a:lnTo>
                  <a:pt x="20250" y="8361"/>
                </a:lnTo>
                <a:lnTo>
                  <a:pt x="20250" y="6968"/>
                </a:lnTo>
                <a:lnTo>
                  <a:pt x="18900" y="6968"/>
                </a:lnTo>
                <a:lnTo>
                  <a:pt x="18900" y="6271"/>
                </a:lnTo>
                <a:lnTo>
                  <a:pt x="14850" y="4181"/>
                </a:lnTo>
                <a:lnTo>
                  <a:pt x="13500" y="2787"/>
                </a:lnTo>
                <a:lnTo>
                  <a:pt x="10800" y="1394"/>
                </a:lnTo>
                <a:lnTo>
                  <a:pt x="10800" y="697"/>
                </a:lnTo>
                <a:lnTo>
                  <a:pt x="8100" y="697"/>
                </a:lnTo>
                <a:lnTo>
                  <a:pt x="8100" y="0"/>
                </a:lnTo>
                <a:lnTo>
                  <a:pt x="6750" y="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89" name="Freeform 127"/>
          <p:cNvSpPr/>
          <p:nvPr/>
        </p:nvSpPr>
        <p:spPr>
          <a:xfrm>
            <a:off x="8636207" y="4665657"/>
            <a:ext cx="55572" cy="89138"/>
          </a:xfrm>
          <a:custGeom>
            <a:avLst/>
            <a:gdLst/>
            <a:ahLst/>
            <a:cxnLst>
              <a:cxn ang="0">
                <a:pos x="wd2" y="hd2"/>
              </a:cxn>
              <a:cxn ang="5400000">
                <a:pos x="wd2" y="hd2"/>
              </a:cxn>
              <a:cxn ang="10800000">
                <a:pos x="wd2" y="hd2"/>
              </a:cxn>
              <a:cxn ang="16200000">
                <a:pos x="wd2" y="hd2"/>
              </a:cxn>
            </a:cxnLst>
            <a:rect l="0" t="0" r="r" b="b"/>
            <a:pathLst>
              <a:path w="21600" h="21600" extrusionOk="0">
                <a:moveTo>
                  <a:pt x="6750" y="0"/>
                </a:moveTo>
                <a:lnTo>
                  <a:pt x="5400" y="0"/>
                </a:lnTo>
                <a:lnTo>
                  <a:pt x="5400" y="697"/>
                </a:lnTo>
                <a:lnTo>
                  <a:pt x="4050" y="697"/>
                </a:lnTo>
                <a:lnTo>
                  <a:pt x="4050" y="2090"/>
                </a:lnTo>
                <a:lnTo>
                  <a:pt x="1350" y="3484"/>
                </a:lnTo>
                <a:lnTo>
                  <a:pt x="1350" y="4877"/>
                </a:lnTo>
                <a:lnTo>
                  <a:pt x="0" y="6271"/>
                </a:lnTo>
                <a:lnTo>
                  <a:pt x="0" y="16026"/>
                </a:lnTo>
                <a:lnTo>
                  <a:pt x="1350" y="16723"/>
                </a:lnTo>
                <a:lnTo>
                  <a:pt x="1350" y="18116"/>
                </a:lnTo>
                <a:lnTo>
                  <a:pt x="4050" y="19510"/>
                </a:lnTo>
                <a:lnTo>
                  <a:pt x="4050" y="20206"/>
                </a:lnTo>
                <a:lnTo>
                  <a:pt x="5400" y="20903"/>
                </a:lnTo>
                <a:lnTo>
                  <a:pt x="8100" y="20903"/>
                </a:lnTo>
                <a:lnTo>
                  <a:pt x="9450" y="21600"/>
                </a:lnTo>
                <a:lnTo>
                  <a:pt x="10800" y="20903"/>
                </a:lnTo>
                <a:lnTo>
                  <a:pt x="14850" y="20903"/>
                </a:lnTo>
                <a:lnTo>
                  <a:pt x="17550" y="20206"/>
                </a:lnTo>
                <a:lnTo>
                  <a:pt x="18900" y="20206"/>
                </a:lnTo>
                <a:lnTo>
                  <a:pt x="20250" y="19510"/>
                </a:lnTo>
                <a:lnTo>
                  <a:pt x="20250" y="18813"/>
                </a:lnTo>
                <a:lnTo>
                  <a:pt x="21600" y="18813"/>
                </a:lnTo>
                <a:lnTo>
                  <a:pt x="21600" y="9755"/>
                </a:lnTo>
                <a:lnTo>
                  <a:pt x="20250" y="8361"/>
                </a:lnTo>
                <a:lnTo>
                  <a:pt x="20250" y="6968"/>
                </a:lnTo>
                <a:lnTo>
                  <a:pt x="18900" y="6968"/>
                </a:lnTo>
                <a:lnTo>
                  <a:pt x="18900" y="6271"/>
                </a:lnTo>
                <a:lnTo>
                  <a:pt x="14850" y="4181"/>
                </a:lnTo>
                <a:lnTo>
                  <a:pt x="13500" y="2787"/>
                </a:lnTo>
                <a:lnTo>
                  <a:pt x="10800" y="1394"/>
                </a:lnTo>
                <a:lnTo>
                  <a:pt x="10800" y="697"/>
                </a:lnTo>
                <a:lnTo>
                  <a:pt x="8100" y="697"/>
                </a:lnTo>
                <a:lnTo>
                  <a:pt x="8100" y="0"/>
                </a:lnTo>
                <a:lnTo>
                  <a:pt x="6750" y="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90" name="Freeform 128"/>
          <p:cNvSpPr/>
          <p:nvPr/>
        </p:nvSpPr>
        <p:spPr>
          <a:xfrm>
            <a:off x="7701909" y="4438498"/>
            <a:ext cx="250074" cy="158149"/>
          </a:xfrm>
          <a:custGeom>
            <a:avLst/>
            <a:gdLst/>
            <a:ahLst/>
            <a:cxnLst>
              <a:cxn ang="0">
                <a:pos x="wd2" y="hd2"/>
              </a:cxn>
              <a:cxn ang="5400000">
                <a:pos x="wd2" y="hd2"/>
              </a:cxn>
              <a:cxn ang="10800000">
                <a:pos x="wd2" y="hd2"/>
              </a:cxn>
              <a:cxn ang="16200000">
                <a:pos x="wd2" y="hd2"/>
              </a:cxn>
            </a:cxnLst>
            <a:rect l="0" t="0" r="r" b="b"/>
            <a:pathLst>
              <a:path w="21600" h="21600" extrusionOk="0">
                <a:moveTo>
                  <a:pt x="7500" y="11782"/>
                </a:moveTo>
                <a:lnTo>
                  <a:pt x="7500" y="9425"/>
                </a:lnTo>
                <a:lnTo>
                  <a:pt x="7800" y="8640"/>
                </a:lnTo>
                <a:lnTo>
                  <a:pt x="7800" y="7462"/>
                </a:lnTo>
                <a:lnTo>
                  <a:pt x="7500" y="7462"/>
                </a:lnTo>
                <a:lnTo>
                  <a:pt x="7500" y="7069"/>
                </a:lnTo>
                <a:lnTo>
                  <a:pt x="6900" y="7069"/>
                </a:lnTo>
                <a:lnTo>
                  <a:pt x="6600" y="6676"/>
                </a:lnTo>
                <a:lnTo>
                  <a:pt x="1500" y="6676"/>
                </a:lnTo>
                <a:lnTo>
                  <a:pt x="1500" y="7069"/>
                </a:lnTo>
                <a:lnTo>
                  <a:pt x="1200" y="7069"/>
                </a:lnTo>
                <a:lnTo>
                  <a:pt x="600" y="7462"/>
                </a:lnTo>
                <a:lnTo>
                  <a:pt x="0" y="8247"/>
                </a:lnTo>
                <a:lnTo>
                  <a:pt x="0" y="18065"/>
                </a:lnTo>
                <a:lnTo>
                  <a:pt x="300" y="18458"/>
                </a:lnTo>
                <a:lnTo>
                  <a:pt x="600" y="19244"/>
                </a:lnTo>
                <a:lnTo>
                  <a:pt x="900" y="19636"/>
                </a:lnTo>
                <a:lnTo>
                  <a:pt x="900" y="20029"/>
                </a:lnTo>
                <a:lnTo>
                  <a:pt x="1200" y="20029"/>
                </a:lnTo>
                <a:lnTo>
                  <a:pt x="1200" y="20422"/>
                </a:lnTo>
                <a:lnTo>
                  <a:pt x="1500" y="20815"/>
                </a:lnTo>
                <a:lnTo>
                  <a:pt x="1800" y="20815"/>
                </a:lnTo>
                <a:lnTo>
                  <a:pt x="2100" y="21207"/>
                </a:lnTo>
                <a:lnTo>
                  <a:pt x="2400" y="21207"/>
                </a:lnTo>
                <a:lnTo>
                  <a:pt x="2700" y="21600"/>
                </a:lnTo>
                <a:lnTo>
                  <a:pt x="3600" y="21600"/>
                </a:lnTo>
                <a:lnTo>
                  <a:pt x="3600" y="21207"/>
                </a:lnTo>
                <a:lnTo>
                  <a:pt x="3900" y="21207"/>
                </a:lnTo>
                <a:lnTo>
                  <a:pt x="3900" y="20815"/>
                </a:lnTo>
                <a:lnTo>
                  <a:pt x="4200" y="20815"/>
                </a:lnTo>
                <a:lnTo>
                  <a:pt x="4500" y="20029"/>
                </a:lnTo>
                <a:lnTo>
                  <a:pt x="6600" y="17280"/>
                </a:lnTo>
                <a:lnTo>
                  <a:pt x="7200" y="16887"/>
                </a:lnTo>
                <a:lnTo>
                  <a:pt x="7200" y="16495"/>
                </a:lnTo>
                <a:lnTo>
                  <a:pt x="7500" y="16102"/>
                </a:lnTo>
                <a:lnTo>
                  <a:pt x="7800" y="16102"/>
                </a:lnTo>
                <a:lnTo>
                  <a:pt x="7800" y="15709"/>
                </a:lnTo>
                <a:lnTo>
                  <a:pt x="8100" y="15709"/>
                </a:lnTo>
                <a:lnTo>
                  <a:pt x="8400" y="15316"/>
                </a:lnTo>
                <a:lnTo>
                  <a:pt x="9900" y="15316"/>
                </a:lnTo>
                <a:lnTo>
                  <a:pt x="10800" y="15709"/>
                </a:lnTo>
                <a:lnTo>
                  <a:pt x="13200" y="15709"/>
                </a:lnTo>
                <a:lnTo>
                  <a:pt x="13500" y="15316"/>
                </a:lnTo>
                <a:lnTo>
                  <a:pt x="13800" y="15316"/>
                </a:lnTo>
                <a:lnTo>
                  <a:pt x="13800" y="14924"/>
                </a:lnTo>
                <a:lnTo>
                  <a:pt x="14100" y="14924"/>
                </a:lnTo>
                <a:lnTo>
                  <a:pt x="14400" y="14531"/>
                </a:lnTo>
                <a:lnTo>
                  <a:pt x="14700" y="13745"/>
                </a:lnTo>
                <a:lnTo>
                  <a:pt x="15000" y="13745"/>
                </a:lnTo>
                <a:lnTo>
                  <a:pt x="15000" y="13353"/>
                </a:lnTo>
                <a:lnTo>
                  <a:pt x="15900" y="13353"/>
                </a:lnTo>
                <a:lnTo>
                  <a:pt x="16200" y="12960"/>
                </a:lnTo>
                <a:lnTo>
                  <a:pt x="19500" y="12960"/>
                </a:lnTo>
                <a:lnTo>
                  <a:pt x="20100" y="12175"/>
                </a:lnTo>
                <a:lnTo>
                  <a:pt x="20100" y="9818"/>
                </a:lnTo>
                <a:lnTo>
                  <a:pt x="21000" y="8640"/>
                </a:lnTo>
                <a:lnTo>
                  <a:pt x="21600" y="8247"/>
                </a:lnTo>
                <a:lnTo>
                  <a:pt x="21300" y="6284"/>
                </a:lnTo>
                <a:lnTo>
                  <a:pt x="20400" y="3535"/>
                </a:lnTo>
                <a:lnTo>
                  <a:pt x="19800" y="1571"/>
                </a:lnTo>
                <a:lnTo>
                  <a:pt x="19500" y="0"/>
                </a:lnTo>
                <a:lnTo>
                  <a:pt x="18600" y="393"/>
                </a:lnTo>
                <a:lnTo>
                  <a:pt x="16800" y="393"/>
                </a:lnTo>
                <a:lnTo>
                  <a:pt x="15600" y="785"/>
                </a:lnTo>
                <a:lnTo>
                  <a:pt x="14700" y="785"/>
                </a:lnTo>
                <a:lnTo>
                  <a:pt x="14100" y="1178"/>
                </a:lnTo>
                <a:lnTo>
                  <a:pt x="13800" y="1178"/>
                </a:lnTo>
                <a:lnTo>
                  <a:pt x="13500" y="1571"/>
                </a:lnTo>
                <a:lnTo>
                  <a:pt x="13200" y="1571"/>
                </a:lnTo>
                <a:lnTo>
                  <a:pt x="11400" y="3927"/>
                </a:lnTo>
                <a:lnTo>
                  <a:pt x="11400" y="4320"/>
                </a:lnTo>
                <a:lnTo>
                  <a:pt x="11100" y="4713"/>
                </a:lnTo>
                <a:lnTo>
                  <a:pt x="11100" y="5498"/>
                </a:lnTo>
                <a:lnTo>
                  <a:pt x="10800" y="6284"/>
                </a:lnTo>
                <a:lnTo>
                  <a:pt x="10800" y="7855"/>
                </a:lnTo>
                <a:lnTo>
                  <a:pt x="10500" y="8247"/>
                </a:lnTo>
                <a:lnTo>
                  <a:pt x="10500" y="8640"/>
                </a:lnTo>
                <a:lnTo>
                  <a:pt x="10200" y="9033"/>
                </a:lnTo>
                <a:lnTo>
                  <a:pt x="9900" y="9818"/>
                </a:lnTo>
                <a:lnTo>
                  <a:pt x="8700" y="10604"/>
                </a:lnTo>
                <a:lnTo>
                  <a:pt x="8100" y="11389"/>
                </a:lnTo>
                <a:lnTo>
                  <a:pt x="7500" y="11782"/>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91" name="Freeform 129"/>
          <p:cNvSpPr/>
          <p:nvPr/>
        </p:nvSpPr>
        <p:spPr>
          <a:xfrm>
            <a:off x="7701909" y="4438498"/>
            <a:ext cx="250074" cy="158149"/>
          </a:xfrm>
          <a:custGeom>
            <a:avLst/>
            <a:gdLst/>
            <a:ahLst/>
            <a:cxnLst>
              <a:cxn ang="0">
                <a:pos x="wd2" y="hd2"/>
              </a:cxn>
              <a:cxn ang="5400000">
                <a:pos x="wd2" y="hd2"/>
              </a:cxn>
              <a:cxn ang="10800000">
                <a:pos x="wd2" y="hd2"/>
              </a:cxn>
              <a:cxn ang="16200000">
                <a:pos x="wd2" y="hd2"/>
              </a:cxn>
            </a:cxnLst>
            <a:rect l="0" t="0" r="r" b="b"/>
            <a:pathLst>
              <a:path w="21600" h="21600" extrusionOk="0">
                <a:moveTo>
                  <a:pt x="7500" y="11782"/>
                </a:moveTo>
                <a:lnTo>
                  <a:pt x="7500" y="9425"/>
                </a:lnTo>
                <a:lnTo>
                  <a:pt x="7800" y="8640"/>
                </a:lnTo>
                <a:lnTo>
                  <a:pt x="7800" y="7462"/>
                </a:lnTo>
                <a:lnTo>
                  <a:pt x="7500" y="7462"/>
                </a:lnTo>
                <a:lnTo>
                  <a:pt x="7500" y="7069"/>
                </a:lnTo>
                <a:lnTo>
                  <a:pt x="6900" y="7069"/>
                </a:lnTo>
                <a:lnTo>
                  <a:pt x="6600" y="6676"/>
                </a:lnTo>
                <a:lnTo>
                  <a:pt x="1500" y="6676"/>
                </a:lnTo>
                <a:lnTo>
                  <a:pt x="1500" y="7069"/>
                </a:lnTo>
                <a:lnTo>
                  <a:pt x="1200" y="7069"/>
                </a:lnTo>
                <a:lnTo>
                  <a:pt x="600" y="7462"/>
                </a:lnTo>
                <a:lnTo>
                  <a:pt x="0" y="8247"/>
                </a:lnTo>
                <a:lnTo>
                  <a:pt x="0" y="18065"/>
                </a:lnTo>
                <a:lnTo>
                  <a:pt x="300" y="18458"/>
                </a:lnTo>
                <a:lnTo>
                  <a:pt x="600" y="19244"/>
                </a:lnTo>
                <a:lnTo>
                  <a:pt x="900" y="19636"/>
                </a:lnTo>
                <a:lnTo>
                  <a:pt x="900" y="20029"/>
                </a:lnTo>
                <a:lnTo>
                  <a:pt x="1200" y="20029"/>
                </a:lnTo>
                <a:lnTo>
                  <a:pt x="1200" y="20422"/>
                </a:lnTo>
                <a:lnTo>
                  <a:pt x="1500" y="20815"/>
                </a:lnTo>
                <a:lnTo>
                  <a:pt x="1800" y="20815"/>
                </a:lnTo>
                <a:lnTo>
                  <a:pt x="2100" y="21207"/>
                </a:lnTo>
                <a:lnTo>
                  <a:pt x="2400" y="21207"/>
                </a:lnTo>
                <a:lnTo>
                  <a:pt x="2700" y="21600"/>
                </a:lnTo>
                <a:lnTo>
                  <a:pt x="3600" y="21600"/>
                </a:lnTo>
                <a:lnTo>
                  <a:pt x="3600" y="21207"/>
                </a:lnTo>
                <a:lnTo>
                  <a:pt x="3900" y="21207"/>
                </a:lnTo>
                <a:lnTo>
                  <a:pt x="3900" y="20815"/>
                </a:lnTo>
                <a:lnTo>
                  <a:pt x="4200" y="20815"/>
                </a:lnTo>
                <a:lnTo>
                  <a:pt x="4500" y="20029"/>
                </a:lnTo>
                <a:lnTo>
                  <a:pt x="6600" y="17280"/>
                </a:lnTo>
                <a:lnTo>
                  <a:pt x="7200" y="16887"/>
                </a:lnTo>
                <a:lnTo>
                  <a:pt x="7200" y="16495"/>
                </a:lnTo>
                <a:lnTo>
                  <a:pt x="7500" y="16102"/>
                </a:lnTo>
                <a:lnTo>
                  <a:pt x="7800" y="16102"/>
                </a:lnTo>
                <a:lnTo>
                  <a:pt x="7800" y="15709"/>
                </a:lnTo>
                <a:lnTo>
                  <a:pt x="8100" y="15709"/>
                </a:lnTo>
                <a:lnTo>
                  <a:pt x="8400" y="15316"/>
                </a:lnTo>
                <a:lnTo>
                  <a:pt x="9900" y="15316"/>
                </a:lnTo>
                <a:lnTo>
                  <a:pt x="10800" y="15709"/>
                </a:lnTo>
                <a:lnTo>
                  <a:pt x="13200" y="15709"/>
                </a:lnTo>
                <a:lnTo>
                  <a:pt x="13500" y="15316"/>
                </a:lnTo>
                <a:lnTo>
                  <a:pt x="13800" y="15316"/>
                </a:lnTo>
                <a:lnTo>
                  <a:pt x="13800" y="14924"/>
                </a:lnTo>
                <a:lnTo>
                  <a:pt x="14100" y="14924"/>
                </a:lnTo>
                <a:lnTo>
                  <a:pt x="14400" y="14531"/>
                </a:lnTo>
                <a:lnTo>
                  <a:pt x="14700" y="13745"/>
                </a:lnTo>
                <a:lnTo>
                  <a:pt x="15000" y="13745"/>
                </a:lnTo>
                <a:lnTo>
                  <a:pt x="15000" y="13353"/>
                </a:lnTo>
                <a:lnTo>
                  <a:pt x="15900" y="13353"/>
                </a:lnTo>
                <a:lnTo>
                  <a:pt x="16200" y="12960"/>
                </a:lnTo>
                <a:lnTo>
                  <a:pt x="19500" y="12960"/>
                </a:lnTo>
                <a:lnTo>
                  <a:pt x="20100" y="12175"/>
                </a:lnTo>
                <a:lnTo>
                  <a:pt x="20100" y="9818"/>
                </a:lnTo>
                <a:lnTo>
                  <a:pt x="21000" y="8640"/>
                </a:lnTo>
                <a:lnTo>
                  <a:pt x="21600" y="8247"/>
                </a:lnTo>
                <a:lnTo>
                  <a:pt x="21300" y="6284"/>
                </a:lnTo>
                <a:lnTo>
                  <a:pt x="20400" y="3535"/>
                </a:lnTo>
                <a:lnTo>
                  <a:pt x="19800" y="1571"/>
                </a:lnTo>
                <a:lnTo>
                  <a:pt x="19500" y="0"/>
                </a:lnTo>
                <a:lnTo>
                  <a:pt x="18600" y="393"/>
                </a:lnTo>
                <a:lnTo>
                  <a:pt x="16800" y="393"/>
                </a:lnTo>
                <a:lnTo>
                  <a:pt x="15600" y="785"/>
                </a:lnTo>
                <a:lnTo>
                  <a:pt x="14700" y="785"/>
                </a:lnTo>
                <a:lnTo>
                  <a:pt x="14100" y="1178"/>
                </a:lnTo>
                <a:lnTo>
                  <a:pt x="13800" y="1178"/>
                </a:lnTo>
                <a:lnTo>
                  <a:pt x="13500" y="1571"/>
                </a:lnTo>
                <a:lnTo>
                  <a:pt x="13200" y="1571"/>
                </a:lnTo>
                <a:lnTo>
                  <a:pt x="11400" y="3927"/>
                </a:lnTo>
                <a:lnTo>
                  <a:pt x="11400" y="4320"/>
                </a:lnTo>
                <a:lnTo>
                  <a:pt x="11100" y="4713"/>
                </a:lnTo>
                <a:lnTo>
                  <a:pt x="11100" y="5498"/>
                </a:lnTo>
                <a:lnTo>
                  <a:pt x="10800" y="6284"/>
                </a:lnTo>
                <a:lnTo>
                  <a:pt x="10800" y="7855"/>
                </a:lnTo>
                <a:lnTo>
                  <a:pt x="10500" y="8247"/>
                </a:lnTo>
                <a:lnTo>
                  <a:pt x="10500" y="8640"/>
                </a:lnTo>
                <a:lnTo>
                  <a:pt x="10200" y="9033"/>
                </a:lnTo>
                <a:lnTo>
                  <a:pt x="9900" y="9818"/>
                </a:lnTo>
                <a:lnTo>
                  <a:pt x="8700" y="10604"/>
                </a:lnTo>
                <a:lnTo>
                  <a:pt x="8100" y="11389"/>
                </a:lnTo>
                <a:lnTo>
                  <a:pt x="7500" y="11782"/>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92" name="Freeform 130"/>
          <p:cNvSpPr/>
          <p:nvPr/>
        </p:nvSpPr>
        <p:spPr>
          <a:xfrm>
            <a:off x="7701909" y="4438498"/>
            <a:ext cx="250074" cy="158149"/>
          </a:xfrm>
          <a:custGeom>
            <a:avLst/>
            <a:gdLst/>
            <a:ahLst/>
            <a:cxnLst>
              <a:cxn ang="0">
                <a:pos x="wd2" y="hd2"/>
              </a:cxn>
              <a:cxn ang="5400000">
                <a:pos x="wd2" y="hd2"/>
              </a:cxn>
              <a:cxn ang="10800000">
                <a:pos x="wd2" y="hd2"/>
              </a:cxn>
              <a:cxn ang="16200000">
                <a:pos x="wd2" y="hd2"/>
              </a:cxn>
            </a:cxnLst>
            <a:rect l="0" t="0" r="r" b="b"/>
            <a:pathLst>
              <a:path w="21600" h="21600" extrusionOk="0">
                <a:moveTo>
                  <a:pt x="7500" y="11782"/>
                </a:moveTo>
                <a:lnTo>
                  <a:pt x="7500" y="9425"/>
                </a:lnTo>
                <a:lnTo>
                  <a:pt x="7800" y="8640"/>
                </a:lnTo>
                <a:lnTo>
                  <a:pt x="7800" y="7462"/>
                </a:lnTo>
                <a:lnTo>
                  <a:pt x="7500" y="7462"/>
                </a:lnTo>
                <a:lnTo>
                  <a:pt x="7500" y="7069"/>
                </a:lnTo>
                <a:lnTo>
                  <a:pt x="6900" y="7069"/>
                </a:lnTo>
                <a:lnTo>
                  <a:pt x="6600" y="6676"/>
                </a:lnTo>
                <a:lnTo>
                  <a:pt x="1500" y="6676"/>
                </a:lnTo>
                <a:lnTo>
                  <a:pt x="1500" y="7069"/>
                </a:lnTo>
                <a:lnTo>
                  <a:pt x="1200" y="7069"/>
                </a:lnTo>
                <a:lnTo>
                  <a:pt x="600" y="7462"/>
                </a:lnTo>
                <a:lnTo>
                  <a:pt x="0" y="8247"/>
                </a:lnTo>
                <a:lnTo>
                  <a:pt x="0" y="18065"/>
                </a:lnTo>
                <a:lnTo>
                  <a:pt x="300" y="18458"/>
                </a:lnTo>
                <a:lnTo>
                  <a:pt x="600" y="19244"/>
                </a:lnTo>
                <a:lnTo>
                  <a:pt x="900" y="19636"/>
                </a:lnTo>
                <a:lnTo>
                  <a:pt x="900" y="20029"/>
                </a:lnTo>
                <a:lnTo>
                  <a:pt x="1200" y="20029"/>
                </a:lnTo>
                <a:lnTo>
                  <a:pt x="1200" y="20422"/>
                </a:lnTo>
                <a:lnTo>
                  <a:pt x="1500" y="20815"/>
                </a:lnTo>
                <a:lnTo>
                  <a:pt x="1800" y="20815"/>
                </a:lnTo>
                <a:lnTo>
                  <a:pt x="2100" y="21207"/>
                </a:lnTo>
                <a:lnTo>
                  <a:pt x="2400" y="21207"/>
                </a:lnTo>
                <a:lnTo>
                  <a:pt x="2700" y="21600"/>
                </a:lnTo>
                <a:lnTo>
                  <a:pt x="3600" y="21600"/>
                </a:lnTo>
                <a:lnTo>
                  <a:pt x="3600" y="21207"/>
                </a:lnTo>
                <a:lnTo>
                  <a:pt x="3900" y="21207"/>
                </a:lnTo>
                <a:lnTo>
                  <a:pt x="3900" y="20815"/>
                </a:lnTo>
                <a:lnTo>
                  <a:pt x="4200" y="20815"/>
                </a:lnTo>
                <a:lnTo>
                  <a:pt x="4500" y="20029"/>
                </a:lnTo>
                <a:lnTo>
                  <a:pt x="6600" y="17280"/>
                </a:lnTo>
                <a:lnTo>
                  <a:pt x="7200" y="16887"/>
                </a:lnTo>
                <a:lnTo>
                  <a:pt x="7200" y="16495"/>
                </a:lnTo>
                <a:lnTo>
                  <a:pt x="7500" y="16102"/>
                </a:lnTo>
                <a:lnTo>
                  <a:pt x="7800" y="16102"/>
                </a:lnTo>
                <a:lnTo>
                  <a:pt x="7800" y="15709"/>
                </a:lnTo>
                <a:lnTo>
                  <a:pt x="8100" y="15709"/>
                </a:lnTo>
                <a:lnTo>
                  <a:pt x="8400" y="15316"/>
                </a:lnTo>
                <a:lnTo>
                  <a:pt x="9900" y="15316"/>
                </a:lnTo>
                <a:lnTo>
                  <a:pt x="10800" y="15709"/>
                </a:lnTo>
                <a:lnTo>
                  <a:pt x="13200" y="15709"/>
                </a:lnTo>
                <a:lnTo>
                  <a:pt x="13500" y="15316"/>
                </a:lnTo>
                <a:lnTo>
                  <a:pt x="13800" y="15316"/>
                </a:lnTo>
                <a:lnTo>
                  <a:pt x="13800" y="14924"/>
                </a:lnTo>
                <a:lnTo>
                  <a:pt x="14100" y="14924"/>
                </a:lnTo>
                <a:lnTo>
                  <a:pt x="14400" y="14531"/>
                </a:lnTo>
                <a:lnTo>
                  <a:pt x="14700" y="13745"/>
                </a:lnTo>
                <a:lnTo>
                  <a:pt x="15000" y="13745"/>
                </a:lnTo>
                <a:lnTo>
                  <a:pt x="15000" y="13353"/>
                </a:lnTo>
                <a:lnTo>
                  <a:pt x="15900" y="13353"/>
                </a:lnTo>
                <a:lnTo>
                  <a:pt x="16200" y="12960"/>
                </a:lnTo>
                <a:lnTo>
                  <a:pt x="19500" y="12960"/>
                </a:lnTo>
                <a:lnTo>
                  <a:pt x="20100" y="12175"/>
                </a:lnTo>
                <a:lnTo>
                  <a:pt x="20100" y="9818"/>
                </a:lnTo>
                <a:lnTo>
                  <a:pt x="21000" y="8640"/>
                </a:lnTo>
                <a:lnTo>
                  <a:pt x="21600" y="8247"/>
                </a:lnTo>
                <a:lnTo>
                  <a:pt x="21300" y="6284"/>
                </a:lnTo>
                <a:lnTo>
                  <a:pt x="20400" y="3535"/>
                </a:lnTo>
                <a:lnTo>
                  <a:pt x="19800" y="1571"/>
                </a:lnTo>
                <a:lnTo>
                  <a:pt x="19500" y="0"/>
                </a:lnTo>
                <a:lnTo>
                  <a:pt x="18600" y="393"/>
                </a:lnTo>
                <a:lnTo>
                  <a:pt x="16800" y="393"/>
                </a:lnTo>
                <a:lnTo>
                  <a:pt x="15600" y="785"/>
                </a:lnTo>
                <a:lnTo>
                  <a:pt x="14700" y="785"/>
                </a:lnTo>
                <a:lnTo>
                  <a:pt x="14100" y="1178"/>
                </a:lnTo>
                <a:lnTo>
                  <a:pt x="13800" y="1178"/>
                </a:lnTo>
                <a:lnTo>
                  <a:pt x="13500" y="1571"/>
                </a:lnTo>
                <a:lnTo>
                  <a:pt x="13200" y="1571"/>
                </a:lnTo>
                <a:lnTo>
                  <a:pt x="11400" y="3927"/>
                </a:lnTo>
                <a:lnTo>
                  <a:pt x="11400" y="4320"/>
                </a:lnTo>
                <a:lnTo>
                  <a:pt x="11100" y="4713"/>
                </a:lnTo>
                <a:lnTo>
                  <a:pt x="11100" y="5498"/>
                </a:lnTo>
                <a:lnTo>
                  <a:pt x="10800" y="6284"/>
                </a:lnTo>
                <a:lnTo>
                  <a:pt x="10800" y="7855"/>
                </a:lnTo>
                <a:lnTo>
                  <a:pt x="10500" y="8247"/>
                </a:lnTo>
                <a:lnTo>
                  <a:pt x="10500" y="8640"/>
                </a:lnTo>
                <a:lnTo>
                  <a:pt x="10200" y="9033"/>
                </a:lnTo>
                <a:lnTo>
                  <a:pt x="9900" y="9818"/>
                </a:lnTo>
                <a:lnTo>
                  <a:pt x="8700" y="10604"/>
                </a:lnTo>
                <a:lnTo>
                  <a:pt x="8100" y="11389"/>
                </a:lnTo>
                <a:lnTo>
                  <a:pt x="7500" y="11782"/>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93" name="Freeform 131"/>
          <p:cNvSpPr/>
          <p:nvPr/>
        </p:nvSpPr>
        <p:spPr>
          <a:xfrm>
            <a:off x="7701909" y="4438498"/>
            <a:ext cx="250074" cy="158149"/>
          </a:xfrm>
          <a:custGeom>
            <a:avLst/>
            <a:gdLst/>
            <a:ahLst/>
            <a:cxnLst>
              <a:cxn ang="0">
                <a:pos x="wd2" y="hd2"/>
              </a:cxn>
              <a:cxn ang="5400000">
                <a:pos x="wd2" y="hd2"/>
              </a:cxn>
              <a:cxn ang="10800000">
                <a:pos x="wd2" y="hd2"/>
              </a:cxn>
              <a:cxn ang="16200000">
                <a:pos x="wd2" y="hd2"/>
              </a:cxn>
            </a:cxnLst>
            <a:rect l="0" t="0" r="r" b="b"/>
            <a:pathLst>
              <a:path w="21600" h="21600" extrusionOk="0">
                <a:moveTo>
                  <a:pt x="7500" y="11782"/>
                </a:moveTo>
                <a:lnTo>
                  <a:pt x="7500" y="9425"/>
                </a:lnTo>
                <a:lnTo>
                  <a:pt x="7800" y="8640"/>
                </a:lnTo>
                <a:lnTo>
                  <a:pt x="7800" y="7462"/>
                </a:lnTo>
                <a:lnTo>
                  <a:pt x="7500" y="7462"/>
                </a:lnTo>
                <a:lnTo>
                  <a:pt x="7500" y="7069"/>
                </a:lnTo>
                <a:lnTo>
                  <a:pt x="6900" y="7069"/>
                </a:lnTo>
                <a:lnTo>
                  <a:pt x="6600" y="6676"/>
                </a:lnTo>
                <a:lnTo>
                  <a:pt x="1500" y="6676"/>
                </a:lnTo>
                <a:lnTo>
                  <a:pt x="1500" y="7069"/>
                </a:lnTo>
                <a:lnTo>
                  <a:pt x="1200" y="7069"/>
                </a:lnTo>
                <a:lnTo>
                  <a:pt x="600" y="7462"/>
                </a:lnTo>
                <a:lnTo>
                  <a:pt x="0" y="8247"/>
                </a:lnTo>
                <a:lnTo>
                  <a:pt x="0" y="18065"/>
                </a:lnTo>
                <a:lnTo>
                  <a:pt x="300" y="18458"/>
                </a:lnTo>
                <a:lnTo>
                  <a:pt x="600" y="19244"/>
                </a:lnTo>
                <a:lnTo>
                  <a:pt x="900" y="19636"/>
                </a:lnTo>
                <a:lnTo>
                  <a:pt x="900" y="20029"/>
                </a:lnTo>
                <a:lnTo>
                  <a:pt x="1200" y="20029"/>
                </a:lnTo>
                <a:lnTo>
                  <a:pt x="1200" y="20422"/>
                </a:lnTo>
                <a:lnTo>
                  <a:pt x="1500" y="20815"/>
                </a:lnTo>
                <a:lnTo>
                  <a:pt x="1800" y="20815"/>
                </a:lnTo>
                <a:lnTo>
                  <a:pt x="2100" y="21207"/>
                </a:lnTo>
                <a:lnTo>
                  <a:pt x="2400" y="21207"/>
                </a:lnTo>
                <a:lnTo>
                  <a:pt x="2700" y="21600"/>
                </a:lnTo>
                <a:lnTo>
                  <a:pt x="3600" y="21600"/>
                </a:lnTo>
                <a:lnTo>
                  <a:pt x="3600" y="21207"/>
                </a:lnTo>
                <a:lnTo>
                  <a:pt x="3900" y="21207"/>
                </a:lnTo>
                <a:lnTo>
                  <a:pt x="3900" y="20815"/>
                </a:lnTo>
                <a:lnTo>
                  <a:pt x="4200" y="20815"/>
                </a:lnTo>
                <a:lnTo>
                  <a:pt x="4500" y="20029"/>
                </a:lnTo>
                <a:lnTo>
                  <a:pt x="6600" y="17280"/>
                </a:lnTo>
                <a:lnTo>
                  <a:pt x="7200" y="16887"/>
                </a:lnTo>
                <a:lnTo>
                  <a:pt x="7200" y="16495"/>
                </a:lnTo>
                <a:lnTo>
                  <a:pt x="7500" y="16102"/>
                </a:lnTo>
                <a:lnTo>
                  <a:pt x="7800" y="16102"/>
                </a:lnTo>
                <a:lnTo>
                  <a:pt x="7800" y="15709"/>
                </a:lnTo>
                <a:lnTo>
                  <a:pt x="8100" y="15709"/>
                </a:lnTo>
                <a:lnTo>
                  <a:pt x="8400" y="15316"/>
                </a:lnTo>
                <a:lnTo>
                  <a:pt x="9900" y="15316"/>
                </a:lnTo>
                <a:lnTo>
                  <a:pt x="10800" y="15709"/>
                </a:lnTo>
                <a:lnTo>
                  <a:pt x="13200" y="15709"/>
                </a:lnTo>
                <a:lnTo>
                  <a:pt x="13500" y="15316"/>
                </a:lnTo>
                <a:lnTo>
                  <a:pt x="13800" y="15316"/>
                </a:lnTo>
                <a:lnTo>
                  <a:pt x="13800" y="14924"/>
                </a:lnTo>
                <a:lnTo>
                  <a:pt x="14100" y="14924"/>
                </a:lnTo>
                <a:lnTo>
                  <a:pt x="14400" y="14531"/>
                </a:lnTo>
                <a:lnTo>
                  <a:pt x="14700" y="13745"/>
                </a:lnTo>
                <a:lnTo>
                  <a:pt x="15000" y="13745"/>
                </a:lnTo>
                <a:lnTo>
                  <a:pt x="15000" y="13353"/>
                </a:lnTo>
                <a:lnTo>
                  <a:pt x="15900" y="13353"/>
                </a:lnTo>
                <a:lnTo>
                  <a:pt x="16200" y="12960"/>
                </a:lnTo>
                <a:lnTo>
                  <a:pt x="19500" y="12960"/>
                </a:lnTo>
                <a:lnTo>
                  <a:pt x="20100" y="12175"/>
                </a:lnTo>
                <a:lnTo>
                  <a:pt x="20100" y="9818"/>
                </a:lnTo>
                <a:lnTo>
                  <a:pt x="21000" y="8640"/>
                </a:lnTo>
                <a:lnTo>
                  <a:pt x="21600" y="8247"/>
                </a:lnTo>
                <a:lnTo>
                  <a:pt x="21300" y="6284"/>
                </a:lnTo>
                <a:lnTo>
                  <a:pt x="20400" y="3535"/>
                </a:lnTo>
                <a:lnTo>
                  <a:pt x="19800" y="1571"/>
                </a:lnTo>
                <a:lnTo>
                  <a:pt x="19500" y="0"/>
                </a:lnTo>
                <a:lnTo>
                  <a:pt x="18600" y="393"/>
                </a:lnTo>
                <a:lnTo>
                  <a:pt x="16800" y="393"/>
                </a:lnTo>
                <a:lnTo>
                  <a:pt x="15600" y="785"/>
                </a:lnTo>
                <a:lnTo>
                  <a:pt x="14700" y="785"/>
                </a:lnTo>
                <a:lnTo>
                  <a:pt x="14100" y="1178"/>
                </a:lnTo>
                <a:lnTo>
                  <a:pt x="13800" y="1178"/>
                </a:lnTo>
                <a:lnTo>
                  <a:pt x="13500" y="1571"/>
                </a:lnTo>
                <a:lnTo>
                  <a:pt x="13200" y="1571"/>
                </a:lnTo>
                <a:lnTo>
                  <a:pt x="11400" y="3927"/>
                </a:lnTo>
                <a:lnTo>
                  <a:pt x="11400" y="4320"/>
                </a:lnTo>
                <a:lnTo>
                  <a:pt x="11100" y="4713"/>
                </a:lnTo>
                <a:lnTo>
                  <a:pt x="11100" y="5498"/>
                </a:lnTo>
                <a:lnTo>
                  <a:pt x="10800" y="6284"/>
                </a:lnTo>
                <a:lnTo>
                  <a:pt x="10800" y="7855"/>
                </a:lnTo>
                <a:lnTo>
                  <a:pt x="10500" y="8247"/>
                </a:lnTo>
                <a:lnTo>
                  <a:pt x="10500" y="8640"/>
                </a:lnTo>
                <a:lnTo>
                  <a:pt x="10200" y="9033"/>
                </a:lnTo>
                <a:lnTo>
                  <a:pt x="9900" y="9818"/>
                </a:lnTo>
                <a:lnTo>
                  <a:pt x="8700" y="10604"/>
                </a:lnTo>
                <a:lnTo>
                  <a:pt x="8100" y="11389"/>
                </a:lnTo>
                <a:lnTo>
                  <a:pt x="7500" y="11782"/>
                </a:lnTo>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94" name="Freeform 132"/>
          <p:cNvSpPr/>
          <p:nvPr/>
        </p:nvSpPr>
        <p:spPr>
          <a:xfrm>
            <a:off x="7701909" y="4438498"/>
            <a:ext cx="250074" cy="158149"/>
          </a:xfrm>
          <a:custGeom>
            <a:avLst/>
            <a:gdLst/>
            <a:ahLst/>
            <a:cxnLst>
              <a:cxn ang="0">
                <a:pos x="wd2" y="hd2"/>
              </a:cxn>
              <a:cxn ang="5400000">
                <a:pos x="wd2" y="hd2"/>
              </a:cxn>
              <a:cxn ang="10800000">
                <a:pos x="wd2" y="hd2"/>
              </a:cxn>
              <a:cxn ang="16200000">
                <a:pos x="wd2" y="hd2"/>
              </a:cxn>
            </a:cxnLst>
            <a:rect l="0" t="0" r="r" b="b"/>
            <a:pathLst>
              <a:path w="21600" h="21600" extrusionOk="0">
                <a:moveTo>
                  <a:pt x="7500" y="11782"/>
                </a:moveTo>
                <a:lnTo>
                  <a:pt x="7500" y="9425"/>
                </a:lnTo>
                <a:lnTo>
                  <a:pt x="7800" y="8640"/>
                </a:lnTo>
                <a:lnTo>
                  <a:pt x="7800" y="7462"/>
                </a:lnTo>
                <a:lnTo>
                  <a:pt x="7500" y="7462"/>
                </a:lnTo>
                <a:lnTo>
                  <a:pt x="7500" y="7069"/>
                </a:lnTo>
                <a:lnTo>
                  <a:pt x="6900" y="7069"/>
                </a:lnTo>
                <a:lnTo>
                  <a:pt x="6600" y="6676"/>
                </a:lnTo>
                <a:lnTo>
                  <a:pt x="1500" y="6676"/>
                </a:lnTo>
                <a:lnTo>
                  <a:pt x="1500" y="7069"/>
                </a:lnTo>
                <a:lnTo>
                  <a:pt x="1200" y="7069"/>
                </a:lnTo>
                <a:lnTo>
                  <a:pt x="600" y="7462"/>
                </a:lnTo>
                <a:lnTo>
                  <a:pt x="0" y="8247"/>
                </a:lnTo>
                <a:lnTo>
                  <a:pt x="0" y="18065"/>
                </a:lnTo>
                <a:lnTo>
                  <a:pt x="300" y="18458"/>
                </a:lnTo>
                <a:lnTo>
                  <a:pt x="600" y="19244"/>
                </a:lnTo>
                <a:lnTo>
                  <a:pt x="900" y="19636"/>
                </a:lnTo>
                <a:lnTo>
                  <a:pt x="900" y="20029"/>
                </a:lnTo>
                <a:lnTo>
                  <a:pt x="1200" y="20029"/>
                </a:lnTo>
                <a:lnTo>
                  <a:pt x="1200" y="20422"/>
                </a:lnTo>
                <a:lnTo>
                  <a:pt x="1500" y="20815"/>
                </a:lnTo>
                <a:lnTo>
                  <a:pt x="1800" y="20815"/>
                </a:lnTo>
                <a:lnTo>
                  <a:pt x="2100" y="21207"/>
                </a:lnTo>
                <a:lnTo>
                  <a:pt x="2400" y="21207"/>
                </a:lnTo>
                <a:lnTo>
                  <a:pt x="2700" y="21600"/>
                </a:lnTo>
                <a:lnTo>
                  <a:pt x="3600" y="21600"/>
                </a:lnTo>
                <a:lnTo>
                  <a:pt x="3600" y="21207"/>
                </a:lnTo>
                <a:lnTo>
                  <a:pt x="3900" y="21207"/>
                </a:lnTo>
                <a:lnTo>
                  <a:pt x="3900" y="20815"/>
                </a:lnTo>
                <a:lnTo>
                  <a:pt x="4200" y="20815"/>
                </a:lnTo>
                <a:lnTo>
                  <a:pt x="4500" y="20029"/>
                </a:lnTo>
                <a:lnTo>
                  <a:pt x="6600" y="17280"/>
                </a:lnTo>
                <a:lnTo>
                  <a:pt x="7200" y="16887"/>
                </a:lnTo>
                <a:lnTo>
                  <a:pt x="7200" y="16495"/>
                </a:lnTo>
                <a:lnTo>
                  <a:pt x="7500" y="16102"/>
                </a:lnTo>
                <a:lnTo>
                  <a:pt x="7800" y="16102"/>
                </a:lnTo>
                <a:lnTo>
                  <a:pt x="7800" y="15709"/>
                </a:lnTo>
                <a:lnTo>
                  <a:pt x="8100" y="15709"/>
                </a:lnTo>
                <a:lnTo>
                  <a:pt x="8400" y="15316"/>
                </a:lnTo>
                <a:lnTo>
                  <a:pt x="9900" y="15316"/>
                </a:lnTo>
                <a:lnTo>
                  <a:pt x="10800" y="15709"/>
                </a:lnTo>
                <a:lnTo>
                  <a:pt x="13200" y="15709"/>
                </a:lnTo>
                <a:lnTo>
                  <a:pt x="13500" y="15316"/>
                </a:lnTo>
                <a:lnTo>
                  <a:pt x="13800" y="15316"/>
                </a:lnTo>
                <a:lnTo>
                  <a:pt x="13800" y="14924"/>
                </a:lnTo>
                <a:lnTo>
                  <a:pt x="14100" y="14924"/>
                </a:lnTo>
                <a:lnTo>
                  <a:pt x="14400" y="14531"/>
                </a:lnTo>
                <a:lnTo>
                  <a:pt x="14700" y="13745"/>
                </a:lnTo>
                <a:lnTo>
                  <a:pt x="15000" y="13745"/>
                </a:lnTo>
                <a:lnTo>
                  <a:pt x="15000" y="13353"/>
                </a:lnTo>
                <a:lnTo>
                  <a:pt x="15900" y="13353"/>
                </a:lnTo>
                <a:lnTo>
                  <a:pt x="16200" y="12960"/>
                </a:lnTo>
                <a:lnTo>
                  <a:pt x="19500" y="12960"/>
                </a:lnTo>
                <a:lnTo>
                  <a:pt x="20100" y="12175"/>
                </a:lnTo>
                <a:lnTo>
                  <a:pt x="20100" y="9818"/>
                </a:lnTo>
                <a:lnTo>
                  <a:pt x="21000" y="8640"/>
                </a:lnTo>
                <a:lnTo>
                  <a:pt x="21600" y="8247"/>
                </a:lnTo>
                <a:lnTo>
                  <a:pt x="21300" y="6284"/>
                </a:lnTo>
                <a:lnTo>
                  <a:pt x="20400" y="3535"/>
                </a:lnTo>
                <a:lnTo>
                  <a:pt x="19800" y="1571"/>
                </a:lnTo>
                <a:lnTo>
                  <a:pt x="19500" y="0"/>
                </a:lnTo>
                <a:lnTo>
                  <a:pt x="18600" y="393"/>
                </a:lnTo>
                <a:lnTo>
                  <a:pt x="16800" y="393"/>
                </a:lnTo>
                <a:lnTo>
                  <a:pt x="15600" y="785"/>
                </a:lnTo>
                <a:lnTo>
                  <a:pt x="14700" y="785"/>
                </a:lnTo>
                <a:lnTo>
                  <a:pt x="14100" y="1178"/>
                </a:lnTo>
                <a:lnTo>
                  <a:pt x="13800" y="1178"/>
                </a:lnTo>
                <a:lnTo>
                  <a:pt x="13500" y="1571"/>
                </a:lnTo>
                <a:lnTo>
                  <a:pt x="13200" y="1571"/>
                </a:lnTo>
                <a:lnTo>
                  <a:pt x="11400" y="3927"/>
                </a:lnTo>
                <a:lnTo>
                  <a:pt x="11400" y="4320"/>
                </a:lnTo>
                <a:lnTo>
                  <a:pt x="11100" y="4713"/>
                </a:lnTo>
                <a:lnTo>
                  <a:pt x="11100" y="5498"/>
                </a:lnTo>
                <a:lnTo>
                  <a:pt x="10800" y="6284"/>
                </a:lnTo>
                <a:lnTo>
                  <a:pt x="10800" y="7855"/>
                </a:lnTo>
                <a:lnTo>
                  <a:pt x="10500" y="8247"/>
                </a:lnTo>
                <a:lnTo>
                  <a:pt x="10500" y="8640"/>
                </a:lnTo>
                <a:lnTo>
                  <a:pt x="10200" y="9033"/>
                </a:lnTo>
                <a:lnTo>
                  <a:pt x="9900" y="9818"/>
                </a:lnTo>
                <a:lnTo>
                  <a:pt x="8700" y="10604"/>
                </a:lnTo>
                <a:lnTo>
                  <a:pt x="8100" y="11389"/>
                </a:lnTo>
                <a:lnTo>
                  <a:pt x="7500" y="11782"/>
                </a:lnTo>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95" name="Freeform 133"/>
          <p:cNvSpPr/>
          <p:nvPr/>
        </p:nvSpPr>
        <p:spPr>
          <a:xfrm>
            <a:off x="7486567" y="4087698"/>
            <a:ext cx="104199" cy="103516"/>
          </a:xfrm>
          <a:custGeom>
            <a:avLst/>
            <a:gdLst/>
            <a:ahLst/>
            <a:cxnLst>
              <a:cxn ang="0">
                <a:pos x="wd2" y="hd2"/>
              </a:cxn>
              <a:cxn ang="5400000">
                <a:pos x="wd2" y="hd2"/>
              </a:cxn>
              <a:cxn ang="10800000">
                <a:pos x="wd2" y="hd2"/>
              </a:cxn>
              <a:cxn ang="16200000">
                <a:pos x="wd2" y="hd2"/>
              </a:cxn>
            </a:cxnLst>
            <a:rect l="0" t="0" r="r" b="b"/>
            <a:pathLst>
              <a:path w="21600" h="21600" extrusionOk="0">
                <a:moveTo>
                  <a:pt x="6480" y="21600"/>
                </a:moveTo>
                <a:lnTo>
                  <a:pt x="7200" y="21600"/>
                </a:lnTo>
                <a:lnTo>
                  <a:pt x="7200" y="21000"/>
                </a:lnTo>
                <a:lnTo>
                  <a:pt x="7920" y="21000"/>
                </a:lnTo>
                <a:lnTo>
                  <a:pt x="9360" y="19800"/>
                </a:lnTo>
                <a:lnTo>
                  <a:pt x="10080" y="18600"/>
                </a:lnTo>
                <a:lnTo>
                  <a:pt x="12240" y="16800"/>
                </a:lnTo>
                <a:lnTo>
                  <a:pt x="13680" y="16200"/>
                </a:lnTo>
                <a:lnTo>
                  <a:pt x="14400" y="15600"/>
                </a:lnTo>
                <a:lnTo>
                  <a:pt x="15120" y="15600"/>
                </a:lnTo>
                <a:lnTo>
                  <a:pt x="15120" y="15000"/>
                </a:lnTo>
                <a:lnTo>
                  <a:pt x="15840" y="15000"/>
                </a:lnTo>
                <a:lnTo>
                  <a:pt x="15840" y="8400"/>
                </a:lnTo>
                <a:lnTo>
                  <a:pt x="18720" y="6000"/>
                </a:lnTo>
                <a:lnTo>
                  <a:pt x="20880" y="4800"/>
                </a:lnTo>
                <a:lnTo>
                  <a:pt x="21600" y="4200"/>
                </a:lnTo>
                <a:lnTo>
                  <a:pt x="18720" y="0"/>
                </a:lnTo>
                <a:lnTo>
                  <a:pt x="18000" y="600"/>
                </a:lnTo>
                <a:lnTo>
                  <a:pt x="15840" y="1800"/>
                </a:lnTo>
                <a:lnTo>
                  <a:pt x="15120" y="2400"/>
                </a:lnTo>
                <a:lnTo>
                  <a:pt x="13680" y="3000"/>
                </a:lnTo>
                <a:lnTo>
                  <a:pt x="12960" y="3600"/>
                </a:lnTo>
                <a:lnTo>
                  <a:pt x="12240" y="3600"/>
                </a:lnTo>
                <a:lnTo>
                  <a:pt x="12240" y="4200"/>
                </a:lnTo>
                <a:lnTo>
                  <a:pt x="8640" y="4200"/>
                </a:lnTo>
                <a:lnTo>
                  <a:pt x="7200" y="3600"/>
                </a:lnTo>
                <a:lnTo>
                  <a:pt x="5040" y="3600"/>
                </a:lnTo>
                <a:lnTo>
                  <a:pt x="2880" y="1800"/>
                </a:lnTo>
                <a:lnTo>
                  <a:pt x="1440" y="1200"/>
                </a:lnTo>
                <a:lnTo>
                  <a:pt x="1440" y="600"/>
                </a:lnTo>
                <a:lnTo>
                  <a:pt x="1440" y="10800"/>
                </a:lnTo>
                <a:lnTo>
                  <a:pt x="720" y="12000"/>
                </a:lnTo>
                <a:lnTo>
                  <a:pt x="720" y="13800"/>
                </a:lnTo>
                <a:lnTo>
                  <a:pt x="0" y="16200"/>
                </a:lnTo>
                <a:lnTo>
                  <a:pt x="0" y="21600"/>
                </a:lnTo>
                <a:lnTo>
                  <a:pt x="6480" y="216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96" name="Freeform 134"/>
          <p:cNvSpPr/>
          <p:nvPr/>
        </p:nvSpPr>
        <p:spPr>
          <a:xfrm>
            <a:off x="7486567" y="4087698"/>
            <a:ext cx="104199" cy="103516"/>
          </a:xfrm>
          <a:custGeom>
            <a:avLst/>
            <a:gdLst/>
            <a:ahLst/>
            <a:cxnLst>
              <a:cxn ang="0">
                <a:pos x="wd2" y="hd2"/>
              </a:cxn>
              <a:cxn ang="5400000">
                <a:pos x="wd2" y="hd2"/>
              </a:cxn>
              <a:cxn ang="10800000">
                <a:pos x="wd2" y="hd2"/>
              </a:cxn>
              <a:cxn ang="16200000">
                <a:pos x="wd2" y="hd2"/>
              </a:cxn>
            </a:cxnLst>
            <a:rect l="0" t="0" r="r" b="b"/>
            <a:pathLst>
              <a:path w="21600" h="21600" extrusionOk="0">
                <a:moveTo>
                  <a:pt x="6480" y="21600"/>
                </a:moveTo>
                <a:lnTo>
                  <a:pt x="7200" y="21600"/>
                </a:lnTo>
                <a:lnTo>
                  <a:pt x="7200" y="21000"/>
                </a:lnTo>
                <a:lnTo>
                  <a:pt x="7920" y="21000"/>
                </a:lnTo>
                <a:lnTo>
                  <a:pt x="9360" y="19800"/>
                </a:lnTo>
                <a:lnTo>
                  <a:pt x="10080" y="18600"/>
                </a:lnTo>
                <a:lnTo>
                  <a:pt x="12240" y="16800"/>
                </a:lnTo>
                <a:lnTo>
                  <a:pt x="13680" y="16200"/>
                </a:lnTo>
                <a:lnTo>
                  <a:pt x="14400" y="15600"/>
                </a:lnTo>
                <a:lnTo>
                  <a:pt x="15120" y="15600"/>
                </a:lnTo>
                <a:lnTo>
                  <a:pt x="15120" y="15000"/>
                </a:lnTo>
                <a:lnTo>
                  <a:pt x="15840" y="15000"/>
                </a:lnTo>
                <a:lnTo>
                  <a:pt x="15840" y="8400"/>
                </a:lnTo>
                <a:lnTo>
                  <a:pt x="18720" y="6000"/>
                </a:lnTo>
                <a:lnTo>
                  <a:pt x="20880" y="4800"/>
                </a:lnTo>
                <a:lnTo>
                  <a:pt x="21600" y="4200"/>
                </a:lnTo>
                <a:lnTo>
                  <a:pt x="18720" y="0"/>
                </a:lnTo>
                <a:lnTo>
                  <a:pt x="18000" y="600"/>
                </a:lnTo>
                <a:lnTo>
                  <a:pt x="15840" y="1800"/>
                </a:lnTo>
                <a:lnTo>
                  <a:pt x="15120" y="2400"/>
                </a:lnTo>
                <a:lnTo>
                  <a:pt x="13680" y="3000"/>
                </a:lnTo>
                <a:lnTo>
                  <a:pt x="12960" y="3600"/>
                </a:lnTo>
                <a:lnTo>
                  <a:pt x="12240" y="3600"/>
                </a:lnTo>
                <a:lnTo>
                  <a:pt x="12240" y="4200"/>
                </a:lnTo>
                <a:lnTo>
                  <a:pt x="8640" y="4200"/>
                </a:lnTo>
                <a:lnTo>
                  <a:pt x="7200" y="3600"/>
                </a:lnTo>
                <a:lnTo>
                  <a:pt x="5040" y="3600"/>
                </a:lnTo>
                <a:lnTo>
                  <a:pt x="2880" y="1800"/>
                </a:lnTo>
                <a:lnTo>
                  <a:pt x="1440" y="1200"/>
                </a:lnTo>
                <a:lnTo>
                  <a:pt x="1440" y="600"/>
                </a:lnTo>
                <a:lnTo>
                  <a:pt x="1440" y="10800"/>
                </a:lnTo>
                <a:lnTo>
                  <a:pt x="720" y="12000"/>
                </a:lnTo>
                <a:lnTo>
                  <a:pt x="720" y="13800"/>
                </a:lnTo>
                <a:lnTo>
                  <a:pt x="0" y="16200"/>
                </a:lnTo>
                <a:lnTo>
                  <a:pt x="0" y="21600"/>
                </a:lnTo>
                <a:lnTo>
                  <a:pt x="6480" y="2160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97" name="Freeform 135"/>
          <p:cNvSpPr/>
          <p:nvPr/>
        </p:nvSpPr>
        <p:spPr>
          <a:xfrm>
            <a:off x="7493516" y="3987058"/>
            <a:ext cx="145877" cy="120768"/>
          </a:xfrm>
          <a:custGeom>
            <a:avLst/>
            <a:gdLst/>
            <a:ahLst/>
            <a:cxnLst>
              <a:cxn ang="0">
                <a:pos x="wd2" y="hd2"/>
              </a:cxn>
              <a:cxn ang="5400000">
                <a:pos x="wd2" y="hd2"/>
              </a:cxn>
              <a:cxn ang="10800000">
                <a:pos x="wd2" y="hd2"/>
              </a:cxn>
              <a:cxn ang="16200000">
                <a:pos x="wd2" y="hd2"/>
              </a:cxn>
            </a:cxnLst>
            <a:rect l="0" t="0" r="r" b="b"/>
            <a:pathLst>
              <a:path w="21600" h="21600" extrusionOk="0">
                <a:moveTo>
                  <a:pt x="0" y="18514"/>
                </a:moveTo>
                <a:lnTo>
                  <a:pt x="0" y="19029"/>
                </a:lnTo>
                <a:lnTo>
                  <a:pt x="1029" y="19543"/>
                </a:lnTo>
                <a:lnTo>
                  <a:pt x="1543" y="20571"/>
                </a:lnTo>
                <a:lnTo>
                  <a:pt x="2057" y="20571"/>
                </a:lnTo>
                <a:lnTo>
                  <a:pt x="2571" y="21086"/>
                </a:lnTo>
                <a:lnTo>
                  <a:pt x="3600" y="21086"/>
                </a:lnTo>
                <a:lnTo>
                  <a:pt x="4114" y="21600"/>
                </a:lnTo>
                <a:lnTo>
                  <a:pt x="7714" y="21600"/>
                </a:lnTo>
                <a:lnTo>
                  <a:pt x="8229" y="21086"/>
                </a:lnTo>
                <a:lnTo>
                  <a:pt x="8743" y="21086"/>
                </a:lnTo>
                <a:lnTo>
                  <a:pt x="10286" y="19543"/>
                </a:lnTo>
                <a:lnTo>
                  <a:pt x="11829" y="18514"/>
                </a:lnTo>
                <a:lnTo>
                  <a:pt x="12343" y="18000"/>
                </a:lnTo>
                <a:lnTo>
                  <a:pt x="13886" y="16971"/>
                </a:lnTo>
                <a:lnTo>
                  <a:pt x="15943" y="15943"/>
                </a:lnTo>
                <a:lnTo>
                  <a:pt x="17486" y="14914"/>
                </a:lnTo>
                <a:lnTo>
                  <a:pt x="19543" y="13886"/>
                </a:lnTo>
                <a:lnTo>
                  <a:pt x="21086" y="12343"/>
                </a:lnTo>
                <a:lnTo>
                  <a:pt x="21086" y="11829"/>
                </a:lnTo>
                <a:lnTo>
                  <a:pt x="21600" y="11314"/>
                </a:lnTo>
                <a:lnTo>
                  <a:pt x="21600" y="2057"/>
                </a:lnTo>
                <a:lnTo>
                  <a:pt x="21086" y="1543"/>
                </a:lnTo>
                <a:lnTo>
                  <a:pt x="21086" y="514"/>
                </a:lnTo>
                <a:lnTo>
                  <a:pt x="20571" y="514"/>
                </a:lnTo>
                <a:lnTo>
                  <a:pt x="20571" y="0"/>
                </a:lnTo>
                <a:lnTo>
                  <a:pt x="18000" y="0"/>
                </a:lnTo>
                <a:lnTo>
                  <a:pt x="15943" y="1029"/>
                </a:lnTo>
                <a:lnTo>
                  <a:pt x="8229" y="1029"/>
                </a:lnTo>
                <a:lnTo>
                  <a:pt x="6686" y="1543"/>
                </a:lnTo>
                <a:lnTo>
                  <a:pt x="5657" y="1543"/>
                </a:lnTo>
                <a:lnTo>
                  <a:pt x="4629" y="2057"/>
                </a:lnTo>
                <a:lnTo>
                  <a:pt x="3600" y="2057"/>
                </a:lnTo>
                <a:lnTo>
                  <a:pt x="2057" y="2571"/>
                </a:lnTo>
                <a:lnTo>
                  <a:pt x="1543" y="3600"/>
                </a:lnTo>
                <a:lnTo>
                  <a:pt x="1543" y="5143"/>
                </a:lnTo>
                <a:lnTo>
                  <a:pt x="1029" y="5657"/>
                </a:lnTo>
                <a:lnTo>
                  <a:pt x="1029" y="6686"/>
                </a:lnTo>
                <a:lnTo>
                  <a:pt x="1543" y="7200"/>
                </a:lnTo>
                <a:lnTo>
                  <a:pt x="1543" y="8229"/>
                </a:lnTo>
                <a:lnTo>
                  <a:pt x="2057" y="9771"/>
                </a:lnTo>
                <a:lnTo>
                  <a:pt x="2057" y="10286"/>
                </a:lnTo>
                <a:lnTo>
                  <a:pt x="2571" y="10286"/>
                </a:lnTo>
                <a:lnTo>
                  <a:pt x="3086" y="10800"/>
                </a:lnTo>
                <a:lnTo>
                  <a:pt x="3600" y="10800"/>
                </a:lnTo>
                <a:lnTo>
                  <a:pt x="4629" y="11829"/>
                </a:lnTo>
                <a:lnTo>
                  <a:pt x="5143" y="11829"/>
                </a:lnTo>
                <a:lnTo>
                  <a:pt x="5143" y="12343"/>
                </a:lnTo>
                <a:lnTo>
                  <a:pt x="5657" y="12343"/>
                </a:lnTo>
                <a:lnTo>
                  <a:pt x="5657" y="13371"/>
                </a:lnTo>
                <a:lnTo>
                  <a:pt x="5143" y="13371"/>
                </a:lnTo>
                <a:lnTo>
                  <a:pt x="5143" y="13886"/>
                </a:lnTo>
                <a:lnTo>
                  <a:pt x="4629" y="14914"/>
                </a:lnTo>
                <a:lnTo>
                  <a:pt x="4629" y="15429"/>
                </a:lnTo>
                <a:lnTo>
                  <a:pt x="3600" y="16457"/>
                </a:lnTo>
                <a:lnTo>
                  <a:pt x="3600" y="16971"/>
                </a:lnTo>
                <a:lnTo>
                  <a:pt x="3086" y="16971"/>
                </a:lnTo>
                <a:lnTo>
                  <a:pt x="2571" y="17486"/>
                </a:lnTo>
                <a:lnTo>
                  <a:pt x="2057" y="17486"/>
                </a:lnTo>
                <a:lnTo>
                  <a:pt x="1543" y="18000"/>
                </a:lnTo>
                <a:lnTo>
                  <a:pt x="514" y="18514"/>
                </a:lnTo>
                <a:lnTo>
                  <a:pt x="0" y="18514"/>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98" name="Freeform 136"/>
          <p:cNvSpPr/>
          <p:nvPr/>
        </p:nvSpPr>
        <p:spPr>
          <a:xfrm>
            <a:off x="7493516" y="3987058"/>
            <a:ext cx="145877" cy="120768"/>
          </a:xfrm>
          <a:custGeom>
            <a:avLst/>
            <a:gdLst/>
            <a:ahLst/>
            <a:cxnLst>
              <a:cxn ang="0">
                <a:pos x="wd2" y="hd2"/>
              </a:cxn>
              <a:cxn ang="5400000">
                <a:pos x="wd2" y="hd2"/>
              </a:cxn>
              <a:cxn ang="10800000">
                <a:pos x="wd2" y="hd2"/>
              </a:cxn>
              <a:cxn ang="16200000">
                <a:pos x="wd2" y="hd2"/>
              </a:cxn>
            </a:cxnLst>
            <a:rect l="0" t="0" r="r" b="b"/>
            <a:pathLst>
              <a:path w="21600" h="21600" extrusionOk="0">
                <a:moveTo>
                  <a:pt x="0" y="18514"/>
                </a:moveTo>
                <a:lnTo>
                  <a:pt x="0" y="19029"/>
                </a:lnTo>
                <a:lnTo>
                  <a:pt x="1029" y="19543"/>
                </a:lnTo>
                <a:lnTo>
                  <a:pt x="1543" y="20571"/>
                </a:lnTo>
                <a:lnTo>
                  <a:pt x="2057" y="20571"/>
                </a:lnTo>
                <a:lnTo>
                  <a:pt x="2571" y="21086"/>
                </a:lnTo>
                <a:lnTo>
                  <a:pt x="3600" y="21086"/>
                </a:lnTo>
                <a:lnTo>
                  <a:pt x="4114" y="21600"/>
                </a:lnTo>
                <a:lnTo>
                  <a:pt x="7714" y="21600"/>
                </a:lnTo>
                <a:lnTo>
                  <a:pt x="8229" y="21086"/>
                </a:lnTo>
                <a:lnTo>
                  <a:pt x="8743" y="21086"/>
                </a:lnTo>
                <a:lnTo>
                  <a:pt x="10286" y="19543"/>
                </a:lnTo>
                <a:lnTo>
                  <a:pt x="11829" y="18514"/>
                </a:lnTo>
                <a:lnTo>
                  <a:pt x="12343" y="18000"/>
                </a:lnTo>
                <a:lnTo>
                  <a:pt x="13886" y="16971"/>
                </a:lnTo>
                <a:lnTo>
                  <a:pt x="15943" y="15943"/>
                </a:lnTo>
                <a:lnTo>
                  <a:pt x="17486" y="14914"/>
                </a:lnTo>
                <a:lnTo>
                  <a:pt x="19543" y="13886"/>
                </a:lnTo>
                <a:lnTo>
                  <a:pt x="21086" y="12343"/>
                </a:lnTo>
                <a:lnTo>
                  <a:pt x="21086" y="11829"/>
                </a:lnTo>
                <a:lnTo>
                  <a:pt x="21600" y="11314"/>
                </a:lnTo>
                <a:lnTo>
                  <a:pt x="21600" y="2057"/>
                </a:lnTo>
                <a:lnTo>
                  <a:pt x="21086" y="1543"/>
                </a:lnTo>
                <a:lnTo>
                  <a:pt x="21086" y="514"/>
                </a:lnTo>
                <a:lnTo>
                  <a:pt x="20571" y="514"/>
                </a:lnTo>
                <a:lnTo>
                  <a:pt x="20571" y="0"/>
                </a:lnTo>
                <a:lnTo>
                  <a:pt x="18000" y="0"/>
                </a:lnTo>
                <a:lnTo>
                  <a:pt x="15943" y="1029"/>
                </a:lnTo>
                <a:lnTo>
                  <a:pt x="8229" y="1029"/>
                </a:lnTo>
                <a:lnTo>
                  <a:pt x="6686" y="1543"/>
                </a:lnTo>
                <a:lnTo>
                  <a:pt x="5657" y="1543"/>
                </a:lnTo>
                <a:lnTo>
                  <a:pt x="4629" y="2057"/>
                </a:lnTo>
                <a:lnTo>
                  <a:pt x="3600" y="2057"/>
                </a:lnTo>
                <a:lnTo>
                  <a:pt x="2057" y="2571"/>
                </a:lnTo>
                <a:lnTo>
                  <a:pt x="1543" y="3600"/>
                </a:lnTo>
                <a:lnTo>
                  <a:pt x="1543" y="5143"/>
                </a:lnTo>
                <a:lnTo>
                  <a:pt x="1029" y="5657"/>
                </a:lnTo>
                <a:lnTo>
                  <a:pt x="1029" y="6686"/>
                </a:lnTo>
                <a:lnTo>
                  <a:pt x="1543" y="7200"/>
                </a:lnTo>
                <a:lnTo>
                  <a:pt x="1543" y="8229"/>
                </a:lnTo>
                <a:lnTo>
                  <a:pt x="2057" y="9771"/>
                </a:lnTo>
                <a:lnTo>
                  <a:pt x="2057" y="10286"/>
                </a:lnTo>
                <a:lnTo>
                  <a:pt x="2571" y="10286"/>
                </a:lnTo>
                <a:lnTo>
                  <a:pt x="3086" y="10800"/>
                </a:lnTo>
                <a:lnTo>
                  <a:pt x="3600" y="10800"/>
                </a:lnTo>
                <a:lnTo>
                  <a:pt x="4629" y="11829"/>
                </a:lnTo>
                <a:lnTo>
                  <a:pt x="5143" y="11829"/>
                </a:lnTo>
                <a:lnTo>
                  <a:pt x="5143" y="12343"/>
                </a:lnTo>
                <a:lnTo>
                  <a:pt x="5657" y="12343"/>
                </a:lnTo>
                <a:lnTo>
                  <a:pt x="5657" y="13371"/>
                </a:lnTo>
                <a:lnTo>
                  <a:pt x="5143" y="13371"/>
                </a:lnTo>
                <a:lnTo>
                  <a:pt x="5143" y="13886"/>
                </a:lnTo>
                <a:lnTo>
                  <a:pt x="4629" y="14914"/>
                </a:lnTo>
                <a:lnTo>
                  <a:pt x="4629" y="15429"/>
                </a:lnTo>
                <a:lnTo>
                  <a:pt x="3600" y="16457"/>
                </a:lnTo>
                <a:lnTo>
                  <a:pt x="3600" y="16971"/>
                </a:lnTo>
                <a:lnTo>
                  <a:pt x="3086" y="16971"/>
                </a:lnTo>
                <a:lnTo>
                  <a:pt x="2571" y="17486"/>
                </a:lnTo>
                <a:lnTo>
                  <a:pt x="2057" y="17486"/>
                </a:lnTo>
                <a:lnTo>
                  <a:pt x="1543" y="18000"/>
                </a:lnTo>
                <a:lnTo>
                  <a:pt x="514" y="18514"/>
                </a:lnTo>
                <a:lnTo>
                  <a:pt x="0" y="18514"/>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699" name="Freeform 137"/>
          <p:cNvSpPr/>
          <p:nvPr/>
        </p:nvSpPr>
        <p:spPr>
          <a:xfrm>
            <a:off x="8115223" y="3952554"/>
            <a:ext cx="336904" cy="250162"/>
          </a:xfrm>
          <a:custGeom>
            <a:avLst/>
            <a:gdLst/>
            <a:ahLst/>
            <a:cxnLst>
              <a:cxn ang="0">
                <a:pos x="wd2" y="hd2"/>
              </a:cxn>
              <a:cxn ang="5400000">
                <a:pos x="wd2" y="hd2"/>
              </a:cxn>
              <a:cxn ang="10800000">
                <a:pos x="wd2" y="hd2"/>
              </a:cxn>
              <a:cxn ang="16200000">
                <a:pos x="wd2" y="hd2"/>
              </a:cxn>
            </a:cxnLst>
            <a:rect l="0" t="0" r="r" b="b"/>
            <a:pathLst>
              <a:path w="21600" h="21600" extrusionOk="0">
                <a:moveTo>
                  <a:pt x="21600" y="3476"/>
                </a:moveTo>
                <a:lnTo>
                  <a:pt x="18037" y="3228"/>
                </a:lnTo>
                <a:lnTo>
                  <a:pt x="17814" y="3228"/>
                </a:lnTo>
                <a:lnTo>
                  <a:pt x="17369" y="2979"/>
                </a:lnTo>
                <a:lnTo>
                  <a:pt x="17146" y="2979"/>
                </a:lnTo>
                <a:lnTo>
                  <a:pt x="16924" y="2731"/>
                </a:lnTo>
                <a:lnTo>
                  <a:pt x="16478" y="2483"/>
                </a:lnTo>
                <a:lnTo>
                  <a:pt x="16256" y="2483"/>
                </a:lnTo>
                <a:lnTo>
                  <a:pt x="16256" y="1986"/>
                </a:lnTo>
                <a:lnTo>
                  <a:pt x="16033" y="1738"/>
                </a:lnTo>
                <a:lnTo>
                  <a:pt x="16033" y="993"/>
                </a:lnTo>
                <a:lnTo>
                  <a:pt x="15810" y="497"/>
                </a:lnTo>
                <a:lnTo>
                  <a:pt x="15810" y="248"/>
                </a:lnTo>
                <a:lnTo>
                  <a:pt x="15588" y="248"/>
                </a:lnTo>
                <a:lnTo>
                  <a:pt x="15588" y="0"/>
                </a:lnTo>
                <a:lnTo>
                  <a:pt x="14697" y="0"/>
                </a:lnTo>
                <a:lnTo>
                  <a:pt x="14474" y="248"/>
                </a:lnTo>
                <a:lnTo>
                  <a:pt x="14474" y="745"/>
                </a:lnTo>
                <a:lnTo>
                  <a:pt x="14252" y="993"/>
                </a:lnTo>
                <a:lnTo>
                  <a:pt x="14252" y="1490"/>
                </a:lnTo>
                <a:lnTo>
                  <a:pt x="14029" y="1490"/>
                </a:lnTo>
                <a:lnTo>
                  <a:pt x="13806" y="1738"/>
                </a:lnTo>
                <a:lnTo>
                  <a:pt x="13138" y="1738"/>
                </a:lnTo>
                <a:lnTo>
                  <a:pt x="12915" y="1986"/>
                </a:lnTo>
                <a:lnTo>
                  <a:pt x="11802" y="1986"/>
                </a:lnTo>
                <a:lnTo>
                  <a:pt x="11579" y="2234"/>
                </a:lnTo>
                <a:lnTo>
                  <a:pt x="11134" y="2234"/>
                </a:lnTo>
                <a:lnTo>
                  <a:pt x="10911" y="2483"/>
                </a:lnTo>
                <a:lnTo>
                  <a:pt x="10466" y="2731"/>
                </a:lnTo>
                <a:lnTo>
                  <a:pt x="9575" y="2234"/>
                </a:lnTo>
                <a:lnTo>
                  <a:pt x="9130" y="2234"/>
                </a:lnTo>
                <a:lnTo>
                  <a:pt x="8685" y="1986"/>
                </a:lnTo>
                <a:lnTo>
                  <a:pt x="7126" y="1986"/>
                </a:lnTo>
                <a:lnTo>
                  <a:pt x="6458" y="2731"/>
                </a:lnTo>
                <a:lnTo>
                  <a:pt x="5567" y="2731"/>
                </a:lnTo>
                <a:lnTo>
                  <a:pt x="5344" y="2979"/>
                </a:lnTo>
                <a:lnTo>
                  <a:pt x="4899" y="2979"/>
                </a:lnTo>
                <a:lnTo>
                  <a:pt x="4899" y="3476"/>
                </a:lnTo>
                <a:lnTo>
                  <a:pt x="4676" y="3724"/>
                </a:lnTo>
                <a:lnTo>
                  <a:pt x="4676" y="3972"/>
                </a:lnTo>
                <a:lnTo>
                  <a:pt x="4454" y="3972"/>
                </a:lnTo>
                <a:lnTo>
                  <a:pt x="4008" y="4221"/>
                </a:lnTo>
                <a:lnTo>
                  <a:pt x="4008" y="4469"/>
                </a:lnTo>
                <a:lnTo>
                  <a:pt x="3563" y="4469"/>
                </a:lnTo>
                <a:lnTo>
                  <a:pt x="3563" y="4966"/>
                </a:lnTo>
                <a:lnTo>
                  <a:pt x="3340" y="5214"/>
                </a:lnTo>
                <a:lnTo>
                  <a:pt x="3340" y="6207"/>
                </a:lnTo>
                <a:lnTo>
                  <a:pt x="3118" y="6207"/>
                </a:lnTo>
                <a:lnTo>
                  <a:pt x="3118" y="6455"/>
                </a:lnTo>
                <a:lnTo>
                  <a:pt x="2449" y="6455"/>
                </a:lnTo>
                <a:lnTo>
                  <a:pt x="2004" y="6703"/>
                </a:lnTo>
                <a:lnTo>
                  <a:pt x="1559" y="6703"/>
                </a:lnTo>
                <a:lnTo>
                  <a:pt x="1336" y="6952"/>
                </a:lnTo>
                <a:lnTo>
                  <a:pt x="1113" y="6952"/>
                </a:lnTo>
                <a:lnTo>
                  <a:pt x="668" y="7448"/>
                </a:lnTo>
                <a:lnTo>
                  <a:pt x="445" y="7945"/>
                </a:lnTo>
                <a:lnTo>
                  <a:pt x="223" y="8193"/>
                </a:lnTo>
                <a:lnTo>
                  <a:pt x="445" y="9186"/>
                </a:lnTo>
                <a:lnTo>
                  <a:pt x="445" y="10179"/>
                </a:lnTo>
                <a:lnTo>
                  <a:pt x="668" y="10676"/>
                </a:lnTo>
                <a:lnTo>
                  <a:pt x="668" y="11421"/>
                </a:lnTo>
                <a:lnTo>
                  <a:pt x="445" y="11669"/>
                </a:lnTo>
                <a:lnTo>
                  <a:pt x="445" y="11917"/>
                </a:lnTo>
                <a:lnTo>
                  <a:pt x="223" y="13407"/>
                </a:lnTo>
                <a:lnTo>
                  <a:pt x="0" y="13655"/>
                </a:lnTo>
                <a:lnTo>
                  <a:pt x="0" y="15145"/>
                </a:lnTo>
                <a:lnTo>
                  <a:pt x="223" y="15393"/>
                </a:lnTo>
                <a:lnTo>
                  <a:pt x="445" y="15393"/>
                </a:lnTo>
                <a:lnTo>
                  <a:pt x="668" y="15641"/>
                </a:lnTo>
                <a:lnTo>
                  <a:pt x="891" y="15393"/>
                </a:lnTo>
                <a:lnTo>
                  <a:pt x="2227" y="15393"/>
                </a:lnTo>
                <a:lnTo>
                  <a:pt x="2227" y="15641"/>
                </a:lnTo>
                <a:lnTo>
                  <a:pt x="2449" y="15641"/>
                </a:lnTo>
                <a:lnTo>
                  <a:pt x="2449" y="16138"/>
                </a:lnTo>
                <a:lnTo>
                  <a:pt x="2672" y="16386"/>
                </a:lnTo>
                <a:lnTo>
                  <a:pt x="2672" y="17876"/>
                </a:lnTo>
                <a:lnTo>
                  <a:pt x="2449" y="18124"/>
                </a:lnTo>
                <a:lnTo>
                  <a:pt x="2227" y="18124"/>
                </a:lnTo>
                <a:lnTo>
                  <a:pt x="2004" y="18621"/>
                </a:lnTo>
                <a:lnTo>
                  <a:pt x="1781" y="18869"/>
                </a:lnTo>
                <a:lnTo>
                  <a:pt x="1781" y="19614"/>
                </a:lnTo>
                <a:lnTo>
                  <a:pt x="1559" y="20110"/>
                </a:lnTo>
                <a:lnTo>
                  <a:pt x="1781" y="20359"/>
                </a:lnTo>
                <a:lnTo>
                  <a:pt x="1781" y="20855"/>
                </a:lnTo>
                <a:lnTo>
                  <a:pt x="2227" y="20855"/>
                </a:lnTo>
                <a:lnTo>
                  <a:pt x="2449" y="21103"/>
                </a:lnTo>
                <a:lnTo>
                  <a:pt x="2672" y="21103"/>
                </a:lnTo>
                <a:lnTo>
                  <a:pt x="3118" y="21352"/>
                </a:lnTo>
                <a:lnTo>
                  <a:pt x="3340" y="21352"/>
                </a:lnTo>
                <a:lnTo>
                  <a:pt x="3563" y="21600"/>
                </a:lnTo>
                <a:lnTo>
                  <a:pt x="3563" y="21352"/>
                </a:lnTo>
                <a:lnTo>
                  <a:pt x="3786" y="20855"/>
                </a:lnTo>
                <a:lnTo>
                  <a:pt x="3786" y="20607"/>
                </a:lnTo>
                <a:lnTo>
                  <a:pt x="4008" y="20359"/>
                </a:lnTo>
                <a:lnTo>
                  <a:pt x="4008" y="20110"/>
                </a:lnTo>
                <a:lnTo>
                  <a:pt x="4231" y="20110"/>
                </a:lnTo>
                <a:lnTo>
                  <a:pt x="4231" y="19862"/>
                </a:lnTo>
                <a:lnTo>
                  <a:pt x="4454" y="19862"/>
                </a:lnTo>
                <a:lnTo>
                  <a:pt x="4676" y="19614"/>
                </a:lnTo>
                <a:lnTo>
                  <a:pt x="6458" y="19614"/>
                </a:lnTo>
                <a:lnTo>
                  <a:pt x="7348" y="19862"/>
                </a:lnTo>
                <a:lnTo>
                  <a:pt x="7794" y="19862"/>
                </a:lnTo>
                <a:lnTo>
                  <a:pt x="8239" y="19614"/>
                </a:lnTo>
                <a:lnTo>
                  <a:pt x="8685" y="19614"/>
                </a:lnTo>
                <a:lnTo>
                  <a:pt x="9130" y="19117"/>
                </a:lnTo>
                <a:lnTo>
                  <a:pt x="9130" y="18869"/>
                </a:lnTo>
                <a:lnTo>
                  <a:pt x="9353" y="18621"/>
                </a:lnTo>
                <a:lnTo>
                  <a:pt x="9353" y="17628"/>
                </a:lnTo>
                <a:lnTo>
                  <a:pt x="9575" y="17628"/>
                </a:lnTo>
                <a:lnTo>
                  <a:pt x="9575" y="17379"/>
                </a:lnTo>
                <a:lnTo>
                  <a:pt x="9798" y="17379"/>
                </a:lnTo>
                <a:lnTo>
                  <a:pt x="10466" y="16634"/>
                </a:lnTo>
                <a:lnTo>
                  <a:pt x="10911" y="16386"/>
                </a:lnTo>
                <a:lnTo>
                  <a:pt x="11134" y="16138"/>
                </a:lnTo>
                <a:lnTo>
                  <a:pt x="11802" y="15890"/>
                </a:lnTo>
                <a:lnTo>
                  <a:pt x="12247" y="15393"/>
                </a:lnTo>
                <a:lnTo>
                  <a:pt x="12470" y="15393"/>
                </a:lnTo>
                <a:lnTo>
                  <a:pt x="12693" y="15145"/>
                </a:lnTo>
                <a:lnTo>
                  <a:pt x="14029" y="15145"/>
                </a:lnTo>
                <a:lnTo>
                  <a:pt x="14029" y="14897"/>
                </a:lnTo>
                <a:lnTo>
                  <a:pt x="14252" y="14897"/>
                </a:lnTo>
                <a:lnTo>
                  <a:pt x="14252" y="13407"/>
                </a:lnTo>
                <a:lnTo>
                  <a:pt x="14474" y="13159"/>
                </a:lnTo>
                <a:lnTo>
                  <a:pt x="14474" y="12662"/>
                </a:lnTo>
                <a:lnTo>
                  <a:pt x="14920" y="12662"/>
                </a:lnTo>
                <a:lnTo>
                  <a:pt x="14920" y="12414"/>
                </a:lnTo>
                <a:lnTo>
                  <a:pt x="15365" y="12166"/>
                </a:lnTo>
                <a:lnTo>
                  <a:pt x="15588" y="12166"/>
                </a:lnTo>
                <a:lnTo>
                  <a:pt x="15588" y="11917"/>
                </a:lnTo>
                <a:lnTo>
                  <a:pt x="15810" y="11669"/>
                </a:lnTo>
                <a:lnTo>
                  <a:pt x="15810" y="11421"/>
                </a:lnTo>
                <a:lnTo>
                  <a:pt x="16033" y="11172"/>
                </a:lnTo>
                <a:lnTo>
                  <a:pt x="16033" y="10676"/>
                </a:lnTo>
                <a:lnTo>
                  <a:pt x="16701" y="9186"/>
                </a:lnTo>
                <a:lnTo>
                  <a:pt x="16701" y="8441"/>
                </a:lnTo>
                <a:lnTo>
                  <a:pt x="16924" y="8193"/>
                </a:lnTo>
                <a:lnTo>
                  <a:pt x="16924" y="6703"/>
                </a:lnTo>
                <a:lnTo>
                  <a:pt x="17146" y="6455"/>
                </a:lnTo>
                <a:lnTo>
                  <a:pt x="17146" y="5959"/>
                </a:lnTo>
                <a:lnTo>
                  <a:pt x="17369" y="5959"/>
                </a:lnTo>
                <a:lnTo>
                  <a:pt x="17369" y="5710"/>
                </a:lnTo>
                <a:lnTo>
                  <a:pt x="17814" y="5710"/>
                </a:lnTo>
                <a:lnTo>
                  <a:pt x="18037" y="5462"/>
                </a:lnTo>
                <a:lnTo>
                  <a:pt x="18482" y="5462"/>
                </a:lnTo>
                <a:lnTo>
                  <a:pt x="18705" y="5214"/>
                </a:lnTo>
                <a:lnTo>
                  <a:pt x="18928" y="5462"/>
                </a:lnTo>
                <a:lnTo>
                  <a:pt x="19373" y="5462"/>
                </a:lnTo>
                <a:lnTo>
                  <a:pt x="19819" y="5710"/>
                </a:lnTo>
                <a:lnTo>
                  <a:pt x="20041" y="5710"/>
                </a:lnTo>
                <a:lnTo>
                  <a:pt x="20709" y="5959"/>
                </a:lnTo>
                <a:lnTo>
                  <a:pt x="21155" y="6455"/>
                </a:lnTo>
                <a:lnTo>
                  <a:pt x="21600" y="3476"/>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00" name="Freeform 138"/>
          <p:cNvSpPr/>
          <p:nvPr/>
        </p:nvSpPr>
        <p:spPr>
          <a:xfrm>
            <a:off x="8115223" y="3952554"/>
            <a:ext cx="336904" cy="250162"/>
          </a:xfrm>
          <a:custGeom>
            <a:avLst/>
            <a:gdLst/>
            <a:ahLst/>
            <a:cxnLst>
              <a:cxn ang="0">
                <a:pos x="wd2" y="hd2"/>
              </a:cxn>
              <a:cxn ang="5400000">
                <a:pos x="wd2" y="hd2"/>
              </a:cxn>
              <a:cxn ang="10800000">
                <a:pos x="wd2" y="hd2"/>
              </a:cxn>
              <a:cxn ang="16200000">
                <a:pos x="wd2" y="hd2"/>
              </a:cxn>
            </a:cxnLst>
            <a:rect l="0" t="0" r="r" b="b"/>
            <a:pathLst>
              <a:path w="21600" h="21600" extrusionOk="0">
                <a:moveTo>
                  <a:pt x="21600" y="3476"/>
                </a:moveTo>
                <a:lnTo>
                  <a:pt x="18037" y="3228"/>
                </a:lnTo>
                <a:lnTo>
                  <a:pt x="17814" y="3228"/>
                </a:lnTo>
                <a:lnTo>
                  <a:pt x="17369" y="2979"/>
                </a:lnTo>
                <a:lnTo>
                  <a:pt x="17146" y="2979"/>
                </a:lnTo>
                <a:lnTo>
                  <a:pt x="16924" y="2731"/>
                </a:lnTo>
                <a:lnTo>
                  <a:pt x="16478" y="2483"/>
                </a:lnTo>
                <a:lnTo>
                  <a:pt x="16256" y="2483"/>
                </a:lnTo>
                <a:lnTo>
                  <a:pt x="16256" y="1986"/>
                </a:lnTo>
                <a:lnTo>
                  <a:pt x="16033" y="1738"/>
                </a:lnTo>
                <a:lnTo>
                  <a:pt x="16033" y="993"/>
                </a:lnTo>
                <a:lnTo>
                  <a:pt x="15810" y="497"/>
                </a:lnTo>
                <a:lnTo>
                  <a:pt x="15810" y="248"/>
                </a:lnTo>
                <a:lnTo>
                  <a:pt x="15588" y="248"/>
                </a:lnTo>
                <a:lnTo>
                  <a:pt x="15588" y="0"/>
                </a:lnTo>
                <a:lnTo>
                  <a:pt x="14697" y="0"/>
                </a:lnTo>
                <a:lnTo>
                  <a:pt x="14474" y="248"/>
                </a:lnTo>
                <a:lnTo>
                  <a:pt x="14474" y="745"/>
                </a:lnTo>
                <a:lnTo>
                  <a:pt x="14252" y="993"/>
                </a:lnTo>
                <a:lnTo>
                  <a:pt x="14252" y="1490"/>
                </a:lnTo>
                <a:lnTo>
                  <a:pt x="14029" y="1490"/>
                </a:lnTo>
                <a:lnTo>
                  <a:pt x="13806" y="1738"/>
                </a:lnTo>
                <a:lnTo>
                  <a:pt x="13138" y="1738"/>
                </a:lnTo>
                <a:lnTo>
                  <a:pt x="12915" y="1986"/>
                </a:lnTo>
                <a:lnTo>
                  <a:pt x="11802" y="1986"/>
                </a:lnTo>
                <a:lnTo>
                  <a:pt x="11579" y="2234"/>
                </a:lnTo>
                <a:lnTo>
                  <a:pt x="11134" y="2234"/>
                </a:lnTo>
                <a:lnTo>
                  <a:pt x="10911" y="2483"/>
                </a:lnTo>
                <a:lnTo>
                  <a:pt x="10466" y="2731"/>
                </a:lnTo>
                <a:lnTo>
                  <a:pt x="9575" y="2234"/>
                </a:lnTo>
                <a:lnTo>
                  <a:pt x="9130" y="2234"/>
                </a:lnTo>
                <a:lnTo>
                  <a:pt x="8685" y="1986"/>
                </a:lnTo>
                <a:lnTo>
                  <a:pt x="7126" y="1986"/>
                </a:lnTo>
                <a:lnTo>
                  <a:pt x="6458" y="2731"/>
                </a:lnTo>
                <a:lnTo>
                  <a:pt x="5567" y="2731"/>
                </a:lnTo>
                <a:lnTo>
                  <a:pt x="5344" y="2979"/>
                </a:lnTo>
                <a:lnTo>
                  <a:pt x="4899" y="2979"/>
                </a:lnTo>
                <a:lnTo>
                  <a:pt x="4899" y="3476"/>
                </a:lnTo>
                <a:lnTo>
                  <a:pt x="4676" y="3724"/>
                </a:lnTo>
                <a:lnTo>
                  <a:pt x="4676" y="3972"/>
                </a:lnTo>
                <a:lnTo>
                  <a:pt x="4454" y="3972"/>
                </a:lnTo>
                <a:lnTo>
                  <a:pt x="4008" y="4221"/>
                </a:lnTo>
                <a:lnTo>
                  <a:pt x="4008" y="4469"/>
                </a:lnTo>
                <a:lnTo>
                  <a:pt x="3563" y="4469"/>
                </a:lnTo>
                <a:lnTo>
                  <a:pt x="3563" y="4966"/>
                </a:lnTo>
                <a:lnTo>
                  <a:pt x="3340" y="5214"/>
                </a:lnTo>
                <a:lnTo>
                  <a:pt x="3340" y="6207"/>
                </a:lnTo>
                <a:lnTo>
                  <a:pt x="3118" y="6207"/>
                </a:lnTo>
                <a:lnTo>
                  <a:pt x="3118" y="6455"/>
                </a:lnTo>
                <a:lnTo>
                  <a:pt x="2449" y="6455"/>
                </a:lnTo>
                <a:lnTo>
                  <a:pt x="2004" y="6703"/>
                </a:lnTo>
                <a:lnTo>
                  <a:pt x="1559" y="6703"/>
                </a:lnTo>
                <a:lnTo>
                  <a:pt x="1336" y="6952"/>
                </a:lnTo>
                <a:lnTo>
                  <a:pt x="1113" y="6952"/>
                </a:lnTo>
                <a:lnTo>
                  <a:pt x="668" y="7448"/>
                </a:lnTo>
                <a:lnTo>
                  <a:pt x="445" y="7945"/>
                </a:lnTo>
                <a:lnTo>
                  <a:pt x="223" y="8193"/>
                </a:lnTo>
                <a:lnTo>
                  <a:pt x="445" y="9186"/>
                </a:lnTo>
                <a:lnTo>
                  <a:pt x="445" y="10179"/>
                </a:lnTo>
                <a:lnTo>
                  <a:pt x="668" y="10676"/>
                </a:lnTo>
                <a:lnTo>
                  <a:pt x="668" y="11421"/>
                </a:lnTo>
                <a:lnTo>
                  <a:pt x="445" y="11669"/>
                </a:lnTo>
                <a:lnTo>
                  <a:pt x="445" y="11917"/>
                </a:lnTo>
                <a:lnTo>
                  <a:pt x="223" y="13407"/>
                </a:lnTo>
                <a:lnTo>
                  <a:pt x="0" y="13655"/>
                </a:lnTo>
                <a:lnTo>
                  <a:pt x="0" y="15145"/>
                </a:lnTo>
                <a:lnTo>
                  <a:pt x="223" y="15393"/>
                </a:lnTo>
                <a:lnTo>
                  <a:pt x="445" y="15393"/>
                </a:lnTo>
                <a:lnTo>
                  <a:pt x="668" y="15641"/>
                </a:lnTo>
                <a:lnTo>
                  <a:pt x="891" y="15393"/>
                </a:lnTo>
                <a:lnTo>
                  <a:pt x="2227" y="15393"/>
                </a:lnTo>
                <a:lnTo>
                  <a:pt x="2227" y="15641"/>
                </a:lnTo>
                <a:lnTo>
                  <a:pt x="2449" y="15641"/>
                </a:lnTo>
                <a:lnTo>
                  <a:pt x="2449" y="16138"/>
                </a:lnTo>
                <a:lnTo>
                  <a:pt x="2672" y="16386"/>
                </a:lnTo>
                <a:lnTo>
                  <a:pt x="2672" y="17876"/>
                </a:lnTo>
                <a:lnTo>
                  <a:pt x="2449" y="18124"/>
                </a:lnTo>
                <a:lnTo>
                  <a:pt x="2227" y="18124"/>
                </a:lnTo>
                <a:lnTo>
                  <a:pt x="2004" y="18621"/>
                </a:lnTo>
                <a:lnTo>
                  <a:pt x="1781" y="18869"/>
                </a:lnTo>
                <a:lnTo>
                  <a:pt x="1781" y="19614"/>
                </a:lnTo>
                <a:lnTo>
                  <a:pt x="1559" y="20110"/>
                </a:lnTo>
                <a:lnTo>
                  <a:pt x="1781" y="20359"/>
                </a:lnTo>
                <a:lnTo>
                  <a:pt x="1781" y="20855"/>
                </a:lnTo>
                <a:lnTo>
                  <a:pt x="2227" y="20855"/>
                </a:lnTo>
                <a:lnTo>
                  <a:pt x="2449" y="21103"/>
                </a:lnTo>
                <a:lnTo>
                  <a:pt x="2672" y="21103"/>
                </a:lnTo>
                <a:lnTo>
                  <a:pt x="3118" y="21352"/>
                </a:lnTo>
                <a:lnTo>
                  <a:pt x="3340" y="21352"/>
                </a:lnTo>
                <a:lnTo>
                  <a:pt x="3563" y="21600"/>
                </a:lnTo>
                <a:lnTo>
                  <a:pt x="3563" y="21352"/>
                </a:lnTo>
                <a:lnTo>
                  <a:pt x="3786" y="20855"/>
                </a:lnTo>
                <a:lnTo>
                  <a:pt x="3786" y="20607"/>
                </a:lnTo>
                <a:lnTo>
                  <a:pt x="4008" y="20359"/>
                </a:lnTo>
                <a:lnTo>
                  <a:pt x="4008" y="20110"/>
                </a:lnTo>
                <a:lnTo>
                  <a:pt x="4231" y="20110"/>
                </a:lnTo>
                <a:lnTo>
                  <a:pt x="4231" y="19862"/>
                </a:lnTo>
                <a:lnTo>
                  <a:pt x="4454" y="19862"/>
                </a:lnTo>
                <a:lnTo>
                  <a:pt x="4676" y="19614"/>
                </a:lnTo>
                <a:lnTo>
                  <a:pt x="6458" y="19614"/>
                </a:lnTo>
                <a:lnTo>
                  <a:pt x="7348" y="19862"/>
                </a:lnTo>
                <a:lnTo>
                  <a:pt x="7794" y="19862"/>
                </a:lnTo>
                <a:lnTo>
                  <a:pt x="8239" y="19614"/>
                </a:lnTo>
                <a:lnTo>
                  <a:pt x="8685" y="19614"/>
                </a:lnTo>
                <a:lnTo>
                  <a:pt x="9130" y="19117"/>
                </a:lnTo>
                <a:lnTo>
                  <a:pt x="9130" y="18869"/>
                </a:lnTo>
                <a:lnTo>
                  <a:pt x="9353" y="18621"/>
                </a:lnTo>
                <a:lnTo>
                  <a:pt x="9353" y="17628"/>
                </a:lnTo>
                <a:lnTo>
                  <a:pt x="9575" y="17628"/>
                </a:lnTo>
                <a:lnTo>
                  <a:pt x="9575" y="17379"/>
                </a:lnTo>
                <a:lnTo>
                  <a:pt x="9798" y="17379"/>
                </a:lnTo>
                <a:lnTo>
                  <a:pt x="10466" y="16634"/>
                </a:lnTo>
                <a:lnTo>
                  <a:pt x="10911" y="16386"/>
                </a:lnTo>
                <a:lnTo>
                  <a:pt x="11134" y="16138"/>
                </a:lnTo>
                <a:lnTo>
                  <a:pt x="11802" y="15890"/>
                </a:lnTo>
                <a:lnTo>
                  <a:pt x="12247" y="15393"/>
                </a:lnTo>
                <a:lnTo>
                  <a:pt x="12470" y="15393"/>
                </a:lnTo>
                <a:lnTo>
                  <a:pt x="12693" y="15145"/>
                </a:lnTo>
                <a:lnTo>
                  <a:pt x="14029" y="15145"/>
                </a:lnTo>
                <a:lnTo>
                  <a:pt x="14029" y="14897"/>
                </a:lnTo>
                <a:lnTo>
                  <a:pt x="14252" y="14897"/>
                </a:lnTo>
                <a:lnTo>
                  <a:pt x="14252" y="13407"/>
                </a:lnTo>
                <a:lnTo>
                  <a:pt x="14474" y="13159"/>
                </a:lnTo>
                <a:lnTo>
                  <a:pt x="14474" y="12662"/>
                </a:lnTo>
                <a:lnTo>
                  <a:pt x="14920" y="12662"/>
                </a:lnTo>
                <a:lnTo>
                  <a:pt x="14920" y="12414"/>
                </a:lnTo>
                <a:lnTo>
                  <a:pt x="15365" y="12166"/>
                </a:lnTo>
                <a:lnTo>
                  <a:pt x="15588" y="12166"/>
                </a:lnTo>
                <a:lnTo>
                  <a:pt x="15588" y="11917"/>
                </a:lnTo>
                <a:lnTo>
                  <a:pt x="15810" y="11669"/>
                </a:lnTo>
                <a:lnTo>
                  <a:pt x="15810" y="11421"/>
                </a:lnTo>
                <a:lnTo>
                  <a:pt x="16033" y="11172"/>
                </a:lnTo>
                <a:lnTo>
                  <a:pt x="16033" y="10676"/>
                </a:lnTo>
                <a:lnTo>
                  <a:pt x="16701" y="9186"/>
                </a:lnTo>
                <a:lnTo>
                  <a:pt x="16701" y="8441"/>
                </a:lnTo>
                <a:lnTo>
                  <a:pt x="16924" y="8193"/>
                </a:lnTo>
                <a:lnTo>
                  <a:pt x="16924" y="6703"/>
                </a:lnTo>
                <a:lnTo>
                  <a:pt x="17146" y="6455"/>
                </a:lnTo>
                <a:lnTo>
                  <a:pt x="17146" y="5959"/>
                </a:lnTo>
                <a:lnTo>
                  <a:pt x="17369" y="5959"/>
                </a:lnTo>
                <a:lnTo>
                  <a:pt x="17369" y="5710"/>
                </a:lnTo>
                <a:lnTo>
                  <a:pt x="17814" y="5710"/>
                </a:lnTo>
                <a:lnTo>
                  <a:pt x="18037" y="5462"/>
                </a:lnTo>
                <a:lnTo>
                  <a:pt x="18482" y="5462"/>
                </a:lnTo>
                <a:lnTo>
                  <a:pt x="18705" y="5214"/>
                </a:lnTo>
                <a:lnTo>
                  <a:pt x="18928" y="5462"/>
                </a:lnTo>
                <a:lnTo>
                  <a:pt x="19373" y="5462"/>
                </a:lnTo>
                <a:lnTo>
                  <a:pt x="19819" y="5710"/>
                </a:lnTo>
                <a:lnTo>
                  <a:pt x="20041" y="5710"/>
                </a:lnTo>
                <a:lnTo>
                  <a:pt x="20709" y="5959"/>
                </a:lnTo>
                <a:lnTo>
                  <a:pt x="21155" y="6455"/>
                </a:lnTo>
                <a:lnTo>
                  <a:pt x="21600" y="3476"/>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01" name="Freeform 139"/>
          <p:cNvSpPr/>
          <p:nvPr/>
        </p:nvSpPr>
        <p:spPr>
          <a:xfrm>
            <a:off x="7910303" y="3857666"/>
            <a:ext cx="319539" cy="189778"/>
          </a:xfrm>
          <a:custGeom>
            <a:avLst/>
            <a:gdLst/>
            <a:ahLst/>
            <a:cxnLst>
              <a:cxn ang="0">
                <a:pos x="wd2" y="hd2"/>
              </a:cxn>
              <a:cxn ang="5400000">
                <a:pos x="wd2" y="hd2"/>
              </a:cxn>
              <a:cxn ang="10800000">
                <a:pos x="wd2" y="hd2"/>
              </a:cxn>
              <a:cxn ang="16200000">
                <a:pos x="wd2" y="hd2"/>
              </a:cxn>
            </a:cxnLst>
            <a:rect l="0" t="0" r="r" b="b"/>
            <a:pathLst>
              <a:path w="21600" h="21600" extrusionOk="0">
                <a:moveTo>
                  <a:pt x="21365" y="13418"/>
                </a:moveTo>
                <a:lnTo>
                  <a:pt x="20661" y="14400"/>
                </a:lnTo>
                <a:lnTo>
                  <a:pt x="19722" y="14400"/>
                </a:lnTo>
                <a:lnTo>
                  <a:pt x="19487" y="14727"/>
                </a:lnTo>
                <a:lnTo>
                  <a:pt x="19252" y="14727"/>
                </a:lnTo>
                <a:lnTo>
                  <a:pt x="19017" y="15055"/>
                </a:lnTo>
                <a:lnTo>
                  <a:pt x="19017" y="15709"/>
                </a:lnTo>
                <a:lnTo>
                  <a:pt x="18783" y="15709"/>
                </a:lnTo>
                <a:lnTo>
                  <a:pt x="18783" y="16036"/>
                </a:lnTo>
                <a:lnTo>
                  <a:pt x="18548" y="16036"/>
                </a:lnTo>
                <a:lnTo>
                  <a:pt x="18078" y="16364"/>
                </a:lnTo>
                <a:lnTo>
                  <a:pt x="18078" y="16691"/>
                </a:lnTo>
                <a:lnTo>
                  <a:pt x="17609" y="16691"/>
                </a:lnTo>
                <a:lnTo>
                  <a:pt x="17609" y="17673"/>
                </a:lnTo>
                <a:lnTo>
                  <a:pt x="17374" y="18000"/>
                </a:lnTo>
                <a:lnTo>
                  <a:pt x="17374" y="18982"/>
                </a:lnTo>
                <a:lnTo>
                  <a:pt x="17139" y="18982"/>
                </a:lnTo>
                <a:lnTo>
                  <a:pt x="17139" y="19309"/>
                </a:lnTo>
                <a:lnTo>
                  <a:pt x="15965" y="19309"/>
                </a:lnTo>
                <a:lnTo>
                  <a:pt x="15730" y="19636"/>
                </a:lnTo>
                <a:lnTo>
                  <a:pt x="15261" y="19636"/>
                </a:lnTo>
                <a:lnTo>
                  <a:pt x="14557" y="20618"/>
                </a:lnTo>
                <a:lnTo>
                  <a:pt x="14322" y="21273"/>
                </a:lnTo>
                <a:lnTo>
                  <a:pt x="14087" y="21600"/>
                </a:lnTo>
                <a:lnTo>
                  <a:pt x="14322" y="20945"/>
                </a:lnTo>
                <a:lnTo>
                  <a:pt x="14322" y="19964"/>
                </a:lnTo>
                <a:lnTo>
                  <a:pt x="14557" y="19309"/>
                </a:lnTo>
                <a:lnTo>
                  <a:pt x="14557" y="18327"/>
                </a:lnTo>
                <a:lnTo>
                  <a:pt x="14791" y="18000"/>
                </a:lnTo>
                <a:lnTo>
                  <a:pt x="14791" y="16364"/>
                </a:lnTo>
                <a:lnTo>
                  <a:pt x="14557" y="16036"/>
                </a:lnTo>
                <a:lnTo>
                  <a:pt x="14557" y="15709"/>
                </a:lnTo>
                <a:lnTo>
                  <a:pt x="14322" y="15709"/>
                </a:lnTo>
                <a:lnTo>
                  <a:pt x="13852" y="15382"/>
                </a:lnTo>
                <a:lnTo>
                  <a:pt x="13617" y="15055"/>
                </a:lnTo>
                <a:lnTo>
                  <a:pt x="12913" y="14727"/>
                </a:lnTo>
                <a:lnTo>
                  <a:pt x="12443" y="14727"/>
                </a:lnTo>
                <a:lnTo>
                  <a:pt x="11739" y="13745"/>
                </a:lnTo>
                <a:lnTo>
                  <a:pt x="11035" y="13091"/>
                </a:lnTo>
                <a:lnTo>
                  <a:pt x="10565" y="12764"/>
                </a:lnTo>
                <a:lnTo>
                  <a:pt x="10330" y="12436"/>
                </a:lnTo>
                <a:lnTo>
                  <a:pt x="9861" y="12109"/>
                </a:lnTo>
                <a:lnTo>
                  <a:pt x="9861" y="11782"/>
                </a:lnTo>
                <a:lnTo>
                  <a:pt x="8217" y="11782"/>
                </a:lnTo>
                <a:lnTo>
                  <a:pt x="7983" y="11455"/>
                </a:lnTo>
                <a:lnTo>
                  <a:pt x="7043" y="11455"/>
                </a:lnTo>
                <a:lnTo>
                  <a:pt x="6104" y="10800"/>
                </a:lnTo>
                <a:lnTo>
                  <a:pt x="4696" y="10800"/>
                </a:lnTo>
                <a:lnTo>
                  <a:pt x="4461" y="11127"/>
                </a:lnTo>
                <a:lnTo>
                  <a:pt x="4461" y="11455"/>
                </a:lnTo>
                <a:lnTo>
                  <a:pt x="4226" y="11782"/>
                </a:lnTo>
                <a:lnTo>
                  <a:pt x="4226" y="12436"/>
                </a:lnTo>
                <a:lnTo>
                  <a:pt x="3757" y="13091"/>
                </a:lnTo>
                <a:lnTo>
                  <a:pt x="3522" y="13091"/>
                </a:lnTo>
                <a:lnTo>
                  <a:pt x="3287" y="13418"/>
                </a:lnTo>
                <a:lnTo>
                  <a:pt x="3052" y="13418"/>
                </a:lnTo>
                <a:lnTo>
                  <a:pt x="2348" y="13745"/>
                </a:lnTo>
                <a:lnTo>
                  <a:pt x="2113" y="13745"/>
                </a:lnTo>
                <a:lnTo>
                  <a:pt x="1878" y="10800"/>
                </a:lnTo>
                <a:lnTo>
                  <a:pt x="1878" y="9164"/>
                </a:lnTo>
                <a:lnTo>
                  <a:pt x="1643" y="8836"/>
                </a:lnTo>
                <a:lnTo>
                  <a:pt x="1643" y="8509"/>
                </a:lnTo>
                <a:lnTo>
                  <a:pt x="1409" y="8182"/>
                </a:lnTo>
                <a:lnTo>
                  <a:pt x="1409" y="7527"/>
                </a:lnTo>
                <a:lnTo>
                  <a:pt x="1174" y="7200"/>
                </a:lnTo>
                <a:lnTo>
                  <a:pt x="1174" y="5564"/>
                </a:lnTo>
                <a:lnTo>
                  <a:pt x="939" y="5236"/>
                </a:lnTo>
                <a:lnTo>
                  <a:pt x="939" y="4909"/>
                </a:lnTo>
                <a:lnTo>
                  <a:pt x="704" y="4582"/>
                </a:lnTo>
                <a:lnTo>
                  <a:pt x="470" y="4582"/>
                </a:lnTo>
                <a:lnTo>
                  <a:pt x="470" y="4255"/>
                </a:lnTo>
                <a:lnTo>
                  <a:pt x="235" y="4255"/>
                </a:lnTo>
                <a:lnTo>
                  <a:pt x="235" y="3927"/>
                </a:lnTo>
                <a:lnTo>
                  <a:pt x="470" y="3927"/>
                </a:lnTo>
                <a:lnTo>
                  <a:pt x="704" y="3600"/>
                </a:lnTo>
                <a:lnTo>
                  <a:pt x="704" y="3273"/>
                </a:lnTo>
                <a:lnTo>
                  <a:pt x="939" y="3273"/>
                </a:lnTo>
                <a:lnTo>
                  <a:pt x="939" y="2945"/>
                </a:lnTo>
                <a:lnTo>
                  <a:pt x="704" y="2945"/>
                </a:lnTo>
                <a:lnTo>
                  <a:pt x="470" y="2618"/>
                </a:lnTo>
                <a:lnTo>
                  <a:pt x="235" y="2618"/>
                </a:lnTo>
                <a:lnTo>
                  <a:pt x="0" y="2291"/>
                </a:lnTo>
                <a:lnTo>
                  <a:pt x="0" y="655"/>
                </a:lnTo>
                <a:lnTo>
                  <a:pt x="470" y="655"/>
                </a:lnTo>
                <a:lnTo>
                  <a:pt x="704" y="982"/>
                </a:lnTo>
                <a:lnTo>
                  <a:pt x="704" y="1309"/>
                </a:lnTo>
                <a:lnTo>
                  <a:pt x="939" y="1636"/>
                </a:lnTo>
                <a:lnTo>
                  <a:pt x="1174" y="2291"/>
                </a:lnTo>
                <a:lnTo>
                  <a:pt x="1643" y="2945"/>
                </a:lnTo>
                <a:lnTo>
                  <a:pt x="2113" y="2945"/>
                </a:lnTo>
                <a:lnTo>
                  <a:pt x="2348" y="2618"/>
                </a:lnTo>
                <a:lnTo>
                  <a:pt x="2348" y="2291"/>
                </a:lnTo>
                <a:lnTo>
                  <a:pt x="2583" y="1964"/>
                </a:lnTo>
                <a:lnTo>
                  <a:pt x="2583" y="1636"/>
                </a:lnTo>
                <a:lnTo>
                  <a:pt x="2817" y="1309"/>
                </a:lnTo>
                <a:lnTo>
                  <a:pt x="2817" y="982"/>
                </a:lnTo>
                <a:lnTo>
                  <a:pt x="3052" y="982"/>
                </a:lnTo>
                <a:lnTo>
                  <a:pt x="3522" y="655"/>
                </a:lnTo>
                <a:lnTo>
                  <a:pt x="3757" y="327"/>
                </a:lnTo>
                <a:lnTo>
                  <a:pt x="3991" y="327"/>
                </a:lnTo>
                <a:lnTo>
                  <a:pt x="4226" y="0"/>
                </a:lnTo>
                <a:lnTo>
                  <a:pt x="4696" y="0"/>
                </a:lnTo>
                <a:lnTo>
                  <a:pt x="4930" y="327"/>
                </a:lnTo>
                <a:lnTo>
                  <a:pt x="5400" y="327"/>
                </a:lnTo>
                <a:lnTo>
                  <a:pt x="5870" y="982"/>
                </a:lnTo>
                <a:lnTo>
                  <a:pt x="5870" y="2618"/>
                </a:lnTo>
                <a:lnTo>
                  <a:pt x="6104" y="2618"/>
                </a:lnTo>
                <a:lnTo>
                  <a:pt x="6339" y="2945"/>
                </a:lnTo>
                <a:lnTo>
                  <a:pt x="7278" y="2945"/>
                </a:lnTo>
                <a:lnTo>
                  <a:pt x="7278" y="3273"/>
                </a:lnTo>
                <a:lnTo>
                  <a:pt x="7748" y="3273"/>
                </a:lnTo>
                <a:lnTo>
                  <a:pt x="7983" y="3600"/>
                </a:lnTo>
                <a:lnTo>
                  <a:pt x="8217" y="3600"/>
                </a:lnTo>
                <a:lnTo>
                  <a:pt x="8687" y="3927"/>
                </a:lnTo>
                <a:lnTo>
                  <a:pt x="8922" y="3927"/>
                </a:lnTo>
                <a:lnTo>
                  <a:pt x="9157" y="4255"/>
                </a:lnTo>
                <a:lnTo>
                  <a:pt x="9391" y="4255"/>
                </a:lnTo>
                <a:lnTo>
                  <a:pt x="9626" y="3927"/>
                </a:lnTo>
                <a:lnTo>
                  <a:pt x="9626" y="2291"/>
                </a:lnTo>
                <a:lnTo>
                  <a:pt x="9861" y="2291"/>
                </a:lnTo>
                <a:lnTo>
                  <a:pt x="10096" y="1964"/>
                </a:lnTo>
                <a:lnTo>
                  <a:pt x="11035" y="1964"/>
                </a:lnTo>
                <a:lnTo>
                  <a:pt x="11035" y="1636"/>
                </a:lnTo>
                <a:lnTo>
                  <a:pt x="11270" y="1636"/>
                </a:lnTo>
                <a:lnTo>
                  <a:pt x="11504" y="1309"/>
                </a:lnTo>
                <a:lnTo>
                  <a:pt x="11739" y="1309"/>
                </a:lnTo>
                <a:lnTo>
                  <a:pt x="11739" y="982"/>
                </a:lnTo>
                <a:lnTo>
                  <a:pt x="12209" y="982"/>
                </a:lnTo>
                <a:lnTo>
                  <a:pt x="12209" y="1309"/>
                </a:lnTo>
                <a:lnTo>
                  <a:pt x="12443" y="1636"/>
                </a:lnTo>
                <a:lnTo>
                  <a:pt x="12443" y="2291"/>
                </a:lnTo>
                <a:lnTo>
                  <a:pt x="12678" y="2291"/>
                </a:lnTo>
                <a:lnTo>
                  <a:pt x="12678" y="2618"/>
                </a:lnTo>
                <a:lnTo>
                  <a:pt x="12913" y="2618"/>
                </a:lnTo>
                <a:lnTo>
                  <a:pt x="13383" y="3273"/>
                </a:lnTo>
                <a:lnTo>
                  <a:pt x="13383" y="3927"/>
                </a:lnTo>
                <a:lnTo>
                  <a:pt x="13148" y="3927"/>
                </a:lnTo>
                <a:lnTo>
                  <a:pt x="13148" y="4909"/>
                </a:lnTo>
                <a:lnTo>
                  <a:pt x="15261" y="4909"/>
                </a:lnTo>
                <a:lnTo>
                  <a:pt x="15496" y="5236"/>
                </a:lnTo>
                <a:lnTo>
                  <a:pt x="15965" y="5236"/>
                </a:lnTo>
                <a:lnTo>
                  <a:pt x="16200" y="5564"/>
                </a:lnTo>
                <a:lnTo>
                  <a:pt x="16200" y="6218"/>
                </a:lnTo>
                <a:lnTo>
                  <a:pt x="15965" y="6218"/>
                </a:lnTo>
                <a:lnTo>
                  <a:pt x="15965" y="6873"/>
                </a:lnTo>
                <a:lnTo>
                  <a:pt x="15730" y="7200"/>
                </a:lnTo>
                <a:lnTo>
                  <a:pt x="15730" y="7855"/>
                </a:lnTo>
                <a:lnTo>
                  <a:pt x="16670" y="9164"/>
                </a:lnTo>
                <a:lnTo>
                  <a:pt x="16904" y="9818"/>
                </a:lnTo>
                <a:lnTo>
                  <a:pt x="17609" y="10800"/>
                </a:lnTo>
                <a:lnTo>
                  <a:pt x="18078" y="10800"/>
                </a:lnTo>
                <a:lnTo>
                  <a:pt x="18548" y="11455"/>
                </a:lnTo>
                <a:lnTo>
                  <a:pt x="19017" y="11782"/>
                </a:lnTo>
                <a:lnTo>
                  <a:pt x="20191" y="11782"/>
                </a:lnTo>
                <a:lnTo>
                  <a:pt x="20191" y="11455"/>
                </a:lnTo>
                <a:lnTo>
                  <a:pt x="20426" y="11127"/>
                </a:lnTo>
                <a:lnTo>
                  <a:pt x="21130" y="11127"/>
                </a:lnTo>
                <a:lnTo>
                  <a:pt x="21130" y="11455"/>
                </a:lnTo>
                <a:lnTo>
                  <a:pt x="21365" y="11455"/>
                </a:lnTo>
                <a:lnTo>
                  <a:pt x="21600" y="11782"/>
                </a:lnTo>
                <a:lnTo>
                  <a:pt x="21600" y="13091"/>
                </a:lnTo>
                <a:lnTo>
                  <a:pt x="21365" y="13418"/>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02" name="Freeform 140"/>
          <p:cNvSpPr/>
          <p:nvPr/>
        </p:nvSpPr>
        <p:spPr>
          <a:xfrm>
            <a:off x="7910303" y="3857666"/>
            <a:ext cx="319539" cy="189778"/>
          </a:xfrm>
          <a:custGeom>
            <a:avLst/>
            <a:gdLst/>
            <a:ahLst/>
            <a:cxnLst>
              <a:cxn ang="0">
                <a:pos x="wd2" y="hd2"/>
              </a:cxn>
              <a:cxn ang="5400000">
                <a:pos x="wd2" y="hd2"/>
              </a:cxn>
              <a:cxn ang="10800000">
                <a:pos x="wd2" y="hd2"/>
              </a:cxn>
              <a:cxn ang="16200000">
                <a:pos x="wd2" y="hd2"/>
              </a:cxn>
            </a:cxnLst>
            <a:rect l="0" t="0" r="r" b="b"/>
            <a:pathLst>
              <a:path w="21600" h="21600" extrusionOk="0">
                <a:moveTo>
                  <a:pt x="21365" y="13418"/>
                </a:moveTo>
                <a:lnTo>
                  <a:pt x="20661" y="14400"/>
                </a:lnTo>
                <a:lnTo>
                  <a:pt x="19722" y="14400"/>
                </a:lnTo>
                <a:lnTo>
                  <a:pt x="19487" y="14727"/>
                </a:lnTo>
                <a:lnTo>
                  <a:pt x="19252" y="14727"/>
                </a:lnTo>
                <a:lnTo>
                  <a:pt x="19017" y="15055"/>
                </a:lnTo>
                <a:lnTo>
                  <a:pt x="19017" y="15709"/>
                </a:lnTo>
                <a:lnTo>
                  <a:pt x="18783" y="15709"/>
                </a:lnTo>
                <a:lnTo>
                  <a:pt x="18783" y="16036"/>
                </a:lnTo>
                <a:lnTo>
                  <a:pt x="18548" y="16036"/>
                </a:lnTo>
                <a:lnTo>
                  <a:pt x="18078" y="16364"/>
                </a:lnTo>
                <a:lnTo>
                  <a:pt x="18078" y="16691"/>
                </a:lnTo>
                <a:lnTo>
                  <a:pt x="17609" y="16691"/>
                </a:lnTo>
                <a:lnTo>
                  <a:pt x="17609" y="17673"/>
                </a:lnTo>
                <a:lnTo>
                  <a:pt x="17374" y="18000"/>
                </a:lnTo>
                <a:lnTo>
                  <a:pt x="17374" y="18982"/>
                </a:lnTo>
                <a:lnTo>
                  <a:pt x="17139" y="18982"/>
                </a:lnTo>
                <a:lnTo>
                  <a:pt x="17139" y="19309"/>
                </a:lnTo>
                <a:lnTo>
                  <a:pt x="15965" y="19309"/>
                </a:lnTo>
                <a:lnTo>
                  <a:pt x="15730" y="19636"/>
                </a:lnTo>
                <a:lnTo>
                  <a:pt x="15261" y="19636"/>
                </a:lnTo>
                <a:lnTo>
                  <a:pt x="14557" y="20618"/>
                </a:lnTo>
                <a:lnTo>
                  <a:pt x="14322" y="21273"/>
                </a:lnTo>
                <a:lnTo>
                  <a:pt x="14087" y="21600"/>
                </a:lnTo>
                <a:lnTo>
                  <a:pt x="14322" y="20945"/>
                </a:lnTo>
                <a:lnTo>
                  <a:pt x="14322" y="19964"/>
                </a:lnTo>
                <a:lnTo>
                  <a:pt x="14557" y="19309"/>
                </a:lnTo>
                <a:lnTo>
                  <a:pt x="14557" y="18327"/>
                </a:lnTo>
                <a:lnTo>
                  <a:pt x="14791" y="18000"/>
                </a:lnTo>
                <a:lnTo>
                  <a:pt x="14791" y="16364"/>
                </a:lnTo>
                <a:lnTo>
                  <a:pt x="14557" y="16036"/>
                </a:lnTo>
                <a:lnTo>
                  <a:pt x="14557" y="15709"/>
                </a:lnTo>
                <a:lnTo>
                  <a:pt x="14322" y="15709"/>
                </a:lnTo>
                <a:lnTo>
                  <a:pt x="13852" y="15382"/>
                </a:lnTo>
                <a:lnTo>
                  <a:pt x="13617" y="15055"/>
                </a:lnTo>
                <a:lnTo>
                  <a:pt x="12913" y="14727"/>
                </a:lnTo>
                <a:lnTo>
                  <a:pt x="12443" y="14727"/>
                </a:lnTo>
                <a:lnTo>
                  <a:pt x="11739" y="13745"/>
                </a:lnTo>
                <a:lnTo>
                  <a:pt x="11035" y="13091"/>
                </a:lnTo>
                <a:lnTo>
                  <a:pt x="10565" y="12764"/>
                </a:lnTo>
                <a:lnTo>
                  <a:pt x="10330" y="12436"/>
                </a:lnTo>
                <a:lnTo>
                  <a:pt x="9861" y="12109"/>
                </a:lnTo>
                <a:lnTo>
                  <a:pt x="9861" y="11782"/>
                </a:lnTo>
                <a:lnTo>
                  <a:pt x="8217" y="11782"/>
                </a:lnTo>
                <a:lnTo>
                  <a:pt x="7983" y="11455"/>
                </a:lnTo>
                <a:lnTo>
                  <a:pt x="7043" y="11455"/>
                </a:lnTo>
                <a:lnTo>
                  <a:pt x="6104" y="10800"/>
                </a:lnTo>
                <a:lnTo>
                  <a:pt x="4696" y="10800"/>
                </a:lnTo>
                <a:lnTo>
                  <a:pt x="4461" y="11127"/>
                </a:lnTo>
                <a:lnTo>
                  <a:pt x="4461" y="11455"/>
                </a:lnTo>
                <a:lnTo>
                  <a:pt x="4226" y="11782"/>
                </a:lnTo>
                <a:lnTo>
                  <a:pt x="4226" y="12436"/>
                </a:lnTo>
                <a:lnTo>
                  <a:pt x="3757" y="13091"/>
                </a:lnTo>
                <a:lnTo>
                  <a:pt x="3522" y="13091"/>
                </a:lnTo>
                <a:lnTo>
                  <a:pt x="3287" y="13418"/>
                </a:lnTo>
                <a:lnTo>
                  <a:pt x="3052" y="13418"/>
                </a:lnTo>
                <a:lnTo>
                  <a:pt x="2348" y="13745"/>
                </a:lnTo>
                <a:lnTo>
                  <a:pt x="2113" y="13745"/>
                </a:lnTo>
                <a:lnTo>
                  <a:pt x="1878" y="10800"/>
                </a:lnTo>
                <a:lnTo>
                  <a:pt x="1878" y="9164"/>
                </a:lnTo>
                <a:lnTo>
                  <a:pt x="1643" y="8836"/>
                </a:lnTo>
                <a:lnTo>
                  <a:pt x="1643" y="8509"/>
                </a:lnTo>
                <a:lnTo>
                  <a:pt x="1409" y="8182"/>
                </a:lnTo>
                <a:lnTo>
                  <a:pt x="1409" y="7527"/>
                </a:lnTo>
                <a:lnTo>
                  <a:pt x="1174" y="7200"/>
                </a:lnTo>
                <a:lnTo>
                  <a:pt x="1174" y="5564"/>
                </a:lnTo>
                <a:lnTo>
                  <a:pt x="939" y="5236"/>
                </a:lnTo>
                <a:lnTo>
                  <a:pt x="939" y="4909"/>
                </a:lnTo>
                <a:lnTo>
                  <a:pt x="704" y="4582"/>
                </a:lnTo>
                <a:lnTo>
                  <a:pt x="470" y="4582"/>
                </a:lnTo>
                <a:lnTo>
                  <a:pt x="470" y="4255"/>
                </a:lnTo>
                <a:lnTo>
                  <a:pt x="235" y="4255"/>
                </a:lnTo>
                <a:lnTo>
                  <a:pt x="235" y="3927"/>
                </a:lnTo>
                <a:lnTo>
                  <a:pt x="470" y="3927"/>
                </a:lnTo>
                <a:lnTo>
                  <a:pt x="704" y="3600"/>
                </a:lnTo>
                <a:lnTo>
                  <a:pt x="704" y="3273"/>
                </a:lnTo>
                <a:lnTo>
                  <a:pt x="939" y="3273"/>
                </a:lnTo>
                <a:lnTo>
                  <a:pt x="939" y="2945"/>
                </a:lnTo>
                <a:lnTo>
                  <a:pt x="704" y="2945"/>
                </a:lnTo>
                <a:lnTo>
                  <a:pt x="470" y="2618"/>
                </a:lnTo>
                <a:lnTo>
                  <a:pt x="235" y="2618"/>
                </a:lnTo>
                <a:lnTo>
                  <a:pt x="0" y="2291"/>
                </a:lnTo>
                <a:lnTo>
                  <a:pt x="0" y="655"/>
                </a:lnTo>
                <a:lnTo>
                  <a:pt x="470" y="655"/>
                </a:lnTo>
                <a:lnTo>
                  <a:pt x="704" y="982"/>
                </a:lnTo>
                <a:lnTo>
                  <a:pt x="704" y="1309"/>
                </a:lnTo>
                <a:lnTo>
                  <a:pt x="939" y="1636"/>
                </a:lnTo>
                <a:lnTo>
                  <a:pt x="1174" y="2291"/>
                </a:lnTo>
                <a:lnTo>
                  <a:pt x="1643" y="2945"/>
                </a:lnTo>
                <a:lnTo>
                  <a:pt x="2113" y="2945"/>
                </a:lnTo>
                <a:lnTo>
                  <a:pt x="2348" y="2618"/>
                </a:lnTo>
                <a:lnTo>
                  <a:pt x="2348" y="2291"/>
                </a:lnTo>
                <a:lnTo>
                  <a:pt x="2583" y="1964"/>
                </a:lnTo>
                <a:lnTo>
                  <a:pt x="2583" y="1636"/>
                </a:lnTo>
                <a:lnTo>
                  <a:pt x="2817" y="1309"/>
                </a:lnTo>
                <a:lnTo>
                  <a:pt x="2817" y="982"/>
                </a:lnTo>
                <a:lnTo>
                  <a:pt x="3052" y="982"/>
                </a:lnTo>
                <a:lnTo>
                  <a:pt x="3522" y="655"/>
                </a:lnTo>
                <a:lnTo>
                  <a:pt x="3757" y="327"/>
                </a:lnTo>
                <a:lnTo>
                  <a:pt x="3991" y="327"/>
                </a:lnTo>
                <a:lnTo>
                  <a:pt x="4226" y="0"/>
                </a:lnTo>
                <a:lnTo>
                  <a:pt x="4696" y="0"/>
                </a:lnTo>
                <a:lnTo>
                  <a:pt x="4930" y="327"/>
                </a:lnTo>
                <a:lnTo>
                  <a:pt x="5400" y="327"/>
                </a:lnTo>
                <a:lnTo>
                  <a:pt x="5870" y="982"/>
                </a:lnTo>
                <a:lnTo>
                  <a:pt x="5870" y="2618"/>
                </a:lnTo>
                <a:lnTo>
                  <a:pt x="6104" y="2618"/>
                </a:lnTo>
                <a:lnTo>
                  <a:pt x="6339" y="2945"/>
                </a:lnTo>
                <a:lnTo>
                  <a:pt x="7278" y="2945"/>
                </a:lnTo>
                <a:lnTo>
                  <a:pt x="7278" y="3273"/>
                </a:lnTo>
                <a:lnTo>
                  <a:pt x="7748" y="3273"/>
                </a:lnTo>
                <a:lnTo>
                  <a:pt x="7983" y="3600"/>
                </a:lnTo>
                <a:lnTo>
                  <a:pt x="8217" y="3600"/>
                </a:lnTo>
                <a:lnTo>
                  <a:pt x="8687" y="3927"/>
                </a:lnTo>
                <a:lnTo>
                  <a:pt x="8922" y="3927"/>
                </a:lnTo>
                <a:lnTo>
                  <a:pt x="9157" y="4255"/>
                </a:lnTo>
                <a:lnTo>
                  <a:pt x="9391" y="4255"/>
                </a:lnTo>
                <a:lnTo>
                  <a:pt x="9626" y="3927"/>
                </a:lnTo>
                <a:lnTo>
                  <a:pt x="9626" y="2291"/>
                </a:lnTo>
                <a:lnTo>
                  <a:pt x="9861" y="2291"/>
                </a:lnTo>
                <a:lnTo>
                  <a:pt x="10096" y="1964"/>
                </a:lnTo>
                <a:lnTo>
                  <a:pt x="11035" y="1964"/>
                </a:lnTo>
                <a:lnTo>
                  <a:pt x="11035" y="1636"/>
                </a:lnTo>
                <a:lnTo>
                  <a:pt x="11270" y="1636"/>
                </a:lnTo>
                <a:lnTo>
                  <a:pt x="11504" y="1309"/>
                </a:lnTo>
                <a:lnTo>
                  <a:pt x="11739" y="1309"/>
                </a:lnTo>
                <a:lnTo>
                  <a:pt x="11739" y="982"/>
                </a:lnTo>
                <a:lnTo>
                  <a:pt x="12209" y="982"/>
                </a:lnTo>
                <a:lnTo>
                  <a:pt x="12209" y="1309"/>
                </a:lnTo>
                <a:lnTo>
                  <a:pt x="12443" y="1636"/>
                </a:lnTo>
                <a:lnTo>
                  <a:pt x="12443" y="2291"/>
                </a:lnTo>
                <a:lnTo>
                  <a:pt x="12678" y="2291"/>
                </a:lnTo>
                <a:lnTo>
                  <a:pt x="12678" y="2618"/>
                </a:lnTo>
                <a:lnTo>
                  <a:pt x="12913" y="2618"/>
                </a:lnTo>
                <a:lnTo>
                  <a:pt x="13383" y="3273"/>
                </a:lnTo>
                <a:lnTo>
                  <a:pt x="13383" y="3927"/>
                </a:lnTo>
                <a:lnTo>
                  <a:pt x="13148" y="3927"/>
                </a:lnTo>
                <a:lnTo>
                  <a:pt x="13148" y="4909"/>
                </a:lnTo>
                <a:lnTo>
                  <a:pt x="15261" y="4909"/>
                </a:lnTo>
                <a:lnTo>
                  <a:pt x="15496" y="5236"/>
                </a:lnTo>
                <a:lnTo>
                  <a:pt x="15965" y="5236"/>
                </a:lnTo>
                <a:lnTo>
                  <a:pt x="16200" y="5564"/>
                </a:lnTo>
                <a:lnTo>
                  <a:pt x="16200" y="6218"/>
                </a:lnTo>
                <a:lnTo>
                  <a:pt x="15965" y="6218"/>
                </a:lnTo>
                <a:lnTo>
                  <a:pt x="15965" y="6873"/>
                </a:lnTo>
                <a:lnTo>
                  <a:pt x="15730" y="7200"/>
                </a:lnTo>
                <a:lnTo>
                  <a:pt x="15730" y="7855"/>
                </a:lnTo>
                <a:lnTo>
                  <a:pt x="16670" y="9164"/>
                </a:lnTo>
                <a:lnTo>
                  <a:pt x="16904" y="9818"/>
                </a:lnTo>
                <a:lnTo>
                  <a:pt x="17609" y="10800"/>
                </a:lnTo>
                <a:lnTo>
                  <a:pt x="18078" y="10800"/>
                </a:lnTo>
                <a:lnTo>
                  <a:pt x="18548" y="11455"/>
                </a:lnTo>
                <a:lnTo>
                  <a:pt x="19017" y="11782"/>
                </a:lnTo>
                <a:lnTo>
                  <a:pt x="20191" y="11782"/>
                </a:lnTo>
                <a:lnTo>
                  <a:pt x="20191" y="11455"/>
                </a:lnTo>
                <a:lnTo>
                  <a:pt x="20426" y="11127"/>
                </a:lnTo>
                <a:lnTo>
                  <a:pt x="21130" y="11127"/>
                </a:lnTo>
                <a:lnTo>
                  <a:pt x="21130" y="11455"/>
                </a:lnTo>
                <a:lnTo>
                  <a:pt x="21365" y="11455"/>
                </a:lnTo>
                <a:lnTo>
                  <a:pt x="21600" y="11782"/>
                </a:lnTo>
                <a:lnTo>
                  <a:pt x="21600" y="13091"/>
                </a:lnTo>
                <a:lnTo>
                  <a:pt x="21365" y="13418"/>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03" name="Freeform 141"/>
          <p:cNvSpPr/>
          <p:nvPr/>
        </p:nvSpPr>
        <p:spPr>
          <a:xfrm>
            <a:off x="8278466" y="3886418"/>
            <a:ext cx="204922" cy="106391"/>
          </a:xfrm>
          <a:custGeom>
            <a:avLst/>
            <a:gdLst/>
            <a:ahLst/>
            <a:cxnLst>
              <a:cxn ang="0">
                <a:pos x="wd2" y="hd2"/>
              </a:cxn>
              <a:cxn ang="5400000">
                <a:pos x="wd2" y="hd2"/>
              </a:cxn>
              <a:cxn ang="10800000">
                <a:pos x="wd2" y="hd2"/>
              </a:cxn>
              <a:cxn ang="16200000">
                <a:pos x="wd2" y="hd2"/>
              </a:cxn>
            </a:cxnLst>
            <a:rect l="0" t="0" r="r" b="b"/>
            <a:pathLst>
              <a:path w="21600" h="21600" extrusionOk="0">
                <a:moveTo>
                  <a:pt x="6590" y="2335"/>
                </a:moveTo>
                <a:lnTo>
                  <a:pt x="5492" y="5838"/>
                </a:lnTo>
                <a:lnTo>
                  <a:pt x="5125" y="6422"/>
                </a:lnTo>
                <a:lnTo>
                  <a:pt x="5125" y="7005"/>
                </a:lnTo>
                <a:lnTo>
                  <a:pt x="4393" y="8173"/>
                </a:lnTo>
                <a:lnTo>
                  <a:pt x="4027" y="9341"/>
                </a:lnTo>
                <a:lnTo>
                  <a:pt x="3295" y="11092"/>
                </a:lnTo>
                <a:lnTo>
                  <a:pt x="2929" y="11092"/>
                </a:lnTo>
                <a:lnTo>
                  <a:pt x="2929" y="11676"/>
                </a:lnTo>
                <a:lnTo>
                  <a:pt x="2197" y="14011"/>
                </a:lnTo>
                <a:lnTo>
                  <a:pt x="1098" y="16930"/>
                </a:lnTo>
                <a:lnTo>
                  <a:pt x="0" y="20432"/>
                </a:lnTo>
                <a:lnTo>
                  <a:pt x="732" y="19849"/>
                </a:lnTo>
                <a:lnTo>
                  <a:pt x="1098" y="19265"/>
                </a:lnTo>
                <a:lnTo>
                  <a:pt x="1831" y="18681"/>
                </a:lnTo>
                <a:lnTo>
                  <a:pt x="2563" y="18681"/>
                </a:lnTo>
                <a:lnTo>
                  <a:pt x="3661" y="18097"/>
                </a:lnTo>
                <a:lnTo>
                  <a:pt x="5125" y="18097"/>
                </a:lnTo>
                <a:lnTo>
                  <a:pt x="5125" y="17514"/>
                </a:lnTo>
                <a:lnTo>
                  <a:pt x="5858" y="17514"/>
                </a:lnTo>
                <a:lnTo>
                  <a:pt x="5858" y="16930"/>
                </a:lnTo>
                <a:lnTo>
                  <a:pt x="6224" y="16346"/>
                </a:lnTo>
                <a:lnTo>
                  <a:pt x="6224" y="15178"/>
                </a:lnTo>
                <a:lnTo>
                  <a:pt x="6590" y="14595"/>
                </a:lnTo>
                <a:lnTo>
                  <a:pt x="6590" y="14011"/>
                </a:lnTo>
                <a:lnTo>
                  <a:pt x="6956" y="14011"/>
                </a:lnTo>
                <a:lnTo>
                  <a:pt x="6956" y="13427"/>
                </a:lnTo>
                <a:lnTo>
                  <a:pt x="7688" y="13427"/>
                </a:lnTo>
                <a:lnTo>
                  <a:pt x="8054" y="14011"/>
                </a:lnTo>
                <a:lnTo>
                  <a:pt x="8420" y="14011"/>
                </a:lnTo>
                <a:lnTo>
                  <a:pt x="8420" y="14595"/>
                </a:lnTo>
                <a:lnTo>
                  <a:pt x="8786" y="14595"/>
                </a:lnTo>
                <a:lnTo>
                  <a:pt x="8786" y="15762"/>
                </a:lnTo>
                <a:lnTo>
                  <a:pt x="9153" y="16930"/>
                </a:lnTo>
                <a:lnTo>
                  <a:pt x="9153" y="17514"/>
                </a:lnTo>
                <a:lnTo>
                  <a:pt x="9519" y="18097"/>
                </a:lnTo>
                <a:lnTo>
                  <a:pt x="9519" y="19265"/>
                </a:lnTo>
                <a:lnTo>
                  <a:pt x="9885" y="19265"/>
                </a:lnTo>
                <a:lnTo>
                  <a:pt x="9885" y="19849"/>
                </a:lnTo>
                <a:lnTo>
                  <a:pt x="10251" y="20432"/>
                </a:lnTo>
                <a:lnTo>
                  <a:pt x="10983" y="20432"/>
                </a:lnTo>
                <a:lnTo>
                  <a:pt x="11349" y="21016"/>
                </a:lnTo>
                <a:lnTo>
                  <a:pt x="11715" y="21016"/>
                </a:lnTo>
                <a:lnTo>
                  <a:pt x="12447" y="21600"/>
                </a:lnTo>
                <a:lnTo>
                  <a:pt x="18305" y="21600"/>
                </a:lnTo>
                <a:lnTo>
                  <a:pt x="18305" y="21016"/>
                </a:lnTo>
                <a:lnTo>
                  <a:pt x="18671" y="19849"/>
                </a:lnTo>
                <a:lnTo>
                  <a:pt x="18671" y="18681"/>
                </a:lnTo>
                <a:lnTo>
                  <a:pt x="18305" y="18097"/>
                </a:lnTo>
                <a:lnTo>
                  <a:pt x="17939" y="18097"/>
                </a:lnTo>
                <a:lnTo>
                  <a:pt x="17939" y="18681"/>
                </a:lnTo>
                <a:lnTo>
                  <a:pt x="17573" y="18681"/>
                </a:lnTo>
                <a:lnTo>
                  <a:pt x="17207" y="18097"/>
                </a:lnTo>
                <a:lnTo>
                  <a:pt x="16841" y="18097"/>
                </a:lnTo>
                <a:lnTo>
                  <a:pt x="16108" y="17514"/>
                </a:lnTo>
                <a:lnTo>
                  <a:pt x="15010" y="15762"/>
                </a:lnTo>
                <a:lnTo>
                  <a:pt x="15010" y="10508"/>
                </a:lnTo>
                <a:lnTo>
                  <a:pt x="15376" y="9341"/>
                </a:lnTo>
                <a:lnTo>
                  <a:pt x="15376" y="8757"/>
                </a:lnTo>
                <a:lnTo>
                  <a:pt x="15742" y="8757"/>
                </a:lnTo>
                <a:lnTo>
                  <a:pt x="15742" y="8173"/>
                </a:lnTo>
                <a:lnTo>
                  <a:pt x="16108" y="7589"/>
                </a:lnTo>
                <a:lnTo>
                  <a:pt x="16475" y="7589"/>
                </a:lnTo>
                <a:lnTo>
                  <a:pt x="17207" y="6422"/>
                </a:lnTo>
                <a:lnTo>
                  <a:pt x="17939" y="6422"/>
                </a:lnTo>
                <a:lnTo>
                  <a:pt x="18305" y="7005"/>
                </a:lnTo>
                <a:lnTo>
                  <a:pt x="18671" y="7005"/>
                </a:lnTo>
                <a:lnTo>
                  <a:pt x="19037" y="7589"/>
                </a:lnTo>
                <a:lnTo>
                  <a:pt x="19403" y="7589"/>
                </a:lnTo>
                <a:lnTo>
                  <a:pt x="20136" y="8173"/>
                </a:lnTo>
                <a:lnTo>
                  <a:pt x="20502" y="9341"/>
                </a:lnTo>
                <a:lnTo>
                  <a:pt x="21234" y="9924"/>
                </a:lnTo>
                <a:lnTo>
                  <a:pt x="21600" y="10508"/>
                </a:lnTo>
                <a:lnTo>
                  <a:pt x="21234" y="8757"/>
                </a:lnTo>
                <a:lnTo>
                  <a:pt x="21234" y="7589"/>
                </a:lnTo>
                <a:lnTo>
                  <a:pt x="20868" y="5254"/>
                </a:lnTo>
                <a:lnTo>
                  <a:pt x="20868" y="4670"/>
                </a:lnTo>
                <a:lnTo>
                  <a:pt x="20502" y="3503"/>
                </a:lnTo>
                <a:lnTo>
                  <a:pt x="20136" y="2919"/>
                </a:lnTo>
                <a:lnTo>
                  <a:pt x="20136" y="1751"/>
                </a:lnTo>
                <a:lnTo>
                  <a:pt x="19769" y="1168"/>
                </a:lnTo>
                <a:lnTo>
                  <a:pt x="19769" y="584"/>
                </a:lnTo>
                <a:lnTo>
                  <a:pt x="19403" y="584"/>
                </a:lnTo>
                <a:lnTo>
                  <a:pt x="19403" y="0"/>
                </a:lnTo>
                <a:lnTo>
                  <a:pt x="18305" y="0"/>
                </a:lnTo>
                <a:lnTo>
                  <a:pt x="17573" y="1168"/>
                </a:lnTo>
                <a:lnTo>
                  <a:pt x="16475" y="2335"/>
                </a:lnTo>
                <a:lnTo>
                  <a:pt x="16108" y="2919"/>
                </a:lnTo>
                <a:lnTo>
                  <a:pt x="16108" y="3503"/>
                </a:lnTo>
                <a:lnTo>
                  <a:pt x="15376" y="3503"/>
                </a:lnTo>
                <a:lnTo>
                  <a:pt x="14644" y="4086"/>
                </a:lnTo>
                <a:lnTo>
                  <a:pt x="11349" y="4086"/>
                </a:lnTo>
                <a:lnTo>
                  <a:pt x="9153" y="2919"/>
                </a:lnTo>
                <a:lnTo>
                  <a:pt x="7322" y="2919"/>
                </a:lnTo>
                <a:lnTo>
                  <a:pt x="6590" y="2335"/>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04" name="Freeform 142"/>
          <p:cNvSpPr/>
          <p:nvPr/>
        </p:nvSpPr>
        <p:spPr>
          <a:xfrm>
            <a:off x="8278466" y="3886418"/>
            <a:ext cx="204922" cy="106391"/>
          </a:xfrm>
          <a:custGeom>
            <a:avLst/>
            <a:gdLst/>
            <a:ahLst/>
            <a:cxnLst>
              <a:cxn ang="0">
                <a:pos x="wd2" y="hd2"/>
              </a:cxn>
              <a:cxn ang="5400000">
                <a:pos x="wd2" y="hd2"/>
              </a:cxn>
              <a:cxn ang="10800000">
                <a:pos x="wd2" y="hd2"/>
              </a:cxn>
              <a:cxn ang="16200000">
                <a:pos x="wd2" y="hd2"/>
              </a:cxn>
            </a:cxnLst>
            <a:rect l="0" t="0" r="r" b="b"/>
            <a:pathLst>
              <a:path w="21600" h="21600" extrusionOk="0">
                <a:moveTo>
                  <a:pt x="6590" y="2335"/>
                </a:moveTo>
                <a:lnTo>
                  <a:pt x="5492" y="5838"/>
                </a:lnTo>
                <a:lnTo>
                  <a:pt x="5125" y="6422"/>
                </a:lnTo>
                <a:lnTo>
                  <a:pt x="5125" y="7005"/>
                </a:lnTo>
                <a:lnTo>
                  <a:pt x="4393" y="8173"/>
                </a:lnTo>
                <a:lnTo>
                  <a:pt x="4027" y="9341"/>
                </a:lnTo>
                <a:lnTo>
                  <a:pt x="3295" y="11092"/>
                </a:lnTo>
                <a:lnTo>
                  <a:pt x="2929" y="11092"/>
                </a:lnTo>
                <a:lnTo>
                  <a:pt x="2929" y="11676"/>
                </a:lnTo>
                <a:lnTo>
                  <a:pt x="2197" y="14011"/>
                </a:lnTo>
                <a:lnTo>
                  <a:pt x="1098" y="16930"/>
                </a:lnTo>
                <a:lnTo>
                  <a:pt x="0" y="20432"/>
                </a:lnTo>
                <a:lnTo>
                  <a:pt x="732" y="19849"/>
                </a:lnTo>
                <a:lnTo>
                  <a:pt x="1098" y="19265"/>
                </a:lnTo>
                <a:lnTo>
                  <a:pt x="1831" y="18681"/>
                </a:lnTo>
                <a:lnTo>
                  <a:pt x="2563" y="18681"/>
                </a:lnTo>
                <a:lnTo>
                  <a:pt x="3661" y="18097"/>
                </a:lnTo>
                <a:lnTo>
                  <a:pt x="5125" y="18097"/>
                </a:lnTo>
                <a:lnTo>
                  <a:pt x="5125" y="17514"/>
                </a:lnTo>
                <a:lnTo>
                  <a:pt x="5858" y="17514"/>
                </a:lnTo>
                <a:lnTo>
                  <a:pt x="5858" y="16930"/>
                </a:lnTo>
                <a:lnTo>
                  <a:pt x="6224" y="16346"/>
                </a:lnTo>
                <a:lnTo>
                  <a:pt x="6224" y="15178"/>
                </a:lnTo>
                <a:lnTo>
                  <a:pt x="6590" y="14595"/>
                </a:lnTo>
                <a:lnTo>
                  <a:pt x="6590" y="14011"/>
                </a:lnTo>
                <a:lnTo>
                  <a:pt x="6956" y="14011"/>
                </a:lnTo>
                <a:lnTo>
                  <a:pt x="6956" y="13427"/>
                </a:lnTo>
                <a:lnTo>
                  <a:pt x="7688" y="13427"/>
                </a:lnTo>
                <a:lnTo>
                  <a:pt x="8054" y="14011"/>
                </a:lnTo>
                <a:lnTo>
                  <a:pt x="8420" y="14011"/>
                </a:lnTo>
                <a:lnTo>
                  <a:pt x="8420" y="14595"/>
                </a:lnTo>
                <a:lnTo>
                  <a:pt x="8786" y="14595"/>
                </a:lnTo>
                <a:lnTo>
                  <a:pt x="8786" y="15762"/>
                </a:lnTo>
                <a:lnTo>
                  <a:pt x="9153" y="16930"/>
                </a:lnTo>
                <a:lnTo>
                  <a:pt x="9153" y="17514"/>
                </a:lnTo>
                <a:lnTo>
                  <a:pt x="9519" y="18097"/>
                </a:lnTo>
                <a:lnTo>
                  <a:pt x="9519" y="19265"/>
                </a:lnTo>
                <a:lnTo>
                  <a:pt x="9885" y="19265"/>
                </a:lnTo>
                <a:lnTo>
                  <a:pt x="9885" y="19849"/>
                </a:lnTo>
                <a:lnTo>
                  <a:pt x="10251" y="20432"/>
                </a:lnTo>
                <a:lnTo>
                  <a:pt x="10983" y="20432"/>
                </a:lnTo>
                <a:lnTo>
                  <a:pt x="11349" y="21016"/>
                </a:lnTo>
                <a:lnTo>
                  <a:pt x="11715" y="21016"/>
                </a:lnTo>
                <a:lnTo>
                  <a:pt x="12447" y="21600"/>
                </a:lnTo>
                <a:lnTo>
                  <a:pt x="18305" y="21600"/>
                </a:lnTo>
                <a:lnTo>
                  <a:pt x="18305" y="21016"/>
                </a:lnTo>
                <a:lnTo>
                  <a:pt x="18671" y="19849"/>
                </a:lnTo>
                <a:lnTo>
                  <a:pt x="18671" y="18681"/>
                </a:lnTo>
                <a:lnTo>
                  <a:pt x="18305" y="18097"/>
                </a:lnTo>
                <a:lnTo>
                  <a:pt x="17939" y="18097"/>
                </a:lnTo>
                <a:lnTo>
                  <a:pt x="17939" y="18681"/>
                </a:lnTo>
                <a:lnTo>
                  <a:pt x="17573" y="18681"/>
                </a:lnTo>
                <a:lnTo>
                  <a:pt x="17207" y="18097"/>
                </a:lnTo>
                <a:lnTo>
                  <a:pt x="16841" y="18097"/>
                </a:lnTo>
                <a:lnTo>
                  <a:pt x="16108" y="17514"/>
                </a:lnTo>
                <a:lnTo>
                  <a:pt x="15010" y="15762"/>
                </a:lnTo>
                <a:lnTo>
                  <a:pt x="15010" y="10508"/>
                </a:lnTo>
                <a:lnTo>
                  <a:pt x="15376" y="9341"/>
                </a:lnTo>
                <a:lnTo>
                  <a:pt x="15376" y="8757"/>
                </a:lnTo>
                <a:lnTo>
                  <a:pt x="15742" y="8757"/>
                </a:lnTo>
                <a:lnTo>
                  <a:pt x="15742" y="8173"/>
                </a:lnTo>
                <a:lnTo>
                  <a:pt x="16108" y="7589"/>
                </a:lnTo>
                <a:lnTo>
                  <a:pt x="16475" y="7589"/>
                </a:lnTo>
                <a:lnTo>
                  <a:pt x="17207" y="6422"/>
                </a:lnTo>
                <a:lnTo>
                  <a:pt x="17939" y="6422"/>
                </a:lnTo>
                <a:lnTo>
                  <a:pt x="18305" y="7005"/>
                </a:lnTo>
                <a:lnTo>
                  <a:pt x="18671" y="7005"/>
                </a:lnTo>
                <a:lnTo>
                  <a:pt x="19037" y="7589"/>
                </a:lnTo>
                <a:lnTo>
                  <a:pt x="19403" y="7589"/>
                </a:lnTo>
                <a:lnTo>
                  <a:pt x="20136" y="8173"/>
                </a:lnTo>
                <a:lnTo>
                  <a:pt x="20502" y="9341"/>
                </a:lnTo>
                <a:lnTo>
                  <a:pt x="21234" y="9924"/>
                </a:lnTo>
                <a:lnTo>
                  <a:pt x="21600" y="10508"/>
                </a:lnTo>
                <a:lnTo>
                  <a:pt x="21234" y="8757"/>
                </a:lnTo>
                <a:lnTo>
                  <a:pt x="21234" y="7589"/>
                </a:lnTo>
                <a:lnTo>
                  <a:pt x="20868" y="5254"/>
                </a:lnTo>
                <a:lnTo>
                  <a:pt x="20868" y="4670"/>
                </a:lnTo>
                <a:lnTo>
                  <a:pt x="20502" y="3503"/>
                </a:lnTo>
                <a:lnTo>
                  <a:pt x="20136" y="2919"/>
                </a:lnTo>
                <a:lnTo>
                  <a:pt x="20136" y="1751"/>
                </a:lnTo>
                <a:lnTo>
                  <a:pt x="19769" y="1168"/>
                </a:lnTo>
                <a:lnTo>
                  <a:pt x="19769" y="584"/>
                </a:lnTo>
                <a:lnTo>
                  <a:pt x="19403" y="584"/>
                </a:lnTo>
                <a:lnTo>
                  <a:pt x="19403" y="0"/>
                </a:lnTo>
                <a:lnTo>
                  <a:pt x="18305" y="0"/>
                </a:lnTo>
                <a:lnTo>
                  <a:pt x="17573" y="1168"/>
                </a:lnTo>
                <a:lnTo>
                  <a:pt x="16475" y="2335"/>
                </a:lnTo>
                <a:lnTo>
                  <a:pt x="16108" y="2919"/>
                </a:lnTo>
                <a:lnTo>
                  <a:pt x="16108" y="3503"/>
                </a:lnTo>
                <a:lnTo>
                  <a:pt x="15376" y="3503"/>
                </a:lnTo>
                <a:lnTo>
                  <a:pt x="14644" y="4086"/>
                </a:lnTo>
                <a:lnTo>
                  <a:pt x="11349" y="4086"/>
                </a:lnTo>
                <a:lnTo>
                  <a:pt x="9153" y="2919"/>
                </a:lnTo>
                <a:lnTo>
                  <a:pt x="7322" y="2919"/>
                </a:lnTo>
                <a:lnTo>
                  <a:pt x="6590" y="2335"/>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05" name="Freeform 143"/>
          <p:cNvSpPr/>
          <p:nvPr/>
        </p:nvSpPr>
        <p:spPr>
          <a:xfrm>
            <a:off x="8017971" y="3745524"/>
            <a:ext cx="323011" cy="241536"/>
          </a:xfrm>
          <a:custGeom>
            <a:avLst/>
            <a:gdLst/>
            <a:ahLst/>
            <a:cxnLst>
              <a:cxn ang="0">
                <a:pos x="wd2" y="hd2"/>
              </a:cxn>
              <a:cxn ang="5400000">
                <a:pos x="wd2" y="hd2"/>
              </a:cxn>
              <a:cxn ang="10800000">
                <a:pos x="wd2" y="hd2"/>
              </a:cxn>
              <a:cxn ang="16200000">
                <a:pos x="wd2" y="hd2"/>
              </a:cxn>
            </a:cxnLst>
            <a:rect l="0" t="0" r="r" b="b"/>
            <a:pathLst>
              <a:path w="21600" h="21600" extrusionOk="0">
                <a:moveTo>
                  <a:pt x="17419" y="21600"/>
                </a:moveTo>
                <a:lnTo>
                  <a:pt x="16490" y="21086"/>
                </a:lnTo>
                <a:lnTo>
                  <a:pt x="16258" y="20829"/>
                </a:lnTo>
                <a:lnTo>
                  <a:pt x="13935" y="20829"/>
                </a:lnTo>
                <a:lnTo>
                  <a:pt x="13935" y="20571"/>
                </a:lnTo>
                <a:lnTo>
                  <a:pt x="14168" y="20057"/>
                </a:lnTo>
                <a:lnTo>
                  <a:pt x="14168" y="19286"/>
                </a:lnTo>
                <a:lnTo>
                  <a:pt x="13935" y="19286"/>
                </a:lnTo>
                <a:lnTo>
                  <a:pt x="13935" y="19029"/>
                </a:lnTo>
                <a:lnTo>
                  <a:pt x="13006" y="19029"/>
                </a:lnTo>
                <a:lnTo>
                  <a:pt x="12774" y="19286"/>
                </a:lnTo>
                <a:lnTo>
                  <a:pt x="12542" y="19286"/>
                </a:lnTo>
                <a:lnTo>
                  <a:pt x="12542" y="19543"/>
                </a:lnTo>
                <a:lnTo>
                  <a:pt x="11845" y="19543"/>
                </a:lnTo>
                <a:lnTo>
                  <a:pt x="11613" y="19286"/>
                </a:lnTo>
                <a:lnTo>
                  <a:pt x="11148" y="19286"/>
                </a:lnTo>
                <a:lnTo>
                  <a:pt x="10684" y="18771"/>
                </a:lnTo>
                <a:lnTo>
                  <a:pt x="10219" y="18514"/>
                </a:lnTo>
                <a:lnTo>
                  <a:pt x="8361" y="16457"/>
                </a:lnTo>
                <a:lnTo>
                  <a:pt x="8361" y="15429"/>
                </a:lnTo>
                <a:lnTo>
                  <a:pt x="8594" y="15429"/>
                </a:lnTo>
                <a:lnTo>
                  <a:pt x="8594" y="15171"/>
                </a:lnTo>
                <a:lnTo>
                  <a:pt x="8826" y="14914"/>
                </a:lnTo>
                <a:lnTo>
                  <a:pt x="8826" y="14400"/>
                </a:lnTo>
                <a:lnTo>
                  <a:pt x="8594" y="14400"/>
                </a:lnTo>
                <a:lnTo>
                  <a:pt x="8361" y="14143"/>
                </a:lnTo>
                <a:lnTo>
                  <a:pt x="6271" y="14143"/>
                </a:lnTo>
                <a:lnTo>
                  <a:pt x="6039" y="13886"/>
                </a:lnTo>
                <a:lnTo>
                  <a:pt x="5806" y="13886"/>
                </a:lnTo>
                <a:lnTo>
                  <a:pt x="5574" y="13629"/>
                </a:lnTo>
                <a:lnTo>
                  <a:pt x="5806" y="13629"/>
                </a:lnTo>
                <a:lnTo>
                  <a:pt x="5806" y="13371"/>
                </a:lnTo>
                <a:lnTo>
                  <a:pt x="6039" y="13114"/>
                </a:lnTo>
                <a:lnTo>
                  <a:pt x="6039" y="12600"/>
                </a:lnTo>
                <a:lnTo>
                  <a:pt x="5806" y="12600"/>
                </a:lnTo>
                <a:lnTo>
                  <a:pt x="5806" y="12343"/>
                </a:lnTo>
                <a:lnTo>
                  <a:pt x="5574" y="12343"/>
                </a:lnTo>
                <a:lnTo>
                  <a:pt x="5342" y="12086"/>
                </a:lnTo>
                <a:lnTo>
                  <a:pt x="5110" y="12086"/>
                </a:lnTo>
                <a:lnTo>
                  <a:pt x="5110" y="11571"/>
                </a:lnTo>
                <a:lnTo>
                  <a:pt x="4877" y="11314"/>
                </a:lnTo>
                <a:lnTo>
                  <a:pt x="4877" y="11057"/>
                </a:lnTo>
                <a:lnTo>
                  <a:pt x="4413" y="11057"/>
                </a:lnTo>
                <a:lnTo>
                  <a:pt x="4181" y="11314"/>
                </a:lnTo>
                <a:lnTo>
                  <a:pt x="3948" y="11314"/>
                </a:lnTo>
                <a:lnTo>
                  <a:pt x="3716" y="11571"/>
                </a:lnTo>
                <a:lnTo>
                  <a:pt x="3252" y="11571"/>
                </a:lnTo>
                <a:lnTo>
                  <a:pt x="3019" y="11829"/>
                </a:lnTo>
                <a:lnTo>
                  <a:pt x="2555" y="11829"/>
                </a:lnTo>
                <a:lnTo>
                  <a:pt x="2555" y="12086"/>
                </a:lnTo>
                <a:lnTo>
                  <a:pt x="2323" y="12086"/>
                </a:lnTo>
                <a:lnTo>
                  <a:pt x="2323" y="13371"/>
                </a:lnTo>
                <a:lnTo>
                  <a:pt x="1626" y="13371"/>
                </a:lnTo>
                <a:lnTo>
                  <a:pt x="1394" y="13114"/>
                </a:lnTo>
                <a:lnTo>
                  <a:pt x="929" y="13114"/>
                </a:lnTo>
                <a:lnTo>
                  <a:pt x="697" y="12857"/>
                </a:lnTo>
                <a:lnTo>
                  <a:pt x="232" y="12857"/>
                </a:lnTo>
                <a:lnTo>
                  <a:pt x="0" y="12600"/>
                </a:lnTo>
                <a:lnTo>
                  <a:pt x="0" y="11314"/>
                </a:lnTo>
                <a:lnTo>
                  <a:pt x="232" y="10286"/>
                </a:lnTo>
                <a:lnTo>
                  <a:pt x="232" y="8743"/>
                </a:lnTo>
                <a:lnTo>
                  <a:pt x="465" y="7971"/>
                </a:lnTo>
                <a:lnTo>
                  <a:pt x="465" y="6943"/>
                </a:lnTo>
                <a:lnTo>
                  <a:pt x="697" y="6171"/>
                </a:lnTo>
                <a:lnTo>
                  <a:pt x="697" y="5400"/>
                </a:lnTo>
                <a:lnTo>
                  <a:pt x="929" y="4886"/>
                </a:lnTo>
                <a:lnTo>
                  <a:pt x="929" y="4114"/>
                </a:lnTo>
                <a:lnTo>
                  <a:pt x="1161" y="3857"/>
                </a:lnTo>
                <a:lnTo>
                  <a:pt x="1161" y="3343"/>
                </a:lnTo>
                <a:lnTo>
                  <a:pt x="2090" y="2314"/>
                </a:lnTo>
                <a:lnTo>
                  <a:pt x="2555" y="2057"/>
                </a:lnTo>
                <a:lnTo>
                  <a:pt x="2787" y="1800"/>
                </a:lnTo>
                <a:lnTo>
                  <a:pt x="3484" y="1286"/>
                </a:lnTo>
                <a:lnTo>
                  <a:pt x="3948" y="771"/>
                </a:lnTo>
                <a:lnTo>
                  <a:pt x="4645" y="514"/>
                </a:lnTo>
                <a:lnTo>
                  <a:pt x="5110" y="0"/>
                </a:lnTo>
                <a:lnTo>
                  <a:pt x="4877" y="771"/>
                </a:lnTo>
                <a:lnTo>
                  <a:pt x="4877" y="3600"/>
                </a:lnTo>
                <a:lnTo>
                  <a:pt x="5110" y="4114"/>
                </a:lnTo>
                <a:lnTo>
                  <a:pt x="5110" y="4629"/>
                </a:lnTo>
                <a:lnTo>
                  <a:pt x="5342" y="4629"/>
                </a:lnTo>
                <a:lnTo>
                  <a:pt x="5342" y="4886"/>
                </a:lnTo>
                <a:lnTo>
                  <a:pt x="6503" y="4886"/>
                </a:lnTo>
                <a:lnTo>
                  <a:pt x="6735" y="4629"/>
                </a:lnTo>
                <a:lnTo>
                  <a:pt x="6968" y="4629"/>
                </a:lnTo>
                <a:lnTo>
                  <a:pt x="7432" y="5143"/>
                </a:lnTo>
                <a:lnTo>
                  <a:pt x="7665" y="5657"/>
                </a:lnTo>
                <a:lnTo>
                  <a:pt x="7897" y="5657"/>
                </a:lnTo>
                <a:lnTo>
                  <a:pt x="8129" y="5914"/>
                </a:lnTo>
                <a:lnTo>
                  <a:pt x="9987" y="5914"/>
                </a:lnTo>
                <a:lnTo>
                  <a:pt x="9987" y="5657"/>
                </a:lnTo>
                <a:lnTo>
                  <a:pt x="10219" y="5400"/>
                </a:lnTo>
                <a:lnTo>
                  <a:pt x="10219" y="2571"/>
                </a:lnTo>
                <a:lnTo>
                  <a:pt x="10684" y="3600"/>
                </a:lnTo>
                <a:lnTo>
                  <a:pt x="10916" y="4371"/>
                </a:lnTo>
                <a:lnTo>
                  <a:pt x="11381" y="4886"/>
                </a:lnTo>
                <a:lnTo>
                  <a:pt x="11381" y="5400"/>
                </a:lnTo>
                <a:lnTo>
                  <a:pt x="11613" y="5657"/>
                </a:lnTo>
                <a:lnTo>
                  <a:pt x="11613" y="6171"/>
                </a:lnTo>
                <a:lnTo>
                  <a:pt x="11845" y="6429"/>
                </a:lnTo>
                <a:lnTo>
                  <a:pt x="12542" y="6429"/>
                </a:lnTo>
                <a:lnTo>
                  <a:pt x="13471" y="5914"/>
                </a:lnTo>
                <a:lnTo>
                  <a:pt x="15561" y="5914"/>
                </a:lnTo>
                <a:lnTo>
                  <a:pt x="16026" y="6171"/>
                </a:lnTo>
                <a:lnTo>
                  <a:pt x="16490" y="6171"/>
                </a:lnTo>
                <a:lnTo>
                  <a:pt x="16723" y="6429"/>
                </a:lnTo>
                <a:lnTo>
                  <a:pt x="16955" y="6429"/>
                </a:lnTo>
                <a:lnTo>
                  <a:pt x="17187" y="6686"/>
                </a:lnTo>
                <a:lnTo>
                  <a:pt x="17419" y="6686"/>
                </a:lnTo>
                <a:lnTo>
                  <a:pt x="17652" y="6943"/>
                </a:lnTo>
                <a:lnTo>
                  <a:pt x="17652" y="7200"/>
                </a:lnTo>
                <a:lnTo>
                  <a:pt x="17884" y="7200"/>
                </a:lnTo>
                <a:lnTo>
                  <a:pt x="17884" y="10286"/>
                </a:lnTo>
                <a:lnTo>
                  <a:pt x="18116" y="10800"/>
                </a:lnTo>
                <a:lnTo>
                  <a:pt x="18116" y="11057"/>
                </a:lnTo>
                <a:lnTo>
                  <a:pt x="18348" y="11314"/>
                </a:lnTo>
                <a:lnTo>
                  <a:pt x="18348" y="11571"/>
                </a:lnTo>
                <a:lnTo>
                  <a:pt x="18581" y="11571"/>
                </a:lnTo>
                <a:lnTo>
                  <a:pt x="18581" y="11829"/>
                </a:lnTo>
                <a:lnTo>
                  <a:pt x="18813" y="11829"/>
                </a:lnTo>
                <a:lnTo>
                  <a:pt x="19045" y="12086"/>
                </a:lnTo>
                <a:lnTo>
                  <a:pt x="19510" y="12086"/>
                </a:lnTo>
                <a:lnTo>
                  <a:pt x="19974" y="12343"/>
                </a:lnTo>
                <a:lnTo>
                  <a:pt x="20206" y="12600"/>
                </a:lnTo>
                <a:lnTo>
                  <a:pt x="20439" y="12600"/>
                </a:lnTo>
                <a:lnTo>
                  <a:pt x="20671" y="12857"/>
                </a:lnTo>
                <a:lnTo>
                  <a:pt x="21135" y="13114"/>
                </a:lnTo>
                <a:lnTo>
                  <a:pt x="21600" y="13629"/>
                </a:lnTo>
                <a:lnTo>
                  <a:pt x="21368" y="14657"/>
                </a:lnTo>
                <a:lnTo>
                  <a:pt x="20903" y="15171"/>
                </a:lnTo>
                <a:lnTo>
                  <a:pt x="20903" y="15686"/>
                </a:lnTo>
                <a:lnTo>
                  <a:pt x="20671" y="15686"/>
                </a:lnTo>
                <a:lnTo>
                  <a:pt x="20671" y="15943"/>
                </a:lnTo>
                <a:lnTo>
                  <a:pt x="19974" y="16714"/>
                </a:lnTo>
                <a:lnTo>
                  <a:pt x="19510" y="17486"/>
                </a:lnTo>
                <a:lnTo>
                  <a:pt x="19277" y="17743"/>
                </a:lnTo>
                <a:lnTo>
                  <a:pt x="18813" y="18771"/>
                </a:lnTo>
                <a:lnTo>
                  <a:pt x="18116" y="20057"/>
                </a:lnTo>
                <a:lnTo>
                  <a:pt x="17419" y="216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06" name="Freeform 144"/>
          <p:cNvSpPr/>
          <p:nvPr/>
        </p:nvSpPr>
        <p:spPr>
          <a:xfrm>
            <a:off x="8017971" y="3745524"/>
            <a:ext cx="323011" cy="241536"/>
          </a:xfrm>
          <a:custGeom>
            <a:avLst/>
            <a:gdLst/>
            <a:ahLst/>
            <a:cxnLst>
              <a:cxn ang="0">
                <a:pos x="wd2" y="hd2"/>
              </a:cxn>
              <a:cxn ang="5400000">
                <a:pos x="wd2" y="hd2"/>
              </a:cxn>
              <a:cxn ang="10800000">
                <a:pos x="wd2" y="hd2"/>
              </a:cxn>
              <a:cxn ang="16200000">
                <a:pos x="wd2" y="hd2"/>
              </a:cxn>
            </a:cxnLst>
            <a:rect l="0" t="0" r="r" b="b"/>
            <a:pathLst>
              <a:path w="21600" h="21600" extrusionOk="0">
                <a:moveTo>
                  <a:pt x="17419" y="21600"/>
                </a:moveTo>
                <a:lnTo>
                  <a:pt x="16490" y="21086"/>
                </a:lnTo>
                <a:lnTo>
                  <a:pt x="16258" y="20829"/>
                </a:lnTo>
                <a:lnTo>
                  <a:pt x="13935" y="20829"/>
                </a:lnTo>
                <a:lnTo>
                  <a:pt x="13935" y="20571"/>
                </a:lnTo>
                <a:lnTo>
                  <a:pt x="14168" y="20057"/>
                </a:lnTo>
                <a:lnTo>
                  <a:pt x="14168" y="19286"/>
                </a:lnTo>
                <a:lnTo>
                  <a:pt x="13935" y="19286"/>
                </a:lnTo>
                <a:lnTo>
                  <a:pt x="13935" y="19029"/>
                </a:lnTo>
                <a:lnTo>
                  <a:pt x="13006" y="19029"/>
                </a:lnTo>
                <a:lnTo>
                  <a:pt x="12774" y="19286"/>
                </a:lnTo>
                <a:lnTo>
                  <a:pt x="12542" y="19286"/>
                </a:lnTo>
                <a:lnTo>
                  <a:pt x="12542" y="19543"/>
                </a:lnTo>
                <a:lnTo>
                  <a:pt x="11845" y="19543"/>
                </a:lnTo>
                <a:lnTo>
                  <a:pt x="11613" y="19286"/>
                </a:lnTo>
                <a:lnTo>
                  <a:pt x="11148" y="19286"/>
                </a:lnTo>
                <a:lnTo>
                  <a:pt x="10684" y="18771"/>
                </a:lnTo>
                <a:lnTo>
                  <a:pt x="10219" y="18514"/>
                </a:lnTo>
                <a:lnTo>
                  <a:pt x="8361" y="16457"/>
                </a:lnTo>
                <a:lnTo>
                  <a:pt x="8361" y="15429"/>
                </a:lnTo>
                <a:lnTo>
                  <a:pt x="8594" y="15429"/>
                </a:lnTo>
                <a:lnTo>
                  <a:pt x="8594" y="15171"/>
                </a:lnTo>
                <a:lnTo>
                  <a:pt x="8826" y="14914"/>
                </a:lnTo>
                <a:lnTo>
                  <a:pt x="8826" y="14400"/>
                </a:lnTo>
                <a:lnTo>
                  <a:pt x="8594" y="14400"/>
                </a:lnTo>
                <a:lnTo>
                  <a:pt x="8361" y="14143"/>
                </a:lnTo>
                <a:lnTo>
                  <a:pt x="6271" y="14143"/>
                </a:lnTo>
                <a:lnTo>
                  <a:pt x="6039" y="13886"/>
                </a:lnTo>
                <a:lnTo>
                  <a:pt x="5806" y="13886"/>
                </a:lnTo>
                <a:lnTo>
                  <a:pt x="5574" y="13629"/>
                </a:lnTo>
                <a:lnTo>
                  <a:pt x="5806" y="13629"/>
                </a:lnTo>
                <a:lnTo>
                  <a:pt x="5806" y="13371"/>
                </a:lnTo>
                <a:lnTo>
                  <a:pt x="6039" y="13114"/>
                </a:lnTo>
                <a:lnTo>
                  <a:pt x="6039" y="12600"/>
                </a:lnTo>
                <a:lnTo>
                  <a:pt x="5806" y="12600"/>
                </a:lnTo>
                <a:lnTo>
                  <a:pt x="5806" y="12343"/>
                </a:lnTo>
                <a:lnTo>
                  <a:pt x="5574" y="12343"/>
                </a:lnTo>
                <a:lnTo>
                  <a:pt x="5342" y="12086"/>
                </a:lnTo>
                <a:lnTo>
                  <a:pt x="5110" y="12086"/>
                </a:lnTo>
                <a:lnTo>
                  <a:pt x="5110" y="11571"/>
                </a:lnTo>
                <a:lnTo>
                  <a:pt x="4877" y="11314"/>
                </a:lnTo>
                <a:lnTo>
                  <a:pt x="4877" y="11057"/>
                </a:lnTo>
                <a:lnTo>
                  <a:pt x="4413" y="11057"/>
                </a:lnTo>
                <a:lnTo>
                  <a:pt x="4181" y="11314"/>
                </a:lnTo>
                <a:lnTo>
                  <a:pt x="3948" y="11314"/>
                </a:lnTo>
                <a:lnTo>
                  <a:pt x="3716" y="11571"/>
                </a:lnTo>
                <a:lnTo>
                  <a:pt x="3252" y="11571"/>
                </a:lnTo>
                <a:lnTo>
                  <a:pt x="3019" y="11829"/>
                </a:lnTo>
                <a:lnTo>
                  <a:pt x="2555" y="11829"/>
                </a:lnTo>
                <a:lnTo>
                  <a:pt x="2555" y="12086"/>
                </a:lnTo>
                <a:lnTo>
                  <a:pt x="2323" y="12086"/>
                </a:lnTo>
                <a:lnTo>
                  <a:pt x="2323" y="13371"/>
                </a:lnTo>
                <a:lnTo>
                  <a:pt x="1626" y="13371"/>
                </a:lnTo>
                <a:lnTo>
                  <a:pt x="1394" y="13114"/>
                </a:lnTo>
                <a:lnTo>
                  <a:pt x="929" y="13114"/>
                </a:lnTo>
                <a:lnTo>
                  <a:pt x="697" y="12857"/>
                </a:lnTo>
                <a:lnTo>
                  <a:pt x="232" y="12857"/>
                </a:lnTo>
                <a:lnTo>
                  <a:pt x="0" y="12600"/>
                </a:lnTo>
                <a:lnTo>
                  <a:pt x="0" y="11314"/>
                </a:lnTo>
                <a:lnTo>
                  <a:pt x="232" y="10286"/>
                </a:lnTo>
                <a:lnTo>
                  <a:pt x="232" y="8743"/>
                </a:lnTo>
                <a:lnTo>
                  <a:pt x="465" y="7971"/>
                </a:lnTo>
                <a:lnTo>
                  <a:pt x="465" y="6943"/>
                </a:lnTo>
                <a:lnTo>
                  <a:pt x="697" y="6171"/>
                </a:lnTo>
                <a:lnTo>
                  <a:pt x="697" y="5400"/>
                </a:lnTo>
                <a:lnTo>
                  <a:pt x="929" y="4886"/>
                </a:lnTo>
                <a:lnTo>
                  <a:pt x="929" y="4114"/>
                </a:lnTo>
                <a:lnTo>
                  <a:pt x="1161" y="3857"/>
                </a:lnTo>
                <a:lnTo>
                  <a:pt x="1161" y="3343"/>
                </a:lnTo>
                <a:lnTo>
                  <a:pt x="2090" y="2314"/>
                </a:lnTo>
                <a:lnTo>
                  <a:pt x="2555" y="2057"/>
                </a:lnTo>
                <a:lnTo>
                  <a:pt x="2787" y="1800"/>
                </a:lnTo>
                <a:lnTo>
                  <a:pt x="3484" y="1286"/>
                </a:lnTo>
                <a:lnTo>
                  <a:pt x="3948" y="771"/>
                </a:lnTo>
                <a:lnTo>
                  <a:pt x="4645" y="514"/>
                </a:lnTo>
                <a:lnTo>
                  <a:pt x="5110" y="0"/>
                </a:lnTo>
                <a:lnTo>
                  <a:pt x="4877" y="771"/>
                </a:lnTo>
                <a:lnTo>
                  <a:pt x="4877" y="3600"/>
                </a:lnTo>
                <a:lnTo>
                  <a:pt x="5110" y="4114"/>
                </a:lnTo>
                <a:lnTo>
                  <a:pt x="5110" y="4629"/>
                </a:lnTo>
                <a:lnTo>
                  <a:pt x="5342" y="4629"/>
                </a:lnTo>
                <a:lnTo>
                  <a:pt x="5342" y="4886"/>
                </a:lnTo>
                <a:lnTo>
                  <a:pt x="6503" y="4886"/>
                </a:lnTo>
                <a:lnTo>
                  <a:pt x="6735" y="4629"/>
                </a:lnTo>
                <a:lnTo>
                  <a:pt x="6968" y="4629"/>
                </a:lnTo>
                <a:lnTo>
                  <a:pt x="7432" y="5143"/>
                </a:lnTo>
                <a:lnTo>
                  <a:pt x="7665" y="5657"/>
                </a:lnTo>
                <a:lnTo>
                  <a:pt x="7897" y="5657"/>
                </a:lnTo>
                <a:lnTo>
                  <a:pt x="8129" y="5914"/>
                </a:lnTo>
                <a:lnTo>
                  <a:pt x="9987" y="5914"/>
                </a:lnTo>
                <a:lnTo>
                  <a:pt x="9987" y="5657"/>
                </a:lnTo>
                <a:lnTo>
                  <a:pt x="10219" y="5400"/>
                </a:lnTo>
                <a:lnTo>
                  <a:pt x="10219" y="2571"/>
                </a:lnTo>
                <a:lnTo>
                  <a:pt x="10684" y="3600"/>
                </a:lnTo>
                <a:lnTo>
                  <a:pt x="10916" y="4371"/>
                </a:lnTo>
                <a:lnTo>
                  <a:pt x="11381" y="4886"/>
                </a:lnTo>
                <a:lnTo>
                  <a:pt x="11381" y="5400"/>
                </a:lnTo>
                <a:lnTo>
                  <a:pt x="11613" y="5657"/>
                </a:lnTo>
                <a:lnTo>
                  <a:pt x="11613" y="6171"/>
                </a:lnTo>
                <a:lnTo>
                  <a:pt x="11845" y="6429"/>
                </a:lnTo>
                <a:lnTo>
                  <a:pt x="12542" y="6429"/>
                </a:lnTo>
                <a:lnTo>
                  <a:pt x="13471" y="5914"/>
                </a:lnTo>
                <a:lnTo>
                  <a:pt x="15561" y="5914"/>
                </a:lnTo>
                <a:lnTo>
                  <a:pt x="16026" y="6171"/>
                </a:lnTo>
                <a:lnTo>
                  <a:pt x="16490" y="6171"/>
                </a:lnTo>
                <a:lnTo>
                  <a:pt x="16723" y="6429"/>
                </a:lnTo>
                <a:lnTo>
                  <a:pt x="16955" y="6429"/>
                </a:lnTo>
                <a:lnTo>
                  <a:pt x="17187" y="6686"/>
                </a:lnTo>
                <a:lnTo>
                  <a:pt x="17419" y="6686"/>
                </a:lnTo>
                <a:lnTo>
                  <a:pt x="17652" y="6943"/>
                </a:lnTo>
                <a:lnTo>
                  <a:pt x="17652" y="7200"/>
                </a:lnTo>
                <a:lnTo>
                  <a:pt x="17884" y="7200"/>
                </a:lnTo>
                <a:lnTo>
                  <a:pt x="17884" y="10286"/>
                </a:lnTo>
                <a:lnTo>
                  <a:pt x="18116" y="10800"/>
                </a:lnTo>
                <a:lnTo>
                  <a:pt x="18116" y="11057"/>
                </a:lnTo>
                <a:lnTo>
                  <a:pt x="18348" y="11314"/>
                </a:lnTo>
                <a:lnTo>
                  <a:pt x="18348" y="11571"/>
                </a:lnTo>
                <a:lnTo>
                  <a:pt x="18581" y="11571"/>
                </a:lnTo>
                <a:lnTo>
                  <a:pt x="18581" y="11829"/>
                </a:lnTo>
                <a:lnTo>
                  <a:pt x="18813" y="11829"/>
                </a:lnTo>
                <a:lnTo>
                  <a:pt x="19045" y="12086"/>
                </a:lnTo>
                <a:lnTo>
                  <a:pt x="19510" y="12086"/>
                </a:lnTo>
                <a:lnTo>
                  <a:pt x="19974" y="12343"/>
                </a:lnTo>
                <a:lnTo>
                  <a:pt x="20206" y="12600"/>
                </a:lnTo>
                <a:lnTo>
                  <a:pt x="20439" y="12600"/>
                </a:lnTo>
                <a:lnTo>
                  <a:pt x="20671" y="12857"/>
                </a:lnTo>
                <a:lnTo>
                  <a:pt x="21135" y="13114"/>
                </a:lnTo>
                <a:lnTo>
                  <a:pt x="21600" y="13629"/>
                </a:lnTo>
                <a:lnTo>
                  <a:pt x="21368" y="14657"/>
                </a:lnTo>
                <a:lnTo>
                  <a:pt x="20903" y="15171"/>
                </a:lnTo>
                <a:lnTo>
                  <a:pt x="20903" y="15686"/>
                </a:lnTo>
                <a:lnTo>
                  <a:pt x="20671" y="15686"/>
                </a:lnTo>
                <a:lnTo>
                  <a:pt x="20671" y="15943"/>
                </a:lnTo>
                <a:lnTo>
                  <a:pt x="19974" y="16714"/>
                </a:lnTo>
                <a:lnTo>
                  <a:pt x="19510" y="17486"/>
                </a:lnTo>
                <a:lnTo>
                  <a:pt x="19277" y="17743"/>
                </a:lnTo>
                <a:lnTo>
                  <a:pt x="18813" y="18771"/>
                </a:lnTo>
                <a:lnTo>
                  <a:pt x="18116" y="20057"/>
                </a:lnTo>
                <a:lnTo>
                  <a:pt x="17419" y="2160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07" name="Freeform 145"/>
          <p:cNvSpPr/>
          <p:nvPr/>
        </p:nvSpPr>
        <p:spPr>
          <a:xfrm>
            <a:off x="7781794" y="4165334"/>
            <a:ext cx="34734" cy="37381"/>
          </a:xfrm>
          <a:custGeom>
            <a:avLst/>
            <a:gdLst/>
            <a:ahLst/>
            <a:cxnLst>
              <a:cxn ang="0">
                <a:pos x="wd2" y="hd2"/>
              </a:cxn>
              <a:cxn ang="5400000">
                <a:pos x="wd2" y="hd2"/>
              </a:cxn>
              <a:cxn ang="10800000">
                <a:pos x="wd2" y="hd2"/>
              </a:cxn>
              <a:cxn ang="16200000">
                <a:pos x="wd2" y="hd2"/>
              </a:cxn>
            </a:cxnLst>
            <a:rect l="0" t="0" r="r" b="b"/>
            <a:pathLst>
              <a:path w="21600" h="21600" extrusionOk="0">
                <a:moveTo>
                  <a:pt x="2160" y="19938"/>
                </a:moveTo>
                <a:lnTo>
                  <a:pt x="2160" y="18277"/>
                </a:lnTo>
                <a:lnTo>
                  <a:pt x="0" y="14954"/>
                </a:lnTo>
                <a:lnTo>
                  <a:pt x="0" y="8308"/>
                </a:lnTo>
                <a:lnTo>
                  <a:pt x="2160" y="6646"/>
                </a:lnTo>
                <a:lnTo>
                  <a:pt x="2160" y="1662"/>
                </a:lnTo>
                <a:lnTo>
                  <a:pt x="4320" y="1662"/>
                </a:lnTo>
                <a:lnTo>
                  <a:pt x="6480" y="0"/>
                </a:lnTo>
                <a:lnTo>
                  <a:pt x="12960" y="0"/>
                </a:lnTo>
                <a:lnTo>
                  <a:pt x="21600" y="21600"/>
                </a:lnTo>
                <a:lnTo>
                  <a:pt x="2160" y="19938"/>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08" name="Freeform 146"/>
          <p:cNvSpPr/>
          <p:nvPr/>
        </p:nvSpPr>
        <p:spPr>
          <a:xfrm>
            <a:off x="7781794" y="4165334"/>
            <a:ext cx="34734" cy="37381"/>
          </a:xfrm>
          <a:custGeom>
            <a:avLst/>
            <a:gdLst/>
            <a:ahLst/>
            <a:cxnLst>
              <a:cxn ang="0">
                <a:pos x="wd2" y="hd2"/>
              </a:cxn>
              <a:cxn ang="5400000">
                <a:pos x="wd2" y="hd2"/>
              </a:cxn>
              <a:cxn ang="10800000">
                <a:pos x="wd2" y="hd2"/>
              </a:cxn>
              <a:cxn ang="16200000">
                <a:pos x="wd2" y="hd2"/>
              </a:cxn>
            </a:cxnLst>
            <a:rect l="0" t="0" r="r" b="b"/>
            <a:pathLst>
              <a:path w="21600" h="21600" extrusionOk="0">
                <a:moveTo>
                  <a:pt x="2160" y="19938"/>
                </a:moveTo>
                <a:lnTo>
                  <a:pt x="2160" y="18277"/>
                </a:lnTo>
                <a:lnTo>
                  <a:pt x="0" y="14954"/>
                </a:lnTo>
                <a:lnTo>
                  <a:pt x="0" y="8308"/>
                </a:lnTo>
                <a:lnTo>
                  <a:pt x="2160" y="6646"/>
                </a:lnTo>
                <a:lnTo>
                  <a:pt x="2160" y="1662"/>
                </a:lnTo>
                <a:lnTo>
                  <a:pt x="4320" y="1662"/>
                </a:lnTo>
                <a:lnTo>
                  <a:pt x="6480" y="0"/>
                </a:lnTo>
                <a:lnTo>
                  <a:pt x="12960" y="0"/>
                </a:lnTo>
                <a:lnTo>
                  <a:pt x="21600" y="21600"/>
                </a:lnTo>
                <a:lnTo>
                  <a:pt x="2160" y="19938"/>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09" name="Freeform 147"/>
          <p:cNvSpPr/>
          <p:nvPr/>
        </p:nvSpPr>
        <p:spPr>
          <a:xfrm>
            <a:off x="7486567" y="4107827"/>
            <a:ext cx="531405" cy="416935"/>
          </a:xfrm>
          <a:custGeom>
            <a:avLst/>
            <a:gdLst/>
            <a:ahLst/>
            <a:cxnLst>
              <a:cxn ang="0">
                <a:pos x="wd2" y="hd2"/>
              </a:cxn>
              <a:cxn ang="5400000">
                <a:pos x="wd2" y="hd2"/>
              </a:cxn>
              <a:cxn ang="10800000">
                <a:pos x="wd2" y="hd2"/>
              </a:cxn>
              <a:cxn ang="16200000">
                <a:pos x="wd2" y="hd2"/>
              </a:cxn>
            </a:cxnLst>
            <a:rect l="0" t="0" r="r" b="b"/>
            <a:pathLst>
              <a:path w="21600" h="21600" extrusionOk="0">
                <a:moveTo>
                  <a:pt x="11294" y="5214"/>
                </a:moveTo>
                <a:lnTo>
                  <a:pt x="11435" y="5214"/>
                </a:lnTo>
                <a:lnTo>
                  <a:pt x="11718" y="4916"/>
                </a:lnTo>
                <a:lnTo>
                  <a:pt x="12000" y="4767"/>
                </a:lnTo>
                <a:lnTo>
                  <a:pt x="13412" y="4767"/>
                </a:lnTo>
                <a:lnTo>
                  <a:pt x="13553" y="4916"/>
                </a:lnTo>
                <a:lnTo>
                  <a:pt x="13694" y="4916"/>
                </a:lnTo>
                <a:lnTo>
                  <a:pt x="13694" y="5065"/>
                </a:lnTo>
                <a:lnTo>
                  <a:pt x="13976" y="5214"/>
                </a:lnTo>
                <a:lnTo>
                  <a:pt x="14118" y="5363"/>
                </a:lnTo>
                <a:lnTo>
                  <a:pt x="14400" y="5810"/>
                </a:lnTo>
                <a:lnTo>
                  <a:pt x="14541" y="5959"/>
                </a:lnTo>
                <a:lnTo>
                  <a:pt x="14541" y="6108"/>
                </a:lnTo>
                <a:lnTo>
                  <a:pt x="15388" y="7001"/>
                </a:lnTo>
                <a:lnTo>
                  <a:pt x="16094" y="7597"/>
                </a:lnTo>
                <a:lnTo>
                  <a:pt x="16094" y="8938"/>
                </a:lnTo>
                <a:lnTo>
                  <a:pt x="16235" y="8938"/>
                </a:lnTo>
                <a:lnTo>
                  <a:pt x="16235" y="9087"/>
                </a:lnTo>
                <a:lnTo>
                  <a:pt x="16518" y="9385"/>
                </a:lnTo>
                <a:lnTo>
                  <a:pt x="16659" y="9385"/>
                </a:lnTo>
                <a:lnTo>
                  <a:pt x="16800" y="9534"/>
                </a:lnTo>
                <a:lnTo>
                  <a:pt x="16800" y="10130"/>
                </a:lnTo>
                <a:lnTo>
                  <a:pt x="17082" y="11023"/>
                </a:lnTo>
                <a:lnTo>
                  <a:pt x="17082" y="11321"/>
                </a:lnTo>
                <a:lnTo>
                  <a:pt x="17224" y="11470"/>
                </a:lnTo>
                <a:lnTo>
                  <a:pt x="17224" y="11619"/>
                </a:lnTo>
                <a:lnTo>
                  <a:pt x="17506" y="11917"/>
                </a:lnTo>
                <a:lnTo>
                  <a:pt x="17506" y="12066"/>
                </a:lnTo>
                <a:lnTo>
                  <a:pt x="17647" y="12066"/>
                </a:lnTo>
                <a:lnTo>
                  <a:pt x="17788" y="12215"/>
                </a:lnTo>
                <a:lnTo>
                  <a:pt x="18353" y="12215"/>
                </a:lnTo>
                <a:lnTo>
                  <a:pt x="18494" y="12364"/>
                </a:lnTo>
                <a:lnTo>
                  <a:pt x="19341" y="12364"/>
                </a:lnTo>
                <a:lnTo>
                  <a:pt x="19765" y="12215"/>
                </a:lnTo>
                <a:lnTo>
                  <a:pt x="20612" y="12215"/>
                </a:lnTo>
                <a:lnTo>
                  <a:pt x="21035" y="12662"/>
                </a:lnTo>
                <a:lnTo>
                  <a:pt x="21176" y="12960"/>
                </a:lnTo>
                <a:lnTo>
                  <a:pt x="21459" y="13258"/>
                </a:lnTo>
                <a:lnTo>
                  <a:pt x="21459" y="13407"/>
                </a:lnTo>
                <a:lnTo>
                  <a:pt x="21600" y="13556"/>
                </a:lnTo>
                <a:lnTo>
                  <a:pt x="21600" y="14450"/>
                </a:lnTo>
                <a:lnTo>
                  <a:pt x="21459" y="14748"/>
                </a:lnTo>
                <a:lnTo>
                  <a:pt x="21459" y="15046"/>
                </a:lnTo>
                <a:lnTo>
                  <a:pt x="21318" y="15343"/>
                </a:lnTo>
                <a:lnTo>
                  <a:pt x="21318" y="15790"/>
                </a:lnTo>
                <a:lnTo>
                  <a:pt x="21035" y="16088"/>
                </a:lnTo>
                <a:lnTo>
                  <a:pt x="21035" y="16237"/>
                </a:lnTo>
                <a:lnTo>
                  <a:pt x="20894" y="16386"/>
                </a:lnTo>
                <a:lnTo>
                  <a:pt x="20894" y="16535"/>
                </a:lnTo>
                <a:lnTo>
                  <a:pt x="20753" y="16535"/>
                </a:lnTo>
                <a:lnTo>
                  <a:pt x="20753" y="16684"/>
                </a:lnTo>
                <a:lnTo>
                  <a:pt x="20471" y="16684"/>
                </a:lnTo>
                <a:lnTo>
                  <a:pt x="20329" y="16833"/>
                </a:lnTo>
                <a:lnTo>
                  <a:pt x="20188" y="16833"/>
                </a:lnTo>
                <a:lnTo>
                  <a:pt x="19906" y="16982"/>
                </a:lnTo>
                <a:lnTo>
                  <a:pt x="19341" y="16982"/>
                </a:lnTo>
                <a:lnTo>
                  <a:pt x="19200" y="17131"/>
                </a:lnTo>
                <a:lnTo>
                  <a:pt x="17929" y="17131"/>
                </a:lnTo>
                <a:lnTo>
                  <a:pt x="17506" y="17280"/>
                </a:lnTo>
                <a:lnTo>
                  <a:pt x="16659" y="17280"/>
                </a:lnTo>
                <a:lnTo>
                  <a:pt x="16094" y="17429"/>
                </a:lnTo>
                <a:lnTo>
                  <a:pt x="15671" y="17429"/>
                </a:lnTo>
                <a:lnTo>
                  <a:pt x="15388" y="17578"/>
                </a:lnTo>
                <a:lnTo>
                  <a:pt x="15247" y="17578"/>
                </a:lnTo>
                <a:lnTo>
                  <a:pt x="14965" y="17727"/>
                </a:lnTo>
                <a:lnTo>
                  <a:pt x="14824" y="17727"/>
                </a:lnTo>
                <a:lnTo>
                  <a:pt x="14824" y="17876"/>
                </a:lnTo>
                <a:lnTo>
                  <a:pt x="14118" y="18621"/>
                </a:lnTo>
                <a:lnTo>
                  <a:pt x="14118" y="18770"/>
                </a:lnTo>
                <a:lnTo>
                  <a:pt x="13976" y="18919"/>
                </a:lnTo>
                <a:lnTo>
                  <a:pt x="13976" y="19068"/>
                </a:lnTo>
                <a:lnTo>
                  <a:pt x="13835" y="19217"/>
                </a:lnTo>
                <a:lnTo>
                  <a:pt x="13835" y="19961"/>
                </a:lnTo>
                <a:lnTo>
                  <a:pt x="13694" y="20110"/>
                </a:lnTo>
                <a:lnTo>
                  <a:pt x="13694" y="20408"/>
                </a:lnTo>
                <a:lnTo>
                  <a:pt x="13553" y="20557"/>
                </a:lnTo>
                <a:lnTo>
                  <a:pt x="13553" y="20706"/>
                </a:lnTo>
                <a:lnTo>
                  <a:pt x="13271" y="20855"/>
                </a:lnTo>
                <a:lnTo>
                  <a:pt x="13129" y="21004"/>
                </a:lnTo>
                <a:lnTo>
                  <a:pt x="12847" y="21153"/>
                </a:lnTo>
                <a:lnTo>
                  <a:pt x="12424" y="21451"/>
                </a:lnTo>
                <a:lnTo>
                  <a:pt x="12282" y="21600"/>
                </a:lnTo>
                <a:lnTo>
                  <a:pt x="12282" y="19812"/>
                </a:lnTo>
                <a:lnTo>
                  <a:pt x="12000" y="19812"/>
                </a:lnTo>
                <a:lnTo>
                  <a:pt x="11859" y="19663"/>
                </a:lnTo>
                <a:lnTo>
                  <a:pt x="9459" y="19663"/>
                </a:lnTo>
                <a:lnTo>
                  <a:pt x="9318" y="19812"/>
                </a:lnTo>
                <a:lnTo>
                  <a:pt x="9176" y="19812"/>
                </a:lnTo>
                <a:lnTo>
                  <a:pt x="9035" y="19961"/>
                </a:lnTo>
                <a:lnTo>
                  <a:pt x="8612" y="20259"/>
                </a:lnTo>
                <a:lnTo>
                  <a:pt x="8471" y="19961"/>
                </a:lnTo>
                <a:lnTo>
                  <a:pt x="7765" y="19217"/>
                </a:lnTo>
                <a:lnTo>
                  <a:pt x="7624" y="18919"/>
                </a:lnTo>
                <a:lnTo>
                  <a:pt x="7482" y="18770"/>
                </a:lnTo>
                <a:lnTo>
                  <a:pt x="7482" y="18472"/>
                </a:lnTo>
                <a:lnTo>
                  <a:pt x="7341" y="18174"/>
                </a:lnTo>
                <a:lnTo>
                  <a:pt x="7200" y="17727"/>
                </a:lnTo>
                <a:lnTo>
                  <a:pt x="7200" y="17429"/>
                </a:lnTo>
                <a:lnTo>
                  <a:pt x="7059" y="17429"/>
                </a:lnTo>
                <a:lnTo>
                  <a:pt x="7059" y="17280"/>
                </a:lnTo>
                <a:lnTo>
                  <a:pt x="6212" y="15939"/>
                </a:lnTo>
                <a:lnTo>
                  <a:pt x="5788" y="15492"/>
                </a:lnTo>
                <a:lnTo>
                  <a:pt x="5506" y="15046"/>
                </a:lnTo>
                <a:lnTo>
                  <a:pt x="5365" y="14897"/>
                </a:lnTo>
                <a:lnTo>
                  <a:pt x="5224" y="14599"/>
                </a:lnTo>
                <a:lnTo>
                  <a:pt x="5082" y="14450"/>
                </a:lnTo>
                <a:lnTo>
                  <a:pt x="4941" y="14003"/>
                </a:lnTo>
                <a:lnTo>
                  <a:pt x="4659" y="13705"/>
                </a:lnTo>
                <a:lnTo>
                  <a:pt x="4518" y="13407"/>
                </a:lnTo>
                <a:lnTo>
                  <a:pt x="4518" y="13258"/>
                </a:lnTo>
                <a:lnTo>
                  <a:pt x="4376" y="12960"/>
                </a:lnTo>
                <a:lnTo>
                  <a:pt x="4235" y="12215"/>
                </a:lnTo>
                <a:lnTo>
                  <a:pt x="4094" y="11619"/>
                </a:lnTo>
                <a:lnTo>
                  <a:pt x="3812" y="11023"/>
                </a:lnTo>
                <a:lnTo>
                  <a:pt x="3812" y="10874"/>
                </a:lnTo>
                <a:lnTo>
                  <a:pt x="3671" y="10577"/>
                </a:lnTo>
                <a:lnTo>
                  <a:pt x="3529" y="10428"/>
                </a:lnTo>
                <a:lnTo>
                  <a:pt x="3247" y="9832"/>
                </a:lnTo>
                <a:lnTo>
                  <a:pt x="2824" y="9385"/>
                </a:lnTo>
                <a:lnTo>
                  <a:pt x="2682" y="9087"/>
                </a:lnTo>
                <a:lnTo>
                  <a:pt x="2400" y="8789"/>
                </a:lnTo>
                <a:lnTo>
                  <a:pt x="1976" y="8491"/>
                </a:lnTo>
                <a:lnTo>
                  <a:pt x="1835" y="8193"/>
                </a:lnTo>
                <a:lnTo>
                  <a:pt x="1553" y="8044"/>
                </a:lnTo>
                <a:lnTo>
                  <a:pt x="1412" y="7895"/>
                </a:lnTo>
                <a:lnTo>
                  <a:pt x="1412" y="7746"/>
                </a:lnTo>
                <a:lnTo>
                  <a:pt x="1271" y="7746"/>
                </a:lnTo>
                <a:lnTo>
                  <a:pt x="1271" y="6257"/>
                </a:lnTo>
                <a:lnTo>
                  <a:pt x="1129" y="6108"/>
                </a:lnTo>
                <a:lnTo>
                  <a:pt x="1129" y="5959"/>
                </a:lnTo>
                <a:lnTo>
                  <a:pt x="988" y="5810"/>
                </a:lnTo>
                <a:lnTo>
                  <a:pt x="847" y="5810"/>
                </a:lnTo>
                <a:lnTo>
                  <a:pt x="706" y="5661"/>
                </a:lnTo>
                <a:lnTo>
                  <a:pt x="424" y="5661"/>
                </a:lnTo>
                <a:lnTo>
                  <a:pt x="282" y="5512"/>
                </a:lnTo>
                <a:lnTo>
                  <a:pt x="282" y="5363"/>
                </a:lnTo>
                <a:lnTo>
                  <a:pt x="141" y="5363"/>
                </a:lnTo>
                <a:lnTo>
                  <a:pt x="141" y="4767"/>
                </a:lnTo>
                <a:lnTo>
                  <a:pt x="0" y="4469"/>
                </a:lnTo>
                <a:lnTo>
                  <a:pt x="0" y="4171"/>
                </a:lnTo>
                <a:lnTo>
                  <a:pt x="282" y="4320"/>
                </a:lnTo>
                <a:lnTo>
                  <a:pt x="1271" y="4320"/>
                </a:lnTo>
                <a:lnTo>
                  <a:pt x="1271" y="4171"/>
                </a:lnTo>
                <a:lnTo>
                  <a:pt x="1412" y="4171"/>
                </a:lnTo>
                <a:lnTo>
                  <a:pt x="1553" y="4022"/>
                </a:lnTo>
                <a:lnTo>
                  <a:pt x="1694" y="4022"/>
                </a:lnTo>
                <a:lnTo>
                  <a:pt x="1835" y="3873"/>
                </a:lnTo>
                <a:lnTo>
                  <a:pt x="1976" y="3575"/>
                </a:lnTo>
                <a:lnTo>
                  <a:pt x="2400" y="3128"/>
                </a:lnTo>
                <a:lnTo>
                  <a:pt x="2682" y="2979"/>
                </a:lnTo>
                <a:lnTo>
                  <a:pt x="3106" y="2532"/>
                </a:lnTo>
                <a:lnTo>
                  <a:pt x="3106" y="1341"/>
                </a:lnTo>
                <a:lnTo>
                  <a:pt x="2965" y="1341"/>
                </a:lnTo>
                <a:lnTo>
                  <a:pt x="3106" y="1192"/>
                </a:lnTo>
                <a:lnTo>
                  <a:pt x="3106" y="894"/>
                </a:lnTo>
                <a:lnTo>
                  <a:pt x="3247" y="745"/>
                </a:lnTo>
                <a:lnTo>
                  <a:pt x="3388" y="745"/>
                </a:lnTo>
                <a:lnTo>
                  <a:pt x="3671" y="447"/>
                </a:lnTo>
                <a:lnTo>
                  <a:pt x="4094" y="149"/>
                </a:lnTo>
                <a:lnTo>
                  <a:pt x="4235" y="0"/>
                </a:lnTo>
                <a:lnTo>
                  <a:pt x="4800" y="0"/>
                </a:lnTo>
                <a:lnTo>
                  <a:pt x="4800" y="149"/>
                </a:lnTo>
                <a:lnTo>
                  <a:pt x="4941" y="149"/>
                </a:lnTo>
                <a:lnTo>
                  <a:pt x="5082" y="298"/>
                </a:lnTo>
                <a:lnTo>
                  <a:pt x="5365" y="447"/>
                </a:lnTo>
                <a:lnTo>
                  <a:pt x="5929" y="1043"/>
                </a:lnTo>
                <a:lnTo>
                  <a:pt x="6635" y="1043"/>
                </a:lnTo>
                <a:lnTo>
                  <a:pt x="6776" y="894"/>
                </a:lnTo>
                <a:lnTo>
                  <a:pt x="7200" y="894"/>
                </a:lnTo>
                <a:lnTo>
                  <a:pt x="7200" y="1043"/>
                </a:lnTo>
                <a:lnTo>
                  <a:pt x="7341" y="1043"/>
                </a:lnTo>
                <a:lnTo>
                  <a:pt x="7341" y="1192"/>
                </a:lnTo>
                <a:lnTo>
                  <a:pt x="7482" y="1341"/>
                </a:lnTo>
                <a:lnTo>
                  <a:pt x="7482" y="1490"/>
                </a:lnTo>
                <a:lnTo>
                  <a:pt x="7624" y="1788"/>
                </a:lnTo>
                <a:lnTo>
                  <a:pt x="7624" y="1937"/>
                </a:lnTo>
                <a:lnTo>
                  <a:pt x="7906" y="2234"/>
                </a:lnTo>
                <a:lnTo>
                  <a:pt x="8047" y="2234"/>
                </a:lnTo>
                <a:lnTo>
                  <a:pt x="8329" y="2383"/>
                </a:lnTo>
                <a:lnTo>
                  <a:pt x="8612" y="2383"/>
                </a:lnTo>
                <a:lnTo>
                  <a:pt x="8753" y="2532"/>
                </a:lnTo>
                <a:lnTo>
                  <a:pt x="8753" y="2681"/>
                </a:lnTo>
                <a:lnTo>
                  <a:pt x="8894" y="2681"/>
                </a:lnTo>
                <a:lnTo>
                  <a:pt x="8894" y="2830"/>
                </a:lnTo>
                <a:lnTo>
                  <a:pt x="9035" y="2979"/>
                </a:lnTo>
                <a:lnTo>
                  <a:pt x="9176" y="3277"/>
                </a:lnTo>
                <a:lnTo>
                  <a:pt x="9176" y="3575"/>
                </a:lnTo>
                <a:lnTo>
                  <a:pt x="9318" y="3724"/>
                </a:lnTo>
                <a:lnTo>
                  <a:pt x="9459" y="4022"/>
                </a:lnTo>
                <a:lnTo>
                  <a:pt x="9882" y="4469"/>
                </a:lnTo>
                <a:lnTo>
                  <a:pt x="10165" y="4618"/>
                </a:lnTo>
                <a:lnTo>
                  <a:pt x="10306" y="4916"/>
                </a:lnTo>
                <a:lnTo>
                  <a:pt x="10588" y="5065"/>
                </a:lnTo>
                <a:lnTo>
                  <a:pt x="10729" y="5065"/>
                </a:lnTo>
                <a:lnTo>
                  <a:pt x="10871" y="5214"/>
                </a:lnTo>
                <a:lnTo>
                  <a:pt x="11294" y="5214"/>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10" name="Freeform 148"/>
          <p:cNvSpPr/>
          <p:nvPr/>
        </p:nvSpPr>
        <p:spPr>
          <a:xfrm>
            <a:off x="7486567" y="4107827"/>
            <a:ext cx="531405" cy="416935"/>
          </a:xfrm>
          <a:custGeom>
            <a:avLst/>
            <a:gdLst/>
            <a:ahLst/>
            <a:cxnLst>
              <a:cxn ang="0">
                <a:pos x="wd2" y="hd2"/>
              </a:cxn>
              <a:cxn ang="5400000">
                <a:pos x="wd2" y="hd2"/>
              </a:cxn>
              <a:cxn ang="10800000">
                <a:pos x="wd2" y="hd2"/>
              </a:cxn>
              <a:cxn ang="16200000">
                <a:pos x="wd2" y="hd2"/>
              </a:cxn>
            </a:cxnLst>
            <a:rect l="0" t="0" r="r" b="b"/>
            <a:pathLst>
              <a:path w="21600" h="21600" extrusionOk="0">
                <a:moveTo>
                  <a:pt x="11294" y="5214"/>
                </a:moveTo>
                <a:lnTo>
                  <a:pt x="11435" y="5214"/>
                </a:lnTo>
                <a:lnTo>
                  <a:pt x="11718" y="4916"/>
                </a:lnTo>
                <a:lnTo>
                  <a:pt x="12000" y="4767"/>
                </a:lnTo>
                <a:lnTo>
                  <a:pt x="13412" y="4767"/>
                </a:lnTo>
                <a:lnTo>
                  <a:pt x="13553" y="4916"/>
                </a:lnTo>
                <a:lnTo>
                  <a:pt x="13694" y="4916"/>
                </a:lnTo>
                <a:lnTo>
                  <a:pt x="13694" y="5065"/>
                </a:lnTo>
                <a:lnTo>
                  <a:pt x="13976" y="5214"/>
                </a:lnTo>
                <a:lnTo>
                  <a:pt x="14118" y="5363"/>
                </a:lnTo>
                <a:lnTo>
                  <a:pt x="14400" y="5810"/>
                </a:lnTo>
                <a:lnTo>
                  <a:pt x="14541" y="5959"/>
                </a:lnTo>
                <a:lnTo>
                  <a:pt x="14541" y="6108"/>
                </a:lnTo>
                <a:lnTo>
                  <a:pt x="15388" y="7001"/>
                </a:lnTo>
                <a:lnTo>
                  <a:pt x="16094" y="7597"/>
                </a:lnTo>
                <a:lnTo>
                  <a:pt x="16094" y="8938"/>
                </a:lnTo>
                <a:lnTo>
                  <a:pt x="16235" y="8938"/>
                </a:lnTo>
                <a:lnTo>
                  <a:pt x="16235" y="9087"/>
                </a:lnTo>
                <a:lnTo>
                  <a:pt x="16518" y="9385"/>
                </a:lnTo>
                <a:lnTo>
                  <a:pt x="16659" y="9385"/>
                </a:lnTo>
                <a:lnTo>
                  <a:pt x="16800" y="9534"/>
                </a:lnTo>
                <a:lnTo>
                  <a:pt x="16800" y="10130"/>
                </a:lnTo>
                <a:lnTo>
                  <a:pt x="17082" y="11023"/>
                </a:lnTo>
                <a:lnTo>
                  <a:pt x="17082" y="11321"/>
                </a:lnTo>
                <a:lnTo>
                  <a:pt x="17224" y="11470"/>
                </a:lnTo>
                <a:lnTo>
                  <a:pt x="17224" y="11619"/>
                </a:lnTo>
                <a:lnTo>
                  <a:pt x="17506" y="11917"/>
                </a:lnTo>
                <a:lnTo>
                  <a:pt x="17506" y="12066"/>
                </a:lnTo>
                <a:lnTo>
                  <a:pt x="17647" y="12066"/>
                </a:lnTo>
                <a:lnTo>
                  <a:pt x="17788" y="12215"/>
                </a:lnTo>
                <a:lnTo>
                  <a:pt x="18353" y="12215"/>
                </a:lnTo>
                <a:lnTo>
                  <a:pt x="18494" y="12364"/>
                </a:lnTo>
                <a:lnTo>
                  <a:pt x="19341" y="12364"/>
                </a:lnTo>
                <a:lnTo>
                  <a:pt x="19765" y="12215"/>
                </a:lnTo>
                <a:lnTo>
                  <a:pt x="20612" y="12215"/>
                </a:lnTo>
                <a:lnTo>
                  <a:pt x="21035" y="12662"/>
                </a:lnTo>
                <a:lnTo>
                  <a:pt x="21176" y="12960"/>
                </a:lnTo>
                <a:lnTo>
                  <a:pt x="21459" y="13258"/>
                </a:lnTo>
                <a:lnTo>
                  <a:pt x="21459" y="13407"/>
                </a:lnTo>
                <a:lnTo>
                  <a:pt x="21600" y="13556"/>
                </a:lnTo>
                <a:lnTo>
                  <a:pt x="21600" y="14450"/>
                </a:lnTo>
                <a:lnTo>
                  <a:pt x="21459" y="14748"/>
                </a:lnTo>
                <a:lnTo>
                  <a:pt x="21459" y="15046"/>
                </a:lnTo>
                <a:lnTo>
                  <a:pt x="21318" y="15343"/>
                </a:lnTo>
                <a:lnTo>
                  <a:pt x="21318" y="15790"/>
                </a:lnTo>
                <a:lnTo>
                  <a:pt x="21035" y="16088"/>
                </a:lnTo>
                <a:lnTo>
                  <a:pt x="21035" y="16237"/>
                </a:lnTo>
                <a:lnTo>
                  <a:pt x="20894" y="16386"/>
                </a:lnTo>
                <a:lnTo>
                  <a:pt x="20894" y="16535"/>
                </a:lnTo>
                <a:lnTo>
                  <a:pt x="20753" y="16535"/>
                </a:lnTo>
                <a:lnTo>
                  <a:pt x="20753" y="16684"/>
                </a:lnTo>
                <a:lnTo>
                  <a:pt x="20471" y="16684"/>
                </a:lnTo>
                <a:lnTo>
                  <a:pt x="20329" y="16833"/>
                </a:lnTo>
                <a:lnTo>
                  <a:pt x="20188" y="16833"/>
                </a:lnTo>
                <a:lnTo>
                  <a:pt x="19906" y="16982"/>
                </a:lnTo>
                <a:lnTo>
                  <a:pt x="19341" y="16982"/>
                </a:lnTo>
                <a:lnTo>
                  <a:pt x="19200" y="17131"/>
                </a:lnTo>
                <a:lnTo>
                  <a:pt x="17929" y="17131"/>
                </a:lnTo>
                <a:lnTo>
                  <a:pt x="17506" y="17280"/>
                </a:lnTo>
                <a:lnTo>
                  <a:pt x="16659" y="17280"/>
                </a:lnTo>
                <a:lnTo>
                  <a:pt x="16094" y="17429"/>
                </a:lnTo>
                <a:lnTo>
                  <a:pt x="15671" y="17429"/>
                </a:lnTo>
                <a:lnTo>
                  <a:pt x="15388" y="17578"/>
                </a:lnTo>
                <a:lnTo>
                  <a:pt x="15247" y="17578"/>
                </a:lnTo>
                <a:lnTo>
                  <a:pt x="14965" y="17727"/>
                </a:lnTo>
                <a:lnTo>
                  <a:pt x="14824" y="17727"/>
                </a:lnTo>
                <a:lnTo>
                  <a:pt x="14824" y="17876"/>
                </a:lnTo>
                <a:lnTo>
                  <a:pt x="14118" y="18621"/>
                </a:lnTo>
                <a:lnTo>
                  <a:pt x="14118" y="18770"/>
                </a:lnTo>
                <a:lnTo>
                  <a:pt x="13976" y="18919"/>
                </a:lnTo>
                <a:lnTo>
                  <a:pt x="13976" y="19068"/>
                </a:lnTo>
                <a:lnTo>
                  <a:pt x="13835" y="19217"/>
                </a:lnTo>
                <a:lnTo>
                  <a:pt x="13835" y="19961"/>
                </a:lnTo>
                <a:lnTo>
                  <a:pt x="13694" y="20110"/>
                </a:lnTo>
                <a:lnTo>
                  <a:pt x="13694" y="20408"/>
                </a:lnTo>
                <a:lnTo>
                  <a:pt x="13553" y="20557"/>
                </a:lnTo>
                <a:lnTo>
                  <a:pt x="13553" y="20706"/>
                </a:lnTo>
                <a:lnTo>
                  <a:pt x="13271" y="20855"/>
                </a:lnTo>
                <a:lnTo>
                  <a:pt x="13129" y="21004"/>
                </a:lnTo>
                <a:lnTo>
                  <a:pt x="12847" y="21153"/>
                </a:lnTo>
                <a:lnTo>
                  <a:pt x="12424" y="21451"/>
                </a:lnTo>
                <a:lnTo>
                  <a:pt x="12282" y="21600"/>
                </a:lnTo>
                <a:lnTo>
                  <a:pt x="12282" y="19812"/>
                </a:lnTo>
                <a:lnTo>
                  <a:pt x="12000" y="19812"/>
                </a:lnTo>
                <a:lnTo>
                  <a:pt x="11859" y="19663"/>
                </a:lnTo>
                <a:lnTo>
                  <a:pt x="9459" y="19663"/>
                </a:lnTo>
                <a:lnTo>
                  <a:pt x="9318" y="19812"/>
                </a:lnTo>
                <a:lnTo>
                  <a:pt x="9176" y="19812"/>
                </a:lnTo>
                <a:lnTo>
                  <a:pt x="9035" y="19961"/>
                </a:lnTo>
                <a:lnTo>
                  <a:pt x="8612" y="20259"/>
                </a:lnTo>
                <a:lnTo>
                  <a:pt x="8471" y="19961"/>
                </a:lnTo>
                <a:lnTo>
                  <a:pt x="7765" y="19217"/>
                </a:lnTo>
                <a:lnTo>
                  <a:pt x="7624" y="18919"/>
                </a:lnTo>
                <a:lnTo>
                  <a:pt x="7482" y="18770"/>
                </a:lnTo>
                <a:lnTo>
                  <a:pt x="7482" y="18472"/>
                </a:lnTo>
                <a:lnTo>
                  <a:pt x="7341" y="18174"/>
                </a:lnTo>
                <a:lnTo>
                  <a:pt x="7200" y="17727"/>
                </a:lnTo>
                <a:lnTo>
                  <a:pt x="7200" y="17429"/>
                </a:lnTo>
                <a:lnTo>
                  <a:pt x="7059" y="17429"/>
                </a:lnTo>
                <a:lnTo>
                  <a:pt x="7059" y="17280"/>
                </a:lnTo>
                <a:lnTo>
                  <a:pt x="6212" y="15939"/>
                </a:lnTo>
                <a:lnTo>
                  <a:pt x="5788" y="15492"/>
                </a:lnTo>
                <a:lnTo>
                  <a:pt x="5506" y="15046"/>
                </a:lnTo>
                <a:lnTo>
                  <a:pt x="5365" y="14897"/>
                </a:lnTo>
                <a:lnTo>
                  <a:pt x="5224" y="14599"/>
                </a:lnTo>
                <a:lnTo>
                  <a:pt x="5082" y="14450"/>
                </a:lnTo>
                <a:lnTo>
                  <a:pt x="4941" y="14003"/>
                </a:lnTo>
                <a:lnTo>
                  <a:pt x="4659" y="13705"/>
                </a:lnTo>
                <a:lnTo>
                  <a:pt x="4518" y="13407"/>
                </a:lnTo>
                <a:lnTo>
                  <a:pt x="4518" y="13258"/>
                </a:lnTo>
                <a:lnTo>
                  <a:pt x="4376" y="12960"/>
                </a:lnTo>
                <a:lnTo>
                  <a:pt x="4235" y="12215"/>
                </a:lnTo>
                <a:lnTo>
                  <a:pt x="4094" y="11619"/>
                </a:lnTo>
                <a:lnTo>
                  <a:pt x="3812" y="11023"/>
                </a:lnTo>
                <a:lnTo>
                  <a:pt x="3812" y="10874"/>
                </a:lnTo>
                <a:lnTo>
                  <a:pt x="3671" y="10577"/>
                </a:lnTo>
                <a:lnTo>
                  <a:pt x="3529" y="10428"/>
                </a:lnTo>
                <a:lnTo>
                  <a:pt x="3247" y="9832"/>
                </a:lnTo>
                <a:lnTo>
                  <a:pt x="2824" y="9385"/>
                </a:lnTo>
                <a:lnTo>
                  <a:pt x="2682" y="9087"/>
                </a:lnTo>
                <a:lnTo>
                  <a:pt x="2400" y="8789"/>
                </a:lnTo>
                <a:lnTo>
                  <a:pt x="1976" y="8491"/>
                </a:lnTo>
                <a:lnTo>
                  <a:pt x="1835" y="8193"/>
                </a:lnTo>
                <a:lnTo>
                  <a:pt x="1553" y="8044"/>
                </a:lnTo>
                <a:lnTo>
                  <a:pt x="1412" y="7895"/>
                </a:lnTo>
                <a:lnTo>
                  <a:pt x="1412" y="7746"/>
                </a:lnTo>
                <a:lnTo>
                  <a:pt x="1271" y="7746"/>
                </a:lnTo>
                <a:lnTo>
                  <a:pt x="1271" y="6257"/>
                </a:lnTo>
                <a:lnTo>
                  <a:pt x="1129" y="6108"/>
                </a:lnTo>
                <a:lnTo>
                  <a:pt x="1129" y="5959"/>
                </a:lnTo>
                <a:lnTo>
                  <a:pt x="988" y="5810"/>
                </a:lnTo>
                <a:lnTo>
                  <a:pt x="847" y="5810"/>
                </a:lnTo>
                <a:lnTo>
                  <a:pt x="706" y="5661"/>
                </a:lnTo>
                <a:lnTo>
                  <a:pt x="424" y="5661"/>
                </a:lnTo>
                <a:lnTo>
                  <a:pt x="282" y="5512"/>
                </a:lnTo>
                <a:lnTo>
                  <a:pt x="282" y="5363"/>
                </a:lnTo>
                <a:lnTo>
                  <a:pt x="141" y="5363"/>
                </a:lnTo>
                <a:lnTo>
                  <a:pt x="141" y="4767"/>
                </a:lnTo>
                <a:lnTo>
                  <a:pt x="0" y="4469"/>
                </a:lnTo>
                <a:lnTo>
                  <a:pt x="0" y="4171"/>
                </a:lnTo>
                <a:lnTo>
                  <a:pt x="282" y="4320"/>
                </a:lnTo>
                <a:lnTo>
                  <a:pt x="1271" y="4320"/>
                </a:lnTo>
                <a:lnTo>
                  <a:pt x="1271" y="4171"/>
                </a:lnTo>
                <a:lnTo>
                  <a:pt x="1412" y="4171"/>
                </a:lnTo>
                <a:lnTo>
                  <a:pt x="1553" y="4022"/>
                </a:lnTo>
                <a:lnTo>
                  <a:pt x="1694" y="4022"/>
                </a:lnTo>
                <a:lnTo>
                  <a:pt x="1835" y="3873"/>
                </a:lnTo>
                <a:lnTo>
                  <a:pt x="1976" y="3575"/>
                </a:lnTo>
                <a:lnTo>
                  <a:pt x="2400" y="3128"/>
                </a:lnTo>
                <a:lnTo>
                  <a:pt x="2682" y="2979"/>
                </a:lnTo>
                <a:lnTo>
                  <a:pt x="3106" y="2532"/>
                </a:lnTo>
                <a:lnTo>
                  <a:pt x="3106" y="1341"/>
                </a:lnTo>
                <a:lnTo>
                  <a:pt x="2965" y="1341"/>
                </a:lnTo>
                <a:lnTo>
                  <a:pt x="3106" y="1192"/>
                </a:lnTo>
                <a:lnTo>
                  <a:pt x="3106" y="894"/>
                </a:lnTo>
                <a:lnTo>
                  <a:pt x="3247" y="745"/>
                </a:lnTo>
                <a:lnTo>
                  <a:pt x="3388" y="745"/>
                </a:lnTo>
                <a:lnTo>
                  <a:pt x="3671" y="447"/>
                </a:lnTo>
                <a:lnTo>
                  <a:pt x="4094" y="149"/>
                </a:lnTo>
                <a:lnTo>
                  <a:pt x="4235" y="0"/>
                </a:lnTo>
                <a:lnTo>
                  <a:pt x="4800" y="0"/>
                </a:lnTo>
                <a:lnTo>
                  <a:pt x="4800" y="149"/>
                </a:lnTo>
                <a:lnTo>
                  <a:pt x="4941" y="149"/>
                </a:lnTo>
                <a:lnTo>
                  <a:pt x="5082" y="298"/>
                </a:lnTo>
                <a:lnTo>
                  <a:pt x="5365" y="447"/>
                </a:lnTo>
                <a:lnTo>
                  <a:pt x="5929" y="1043"/>
                </a:lnTo>
                <a:lnTo>
                  <a:pt x="6635" y="1043"/>
                </a:lnTo>
                <a:lnTo>
                  <a:pt x="6776" y="894"/>
                </a:lnTo>
                <a:lnTo>
                  <a:pt x="7200" y="894"/>
                </a:lnTo>
                <a:lnTo>
                  <a:pt x="7200" y="1043"/>
                </a:lnTo>
                <a:lnTo>
                  <a:pt x="7341" y="1043"/>
                </a:lnTo>
                <a:lnTo>
                  <a:pt x="7341" y="1192"/>
                </a:lnTo>
                <a:lnTo>
                  <a:pt x="7482" y="1341"/>
                </a:lnTo>
                <a:lnTo>
                  <a:pt x="7482" y="1490"/>
                </a:lnTo>
                <a:lnTo>
                  <a:pt x="7624" y="1788"/>
                </a:lnTo>
                <a:lnTo>
                  <a:pt x="7624" y="1937"/>
                </a:lnTo>
                <a:lnTo>
                  <a:pt x="7906" y="2234"/>
                </a:lnTo>
                <a:lnTo>
                  <a:pt x="8047" y="2234"/>
                </a:lnTo>
                <a:lnTo>
                  <a:pt x="8329" y="2383"/>
                </a:lnTo>
                <a:lnTo>
                  <a:pt x="8612" y="2383"/>
                </a:lnTo>
                <a:lnTo>
                  <a:pt x="8753" y="2532"/>
                </a:lnTo>
                <a:lnTo>
                  <a:pt x="8753" y="2681"/>
                </a:lnTo>
                <a:lnTo>
                  <a:pt x="8894" y="2681"/>
                </a:lnTo>
                <a:lnTo>
                  <a:pt x="8894" y="2830"/>
                </a:lnTo>
                <a:lnTo>
                  <a:pt x="9035" y="2979"/>
                </a:lnTo>
                <a:lnTo>
                  <a:pt x="9176" y="3277"/>
                </a:lnTo>
                <a:lnTo>
                  <a:pt x="9176" y="3575"/>
                </a:lnTo>
                <a:lnTo>
                  <a:pt x="9318" y="3724"/>
                </a:lnTo>
                <a:lnTo>
                  <a:pt x="9459" y="4022"/>
                </a:lnTo>
                <a:lnTo>
                  <a:pt x="9882" y="4469"/>
                </a:lnTo>
                <a:lnTo>
                  <a:pt x="10165" y="4618"/>
                </a:lnTo>
                <a:lnTo>
                  <a:pt x="10306" y="4916"/>
                </a:lnTo>
                <a:lnTo>
                  <a:pt x="10588" y="5065"/>
                </a:lnTo>
                <a:lnTo>
                  <a:pt x="10729" y="5065"/>
                </a:lnTo>
                <a:lnTo>
                  <a:pt x="10871" y="5214"/>
                </a:lnTo>
                <a:lnTo>
                  <a:pt x="11294" y="5214"/>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11" name="Freeform 149"/>
          <p:cNvSpPr/>
          <p:nvPr/>
        </p:nvSpPr>
        <p:spPr>
          <a:xfrm>
            <a:off x="7274701" y="3840414"/>
            <a:ext cx="465413" cy="169650"/>
          </a:xfrm>
          <a:custGeom>
            <a:avLst/>
            <a:gdLst/>
            <a:ahLst/>
            <a:cxnLst>
              <a:cxn ang="0">
                <a:pos x="wd2" y="hd2"/>
              </a:cxn>
              <a:cxn ang="5400000">
                <a:pos x="wd2" y="hd2"/>
              </a:cxn>
              <a:cxn ang="10800000">
                <a:pos x="wd2" y="hd2"/>
              </a:cxn>
              <a:cxn ang="16200000">
                <a:pos x="wd2" y="hd2"/>
              </a:cxn>
            </a:cxnLst>
            <a:rect l="0" t="0" r="r" b="b"/>
            <a:pathLst>
              <a:path w="21600" h="21600" extrusionOk="0">
                <a:moveTo>
                  <a:pt x="10800" y="20502"/>
                </a:moveTo>
                <a:lnTo>
                  <a:pt x="11284" y="20136"/>
                </a:lnTo>
                <a:lnTo>
                  <a:pt x="11606" y="20136"/>
                </a:lnTo>
                <a:lnTo>
                  <a:pt x="11928" y="19769"/>
                </a:lnTo>
                <a:lnTo>
                  <a:pt x="12734" y="19769"/>
                </a:lnTo>
                <a:lnTo>
                  <a:pt x="13218" y="19403"/>
                </a:lnTo>
                <a:lnTo>
                  <a:pt x="15152" y="19403"/>
                </a:lnTo>
                <a:lnTo>
                  <a:pt x="15313" y="19037"/>
                </a:lnTo>
                <a:lnTo>
                  <a:pt x="15797" y="19037"/>
                </a:lnTo>
                <a:lnTo>
                  <a:pt x="15958" y="18671"/>
                </a:lnTo>
                <a:lnTo>
                  <a:pt x="16603" y="18671"/>
                </a:lnTo>
                <a:lnTo>
                  <a:pt x="16603" y="19037"/>
                </a:lnTo>
                <a:lnTo>
                  <a:pt x="16764" y="19037"/>
                </a:lnTo>
                <a:lnTo>
                  <a:pt x="16764" y="19769"/>
                </a:lnTo>
                <a:lnTo>
                  <a:pt x="16925" y="20136"/>
                </a:lnTo>
                <a:lnTo>
                  <a:pt x="16925" y="21600"/>
                </a:lnTo>
                <a:lnTo>
                  <a:pt x="18054" y="19037"/>
                </a:lnTo>
                <a:lnTo>
                  <a:pt x="18376" y="18671"/>
                </a:lnTo>
                <a:lnTo>
                  <a:pt x="18376" y="18305"/>
                </a:lnTo>
                <a:lnTo>
                  <a:pt x="18537" y="18305"/>
                </a:lnTo>
                <a:lnTo>
                  <a:pt x="18699" y="17939"/>
                </a:lnTo>
                <a:lnTo>
                  <a:pt x="18860" y="17939"/>
                </a:lnTo>
                <a:lnTo>
                  <a:pt x="19021" y="17573"/>
                </a:lnTo>
                <a:lnTo>
                  <a:pt x="19666" y="17573"/>
                </a:lnTo>
                <a:lnTo>
                  <a:pt x="19666" y="17939"/>
                </a:lnTo>
                <a:lnTo>
                  <a:pt x="19988" y="18671"/>
                </a:lnTo>
                <a:lnTo>
                  <a:pt x="19988" y="19403"/>
                </a:lnTo>
                <a:lnTo>
                  <a:pt x="20310" y="19403"/>
                </a:lnTo>
                <a:lnTo>
                  <a:pt x="20472" y="19769"/>
                </a:lnTo>
                <a:lnTo>
                  <a:pt x="21600" y="19769"/>
                </a:lnTo>
                <a:lnTo>
                  <a:pt x="21439" y="18305"/>
                </a:lnTo>
                <a:lnTo>
                  <a:pt x="21278" y="17207"/>
                </a:lnTo>
                <a:lnTo>
                  <a:pt x="21278" y="16108"/>
                </a:lnTo>
                <a:lnTo>
                  <a:pt x="21116" y="15742"/>
                </a:lnTo>
                <a:lnTo>
                  <a:pt x="21116" y="15376"/>
                </a:lnTo>
                <a:lnTo>
                  <a:pt x="20955" y="14278"/>
                </a:lnTo>
                <a:lnTo>
                  <a:pt x="20633" y="12814"/>
                </a:lnTo>
                <a:lnTo>
                  <a:pt x="20472" y="12447"/>
                </a:lnTo>
                <a:lnTo>
                  <a:pt x="20472" y="11715"/>
                </a:lnTo>
                <a:lnTo>
                  <a:pt x="20310" y="10983"/>
                </a:lnTo>
                <a:lnTo>
                  <a:pt x="20149" y="10617"/>
                </a:lnTo>
                <a:lnTo>
                  <a:pt x="20149" y="8786"/>
                </a:lnTo>
                <a:lnTo>
                  <a:pt x="20472" y="8054"/>
                </a:lnTo>
                <a:lnTo>
                  <a:pt x="19666" y="6224"/>
                </a:lnTo>
                <a:lnTo>
                  <a:pt x="19666" y="5858"/>
                </a:lnTo>
                <a:lnTo>
                  <a:pt x="19343" y="5125"/>
                </a:lnTo>
                <a:lnTo>
                  <a:pt x="19021" y="3661"/>
                </a:lnTo>
                <a:lnTo>
                  <a:pt x="18537" y="2197"/>
                </a:lnTo>
                <a:lnTo>
                  <a:pt x="17087" y="2563"/>
                </a:lnTo>
                <a:lnTo>
                  <a:pt x="16925" y="2563"/>
                </a:lnTo>
                <a:lnTo>
                  <a:pt x="16925" y="3295"/>
                </a:lnTo>
                <a:lnTo>
                  <a:pt x="16764" y="3661"/>
                </a:lnTo>
                <a:lnTo>
                  <a:pt x="16603" y="3661"/>
                </a:lnTo>
                <a:lnTo>
                  <a:pt x="16603" y="4027"/>
                </a:lnTo>
                <a:lnTo>
                  <a:pt x="16442" y="4393"/>
                </a:lnTo>
                <a:lnTo>
                  <a:pt x="13863" y="4393"/>
                </a:lnTo>
                <a:lnTo>
                  <a:pt x="13540" y="4759"/>
                </a:lnTo>
                <a:lnTo>
                  <a:pt x="12896" y="4759"/>
                </a:lnTo>
                <a:lnTo>
                  <a:pt x="12734" y="4393"/>
                </a:lnTo>
                <a:lnTo>
                  <a:pt x="12573" y="4393"/>
                </a:lnTo>
                <a:lnTo>
                  <a:pt x="12090" y="3295"/>
                </a:lnTo>
                <a:lnTo>
                  <a:pt x="10961" y="3295"/>
                </a:lnTo>
                <a:lnTo>
                  <a:pt x="10639" y="2563"/>
                </a:lnTo>
                <a:lnTo>
                  <a:pt x="10639" y="2197"/>
                </a:lnTo>
                <a:lnTo>
                  <a:pt x="10316" y="1831"/>
                </a:lnTo>
                <a:lnTo>
                  <a:pt x="10316" y="1464"/>
                </a:lnTo>
                <a:lnTo>
                  <a:pt x="9994" y="732"/>
                </a:lnTo>
                <a:lnTo>
                  <a:pt x="9833" y="732"/>
                </a:lnTo>
                <a:lnTo>
                  <a:pt x="9510" y="0"/>
                </a:lnTo>
                <a:lnTo>
                  <a:pt x="8866" y="0"/>
                </a:lnTo>
                <a:lnTo>
                  <a:pt x="8704" y="366"/>
                </a:lnTo>
                <a:lnTo>
                  <a:pt x="8543" y="366"/>
                </a:lnTo>
                <a:lnTo>
                  <a:pt x="8221" y="732"/>
                </a:lnTo>
                <a:lnTo>
                  <a:pt x="8060" y="1098"/>
                </a:lnTo>
                <a:lnTo>
                  <a:pt x="7899" y="1098"/>
                </a:lnTo>
                <a:lnTo>
                  <a:pt x="7737" y="1464"/>
                </a:lnTo>
                <a:lnTo>
                  <a:pt x="6448" y="1464"/>
                </a:lnTo>
                <a:lnTo>
                  <a:pt x="6287" y="1831"/>
                </a:lnTo>
                <a:lnTo>
                  <a:pt x="6125" y="1831"/>
                </a:lnTo>
                <a:lnTo>
                  <a:pt x="5803" y="2197"/>
                </a:lnTo>
                <a:lnTo>
                  <a:pt x="5481" y="2197"/>
                </a:lnTo>
                <a:lnTo>
                  <a:pt x="5158" y="2563"/>
                </a:lnTo>
                <a:lnTo>
                  <a:pt x="4513" y="2563"/>
                </a:lnTo>
                <a:lnTo>
                  <a:pt x="4030" y="2929"/>
                </a:lnTo>
                <a:lnTo>
                  <a:pt x="3385" y="2929"/>
                </a:lnTo>
                <a:lnTo>
                  <a:pt x="3224" y="2563"/>
                </a:lnTo>
                <a:lnTo>
                  <a:pt x="2418" y="2563"/>
                </a:lnTo>
                <a:lnTo>
                  <a:pt x="2257" y="2929"/>
                </a:lnTo>
                <a:lnTo>
                  <a:pt x="2096" y="2929"/>
                </a:lnTo>
                <a:lnTo>
                  <a:pt x="1773" y="3295"/>
                </a:lnTo>
                <a:lnTo>
                  <a:pt x="1612" y="3295"/>
                </a:lnTo>
                <a:lnTo>
                  <a:pt x="1612" y="4027"/>
                </a:lnTo>
                <a:lnTo>
                  <a:pt x="1773" y="4393"/>
                </a:lnTo>
                <a:lnTo>
                  <a:pt x="2257" y="4393"/>
                </a:lnTo>
                <a:lnTo>
                  <a:pt x="2257" y="5125"/>
                </a:lnTo>
                <a:lnTo>
                  <a:pt x="2096" y="5125"/>
                </a:lnTo>
                <a:lnTo>
                  <a:pt x="1934" y="5492"/>
                </a:lnTo>
                <a:lnTo>
                  <a:pt x="1612" y="5492"/>
                </a:lnTo>
                <a:lnTo>
                  <a:pt x="1451" y="5858"/>
                </a:lnTo>
                <a:lnTo>
                  <a:pt x="1451" y="6224"/>
                </a:lnTo>
                <a:lnTo>
                  <a:pt x="1290" y="6590"/>
                </a:lnTo>
                <a:lnTo>
                  <a:pt x="1290" y="6956"/>
                </a:lnTo>
                <a:lnTo>
                  <a:pt x="806" y="8054"/>
                </a:lnTo>
                <a:lnTo>
                  <a:pt x="484" y="8420"/>
                </a:lnTo>
                <a:lnTo>
                  <a:pt x="322" y="8786"/>
                </a:lnTo>
                <a:lnTo>
                  <a:pt x="322" y="9519"/>
                </a:lnTo>
                <a:lnTo>
                  <a:pt x="161" y="10251"/>
                </a:lnTo>
                <a:lnTo>
                  <a:pt x="161" y="10617"/>
                </a:lnTo>
                <a:lnTo>
                  <a:pt x="0" y="10983"/>
                </a:lnTo>
                <a:lnTo>
                  <a:pt x="0" y="11715"/>
                </a:lnTo>
                <a:lnTo>
                  <a:pt x="484" y="11715"/>
                </a:lnTo>
                <a:lnTo>
                  <a:pt x="484" y="12081"/>
                </a:lnTo>
                <a:lnTo>
                  <a:pt x="645" y="12081"/>
                </a:lnTo>
                <a:lnTo>
                  <a:pt x="645" y="12447"/>
                </a:lnTo>
                <a:lnTo>
                  <a:pt x="484" y="12447"/>
                </a:lnTo>
                <a:lnTo>
                  <a:pt x="484" y="13912"/>
                </a:lnTo>
                <a:lnTo>
                  <a:pt x="645" y="13912"/>
                </a:lnTo>
                <a:lnTo>
                  <a:pt x="967" y="14644"/>
                </a:lnTo>
                <a:lnTo>
                  <a:pt x="967" y="15010"/>
                </a:lnTo>
                <a:lnTo>
                  <a:pt x="806" y="15376"/>
                </a:lnTo>
                <a:lnTo>
                  <a:pt x="806" y="16108"/>
                </a:lnTo>
                <a:lnTo>
                  <a:pt x="967" y="16475"/>
                </a:lnTo>
                <a:lnTo>
                  <a:pt x="967" y="16841"/>
                </a:lnTo>
                <a:lnTo>
                  <a:pt x="1290" y="17573"/>
                </a:lnTo>
                <a:lnTo>
                  <a:pt x="1451" y="17573"/>
                </a:lnTo>
                <a:lnTo>
                  <a:pt x="1612" y="17207"/>
                </a:lnTo>
                <a:lnTo>
                  <a:pt x="1773" y="17207"/>
                </a:lnTo>
                <a:lnTo>
                  <a:pt x="1773" y="17573"/>
                </a:lnTo>
                <a:lnTo>
                  <a:pt x="1934" y="17573"/>
                </a:lnTo>
                <a:lnTo>
                  <a:pt x="1934" y="18671"/>
                </a:lnTo>
                <a:lnTo>
                  <a:pt x="2096" y="18671"/>
                </a:lnTo>
                <a:lnTo>
                  <a:pt x="2257" y="19037"/>
                </a:lnTo>
                <a:lnTo>
                  <a:pt x="2901" y="19037"/>
                </a:lnTo>
                <a:lnTo>
                  <a:pt x="2901" y="19403"/>
                </a:lnTo>
                <a:lnTo>
                  <a:pt x="3063" y="19403"/>
                </a:lnTo>
                <a:lnTo>
                  <a:pt x="3063" y="19769"/>
                </a:lnTo>
                <a:lnTo>
                  <a:pt x="3385" y="20502"/>
                </a:lnTo>
                <a:lnTo>
                  <a:pt x="3385" y="20868"/>
                </a:lnTo>
                <a:lnTo>
                  <a:pt x="3546" y="21234"/>
                </a:lnTo>
                <a:lnTo>
                  <a:pt x="3707" y="21234"/>
                </a:lnTo>
                <a:lnTo>
                  <a:pt x="3869" y="20868"/>
                </a:lnTo>
                <a:lnTo>
                  <a:pt x="4030" y="20868"/>
                </a:lnTo>
                <a:lnTo>
                  <a:pt x="4191" y="20502"/>
                </a:lnTo>
                <a:lnTo>
                  <a:pt x="4352" y="20502"/>
                </a:lnTo>
                <a:lnTo>
                  <a:pt x="4836" y="19403"/>
                </a:lnTo>
                <a:lnTo>
                  <a:pt x="4997" y="19403"/>
                </a:lnTo>
                <a:lnTo>
                  <a:pt x="5158" y="19037"/>
                </a:lnTo>
                <a:lnTo>
                  <a:pt x="5158" y="18671"/>
                </a:lnTo>
                <a:lnTo>
                  <a:pt x="5803" y="18671"/>
                </a:lnTo>
                <a:lnTo>
                  <a:pt x="6609" y="20502"/>
                </a:lnTo>
                <a:lnTo>
                  <a:pt x="7093" y="20502"/>
                </a:lnTo>
                <a:lnTo>
                  <a:pt x="7415" y="20868"/>
                </a:lnTo>
                <a:lnTo>
                  <a:pt x="8382" y="20868"/>
                </a:lnTo>
                <a:lnTo>
                  <a:pt x="8704" y="20502"/>
                </a:lnTo>
                <a:lnTo>
                  <a:pt x="9510" y="20502"/>
                </a:lnTo>
                <a:lnTo>
                  <a:pt x="9833" y="20136"/>
                </a:lnTo>
                <a:lnTo>
                  <a:pt x="10478" y="20136"/>
                </a:lnTo>
                <a:lnTo>
                  <a:pt x="10639" y="20502"/>
                </a:lnTo>
                <a:lnTo>
                  <a:pt x="10800" y="20502"/>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12" name="Freeform 150"/>
          <p:cNvSpPr/>
          <p:nvPr/>
        </p:nvSpPr>
        <p:spPr>
          <a:xfrm>
            <a:off x="7274701" y="3840414"/>
            <a:ext cx="465413" cy="169650"/>
          </a:xfrm>
          <a:custGeom>
            <a:avLst/>
            <a:gdLst/>
            <a:ahLst/>
            <a:cxnLst>
              <a:cxn ang="0">
                <a:pos x="wd2" y="hd2"/>
              </a:cxn>
              <a:cxn ang="5400000">
                <a:pos x="wd2" y="hd2"/>
              </a:cxn>
              <a:cxn ang="10800000">
                <a:pos x="wd2" y="hd2"/>
              </a:cxn>
              <a:cxn ang="16200000">
                <a:pos x="wd2" y="hd2"/>
              </a:cxn>
            </a:cxnLst>
            <a:rect l="0" t="0" r="r" b="b"/>
            <a:pathLst>
              <a:path w="21600" h="21600" extrusionOk="0">
                <a:moveTo>
                  <a:pt x="10800" y="20502"/>
                </a:moveTo>
                <a:lnTo>
                  <a:pt x="11284" y="20136"/>
                </a:lnTo>
                <a:lnTo>
                  <a:pt x="11606" y="20136"/>
                </a:lnTo>
                <a:lnTo>
                  <a:pt x="11928" y="19769"/>
                </a:lnTo>
                <a:lnTo>
                  <a:pt x="12734" y="19769"/>
                </a:lnTo>
                <a:lnTo>
                  <a:pt x="13218" y="19403"/>
                </a:lnTo>
                <a:lnTo>
                  <a:pt x="15152" y="19403"/>
                </a:lnTo>
                <a:lnTo>
                  <a:pt x="15313" y="19037"/>
                </a:lnTo>
                <a:lnTo>
                  <a:pt x="15797" y="19037"/>
                </a:lnTo>
                <a:lnTo>
                  <a:pt x="15958" y="18671"/>
                </a:lnTo>
                <a:lnTo>
                  <a:pt x="16603" y="18671"/>
                </a:lnTo>
                <a:lnTo>
                  <a:pt x="16603" y="19037"/>
                </a:lnTo>
                <a:lnTo>
                  <a:pt x="16764" y="19037"/>
                </a:lnTo>
                <a:lnTo>
                  <a:pt x="16764" y="19769"/>
                </a:lnTo>
                <a:lnTo>
                  <a:pt x="16925" y="20136"/>
                </a:lnTo>
                <a:lnTo>
                  <a:pt x="16925" y="21600"/>
                </a:lnTo>
                <a:lnTo>
                  <a:pt x="18054" y="19037"/>
                </a:lnTo>
                <a:lnTo>
                  <a:pt x="18376" y="18671"/>
                </a:lnTo>
                <a:lnTo>
                  <a:pt x="18376" y="18305"/>
                </a:lnTo>
                <a:lnTo>
                  <a:pt x="18537" y="18305"/>
                </a:lnTo>
                <a:lnTo>
                  <a:pt x="18699" y="17939"/>
                </a:lnTo>
                <a:lnTo>
                  <a:pt x="18860" y="17939"/>
                </a:lnTo>
                <a:lnTo>
                  <a:pt x="19021" y="17573"/>
                </a:lnTo>
                <a:lnTo>
                  <a:pt x="19666" y="17573"/>
                </a:lnTo>
                <a:lnTo>
                  <a:pt x="19666" y="17939"/>
                </a:lnTo>
                <a:lnTo>
                  <a:pt x="19988" y="18671"/>
                </a:lnTo>
                <a:lnTo>
                  <a:pt x="19988" y="19403"/>
                </a:lnTo>
                <a:lnTo>
                  <a:pt x="20310" y="19403"/>
                </a:lnTo>
                <a:lnTo>
                  <a:pt x="20472" y="19769"/>
                </a:lnTo>
                <a:lnTo>
                  <a:pt x="21600" y="19769"/>
                </a:lnTo>
                <a:lnTo>
                  <a:pt x="21439" y="18305"/>
                </a:lnTo>
                <a:lnTo>
                  <a:pt x="21278" y="17207"/>
                </a:lnTo>
                <a:lnTo>
                  <a:pt x="21278" y="16108"/>
                </a:lnTo>
                <a:lnTo>
                  <a:pt x="21116" y="15742"/>
                </a:lnTo>
                <a:lnTo>
                  <a:pt x="21116" y="15376"/>
                </a:lnTo>
                <a:lnTo>
                  <a:pt x="20955" y="14278"/>
                </a:lnTo>
                <a:lnTo>
                  <a:pt x="20633" y="12814"/>
                </a:lnTo>
                <a:lnTo>
                  <a:pt x="20472" y="12447"/>
                </a:lnTo>
                <a:lnTo>
                  <a:pt x="20472" y="11715"/>
                </a:lnTo>
                <a:lnTo>
                  <a:pt x="20310" y="10983"/>
                </a:lnTo>
                <a:lnTo>
                  <a:pt x="20149" y="10617"/>
                </a:lnTo>
                <a:lnTo>
                  <a:pt x="20149" y="8786"/>
                </a:lnTo>
                <a:lnTo>
                  <a:pt x="20472" y="8054"/>
                </a:lnTo>
                <a:lnTo>
                  <a:pt x="19666" y="6224"/>
                </a:lnTo>
                <a:lnTo>
                  <a:pt x="19666" y="5858"/>
                </a:lnTo>
                <a:lnTo>
                  <a:pt x="19343" y="5125"/>
                </a:lnTo>
                <a:lnTo>
                  <a:pt x="19021" y="3661"/>
                </a:lnTo>
                <a:lnTo>
                  <a:pt x="18537" y="2197"/>
                </a:lnTo>
                <a:lnTo>
                  <a:pt x="17087" y="2563"/>
                </a:lnTo>
                <a:lnTo>
                  <a:pt x="16925" y="2563"/>
                </a:lnTo>
                <a:lnTo>
                  <a:pt x="16925" y="3295"/>
                </a:lnTo>
                <a:lnTo>
                  <a:pt x="16764" y="3661"/>
                </a:lnTo>
                <a:lnTo>
                  <a:pt x="16603" y="3661"/>
                </a:lnTo>
                <a:lnTo>
                  <a:pt x="16603" y="4027"/>
                </a:lnTo>
                <a:lnTo>
                  <a:pt x="16442" y="4393"/>
                </a:lnTo>
                <a:lnTo>
                  <a:pt x="13863" y="4393"/>
                </a:lnTo>
                <a:lnTo>
                  <a:pt x="13540" y="4759"/>
                </a:lnTo>
                <a:lnTo>
                  <a:pt x="12896" y="4759"/>
                </a:lnTo>
                <a:lnTo>
                  <a:pt x="12734" y="4393"/>
                </a:lnTo>
                <a:lnTo>
                  <a:pt x="12573" y="4393"/>
                </a:lnTo>
                <a:lnTo>
                  <a:pt x="12090" y="3295"/>
                </a:lnTo>
                <a:lnTo>
                  <a:pt x="10961" y="3295"/>
                </a:lnTo>
                <a:lnTo>
                  <a:pt x="10639" y="2563"/>
                </a:lnTo>
                <a:lnTo>
                  <a:pt x="10639" y="2197"/>
                </a:lnTo>
                <a:lnTo>
                  <a:pt x="10316" y="1831"/>
                </a:lnTo>
                <a:lnTo>
                  <a:pt x="10316" y="1464"/>
                </a:lnTo>
                <a:lnTo>
                  <a:pt x="9994" y="732"/>
                </a:lnTo>
                <a:lnTo>
                  <a:pt x="9833" y="732"/>
                </a:lnTo>
                <a:lnTo>
                  <a:pt x="9510" y="0"/>
                </a:lnTo>
                <a:lnTo>
                  <a:pt x="8866" y="0"/>
                </a:lnTo>
                <a:lnTo>
                  <a:pt x="8704" y="366"/>
                </a:lnTo>
                <a:lnTo>
                  <a:pt x="8543" y="366"/>
                </a:lnTo>
                <a:lnTo>
                  <a:pt x="8221" y="732"/>
                </a:lnTo>
                <a:lnTo>
                  <a:pt x="8060" y="1098"/>
                </a:lnTo>
                <a:lnTo>
                  <a:pt x="7899" y="1098"/>
                </a:lnTo>
                <a:lnTo>
                  <a:pt x="7737" y="1464"/>
                </a:lnTo>
                <a:lnTo>
                  <a:pt x="6448" y="1464"/>
                </a:lnTo>
                <a:lnTo>
                  <a:pt x="6287" y="1831"/>
                </a:lnTo>
                <a:lnTo>
                  <a:pt x="6125" y="1831"/>
                </a:lnTo>
                <a:lnTo>
                  <a:pt x="5803" y="2197"/>
                </a:lnTo>
                <a:lnTo>
                  <a:pt x="5481" y="2197"/>
                </a:lnTo>
                <a:lnTo>
                  <a:pt x="5158" y="2563"/>
                </a:lnTo>
                <a:lnTo>
                  <a:pt x="4513" y="2563"/>
                </a:lnTo>
                <a:lnTo>
                  <a:pt x="4030" y="2929"/>
                </a:lnTo>
                <a:lnTo>
                  <a:pt x="3385" y="2929"/>
                </a:lnTo>
                <a:lnTo>
                  <a:pt x="3224" y="2563"/>
                </a:lnTo>
                <a:lnTo>
                  <a:pt x="2418" y="2563"/>
                </a:lnTo>
                <a:lnTo>
                  <a:pt x="2257" y="2929"/>
                </a:lnTo>
                <a:lnTo>
                  <a:pt x="2096" y="2929"/>
                </a:lnTo>
                <a:lnTo>
                  <a:pt x="1773" y="3295"/>
                </a:lnTo>
                <a:lnTo>
                  <a:pt x="1612" y="3295"/>
                </a:lnTo>
                <a:lnTo>
                  <a:pt x="1612" y="4027"/>
                </a:lnTo>
                <a:lnTo>
                  <a:pt x="1773" y="4393"/>
                </a:lnTo>
                <a:lnTo>
                  <a:pt x="2257" y="4393"/>
                </a:lnTo>
                <a:lnTo>
                  <a:pt x="2257" y="5125"/>
                </a:lnTo>
                <a:lnTo>
                  <a:pt x="2096" y="5125"/>
                </a:lnTo>
                <a:lnTo>
                  <a:pt x="1934" y="5492"/>
                </a:lnTo>
                <a:lnTo>
                  <a:pt x="1612" y="5492"/>
                </a:lnTo>
                <a:lnTo>
                  <a:pt x="1451" y="5858"/>
                </a:lnTo>
                <a:lnTo>
                  <a:pt x="1451" y="6224"/>
                </a:lnTo>
                <a:lnTo>
                  <a:pt x="1290" y="6590"/>
                </a:lnTo>
                <a:lnTo>
                  <a:pt x="1290" y="6956"/>
                </a:lnTo>
                <a:lnTo>
                  <a:pt x="806" y="8054"/>
                </a:lnTo>
                <a:lnTo>
                  <a:pt x="484" y="8420"/>
                </a:lnTo>
                <a:lnTo>
                  <a:pt x="322" y="8786"/>
                </a:lnTo>
                <a:lnTo>
                  <a:pt x="322" y="9519"/>
                </a:lnTo>
                <a:lnTo>
                  <a:pt x="161" y="10251"/>
                </a:lnTo>
                <a:lnTo>
                  <a:pt x="161" y="10617"/>
                </a:lnTo>
                <a:lnTo>
                  <a:pt x="0" y="10983"/>
                </a:lnTo>
                <a:lnTo>
                  <a:pt x="0" y="11715"/>
                </a:lnTo>
                <a:lnTo>
                  <a:pt x="484" y="11715"/>
                </a:lnTo>
                <a:lnTo>
                  <a:pt x="484" y="12081"/>
                </a:lnTo>
                <a:lnTo>
                  <a:pt x="645" y="12081"/>
                </a:lnTo>
                <a:lnTo>
                  <a:pt x="645" y="12447"/>
                </a:lnTo>
                <a:lnTo>
                  <a:pt x="484" y="12447"/>
                </a:lnTo>
                <a:lnTo>
                  <a:pt x="484" y="13912"/>
                </a:lnTo>
                <a:lnTo>
                  <a:pt x="645" y="13912"/>
                </a:lnTo>
                <a:lnTo>
                  <a:pt x="967" y="14644"/>
                </a:lnTo>
                <a:lnTo>
                  <a:pt x="967" y="15010"/>
                </a:lnTo>
                <a:lnTo>
                  <a:pt x="806" y="15376"/>
                </a:lnTo>
                <a:lnTo>
                  <a:pt x="806" y="16108"/>
                </a:lnTo>
                <a:lnTo>
                  <a:pt x="967" y="16475"/>
                </a:lnTo>
                <a:lnTo>
                  <a:pt x="967" y="16841"/>
                </a:lnTo>
                <a:lnTo>
                  <a:pt x="1290" y="17573"/>
                </a:lnTo>
                <a:lnTo>
                  <a:pt x="1451" y="17573"/>
                </a:lnTo>
                <a:lnTo>
                  <a:pt x="1612" y="17207"/>
                </a:lnTo>
                <a:lnTo>
                  <a:pt x="1773" y="17207"/>
                </a:lnTo>
                <a:lnTo>
                  <a:pt x="1773" y="17573"/>
                </a:lnTo>
                <a:lnTo>
                  <a:pt x="1934" y="17573"/>
                </a:lnTo>
                <a:lnTo>
                  <a:pt x="1934" y="18671"/>
                </a:lnTo>
                <a:lnTo>
                  <a:pt x="2096" y="18671"/>
                </a:lnTo>
                <a:lnTo>
                  <a:pt x="2257" y="19037"/>
                </a:lnTo>
                <a:lnTo>
                  <a:pt x="2901" y="19037"/>
                </a:lnTo>
                <a:lnTo>
                  <a:pt x="2901" y="19403"/>
                </a:lnTo>
                <a:lnTo>
                  <a:pt x="3063" y="19403"/>
                </a:lnTo>
                <a:lnTo>
                  <a:pt x="3063" y="19769"/>
                </a:lnTo>
                <a:lnTo>
                  <a:pt x="3385" y="20502"/>
                </a:lnTo>
                <a:lnTo>
                  <a:pt x="3385" y="20868"/>
                </a:lnTo>
                <a:lnTo>
                  <a:pt x="3546" y="21234"/>
                </a:lnTo>
                <a:lnTo>
                  <a:pt x="3707" y="21234"/>
                </a:lnTo>
                <a:lnTo>
                  <a:pt x="3869" y="20868"/>
                </a:lnTo>
                <a:lnTo>
                  <a:pt x="4030" y="20868"/>
                </a:lnTo>
                <a:lnTo>
                  <a:pt x="4191" y="20502"/>
                </a:lnTo>
                <a:lnTo>
                  <a:pt x="4352" y="20502"/>
                </a:lnTo>
                <a:lnTo>
                  <a:pt x="4836" y="19403"/>
                </a:lnTo>
                <a:lnTo>
                  <a:pt x="4997" y="19403"/>
                </a:lnTo>
                <a:lnTo>
                  <a:pt x="5158" y="19037"/>
                </a:lnTo>
                <a:lnTo>
                  <a:pt x="5158" y="18671"/>
                </a:lnTo>
                <a:lnTo>
                  <a:pt x="5803" y="18671"/>
                </a:lnTo>
                <a:lnTo>
                  <a:pt x="6609" y="20502"/>
                </a:lnTo>
                <a:lnTo>
                  <a:pt x="7093" y="20502"/>
                </a:lnTo>
                <a:lnTo>
                  <a:pt x="7415" y="20868"/>
                </a:lnTo>
                <a:lnTo>
                  <a:pt x="8382" y="20868"/>
                </a:lnTo>
                <a:lnTo>
                  <a:pt x="8704" y="20502"/>
                </a:lnTo>
                <a:lnTo>
                  <a:pt x="9510" y="20502"/>
                </a:lnTo>
                <a:lnTo>
                  <a:pt x="9833" y="20136"/>
                </a:lnTo>
                <a:lnTo>
                  <a:pt x="10478" y="20136"/>
                </a:lnTo>
                <a:lnTo>
                  <a:pt x="10639" y="20502"/>
                </a:lnTo>
                <a:lnTo>
                  <a:pt x="10800" y="20502"/>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13" name="Freeform 151"/>
          <p:cNvSpPr/>
          <p:nvPr/>
        </p:nvSpPr>
        <p:spPr>
          <a:xfrm>
            <a:off x="7715801" y="3808784"/>
            <a:ext cx="131983" cy="126520"/>
          </a:xfrm>
          <a:custGeom>
            <a:avLst/>
            <a:gdLst/>
            <a:ahLst/>
            <a:cxnLst>
              <a:cxn ang="0">
                <a:pos x="wd2" y="hd2"/>
              </a:cxn>
              <a:cxn ang="5400000">
                <a:pos x="wd2" y="hd2"/>
              </a:cxn>
              <a:cxn ang="10800000">
                <a:pos x="wd2" y="hd2"/>
              </a:cxn>
              <a:cxn ang="16200000">
                <a:pos x="wd2" y="hd2"/>
              </a:cxn>
            </a:cxnLst>
            <a:rect l="0" t="0" r="r" b="b"/>
            <a:pathLst>
              <a:path w="21600" h="21600" extrusionOk="0">
                <a:moveTo>
                  <a:pt x="0" y="1964"/>
                </a:moveTo>
                <a:lnTo>
                  <a:pt x="568" y="4418"/>
                </a:lnTo>
                <a:lnTo>
                  <a:pt x="1137" y="5891"/>
                </a:lnTo>
                <a:lnTo>
                  <a:pt x="1137" y="6873"/>
                </a:lnTo>
                <a:lnTo>
                  <a:pt x="1705" y="7364"/>
                </a:lnTo>
                <a:lnTo>
                  <a:pt x="1705" y="7855"/>
                </a:lnTo>
                <a:lnTo>
                  <a:pt x="2274" y="8836"/>
                </a:lnTo>
                <a:lnTo>
                  <a:pt x="2842" y="10309"/>
                </a:lnTo>
                <a:lnTo>
                  <a:pt x="3979" y="11291"/>
                </a:lnTo>
                <a:lnTo>
                  <a:pt x="4547" y="12764"/>
                </a:lnTo>
                <a:lnTo>
                  <a:pt x="5116" y="13255"/>
                </a:lnTo>
                <a:lnTo>
                  <a:pt x="6253" y="15218"/>
                </a:lnTo>
                <a:lnTo>
                  <a:pt x="7958" y="16691"/>
                </a:lnTo>
                <a:lnTo>
                  <a:pt x="7958" y="17673"/>
                </a:lnTo>
                <a:lnTo>
                  <a:pt x="8526" y="18164"/>
                </a:lnTo>
                <a:lnTo>
                  <a:pt x="8526" y="19145"/>
                </a:lnTo>
                <a:lnTo>
                  <a:pt x="6821" y="20618"/>
                </a:lnTo>
                <a:lnTo>
                  <a:pt x="5684" y="21109"/>
                </a:lnTo>
                <a:lnTo>
                  <a:pt x="5116" y="21109"/>
                </a:lnTo>
                <a:lnTo>
                  <a:pt x="7389" y="21109"/>
                </a:lnTo>
                <a:lnTo>
                  <a:pt x="8526" y="21600"/>
                </a:lnTo>
                <a:lnTo>
                  <a:pt x="9095" y="21600"/>
                </a:lnTo>
                <a:lnTo>
                  <a:pt x="9663" y="21109"/>
                </a:lnTo>
                <a:lnTo>
                  <a:pt x="10800" y="21109"/>
                </a:lnTo>
                <a:lnTo>
                  <a:pt x="10800" y="20127"/>
                </a:lnTo>
                <a:lnTo>
                  <a:pt x="11368" y="19636"/>
                </a:lnTo>
                <a:lnTo>
                  <a:pt x="11368" y="18164"/>
                </a:lnTo>
                <a:lnTo>
                  <a:pt x="12505" y="17182"/>
                </a:lnTo>
                <a:lnTo>
                  <a:pt x="13074" y="17182"/>
                </a:lnTo>
                <a:lnTo>
                  <a:pt x="13642" y="16691"/>
                </a:lnTo>
                <a:lnTo>
                  <a:pt x="14211" y="16691"/>
                </a:lnTo>
                <a:lnTo>
                  <a:pt x="14779" y="17182"/>
                </a:lnTo>
                <a:lnTo>
                  <a:pt x="14779" y="18164"/>
                </a:lnTo>
                <a:lnTo>
                  <a:pt x="15347" y="18655"/>
                </a:lnTo>
                <a:lnTo>
                  <a:pt x="15347" y="21600"/>
                </a:lnTo>
                <a:lnTo>
                  <a:pt x="16484" y="20618"/>
                </a:lnTo>
                <a:lnTo>
                  <a:pt x="17053" y="20618"/>
                </a:lnTo>
                <a:lnTo>
                  <a:pt x="18189" y="19636"/>
                </a:lnTo>
                <a:lnTo>
                  <a:pt x="18189" y="17182"/>
                </a:lnTo>
                <a:lnTo>
                  <a:pt x="18758" y="16691"/>
                </a:lnTo>
                <a:lnTo>
                  <a:pt x="18758" y="16200"/>
                </a:lnTo>
                <a:lnTo>
                  <a:pt x="19326" y="15709"/>
                </a:lnTo>
                <a:lnTo>
                  <a:pt x="21032" y="15709"/>
                </a:lnTo>
                <a:lnTo>
                  <a:pt x="21600" y="15218"/>
                </a:lnTo>
                <a:lnTo>
                  <a:pt x="21600" y="13745"/>
                </a:lnTo>
                <a:lnTo>
                  <a:pt x="21032" y="13745"/>
                </a:lnTo>
                <a:lnTo>
                  <a:pt x="21032" y="12764"/>
                </a:lnTo>
                <a:lnTo>
                  <a:pt x="20463" y="12764"/>
                </a:lnTo>
                <a:lnTo>
                  <a:pt x="19895" y="12273"/>
                </a:lnTo>
                <a:lnTo>
                  <a:pt x="19326" y="12273"/>
                </a:lnTo>
                <a:lnTo>
                  <a:pt x="18758" y="11782"/>
                </a:lnTo>
                <a:lnTo>
                  <a:pt x="17621" y="11291"/>
                </a:lnTo>
                <a:lnTo>
                  <a:pt x="17053" y="10800"/>
                </a:lnTo>
                <a:lnTo>
                  <a:pt x="16484" y="10800"/>
                </a:lnTo>
                <a:lnTo>
                  <a:pt x="15916" y="9818"/>
                </a:lnTo>
                <a:lnTo>
                  <a:pt x="11937" y="6382"/>
                </a:lnTo>
                <a:lnTo>
                  <a:pt x="11368" y="5400"/>
                </a:lnTo>
                <a:lnTo>
                  <a:pt x="10232" y="2945"/>
                </a:lnTo>
                <a:lnTo>
                  <a:pt x="8526" y="0"/>
                </a:lnTo>
                <a:lnTo>
                  <a:pt x="0" y="1964"/>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14" name="Freeform 152"/>
          <p:cNvSpPr/>
          <p:nvPr/>
        </p:nvSpPr>
        <p:spPr>
          <a:xfrm>
            <a:off x="7715801" y="3808784"/>
            <a:ext cx="131983" cy="126520"/>
          </a:xfrm>
          <a:custGeom>
            <a:avLst/>
            <a:gdLst/>
            <a:ahLst/>
            <a:cxnLst>
              <a:cxn ang="0">
                <a:pos x="wd2" y="hd2"/>
              </a:cxn>
              <a:cxn ang="5400000">
                <a:pos x="wd2" y="hd2"/>
              </a:cxn>
              <a:cxn ang="10800000">
                <a:pos x="wd2" y="hd2"/>
              </a:cxn>
              <a:cxn ang="16200000">
                <a:pos x="wd2" y="hd2"/>
              </a:cxn>
            </a:cxnLst>
            <a:rect l="0" t="0" r="r" b="b"/>
            <a:pathLst>
              <a:path w="21600" h="21600" extrusionOk="0">
                <a:moveTo>
                  <a:pt x="0" y="1964"/>
                </a:moveTo>
                <a:lnTo>
                  <a:pt x="568" y="4418"/>
                </a:lnTo>
                <a:lnTo>
                  <a:pt x="1137" y="5891"/>
                </a:lnTo>
                <a:lnTo>
                  <a:pt x="1137" y="6873"/>
                </a:lnTo>
                <a:lnTo>
                  <a:pt x="1705" y="7364"/>
                </a:lnTo>
                <a:lnTo>
                  <a:pt x="1705" y="7855"/>
                </a:lnTo>
                <a:lnTo>
                  <a:pt x="2274" y="8836"/>
                </a:lnTo>
                <a:lnTo>
                  <a:pt x="2842" y="10309"/>
                </a:lnTo>
                <a:lnTo>
                  <a:pt x="3979" y="11291"/>
                </a:lnTo>
                <a:lnTo>
                  <a:pt x="4547" y="12764"/>
                </a:lnTo>
                <a:lnTo>
                  <a:pt x="5116" y="13255"/>
                </a:lnTo>
                <a:lnTo>
                  <a:pt x="6253" y="15218"/>
                </a:lnTo>
                <a:lnTo>
                  <a:pt x="7958" y="16691"/>
                </a:lnTo>
                <a:lnTo>
                  <a:pt x="7958" y="17673"/>
                </a:lnTo>
                <a:lnTo>
                  <a:pt x="8526" y="18164"/>
                </a:lnTo>
                <a:lnTo>
                  <a:pt x="8526" y="19145"/>
                </a:lnTo>
                <a:lnTo>
                  <a:pt x="6821" y="20618"/>
                </a:lnTo>
                <a:lnTo>
                  <a:pt x="5684" y="21109"/>
                </a:lnTo>
                <a:lnTo>
                  <a:pt x="5116" y="21109"/>
                </a:lnTo>
                <a:lnTo>
                  <a:pt x="7389" y="21109"/>
                </a:lnTo>
                <a:lnTo>
                  <a:pt x="8526" y="21600"/>
                </a:lnTo>
                <a:lnTo>
                  <a:pt x="9095" y="21600"/>
                </a:lnTo>
                <a:lnTo>
                  <a:pt x="9663" y="21109"/>
                </a:lnTo>
                <a:lnTo>
                  <a:pt x="10800" y="21109"/>
                </a:lnTo>
                <a:lnTo>
                  <a:pt x="10800" y="20127"/>
                </a:lnTo>
                <a:lnTo>
                  <a:pt x="11368" y="19636"/>
                </a:lnTo>
                <a:lnTo>
                  <a:pt x="11368" y="18164"/>
                </a:lnTo>
                <a:lnTo>
                  <a:pt x="12505" y="17182"/>
                </a:lnTo>
                <a:lnTo>
                  <a:pt x="13074" y="17182"/>
                </a:lnTo>
                <a:lnTo>
                  <a:pt x="13642" y="16691"/>
                </a:lnTo>
                <a:lnTo>
                  <a:pt x="14211" y="16691"/>
                </a:lnTo>
                <a:lnTo>
                  <a:pt x="14779" y="17182"/>
                </a:lnTo>
                <a:lnTo>
                  <a:pt x="14779" y="18164"/>
                </a:lnTo>
                <a:lnTo>
                  <a:pt x="15347" y="18655"/>
                </a:lnTo>
                <a:lnTo>
                  <a:pt x="15347" y="21600"/>
                </a:lnTo>
                <a:lnTo>
                  <a:pt x="16484" y="20618"/>
                </a:lnTo>
                <a:lnTo>
                  <a:pt x="17053" y="20618"/>
                </a:lnTo>
                <a:lnTo>
                  <a:pt x="18189" y="19636"/>
                </a:lnTo>
                <a:lnTo>
                  <a:pt x="18189" y="17182"/>
                </a:lnTo>
                <a:lnTo>
                  <a:pt x="18758" y="16691"/>
                </a:lnTo>
                <a:lnTo>
                  <a:pt x="18758" y="16200"/>
                </a:lnTo>
                <a:lnTo>
                  <a:pt x="19326" y="15709"/>
                </a:lnTo>
                <a:lnTo>
                  <a:pt x="21032" y="15709"/>
                </a:lnTo>
                <a:lnTo>
                  <a:pt x="21600" y="15218"/>
                </a:lnTo>
                <a:lnTo>
                  <a:pt x="21600" y="13745"/>
                </a:lnTo>
                <a:lnTo>
                  <a:pt x="21032" y="13745"/>
                </a:lnTo>
                <a:lnTo>
                  <a:pt x="21032" y="12764"/>
                </a:lnTo>
                <a:lnTo>
                  <a:pt x="20463" y="12764"/>
                </a:lnTo>
                <a:lnTo>
                  <a:pt x="19895" y="12273"/>
                </a:lnTo>
                <a:lnTo>
                  <a:pt x="19326" y="12273"/>
                </a:lnTo>
                <a:lnTo>
                  <a:pt x="18758" y="11782"/>
                </a:lnTo>
                <a:lnTo>
                  <a:pt x="17621" y="11291"/>
                </a:lnTo>
                <a:lnTo>
                  <a:pt x="17053" y="10800"/>
                </a:lnTo>
                <a:lnTo>
                  <a:pt x="16484" y="10800"/>
                </a:lnTo>
                <a:lnTo>
                  <a:pt x="15916" y="9818"/>
                </a:lnTo>
                <a:lnTo>
                  <a:pt x="11937" y="6382"/>
                </a:lnTo>
                <a:lnTo>
                  <a:pt x="11368" y="5400"/>
                </a:lnTo>
                <a:lnTo>
                  <a:pt x="10232" y="2945"/>
                </a:lnTo>
                <a:lnTo>
                  <a:pt x="8526" y="0"/>
                </a:lnTo>
                <a:lnTo>
                  <a:pt x="0" y="1964"/>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15" name="Freeform 153"/>
          <p:cNvSpPr/>
          <p:nvPr/>
        </p:nvSpPr>
        <p:spPr>
          <a:xfrm>
            <a:off x="7562980" y="3765651"/>
            <a:ext cx="152823" cy="94889"/>
          </a:xfrm>
          <a:custGeom>
            <a:avLst/>
            <a:gdLst/>
            <a:ahLst/>
            <a:cxnLst>
              <a:cxn ang="0">
                <a:pos x="wd2" y="hd2"/>
              </a:cxn>
              <a:cxn ang="5400000">
                <a:pos x="wd2" y="hd2"/>
              </a:cxn>
              <a:cxn ang="10800000">
                <a:pos x="wd2" y="hd2"/>
              </a:cxn>
              <a:cxn ang="16200000">
                <a:pos x="wd2" y="hd2"/>
              </a:cxn>
            </a:cxnLst>
            <a:rect l="0" t="0" r="r" b="b"/>
            <a:pathLst>
              <a:path w="21600" h="21600" extrusionOk="0">
                <a:moveTo>
                  <a:pt x="0" y="5891"/>
                </a:moveTo>
                <a:lnTo>
                  <a:pt x="982" y="5236"/>
                </a:lnTo>
                <a:lnTo>
                  <a:pt x="1964" y="3927"/>
                </a:lnTo>
                <a:lnTo>
                  <a:pt x="2945" y="3273"/>
                </a:lnTo>
                <a:lnTo>
                  <a:pt x="4418" y="1964"/>
                </a:lnTo>
                <a:lnTo>
                  <a:pt x="5400" y="655"/>
                </a:lnTo>
                <a:lnTo>
                  <a:pt x="5891" y="655"/>
                </a:lnTo>
                <a:lnTo>
                  <a:pt x="6873" y="0"/>
                </a:lnTo>
                <a:lnTo>
                  <a:pt x="8345" y="0"/>
                </a:lnTo>
                <a:lnTo>
                  <a:pt x="8836" y="655"/>
                </a:lnTo>
                <a:lnTo>
                  <a:pt x="9327" y="655"/>
                </a:lnTo>
                <a:lnTo>
                  <a:pt x="10800" y="2618"/>
                </a:lnTo>
                <a:lnTo>
                  <a:pt x="11782" y="2618"/>
                </a:lnTo>
                <a:lnTo>
                  <a:pt x="11782" y="3273"/>
                </a:lnTo>
                <a:lnTo>
                  <a:pt x="15218" y="3273"/>
                </a:lnTo>
                <a:lnTo>
                  <a:pt x="16691" y="5236"/>
                </a:lnTo>
                <a:lnTo>
                  <a:pt x="17673" y="5891"/>
                </a:lnTo>
                <a:lnTo>
                  <a:pt x="18164" y="7200"/>
                </a:lnTo>
                <a:lnTo>
                  <a:pt x="20618" y="10473"/>
                </a:lnTo>
                <a:lnTo>
                  <a:pt x="21600" y="12436"/>
                </a:lnTo>
                <a:lnTo>
                  <a:pt x="21600" y="13745"/>
                </a:lnTo>
                <a:lnTo>
                  <a:pt x="20618" y="16364"/>
                </a:lnTo>
                <a:lnTo>
                  <a:pt x="20127" y="17018"/>
                </a:lnTo>
                <a:lnTo>
                  <a:pt x="19636" y="18327"/>
                </a:lnTo>
                <a:lnTo>
                  <a:pt x="19636" y="18982"/>
                </a:lnTo>
                <a:lnTo>
                  <a:pt x="19145" y="18982"/>
                </a:lnTo>
                <a:lnTo>
                  <a:pt x="18655" y="19636"/>
                </a:lnTo>
                <a:lnTo>
                  <a:pt x="17673" y="19636"/>
                </a:lnTo>
                <a:lnTo>
                  <a:pt x="17182" y="20291"/>
                </a:lnTo>
                <a:lnTo>
                  <a:pt x="16200" y="20945"/>
                </a:lnTo>
                <a:lnTo>
                  <a:pt x="15709" y="20945"/>
                </a:lnTo>
                <a:lnTo>
                  <a:pt x="10800" y="21600"/>
                </a:lnTo>
                <a:lnTo>
                  <a:pt x="10800" y="18327"/>
                </a:lnTo>
                <a:lnTo>
                  <a:pt x="9327" y="14400"/>
                </a:lnTo>
                <a:lnTo>
                  <a:pt x="9327" y="13745"/>
                </a:lnTo>
                <a:lnTo>
                  <a:pt x="8345" y="12436"/>
                </a:lnTo>
                <a:lnTo>
                  <a:pt x="7855" y="12436"/>
                </a:lnTo>
                <a:lnTo>
                  <a:pt x="7364" y="11782"/>
                </a:lnTo>
                <a:lnTo>
                  <a:pt x="5891" y="11782"/>
                </a:lnTo>
                <a:lnTo>
                  <a:pt x="5400" y="11127"/>
                </a:lnTo>
                <a:lnTo>
                  <a:pt x="3927" y="11127"/>
                </a:lnTo>
                <a:lnTo>
                  <a:pt x="3927" y="10473"/>
                </a:lnTo>
                <a:lnTo>
                  <a:pt x="3436" y="10473"/>
                </a:lnTo>
                <a:lnTo>
                  <a:pt x="0" y="5891"/>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16" name="Freeform 154"/>
          <p:cNvSpPr/>
          <p:nvPr/>
        </p:nvSpPr>
        <p:spPr>
          <a:xfrm>
            <a:off x="7562980" y="3765651"/>
            <a:ext cx="152823" cy="94889"/>
          </a:xfrm>
          <a:custGeom>
            <a:avLst/>
            <a:gdLst/>
            <a:ahLst/>
            <a:cxnLst>
              <a:cxn ang="0">
                <a:pos x="wd2" y="hd2"/>
              </a:cxn>
              <a:cxn ang="5400000">
                <a:pos x="wd2" y="hd2"/>
              </a:cxn>
              <a:cxn ang="10800000">
                <a:pos x="wd2" y="hd2"/>
              </a:cxn>
              <a:cxn ang="16200000">
                <a:pos x="wd2" y="hd2"/>
              </a:cxn>
            </a:cxnLst>
            <a:rect l="0" t="0" r="r" b="b"/>
            <a:pathLst>
              <a:path w="21600" h="21600" extrusionOk="0">
                <a:moveTo>
                  <a:pt x="0" y="5891"/>
                </a:moveTo>
                <a:lnTo>
                  <a:pt x="982" y="5236"/>
                </a:lnTo>
                <a:lnTo>
                  <a:pt x="1964" y="3927"/>
                </a:lnTo>
                <a:lnTo>
                  <a:pt x="2945" y="3273"/>
                </a:lnTo>
                <a:lnTo>
                  <a:pt x="4418" y="1964"/>
                </a:lnTo>
                <a:lnTo>
                  <a:pt x="5400" y="655"/>
                </a:lnTo>
                <a:lnTo>
                  <a:pt x="5891" y="655"/>
                </a:lnTo>
                <a:lnTo>
                  <a:pt x="6873" y="0"/>
                </a:lnTo>
                <a:lnTo>
                  <a:pt x="8345" y="0"/>
                </a:lnTo>
                <a:lnTo>
                  <a:pt x="8836" y="655"/>
                </a:lnTo>
                <a:lnTo>
                  <a:pt x="9327" y="655"/>
                </a:lnTo>
                <a:lnTo>
                  <a:pt x="10800" y="2618"/>
                </a:lnTo>
                <a:lnTo>
                  <a:pt x="11782" y="2618"/>
                </a:lnTo>
                <a:lnTo>
                  <a:pt x="11782" y="3273"/>
                </a:lnTo>
                <a:lnTo>
                  <a:pt x="15218" y="3273"/>
                </a:lnTo>
                <a:lnTo>
                  <a:pt x="16691" y="5236"/>
                </a:lnTo>
                <a:lnTo>
                  <a:pt x="17673" y="5891"/>
                </a:lnTo>
                <a:lnTo>
                  <a:pt x="18164" y="7200"/>
                </a:lnTo>
                <a:lnTo>
                  <a:pt x="20618" y="10473"/>
                </a:lnTo>
                <a:lnTo>
                  <a:pt x="21600" y="12436"/>
                </a:lnTo>
                <a:lnTo>
                  <a:pt x="21600" y="13745"/>
                </a:lnTo>
                <a:lnTo>
                  <a:pt x="20618" y="16364"/>
                </a:lnTo>
                <a:lnTo>
                  <a:pt x="20127" y="17018"/>
                </a:lnTo>
                <a:lnTo>
                  <a:pt x="19636" y="18327"/>
                </a:lnTo>
                <a:lnTo>
                  <a:pt x="19636" y="18982"/>
                </a:lnTo>
                <a:lnTo>
                  <a:pt x="19145" y="18982"/>
                </a:lnTo>
                <a:lnTo>
                  <a:pt x="18655" y="19636"/>
                </a:lnTo>
                <a:lnTo>
                  <a:pt x="17673" y="19636"/>
                </a:lnTo>
                <a:lnTo>
                  <a:pt x="17182" y="20291"/>
                </a:lnTo>
                <a:lnTo>
                  <a:pt x="16200" y="20945"/>
                </a:lnTo>
                <a:lnTo>
                  <a:pt x="15709" y="20945"/>
                </a:lnTo>
                <a:lnTo>
                  <a:pt x="10800" y="21600"/>
                </a:lnTo>
                <a:lnTo>
                  <a:pt x="10800" y="18327"/>
                </a:lnTo>
                <a:lnTo>
                  <a:pt x="9327" y="14400"/>
                </a:lnTo>
                <a:lnTo>
                  <a:pt x="9327" y="13745"/>
                </a:lnTo>
                <a:lnTo>
                  <a:pt x="8345" y="12436"/>
                </a:lnTo>
                <a:lnTo>
                  <a:pt x="7855" y="12436"/>
                </a:lnTo>
                <a:lnTo>
                  <a:pt x="7364" y="11782"/>
                </a:lnTo>
                <a:lnTo>
                  <a:pt x="5891" y="11782"/>
                </a:lnTo>
                <a:lnTo>
                  <a:pt x="5400" y="11127"/>
                </a:lnTo>
                <a:lnTo>
                  <a:pt x="3927" y="11127"/>
                </a:lnTo>
                <a:lnTo>
                  <a:pt x="3927" y="10473"/>
                </a:lnTo>
                <a:lnTo>
                  <a:pt x="3436" y="10473"/>
                </a:lnTo>
                <a:lnTo>
                  <a:pt x="0" y="5891"/>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17" name="Freeform 155"/>
          <p:cNvSpPr/>
          <p:nvPr/>
        </p:nvSpPr>
        <p:spPr>
          <a:xfrm>
            <a:off x="7674123" y="3820285"/>
            <a:ext cx="93778" cy="112142"/>
          </a:xfrm>
          <a:custGeom>
            <a:avLst/>
            <a:gdLst/>
            <a:ahLst/>
            <a:cxnLst>
              <a:cxn ang="0">
                <a:pos x="wd2" y="hd2"/>
              </a:cxn>
              <a:cxn ang="5400000">
                <a:pos x="wd2" y="hd2"/>
              </a:cxn>
              <a:cxn ang="10800000">
                <a:pos x="wd2" y="hd2"/>
              </a:cxn>
              <a:cxn ang="16200000">
                <a:pos x="wd2" y="hd2"/>
              </a:cxn>
            </a:cxnLst>
            <a:rect l="0" t="0" r="r" b="b"/>
            <a:pathLst>
              <a:path w="21600" h="21600" extrusionOk="0">
                <a:moveTo>
                  <a:pt x="21600" y="19385"/>
                </a:moveTo>
                <a:lnTo>
                  <a:pt x="21600" y="19938"/>
                </a:lnTo>
                <a:lnTo>
                  <a:pt x="20800" y="19938"/>
                </a:lnTo>
                <a:lnTo>
                  <a:pt x="19200" y="21046"/>
                </a:lnTo>
                <a:lnTo>
                  <a:pt x="17600" y="21600"/>
                </a:lnTo>
                <a:lnTo>
                  <a:pt x="16800" y="21600"/>
                </a:lnTo>
                <a:lnTo>
                  <a:pt x="16800" y="21046"/>
                </a:lnTo>
                <a:lnTo>
                  <a:pt x="15200" y="18831"/>
                </a:lnTo>
                <a:lnTo>
                  <a:pt x="15200" y="18277"/>
                </a:lnTo>
                <a:lnTo>
                  <a:pt x="14400" y="18277"/>
                </a:lnTo>
                <a:lnTo>
                  <a:pt x="14400" y="17723"/>
                </a:lnTo>
                <a:lnTo>
                  <a:pt x="13600" y="17169"/>
                </a:lnTo>
                <a:lnTo>
                  <a:pt x="10400" y="16062"/>
                </a:lnTo>
                <a:lnTo>
                  <a:pt x="9600" y="16062"/>
                </a:lnTo>
                <a:lnTo>
                  <a:pt x="5600" y="13292"/>
                </a:lnTo>
                <a:lnTo>
                  <a:pt x="5600" y="12738"/>
                </a:lnTo>
                <a:lnTo>
                  <a:pt x="4000" y="11631"/>
                </a:lnTo>
                <a:lnTo>
                  <a:pt x="2400" y="9415"/>
                </a:lnTo>
                <a:lnTo>
                  <a:pt x="0" y="7200"/>
                </a:lnTo>
                <a:lnTo>
                  <a:pt x="800" y="7200"/>
                </a:lnTo>
                <a:lnTo>
                  <a:pt x="3200" y="6646"/>
                </a:lnTo>
                <a:lnTo>
                  <a:pt x="4000" y="6092"/>
                </a:lnTo>
                <a:lnTo>
                  <a:pt x="4800" y="6092"/>
                </a:lnTo>
                <a:lnTo>
                  <a:pt x="6400" y="4985"/>
                </a:lnTo>
                <a:lnTo>
                  <a:pt x="7200" y="4985"/>
                </a:lnTo>
                <a:lnTo>
                  <a:pt x="7200" y="3877"/>
                </a:lnTo>
                <a:lnTo>
                  <a:pt x="8000" y="3323"/>
                </a:lnTo>
                <a:lnTo>
                  <a:pt x="10400" y="0"/>
                </a:lnTo>
                <a:lnTo>
                  <a:pt x="11200" y="2769"/>
                </a:lnTo>
                <a:lnTo>
                  <a:pt x="11200" y="4431"/>
                </a:lnTo>
                <a:lnTo>
                  <a:pt x="12000" y="5538"/>
                </a:lnTo>
                <a:lnTo>
                  <a:pt x="12000" y="6092"/>
                </a:lnTo>
                <a:lnTo>
                  <a:pt x="12800" y="6646"/>
                </a:lnTo>
                <a:lnTo>
                  <a:pt x="12800" y="7754"/>
                </a:lnTo>
                <a:lnTo>
                  <a:pt x="14400" y="9415"/>
                </a:lnTo>
                <a:lnTo>
                  <a:pt x="15200" y="11077"/>
                </a:lnTo>
                <a:lnTo>
                  <a:pt x="16800" y="12185"/>
                </a:lnTo>
                <a:lnTo>
                  <a:pt x="16800" y="12738"/>
                </a:lnTo>
                <a:lnTo>
                  <a:pt x="17600" y="13846"/>
                </a:lnTo>
                <a:lnTo>
                  <a:pt x="20000" y="15508"/>
                </a:lnTo>
                <a:lnTo>
                  <a:pt x="20800" y="16615"/>
                </a:lnTo>
                <a:lnTo>
                  <a:pt x="20800" y="17169"/>
                </a:lnTo>
                <a:lnTo>
                  <a:pt x="21600" y="17723"/>
                </a:lnTo>
                <a:lnTo>
                  <a:pt x="21600" y="19385"/>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18" name="Freeform 156"/>
          <p:cNvSpPr/>
          <p:nvPr/>
        </p:nvSpPr>
        <p:spPr>
          <a:xfrm>
            <a:off x="7674123" y="3820285"/>
            <a:ext cx="93778" cy="112142"/>
          </a:xfrm>
          <a:custGeom>
            <a:avLst/>
            <a:gdLst/>
            <a:ahLst/>
            <a:cxnLst>
              <a:cxn ang="0">
                <a:pos x="wd2" y="hd2"/>
              </a:cxn>
              <a:cxn ang="5400000">
                <a:pos x="wd2" y="hd2"/>
              </a:cxn>
              <a:cxn ang="10800000">
                <a:pos x="wd2" y="hd2"/>
              </a:cxn>
              <a:cxn ang="16200000">
                <a:pos x="wd2" y="hd2"/>
              </a:cxn>
            </a:cxnLst>
            <a:rect l="0" t="0" r="r" b="b"/>
            <a:pathLst>
              <a:path w="21600" h="21600" extrusionOk="0">
                <a:moveTo>
                  <a:pt x="21600" y="19385"/>
                </a:moveTo>
                <a:lnTo>
                  <a:pt x="21600" y="19938"/>
                </a:lnTo>
                <a:lnTo>
                  <a:pt x="20800" y="19938"/>
                </a:lnTo>
                <a:lnTo>
                  <a:pt x="19200" y="21046"/>
                </a:lnTo>
                <a:lnTo>
                  <a:pt x="17600" y="21600"/>
                </a:lnTo>
                <a:lnTo>
                  <a:pt x="16800" y="21600"/>
                </a:lnTo>
                <a:lnTo>
                  <a:pt x="16800" y="21046"/>
                </a:lnTo>
                <a:lnTo>
                  <a:pt x="15200" y="18831"/>
                </a:lnTo>
                <a:lnTo>
                  <a:pt x="15200" y="18277"/>
                </a:lnTo>
                <a:lnTo>
                  <a:pt x="14400" y="18277"/>
                </a:lnTo>
                <a:lnTo>
                  <a:pt x="14400" y="17723"/>
                </a:lnTo>
                <a:lnTo>
                  <a:pt x="13600" y="17169"/>
                </a:lnTo>
                <a:lnTo>
                  <a:pt x="10400" y="16062"/>
                </a:lnTo>
                <a:lnTo>
                  <a:pt x="9600" y="16062"/>
                </a:lnTo>
                <a:lnTo>
                  <a:pt x="5600" y="13292"/>
                </a:lnTo>
                <a:lnTo>
                  <a:pt x="5600" y="12738"/>
                </a:lnTo>
                <a:lnTo>
                  <a:pt x="4000" y="11631"/>
                </a:lnTo>
                <a:lnTo>
                  <a:pt x="2400" y="9415"/>
                </a:lnTo>
                <a:lnTo>
                  <a:pt x="0" y="7200"/>
                </a:lnTo>
                <a:lnTo>
                  <a:pt x="800" y="7200"/>
                </a:lnTo>
                <a:lnTo>
                  <a:pt x="3200" y="6646"/>
                </a:lnTo>
                <a:lnTo>
                  <a:pt x="4000" y="6092"/>
                </a:lnTo>
                <a:lnTo>
                  <a:pt x="4800" y="6092"/>
                </a:lnTo>
                <a:lnTo>
                  <a:pt x="6400" y="4985"/>
                </a:lnTo>
                <a:lnTo>
                  <a:pt x="7200" y="4985"/>
                </a:lnTo>
                <a:lnTo>
                  <a:pt x="7200" y="3877"/>
                </a:lnTo>
                <a:lnTo>
                  <a:pt x="8000" y="3323"/>
                </a:lnTo>
                <a:lnTo>
                  <a:pt x="10400" y="0"/>
                </a:lnTo>
                <a:lnTo>
                  <a:pt x="11200" y="2769"/>
                </a:lnTo>
                <a:lnTo>
                  <a:pt x="11200" y="4431"/>
                </a:lnTo>
                <a:lnTo>
                  <a:pt x="12000" y="5538"/>
                </a:lnTo>
                <a:lnTo>
                  <a:pt x="12000" y="6092"/>
                </a:lnTo>
                <a:lnTo>
                  <a:pt x="12800" y="6646"/>
                </a:lnTo>
                <a:lnTo>
                  <a:pt x="12800" y="7754"/>
                </a:lnTo>
                <a:lnTo>
                  <a:pt x="14400" y="9415"/>
                </a:lnTo>
                <a:lnTo>
                  <a:pt x="15200" y="11077"/>
                </a:lnTo>
                <a:lnTo>
                  <a:pt x="16800" y="12185"/>
                </a:lnTo>
                <a:lnTo>
                  <a:pt x="16800" y="12738"/>
                </a:lnTo>
                <a:lnTo>
                  <a:pt x="17600" y="13846"/>
                </a:lnTo>
                <a:lnTo>
                  <a:pt x="20000" y="15508"/>
                </a:lnTo>
                <a:lnTo>
                  <a:pt x="20800" y="16615"/>
                </a:lnTo>
                <a:lnTo>
                  <a:pt x="20800" y="17169"/>
                </a:lnTo>
                <a:lnTo>
                  <a:pt x="21600" y="17723"/>
                </a:lnTo>
                <a:lnTo>
                  <a:pt x="21600" y="19385"/>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19" name="Freeform 183"/>
          <p:cNvSpPr/>
          <p:nvPr/>
        </p:nvSpPr>
        <p:spPr>
          <a:xfrm>
            <a:off x="8420866" y="3521242"/>
            <a:ext cx="1427499" cy="879877"/>
          </a:xfrm>
          <a:custGeom>
            <a:avLst/>
            <a:gdLst/>
            <a:ahLst/>
            <a:cxnLst>
              <a:cxn ang="0">
                <a:pos x="wd2" y="hd2"/>
              </a:cxn>
              <a:cxn ang="5400000">
                <a:pos x="wd2" y="hd2"/>
              </a:cxn>
              <a:cxn ang="10800000">
                <a:pos x="wd2" y="hd2"/>
              </a:cxn>
              <a:cxn ang="16200000">
                <a:pos x="wd2" y="hd2"/>
              </a:cxn>
            </a:cxnLst>
            <a:rect l="0" t="0" r="r" b="b"/>
            <a:pathLst>
              <a:path w="21600" h="21600" extrusionOk="0">
                <a:moveTo>
                  <a:pt x="17028" y="9388"/>
                </a:moveTo>
                <a:lnTo>
                  <a:pt x="17028" y="9459"/>
                </a:lnTo>
                <a:lnTo>
                  <a:pt x="16975" y="9459"/>
                </a:lnTo>
                <a:lnTo>
                  <a:pt x="16975" y="9529"/>
                </a:lnTo>
                <a:lnTo>
                  <a:pt x="16923" y="9600"/>
                </a:lnTo>
                <a:lnTo>
                  <a:pt x="16870" y="9600"/>
                </a:lnTo>
                <a:lnTo>
                  <a:pt x="16555" y="9812"/>
                </a:lnTo>
                <a:lnTo>
                  <a:pt x="16502" y="9812"/>
                </a:lnTo>
                <a:lnTo>
                  <a:pt x="16502" y="9882"/>
                </a:lnTo>
                <a:lnTo>
                  <a:pt x="16450" y="9882"/>
                </a:lnTo>
                <a:lnTo>
                  <a:pt x="16450" y="10094"/>
                </a:lnTo>
                <a:lnTo>
                  <a:pt x="16397" y="10165"/>
                </a:lnTo>
                <a:lnTo>
                  <a:pt x="16450" y="10235"/>
                </a:lnTo>
                <a:lnTo>
                  <a:pt x="16450" y="10447"/>
                </a:lnTo>
                <a:lnTo>
                  <a:pt x="16765" y="10871"/>
                </a:lnTo>
                <a:lnTo>
                  <a:pt x="16818" y="10871"/>
                </a:lnTo>
                <a:lnTo>
                  <a:pt x="16870" y="10941"/>
                </a:lnTo>
                <a:lnTo>
                  <a:pt x="16975" y="10941"/>
                </a:lnTo>
                <a:lnTo>
                  <a:pt x="17028" y="11012"/>
                </a:lnTo>
                <a:lnTo>
                  <a:pt x="17238" y="11012"/>
                </a:lnTo>
                <a:lnTo>
                  <a:pt x="17343" y="10871"/>
                </a:lnTo>
                <a:lnTo>
                  <a:pt x="17396" y="10871"/>
                </a:lnTo>
                <a:lnTo>
                  <a:pt x="17396" y="10800"/>
                </a:lnTo>
                <a:lnTo>
                  <a:pt x="17553" y="10588"/>
                </a:lnTo>
                <a:lnTo>
                  <a:pt x="17606" y="10588"/>
                </a:lnTo>
                <a:lnTo>
                  <a:pt x="17711" y="10518"/>
                </a:lnTo>
                <a:lnTo>
                  <a:pt x="17869" y="10518"/>
                </a:lnTo>
                <a:lnTo>
                  <a:pt x="17921" y="10588"/>
                </a:lnTo>
                <a:lnTo>
                  <a:pt x="18079" y="10588"/>
                </a:lnTo>
                <a:lnTo>
                  <a:pt x="18184" y="10729"/>
                </a:lnTo>
                <a:lnTo>
                  <a:pt x="18184" y="10800"/>
                </a:lnTo>
                <a:lnTo>
                  <a:pt x="18236" y="10871"/>
                </a:lnTo>
                <a:lnTo>
                  <a:pt x="18236" y="11012"/>
                </a:lnTo>
                <a:lnTo>
                  <a:pt x="18289" y="11082"/>
                </a:lnTo>
                <a:lnTo>
                  <a:pt x="18289" y="11365"/>
                </a:lnTo>
                <a:lnTo>
                  <a:pt x="18236" y="11365"/>
                </a:lnTo>
                <a:lnTo>
                  <a:pt x="18236" y="11435"/>
                </a:lnTo>
                <a:lnTo>
                  <a:pt x="18184" y="11435"/>
                </a:lnTo>
                <a:lnTo>
                  <a:pt x="18131" y="11506"/>
                </a:lnTo>
                <a:lnTo>
                  <a:pt x="18026" y="11506"/>
                </a:lnTo>
                <a:lnTo>
                  <a:pt x="17869" y="11576"/>
                </a:lnTo>
                <a:lnTo>
                  <a:pt x="17764" y="11576"/>
                </a:lnTo>
                <a:lnTo>
                  <a:pt x="17658" y="11647"/>
                </a:lnTo>
                <a:lnTo>
                  <a:pt x="17606" y="11718"/>
                </a:lnTo>
                <a:lnTo>
                  <a:pt x="17501" y="11788"/>
                </a:lnTo>
                <a:lnTo>
                  <a:pt x="17396" y="11929"/>
                </a:lnTo>
                <a:lnTo>
                  <a:pt x="17396" y="12000"/>
                </a:lnTo>
                <a:lnTo>
                  <a:pt x="17343" y="12000"/>
                </a:lnTo>
                <a:lnTo>
                  <a:pt x="17343" y="12353"/>
                </a:lnTo>
                <a:lnTo>
                  <a:pt x="17396" y="12424"/>
                </a:lnTo>
                <a:lnTo>
                  <a:pt x="17396" y="12494"/>
                </a:lnTo>
                <a:lnTo>
                  <a:pt x="17448" y="12565"/>
                </a:lnTo>
                <a:lnTo>
                  <a:pt x="17553" y="12988"/>
                </a:lnTo>
                <a:lnTo>
                  <a:pt x="17658" y="13200"/>
                </a:lnTo>
                <a:lnTo>
                  <a:pt x="17711" y="13341"/>
                </a:lnTo>
                <a:lnTo>
                  <a:pt x="17764" y="13412"/>
                </a:lnTo>
                <a:lnTo>
                  <a:pt x="17764" y="13553"/>
                </a:lnTo>
                <a:lnTo>
                  <a:pt x="18079" y="13976"/>
                </a:lnTo>
                <a:lnTo>
                  <a:pt x="18184" y="14047"/>
                </a:lnTo>
                <a:lnTo>
                  <a:pt x="18289" y="14188"/>
                </a:lnTo>
                <a:lnTo>
                  <a:pt x="18289" y="14259"/>
                </a:lnTo>
                <a:lnTo>
                  <a:pt x="18342" y="14329"/>
                </a:lnTo>
                <a:lnTo>
                  <a:pt x="18342" y="15035"/>
                </a:lnTo>
                <a:lnTo>
                  <a:pt x="18394" y="15176"/>
                </a:lnTo>
                <a:lnTo>
                  <a:pt x="18394" y="15388"/>
                </a:lnTo>
                <a:lnTo>
                  <a:pt x="18447" y="15529"/>
                </a:lnTo>
                <a:lnTo>
                  <a:pt x="18447" y="15671"/>
                </a:lnTo>
                <a:lnTo>
                  <a:pt x="18499" y="15812"/>
                </a:lnTo>
                <a:lnTo>
                  <a:pt x="18604" y="16235"/>
                </a:lnTo>
                <a:lnTo>
                  <a:pt x="18604" y="16376"/>
                </a:lnTo>
                <a:lnTo>
                  <a:pt x="18657" y="16447"/>
                </a:lnTo>
                <a:lnTo>
                  <a:pt x="18657" y="16941"/>
                </a:lnTo>
                <a:lnTo>
                  <a:pt x="18604" y="16941"/>
                </a:lnTo>
                <a:lnTo>
                  <a:pt x="18604" y="17012"/>
                </a:lnTo>
                <a:lnTo>
                  <a:pt x="18394" y="17012"/>
                </a:lnTo>
                <a:lnTo>
                  <a:pt x="18342" y="17082"/>
                </a:lnTo>
                <a:lnTo>
                  <a:pt x="18342" y="17435"/>
                </a:lnTo>
                <a:lnTo>
                  <a:pt x="18289" y="17506"/>
                </a:lnTo>
                <a:lnTo>
                  <a:pt x="18289" y="17576"/>
                </a:lnTo>
                <a:lnTo>
                  <a:pt x="18131" y="17788"/>
                </a:lnTo>
                <a:lnTo>
                  <a:pt x="18026" y="17859"/>
                </a:lnTo>
                <a:lnTo>
                  <a:pt x="17974" y="17929"/>
                </a:lnTo>
                <a:lnTo>
                  <a:pt x="17921" y="17929"/>
                </a:lnTo>
                <a:lnTo>
                  <a:pt x="17921" y="18212"/>
                </a:lnTo>
                <a:lnTo>
                  <a:pt x="17974" y="18353"/>
                </a:lnTo>
                <a:lnTo>
                  <a:pt x="17974" y="18706"/>
                </a:lnTo>
                <a:lnTo>
                  <a:pt x="17921" y="18706"/>
                </a:lnTo>
                <a:lnTo>
                  <a:pt x="17921" y="18776"/>
                </a:lnTo>
                <a:lnTo>
                  <a:pt x="17869" y="18776"/>
                </a:lnTo>
                <a:lnTo>
                  <a:pt x="17711" y="18988"/>
                </a:lnTo>
                <a:lnTo>
                  <a:pt x="17448" y="18988"/>
                </a:lnTo>
                <a:lnTo>
                  <a:pt x="17396" y="19059"/>
                </a:lnTo>
                <a:lnTo>
                  <a:pt x="17343" y="19059"/>
                </a:lnTo>
                <a:lnTo>
                  <a:pt x="17291" y="19129"/>
                </a:lnTo>
                <a:lnTo>
                  <a:pt x="17291" y="19553"/>
                </a:lnTo>
                <a:lnTo>
                  <a:pt x="17238" y="19624"/>
                </a:lnTo>
                <a:lnTo>
                  <a:pt x="17133" y="19624"/>
                </a:lnTo>
                <a:lnTo>
                  <a:pt x="17080" y="19694"/>
                </a:lnTo>
                <a:lnTo>
                  <a:pt x="16975" y="19694"/>
                </a:lnTo>
                <a:lnTo>
                  <a:pt x="16975" y="19765"/>
                </a:lnTo>
                <a:lnTo>
                  <a:pt x="16923" y="19835"/>
                </a:lnTo>
                <a:lnTo>
                  <a:pt x="16923" y="20188"/>
                </a:lnTo>
                <a:lnTo>
                  <a:pt x="16818" y="20329"/>
                </a:lnTo>
                <a:lnTo>
                  <a:pt x="16712" y="20329"/>
                </a:lnTo>
                <a:lnTo>
                  <a:pt x="16607" y="20400"/>
                </a:lnTo>
                <a:lnTo>
                  <a:pt x="16502" y="20400"/>
                </a:lnTo>
                <a:lnTo>
                  <a:pt x="16397" y="20471"/>
                </a:lnTo>
                <a:lnTo>
                  <a:pt x="16134" y="20471"/>
                </a:lnTo>
                <a:lnTo>
                  <a:pt x="15977" y="20400"/>
                </a:lnTo>
                <a:lnTo>
                  <a:pt x="15609" y="20400"/>
                </a:lnTo>
                <a:lnTo>
                  <a:pt x="15504" y="20471"/>
                </a:lnTo>
                <a:lnTo>
                  <a:pt x="15451" y="20471"/>
                </a:lnTo>
                <a:lnTo>
                  <a:pt x="15346" y="20541"/>
                </a:lnTo>
                <a:lnTo>
                  <a:pt x="15293" y="20541"/>
                </a:lnTo>
                <a:lnTo>
                  <a:pt x="15188" y="20612"/>
                </a:lnTo>
                <a:lnTo>
                  <a:pt x="15136" y="20682"/>
                </a:lnTo>
                <a:lnTo>
                  <a:pt x="15083" y="20682"/>
                </a:lnTo>
                <a:lnTo>
                  <a:pt x="14926" y="20894"/>
                </a:lnTo>
                <a:lnTo>
                  <a:pt x="14820" y="20965"/>
                </a:lnTo>
                <a:lnTo>
                  <a:pt x="14715" y="21106"/>
                </a:lnTo>
                <a:lnTo>
                  <a:pt x="14558" y="21247"/>
                </a:lnTo>
                <a:lnTo>
                  <a:pt x="14505" y="21318"/>
                </a:lnTo>
                <a:lnTo>
                  <a:pt x="14505" y="21388"/>
                </a:lnTo>
                <a:lnTo>
                  <a:pt x="14400" y="21529"/>
                </a:lnTo>
                <a:lnTo>
                  <a:pt x="14347" y="21529"/>
                </a:lnTo>
                <a:lnTo>
                  <a:pt x="14347" y="21600"/>
                </a:lnTo>
                <a:lnTo>
                  <a:pt x="14242" y="21600"/>
                </a:lnTo>
                <a:lnTo>
                  <a:pt x="14242" y="21459"/>
                </a:lnTo>
                <a:lnTo>
                  <a:pt x="14190" y="21459"/>
                </a:lnTo>
                <a:lnTo>
                  <a:pt x="14190" y="20965"/>
                </a:lnTo>
                <a:lnTo>
                  <a:pt x="14137" y="20965"/>
                </a:lnTo>
                <a:lnTo>
                  <a:pt x="14137" y="20894"/>
                </a:lnTo>
                <a:lnTo>
                  <a:pt x="14032" y="20753"/>
                </a:lnTo>
                <a:lnTo>
                  <a:pt x="13980" y="20753"/>
                </a:lnTo>
                <a:lnTo>
                  <a:pt x="13980" y="20682"/>
                </a:lnTo>
                <a:lnTo>
                  <a:pt x="13874" y="20682"/>
                </a:lnTo>
                <a:lnTo>
                  <a:pt x="13874" y="20753"/>
                </a:lnTo>
                <a:lnTo>
                  <a:pt x="13822" y="20753"/>
                </a:lnTo>
                <a:lnTo>
                  <a:pt x="13822" y="20894"/>
                </a:lnTo>
                <a:lnTo>
                  <a:pt x="13769" y="20894"/>
                </a:lnTo>
                <a:lnTo>
                  <a:pt x="13769" y="21106"/>
                </a:lnTo>
                <a:lnTo>
                  <a:pt x="13717" y="21247"/>
                </a:lnTo>
                <a:lnTo>
                  <a:pt x="13717" y="21318"/>
                </a:lnTo>
                <a:lnTo>
                  <a:pt x="13612" y="21035"/>
                </a:lnTo>
                <a:lnTo>
                  <a:pt x="13507" y="20824"/>
                </a:lnTo>
                <a:lnTo>
                  <a:pt x="13454" y="20682"/>
                </a:lnTo>
                <a:lnTo>
                  <a:pt x="13349" y="20471"/>
                </a:lnTo>
                <a:lnTo>
                  <a:pt x="13191" y="20259"/>
                </a:lnTo>
                <a:lnTo>
                  <a:pt x="13191" y="20188"/>
                </a:lnTo>
                <a:lnTo>
                  <a:pt x="13086" y="20188"/>
                </a:lnTo>
                <a:lnTo>
                  <a:pt x="12981" y="20047"/>
                </a:lnTo>
                <a:lnTo>
                  <a:pt x="12876" y="20047"/>
                </a:lnTo>
                <a:lnTo>
                  <a:pt x="12823" y="19976"/>
                </a:lnTo>
                <a:lnTo>
                  <a:pt x="12561" y="19976"/>
                </a:lnTo>
                <a:lnTo>
                  <a:pt x="12508" y="19906"/>
                </a:lnTo>
                <a:lnTo>
                  <a:pt x="12193" y="19906"/>
                </a:lnTo>
                <a:lnTo>
                  <a:pt x="12193" y="19976"/>
                </a:lnTo>
                <a:lnTo>
                  <a:pt x="12088" y="19976"/>
                </a:lnTo>
                <a:lnTo>
                  <a:pt x="12035" y="20047"/>
                </a:lnTo>
                <a:lnTo>
                  <a:pt x="11825" y="20188"/>
                </a:lnTo>
                <a:lnTo>
                  <a:pt x="11667" y="20329"/>
                </a:lnTo>
                <a:lnTo>
                  <a:pt x="11457" y="20471"/>
                </a:lnTo>
                <a:lnTo>
                  <a:pt x="11352" y="20471"/>
                </a:lnTo>
                <a:lnTo>
                  <a:pt x="11299" y="20541"/>
                </a:lnTo>
                <a:lnTo>
                  <a:pt x="11299" y="20612"/>
                </a:lnTo>
                <a:lnTo>
                  <a:pt x="11247" y="20612"/>
                </a:lnTo>
                <a:lnTo>
                  <a:pt x="11299" y="20682"/>
                </a:lnTo>
                <a:lnTo>
                  <a:pt x="11299" y="20824"/>
                </a:lnTo>
                <a:lnTo>
                  <a:pt x="11352" y="20894"/>
                </a:lnTo>
                <a:lnTo>
                  <a:pt x="11352" y="21106"/>
                </a:lnTo>
                <a:lnTo>
                  <a:pt x="11299" y="21176"/>
                </a:lnTo>
                <a:lnTo>
                  <a:pt x="10826" y="21176"/>
                </a:lnTo>
                <a:lnTo>
                  <a:pt x="10774" y="21035"/>
                </a:lnTo>
                <a:lnTo>
                  <a:pt x="10774" y="20894"/>
                </a:lnTo>
                <a:lnTo>
                  <a:pt x="10721" y="20894"/>
                </a:lnTo>
                <a:lnTo>
                  <a:pt x="10721" y="20824"/>
                </a:lnTo>
                <a:lnTo>
                  <a:pt x="10511" y="20824"/>
                </a:lnTo>
                <a:lnTo>
                  <a:pt x="10458" y="20753"/>
                </a:lnTo>
                <a:lnTo>
                  <a:pt x="10353" y="20753"/>
                </a:lnTo>
                <a:lnTo>
                  <a:pt x="10353" y="20682"/>
                </a:lnTo>
                <a:lnTo>
                  <a:pt x="10301" y="20682"/>
                </a:lnTo>
                <a:lnTo>
                  <a:pt x="10301" y="20118"/>
                </a:lnTo>
                <a:lnTo>
                  <a:pt x="10248" y="19976"/>
                </a:lnTo>
                <a:lnTo>
                  <a:pt x="10248" y="19765"/>
                </a:lnTo>
                <a:lnTo>
                  <a:pt x="10196" y="19694"/>
                </a:lnTo>
                <a:lnTo>
                  <a:pt x="10196" y="19624"/>
                </a:lnTo>
                <a:lnTo>
                  <a:pt x="10143" y="19553"/>
                </a:lnTo>
                <a:lnTo>
                  <a:pt x="10143" y="19482"/>
                </a:lnTo>
                <a:lnTo>
                  <a:pt x="10038" y="19341"/>
                </a:lnTo>
                <a:lnTo>
                  <a:pt x="9670" y="19341"/>
                </a:lnTo>
                <a:lnTo>
                  <a:pt x="9670" y="19271"/>
                </a:lnTo>
                <a:lnTo>
                  <a:pt x="9618" y="19271"/>
                </a:lnTo>
                <a:lnTo>
                  <a:pt x="9618" y="18918"/>
                </a:lnTo>
                <a:lnTo>
                  <a:pt x="9670" y="18847"/>
                </a:lnTo>
                <a:lnTo>
                  <a:pt x="9670" y="18776"/>
                </a:lnTo>
                <a:lnTo>
                  <a:pt x="9723" y="18776"/>
                </a:lnTo>
                <a:lnTo>
                  <a:pt x="9775" y="18706"/>
                </a:lnTo>
                <a:lnTo>
                  <a:pt x="9880" y="18635"/>
                </a:lnTo>
                <a:lnTo>
                  <a:pt x="9985" y="18494"/>
                </a:lnTo>
                <a:lnTo>
                  <a:pt x="10038" y="18353"/>
                </a:lnTo>
                <a:lnTo>
                  <a:pt x="10038" y="18282"/>
                </a:lnTo>
                <a:lnTo>
                  <a:pt x="10091" y="18212"/>
                </a:lnTo>
                <a:lnTo>
                  <a:pt x="10091" y="18000"/>
                </a:lnTo>
                <a:lnTo>
                  <a:pt x="10038" y="17929"/>
                </a:lnTo>
                <a:lnTo>
                  <a:pt x="10038" y="17859"/>
                </a:lnTo>
                <a:lnTo>
                  <a:pt x="9985" y="17647"/>
                </a:lnTo>
                <a:lnTo>
                  <a:pt x="9933" y="17576"/>
                </a:lnTo>
                <a:lnTo>
                  <a:pt x="9933" y="17435"/>
                </a:lnTo>
                <a:lnTo>
                  <a:pt x="9880" y="17365"/>
                </a:lnTo>
                <a:lnTo>
                  <a:pt x="9880" y="17294"/>
                </a:lnTo>
                <a:lnTo>
                  <a:pt x="9828" y="17224"/>
                </a:lnTo>
                <a:lnTo>
                  <a:pt x="9565" y="17224"/>
                </a:lnTo>
                <a:lnTo>
                  <a:pt x="9512" y="17294"/>
                </a:lnTo>
                <a:lnTo>
                  <a:pt x="9407" y="17294"/>
                </a:lnTo>
                <a:lnTo>
                  <a:pt x="9355" y="17224"/>
                </a:lnTo>
                <a:lnTo>
                  <a:pt x="9302" y="17082"/>
                </a:lnTo>
                <a:lnTo>
                  <a:pt x="9197" y="16941"/>
                </a:lnTo>
                <a:lnTo>
                  <a:pt x="9197" y="16871"/>
                </a:lnTo>
                <a:lnTo>
                  <a:pt x="9092" y="16729"/>
                </a:lnTo>
                <a:lnTo>
                  <a:pt x="9039" y="16729"/>
                </a:lnTo>
                <a:lnTo>
                  <a:pt x="8934" y="16588"/>
                </a:lnTo>
                <a:lnTo>
                  <a:pt x="8882" y="16588"/>
                </a:lnTo>
                <a:lnTo>
                  <a:pt x="8829" y="16518"/>
                </a:lnTo>
                <a:lnTo>
                  <a:pt x="8777" y="16518"/>
                </a:lnTo>
                <a:lnTo>
                  <a:pt x="8724" y="16447"/>
                </a:lnTo>
                <a:lnTo>
                  <a:pt x="8093" y="16447"/>
                </a:lnTo>
                <a:lnTo>
                  <a:pt x="8041" y="16518"/>
                </a:lnTo>
                <a:lnTo>
                  <a:pt x="7988" y="16518"/>
                </a:lnTo>
                <a:lnTo>
                  <a:pt x="7883" y="16659"/>
                </a:lnTo>
                <a:lnTo>
                  <a:pt x="7778" y="16659"/>
                </a:lnTo>
                <a:lnTo>
                  <a:pt x="7673" y="16800"/>
                </a:lnTo>
                <a:lnTo>
                  <a:pt x="7620" y="16800"/>
                </a:lnTo>
                <a:lnTo>
                  <a:pt x="7620" y="16871"/>
                </a:lnTo>
                <a:lnTo>
                  <a:pt x="7568" y="16941"/>
                </a:lnTo>
                <a:lnTo>
                  <a:pt x="7463" y="17224"/>
                </a:lnTo>
                <a:lnTo>
                  <a:pt x="6780" y="17224"/>
                </a:lnTo>
                <a:lnTo>
                  <a:pt x="6464" y="17012"/>
                </a:lnTo>
                <a:lnTo>
                  <a:pt x="6412" y="16941"/>
                </a:lnTo>
                <a:lnTo>
                  <a:pt x="6201" y="17435"/>
                </a:lnTo>
                <a:lnTo>
                  <a:pt x="6044" y="17365"/>
                </a:lnTo>
                <a:lnTo>
                  <a:pt x="5939" y="17294"/>
                </a:lnTo>
                <a:lnTo>
                  <a:pt x="5728" y="17294"/>
                </a:lnTo>
                <a:lnTo>
                  <a:pt x="5623" y="17224"/>
                </a:lnTo>
                <a:lnTo>
                  <a:pt x="4993" y="17224"/>
                </a:lnTo>
                <a:lnTo>
                  <a:pt x="4940" y="17153"/>
                </a:lnTo>
                <a:lnTo>
                  <a:pt x="4888" y="17153"/>
                </a:lnTo>
                <a:lnTo>
                  <a:pt x="4782" y="17082"/>
                </a:lnTo>
                <a:lnTo>
                  <a:pt x="4625" y="16941"/>
                </a:lnTo>
                <a:lnTo>
                  <a:pt x="4520" y="16871"/>
                </a:lnTo>
                <a:lnTo>
                  <a:pt x="4467" y="16800"/>
                </a:lnTo>
                <a:lnTo>
                  <a:pt x="4362" y="16800"/>
                </a:lnTo>
                <a:lnTo>
                  <a:pt x="4309" y="16729"/>
                </a:lnTo>
                <a:lnTo>
                  <a:pt x="4309" y="16094"/>
                </a:lnTo>
                <a:lnTo>
                  <a:pt x="4257" y="16094"/>
                </a:lnTo>
                <a:lnTo>
                  <a:pt x="4257" y="16165"/>
                </a:lnTo>
                <a:lnTo>
                  <a:pt x="4204" y="16165"/>
                </a:lnTo>
                <a:lnTo>
                  <a:pt x="4204" y="16376"/>
                </a:lnTo>
                <a:lnTo>
                  <a:pt x="4152" y="16447"/>
                </a:lnTo>
                <a:lnTo>
                  <a:pt x="3994" y="16447"/>
                </a:lnTo>
                <a:lnTo>
                  <a:pt x="3942" y="16376"/>
                </a:lnTo>
                <a:lnTo>
                  <a:pt x="3889" y="16376"/>
                </a:lnTo>
                <a:lnTo>
                  <a:pt x="3836" y="16306"/>
                </a:lnTo>
                <a:lnTo>
                  <a:pt x="3731" y="16235"/>
                </a:lnTo>
                <a:lnTo>
                  <a:pt x="3679" y="16165"/>
                </a:lnTo>
                <a:lnTo>
                  <a:pt x="3679" y="16094"/>
                </a:lnTo>
                <a:lnTo>
                  <a:pt x="3574" y="16024"/>
                </a:lnTo>
                <a:lnTo>
                  <a:pt x="3469" y="15882"/>
                </a:lnTo>
                <a:lnTo>
                  <a:pt x="3469" y="15812"/>
                </a:lnTo>
                <a:lnTo>
                  <a:pt x="3364" y="15812"/>
                </a:lnTo>
                <a:lnTo>
                  <a:pt x="3311" y="15741"/>
                </a:lnTo>
                <a:lnTo>
                  <a:pt x="2943" y="15741"/>
                </a:lnTo>
                <a:lnTo>
                  <a:pt x="2628" y="15318"/>
                </a:lnTo>
                <a:lnTo>
                  <a:pt x="2418" y="15318"/>
                </a:lnTo>
                <a:lnTo>
                  <a:pt x="2365" y="15247"/>
                </a:lnTo>
                <a:lnTo>
                  <a:pt x="2155" y="15247"/>
                </a:lnTo>
                <a:lnTo>
                  <a:pt x="2050" y="15106"/>
                </a:lnTo>
                <a:lnTo>
                  <a:pt x="2050" y="14753"/>
                </a:lnTo>
                <a:lnTo>
                  <a:pt x="2102" y="14612"/>
                </a:lnTo>
                <a:lnTo>
                  <a:pt x="2102" y="14259"/>
                </a:lnTo>
                <a:lnTo>
                  <a:pt x="1945" y="14047"/>
                </a:lnTo>
                <a:lnTo>
                  <a:pt x="1892" y="14047"/>
                </a:lnTo>
                <a:lnTo>
                  <a:pt x="1892" y="13976"/>
                </a:lnTo>
                <a:lnTo>
                  <a:pt x="1787" y="13976"/>
                </a:lnTo>
                <a:lnTo>
                  <a:pt x="1734" y="13906"/>
                </a:lnTo>
                <a:lnTo>
                  <a:pt x="1314" y="13906"/>
                </a:lnTo>
                <a:lnTo>
                  <a:pt x="1104" y="14047"/>
                </a:lnTo>
                <a:lnTo>
                  <a:pt x="1051" y="14118"/>
                </a:lnTo>
                <a:lnTo>
                  <a:pt x="893" y="14259"/>
                </a:lnTo>
                <a:lnTo>
                  <a:pt x="841" y="14329"/>
                </a:lnTo>
                <a:lnTo>
                  <a:pt x="788" y="14329"/>
                </a:lnTo>
                <a:lnTo>
                  <a:pt x="683" y="14188"/>
                </a:lnTo>
                <a:lnTo>
                  <a:pt x="578" y="14188"/>
                </a:lnTo>
                <a:lnTo>
                  <a:pt x="473" y="14047"/>
                </a:lnTo>
                <a:lnTo>
                  <a:pt x="473" y="13553"/>
                </a:lnTo>
                <a:lnTo>
                  <a:pt x="526" y="13412"/>
                </a:lnTo>
                <a:lnTo>
                  <a:pt x="526" y="13271"/>
                </a:lnTo>
                <a:lnTo>
                  <a:pt x="473" y="13271"/>
                </a:lnTo>
                <a:lnTo>
                  <a:pt x="473" y="13200"/>
                </a:lnTo>
                <a:lnTo>
                  <a:pt x="315" y="12988"/>
                </a:lnTo>
                <a:lnTo>
                  <a:pt x="315" y="12635"/>
                </a:lnTo>
                <a:lnTo>
                  <a:pt x="368" y="12494"/>
                </a:lnTo>
                <a:lnTo>
                  <a:pt x="368" y="12424"/>
                </a:lnTo>
                <a:lnTo>
                  <a:pt x="473" y="11576"/>
                </a:lnTo>
                <a:lnTo>
                  <a:pt x="473" y="11365"/>
                </a:lnTo>
                <a:lnTo>
                  <a:pt x="526" y="11294"/>
                </a:lnTo>
                <a:lnTo>
                  <a:pt x="526" y="11224"/>
                </a:lnTo>
                <a:lnTo>
                  <a:pt x="473" y="11224"/>
                </a:lnTo>
                <a:lnTo>
                  <a:pt x="473" y="11153"/>
                </a:lnTo>
                <a:lnTo>
                  <a:pt x="420" y="11153"/>
                </a:lnTo>
                <a:lnTo>
                  <a:pt x="420" y="11224"/>
                </a:lnTo>
                <a:lnTo>
                  <a:pt x="368" y="11224"/>
                </a:lnTo>
                <a:lnTo>
                  <a:pt x="315" y="11153"/>
                </a:lnTo>
                <a:lnTo>
                  <a:pt x="210" y="11153"/>
                </a:lnTo>
                <a:lnTo>
                  <a:pt x="105" y="11012"/>
                </a:lnTo>
                <a:lnTo>
                  <a:pt x="53" y="11012"/>
                </a:lnTo>
                <a:lnTo>
                  <a:pt x="53" y="10941"/>
                </a:lnTo>
                <a:lnTo>
                  <a:pt x="0" y="10871"/>
                </a:lnTo>
                <a:lnTo>
                  <a:pt x="0" y="10235"/>
                </a:lnTo>
                <a:lnTo>
                  <a:pt x="53" y="10165"/>
                </a:lnTo>
                <a:lnTo>
                  <a:pt x="53" y="10024"/>
                </a:lnTo>
                <a:lnTo>
                  <a:pt x="105" y="10024"/>
                </a:lnTo>
                <a:lnTo>
                  <a:pt x="105" y="9953"/>
                </a:lnTo>
                <a:lnTo>
                  <a:pt x="158" y="9882"/>
                </a:lnTo>
                <a:lnTo>
                  <a:pt x="210" y="9882"/>
                </a:lnTo>
                <a:lnTo>
                  <a:pt x="315" y="9741"/>
                </a:lnTo>
                <a:lnTo>
                  <a:pt x="420" y="9741"/>
                </a:lnTo>
                <a:lnTo>
                  <a:pt x="473" y="9812"/>
                </a:lnTo>
                <a:lnTo>
                  <a:pt x="526" y="9812"/>
                </a:lnTo>
                <a:lnTo>
                  <a:pt x="578" y="9882"/>
                </a:lnTo>
                <a:lnTo>
                  <a:pt x="631" y="9882"/>
                </a:lnTo>
                <a:lnTo>
                  <a:pt x="683" y="10024"/>
                </a:lnTo>
                <a:lnTo>
                  <a:pt x="788" y="10094"/>
                </a:lnTo>
                <a:lnTo>
                  <a:pt x="841" y="10165"/>
                </a:lnTo>
                <a:lnTo>
                  <a:pt x="946" y="10235"/>
                </a:lnTo>
                <a:lnTo>
                  <a:pt x="999" y="10165"/>
                </a:lnTo>
                <a:lnTo>
                  <a:pt x="1051" y="10024"/>
                </a:lnTo>
                <a:lnTo>
                  <a:pt x="1104" y="10024"/>
                </a:lnTo>
                <a:lnTo>
                  <a:pt x="1104" y="9882"/>
                </a:lnTo>
                <a:lnTo>
                  <a:pt x="1051" y="9812"/>
                </a:lnTo>
                <a:lnTo>
                  <a:pt x="1051" y="9671"/>
                </a:lnTo>
                <a:lnTo>
                  <a:pt x="1104" y="9600"/>
                </a:lnTo>
                <a:lnTo>
                  <a:pt x="1209" y="9600"/>
                </a:lnTo>
                <a:lnTo>
                  <a:pt x="1209" y="9529"/>
                </a:lnTo>
                <a:lnTo>
                  <a:pt x="1682" y="9529"/>
                </a:lnTo>
                <a:lnTo>
                  <a:pt x="1734" y="9459"/>
                </a:lnTo>
                <a:lnTo>
                  <a:pt x="1734" y="9388"/>
                </a:lnTo>
                <a:lnTo>
                  <a:pt x="1839" y="9247"/>
                </a:lnTo>
                <a:lnTo>
                  <a:pt x="1839" y="9176"/>
                </a:lnTo>
                <a:lnTo>
                  <a:pt x="1892" y="9176"/>
                </a:lnTo>
                <a:lnTo>
                  <a:pt x="1945" y="9106"/>
                </a:lnTo>
                <a:lnTo>
                  <a:pt x="1997" y="9106"/>
                </a:lnTo>
                <a:lnTo>
                  <a:pt x="2050" y="9035"/>
                </a:lnTo>
                <a:lnTo>
                  <a:pt x="2155" y="9035"/>
                </a:lnTo>
                <a:lnTo>
                  <a:pt x="2155" y="8894"/>
                </a:lnTo>
                <a:lnTo>
                  <a:pt x="2207" y="8824"/>
                </a:lnTo>
                <a:lnTo>
                  <a:pt x="2207" y="8753"/>
                </a:lnTo>
                <a:lnTo>
                  <a:pt x="2260" y="8682"/>
                </a:lnTo>
                <a:lnTo>
                  <a:pt x="2260" y="7765"/>
                </a:lnTo>
                <a:lnTo>
                  <a:pt x="2207" y="7694"/>
                </a:lnTo>
                <a:lnTo>
                  <a:pt x="2207" y="7553"/>
                </a:lnTo>
                <a:lnTo>
                  <a:pt x="2155" y="7553"/>
                </a:lnTo>
                <a:lnTo>
                  <a:pt x="2102" y="7482"/>
                </a:lnTo>
                <a:lnTo>
                  <a:pt x="1945" y="7482"/>
                </a:lnTo>
                <a:lnTo>
                  <a:pt x="1945" y="7412"/>
                </a:lnTo>
                <a:lnTo>
                  <a:pt x="1892" y="7412"/>
                </a:lnTo>
                <a:lnTo>
                  <a:pt x="1892" y="7271"/>
                </a:lnTo>
                <a:lnTo>
                  <a:pt x="1945" y="7200"/>
                </a:lnTo>
                <a:lnTo>
                  <a:pt x="1945" y="7129"/>
                </a:lnTo>
                <a:lnTo>
                  <a:pt x="2050" y="6988"/>
                </a:lnTo>
                <a:lnTo>
                  <a:pt x="2207" y="6988"/>
                </a:lnTo>
                <a:lnTo>
                  <a:pt x="2312" y="6918"/>
                </a:lnTo>
                <a:lnTo>
                  <a:pt x="2785" y="6918"/>
                </a:lnTo>
                <a:lnTo>
                  <a:pt x="2838" y="6776"/>
                </a:lnTo>
                <a:lnTo>
                  <a:pt x="2891" y="6706"/>
                </a:lnTo>
                <a:lnTo>
                  <a:pt x="2891" y="6635"/>
                </a:lnTo>
                <a:lnTo>
                  <a:pt x="2943" y="6565"/>
                </a:lnTo>
                <a:lnTo>
                  <a:pt x="2943" y="6282"/>
                </a:lnTo>
                <a:lnTo>
                  <a:pt x="2891" y="6141"/>
                </a:lnTo>
                <a:lnTo>
                  <a:pt x="2891" y="6071"/>
                </a:lnTo>
                <a:lnTo>
                  <a:pt x="2943" y="6000"/>
                </a:lnTo>
                <a:lnTo>
                  <a:pt x="2943" y="5929"/>
                </a:lnTo>
                <a:lnTo>
                  <a:pt x="3101" y="5718"/>
                </a:lnTo>
                <a:lnTo>
                  <a:pt x="3258" y="5718"/>
                </a:lnTo>
                <a:lnTo>
                  <a:pt x="3311" y="5647"/>
                </a:lnTo>
                <a:lnTo>
                  <a:pt x="3416" y="5647"/>
                </a:lnTo>
                <a:lnTo>
                  <a:pt x="3469" y="5718"/>
                </a:lnTo>
                <a:lnTo>
                  <a:pt x="3521" y="5718"/>
                </a:lnTo>
                <a:lnTo>
                  <a:pt x="3574" y="5788"/>
                </a:lnTo>
                <a:lnTo>
                  <a:pt x="3626" y="5788"/>
                </a:lnTo>
                <a:lnTo>
                  <a:pt x="3731" y="5859"/>
                </a:lnTo>
                <a:lnTo>
                  <a:pt x="3784" y="5859"/>
                </a:lnTo>
                <a:lnTo>
                  <a:pt x="3836" y="5788"/>
                </a:lnTo>
                <a:lnTo>
                  <a:pt x="3836" y="5718"/>
                </a:lnTo>
                <a:lnTo>
                  <a:pt x="3889" y="5718"/>
                </a:lnTo>
                <a:lnTo>
                  <a:pt x="3889" y="5506"/>
                </a:lnTo>
                <a:lnTo>
                  <a:pt x="3942" y="5294"/>
                </a:lnTo>
                <a:lnTo>
                  <a:pt x="3942" y="4729"/>
                </a:lnTo>
                <a:lnTo>
                  <a:pt x="3994" y="4659"/>
                </a:lnTo>
                <a:lnTo>
                  <a:pt x="3994" y="4588"/>
                </a:lnTo>
                <a:lnTo>
                  <a:pt x="4099" y="4447"/>
                </a:lnTo>
                <a:lnTo>
                  <a:pt x="4152" y="4447"/>
                </a:lnTo>
                <a:lnTo>
                  <a:pt x="4204" y="4376"/>
                </a:lnTo>
                <a:lnTo>
                  <a:pt x="4467" y="4376"/>
                </a:lnTo>
                <a:lnTo>
                  <a:pt x="4467" y="4306"/>
                </a:lnTo>
                <a:lnTo>
                  <a:pt x="4520" y="4235"/>
                </a:lnTo>
                <a:lnTo>
                  <a:pt x="4520" y="4024"/>
                </a:lnTo>
                <a:lnTo>
                  <a:pt x="4572" y="3953"/>
                </a:lnTo>
                <a:lnTo>
                  <a:pt x="4572" y="3882"/>
                </a:lnTo>
                <a:lnTo>
                  <a:pt x="4625" y="3882"/>
                </a:lnTo>
                <a:lnTo>
                  <a:pt x="4677" y="3812"/>
                </a:lnTo>
                <a:lnTo>
                  <a:pt x="4782" y="3741"/>
                </a:lnTo>
                <a:lnTo>
                  <a:pt x="4782" y="3671"/>
                </a:lnTo>
                <a:lnTo>
                  <a:pt x="4888" y="3882"/>
                </a:lnTo>
                <a:lnTo>
                  <a:pt x="4940" y="4024"/>
                </a:lnTo>
                <a:lnTo>
                  <a:pt x="4993" y="4024"/>
                </a:lnTo>
                <a:lnTo>
                  <a:pt x="4993" y="4094"/>
                </a:lnTo>
                <a:lnTo>
                  <a:pt x="5045" y="4094"/>
                </a:lnTo>
                <a:lnTo>
                  <a:pt x="5045" y="4165"/>
                </a:lnTo>
                <a:lnTo>
                  <a:pt x="5098" y="4165"/>
                </a:lnTo>
                <a:lnTo>
                  <a:pt x="5308" y="4306"/>
                </a:lnTo>
                <a:lnTo>
                  <a:pt x="5361" y="4306"/>
                </a:lnTo>
                <a:lnTo>
                  <a:pt x="5466" y="4376"/>
                </a:lnTo>
                <a:lnTo>
                  <a:pt x="5623" y="4588"/>
                </a:lnTo>
                <a:lnTo>
                  <a:pt x="5623" y="4729"/>
                </a:lnTo>
                <a:lnTo>
                  <a:pt x="5676" y="4941"/>
                </a:lnTo>
                <a:lnTo>
                  <a:pt x="5676" y="5082"/>
                </a:lnTo>
                <a:lnTo>
                  <a:pt x="5728" y="5153"/>
                </a:lnTo>
                <a:lnTo>
                  <a:pt x="5728" y="5294"/>
                </a:lnTo>
                <a:lnTo>
                  <a:pt x="5781" y="5365"/>
                </a:lnTo>
                <a:lnTo>
                  <a:pt x="5781" y="5506"/>
                </a:lnTo>
                <a:lnTo>
                  <a:pt x="5834" y="5647"/>
                </a:lnTo>
                <a:lnTo>
                  <a:pt x="5886" y="5718"/>
                </a:lnTo>
                <a:lnTo>
                  <a:pt x="5886" y="5859"/>
                </a:lnTo>
                <a:lnTo>
                  <a:pt x="5939" y="5859"/>
                </a:lnTo>
                <a:lnTo>
                  <a:pt x="5939" y="5929"/>
                </a:lnTo>
                <a:lnTo>
                  <a:pt x="5991" y="5929"/>
                </a:lnTo>
                <a:lnTo>
                  <a:pt x="6044" y="6000"/>
                </a:lnTo>
                <a:lnTo>
                  <a:pt x="6201" y="6000"/>
                </a:lnTo>
                <a:lnTo>
                  <a:pt x="6254" y="6071"/>
                </a:lnTo>
                <a:lnTo>
                  <a:pt x="6622" y="6071"/>
                </a:lnTo>
                <a:lnTo>
                  <a:pt x="6727" y="6141"/>
                </a:lnTo>
                <a:lnTo>
                  <a:pt x="6832" y="6141"/>
                </a:lnTo>
                <a:lnTo>
                  <a:pt x="7042" y="6212"/>
                </a:lnTo>
                <a:lnTo>
                  <a:pt x="7147" y="6212"/>
                </a:lnTo>
                <a:lnTo>
                  <a:pt x="7200" y="6282"/>
                </a:lnTo>
                <a:lnTo>
                  <a:pt x="7305" y="6353"/>
                </a:lnTo>
                <a:lnTo>
                  <a:pt x="7463" y="6424"/>
                </a:lnTo>
                <a:lnTo>
                  <a:pt x="7515" y="6424"/>
                </a:lnTo>
                <a:lnTo>
                  <a:pt x="7568" y="6494"/>
                </a:lnTo>
                <a:lnTo>
                  <a:pt x="7620" y="6494"/>
                </a:lnTo>
                <a:lnTo>
                  <a:pt x="7620" y="6565"/>
                </a:lnTo>
                <a:lnTo>
                  <a:pt x="7673" y="6565"/>
                </a:lnTo>
                <a:lnTo>
                  <a:pt x="7673" y="6635"/>
                </a:lnTo>
                <a:lnTo>
                  <a:pt x="7726" y="6706"/>
                </a:lnTo>
                <a:lnTo>
                  <a:pt x="7726" y="6776"/>
                </a:lnTo>
                <a:lnTo>
                  <a:pt x="7778" y="6847"/>
                </a:lnTo>
                <a:lnTo>
                  <a:pt x="7831" y="7059"/>
                </a:lnTo>
                <a:lnTo>
                  <a:pt x="7883" y="7129"/>
                </a:lnTo>
                <a:lnTo>
                  <a:pt x="7883" y="7200"/>
                </a:lnTo>
                <a:lnTo>
                  <a:pt x="8146" y="7553"/>
                </a:lnTo>
                <a:lnTo>
                  <a:pt x="8199" y="7553"/>
                </a:lnTo>
                <a:lnTo>
                  <a:pt x="8251" y="7624"/>
                </a:lnTo>
                <a:lnTo>
                  <a:pt x="8356" y="7624"/>
                </a:lnTo>
                <a:lnTo>
                  <a:pt x="8514" y="7694"/>
                </a:lnTo>
                <a:lnTo>
                  <a:pt x="9828" y="7694"/>
                </a:lnTo>
                <a:lnTo>
                  <a:pt x="9933" y="7765"/>
                </a:lnTo>
                <a:lnTo>
                  <a:pt x="10301" y="7765"/>
                </a:lnTo>
                <a:lnTo>
                  <a:pt x="10406" y="7835"/>
                </a:lnTo>
                <a:lnTo>
                  <a:pt x="10511" y="7835"/>
                </a:lnTo>
                <a:lnTo>
                  <a:pt x="10669" y="7906"/>
                </a:lnTo>
                <a:lnTo>
                  <a:pt x="10774" y="7976"/>
                </a:lnTo>
                <a:lnTo>
                  <a:pt x="10826" y="7976"/>
                </a:lnTo>
                <a:lnTo>
                  <a:pt x="10879" y="8047"/>
                </a:lnTo>
                <a:lnTo>
                  <a:pt x="11036" y="8188"/>
                </a:lnTo>
                <a:lnTo>
                  <a:pt x="11089" y="8259"/>
                </a:lnTo>
                <a:lnTo>
                  <a:pt x="11194" y="8259"/>
                </a:lnTo>
                <a:lnTo>
                  <a:pt x="11247" y="8329"/>
                </a:lnTo>
                <a:lnTo>
                  <a:pt x="11509" y="8329"/>
                </a:lnTo>
                <a:lnTo>
                  <a:pt x="11615" y="8259"/>
                </a:lnTo>
                <a:lnTo>
                  <a:pt x="11667" y="8259"/>
                </a:lnTo>
                <a:lnTo>
                  <a:pt x="11772" y="8188"/>
                </a:lnTo>
                <a:lnTo>
                  <a:pt x="11825" y="8188"/>
                </a:lnTo>
                <a:lnTo>
                  <a:pt x="11877" y="8118"/>
                </a:lnTo>
                <a:lnTo>
                  <a:pt x="11930" y="8118"/>
                </a:lnTo>
                <a:lnTo>
                  <a:pt x="11930" y="8047"/>
                </a:lnTo>
                <a:lnTo>
                  <a:pt x="12035" y="7976"/>
                </a:lnTo>
                <a:lnTo>
                  <a:pt x="12088" y="7906"/>
                </a:lnTo>
                <a:lnTo>
                  <a:pt x="12088" y="7835"/>
                </a:lnTo>
                <a:lnTo>
                  <a:pt x="12455" y="7835"/>
                </a:lnTo>
                <a:lnTo>
                  <a:pt x="12561" y="7906"/>
                </a:lnTo>
                <a:lnTo>
                  <a:pt x="12666" y="7906"/>
                </a:lnTo>
                <a:lnTo>
                  <a:pt x="12771" y="7976"/>
                </a:lnTo>
                <a:lnTo>
                  <a:pt x="12928" y="7976"/>
                </a:lnTo>
                <a:lnTo>
                  <a:pt x="12981" y="7906"/>
                </a:lnTo>
                <a:lnTo>
                  <a:pt x="13034" y="7906"/>
                </a:lnTo>
                <a:lnTo>
                  <a:pt x="13086" y="7835"/>
                </a:lnTo>
                <a:lnTo>
                  <a:pt x="13191" y="7765"/>
                </a:lnTo>
                <a:lnTo>
                  <a:pt x="13559" y="7271"/>
                </a:lnTo>
                <a:lnTo>
                  <a:pt x="13559" y="7059"/>
                </a:lnTo>
                <a:lnTo>
                  <a:pt x="13612" y="6988"/>
                </a:lnTo>
                <a:lnTo>
                  <a:pt x="13612" y="6565"/>
                </a:lnTo>
                <a:lnTo>
                  <a:pt x="13559" y="6494"/>
                </a:lnTo>
                <a:lnTo>
                  <a:pt x="13559" y="6071"/>
                </a:lnTo>
                <a:lnTo>
                  <a:pt x="13717" y="6071"/>
                </a:lnTo>
                <a:lnTo>
                  <a:pt x="13769" y="6141"/>
                </a:lnTo>
                <a:lnTo>
                  <a:pt x="13822" y="6141"/>
                </a:lnTo>
                <a:lnTo>
                  <a:pt x="13874" y="6212"/>
                </a:lnTo>
                <a:lnTo>
                  <a:pt x="13980" y="6282"/>
                </a:lnTo>
                <a:lnTo>
                  <a:pt x="14190" y="6282"/>
                </a:lnTo>
                <a:lnTo>
                  <a:pt x="14190" y="6212"/>
                </a:lnTo>
                <a:lnTo>
                  <a:pt x="14400" y="5929"/>
                </a:lnTo>
                <a:lnTo>
                  <a:pt x="14400" y="5859"/>
                </a:lnTo>
                <a:lnTo>
                  <a:pt x="14453" y="5788"/>
                </a:lnTo>
                <a:lnTo>
                  <a:pt x="14558" y="5718"/>
                </a:lnTo>
                <a:lnTo>
                  <a:pt x="14768" y="5435"/>
                </a:lnTo>
                <a:lnTo>
                  <a:pt x="14926" y="5365"/>
                </a:lnTo>
                <a:lnTo>
                  <a:pt x="15241" y="5082"/>
                </a:lnTo>
                <a:lnTo>
                  <a:pt x="15346" y="5012"/>
                </a:lnTo>
                <a:lnTo>
                  <a:pt x="15451" y="5012"/>
                </a:lnTo>
                <a:lnTo>
                  <a:pt x="15504" y="4941"/>
                </a:lnTo>
                <a:lnTo>
                  <a:pt x="15609" y="4941"/>
                </a:lnTo>
                <a:lnTo>
                  <a:pt x="15819" y="4800"/>
                </a:lnTo>
                <a:lnTo>
                  <a:pt x="15872" y="4800"/>
                </a:lnTo>
                <a:lnTo>
                  <a:pt x="15924" y="4729"/>
                </a:lnTo>
                <a:lnTo>
                  <a:pt x="15977" y="4729"/>
                </a:lnTo>
                <a:lnTo>
                  <a:pt x="15977" y="4659"/>
                </a:lnTo>
                <a:lnTo>
                  <a:pt x="16029" y="4588"/>
                </a:lnTo>
                <a:lnTo>
                  <a:pt x="16029" y="4518"/>
                </a:lnTo>
                <a:lnTo>
                  <a:pt x="15977" y="4447"/>
                </a:lnTo>
                <a:lnTo>
                  <a:pt x="15977" y="4376"/>
                </a:lnTo>
                <a:lnTo>
                  <a:pt x="15766" y="4094"/>
                </a:lnTo>
                <a:lnTo>
                  <a:pt x="15661" y="4094"/>
                </a:lnTo>
                <a:lnTo>
                  <a:pt x="15609" y="4024"/>
                </a:lnTo>
                <a:lnTo>
                  <a:pt x="15556" y="4024"/>
                </a:lnTo>
                <a:lnTo>
                  <a:pt x="15504" y="4094"/>
                </a:lnTo>
                <a:lnTo>
                  <a:pt x="15346" y="4094"/>
                </a:lnTo>
                <a:lnTo>
                  <a:pt x="15241" y="4165"/>
                </a:lnTo>
                <a:lnTo>
                  <a:pt x="15083" y="4165"/>
                </a:lnTo>
                <a:lnTo>
                  <a:pt x="15031" y="4235"/>
                </a:lnTo>
                <a:lnTo>
                  <a:pt x="14926" y="4235"/>
                </a:lnTo>
                <a:lnTo>
                  <a:pt x="14926" y="4306"/>
                </a:lnTo>
                <a:lnTo>
                  <a:pt x="14768" y="4306"/>
                </a:lnTo>
                <a:lnTo>
                  <a:pt x="14768" y="4235"/>
                </a:lnTo>
                <a:lnTo>
                  <a:pt x="14715" y="4165"/>
                </a:lnTo>
                <a:lnTo>
                  <a:pt x="14715" y="4094"/>
                </a:lnTo>
                <a:lnTo>
                  <a:pt x="14663" y="3953"/>
                </a:lnTo>
                <a:lnTo>
                  <a:pt x="14663" y="2824"/>
                </a:lnTo>
                <a:lnTo>
                  <a:pt x="14768" y="2541"/>
                </a:lnTo>
                <a:lnTo>
                  <a:pt x="14768" y="2612"/>
                </a:lnTo>
                <a:lnTo>
                  <a:pt x="14873" y="2682"/>
                </a:lnTo>
                <a:lnTo>
                  <a:pt x="15031" y="2894"/>
                </a:lnTo>
                <a:lnTo>
                  <a:pt x="15031" y="2965"/>
                </a:lnTo>
                <a:lnTo>
                  <a:pt x="15556" y="2965"/>
                </a:lnTo>
                <a:lnTo>
                  <a:pt x="15556" y="2894"/>
                </a:lnTo>
                <a:lnTo>
                  <a:pt x="15609" y="2824"/>
                </a:lnTo>
                <a:lnTo>
                  <a:pt x="15609" y="2047"/>
                </a:lnTo>
                <a:lnTo>
                  <a:pt x="15661" y="1976"/>
                </a:lnTo>
                <a:lnTo>
                  <a:pt x="15661" y="1906"/>
                </a:lnTo>
                <a:lnTo>
                  <a:pt x="15714" y="1835"/>
                </a:lnTo>
                <a:lnTo>
                  <a:pt x="15766" y="1835"/>
                </a:lnTo>
                <a:lnTo>
                  <a:pt x="15819" y="1765"/>
                </a:lnTo>
                <a:lnTo>
                  <a:pt x="15872" y="1765"/>
                </a:lnTo>
                <a:lnTo>
                  <a:pt x="15872" y="1694"/>
                </a:lnTo>
                <a:lnTo>
                  <a:pt x="15924" y="1694"/>
                </a:lnTo>
                <a:lnTo>
                  <a:pt x="15924" y="1624"/>
                </a:lnTo>
                <a:lnTo>
                  <a:pt x="15977" y="1553"/>
                </a:lnTo>
                <a:lnTo>
                  <a:pt x="15924" y="1482"/>
                </a:lnTo>
                <a:lnTo>
                  <a:pt x="15924" y="1341"/>
                </a:lnTo>
                <a:lnTo>
                  <a:pt x="15872" y="1271"/>
                </a:lnTo>
                <a:lnTo>
                  <a:pt x="15819" y="1129"/>
                </a:lnTo>
                <a:lnTo>
                  <a:pt x="15766" y="1059"/>
                </a:lnTo>
                <a:lnTo>
                  <a:pt x="15714" y="918"/>
                </a:lnTo>
                <a:lnTo>
                  <a:pt x="15714" y="776"/>
                </a:lnTo>
                <a:lnTo>
                  <a:pt x="15661" y="776"/>
                </a:lnTo>
                <a:lnTo>
                  <a:pt x="15661" y="706"/>
                </a:lnTo>
                <a:lnTo>
                  <a:pt x="15714" y="635"/>
                </a:lnTo>
                <a:lnTo>
                  <a:pt x="15714" y="494"/>
                </a:lnTo>
                <a:lnTo>
                  <a:pt x="15766" y="424"/>
                </a:lnTo>
                <a:lnTo>
                  <a:pt x="15766" y="353"/>
                </a:lnTo>
                <a:lnTo>
                  <a:pt x="15872" y="212"/>
                </a:lnTo>
                <a:lnTo>
                  <a:pt x="15872" y="141"/>
                </a:lnTo>
                <a:lnTo>
                  <a:pt x="15977" y="141"/>
                </a:lnTo>
                <a:lnTo>
                  <a:pt x="16029" y="71"/>
                </a:lnTo>
                <a:lnTo>
                  <a:pt x="16134" y="71"/>
                </a:lnTo>
                <a:lnTo>
                  <a:pt x="16239" y="0"/>
                </a:lnTo>
                <a:lnTo>
                  <a:pt x="16818" y="0"/>
                </a:lnTo>
                <a:lnTo>
                  <a:pt x="16923" y="71"/>
                </a:lnTo>
                <a:lnTo>
                  <a:pt x="17133" y="71"/>
                </a:lnTo>
                <a:lnTo>
                  <a:pt x="17238" y="141"/>
                </a:lnTo>
                <a:lnTo>
                  <a:pt x="17343" y="141"/>
                </a:lnTo>
                <a:lnTo>
                  <a:pt x="17448" y="212"/>
                </a:lnTo>
                <a:lnTo>
                  <a:pt x="17553" y="212"/>
                </a:lnTo>
                <a:lnTo>
                  <a:pt x="17553" y="282"/>
                </a:lnTo>
                <a:lnTo>
                  <a:pt x="17921" y="776"/>
                </a:lnTo>
                <a:lnTo>
                  <a:pt x="17974" y="918"/>
                </a:lnTo>
                <a:lnTo>
                  <a:pt x="18079" y="988"/>
                </a:lnTo>
                <a:lnTo>
                  <a:pt x="18342" y="1341"/>
                </a:lnTo>
                <a:lnTo>
                  <a:pt x="18394" y="1482"/>
                </a:lnTo>
                <a:lnTo>
                  <a:pt x="18499" y="1553"/>
                </a:lnTo>
                <a:lnTo>
                  <a:pt x="18499" y="1624"/>
                </a:lnTo>
                <a:lnTo>
                  <a:pt x="18552" y="1694"/>
                </a:lnTo>
                <a:lnTo>
                  <a:pt x="18552" y="1835"/>
                </a:lnTo>
                <a:lnTo>
                  <a:pt x="18604" y="1976"/>
                </a:lnTo>
                <a:lnTo>
                  <a:pt x="18604" y="2329"/>
                </a:lnTo>
                <a:lnTo>
                  <a:pt x="18709" y="2471"/>
                </a:lnTo>
                <a:lnTo>
                  <a:pt x="18762" y="2612"/>
                </a:lnTo>
                <a:lnTo>
                  <a:pt x="18815" y="2612"/>
                </a:lnTo>
                <a:lnTo>
                  <a:pt x="18867" y="2682"/>
                </a:lnTo>
                <a:lnTo>
                  <a:pt x="18867" y="2753"/>
                </a:lnTo>
                <a:lnTo>
                  <a:pt x="18920" y="2824"/>
                </a:lnTo>
                <a:lnTo>
                  <a:pt x="19025" y="2824"/>
                </a:lnTo>
                <a:lnTo>
                  <a:pt x="19077" y="2894"/>
                </a:lnTo>
                <a:lnTo>
                  <a:pt x="19445" y="2894"/>
                </a:lnTo>
                <a:lnTo>
                  <a:pt x="19498" y="2965"/>
                </a:lnTo>
                <a:lnTo>
                  <a:pt x="19603" y="2965"/>
                </a:lnTo>
                <a:lnTo>
                  <a:pt x="19603" y="3035"/>
                </a:lnTo>
                <a:lnTo>
                  <a:pt x="19655" y="3035"/>
                </a:lnTo>
                <a:lnTo>
                  <a:pt x="19866" y="3318"/>
                </a:lnTo>
                <a:lnTo>
                  <a:pt x="20076" y="3459"/>
                </a:lnTo>
                <a:lnTo>
                  <a:pt x="20128" y="3600"/>
                </a:lnTo>
                <a:lnTo>
                  <a:pt x="20181" y="3600"/>
                </a:lnTo>
                <a:lnTo>
                  <a:pt x="20234" y="3671"/>
                </a:lnTo>
                <a:lnTo>
                  <a:pt x="20234" y="3741"/>
                </a:lnTo>
                <a:lnTo>
                  <a:pt x="20286" y="3812"/>
                </a:lnTo>
                <a:lnTo>
                  <a:pt x="20286" y="3882"/>
                </a:lnTo>
                <a:lnTo>
                  <a:pt x="20339" y="3953"/>
                </a:lnTo>
                <a:lnTo>
                  <a:pt x="20391" y="3953"/>
                </a:lnTo>
                <a:lnTo>
                  <a:pt x="20444" y="4024"/>
                </a:lnTo>
                <a:lnTo>
                  <a:pt x="20759" y="4024"/>
                </a:lnTo>
                <a:lnTo>
                  <a:pt x="20812" y="3953"/>
                </a:lnTo>
                <a:lnTo>
                  <a:pt x="20917" y="3953"/>
                </a:lnTo>
                <a:lnTo>
                  <a:pt x="21074" y="3882"/>
                </a:lnTo>
                <a:lnTo>
                  <a:pt x="21180" y="3812"/>
                </a:lnTo>
                <a:lnTo>
                  <a:pt x="21442" y="3812"/>
                </a:lnTo>
                <a:lnTo>
                  <a:pt x="21442" y="3882"/>
                </a:lnTo>
                <a:lnTo>
                  <a:pt x="21495" y="3953"/>
                </a:lnTo>
                <a:lnTo>
                  <a:pt x="21495" y="4024"/>
                </a:lnTo>
                <a:lnTo>
                  <a:pt x="21547" y="4094"/>
                </a:lnTo>
                <a:lnTo>
                  <a:pt x="21547" y="4165"/>
                </a:lnTo>
                <a:lnTo>
                  <a:pt x="21600" y="4306"/>
                </a:lnTo>
                <a:lnTo>
                  <a:pt x="21600" y="4588"/>
                </a:lnTo>
                <a:lnTo>
                  <a:pt x="21547" y="4588"/>
                </a:lnTo>
                <a:lnTo>
                  <a:pt x="21442" y="4729"/>
                </a:lnTo>
                <a:lnTo>
                  <a:pt x="21337" y="4729"/>
                </a:lnTo>
                <a:lnTo>
                  <a:pt x="21337" y="5506"/>
                </a:lnTo>
                <a:lnTo>
                  <a:pt x="21390" y="5647"/>
                </a:lnTo>
                <a:lnTo>
                  <a:pt x="21390" y="5929"/>
                </a:lnTo>
                <a:lnTo>
                  <a:pt x="21337" y="6000"/>
                </a:lnTo>
                <a:lnTo>
                  <a:pt x="21337" y="6071"/>
                </a:lnTo>
                <a:lnTo>
                  <a:pt x="21127" y="6071"/>
                </a:lnTo>
                <a:lnTo>
                  <a:pt x="21074" y="6000"/>
                </a:lnTo>
                <a:lnTo>
                  <a:pt x="20917" y="6000"/>
                </a:lnTo>
                <a:lnTo>
                  <a:pt x="20864" y="6071"/>
                </a:lnTo>
                <a:lnTo>
                  <a:pt x="20864" y="6141"/>
                </a:lnTo>
                <a:lnTo>
                  <a:pt x="20812" y="6212"/>
                </a:lnTo>
                <a:lnTo>
                  <a:pt x="20812" y="6282"/>
                </a:lnTo>
                <a:lnTo>
                  <a:pt x="20759" y="6424"/>
                </a:lnTo>
                <a:lnTo>
                  <a:pt x="20759" y="6565"/>
                </a:lnTo>
                <a:lnTo>
                  <a:pt x="20707" y="6635"/>
                </a:lnTo>
                <a:lnTo>
                  <a:pt x="20707" y="6918"/>
                </a:lnTo>
                <a:lnTo>
                  <a:pt x="20759" y="6988"/>
                </a:lnTo>
                <a:lnTo>
                  <a:pt x="20759" y="7129"/>
                </a:lnTo>
                <a:lnTo>
                  <a:pt x="20917" y="7129"/>
                </a:lnTo>
                <a:lnTo>
                  <a:pt x="20969" y="7200"/>
                </a:lnTo>
                <a:lnTo>
                  <a:pt x="21074" y="7200"/>
                </a:lnTo>
                <a:lnTo>
                  <a:pt x="20917" y="7412"/>
                </a:lnTo>
                <a:lnTo>
                  <a:pt x="20812" y="7482"/>
                </a:lnTo>
                <a:lnTo>
                  <a:pt x="20759" y="7553"/>
                </a:lnTo>
                <a:lnTo>
                  <a:pt x="20759" y="7624"/>
                </a:lnTo>
                <a:lnTo>
                  <a:pt x="20654" y="7624"/>
                </a:lnTo>
                <a:lnTo>
                  <a:pt x="20549" y="7694"/>
                </a:lnTo>
                <a:lnTo>
                  <a:pt x="20444" y="7694"/>
                </a:lnTo>
                <a:lnTo>
                  <a:pt x="20391" y="7765"/>
                </a:lnTo>
                <a:lnTo>
                  <a:pt x="20339" y="7765"/>
                </a:lnTo>
                <a:lnTo>
                  <a:pt x="20339" y="7835"/>
                </a:lnTo>
                <a:lnTo>
                  <a:pt x="20181" y="8047"/>
                </a:lnTo>
                <a:lnTo>
                  <a:pt x="20128" y="8188"/>
                </a:lnTo>
                <a:lnTo>
                  <a:pt x="20023" y="8329"/>
                </a:lnTo>
                <a:lnTo>
                  <a:pt x="19918" y="8329"/>
                </a:lnTo>
                <a:lnTo>
                  <a:pt x="19918" y="8400"/>
                </a:lnTo>
                <a:lnTo>
                  <a:pt x="19708" y="8400"/>
                </a:lnTo>
                <a:lnTo>
                  <a:pt x="19603" y="8329"/>
                </a:lnTo>
                <a:lnTo>
                  <a:pt x="19550" y="8329"/>
                </a:lnTo>
                <a:lnTo>
                  <a:pt x="19445" y="8259"/>
                </a:lnTo>
                <a:lnTo>
                  <a:pt x="19393" y="8188"/>
                </a:lnTo>
                <a:lnTo>
                  <a:pt x="19288" y="8188"/>
                </a:lnTo>
                <a:lnTo>
                  <a:pt x="19182" y="8329"/>
                </a:lnTo>
                <a:lnTo>
                  <a:pt x="19182" y="8682"/>
                </a:lnTo>
                <a:lnTo>
                  <a:pt x="19130" y="8824"/>
                </a:lnTo>
                <a:lnTo>
                  <a:pt x="19130" y="8965"/>
                </a:lnTo>
                <a:lnTo>
                  <a:pt x="18972" y="9176"/>
                </a:lnTo>
                <a:lnTo>
                  <a:pt x="18920" y="9176"/>
                </a:lnTo>
                <a:lnTo>
                  <a:pt x="18709" y="9318"/>
                </a:lnTo>
                <a:lnTo>
                  <a:pt x="18499" y="9529"/>
                </a:lnTo>
                <a:lnTo>
                  <a:pt x="18394" y="9671"/>
                </a:lnTo>
                <a:lnTo>
                  <a:pt x="18289" y="9671"/>
                </a:lnTo>
                <a:lnTo>
                  <a:pt x="18289" y="9741"/>
                </a:lnTo>
                <a:lnTo>
                  <a:pt x="18184" y="9741"/>
                </a:lnTo>
                <a:lnTo>
                  <a:pt x="18079" y="9882"/>
                </a:lnTo>
                <a:lnTo>
                  <a:pt x="17974" y="9953"/>
                </a:lnTo>
                <a:lnTo>
                  <a:pt x="17869" y="9953"/>
                </a:lnTo>
                <a:lnTo>
                  <a:pt x="17869" y="10024"/>
                </a:lnTo>
                <a:lnTo>
                  <a:pt x="17711" y="10024"/>
                </a:lnTo>
                <a:lnTo>
                  <a:pt x="17711" y="9953"/>
                </a:lnTo>
                <a:lnTo>
                  <a:pt x="17658" y="9953"/>
                </a:lnTo>
                <a:lnTo>
                  <a:pt x="17658" y="9035"/>
                </a:lnTo>
                <a:lnTo>
                  <a:pt x="17606" y="8965"/>
                </a:lnTo>
                <a:lnTo>
                  <a:pt x="17606" y="8824"/>
                </a:lnTo>
                <a:lnTo>
                  <a:pt x="17553" y="8824"/>
                </a:lnTo>
                <a:lnTo>
                  <a:pt x="17553" y="8753"/>
                </a:lnTo>
                <a:lnTo>
                  <a:pt x="17396" y="8753"/>
                </a:lnTo>
                <a:lnTo>
                  <a:pt x="17343" y="8824"/>
                </a:lnTo>
                <a:lnTo>
                  <a:pt x="17291" y="8824"/>
                </a:lnTo>
                <a:lnTo>
                  <a:pt x="17291" y="8894"/>
                </a:lnTo>
                <a:lnTo>
                  <a:pt x="17028" y="9247"/>
                </a:lnTo>
                <a:lnTo>
                  <a:pt x="17028" y="9388"/>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20" name="Freeform 184"/>
          <p:cNvSpPr/>
          <p:nvPr/>
        </p:nvSpPr>
        <p:spPr>
          <a:xfrm>
            <a:off x="8420866" y="3521242"/>
            <a:ext cx="1427499" cy="879877"/>
          </a:xfrm>
          <a:custGeom>
            <a:avLst/>
            <a:gdLst/>
            <a:ahLst/>
            <a:cxnLst>
              <a:cxn ang="0">
                <a:pos x="wd2" y="hd2"/>
              </a:cxn>
              <a:cxn ang="5400000">
                <a:pos x="wd2" y="hd2"/>
              </a:cxn>
              <a:cxn ang="10800000">
                <a:pos x="wd2" y="hd2"/>
              </a:cxn>
              <a:cxn ang="16200000">
                <a:pos x="wd2" y="hd2"/>
              </a:cxn>
            </a:cxnLst>
            <a:rect l="0" t="0" r="r" b="b"/>
            <a:pathLst>
              <a:path w="21600" h="21600" extrusionOk="0">
                <a:moveTo>
                  <a:pt x="17028" y="9388"/>
                </a:moveTo>
                <a:lnTo>
                  <a:pt x="17028" y="9459"/>
                </a:lnTo>
                <a:lnTo>
                  <a:pt x="16975" y="9459"/>
                </a:lnTo>
                <a:lnTo>
                  <a:pt x="16975" y="9529"/>
                </a:lnTo>
                <a:lnTo>
                  <a:pt x="16923" y="9600"/>
                </a:lnTo>
                <a:lnTo>
                  <a:pt x="16870" y="9600"/>
                </a:lnTo>
                <a:lnTo>
                  <a:pt x="16555" y="9812"/>
                </a:lnTo>
                <a:lnTo>
                  <a:pt x="16502" y="9812"/>
                </a:lnTo>
                <a:lnTo>
                  <a:pt x="16502" y="9882"/>
                </a:lnTo>
                <a:lnTo>
                  <a:pt x="16450" y="9882"/>
                </a:lnTo>
                <a:lnTo>
                  <a:pt x="16450" y="10094"/>
                </a:lnTo>
                <a:lnTo>
                  <a:pt x="16397" y="10165"/>
                </a:lnTo>
                <a:lnTo>
                  <a:pt x="16450" y="10235"/>
                </a:lnTo>
                <a:lnTo>
                  <a:pt x="16450" y="10447"/>
                </a:lnTo>
                <a:lnTo>
                  <a:pt x="16765" y="10871"/>
                </a:lnTo>
                <a:lnTo>
                  <a:pt x="16818" y="10871"/>
                </a:lnTo>
                <a:lnTo>
                  <a:pt x="16870" y="10941"/>
                </a:lnTo>
                <a:lnTo>
                  <a:pt x="16975" y="10941"/>
                </a:lnTo>
                <a:lnTo>
                  <a:pt x="17028" y="11012"/>
                </a:lnTo>
                <a:lnTo>
                  <a:pt x="17238" y="11012"/>
                </a:lnTo>
                <a:lnTo>
                  <a:pt x="17343" y="10871"/>
                </a:lnTo>
                <a:lnTo>
                  <a:pt x="17396" y="10871"/>
                </a:lnTo>
                <a:lnTo>
                  <a:pt x="17396" y="10800"/>
                </a:lnTo>
                <a:lnTo>
                  <a:pt x="17553" y="10588"/>
                </a:lnTo>
                <a:lnTo>
                  <a:pt x="17606" y="10588"/>
                </a:lnTo>
                <a:lnTo>
                  <a:pt x="17711" y="10518"/>
                </a:lnTo>
                <a:lnTo>
                  <a:pt x="17869" y="10518"/>
                </a:lnTo>
                <a:lnTo>
                  <a:pt x="17921" y="10588"/>
                </a:lnTo>
                <a:lnTo>
                  <a:pt x="18079" y="10588"/>
                </a:lnTo>
                <a:lnTo>
                  <a:pt x="18184" y="10729"/>
                </a:lnTo>
                <a:lnTo>
                  <a:pt x="18184" y="10800"/>
                </a:lnTo>
                <a:lnTo>
                  <a:pt x="18236" y="10871"/>
                </a:lnTo>
                <a:lnTo>
                  <a:pt x="18236" y="11012"/>
                </a:lnTo>
                <a:lnTo>
                  <a:pt x="18289" y="11082"/>
                </a:lnTo>
                <a:lnTo>
                  <a:pt x="18289" y="11365"/>
                </a:lnTo>
                <a:lnTo>
                  <a:pt x="18236" y="11365"/>
                </a:lnTo>
                <a:lnTo>
                  <a:pt x="18236" y="11435"/>
                </a:lnTo>
                <a:lnTo>
                  <a:pt x="18184" y="11435"/>
                </a:lnTo>
                <a:lnTo>
                  <a:pt x="18131" y="11506"/>
                </a:lnTo>
                <a:lnTo>
                  <a:pt x="18026" y="11506"/>
                </a:lnTo>
                <a:lnTo>
                  <a:pt x="17869" y="11576"/>
                </a:lnTo>
                <a:lnTo>
                  <a:pt x="17764" y="11576"/>
                </a:lnTo>
                <a:lnTo>
                  <a:pt x="17658" y="11647"/>
                </a:lnTo>
                <a:lnTo>
                  <a:pt x="17606" y="11718"/>
                </a:lnTo>
                <a:lnTo>
                  <a:pt x="17501" y="11788"/>
                </a:lnTo>
                <a:lnTo>
                  <a:pt x="17396" y="11929"/>
                </a:lnTo>
                <a:lnTo>
                  <a:pt x="17396" y="12000"/>
                </a:lnTo>
                <a:lnTo>
                  <a:pt x="17343" y="12000"/>
                </a:lnTo>
                <a:lnTo>
                  <a:pt x="17343" y="12353"/>
                </a:lnTo>
                <a:lnTo>
                  <a:pt x="17396" y="12424"/>
                </a:lnTo>
                <a:lnTo>
                  <a:pt x="17396" y="12494"/>
                </a:lnTo>
                <a:lnTo>
                  <a:pt x="17448" y="12565"/>
                </a:lnTo>
                <a:lnTo>
                  <a:pt x="17553" y="12988"/>
                </a:lnTo>
                <a:lnTo>
                  <a:pt x="17658" y="13200"/>
                </a:lnTo>
                <a:lnTo>
                  <a:pt x="17711" y="13341"/>
                </a:lnTo>
                <a:lnTo>
                  <a:pt x="17764" y="13412"/>
                </a:lnTo>
                <a:lnTo>
                  <a:pt x="17764" y="13553"/>
                </a:lnTo>
                <a:lnTo>
                  <a:pt x="18079" y="13976"/>
                </a:lnTo>
                <a:lnTo>
                  <a:pt x="18184" y="14047"/>
                </a:lnTo>
                <a:lnTo>
                  <a:pt x="18289" y="14188"/>
                </a:lnTo>
                <a:lnTo>
                  <a:pt x="18289" y="14259"/>
                </a:lnTo>
                <a:lnTo>
                  <a:pt x="18342" y="14329"/>
                </a:lnTo>
                <a:lnTo>
                  <a:pt x="18342" y="15035"/>
                </a:lnTo>
                <a:lnTo>
                  <a:pt x="18394" y="15176"/>
                </a:lnTo>
                <a:lnTo>
                  <a:pt x="18394" y="15388"/>
                </a:lnTo>
                <a:lnTo>
                  <a:pt x="18447" y="15529"/>
                </a:lnTo>
                <a:lnTo>
                  <a:pt x="18447" y="15671"/>
                </a:lnTo>
                <a:lnTo>
                  <a:pt x="18499" y="15812"/>
                </a:lnTo>
                <a:lnTo>
                  <a:pt x="18604" y="16235"/>
                </a:lnTo>
                <a:lnTo>
                  <a:pt x="18604" y="16376"/>
                </a:lnTo>
                <a:lnTo>
                  <a:pt x="18657" y="16447"/>
                </a:lnTo>
                <a:lnTo>
                  <a:pt x="18657" y="16941"/>
                </a:lnTo>
                <a:lnTo>
                  <a:pt x="18604" y="16941"/>
                </a:lnTo>
                <a:lnTo>
                  <a:pt x="18604" y="17012"/>
                </a:lnTo>
                <a:lnTo>
                  <a:pt x="18394" y="17012"/>
                </a:lnTo>
                <a:lnTo>
                  <a:pt x="18342" y="17082"/>
                </a:lnTo>
                <a:lnTo>
                  <a:pt x="18342" y="17435"/>
                </a:lnTo>
                <a:lnTo>
                  <a:pt x="18289" y="17506"/>
                </a:lnTo>
                <a:lnTo>
                  <a:pt x="18289" y="17576"/>
                </a:lnTo>
                <a:lnTo>
                  <a:pt x="18131" y="17788"/>
                </a:lnTo>
                <a:lnTo>
                  <a:pt x="18026" y="17859"/>
                </a:lnTo>
                <a:lnTo>
                  <a:pt x="17974" y="17929"/>
                </a:lnTo>
                <a:lnTo>
                  <a:pt x="17921" y="17929"/>
                </a:lnTo>
                <a:lnTo>
                  <a:pt x="17921" y="18212"/>
                </a:lnTo>
                <a:lnTo>
                  <a:pt x="17974" y="18353"/>
                </a:lnTo>
                <a:lnTo>
                  <a:pt x="17974" y="18706"/>
                </a:lnTo>
                <a:lnTo>
                  <a:pt x="17921" y="18706"/>
                </a:lnTo>
                <a:lnTo>
                  <a:pt x="17921" y="18776"/>
                </a:lnTo>
                <a:lnTo>
                  <a:pt x="17869" y="18776"/>
                </a:lnTo>
                <a:lnTo>
                  <a:pt x="17711" y="18988"/>
                </a:lnTo>
                <a:lnTo>
                  <a:pt x="17448" y="18988"/>
                </a:lnTo>
                <a:lnTo>
                  <a:pt x="17396" y="19059"/>
                </a:lnTo>
                <a:lnTo>
                  <a:pt x="17343" y="19059"/>
                </a:lnTo>
                <a:lnTo>
                  <a:pt x="17291" y="19129"/>
                </a:lnTo>
                <a:lnTo>
                  <a:pt x="17291" y="19553"/>
                </a:lnTo>
                <a:lnTo>
                  <a:pt x="17238" y="19624"/>
                </a:lnTo>
                <a:lnTo>
                  <a:pt x="17133" y="19624"/>
                </a:lnTo>
                <a:lnTo>
                  <a:pt x="17080" y="19694"/>
                </a:lnTo>
                <a:lnTo>
                  <a:pt x="16975" y="19694"/>
                </a:lnTo>
                <a:lnTo>
                  <a:pt x="16975" y="19765"/>
                </a:lnTo>
                <a:lnTo>
                  <a:pt x="16923" y="19835"/>
                </a:lnTo>
                <a:lnTo>
                  <a:pt x="16923" y="20188"/>
                </a:lnTo>
                <a:lnTo>
                  <a:pt x="16818" y="20329"/>
                </a:lnTo>
                <a:lnTo>
                  <a:pt x="16712" y="20329"/>
                </a:lnTo>
                <a:lnTo>
                  <a:pt x="16607" y="20400"/>
                </a:lnTo>
                <a:lnTo>
                  <a:pt x="16502" y="20400"/>
                </a:lnTo>
                <a:lnTo>
                  <a:pt x="16397" y="20471"/>
                </a:lnTo>
                <a:lnTo>
                  <a:pt x="16134" y="20471"/>
                </a:lnTo>
                <a:lnTo>
                  <a:pt x="15977" y="20400"/>
                </a:lnTo>
                <a:lnTo>
                  <a:pt x="15609" y="20400"/>
                </a:lnTo>
                <a:lnTo>
                  <a:pt x="15504" y="20471"/>
                </a:lnTo>
                <a:lnTo>
                  <a:pt x="15451" y="20471"/>
                </a:lnTo>
                <a:lnTo>
                  <a:pt x="15346" y="20541"/>
                </a:lnTo>
                <a:lnTo>
                  <a:pt x="15293" y="20541"/>
                </a:lnTo>
                <a:lnTo>
                  <a:pt x="15188" y="20612"/>
                </a:lnTo>
                <a:lnTo>
                  <a:pt x="15136" y="20682"/>
                </a:lnTo>
                <a:lnTo>
                  <a:pt x="15083" y="20682"/>
                </a:lnTo>
                <a:lnTo>
                  <a:pt x="14926" y="20894"/>
                </a:lnTo>
                <a:lnTo>
                  <a:pt x="14820" y="20965"/>
                </a:lnTo>
                <a:lnTo>
                  <a:pt x="14715" y="21106"/>
                </a:lnTo>
                <a:lnTo>
                  <a:pt x="14558" y="21247"/>
                </a:lnTo>
                <a:lnTo>
                  <a:pt x="14505" y="21318"/>
                </a:lnTo>
                <a:lnTo>
                  <a:pt x="14505" y="21388"/>
                </a:lnTo>
                <a:lnTo>
                  <a:pt x="14400" y="21529"/>
                </a:lnTo>
                <a:lnTo>
                  <a:pt x="14347" y="21529"/>
                </a:lnTo>
                <a:lnTo>
                  <a:pt x="14347" y="21600"/>
                </a:lnTo>
                <a:lnTo>
                  <a:pt x="14242" y="21600"/>
                </a:lnTo>
                <a:lnTo>
                  <a:pt x="14242" y="21459"/>
                </a:lnTo>
                <a:lnTo>
                  <a:pt x="14190" y="21459"/>
                </a:lnTo>
                <a:lnTo>
                  <a:pt x="14190" y="20965"/>
                </a:lnTo>
                <a:lnTo>
                  <a:pt x="14137" y="20965"/>
                </a:lnTo>
                <a:lnTo>
                  <a:pt x="14137" y="20894"/>
                </a:lnTo>
                <a:lnTo>
                  <a:pt x="14032" y="20753"/>
                </a:lnTo>
                <a:lnTo>
                  <a:pt x="13980" y="20753"/>
                </a:lnTo>
                <a:lnTo>
                  <a:pt x="13980" y="20682"/>
                </a:lnTo>
                <a:lnTo>
                  <a:pt x="13874" y="20682"/>
                </a:lnTo>
                <a:lnTo>
                  <a:pt x="13874" y="20753"/>
                </a:lnTo>
                <a:lnTo>
                  <a:pt x="13822" y="20753"/>
                </a:lnTo>
                <a:lnTo>
                  <a:pt x="13822" y="20894"/>
                </a:lnTo>
                <a:lnTo>
                  <a:pt x="13769" y="20894"/>
                </a:lnTo>
                <a:lnTo>
                  <a:pt x="13769" y="21106"/>
                </a:lnTo>
                <a:lnTo>
                  <a:pt x="13717" y="21247"/>
                </a:lnTo>
                <a:lnTo>
                  <a:pt x="13717" y="21318"/>
                </a:lnTo>
                <a:lnTo>
                  <a:pt x="13612" y="21035"/>
                </a:lnTo>
                <a:lnTo>
                  <a:pt x="13507" y="20824"/>
                </a:lnTo>
                <a:lnTo>
                  <a:pt x="13454" y="20682"/>
                </a:lnTo>
                <a:lnTo>
                  <a:pt x="13349" y="20471"/>
                </a:lnTo>
                <a:lnTo>
                  <a:pt x="13191" y="20259"/>
                </a:lnTo>
                <a:lnTo>
                  <a:pt x="13191" y="20188"/>
                </a:lnTo>
                <a:lnTo>
                  <a:pt x="13086" y="20188"/>
                </a:lnTo>
                <a:lnTo>
                  <a:pt x="12981" y="20047"/>
                </a:lnTo>
                <a:lnTo>
                  <a:pt x="12876" y="20047"/>
                </a:lnTo>
                <a:lnTo>
                  <a:pt x="12823" y="19976"/>
                </a:lnTo>
                <a:lnTo>
                  <a:pt x="12561" y="19976"/>
                </a:lnTo>
                <a:lnTo>
                  <a:pt x="12508" y="19906"/>
                </a:lnTo>
                <a:lnTo>
                  <a:pt x="12193" y="19906"/>
                </a:lnTo>
                <a:lnTo>
                  <a:pt x="12193" y="19976"/>
                </a:lnTo>
                <a:lnTo>
                  <a:pt x="12088" y="19976"/>
                </a:lnTo>
                <a:lnTo>
                  <a:pt x="12035" y="20047"/>
                </a:lnTo>
                <a:lnTo>
                  <a:pt x="11825" y="20188"/>
                </a:lnTo>
                <a:lnTo>
                  <a:pt x="11667" y="20329"/>
                </a:lnTo>
                <a:lnTo>
                  <a:pt x="11457" y="20471"/>
                </a:lnTo>
                <a:lnTo>
                  <a:pt x="11352" y="20471"/>
                </a:lnTo>
                <a:lnTo>
                  <a:pt x="11299" y="20541"/>
                </a:lnTo>
                <a:lnTo>
                  <a:pt x="11299" y="20612"/>
                </a:lnTo>
                <a:lnTo>
                  <a:pt x="11247" y="20612"/>
                </a:lnTo>
                <a:lnTo>
                  <a:pt x="11299" y="20682"/>
                </a:lnTo>
                <a:lnTo>
                  <a:pt x="11299" y="20824"/>
                </a:lnTo>
                <a:lnTo>
                  <a:pt x="11352" y="20894"/>
                </a:lnTo>
                <a:lnTo>
                  <a:pt x="11352" y="21106"/>
                </a:lnTo>
                <a:lnTo>
                  <a:pt x="11299" y="21176"/>
                </a:lnTo>
                <a:lnTo>
                  <a:pt x="10826" y="21176"/>
                </a:lnTo>
                <a:lnTo>
                  <a:pt x="10774" y="21035"/>
                </a:lnTo>
                <a:lnTo>
                  <a:pt x="10774" y="20894"/>
                </a:lnTo>
                <a:lnTo>
                  <a:pt x="10721" y="20894"/>
                </a:lnTo>
                <a:lnTo>
                  <a:pt x="10721" y="20824"/>
                </a:lnTo>
                <a:lnTo>
                  <a:pt x="10511" y="20824"/>
                </a:lnTo>
                <a:lnTo>
                  <a:pt x="10458" y="20753"/>
                </a:lnTo>
                <a:lnTo>
                  <a:pt x="10353" y="20753"/>
                </a:lnTo>
                <a:lnTo>
                  <a:pt x="10353" y="20682"/>
                </a:lnTo>
                <a:lnTo>
                  <a:pt x="10301" y="20682"/>
                </a:lnTo>
                <a:lnTo>
                  <a:pt x="10301" y="20118"/>
                </a:lnTo>
                <a:lnTo>
                  <a:pt x="10248" y="19976"/>
                </a:lnTo>
                <a:lnTo>
                  <a:pt x="10248" y="19765"/>
                </a:lnTo>
                <a:lnTo>
                  <a:pt x="10196" y="19694"/>
                </a:lnTo>
                <a:lnTo>
                  <a:pt x="10196" y="19624"/>
                </a:lnTo>
                <a:lnTo>
                  <a:pt x="10143" y="19553"/>
                </a:lnTo>
                <a:lnTo>
                  <a:pt x="10143" y="19482"/>
                </a:lnTo>
                <a:lnTo>
                  <a:pt x="10038" y="19341"/>
                </a:lnTo>
                <a:lnTo>
                  <a:pt x="9670" y="19341"/>
                </a:lnTo>
                <a:lnTo>
                  <a:pt x="9670" y="19271"/>
                </a:lnTo>
                <a:lnTo>
                  <a:pt x="9618" y="19271"/>
                </a:lnTo>
                <a:lnTo>
                  <a:pt x="9618" y="18918"/>
                </a:lnTo>
                <a:lnTo>
                  <a:pt x="9670" y="18847"/>
                </a:lnTo>
                <a:lnTo>
                  <a:pt x="9670" y="18776"/>
                </a:lnTo>
                <a:lnTo>
                  <a:pt x="9723" y="18776"/>
                </a:lnTo>
                <a:lnTo>
                  <a:pt x="9775" y="18706"/>
                </a:lnTo>
                <a:lnTo>
                  <a:pt x="9880" y="18635"/>
                </a:lnTo>
                <a:lnTo>
                  <a:pt x="9985" y="18494"/>
                </a:lnTo>
                <a:lnTo>
                  <a:pt x="10038" y="18353"/>
                </a:lnTo>
                <a:lnTo>
                  <a:pt x="10038" y="18282"/>
                </a:lnTo>
                <a:lnTo>
                  <a:pt x="10091" y="18212"/>
                </a:lnTo>
                <a:lnTo>
                  <a:pt x="10091" y="18000"/>
                </a:lnTo>
                <a:lnTo>
                  <a:pt x="10038" y="17929"/>
                </a:lnTo>
                <a:lnTo>
                  <a:pt x="10038" y="17859"/>
                </a:lnTo>
                <a:lnTo>
                  <a:pt x="9985" y="17647"/>
                </a:lnTo>
                <a:lnTo>
                  <a:pt x="9933" y="17576"/>
                </a:lnTo>
                <a:lnTo>
                  <a:pt x="9933" y="17435"/>
                </a:lnTo>
                <a:lnTo>
                  <a:pt x="9880" y="17365"/>
                </a:lnTo>
                <a:lnTo>
                  <a:pt x="9880" y="17294"/>
                </a:lnTo>
                <a:lnTo>
                  <a:pt x="9828" y="17224"/>
                </a:lnTo>
                <a:lnTo>
                  <a:pt x="9565" y="17224"/>
                </a:lnTo>
                <a:lnTo>
                  <a:pt x="9512" y="17294"/>
                </a:lnTo>
                <a:lnTo>
                  <a:pt x="9407" y="17294"/>
                </a:lnTo>
                <a:lnTo>
                  <a:pt x="9355" y="17224"/>
                </a:lnTo>
                <a:lnTo>
                  <a:pt x="9302" y="17082"/>
                </a:lnTo>
                <a:lnTo>
                  <a:pt x="9197" y="16941"/>
                </a:lnTo>
                <a:lnTo>
                  <a:pt x="9197" y="16871"/>
                </a:lnTo>
                <a:lnTo>
                  <a:pt x="9092" y="16729"/>
                </a:lnTo>
                <a:lnTo>
                  <a:pt x="9039" y="16729"/>
                </a:lnTo>
                <a:lnTo>
                  <a:pt x="8934" y="16588"/>
                </a:lnTo>
                <a:lnTo>
                  <a:pt x="8882" y="16588"/>
                </a:lnTo>
                <a:lnTo>
                  <a:pt x="8829" y="16518"/>
                </a:lnTo>
                <a:lnTo>
                  <a:pt x="8777" y="16518"/>
                </a:lnTo>
                <a:lnTo>
                  <a:pt x="8724" y="16447"/>
                </a:lnTo>
                <a:lnTo>
                  <a:pt x="8093" y="16447"/>
                </a:lnTo>
                <a:lnTo>
                  <a:pt x="8041" y="16518"/>
                </a:lnTo>
                <a:lnTo>
                  <a:pt x="7988" y="16518"/>
                </a:lnTo>
                <a:lnTo>
                  <a:pt x="7883" y="16659"/>
                </a:lnTo>
                <a:lnTo>
                  <a:pt x="7778" y="16659"/>
                </a:lnTo>
                <a:lnTo>
                  <a:pt x="7673" y="16800"/>
                </a:lnTo>
                <a:lnTo>
                  <a:pt x="7620" y="16800"/>
                </a:lnTo>
                <a:lnTo>
                  <a:pt x="7620" y="16871"/>
                </a:lnTo>
                <a:lnTo>
                  <a:pt x="7568" y="16941"/>
                </a:lnTo>
                <a:lnTo>
                  <a:pt x="7463" y="17224"/>
                </a:lnTo>
                <a:lnTo>
                  <a:pt x="6780" y="17224"/>
                </a:lnTo>
                <a:lnTo>
                  <a:pt x="6464" y="17012"/>
                </a:lnTo>
                <a:lnTo>
                  <a:pt x="6412" y="16941"/>
                </a:lnTo>
                <a:lnTo>
                  <a:pt x="6201" y="17435"/>
                </a:lnTo>
                <a:lnTo>
                  <a:pt x="6044" y="17365"/>
                </a:lnTo>
                <a:lnTo>
                  <a:pt x="5939" y="17294"/>
                </a:lnTo>
                <a:lnTo>
                  <a:pt x="5728" y="17294"/>
                </a:lnTo>
                <a:lnTo>
                  <a:pt x="5623" y="17224"/>
                </a:lnTo>
                <a:lnTo>
                  <a:pt x="4993" y="17224"/>
                </a:lnTo>
                <a:lnTo>
                  <a:pt x="4940" y="17153"/>
                </a:lnTo>
                <a:lnTo>
                  <a:pt x="4888" y="17153"/>
                </a:lnTo>
                <a:lnTo>
                  <a:pt x="4782" y="17082"/>
                </a:lnTo>
                <a:lnTo>
                  <a:pt x="4625" y="16941"/>
                </a:lnTo>
                <a:lnTo>
                  <a:pt x="4520" y="16871"/>
                </a:lnTo>
                <a:lnTo>
                  <a:pt x="4467" y="16800"/>
                </a:lnTo>
                <a:lnTo>
                  <a:pt x="4362" y="16800"/>
                </a:lnTo>
                <a:lnTo>
                  <a:pt x="4309" y="16729"/>
                </a:lnTo>
                <a:lnTo>
                  <a:pt x="4309" y="16094"/>
                </a:lnTo>
                <a:lnTo>
                  <a:pt x="4257" y="16094"/>
                </a:lnTo>
                <a:lnTo>
                  <a:pt x="4257" y="16165"/>
                </a:lnTo>
                <a:lnTo>
                  <a:pt x="4204" y="16165"/>
                </a:lnTo>
                <a:lnTo>
                  <a:pt x="4204" y="16376"/>
                </a:lnTo>
                <a:lnTo>
                  <a:pt x="4152" y="16447"/>
                </a:lnTo>
                <a:lnTo>
                  <a:pt x="3994" y="16447"/>
                </a:lnTo>
                <a:lnTo>
                  <a:pt x="3942" y="16376"/>
                </a:lnTo>
                <a:lnTo>
                  <a:pt x="3889" y="16376"/>
                </a:lnTo>
                <a:lnTo>
                  <a:pt x="3836" y="16306"/>
                </a:lnTo>
                <a:lnTo>
                  <a:pt x="3731" y="16235"/>
                </a:lnTo>
                <a:lnTo>
                  <a:pt x="3679" y="16165"/>
                </a:lnTo>
                <a:lnTo>
                  <a:pt x="3679" y="16094"/>
                </a:lnTo>
                <a:lnTo>
                  <a:pt x="3574" y="16024"/>
                </a:lnTo>
                <a:lnTo>
                  <a:pt x="3469" y="15882"/>
                </a:lnTo>
                <a:lnTo>
                  <a:pt x="3469" y="15812"/>
                </a:lnTo>
                <a:lnTo>
                  <a:pt x="3364" y="15812"/>
                </a:lnTo>
                <a:lnTo>
                  <a:pt x="3311" y="15741"/>
                </a:lnTo>
                <a:lnTo>
                  <a:pt x="2943" y="15741"/>
                </a:lnTo>
                <a:lnTo>
                  <a:pt x="2628" y="15318"/>
                </a:lnTo>
                <a:lnTo>
                  <a:pt x="2418" y="15318"/>
                </a:lnTo>
                <a:lnTo>
                  <a:pt x="2365" y="15247"/>
                </a:lnTo>
                <a:lnTo>
                  <a:pt x="2155" y="15247"/>
                </a:lnTo>
                <a:lnTo>
                  <a:pt x="2050" y="15106"/>
                </a:lnTo>
                <a:lnTo>
                  <a:pt x="2050" y="14753"/>
                </a:lnTo>
                <a:lnTo>
                  <a:pt x="2102" y="14612"/>
                </a:lnTo>
                <a:lnTo>
                  <a:pt x="2102" y="14259"/>
                </a:lnTo>
                <a:lnTo>
                  <a:pt x="1945" y="14047"/>
                </a:lnTo>
                <a:lnTo>
                  <a:pt x="1892" y="14047"/>
                </a:lnTo>
                <a:lnTo>
                  <a:pt x="1892" y="13976"/>
                </a:lnTo>
                <a:lnTo>
                  <a:pt x="1787" y="13976"/>
                </a:lnTo>
                <a:lnTo>
                  <a:pt x="1734" y="13906"/>
                </a:lnTo>
                <a:lnTo>
                  <a:pt x="1314" y="13906"/>
                </a:lnTo>
                <a:lnTo>
                  <a:pt x="1104" y="14047"/>
                </a:lnTo>
                <a:lnTo>
                  <a:pt x="1051" y="14118"/>
                </a:lnTo>
                <a:lnTo>
                  <a:pt x="893" y="14259"/>
                </a:lnTo>
                <a:lnTo>
                  <a:pt x="841" y="14329"/>
                </a:lnTo>
                <a:lnTo>
                  <a:pt x="788" y="14329"/>
                </a:lnTo>
                <a:lnTo>
                  <a:pt x="683" y="14188"/>
                </a:lnTo>
                <a:lnTo>
                  <a:pt x="578" y="14188"/>
                </a:lnTo>
                <a:lnTo>
                  <a:pt x="473" y="14047"/>
                </a:lnTo>
                <a:lnTo>
                  <a:pt x="473" y="13553"/>
                </a:lnTo>
                <a:lnTo>
                  <a:pt x="526" y="13412"/>
                </a:lnTo>
                <a:lnTo>
                  <a:pt x="526" y="13271"/>
                </a:lnTo>
                <a:lnTo>
                  <a:pt x="473" y="13271"/>
                </a:lnTo>
                <a:lnTo>
                  <a:pt x="473" y="13200"/>
                </a:lnTo>
                <a:lnTo>
                  <a:pt x="315" y="12988"/>
                </a:lnTo>
                <a:lnTo>
                  <a:pt x="315" y="12635"/>
                </a:lnTo>
                <a:lnTo>
                  <a:pt x="368" y="12494"/>
                </a:lnTo>
                <a:lnTo>
                  <a:pt x="368" y="12424"/>
                </a:lnTo>
                <a:lnTo>
                  <a:pt x="473" y="11576"/>
                </a:lnTo>
                <a:lnTo>
                  <a:pt x="473" y="11365"/>
                </a:lnTo>
                <a:lnTo>
                  <a:pt x="526" y="11294"/>
                </a:lnTo>
                <a:lnTo>
                  <a:pt x="526" y="11224"/>
                </a:lnTo>
                <a:lnTo>
                  <a:pt x="473" y="11224"/>
                </a:lnTo>
                <a:lnTo>
                  <a:pt x="473" y="11153"/>
                </a:lnTo>
                <a:lnTo>
                  <a:pt x="420" y="11153"/>
                </a:lnTo>
                <a:lnTo>
                  <a:pt x="420" y="11224"/>
                </a:lnTo>
                <a:lnTo>
                  <a:pt x="368" y="11224"/>
                </a:lnTo>
                <a:lnTo>
                  <a:pt x="315" y="11153"/>
                </a:lnTo>
                <a:lnTo>
                  <a:pt x="210" y="11153"/>
                </a:lnTo>
                <a:lnTo>
                  <a:pt x="105" y="11012"/>
                </a:lnTo>
                <a:lnTo>
                  <a:pt x="53" y="11012"/>
                </a:lnTo>
                <a:lnTo>
                  <a:pt x="53" y="10941"/>
                </a:lnTo>
                <a:lnTo>
                  <a:pt x="0" y="10871"/>
                </a:lnTo>
                <a:lnTo>
                  <a:pt x="0" y="10235"/>
                </a:lnTo>
                <a:lnTo>
                  <a:pt x="53" y="10165"/>
                </a:lnTo>
                <a:lnTo>
                  <a:pt x="53" y="10024"/>
                </a:lnTo>
                <a:lnTo>
                  <a:pt x="105" y="10024"/>
                </a:lnTo>
                <a:lnTo>
                  <a:pt x="105" y="9953"/>
                </a:lnTo>
                <a:lnTo>
                  <a:pt x="158" y="9882"/>
                </a:lnTo>
                <a:lnTo>
                  <a:pt x="210" y="9882"/>
                </a:lnTo>
                <a:lnTo>
                  <a:pt x="315" y="9741"/>
                </a:lnTo>
                <a:lnTo>
                  <a:pt x="420" y="9741"/>
                </a:lnTo>
                <a:lnTo>
                  <a:pt x="473" y="9812"/>
                </a:lnTo>
                <a:lnTo>
                  <a:pt x="526" y="9812"/>
                </a:lnTo>
                <a:lnTo>
                  <a:pt x="578" y="9882"/>
                </a:lnTo>
                <a:lnTo>
                  <a:pt x="631" y="9882"/>
                </a:lnTo>
                <a:lnTo>
                  <a:pt x="683" y="10024"/>
                </a:lnTo>
                <a:lnTo>
                  <a:pt x="788" y="10094"/>
                </a:lnTo>
                <a:lnTo>
                  <a:pt x="841" y="10165"/>
                </a:lnTo>
                <a:lnTo>
                  <a:pt x="946" y="10235"/>
                </a:lnTo>
                <a:lnTo>
                  <a:pt x="999" y="10165"/>
                </a:lnTo>
                <a:lnTo>
                  <a:pt x="1051" y="10024"/>
                </a:lnTo>
                <a:lnTo>
                  <a:pt x="1104" y="10024"/>
                </a:lnTo>
                <a:lnTo>
                  <a:pt x="1104" y="9882"/>
                </a:lnTo>
                <a:lnTo>
                  <a:pt x="1051" y="9812"/>
                </a:lnTo>
                <a:lnTo>
                  <a:pt x="1051" y="9671"/>
                </a:lnTo>
                <a:lnTo>
                  <a:pt x="1104" y="9600"/>
                </a:lnTo>
                <a:lnTo>
                  <a:pt x="1209" y="9600"/>
                </a:lnTo>
                <a:lnTo>
                  <a:pt x="1209" y="9529"/>
                </a:lnTo>
                <a:lnTo>
                  <a:pt x="1682" y="9529"/>
                </a:lnTo>
                <a:lnTo>
                  <a:pt x="1734" y="9459"/>
                </a:lnTo>
                <a:lnTo>
                  <a:pt x="1734" y="9388"/>
                </a:lnTo>
                <a:lnTo>
                  <a:pt x="1839" y="9247"/>
                </a:lnTo>
                <a:lnTo>
                  <a:pt x="1839" y="9176"/>
                </a:lnTo>
                <a:lnTo>
                  <a:pt x="1892" y="9176"/>
                </a:lnTo>
                <a:lnTo>
                  <a:pt x="1945" y="9106"/>
                </a:lnTo>
                <a:lnTo>
                  <a:pt x="1997" y="9106"/>
                </a:lnTo>
                <a:lnTo>
                  <a:pt x="2050" y="9035"/>
                </a:lnTo>
                <a:lnTo>
                  <a:pt x="2155" y="9035"/>
                </a:lnTo>
                <a:lnTo>
                  <a:pt x="2155" y="8894"/>
                </a:lnTo>
                <a:lnTo>
                  <a:pt x="2207" y="8824"/>
                </a:lnTo>
                <a:lnTo>
                  <a:pt x="2207" y="8753"/>
                </a:lnTo>
                <a:lnTo>
                  <a:pt x="2260" y="8682"/>
                </a:lnTo>
                <a:lnTo>
                  <a:pt x="2260" y="7765"/>
                </a:lnTo>
                <a:lnTo>
                  <a:pt x="2207" y="7694"/>
                </a:lnTo>
                <a:lnTo>
                  <a:pt x="2207" y="7553"/>
                </a:lnTo>
                <a:lnTo>
                  <a:pt x="2155" y="7553"/>
                </a:lnTo>
                <a:lnTo>
                  <a:pt x="2102" y="7482"/>
                </a:lnTo>
                <a:lnTo>
                  <a:pt x="1945" y="7482"/>
                </a:lnTo>
                <a:lnTo>
                  <a:pt x="1945" y="7412"/>
                </a:lnTo>
                <a:lnTo>
                  <a:pt x="1892" y="7412"/>
                </a:lnTo>
                <a:lnTo>
                  <a:pt x="1892" y="7271"/>
                </a:lnTo>
                <a:lnTo>
                  <a:pt x="1945" y="7200"/>
                </a:lnTo>
                <a:lnTo>
                  <a:pt x="1945" y="7129"/>
                </a:lnTo>
                <a:lnTo>
                  <a:pt x="2050" y="6988"/>
                </a:lnTo>
                <a:lnTo>
                  <a:pt x="2207" y="6988"/>
                </a:lnTo>
                <a:lnTo>
                  <a:pt x="2312" y="6918"/>
                </a:lnTo>
                <a:lnTo>
                  <a:pt x="2785" y="6918"/>
                </a:lnTo>
                <a:lnTo>
                  <a:pt x="2838" y="6776"/>
                </a:lnTo>
                <a:lnTo>
                  <a:pt x="2891" y="6706"/>
                </a:lnTo>
                <a:lnTo>
                  <a:pt x="2891" y="6635"/>
                </a:lnTo>
                <a:lnTo>
                  <a:pt x="2943" y="6565"/>
                </a:lnTo>
                <a:lnTo>
                  <a:pt x="2943" y="6282"/>
                </a:lnTo>
                <a:lnTo>
                  <a:pt x="2891" y="6141"/>
                </a:lnTo>
                <a:lnTo>
                  <a:pt x="2891" y="6071"/>
                </a:lnTo>
                <a:lnTo>
                  <a:pt x="2943" y="6000"/>
                </a:lnTo>
                <a:lnTo>
                  <a:pt x="2943" y="5929"/>
                </a:lnTo>
                <a:lnTo>
                  <a:pt x="3101" y="5718"/>
                </a:lnTo>
                <a:lnTo>
                  <a:pt x="3258" y="5718"/>
                </a:lnTo>
                <a:lnTo>
                  <a:pt x="3311" y="5647"/>
                </a:lnTo>
                <a:lnTo>
                  <a:pt x="3416" y="5647"/>
                </a:lnTo>
                <a:lnTo>
                  <a:pt x="3469" y="5718"/>
                </a:lnTo>
                <a:lnTo>
                  <a:pt x="3521" y="5718"/>
                </a:lnTo>
                <a:lnTo>
                  <a:pt x="3574" y="5788"/>
                </a:lnTo>
                <a:lnTo>
                  <a:pt x="3626" y="5788"/>
                </a:lnTo>
                <a:lnTo>
                  <a:pt x="3731" y="5859"/>
                </a:lnTo>
                <a:lnTo>
                  <a:pt x="3784" y="5859"/>
                </a:lnTo>
                <a:lnTo>
                  <a:pt x="3836" y="5788"/>
                </a:lnTo>
                <a:lnTo>
                  <a:pt x="3836" y="5718"/>
                </a:lnTo>
                <a:lnTo>
                  <a:pt x="3889" y="5718"/>
                </a:lnTo>
                <a:lnTo>
                  <a:pt x="3889" y="5506"/>
                </a:lnTo>
                <a:lnTo>
                  <a:pt x="3942" y="5294"/>
                </a:lnTo>
                <a:lnTo>
                  <a:pt x="3942" y="4729"/>
                </a:lnTo>
                <a:lnTo>
                  <a:pt x="3994" y="4659"/>
                </a:lnTo>
                <a:lnTo>
                  <a:pt x="3994" y="4588"/>
                </a:lnTo>
                <a:lnTo>
                  <a:pt x="4099" y="4447"/>
                </a:lnTo>
                <a:lnTo>
                  <a:pt x="4152" y="4447"/>
                </a:lnTo>
                <a:lnTo>
                  <a:pt x="4204" y="4376"/>
                </a:lnTo>
                <a:lnTo>
                  <a:pt x="4467" y="4376"/>
                </a:lnTo>
                <a:lnTo>
                  <a:pt x="4467" y="4306"/>
                </a:lnTo>
                <a:lnTo>
                  <a:pt x="4520" y="4235"/>
                </a:lnTo>
                <a:lnTo>
                  <a:pt x="4520" y="4024"/>
                </a:lnTo>
                <a:lnTo>
                  <a:pt x="4572" y="3953"/>
                </a:lnTo>
                <a:lnTo>
                  <a:pt x="4572" y="3882"/>
                </a:lnTo>
                <a:lnTo>
                  <a:pt x="4625" y="3882"/>
                </a:lnTo>
                <a:lnTo>
                  <a:pt x="4677" y="3812"/>
                </a:lnTo>
                <a:lnTo>
                  <a:pt x="4782" y="3741"/>
                </a:lnTo>
                <a:lnTo>
                  <a:pt x="4782" y="3671"/>
                </a:lnTo>
                <a:lnTo>
                  <a:pt x="4888" y="3882"/>
                </a:lnTo>
                <a:lnTo>
                  <a:pt x="4940" y="4024"/>
                </a:lnTo>
                <a:lnTo>
                  <a:pt x="4993" y="4024"/>
                </a:lnTo>
                <a:lnTo>
                  <a:pt x="4993" y="4094"/>
                </a:lnTo>
                <a:lnTo>
                  <a:pt x="5045" y="4094"/>
                </a:lnTo>
                <a:lnTo>
                  <a:pt x="5045" y="4165"/>
                </a:lnTo>
                <a:lnTo>
                  <a:pt x="5098" y="4165"/>
                </a:lnTo>
                <a:lnTo>
                  <a:pt x="5308" y="4306"/>
                </a:lnTo>
                <a:lnTo>
                  <a:pt x="5361" y="4306"/>
                </a:lnTo>
                <a:lnTo>
                  <a:pt x="5466" y="4376"/>
                </a:lnTo>
                <a:lnTo>
                  <a:pt x="5623" y="4588"/>
                </a:lnTo>
                <a:lnTo>
                  <a:pt x="5623" y="4729"/>
                </a:lnTo>
                <a:lnTo>
                  <a:pt x="5676" y="4941"/>
                </a:lnTo>
                <a:lnTo>
                  <a:pt x="5676" y="5082"/>
                </a:lnTo>
                <a:lnTo>
                  <a:pt x="5728" y="5153"/>
                </a:lnTo>
                <a:lnTo>
                  <a:pt x="5728" y="5294"/>
                </a:lnTo>
                <a:lnTo>
                  <a:pt x="5781" y="5365"/>
                </a:lnTo>
                <a:lnTo>
                  <a:pt x="5781" y="5506"/>
                </a:lnTo>
                <a:lnTo>
                  <a:pt x="5834" y="5647"/>
                </a:lnTo>
                <a:lnTo>
                  <a:pt x="5886" y="5718"/>
                </a:lnTo>
                <a:lnTo>
                  <a:pt x="5886" y="5859"/>
                </a:lnTo>
                <a:lnTo>
                  <a:pt x="5939" y="5859"/>
                </a:lnTo>
                <a:lnTo>
                  <a:pt x="5939" y="5929"/>
                </a:lnTo>
                <a:lnTo>
                  <a:pt x="5991" y="5929"/>
                </a:lnTo>
                <a:lnTo>
                  <a:pt x="6044" y="6000"/>
                </a:lnTo>
                <a:lnTo>
                  <a:pt x="6201" y="6000"/>
                </a:lnTo>
                <a:lnTo>
                  <a:pt x="6254" y="6071"/>
                </a:lnTo>
                <a:lnTo>
                  <a:pt x="6622" y="6071"/>
                </a:lnTo>
                <a:lnTo>
                  <a:pt x="6727" y="6141"/>
                </a:lnTo>
                <a:lnTo>
                  <a:pt x="6832" y="6141"/>
                </a:lnTo>
                <a:lnTo>
                  <a:pt x="7042" y="6212"/>
                </a:lnTo>
                <a:lnTo>
                  <a:pt x="7147" y="6212"/>
                </a:lnTo>
                <a:lnTo>
                  <a:pt x="7200" y="6282"/>
                </a:lnTo>
                <a:lnTo>
                  <a:pt x="7305" y="6353"/>
                </a:lnTo>
                <a:lnTo>
                  <a:pt x="7463" y="6424"/>
                </a:lnTo>
                <a:lnTo>
                  <a:pt x="7515" y="6424"/>
                </a:lnTo>
                <a:lnTo>
                  <a:pt x="7568" y="6494"/>
                </a:lnTo>
                <a:lnTo>
                  <a:pt x="7620" y="6494"/>
                </a:lnTo>
                <a:lnTo>
                  <a:pt x="7620" y="6565"/>
                </a:lnTo>
                <a:lnTo>
                  <a:pt x="7673" y="6565"/>
                </a:lnTo>
                <a:lnTo>
                  <a:pt x="7673" y="6635"/>
                </a:lnTo>
                <a:lnTo>
                  <a:pt x="7726" y="6706"/>
                </a:lnTo>
                <a:lnTo>
                  <a:pt x="7726" y="6776"/>
                </a:lnTo>
                <a:lnTo>
                  <a:pt x="7778" y="6847"/>
                </a:lnTo>
                <a:lnTo>
                  <a:pt x="7831" y="7059"/>
                </a:lnTo>
                <a:lnTo>
                  <a:pt x="7883" y="7129"/>
                </a:lnTo>
                <a:lnTo>
                  <a:pt x="7883" y="7200"/>
                </a:lnTo>
                <a:lnTo>
                  <a:pt x="8146" y="7553"/>
                </a:lnTo>
                <a:lnTo>
                  <a:pt x="8199" y="7553"/>
                </a:lnTo>
                <a:lnTo>
                  <a:pt x="8251" y="7624"/>
                </a:lnTo>
                <a:lnTo>
                  <a:pt x="8356" y="7624"/>
                </a:lnTo>
                <a:lnTo>
                  <a:pt x="8514" y="7694"/>
                </a:lnTo>
                <a:lnTo>
                  <a:pt x="9828" y="7694"/>
                </a:lnTo>
                <a:lnTo>
                  <a:pt x="9933" y="7765"/>
                </a:lnTo>
                <a:lnTo>
                  <a:pt x="10301" y="7765"/>
                </a:lnTo>
                <a:lnTo>
                  <a:pt x="10406" y="7835"/>
                </a:lnTo>
                <a:lnTo>
                  <a:pt x="10511" y="7835"/>
                </a:lnTo>
                <a:lnTo>
                  <a:pt x="10669" y="7906"/>
                </a:lnTo>
                <a:lnTo>
                  <a:pt x="10774" y="7976"/>
                </a:lnTo>
                <a:lnTo>
                  <a:pt x="10826" y="7976"/>
                </a:lnTo>
                <a:lnTo>
                  <a:pt x="10879" y="8047"/>
                </a:lnTo>
                <a:lnTo>
                  <a:pt x="11036" y="8188"/>
                </a:lnTo>
                <a:lnTo>
                  <a:pt x="11089" y="8259"/>
                </a:lnTo>
                <a:lnTo>
                  <a:pt x="11194" y="8259"/>
                </a:lnTo>
                <a:lnTo>
                  <a:pt x="11247" y="8329"/>
                </a:lnTo>
                <a:lnTo>
                  <a:pt x="11509" y="8329"/>
                </a:lnTo>
                <a:lnTo>
                  <a:pt x="11615" y="8259"/>
                </a:lnTo>
                <a:lnTo>
                  <a:pt x="11667" y="8259"/>
                </a:lnTo>
                <a:lnTo>
                  <a:pt x="11772" y="8188"/>
                </a:lnTo>
                <a:lnTo>
                  <a:pt x="11825" y="8188"/>
                </a:lnTo>
                <a:lnTo>
                  <a:pt x="11877" y="8118"/>
                </a:lnTo>
                <a:lnTo>
                  <a:pt x="11930" y="8118"/>
                </a:lnTo>
                <a:lnTo>
                  <a:pt x="11930" y="8047"/>
                </a:lnTo>
                <a:lnTo>
                  <a:pt x="12035" y="7976"/>
                </a:lnTo>
                <a:lnTo>
                  <a:pt x="12088" y="7906"/>
                </a:lnTo>
                <a:lnTo>
                  <a:pt x="12088" y="7835"/>
                </a:lnTo>
                <a:lnTo>
                  <a:pt x="12455" y="7835"/>
                </a:lnTo>
                <a:lnTo>
                  <a:pt x="12561" y="7906"/>
                </a:lnTo>
                <a:lnTo>
                  <a:pt x="12666" y="7906"/>
                </a:lnTo>
                <a:lnTo>
                  <a:pt x="12771" y="7976"/>
                </a:lnTo>
                <a:lnTo>
                  <a:pt x="12928" y="7976"/>
                </a:lnTo>
                <a:lnTo>
                  <a:pt x="12981" y="7906"/>
                </a:lnTo>
                <a:lnTo>
                  <a:pt x="13034" y="7906"/>
                </a:lnTo>
                <a:lnTo>
                  <a:pt x="13086" y="7835"/>
                </a:lnTo>
                <a:lnTo>
                  <a:pt x="13191" y="7765"/>
                </a:lnTo>
                <a:lnTo>
                  <a:pt x="13559" y="7271"/>
                </a:lnTo>
                <a:lnTo>
                  <a:pt x="13559" y="7059"/>
                </a:lnTo>
                <a:lnTo>
                  <a:pt x="13612" y="6988"/>
                </a:lnTo>
                <a:lnTo>
                  <a:pt x="13612" y="6565"/>
                </a:lnTo>
                <a:lnTo>
                  <a:pt x="13559" y="6494"/>
                </a:lnTo>
                <a:lnTo>
                  <a:pt x="13559" y="6071"/>
                </a:lnTo>
                <a:lnTo>
                  <a:pt x="13717" y="6071"/>
                </a:lnTo>
                <a:lnTo>
                  <a:pt x="13769" y="6141"/>
                </a:lnTo>
                <a:lnTo>
                  <a:pt x="13822" y="6141"/>
                </a:lnTo>
                <a:lnTo>
                  <a:pt x="13874" y="6212"/>
                </a:lnTo>
                <a:lnTo>
                  <a:pt x="13980" y="6282"/>
                </a:lnTo>
                <a:lnTo>
                  <a:pt x="14190" y="6282"/>
                </a:lnTo>
                <a:lnTo>
                  <a:pt x="14190" y="6212"/>
                </a:lnTo>
                <a:lnTo>
                  <a:pt x="14400" y="5929"/>
                </a:lnTo>
                <a:lnTo>
                  <a:pt x="14400" y="5859"/>
                </a:lnTo>
                <a:lnTo>
                  <a:pt x="14453" y="5788"/>
                </a:lnTo>
                <a:lnTo>
                  <a:pt x="14558" y="5718"/>
                </a:lnTo>
                <a:lnTo>
                  <a:pt x="14768" y="5435"/>
                </a:lnTo>
                <a:lnTo>
                  <a:pt x="14926" y="5365"/>
                </a:lnTo>
                <a:lnTo>
                  <a:pt x="15241" y="5082"/>
                </a:lnTo>
                <a:lnTo>
                  <a:pt x="15346" y="5012"/>
                </a:lnTo>
                <a:lnTo>
                  <a:pt x="15451" y="5012"/>
                </a:lnTo>
                <a:lnTo>
                  <a:pt x="15504" y="4941"/>
                </a:lnTo>
                <a:lnTo>
                  <a:pt x="15609" y="4941"/>
                </a:lnTo>
                <a:lnTo>
                  <a:pt x="15819" y="4800"/>
                </a:lnTo>
                <a:lnTo>
                  <a:pt x="15872" y="4800"/>
                </a:lnTo>
                <a:lnTo>
                  <a:pt x="15924" y="4729"/>
                </a:lnTo>
                <a:lnTo>
                  <a:pt x="15977" y="4729"/>
                </a:lnTo>
                <a:lnTo>
                  <a:pt x="15977" y="4659"/>
                </a:lnTo>
                <a:lnTo>
                  <a:pt x="16029" y="4588"/>
                </a:lnTo>
                <a:lnTo>
                  <a:pt x="16029" y="4518"/>
                </a:lnTo>
                <a:lnTo>
                  <a:pt x="15977" y="4447"/>
                </a:lnTo>
                <a:lnTo>
                  <a:pt x="15977" y="4376"/>
                </a:lnTo>
                <a:lnTo>
                  <a:pt x="15766" y="4094"/>
                </a:lnTo>
                <a:lnTo>
                  <a:pt x="15661" y="4094"/>
                </a:lnTo>
                <a:lnTo>
                  <a:pt x="15609" y="4024"/>
                </a:lnTo>
                <a:lnTo>
                  <a:pt x="15556" y="4024"/>
                </a:lnTo>
                <a:lnTo>
                  <a:pt x="15504" y="4094"/>
                </a:lnTo>
                <a:lnTo>
                  <a:pt x="15346" y="4094"/>
                </a:lnTo>
                <a:lnTo>
                  <a:pt x="15241" y="4165"/>
                </a:lnTo>
                <a:lnTo>
                  <a:pt x="15083" y="4165"/>
                </a:lnTo>
                <a:lnTo>
                  <a:pt x="15031" y="4235"/>
                </a:lnTo>
                <a:lnTo>
                  <a:pt x="14926" y="4235"/>
                </a:lnTo>
                <a:lnTo>
                  <a:pt x="14926" y="4306"/>
                </a:lnTo>
                <a:lnTo>
                  <a:pt x="14768" y="4306"/>
                </a:lnTo>
                <a:lnTo>
                  <a:pt x="14768" y="4235"/>
                </a:lnTo>
                <a:lnTo>
                  <a:pt x="14715" y="4165"/>
                </a:lnTo>
                <a:lnTo>
                  <a:pt x="14715" y="4094"/>
                </a:lnTo>
                <a:lnTo>
                  <a:pt x="14663" y="3953"/>
                </a:lnTo>
                <a:lnTo>
                  <a:pt x="14663" y="2824"/>
                </a:lnTo>
                <a:lnTo>
                  <a:pt x="14768" y="2541"/>
                </a:lnTo>
                <a:lnTo>
                  <a:pt x="14768" y="2612"/>
                </a:lnTo>
                <a:lnTo>
                  <a:pt x="14873" y="2682"/>
                </a:lnTo>
                <a:lnTo>
                  <a:pt x="15031" y="2894"/>
                </a:lnTo>
                <a:lnTo>
                  <a:pt x="15031" y="2965"/>
                </a:lnTo>
                <a:lnTo>
                  <a:pt x="15556" y="2965"/>
                </a:lnTo>
                <a:lnTo>
                  <a:pt x="15556" y="2894"/>
                </a:lnTo>
                <a:lnTo>
                  <a:pt x="15609" y="2824"/>
                </a:lnTo>
                <a:lnTo>
                  <a:pt x="15609" y="2047"/>
                </a:lnTo>
                <a:lnTo>
                  <a:pt x="15661" y="1976"/>
                </a:lnTo>
                <a:lnTo>
                  <a:pt x="15661" y="1906"/>
                </a:lnTo>
                <a:lnTo>
                  <a:pt x="15714" y="1835"/>
                </a:lnTo>
                <a:lnTo>
                  <a:pt x="15766" y="1835"/>
                </a:lnTo>
                <a:lnTo>
                  <a:pt x="15819" y="1765"/>
                </a:lnTo>
                <a:lnTo>
                  <a:pt x="15872" y="1765"/>
                </a:lnTo>
                <a:lnTo>
                  <a:pt x="15872" y="1694"/>
                </a:lnTo>
                <a:lnTo>
                  <a:pt x="15924" y="1694"/>
                </a:lnTo>
                <a:lnTo>
                  <a:pt x="15924" y="1624"/>
                </a:lnTo>
                <a:lnTo>
                  <a:pt x="15977" y="1553"/>
                </a:lnTo>
                <a:lnTo>
                  <a:pt x="15924" y="1482"/>
                </a:lnTo>
                <a:lnTo>
                  <a:pt x="15924" y="1341"/>
                </a:lnTo>
                <a:lnTo>
                  <a:pt x="15872" y="1271"/>
                </a:lnTo>
                <a:lnTo>
                  <a:pt x="15819" y="1129"/>
                </a:lnTo>
                <a:lnTo>
                  <a:pt x="15766" y="1059"/>
                </a:lnTo>
                <a:lnTo>
                  <a:pt x="15714" y="918"/>
                </a:lnTo>
                <a:lnTo>
                  <a:pt x="15714" y="776"/>
                </a:lnTo>
                <a:lnTo>
                  <a:pt x="15661" y="776"/>
                </a:lnTo>
                <a:lnTo>
                  <a:pt x="15661" y="706"/>
                </a:lnTo>
                <a:lnTo>
                  <a:pt x="15714" y="635"/>
                </a:lnTo>
                <a:lnTo>
                  <a:pt x="15714" y="494"/>
                </a:lnTo>
                <a:lnTo>
                  <a:pt x="15766" y="424"/>
                </a:lnTo>
                <a:lnTo>
                  <a:pt x="15766" y="353"/>
                </a:lnTo>
                <a:lnTo>
                  <a:pt x="15872" y="212"/>
                </a:lnTo>
                <a:lnTo>
                  <a:pt x="15872" y="141"/>
                </a:lnTo>
                <a:lnTo>
                  <a:pt x="15977" y="141"/>
                </a:lnTo>
                <a:lnTo>
                  <a:pt x="16029" y="71"/>
                </a:lnTo>
                <a:lnTo>
                  <a:pt x="16134" y="71"/>
                </a:lnTo>
                <a:lnTo>
                  <a:pt x="16239" y="0"/>
                </a:lnTo>
                <a:lnTo>
                  <a:pt x="16818" y="0"/>
                </a:lnTo>
                <a:lnTo>
                  <a:pt x="16923" y="71"/>
                </a:lnTo>
                <a:lnTo>
                  <a:pt x="17133" y="71"/>
                </a:lnTo>
                <a:lnTo>
                  <a:pt x="17238" y="141"/>
                </a:lnTo>
                <a:lnTo>
                  <a:pt x="17343" y="141"/>
                </a:lnTo>
                <a:lnTo>
                  <a:pt x="17448" y="212"/>
                </a:lnTo>
                <a:lnTo>
                  <a:pt x="17553" y="212"/>
                </a:lnTo>
                <a:lnTo>
                  <a:pt x="17553" y="282"/>
                </a:lnTo>
                <a:lnTo>
                  <a:pt x="17921" y="776"/>
                </a:lnTo>
                <a:lnTo>
                  <a:pt x="17974" y="918"/>
                </a:lnTo>
                <a:lnTo>
                  <a:pt x="18079" y="988"/>
                </a:lnTo>
                <a:lnTo>
                  <a:pt x="18342" y="1341"/>
                </a:lnTo>
                <a:lnTo>
                  <a:pt x="18394" y="1482"/>
                </a:lnTo>
                <a:lnTo>
                  <a:pt x="18499" y="1553"/>
                </a:lnTo>
                <a:lnTo>
                  <a:pt x="18499" y="1624"/>
                </a:lnTo>
                <a:lnTo>
                  <a:pt x="18552" y="1694"/>
                </a:lnTo>
                <a:lnTo>
                  <a:pt x="18552" y="1835"/>
                </a:lnTo>
                <a:lnTo>
                  <a:pt x="18604" y="1976"/>
                </a:lnTo>
                <a:lnTo>
                  <a:pt x="18604" y="2329"/>
                </a:lnTo>
                <a:lnTo>
                  <a:pt x="18709" y="2471"/>
                </a:lnTo>
                <a:lnTo>
                  <a:pt x="18762" y="2612"/>
                </a:lnTo>
                <a:lnTo>
                  <a:pt x="18815" y="2612"/>
                </a:lnTo>
                <a:lnTo>
                  <a:pt x="18867" y="2682"/>
                </a:lnTo>
                <a:lnTo>
                  <a:pt x="18867" y="2753"/>
                </a:lnTo>
                <a:lnTo>
                  <a:pt x="18920" y="2824"/>
                </a:lnTo>
                <a:lnTo>
                  <a:pt x="19025" y="2824"/>
                </a:lnTo>
                <a:lnTo>
                  <a:pt x="19077" y="2894"/>
                </a:lnTo>
                <a:lnTo>
                  <a:pt x="19445" y="2894"/>
                </a:lnTo>
                <a:lnTo>
                  <a:pt x="19498" y="2965"/>
                </a:lnTo>
                <a:lnTo>
                  <a:pt x="19603" y="2965"/>
                </a:lnTo>
                <a:lnTo>
                  <a:pt x="19603" y="3035"/>
                </a:lnTo>
                <a:lnTo>
                  <a:pt x="19655" y="3035"/>
                </a:lnTo>
                <a:lnTo>
                  <a:pt x="19866" y="3318"/>
                </a:lnTo>
                <a:lnTo>
                  <a:pt x="20076" y="3459"/>
                </a:lnTo>
                <a:lnTo>
                  <a:pt x="20128" y="3600"/>
                </a:lnTo>
                <a:lnTo>
                  <a:pt x="20181" y="3600"/>
                </a:lnTo>
                <a:lnTo>
                  <a:pt x="20234" y="3671"/>
                </a:lnTo>
                <a:lnTo>
                  <a:pt x="20234" y="3741"/>
                </a:lnTo>
                <a:lnTo>
                  <a:pt x="20286" y="3812"/>
                </a:lnTo>
                <a:lnTo>
                  <a:pt x="20286" y="3882"/>
                </a:lnTo>
                <a:lnTo>
                  <a:pt x="20339" y="3953"/>
                </a:lnTo>
                <a:lnTo>
                  <a:pt x="20391" y="3953"/>
                </a:lnTo>
                <a:lnTo>
                  <a:pt x="20444" y="4024"/>
                </a:lnTo>
                <a:lnTo>
                  <a:pt x="20759" y="4024"/>
                </a:lnTo>
                <a:lnTo>
                  <a:pt x="20812" y="3953"/>
                </a:lnTo>
                <a:lnTo>
                  <a:pt x="20917" y="3953"/>
                </a:lnTo>
                <a:lnTo>
                  <a:pt x="21074" y="3882"/>
                </a:lnTo>
                <a:lnTo>
                  <a:pt x="21180" y="3812"/>
                </a:lnTo>
                <a:lnTo>
                  <a:pt x="21442" y="3812"/>
                </a:lnTo>
                <a:lnTo>
                  <a:pt x="21442" y="3882"/>
                </a:lnTo>
                <a:lnTo>
                  <a:pt x="21495" y="3953"/>
                </a:lnTo>
                <a:lnTo>
                  <a:pt x="21495" y="4024"/>
                </a:lnTo>
                <a:lnTo>
                  <a:pt x="21547" y="4094"/>
                </a:lnTo>
                <a:lnTo>
                  <a:pt x="21547" y="4165"/>
                </a:lnTo>
                <a:lnTo>
                  <a:pt x="21600" y="4306"/>
                </a:lnTo>
                <a:lnTo>
                  <a:pt x="21600" y="4588"/>
                </a:lnTo>
                <a:lnTo>
                  <a:pt x="21547" y="4588"/>
                </a:lnTo>
                <a:lnTo>
                  <a:pt x="21442" y="4729"/>
                </a:lnTo>
                <a:lnTo>
                  <a:pt x="21337" y="4729"/>
                </a:lnTo>
                <a:lnTo>
                  <a:pt x="21337" y="5506"/>
                </a:lnTo>
                <a:lnTo>
                  <a:pt x="21390" y="5647"/>
                </a:lnTo>
                <a:lnTo>
                  <a:pt x="21390" y="5929"/>
                </a:lnTo>
                <a:lnTo>
                  <a:pt x="21337" y="6000"/>
                </a:lnTo>
                <a:lnTo>
                  <a:pt x="21337" y="6071"/>
                </a:lnTo>
                <a:lnTo>
                  <a:pt x="21127" y="6071"/>
                </a:lnTo>
                <a:lnTo>
                  <a:pt x="21074" y="6000"/>
                </a:lnTo>
                <a:lnTo>
                  <a:pt x="20917" y="6000"/>
                </a:lnTo>
                <a:lnTo>
                  <a:pt x="20864" y="6071"/>
                </a:lnTo>
                <a:lnTo>
                  <a:pt x="20864" y="6141"/>
                </a:lnTo>
                <a:lnTo>
                  <a:pt x="20812" y="6212"/>
                </a:lnTo>
                <a:lnTo>
                  <a:pt x="20812" y="6282"/>
                </a:lnTo>
                <a:lnTo>
                  <a:pt x="20759" y="6424"/>
                </a:lnTo>
                <a:lnTo>
                  <a:pt x="20759" y="6565"/>
                </a:lnTo>
                <a:lnTo>
                  <a:pt x="20707" y="6635"/>
                </a:lnTo>
                <a:lnTo>
                  <a:pt x="20707" y="6918"/>
                </a:lnTo>
                <a:lnTo>
                  <a:pt x="20759" y="6988"/>
                </a:lnTo>
                <a:lnTo>
                  <a:pt x="20759" y="7129"/>
                </a:lnTo>
                <a:lnTo>
                  <a:pt x="20917" y="7129"/>
                </a:lnTo>
                <a:lnTo>
                  <a:pt x="20969" y="7200"/>
                </a:lnTo>
                <a:lnTo>
                  <a:pt x="21074" y="7200"/>
                </a:lnTo>
                <a:lnTo>
                  <a:pt x="20917" y="7412"/>
                </a:lnTo>
                <a:lnTo>
                  <a:pt x="20812" y="7482"/>
                </a:lnTo>
                <a:lnTo>
                  <a:pt x="20759" y="7553"/>
                </a:lnTo>
                <a:lnTo>
                  <a:pt x="20759" y="7624"/>
                </a:lnTo>
                <a:lnTo>
                  <a:pt x="20654" y="7624"/>
                </a:lnTo>
                <a:lnTo>
                  <a:pt x="20549" y="7694"/>
                </a:lnTo>
                <a:lnTo>
                  <a:pt x="20444" y="7694"/>
                </a:lnTo>
                <a:lnTo>
                  <a:pt x="20391" y="7765"/>
                </a:lnTo>
                <a:lnTo>
                  <a:pt x="20339" y="7765"/>
                </a:lnTo>
                <a:lnTo>
                  <a:pt x="20339" y="7835"/>
                </a:lnTo>
                <a:lnTo>
                  <a:pt x="20181" y="8047"/>
                </a:lnTo>
                <a:lnTo>
                  <a:pt x="20128" y="8188"/>
                </a:lnTo>
                <a:lnTo>
                  <a:pt x="20023" y="8329"/>
                </a:lnTo>
                <a:lnTo>
                  <a:pt x="19918" y="8329"/>
                </a:lnTo>
                <a:lnTo>
                  <a:pt x="19918" y="8400"/>
                </a:lnTo>
                <a:lnTo>
                  <a:pt x="19708" y="8400"/>
                </a:lnTo>
                <a:lnTo>
                  <a:pt x="19603" y="8329"/>
                </a:lnTo>
                <a:lnTo>
                  <a:pt x="19550" y="8329"/>
                </a:lnTo>
                <a:lnTo>
                  <a:pt x="19445" y="8259"/>
                </a:lnTo>
                <a:lnTo>
                  <a:pt x="19393" y="8188"/>
                </a:lnTo>
                <a:lnTo>
                  <a:pt x="19288" y="8188"/>
                </a:lnTo>
                <a:lnTo>
                  <a:pt x="19182" y="8329"/>
                </a:lnTo>
                <a:lnTo>
                  <a:pt x="19182" y="8682"/>
                </a:lnTo>
                <a:lnTo>
                  <a:pt x="19130" y="8824"/>
                </a:lnTo>
                <a:lnTo>
                  <a:pt x="19130" y="8965"/>
                </a:lnTo>
                <a:lnTo>
                  <a:pt x="18972" y="9176"/>
                </a:lnTo>
                <a:lnTo>
                  <a:pt x="18920" y="9176"/>
                </a:lnTo>
                <a:lnTo>
                  <a:pt x="18709" y="9318"/>
                </a:lnTo>
                <a:lnTo>
                  <a:pt x="18499" y="9529"/>
                </a:lnTo>
                <a:lnTo>
                  <a:pt x="18394" y="9671"/>
                </a:lnTo>
                <a:lnTo>
                  <a:pt x="18289" y="9671"/>
                </a:lnTo>
                <a:lnTo>
                  <a:pt x="18289" y="9741"/>
                </a:lnTo>
                <a:lnTo>
                  <a:pt x="18184" y="9741"/>
                </a:lnTo>
                <a:lnTo>
                  <a:pt x="18079" y="9882"/>
                </a:lnTo>
                <a:lnTo>
                  <a:pt x="17974" y="9953"/>
                </a:lnTo>
                <a:lnTo>
                  <a:pt x="17869" y="9953"/>
                </a:lnTo>
                <a:lnTo>
                  <a:pt x="17869" y="10024"/>
                </a:lnTo>
                <a:lnTo>
                  <a:pt x="17711" y="10024"/>
                </a:lnTo>
                <a:lnTo>
                  <a:pt x="17711" y="9953"/>
                </a:lnTo>
                <a:lnTo>
                  <a:pt x="17658" y="9953"/>
                </a:lnTo>
                <a:lnTo>
                  <a:pt x="17658" y="9035"/>
                </a:lnTo>
                <a:lnTo>
                  <a:pt x="17606" y="8965"/>
                </a:lnTo>
                <a:lnTo>
                  <a:pt x="17606" y="8824"/>
                </a:lnTo>
                <a:lnTo>
                  <a:pt x="17553" y="8824"/>
                </a:lnTo>
                <a:lnTo>
                  <a:pt x="17553" y="8753"/>
                </a:lnTo>
                <a:lnTo>
                  <a:pt x="17396" y="8753"/>
                </a:lnTo>
                <a:lnTo>
                  <a:pt x="17343" y="8824"/>
                </a:lnTo>
                <a:lnTo>
                  <a:pt x="17291" y="8824"/>
                </a:lnTo>
                <a:lnTo>
                  <a:pt x="17291" y="8894"/>
                </a:lnTo>
                <a:lnTo>
                  <a:pt x="17028" y="9247"/>
                </a:lnTo>
                <a:lnTo>
                  <a:pt x="17028" y="9388"/>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21" name="Freeform 185"/>
          <p:cNvSpPr/>
          <p:nvPr/>
        </p:nvSpPr>
        <p:spPr>
          <a:xfrm>
            <a:off x="8420866" y="3521242"/>
            <a:ext cx="1427499" cy="879877"/>
          </a:xfrm>
          <a:custGeom>
            <a:avLst/>
            <a:gdLst/>
            <a:ahLst/>
            <a:cxnLst>
              <a:cxn ang="0">
                <a:pos x="wd2" y="hd2"/>
              </a:cxn>
              <a:cxn ang="5400000">
                <a:pos x="wd2" y="hd2"/>
              </a:cxn>
              <a:cxn ang="10800000">
                <a:pos x="wd2" y="hd2"/>
              </a:cxn>
              <a:cxn ang="16200000">
                <a:pos x="wd2" y="hd2"/>
              </a:cxn>
            </a:cxnLst>
            <a:rect l="0" t="0" r="r" b="b"/>
            <a:pathLst>
              <a:path w="21600" h="21600" extrusionOk="0">
                <a:moveTo>
                  <a:pt x="17028" y="9388"/>
                </a:moveTo>
                <a:lnTo>
                  <a:pt x="17028" y="9459"/>
                </a:lnTo>
                <a:lnTo>
                  <a:pt x="16975" y="9459"/>
                </a:lnTo>
                <a:lnTo>
                  <a:pt x="16975" y="9529"/>
                </a:lnTo>
                <a:lnTo>
                  <a:pt x="16923" y="9600"/>
                </a:lnTo>
                <a:lnTo>
                  <a:pt x="16870" y="9600"/>
                </a:lnTo>
                <a:lnTo>
                  <a:pt x="16555" y="9812"/>
                </a:lnTo>
                <a:lnTo>
                  <a:pt x="16502" y="9812"/>
                </a:lnTo>
                <a:lnTo>
                  <a:pt x="16502" y="9882"/>
                </a:lnTo>
                <a:lnTo>
                  <a:pt x="16450" y="9882"/>
                </a:lnTo>
                <a:lnTo>
                  <a:pt x="16450" y="10094"/>
                </a:lnTo>
                <a:lnTo>
                  <a:pt x="16397" y="10165"/>
                </a:lnTo>
                <a:lnTo>
                  <a:pt x="16450" y="10235"/>
                </a:lnTo>
                <a:lnTo>
                  <a:pt x="16450" y="10447"/>
                </a:lnTo>
                <a:lnTo>
                  <a:pt x="16765" y="10871"/>
                </a:lnTo>
                <a:lnTo>
                  <a:pt x="16818" y="10871"/>
                </a:lnTo>
                <a:lnTo>
                  <a:pt x="16870" y="10941"/>
                </a:lnTo>
                <a:lnTo>
                  <a:pt x="16975" y="10941"/>
                </a:lnTo>
                <a:lnTo>
                  <a:pt x="17028" y="11012"/>
                </a:lnTo>
                <a:lnTo>
                  <a:pt x="17238" y="11012"/>
                </a:lnTo>
                <a:lnTo>
                  <a:pt x="17343" y="10871"/>
                </a:lnTo>
                <a:lnTo>
                  <a:pt x="17396" y="10871"/>
                </a:lnTo>
                <a:lnTo>
                  <a:pt x="17396" y="10800"/>
                </a:lnTo>
                <a:lnTo>
                  <a:pt x="17553" y="10588"/>
                </a:lnTo>
                <a:lnTo>
                  <a:pt x="17606" y="10588"/>
                </a:lnTo>
                <a:lnTo>
                  <a:pt x="17711" y="10518"/>
                </a:lnTo>
                <a:lnTo>
                  <a:pt x="17869" y="10518"/>
                </a:lnTo>
                <a:lnTo>
                  <a:pt x="17921" y="10588"/>
                </a:lnTo>
                <a:lnTo>
                  <a:pt x="18079" y="10588"/>
                </a:lnTo>
                <a:lnTo>
                  <a:pt x="18184" y="10729"/>
                </a:lnTo>
                <a:lnTo>
                  <a:pt x="18184" y="10800"/>
                </a:lnTo>
                <a:lnTo>
                  <a:pt x="18236" y="10871"/>
                </a:lnTo>
                <a:lnTo>
                  <a:pt x="18236" y="11012"/>
                </a:lnTo>
                <a:lnTo>
                  <a:pt x="18289" y="11082"/>
                </a:lnTo>
                <a:lnTo>
                  <a:pt x="18289" y="11365"/>
                </a:lnTo>
                <a:lnTo>
                  <a:pt x="18236" y="11365"/>
                </a:lnTo>
                <a:lnTo>
                  <a:pt x="18236" y="11435"/>
                </a:lnTo>
                <a:lnTo>
                  <a:pt x="18184" y="11435"/>
                </a:lnTo>
                <a:lnTo>
                  <a:pt x="18131" y="11506"/>
                </a:lnTo>
                <a:lnTo>
                  <a:pt x="18026" y="11506"/>
                </a:lnTo>
                <a:lnTo>
                  <a:pt x="17869" y="11576"/>
                </a:lnTo>
                <a:lnTo>
                  <a:pt x="17764" y="11576"/>
                </a:lnTo>
                <a:lnTo>
                  <a:pt x="17658" y="11647"/>
                </a:lnTo>
                <a:lnTo>
                  <a:pt x="17606" y="11718"/>
                </a:lnTo>
                <a:lnTo>
                  <a:pt x="17501" y="11788"/>
                </a:lnTo>
                <a:lnTo>
                  <a:pt x="17396" y="11929"/>
                </a:lnTo>
                <a:lnTo>
                  <a:pt x="17396" y="12000"/>
                </a:lnTo>
                <a:lnTo>
                  <a:pt x="17343" y="12000"/>
                </a:lnTo>
                <a:lnTo>
                  <a:pt x="17343" y="12353"/>
                </a:lnTo>
                <a:lnTo>
                  <a:pt x="17396" y="12424"/>
                </a:lnTo>
                <a:lnTo>
                  <a:pt x="17396" y="12494"/>
                </a:lnTo>
                <a:lnTo>
                  <a:pt x="17448" y="12565"/>
                </a:lnTo>
                <a:lnTo>
                  <a:pt x="17553" y="12988"/>
                </a:lnTo>
                <a:lnTo>
                  <a:pt x="17658" y="13200"/>
                </a:lnTo>
                <a:lnTo>
                  <a:pt x="17711" y="13341"/>
                </a:lnTo>
                <a:lnTo>
                  <a:pt x="17764" y="13412"/>
                </a:lnTo>
                <a:lnTo>
                  <a:pt x="17764" y="13553"/>
                </a:lnTo>
                <a:lnTo>
                  <a:pt x="18079" y="13976"/>
                </a:lnTo>
                <a:lnTo>
                  <a:pt x="18184" y="14047"/>
                </a:lnTo>
                <a:lnTo>
                  <a:pt x="18289" y="14188"/>
                </a:lnTo>
                <a:lnTo>
                  <a:pt x="18289" y="14259"/>
                </a:lnTo>
                <a:lnTo>
                  <a:pt x="18342" y="14329"/>
                </a:lnTo>
                <a:lnTo>
                  <a:pt x="18342" y="15035"/>
                </a:lnTo>
                <a:lnTo>
                  <a:pt x="18394" y="15176"/>
                </a:lnTo>
                <a:lnTo>
                  <a:pt x="18394" y="15388"/>
                </a:lnTo>
                <a:lnTo>
                  <a:pt x="18447" y="15529"/>
                </a:lnTo>
                <a:lnTo>
                  <a:pt x="18447" y="15671"/>
                </a:lnTo>
                <a:lnTo>
                  <a:pt x="18499" y="15812"/>
                </a:lnTo>
                <a:lnTo>
                  <a:pt x="18604" y="16235"/>
                </a:lnTo>
                <a:lnTo>
                  <a:pt x="18604" y="16376"/>
                </a:lnTo>
                <a:lnTo>
                  <a:pt x="18657" y="16447"/>
                </a:lnTo>
                <a:lnTo>
                  <a:pt x="18657" y="16941"/>
                </a:lnTo>
                <a:lnTo>
                  <a:pt x="18604" y="16941"/>
                </a:lnTo>
                <a:lnTo>
                  <a:pt x="18604" y="17012"/>
                </a:lnTo>
                <a:lnTo>
                  <a:pt x="18394" y="17012"/>
                </a:lnTo>
                <a:lnTo>
                  <a:pt x="18342" y="17082"/>
                </a:lnTo>
                <a:lnTo>
                  <a:pt x="18342" y="17435"/>
                </a:lnTo>
                <a:lnTo>
                  <a:pt x="18289" y="17506"/>
                </a:lnTo>
                <a:lnTo>
                  <a:pt x="18289" y="17576"/>
                </a:lnTo>
                <a:lnTo>
                  <a:pt x="18131" y="17788"/>
                </a:lnTo>
                <a:lnTo>
                  <a:pt x="18026" y="17859"/>
                </a:lnTo>
                <a:lnTo>
                  <a:pt x="17974" y="17929"/>
                </a:lnTo>
                <a:lnTo>
                  <a:pt x="17921" y="17929"/>
                </a:lnTo>
                <a:lnTo>
                  <a:pt x="17921" y="18212"/>
                </a:lnTo>
                <a:lnTo>
                  <a:pt x="17974" y="18353"/>
                </a:lnTo>
                <a:lnTo>
                  <a:pt x="17974" y="18706"/>
                </a:lnTo>
                <a:lnTo>
                  <a:pt x="17921" y="18706"/>
                </a:lnTo>
                <a:lnTo>
                  <a:pt x="17921" y="18776"/>
                </a:lnTo>
                <a:lnTo>
                  <a:pt x="17869" y="18776"/>
                </a:lnTo>
                <a:lnTo>
                  <a:pt x="17711" y="18988"/>
                </a:lnTo>
                <a:lnTo>
                  <a:pt x="17448" y="18988"/>
                </a:lnTo>
                <a:lnTo>
                  <a:pt x="17396" y="19059"/>
                </a:lnTo>
                <a:lnTo>
                  <a:pt x="17343" y="19059"/>
                </a:lnTo>
                <a:lnTo>
                  <a:pt x="17291" y="19129"/>
                </a:lnTo>
                <a:lnTo>
                  <a:pt x="17291" y="19553"/>
                </a:lnTo>
                <a:lnTo>
                  <a:pt x="17238" y="19624"/>
                </a:lnTo>
                <a:lnTo>
                  <a:pt x="17133" y="19624"/>
                </a:lnTo>
                <a:lnTo>
                  <a:pt x="17080" y="19694"/>
                </a:lnTo>
                <a:lnTo>
                  <a:pt x="16975" y="19694"/>
                </a:lnTo>
                <a:lnTo>
                  <a:pt x="16975" y="19765"/>
                </a:lnTo>
                <a:lnTo>
                  <a:pt x="16923" y="19835"/>
                </a:lnTo>
                <a:lnTo>
                  <a:pt x="16923" y="20188"/>
                </a:lnTo>
                <a:lnTo>
                  <a:pt x="16818" y="20329"/>
                </a:lnTo>
                <a:lnTo>
                  <a:pt x="16712" y="20329"/>
                </a:lnTo>
                <a:lnTo>
                  <a:pt x="16607" y="20400"/>
                </a:lnTo>
                <a:lnTo>
                  <a:pt x="16502" y="20400"/>
                </a:lnTo>
                <a:lnTo>
                  <a:pt x="16397" y="20471"/>
                </a:lnTo>
                <a:lnTo>
                  <a:pt x="16134" y="20471"/>
                </a:lnTo>
                <a:lnTo>
                  <a:pt x="15977" y="20400"/>
                </a:lnTo>
                <a:lnTo>
                  <a:pt x="15609" y="20400"/>
                </a:lnTo>
                <a:lnTo>
                  <a:pt x="15504" y="20471"/>
                </a:lnTo>
                <a:lnTo>
                  <a:pt x="15451" y="20471"/>
                </a:lnTo>
                <a:lnTo>
                  <a:pt x="15346" y="20541"/>
                </a:lnTo>
                <a:lnTo>
                  <a:pt x="15293" y="20541"/>
                </a:lnTo>
                <a:lnTo>
                  <a:pt x="15188" y="20612"/>
                </a:lnTo>
                <a:lnTo>
                  <a:pt x="15136" y="20682"/>
                </a:lnTo>
                <a:lnTo>
                  <a:pt x="15083" y="20682"/>
                </a:lnTo>
                <a:lnTo>
                  <a:pt x="14926" y="20894"/>
                </a:lnTo>
                <a:lnTo>
                  <a:pt x="14820" y="20965"/>
                </a:lnTo>
                <a:lnTo>
                  <a:pt x="14715" y="21106"/>
                </a:lnTo>
                <a:lnTo>
                  <a:pt x="14558" y="21247"/>
                </a:lnTo>
                <a:lnTo>
                  <a:pt x="14505" y="21318"/>
                </a:lnTo>
                <a:lnTo>
                  <a:pt x="14505" y="21388"/>
                </a:lnTo>
                <a:lnTo>
                  <a:pt x="14400" y="21529"/>
                </a:lnTo>
                <a:lnTo>
                  <a:pt x="14347" y="21529"/>
                </a:lnTo>
                <a:lnTo>
                  <a:pt x="14347" y="21600"/>
                </a:lnTo>
                <a:lnTo>
                  <a:pt x="14242" y="21600"/>
                </a:lnTo>
                <a:lnTo>
                  <a:pt x="14242" y="21459"/>
                </a:lnTo>
                <a:lnTo>
                  <a:pt x="14190" y="21459"/>
                </a:lnTo>
                <a:lnTo>
                  <a:pt x="14190" y="20965"/>
                </a:lnTo>
                <a:lnTo>
                  <a:pt x="14137" y="20965"/>
                </a:lnTo>
                <a:lnTo>
                  <a:pt x="14137" y="20894"/>
                </a:lnTo>
                <a:lnTo>
                  <a:pt x="14032" y="20753"/>
                </a:lnTo>
                <a:lnTo>
                  <a:pt x="13980" y="20753"/>
                </a:lnTo>
                <a:lnTo>
                  <a:pt x="13980" y="20682"/>
                </a:lnTo>
                <a:lnTo>
                  <a:pt x="13874" y="20682"/>
                </a:lnTo>
                <a:lnTo>
                  <a:pt x="13874" y="20753"/>
                </a:lnTo>
                <a:lnTo>
                  <a:pt x="13822" y="20753"/>
                </a:lnTo>
                <a:lnTo>
                  <a:pt x="13822" y="20894"/>
                </a:lnTo>
                <a:lnTo>
                  <a:pt x="13769" y="20894"/>
                </a:lnTo>
                <a:lnTo>
                  <a:pt x="13769" y="21106"/>
                </a:lnTo>
                <a:lnTo>
                  <a:pt x="13717" y="21247"/>
                </a:lnTo>
                <a:lnTo>
                  <a:pt x="13717" y="21318"/>
                </a:lnTo>
                <a:lnTo>
                  <a:pt x="13612" y="21035"/>
                </a:lnTo>
                <a:lnTo>
                  <a:pt x="13507" y="20824"/>
                </a:lnTo>
                <a:lnTo>
                  <a:pt x="13454" y="20682"/>
                </a:lnTo>
                <a:lnTo>
                  <a:pt x="13349" y="20471"/>
                </a:lnTo>
                <a:lnTo>
                  <a:pt x="13191" y="20259"/>
                </a:lnTo>
                <a:lnTo>
                  <a:pt x="13191" y="20188"/>
                </a:lnTo>
                <a:lnTo>
                  <a:pt x="13086" y="20188"/>
                </a:lnTo>
                <a:lnTo>
                  <a:pt x="12981" y="20047"/>
                </a:lnTo>
                <a:lnTo>
                  <a:pt x="12876" y="20047"/>
                </a:lnTo>
                <a:lnTo>
                  <a:pt x="12823" y="19976"/>
                </a:lnTo>
                <a:lnTo>
                  <a:pt x="12561" y="19976"/>
                </a:lnTo>
                <a:lnTo>
                  <a:pt x="12508" y="19906"/>
                </a:lnTo>
                <a:lnTo>
                  <a:pt x="12193" y="19906"/>
                </a:lnTo>
                <a:lnTo>
                  <a:pt x="12193" y="19976"/>
                </a:lnTo>
                <a:lnTo>
                  <a:pt x="12088" y="19976"/>
                </a:lnTo>
                <a:lnTo>
                  <a:pt x="12035" y="20047"/>
                </a:lnTo>
                <a:lnTo>
                  <a:pt x="11825" y="20188"/>
                </a:lnTo>
                <a:lnTo>
                  <a:pt x="11667" y="20329"/>
                </a:lnTo>
                <a:lnTo>
                  <a:pt x="11457" y="20471"/>
                </a:lnTo>
                <a:lnTo>
                  <a:pt x="11352" y="20471"/>
                </a:lnTo>
                <a:lnTo>
                  <a:pt x="11299" y="20541"/>
                </a:lnTo>
                <a:lnTo>
                  <a:pt x="11299" y="20612"/>
                </a:lnTo>
                <a:lnTo>
                  <a:pt x="11247" y="20612"/>
                </a:lnTo>
                <a:lnTo>
                  <a:pt x="11299" y="20682"/>
                </a:lnTo>
                <a:lnTo>
                  <a:pt x="11299" y="20824"/>
                </a:lnTo>
                <a:lnTo>
                  <a:pt x="11352" y="20894"/>
                </a:lnTo>
                <a:lnTo>
                  <a:pt x="11352" y="21106"/>
                </a:lnTo>
                <a:lnTo>
                  <a:pt x="11299" y="21176"/>
                </a:lnTo>
                <a:lnTo>
                  <a:pt x="10826" y="21176"/>
                </a:lnTo>
                <a:lnTo>
                  <a:pt x="10774" y="21035"/>
                </a:lnTo>
                <a:lnTo>
                  <a:pt x="10774" y="20894"/>
                </a:lnTo>
                <a:lnTo>
                  <a:pt x="10721" y="20894"/>
                </a:lnTo>
                <a:lnTo>
                  <a:pt x="10721" y="20824"/>
                </a:lnTo>
                <a:lnTo>
                  <a:pt x="10511" y="20824"/>
                </a:lnTo>
                <a:lnTo>
                  <a:pt x="10458" y="20753"/>
                </a:lnTo>
                <a:lnTo>
                  <a:pt x="10353" y="20753"/>
                </a:lnTo>
                <a:lnTo>
                  <a:pt x="10353" y="20682"/>
                </a:lnTo>
                <a:lnTo>
                  <a:pt x="10301" y="20682"/>
                </a:lnTo>
                <a:lnTo>
                  <a:pt x="10301" y="20118"/>
                </a:lnTo>
                <a:lnTo>
                  <a:pt x="10248" y="19976"/>
                </a:lnTo>
                <a:lnTo>
                  <a:pt x="10248" y="19765"/>
                </a:lnTo>
                <a:lnTo>
                  <a:pt x="10196" y="19694"/>
                </a:lnTo>
                <a:lnTo>
                  <a:pt x="10196" y="19624"/>
                </a:lnTo>
                <a:lnTo>
                  <a:pt x="10143" y="19553"/>
                </a:lnTo>
                <a:lnTo>
                  <a:pt x="10143" y="19482"/>
                </a:lnTo>
                <a:lnTo>
                  <a:pt x="10038" y="19341"/>
                </a:lnTo>
                <a:lnTo>
                  <a:pt x="9670" y="19341"/>
                </a:lnTo>
                <a:lnTo>
                  <a:pt x="9670" y="19271"/>
                </a:lnTo>
                <a:lnTo>
                  <a:pt x="9618" y="19271"/>
                </a:lnTo>
                <a:lnTo>
                  <a:pt x="9618" y="18918"/>
                </a:lnTo>
                <a:lnTo>
                  <a:pt x="9670" y="18847"/>
                </a:lnTo>
                <a:lnTo>
                  <a:pt x="9670" y="18776"/>
                </a:lnTo>
                <a:lnTo>
                  <a:pt x="9723" y="18776"/>
                </a:lnTo>
                <a:lnTo>
                  <a:pt x="9775" y="18706"/>
                </a:lnTo>
                <a:lnTo>
                  <a:pt x="9880" y="18635"/>
                </a:lnTo>
                <a:lnTo>
                  <a:pt x="9985" y="18494"/>
                </a:lnTo>
                <a:lnTo>
                  <a:pt x="10038" y="18353"/>
                </a:lnTo>
                <a:lnTo>
                  <a:pt x="10038" y="18282"/>
                </a:lnTo>
                <a:lnTo>
                  <a:pt x="10091" y="18212"/>
                </a:lnTo>
                <a:lnTo>
                  <a:pt x="10091" y="18000"/>
                </a:lnTo>
                <a:lnTo>
                  <a:pt x="10038" y="17929"/>
                </a:lnTo>
                <a:lnTo>
                  <a:pt x="10038" y="17859"/>
                </a:lnTo>
                <a:lnTo>
                  <a:pt x="9985" y="17647"/>
                </a:lnTo>
                <a:lnTo>
                  <a:pt x="9933" y="17576"/>
                </a:lnTo>
                <a:lnTo>
                  <a:pt x="9933" y="17435"/>
                </a:lnTo>
                <a:lnTo>
                  <a:pt x="9880" y="17365"/>
                </a:lnTo>
                <a:lnTo>
                  <a:pt x="9880" y="17294"/>
                </a:lnTo>
                <a:lnTo>
                  <a:pt x="9828" y="17224"/>
                </a:lnTo>
                <a:lnTo>
                  <a:pt x="9565" y="17224"/>
                </a:lnTo>
                <a:lnTo>
                  <a:pt x="9512" y="17294"/>
                </a:lnTo>
                <a:lnTo>
                  <a:pt x="9407" y="17294"/>
                </a:lnTo>
                <a:lnTo>
                  <a:pt x="9355" y="17224"/>
                </a:lnTo>
                <a:lnTo>
                  <a:pt x="9302" y="17082"/>
                </a:lnTo>
                <a:lnTo>
                  <a:pt x="9197" y="16941"/>
                </a:lnTo>
                <a:lnTo>
                  <a:pt x="9197" y="16871"/>
                </a:lnTo>
                <a:lnTo>
                  <a:pt x="9092" y="16729"/>
                </a:lnTo>
                <a:lnTo>
                  <a:pt x="9039" y="16729"/>
                </a:lnTo>
                <a:lnTo>
                  <a:pt x="8934" y="16588"/>
                </a:lnTo>
                <a:lnTo>
                  <a:pt x="8882" y="16588"/>
                </a:lnTo>
                <a:lnTo>
                  <a:pt x="8829" y="16518"/>
                </a:lnTo>
                <a:lnTo>
                  <a:pt x="8777" y="16518"/>
                </a:lnTo>
                <a:lnTo>
                  <a:pt x="8724" y="16447"/>
                </a:lnTo>
                <a:lnTo>
                  <a:pt x="8093" y="16447"/>
                </a:lnTo>
                <a:lnTo>
                  <a:pt x="8041" y="16518"/>
                </a:lnTo>
                <a:lnTo>
                  <a:pt x="7988" y="16518"/>
                </a:lnTo>
                <a:lnTo>
                  <a:pt x="7883" y="16659"/>
                </a:lnTo>
                <a:lnTo>
                  <a:pt x="7778" y="16659"/>
                </a:lnTo>
                <a:lnTo>
                  <a:pt x="7673" y="16800"/>
                </a:lnTo>
                <a:lnTo>
                  <a:pt x="7620" y="16800"/>
                </a:lnTo>
                <a:lnTo>
                  <a:pt x="7620" y="16871"/>
                </a:lnTo>
                <a:lnTo>
                  <a:pt x="7568" y="16941"/>
                </a:lnTo>
                <a:lnTo>
                  <a:pt x="7463" y="17224"/>
                </a:lnTo>
                <a:lnTo>
                  <a:pt x="6780" y="17224"/>
                </a:lnTo>
                <a:lnTo>
                  <a:pt x="6464" y="17012"/>
                </a:lnTo>
                <a:lnTo>
                  <a:pt x="6412" y="16941"/>
                </a:lnTo>
                <a:lnTo>
                  <a:pt x="6201" y="17435"/>
                </a:lnTo>
                <a:lnTo>
                  <a:pt x="6044" y="17365"/>
                </a:lnTo>
                <a:lnTo>
                  <a:pt x="5939" y="17294"/>
                </a:lnTo>
                <a:lnTo>
                  <a:pt x="5728" y="17294"/>
                </a:lnTo>
                <a:lnTo>
                  <a:pt x="5623" y="17224"/>
                </a:lnTo>
                <a:lnTo>
                  <a:pt x="4993" y="17224"/>
                </a:lnTo>
                <a:lnTo>
                  <a:pt x="4940" y="17153"/>
                </a:lnTo>
                <a:lnTo>
                  <a:pt x="4888" y="17153"/>
                </a:lnTo>
                <a:lnTo>
                  <a:pt x="4782" y="17082"/>
                </a:lnTo>
                <a:lnTo>
                  <a:pt x="4625" y="16941"/>
                </a:lnTo>
                <a:lnTo>
                  <a:pt x="4520" y="16871"/>
                </a:lnTo>
                <a:lnTo>
                  <a:pt x="4467" y="16800"/>
                </a:lnTo>
                <a:lnTo>
                  <a:pt x="4362" y="16800"/>
                </a:lnTo>
                <a:lnTo>
                  <a:pt x="4309" y="16729"/>
                </a:lnTo>
                <a:lnTo>
                  <a:pt x="4309" y="16094"/>
                </a:lnTo>
                <a:lnTo>
                  <a:pt x="4257" y="16094"/>
                </a:lnTo>
                <a:lnTo>
                  <a:pt x="4257" y="16165"/>
                </a:lnTo>
                <a:lnTo>
                  <a:pt x="4204" y="16165"/>
                </a:lnTo>
                <a:lnTo>
                  <a:pt x="4204" y="16376"/>
                </a:lnTo>
                <a:lnTo>
                  <a:pt x="4152" y="16447"/>
                </a:lnTo>
                <a:lnTo>
                  <a:pt x="3994" y="16447"/>
                </a:lnTo>
                <a:lnTo>
                  <a:pt x="3942" y="16376"/>
                </a:lnTo>
                <a:lnTo>
                  <a:pt x="3889" y="16376"/>
                </a:lnTo>
                <a:lnTo>
                  <a:pt x="3836" y="16306"/>
                </a:lnTo>
                <a:lnTo>
                  <a:pt x="3731" y="16235"/>
                </a:lnTo>
                <a:lnTo>
                  <a:pt x="3679" y="16165"/>
                </a:lnTo>
                <a:lnTo>
                  <a:pt x="3679" y="16094"/>
                </a:lnTo>
                <a:lnTo>
                  <a:pt x="3574" y="16024"/>
                </a:lnTo>
                <a:lnTo>
                  <a:pt x="3469" y="15882"/>
                </a:lnTo>
                <a:lnTo>
                  <a:pt x="3469" y="15812"/>
                </a:lnTo>
                <a:lnTo>
                  <a:pt x="3364" y="15812"/>
                </a:lnTo>
                <a:lnTo>
                  <a:pt x="3311" y="15741"/>
                </a:lnTo>
                <a:lnTo>
                  <a:pt x="2943" y="15741"/>
                </a:lnTo>
                <a:lnTo>
                  <a:pt x="2628" y="15318"/>
                </a:lnTo>
                <a:lnTo>
                  <a:pt x="2418" y="15318"/>
                </a:lnTo>
                <a:lnTo>
                  <a:pt x="2365" y="15247"/>
                </a:lnTo>
                <a:lnTo>
                  <a:pt x="2155" y="15247"/>
                </a:lnTo>
                <a:lnTo>
                  <a:pt x="2050" y="15106"/>
                </a:lnTo>
                <a:lnTo>
                  <a:pt x="2050" y="14753"/>
                </a:lnTo>
                <a:lnTo>
                  <a:pt x="2102" y="14612"/>
                </a:lnTo>
                <a:lnTo>
                  <a:pt x="2102" y="14259"/>
                </a:lnTo>
                <a:lnTo>
                  <a:pt x="1945" y="14047"/>
                </a:lnTo>
                <a:lnTo>
                  <a:pt x="1892" y="14047"/>
                </a:lnTo>
                <a:lnTo>
                  <a:pt x="1892" y="13976"/>
                </a:lnTo>
                <a:lnTo>
                  <a:pt x="1787" y="13976"/>
                </a:lnTo>
                <a:lnTo>
                  <a:pt x="1734" y="13906"/>
                </a:lnTo>
                <a:lnTo>
                  <a:pt x="1314" y="13906"/>
                </a:lnTo>
                <a:lnTo>
                  <a:pt x="1104" y="14047"/>
                </a:lnTo>
                <a:lnTo>
                  <a:pt x="1051" y="14118"/>
                </a:lnTo>
                <a:lnTo>
                  <a:pt x="893" y="14259"/>
                </a:lnTo>
                <a:lnTo>
                  <a:pt x="841" y="14329"/>
                </a:lnTo>
                <a:lnTo>
                  <a:pt x="788" y="14329"/>
                </a:lnTo>
                <a:lnTo>
                  <a:pt x="683" y="14188"/>
                </a:lnTo>
                <a:lnTo>
                  <a:pt x="578" y="14188"/>
                </a:lnTo>
                <a:lnTo>
                  <a:pt x="473" y="14047"/>
                </a:lnTo>
                <a:lnTo>
                  <a:pt x="473" y="13553"/>
                </a:lnTo>
                <a:lnTo>
                  <a:pt x="526" y="13412"/>
                </a:lnTo>
                <a:lnTo>
                  <a:pt x="526" y="13271"/>
                </a:lnTo>
                <a:lnTo>
                  <a:pt x="473" y="13271"/>
                </a:lnTo>
                <a:lnTo>
                  <a:pt x="473" y="13200"/>
                </a:lnTo>
                <a:lnTo>
                  <a:pt x="315" y="12988"/>
                </a:lnTo>
                <a:lnTo>
                  <a:pt x="315" y="12635"/>
                </a:lnTo>
                <a:lnTo>
                  <a:pt x="368" y="12494"/>
                </a:lnTo>
                <a:lnTo>
                  <a:pt x="368" y="12424"/>
                </a:lnTo>
                <a:lnTo>
                  <a:pt x="473" y="11576"/>
                </a:lnTo>
                <a:lnTo>
                  <a:pt x="473" y="11365"/>
                </a:lnTo>
                <a:lnTo>
                  <a:pt x="526" y="11294"/>
                </a:lnTo>
                <a:lnTo>
                  <a:pt x="526" y="11224"/>
                </a:lnTo>
                <a:lnTo>
                  <a:pt x="473" y="11224"/>
                </a:lnTo>
                <a:lnTo>
                  <a:pt x="473" y="11153"/>
                </a:lnTo>
                <a:lnTo>
                  <a:pt x="420" y="11153"/>
                </a:lnTo>
                <a:lnTo>
                  <a:pt x="420" y="11224"/>
                </a:lnTo>
                <a:lnTo>
                  <a:pt x="368" y="11224"/>
                </a:lnTo>
                <a:lnTo>
                  <a:pt x="315" y="11153"/>
                </a:lnTo>
                <a:lnTo>
                  <a:pt x="210" y="11153"/>
                </a:lnTo>
                <a:lnTo>
                  <a:pt x="105" y="11012"/>
                </a:lnTo>
                <a:lnTo>
                  <a:pt x="53" y="11012"/>
                </a:lnTo>
                <a:lnTo>
                  <a:pt x="53" y="10941"/>
                </a:lnTo>
                <a:lnTo>
                  <a:pt x="0" y="10871"/>
                </a:lnTo>
                <a:lnTo>
                  <a:pt x="0" y="10235"/>
                </a:lnTo>
                <a:lnTo>
                  <a:pt x="53" y="10165"/>
                </a:lnTo>
                <a:lnTo>
                  <a:pt x="53" y="10024"/>
                </a:lnTo>
                <a:lnTo>
                  <a:pt x="105" y="10024"/>
                </a:lnTo>
                <a:lnTo>
                  <a:pt x="105" y="9953"/>
                </a:lnTo>
                <a:lnTo>
                  <a:pt x="158" y="9882"/>
                </a:lnTo>
                <a:lnTo>
                  <a:pt x="210" y="9882"/>
                </a:lnTo>
                <a:lnTo>
                  <a:pt x="315" y="9741"/>
                </a:lnTo>
                <a:lnTo>
                  <a:pt x="420" y="9741"/>
                </a:lnTo>
                <a:lnTo>
                  <a:pt x="473" y="9812"/>
                </a:lnTo>
                <a:lnTo>
                  <a:pt x="526" y="9812"/>
                </a:lnTo>
                <a:lnTo>
                  <a:pt x="578" y="9882"/>
                </a:lnTo>
                <a:lnTo>
                  <a:pt x="631" y="9882"/>
                </a:lnTo>
                <a:lnTo>
                  <a:pt x="683" y="10024"/>
                </a:lnTo>
                <a:lnTo>
                  <a:pt x="788" y="10094"/>
                </a:lnTo>
                <a:lnTo>
                  <a:pt x="841" y="10165"/>
                </a:lnTo>
                <a:lnTo>
                  <a:pt x="946" y="10235"/>
                </a:lnTo>
                <a:lnTo>
                  <a:pt x="999" y="10165"/>
                </a:lnTo>
                <a:lnTo>
                  <a:pt x="1051" y="10024"/>
                </a:lnTo>
                <a:lnTo>
                  <a:pt x="1104" y="10024"/>
                </a:lnTo>
                <a:lnTo>
                  <a:pt x="1104" y="9882"/>
                </a:lnTo>
                <a:lnTo>
                  <a:pt x="1051" y="9812"/>
                </a:lnTo>
                <a:lnTo>
                  <a:pt x="1051" y="9671"/>
                </a:lnTo>
                <a:lnTo>
                  <a:pt x="1104" y="9600"/>
                </a:lnTo>
                <a:lnTo>
                  <a:pt x="1209" y="9600"/>
                </a:lnTo>
                <a:lnTo>
                  <a:pt x="1209" y="9529"/>
                </a:lnTo>
                <a:lnTo>
                  <a:pt x="1682" y="9529"/>
                </a:lnTo>
                <a:lnTo>
                  <a:pt x="1734" y="9459"/>
                </a:lnTo>
                <a:lnTo>
                  <a:pt x="1734" y="9388"/>
                </a:lnTo>
                <a:lnTo>
                  <a:pt x="1839" y="9247"/>
                </a:lnTo>
                <a:lnTo>
                  <a:pt x="1839" y="9176"/>
                </a:lnTo>
                <a:lnTo>
                  <a:pt x="1892" y="9176"/>
                </a:lnTo>
                <a:lnTo>
                  <a:pt x="1945" y="9106"/>
                </a:lnTo>
                <a:lnTo>
                  <a:pt x="1997" y="9106"/>
                </a:lnTo>
                <a:lnTo>
                  <a:pt x="2050" y="9035"/>
                </a:lnTo>
                <a:lnTo>
                  <a:pt x="2155" y="9035"/>
                </a:lnTo>
                <a:lnTo>
                  <a:pt x="2155" y="8894"/>
                </a:lnTo>
                <a:lnTo>
                  <a:pt x="2207" y="8824"/>
                </a:lnTo>
                <a:lnTo>
                  <a:pt x="2207" y="8753"/>
                </a:lnTo>
                <a:lnTo>
                  <a:pt x="2260" y="8682"/>
                </a:lnTo>
                <a:lnTo>
                  <a:pt x="2260" y="7765"/>
                </a:lnTo>
                <a:lnTo>
                  <a:pt x="2207" y="7694"/>
                </a:lnTo>
                <a:lnTo>
                  <a:pt x="2207" y="7553"/>
                </a:lnTo>
                <a:lnTo>
                  <a:pt x="2155" y="7553"/>
                </a:lnTo>
                <a:lnTo>
                  <a:pt x="2102" y="7482"/>
                </a:lnTo>
                <a:lnTo>
                  <a:pt x="1945" y="7482"/>
                </a:lnTo>
                <a:lnTo>
                  <a:pt x="1945" y="7412"/>
                </a:lnTo>
                <a:lnTo>
                  <a:pt x="1892" y="7412"/>
                </a:lnTo>
                <a:lnTo>
                  <a:pt x="1892" y="7271"/>
                </a:lnTo>
                <a:lnTo>
                  <a:pt x="1945" y="7200"/>
                </a:lnTo>
                <a:lnTo>
                  <a:pt x="1945" y="7129"/>
                </a:lnTo>
                <a:lnTo>
                  <a:pt x="2050" y="6988"/>
                </a:lnTo>
                <a:lnTo>
                  <a:pt x="2207" y="6988"/>
                </a:lnTo>
                <a:lnTo>
                  <a:pt x="2312" y="6918"/>
                </a:lnTo>
                <a:lnTo>
                  <a:pt x="2785" y="6918"/>
                </a:lnTo>
                <a:lnTo>
                  <a:pt x="2838" y="6776"/>
                </a:lnTo>
                <a:lnTo>
                  <a:pt x="2891" y="6706"/>
                </a:lnTo>
                <a:lnTo>
                  <a:pt x="2891" y="6635"/>
                </a:lnTo>
                <a:lnTo>
                  <a:pt x="2943" y="6565"/>
                </a:lnTo>
                <a:lnTo>
                  <a:pt x="2943" y="6282"/>
                </a:lnTo>
                <a:lnTo>
                  <a:pt x="2891" y="6141"/>
                </a:lnTo>
                <a:lnTo>
                  <a:pt x="2891" y="6071"/>
                </a:lnTo>
                <a:lnTo>
                  <a:pt x="2943" y="6000"/>
                </a:lnTo>
                <a:lnTo>
                  <a:pt x="2943" y="5929"/>
                </a:lnTo>
                <a:lnTo>
                  <a:pt x="3101" y="5718"/>
                </a:lnTo>
                <a:lnTo>
                  <a:pt x="3258" y="5718"/>
                </a:lnTo>
                <a:lnTo>
                  <a:pt x="3311" y="5647"/>
                </a:lnTo>
                <a:lnTo>
                  <a:pt x="3416" y="5647"/>
                </a:lnTo>
                <a:lnTo>
                  <a:pt x="3469" y="5718"/>
                </a:lnTo>
                <a:lnTo>
                  <a:pt x="3521" y="5718"/>
                </a:lnTo>
                <a:lnTo>
                  <a:pt x="3574" y="5788"/>
                </a:lnTo>
                <a:lnTo>
                  <a:pt x="3626" y="5788"/>
                </a:lnTo>
                <a:lnTo>
                  <a:pt x="3731" y="5859"/>
                </a:lnTo>
                <a:lnTo>
                  <a:pt x="3784" y="5859"/>
                </a:lnTo>
                <a:lnTo>
                  <a:pt x="3836" y="5788"/>
                </a:lnTo>
                <a:lnTo>
                  <a:pt x="3836" y="5718"/>
                </a:lnTo>
                <a:lnTo>
                  <a:pt x="3889" y="5718"/>
                </a:lnTo>
                <a:lnTo>
                  <a:pt x="3889" y="5506"/>
                </a:lnTo>
                <a:lnTo>
                  <a:pt x="3942" y="5294"/>
                </a:lnTo>
                <a:lnTo>
                  <a:pt x="3942" y="4729"/>
                </a:lnTo>
                <a:lnTo>
                  <a:pt x="3994" y="4659"/>
                </a:lnTo>
                <a:lnTo>
                  <a:pt x="3994" y="4588"/>
                </a:lnTo>
                <a:lnTo>
                  <a:pt x="4099" y="4447"/>
                </a:lnTo>
                <a:lnTo>
                  <a:pt x="4152" y="4447"/>
                </a:lnTo>
                <a:lnTo>
                  <a:pt x="4204" y="4376"/>
                </a:lnTo>
                <a:lnTo>
                  <a:pt x="4467" y="4376"/>
                </a:lnTo>
                <a:lnTo>
                  <a:pt x="4467" y="4306"/>
                </a:lnTo>
                <a:lnTo>
                  <a:pt x="4520" y="4235"/>
                </a:lnTo>
                <a:lnTo>
                  <a:pt x="4520" y="4024"/>
                </a:lnTo>
                <a:lnTo>
                  <a:pt x="4572" y="3953"/>
                </a:lnTo>
                <a:lnTo>
                  <a:pt x="4572" y="3882"/>
                </a:lnTo>
                <a:lnTo>
                  <a:pt x="4625" y="3882"/>
                </a:lnTo>
                <a:lnTo>
                  <a:pt x="4677" y="3812"/>
                </a:lnTo>
                <a:lnTo>
                  <a:pt x="4782" y="3741"/>
                </a:lnTo>
                <a:lnTo>
                  <a:pt x="4782" y="3671"/>
                </a:lnTo>
                <a:lnTo>
                  <a:pt x="4888" y="3882"/>
                </a:lnTo>
                <a:lnTo>
                  <a:pt x="4940" y="4024"/>
                </a:lnTo>
                <a:lnTo>
                  <a:pt x="4993" y="4024"/>
                </a:lnTo>
                <a:lnTo>
                  <a:pt x="4993" y="4094"/>
                </a:lnTo>
                <a:lnTo>
                  <a:pt x="5045" y="4094"/>
                </a:lnTo>
                <a:lnTo>
                  <a:pt x="5045" y="4165"/>
                </a:lnTo>
                <a:lnTo>
                  <a:pt x="5098" y="4165"/>
                </a:lnTo>
                <a:lnTo>
                  <a:pt x="5308" y="4306"/>
                </a:lnTo>
                <a:lnTo>
                  <a:pt x="5361" y="4306"/>
                </a:lnTo>
                <a:lnTo>
                  <a:pt x="5466" y="4376"/>
                </a:lnTo>
                <a:lnTo>
                  <a:pt x="5623" y="4588"/>
                </a:lnTo>
                <a:lnTo>
                  <a:pt x="5623" y="4729"/>
                </a:lnTo>
                <a:lnTo>
                  <a:pt x="5676" y="4941"/>
                </a:lnTo>
                <a:lnTo>
                  <a:pt x="5676" y="5082"/>
                </a:lnTo>
                <a:lnTo>
                  <a:pt x="5728" y="5153"/>
                </a:lnTo>
                <a:lnTo>
                  <a:pt x="5728" y="5294"/>
                </a:lnTo>
                <a:lnTo>
                  <a:pt x="5781" y="5365"/>
                </a:lnTo>
                <a:lnTo>
                  <a:pt x="5781" y="5506"/>
                </a:lnTo>
                <a:lnTo>
                  <a:pt x="5834" y="5647"/>
                </a:lnTo>
                <a:lnTo>
                  <a:pt x="5886" y="5718"/>
                </a:lnTo>
                <a:lnTo>
                  <a:pt x="5886" y="5859"/>
                </a:lnTo>
                <a:lnTo>
                  <a:pt x="5939" y="5859"/>
                </a:lnTo>
                <a:lnTo>
                  <a:pt x="5939" y="5929"/>
                </a:lnTo>
                <a:lnTo>
                  <a:pt x="5991" y="5929"/>
                </a:lnTo>
                <a:lnTo>
                  <a:pt x="6044" y="6000"/>
                </a:lnTo>
                <a:lnTo>
                  <a:pt x="6201" y="6000"/>
                </a:lnTo>
                <a:lnTo>
                  <a:pt x="6254" y="6071"/>
                </a:lnTo>
                <a:lnTo>
                  <a:pt x="6622" y="6071"/>
                </a:lnTo>
                <a:lnTo>
                  <a:pt x="6727" y="6141"/>
                </a:lnTo>
                <a:lnTo>
                  <a:pt x="6832" y="6141"/>
                </a:lnTo>
                <a:lnTo>
                  <a:pt x="7042" y="6212"/>
                </a:lnTo>
                <a:lnTo>
                  <a:pt x="7147" y="6212"/>
                </a:lnTo>
                <a:lnTo>
                  <a:pt x="7200" y="6282"/>
                </a:lnTo>
                <a:lnTo>
                  <a:pt x="7305" y="6353"/>
                </a:lnTo>
                <a:lnTo>
                  <a:pt x="7463" y="6424"/>
                </a:lnTo>
                <a:lnTo>
                  <a:pt x="7515" y="6424"/>
                </a:lnTo>
                <a:lnTo>
                  <a:pt x="7568" y="6494"/>
                </a:lnTo>
                <a:lnTo>
                  <a:pt x="7620" y="6494"/>
                </a:lnTo>
                <a:lnTo>
                  <a:pt x="7620" y="6565"/>
                </a:lnTo>
                <a:lnTo>
                  <a:pt x="7673" y="6565"/>
                </a:lnTo>
                <a:lnTo>
                  <a:pt x="7673" y="6635"/>
                </a:lnTo>
                <a:lnTo>
                  <a:pt x="7726" y="6706"/>
                </a:lnTo>
                <a:lnTo>
                  <a:pt x="7726" y="6776"/>
                </a:lnTo>
                <a:lnTo>
                  <a:pt x="7778" y="6847"/>
                </a:lnTo>
                <a:lnTo>
                  <a:pt x="7831" y="7059"/>
                </a:lnTo>
                <a:lnTo>
                  <a:pt x="7883" y="7129"/>
                </a:lnTo>
                <a:lnTo>
                  <a:pt x="7883" y="7200"/>
                </a:lnTo>
                <a:lnTo>
                  <a:pt x="8146" y="7553"/>
                </a:lnTo>
                <a:lnTo>
                  <a:pt x="8199" y="7553"/>
                </a:lnTo>
                <a:lnTo>
                  <a:pt x="8251" y="7624"/>
                </a:lnTo>
                <a:lnTo>
                  <a:pt x="8356" y="7624"/>
                </a:lnTo>
                <a:lnTo>
                  <a:pt x="8514" y="7694"/>
                </a:lnTo>
                <a:lnTo>
                  <a:pt x="9828" y="7694"/>
                </a:lnTo>
                <a:lnTo>
                  <a:pt x="9933" y="7765"/>
                </a:lnTo>
                <a:lnTo>
                  <a:pt x="10301" y="7765"/>
                </a:lnTo>
                <a:lnTo>
                  <a:pt x="10406" y="7835"/>
                </a:lnTo>
                <a:lnTo>
                  <a:pt x="10511" y="7835"/>
                </a:lnTo>
                <a:lnTo>
                  <a:pt x="10669" y="7906"/>
                </a:lnTo>
                <a:lnTo>
                  <a:pt x="10774" y="7976"/>
                </a:lnTo>
                <a:lnTo>
                  <a:pt x="10826" y="7976"/>
                </a:lnTo>
                <a:lnTo>
                  <a:pt x="10879" y="8047"/>
                </a:lnTo>
                <a:lnTo>
                  <a:pt x="11036" y="8188"/>
                </a:lnTo>
                <a:lnTo>
                  <a:pt x="11089" y="8259"/>
                </a:lnTo>
                <a:lnTo>
                  <a:pt x="11194" y="8259"/>
                </a:lnTo>
                <a:lnTo>
                  <a:pt x="11247" y="8329"/>
                </a:lnTo>
                <a:lnTo>
                  <a:pt x="11509" y="8329"/>
                </a:lnTo>
                <a:lnTo>
                  <a:pt x="11615" y="8259"/>
                </a:lnTo>
                <a:lnTo>
                  <a:pt x="11667" y="8259"/>
                </a:lnTo>
                <a:lnTo>
                  <a:pt x="11772" y="8188"/>
                </a:lnTo>
                <a:lnTo>
                  <a:pt x="11825" y="8188"/>
                </a:lnTo>
                <a:lnTo>
                  <a:pt x="11877" y="8118"/>
                </a:lnTo>
                <a:lnTo>
                  <a:pt x="11930" y="8118"/>
                </a:lnTo>
                <a:lnTo>
                  <a:pt x="11930" y="8047"/>
                </a:lnTo>
                <a:lnTo>
                  <a:pt x="12035" y="7976"/>
                </a:lnTo>
                <a:lnTo>
                  <a:pt x="12088" y="7906"/>
                </a:lnTo>
                <a:lnTo>
                  <a:pt x="12088" y="7835"/>
                </a:lnTo>
                <a:lnTo>
                  <a:pt x="12455" y="7835"/>
                </a:lnTo>
                <a:lnTo>
                  <a:pt x="12561" y="7906"/>
                </a:lnTo>
                <a:lnTo>
                  <a:pt x="12666" y="7906"/>
                </a:lnTo>
                <a:lnTo>
                  <a:pt x="12771" y="7976"/>
                </a:lnTo>
                <a:lnTo>
                  <a:pt x="12928" y="7976"/>
                </a:lnTo>
                <a:lnTo>
                  <a:pt x="12981" y="7906"/>
                </a:lnTo>
                <a:lnTo>
                  <a:pt x="13034" y="7906"/>
                </a:lnTo>
                <a:lnTo>
                  <a:pt x="13086" y="7835"/>
                </a:lnTo>
                <a:lnTo>
                  <a:pt x="13191" y="7765"/>
                </a:lnTo>
                <a:lnTo>
                  <a:pt x="13559" y="7271"/>
                </a:lnTo>
                <a:lnTo>
                  <a:pt x="13559" y="7059"/>
                </a:lnTo>
                <a:lnTo>
                  <a:pt x="13612" y="6988"/>
                </a:lnTo>
                <a:lnTo>
                  <a:pt x="13612" y="6565"/>
                </a:lnTo>
                <a:lnTo>
                  <a:pt x="13559" y="6494"/>
                </a:lnTo>
                <a:lnTo>
                  <a:pt x="13559" y="6071"/>
                </a:lnTo>
                <a:lnTo>
                  <a:pt x="13717" y="6071"/>
                </a:lnTo>
                <a:lnTo>
                  <a:pt x="13769" y="6141"/>
                </a:lnTo>
                <a:lnTo>
                  <a:pt x="13822" y="6141"/>
                </a:lnTo>
                <a:lnTo>
                  <a:pt x="13874" y="6212"/>
                </a:lnTo>
                <a:lnTo>
                  <a:pt x="13980" y="6282"/>
                </a:lnTo>
                <a:lnTo>
                  <a:pt x="14190" y="6282"/>
                </a:lnTo>
                <a:lnTo>
                  <a:pt x="14190" y="6212"/>
                </a:lnTo>
                <a:lnTo>
                  <a:pt x="14400" y="5929"/>
                </a:lnTo>
                <a:lnTo>
                  <a:pt x="14400" y="5859"/>
                </a:lnTo>
                <a:lnTo>
                  <a:pt x="14453" y="5788"/>
                </a:lnTo>
                <a:lnTo>
                  <a:pt x="14558" y="5718"/>
                </a:lnTo>
                <a:lnTo>
                  <a:pt x="14768" y="5435"/>
                </a:lnTo>
                <a:lnTo>
                  <a:pt x="14926" y="5365"/>
                </a:lnTo>
                <a:lnTo>
                  <a:pt x="15241" y="5082"/>
                </a:lnTo>
                <a:lnTo>
                  <a:pt x="15346" y="5012"/>
                </a:lnTo>
                <a:lnTo>
                  <a:pt x="15451" y="5012"/>
                </a:lnTo>
                <a:lnTo>
                  <a:pt x="15504" y="4941"/>
                </a:lnTo>
                <a:lnTo>
                  <a:pt x="15609" y="4941"/>
                </a:lnTo>
                <a:lnTo>
                  <a:pt x="15819" y="4800"/>
                </a:lnTo>
                <a:lnTo>
                  <a:pt x="15872" y="4800"/>
                </a:lnTo>
                <a:lnTo>
                  <a:pt x="15924" y="4729"/>
                </a:lnTo>
                <a:lnTo>
                  <a:pt x="15977" y="4729"/>
                </a:lnTo>
                <a:lnTo>
                  <a:pt x="15977" y="4659"/>
                </a:lnTo>
                <a:lnTo>
                  <a:pt x="16029" y="4588"/>
                </a:lnTo>
                <a:lnTo>
                  <a:pt x="16029" y="4518"/>
                </a:lnTo>
                <a:lnTo>
                  <a:pt x="15977" y="4447"/>
                </a:lnTo>
                <a:lnTo>
                  <a:pt x="15977" y="4376"/>
                </a:lnTo>
                <a:lnTo>
                  <a:pt x="15766" y="4094"/>
                </a:lnTo>
                <a:lnTo>
                  <a:pt x="15661" y="4094"/>
                </a:lnTo>
                <a:lnTo>
                  <a:pt x="15609" y="4024"/>
                </a:lnTo>
                <a:lnTo>
                  <a:pt x="15556" y="4024"/>
                </a:lnTo>
                <a:lnTo>
                  <a:pt x="15504" y="4094"/>
                </a:lnTo>
                <a:lnTo>
                  <a:pt x="15346" y="4094"/>
                </a:lnTo>
                <a:lnTo>
                  <a:pt x="15241" y="4165"/>
                </a:lnTo>
                <a:lnTo>
                  <a:pt x="15083" y="4165"/>
                </a:lnTo>
                <a:lnTo>
                  <a:pt x="15031" y="4235"/>
                </a:lnTo>
                <a:lnTo>
                  <a:pt x="14926" y="4235"/>
                </a:lnTo>
                <a:lnTo>
                  <a:pt x="14926" y="4306"/>
                </a:lnTo>
                <a:lnTo>
                  <a:pt x="14768" y="4306"/>
                </a:lnTo>
                <a:lnTo>
                  <a:pt x="14768" y="4235"/>
                </a:lnTo>
                <a:lnTo>
                  <a:pt x="14715" y="4165"/>
                </a:lnTo>
                <a:lnTo>
                  <a:pt x="14715" y="4094"/>
                </a:lnTo>
                <a:lnTo>
                  <a:pt x="14663" y="3953"/>
                </a:lnTo>
                <a:lnTo>
                  <a:pt x="14663" y="2824"/>
                </a:lnTo>
                <a:lnTo>
                  <a:pt x="14768" y="2541"/>
                </a:lnTo>
                <a:lnTo>
                  <a:pt x="14768" y="2612"/>
                </a:lnTo>
                <a:lnTo>
                  <a:pt x="14873" y="2682"/>
                </a:lnTo>
                <a:lnTo>
                  <a:pt x="15031" y="2894"/>
                </a:lnTo>
                <a:lnTo>
                  <a:pt x="15031" y="2965"/>
                </a:lnTo>
                <a:lnTo>
                  <a:pt x="15556" y="2965"/>
                </a:lnTo>
                <a:lnTo>
                  <a:pt x="15556" y="2894"/>
                </a:lnTo>
                <a:lnTo>
                  <a:pt x="15609" y="2824"/>
                </a:lnTo>
                <a:lnTo>
                  <a:pt x="15609" y="2047"/>
                </a:lnTo>
                <a:lnTo>
                  <a:pt x="15661" y="1976"/>
                </a:lnTo>
                <a:lnTo>
                  <a:pt x="15661" y="1906"/>
                </a:lnTo>
                <a:lnTo>
                  <a:pt x="15714" y="1835"/>
                </a:lnTo>
                <a:lnTo>
                  <a:pt x="15766" y="1835"/>
                </a:lnTo>
                <a:lnTo>
                  <a:pt x="15819" y="1765"/>
                </a:lnTo>
                <a:lnTo>
                  <a:pt x="15872" y="1765"/>
                </a:lnTo>
                <a:lnTo>
                  <a:pt x="15872" y="1694"/>
                </a:lnTo>
                <a:lnTo>
                  <a:pt x="15924" y="1694"/>
                </a:lnTo>
                <a:lnTo>
                  <a:pt x="15924" y="1624"/>
                </a:lnTo>
                <a:lnTo>
                  <a:pt x="15977" y="1553"/>
                </a:lnTo>
                <a:lnTo>
                  <a:pt x="15924" y="1482"/>
                </a:lnTo>
                <a:lnTo>
                  <a:pt x="15924" y="1341"/>
                </a:lnTo>
                <a:lnTo>
                  <a:pt x="15872" y="1271"/>
                </a:lnTo>
                <a:lnTo>
                  <a:pt x="15819" y="1129"/>
                </a:lnTo>
                <a:lnTo>
                  <a:pt x="15766" y="1059"/>
                </a:lnTo>
                <a:lnTo>
                  <a:pt x="15714" y="918"/>
                </a:lnTo>
                <a:lnTo>
                  <a:pt x="15714" y="776"/>
                </a:lnTo>
                <a:lnTo>
                  <a:pt x="15661" y="776"/>
                </a:lnTo>
                <a:lnTo>
                  <a:pt x="15661" y="706"/>
                </a:lnTo>
                <a:lnTo>
                  <a:pt x="15714" y="635"/>
                </a:lnTo>
                <a:lnTo>
                  <a:pt x="15714" y="494"/>
                </a:lnTo>
                <a:lnTo>
                  <a:pt x="15766" y="424"/>
                </a:lnTo>
                <a:lnTo>
                  <a:pt x="15766" y="353"/>
                </a:lnTo>
                <a:lnTo>
                  <a:pt x="15872" y="212"/>
                </a:lnTo>
                <a:lnTo>
                  <a:pt x="15872" y="141"/>
                </a:lnTo>
                <a:lnTo>
                  <a:pt x="15977" y="141"/>
                </a:lnTo>
                <a:lnTo>
                  <a:pt x="16029" y="71"/>
                </a:lnTo>
                <a:lnTo>
                  <a:pt x="16134" y="71"/>
                </a:lnTo>
                <a:lnTo>
                  <a:pt x="16239" y="0"/>
                </a:lnTo>
                <a:lnTo>
                  <a:pt x="16818" y="0"/>
                </a:lnTo>
                <a:lnTo>
                  <a:pt x="16923" y="71"/>
                </a:lnTo>
                <a:lnTo>
                  <a:pt x="17133" y="71"/>
                </a:lnTo>
                <a:lnTo>
                  <a:pt x="17238" y="141"/>
                </a:lnTo>
                <a:lnTo>
                  <a:pt x="17343" y="141"/>
                </a:lnTo>
                <a:lnTo>
                  <a:pt x="17448" y="212"/>
                </a:lnTo>
                <a:lnTo>
                  <a:pt x="17553" y="212"/>
                </a:lnTo>
                <a:lnTo>
                  <a:pt x="17553" y="282"/>
                </a:lnTo>
                <a:lnTo>
                  <a:pt x="17921" y="776"/>
                </a:lnTo>
                <a:lnTo>
                  <a:pt x="17974" y="918"/>
                </a:lnTo>
                <a:lnTo>
                  <a:pt x="18079" y="988"/>
                </a:lnTo>
                <a:lnTo>
                  <a:pt x="18342" y="1341"/>
                </a:lnTo>
                <a:lnTo>
                  <a:pt x="18394" y="1482"/>
                </a:lnTo>
                <a:lnTo>
                  <a:pt x="18499" y="1553"/>
                </a:lnTo>
                <a:lnTo>
                  <a:pt x="18499" y="1624"/>
                </a:lnTo>
                <a:lnTo>
                  <a:pt x="18552" y="1694"/>
                </a:lnTo>
                <a:lnTo>
                  <a:pt x="18552" y="1835"/>
                </a:lnTo>
                <a:lnTo>
                  <a:pt x="18604" y="1976"/>
                </a:lnTo>
                <a:lnTo>
                  <a:pt x="18604" y="2329"/>
                </a:lnTo>
                <a:lnTo>
                  <a:pt x="18709" y="2471"/>
                </a:lnTo>
                <a:lnTo>
                  <a:pt x="18762" y="2612"/>
                </a:lnTo>
                <a:lnTo>
                  <a:pt x="18815" y="2612"/>
                </a:lnTo>
                <a:lnTo>
                  <a:pt x="18867" y="2682"/>
                </a:lnTo>
                <a:lnTo>
                  <a:pt x="18867" y="2753"/>
                </a:lnTo>
                <a:lnTo>
                  <a:pt x="18920" y="2824"/>
                </a:lnTo>
                <a:lnTo>
                  <a:pt x="19025" y="2824"/>
                </a:lnTo>
                <a:lnTo>
                  <a:pt x="19077" y="2894"/>
                </a:lnTo>
                <a:lnTo>
                  <a:pt x="19445" y="2894"/>
                </a:lnTo>
                <a:lnTo>
                  <a:pt x="19498" y="2965"/>
                </a:lnTo>
                <a:lnTo>
                  <a:pt x="19603" y="2965"/>
                </a:lnTo>
                <a:lnTo>
                  <a:pt x="19603" y="3035"/>
                </a:lnTo>
                <a:lnTo>
                  <a:pt x="19655" y="3035"/>
                </a:lnTo>
                <a:lnTo>
                  <a:pt x="19866" y="3318"/>
                </a:lnTo>
                <a:lnTo>
                  <a:pt x="20076" y="3459"/>
                </a:lnTo>
                <a:lnTo>
                  <a:pt x="20128" y="3600"/>
                </a:lnTo>
                <a:lnTo>
                  <a:pt x="20181" y="3600"/>
                </a:lnTo>
                <a:lnTo>
                  <a:pt x="20234" y="3671"/>
                </a:lnTo>
                <a:lnTo>
                  <a:pt x="20234" y="3741"/>
                </a:lnTo>
                <a:lnTo>
                  <a:pt x="20286" y="3812"/>
                </a:lnTo>
                <a:lnTo>
                  <a:pt x="20286" y="3882"/>
                </a:lnTo>
                <a:lnTo>
                  <a:pt x="20339" y="3953"/>
                </a:lnTo>
                <a:lnTo>
                  <a:pt x="20391" y="3953"/>
                </a:lnTo>
                <a:lnTo>
                  <a:pt x="20444" y="4024"/>
                </a:lnTo>
                <a:lnTo>
                  <a:pt x="20759" y="4024"/>
                </a:lnTo>
                <a:lnTo>
                  <a:pt x="20812" y="3953"/>
                </a:lnTo>
                <a:lnTo>
                  <a:pt x="20917" y="3953"/>
                </a:lnTo>
                <a:lnTo>
                  <a:pt x="21074" y="3882"/>
                </a:lnTo>
                <a:lnTo>
                  <a:pt x="21180" y="3812"/>
                </a:lnTo>
                <a:lnTo>
                  <a:pt x="21442" y="3812"/>
                </a:lnTo>
                <a:lnTo>
                  <a:pt x="21442" y="3882"/>
                </a:lnTo>
                <a:lnTo>
                  <a:pt x="21495" y="3953"/>
                </a:lnTo>
                <a:lnTo>
                  <a:pt x="21495" y="4024"/>
                </a:lnTo>
                <a:lnTo>
                  <a:pt x="21547" y="4094"/>
                </a:lnTo>
                <a:lnTo>
                  <a:pt x="21547" y="4165"/>
                </a:lnTo>
                <a:lnTo>
                  <a:pt x="21600" y="4306"/>
                </a:lnTo>
                <a:lnTo>
                  <a:pt x="21600" y="4588"/>
                </a:lnTo>
                <a:lnTo>
                  <a:pt x="21547" y="4588"/>
                </a:lnTo>
                <a:lnTo>
                  <a:pt x="21442" y="4729"/>
                </a:lnTo>
                <a:lnTo>
                  <a:pt x="21337" y="4729"/>
                </a:lnTo>
                <a:lnTo>
                  <a:pt x="21337" y="5506"/>
                </a:lnTo>
                <a:lnTo>
                  <a:pt x="21390" y="5647"/>
                </a:lnTo>
                <a:lnTo>
                  <a:pt x="21390" y="5929"/>
                </a:lnTo>
                <a:lnTo>
                  <a:pt x="21337" y="6000"/>
                </a:lnTo>
                <a:lnTo>
                  <a:pt x="21337" y="6071"/>
                </a:lnTo>
                <a:lnTo>
                  <a:pt x="21127" y="6071"/>
                </a:lnTo>
                <a:lnTo>
                  <a:pt x="21074" y="6000"/>
                </a:lnTo>
                <a:lnTo>
                  <a:pt x="20917" y="6000"/>
                </a:lnTo>
                <a:lnTo>
                  <a:pt x="20864" y="6071"/>
                </a:lnTo>
                <a:lnTo>
                  <a:pt x="20864" y="6141"/>
                </a:lnTo>
                <a:lnTo>
                  <a:pt x="20812" y="6212"/>
                </a:lnTo>
                <a:lnTo>
                  <a:pt x="20812" y="6282"/>
                </a:lnTo>
                <a:lnTo>
                  <a:pt x="20759" y="6424"/>
                </a:lnTo>
                <a:lnTo>
                  <a:pt x="20759" y="6565"/>
                </a:lnTo>
                <a:lnTo>
                  <a:pt x="20707" y="6635"/>
                </a:lnTo>
                <a:lnTo>
                  <a:pt x="20707" y="6918"/>
                </a:lnTo>
                <a:lnTo>
                  <a:pt x="20759" y="6988"/>
                </a:lnTo>
                <a:lnTo>
                  <a:pt x="20759" y="7129"/>
                </a:lnTo>
                <a:lnTo>
                  <a:pt x="20917" y="7129"/>
                </a:lnTo>
                <a:lnTo>
                  <a:pt x="20969" y="7200"/>
                </a:lnTo>
                <a:lnTo>
                  <a:pt x="21074" y="7200"/>
                </a:lnTo>
                <a:lnTo>
                  <a:pt x="20917" y="7412"/>
                </a:lnTo>
                <a:lnTo>
                  <a:pt x="20812" y="7482"/>
                </a:lnTo>
                <a:lnTo>
                  <a:pt x="20759" y="7553"/>
                </a:lnTo>
                <a:lnTo>
                  <a:pt x="20759" y="7624"/>
                </a:lnTo>
                <a:lnTo>
                  <a:pt x="20654" y="7624"/>
                </a:lnTo>
                <a:lnTo>
                  <a:pt x="20549" y="7694"/>
                </a:lnTo>
                <a:lnTo>
                  <a:pt x="20444" y="7694"/>
                </a:lnTo>
                <a:lnTo>
                  <a:pt x="20391" y="7765"/>
                </a:lnTo>
                <a:lnTo>
                  <a:pt x="20339" y="7765"/>
                </a:lnTo>
                <a:lnTo>
                  <a:pt x="20339" y="7835"/>
                </a:lnTo>
                <a:lnTo>
                  <a:pt x="20181" y="8047"/>
                </a:lnTo>
                <a:lnTo>
                  <a:pt x="20128" y="8188"/>
                </a:lnTo>
                <a:lnTo>
                  <a:pt x="20023" y="8329"/>
                </a:lnTo>
                <a:lnTo>
                  <a:pt x="19918" y="8329"/>
                </a:lnTo>
                <a:lnTo>
                  <a:pt x="19918" y="8400"/>
                </a:lnTo>
                <a:lnTo>
                  <a:pt x="19708" y="8400"/>
                </a:lnTo>
                <a:lnTo>
                  <a:pt x="19603" y="8329"/>
                </a:lnTo>
                <a:lnTo>
                  <a:pt x="19550" y="8329"/>
                </a:lnTo>
                <a:lnTo>
                  <a:pt x="19445" y="8259"/>
                </a:lnTo>
                <a:lnTo>
                  <a:pt x="19393" y="8188"/>
                </a:lnTo>
                <a:lnTo>
                  <a:pt x="19288" y="8188"/>
                </a:lnTo>
                <a:lnTo>
                  <a:pt x="19182" y="8329"/>
                </a:lnTo>
                <a:lnTo>
                  <a:pt x="19182" y="8682"/>
                </a:lnTo>
                <a:lnTo>
                  <a:pt x="19130" y="8824"/>
                </a:lnTo>
                <a:lnTo>
                  <a:pt x="19130" y="8965"/>
                </a:lnTo>
                <a:lnTo>
                  <a:pt x="18972" y="9176"/>
                </a:lnTo>
                <a:lnTo>
                  <a:pt x="18920" y="9176"/>
                </a:lnTo>
                <a:lnTo>
                  <a:pt x="18709" y="9318"/>
                </a:lnTo>
                <a:lnTo>
                  <a:pt x="18499" y="9529"/>
                </a:lnTo>
                <a:lnTo>
                  <a:pt x="18394" y="9671"/>
                </a:lnTo>
                <a:lnTo>
                  <a:pt x="18289" y="9671"/>
                </a:lnTo>
                <a:lnTo>
                  <a:pt x="18289" y="9741"/>
                </a:lnTo>
                <a:lnTo>
                  <a:pt x="18184" y="9741"/>
                </a:lnTo>
                <a:lnTo>
                  <a:pt x="18079" y="9882"/>
                </a:lnTo>
                <a:lnTo>
                  <a:pt x="17974" y="9953"/>
                </a:lnTo>
                <a:lnTo>
                  <a:pt x="17869" y="9953"/>
                </a:lnTo>
                <a:lnTo>
                  <a:pt x="17869" y="10024"/>
                </a:lnTo>
                <a:lnTo>
                  <a:pt x="17711" y="10024"/>
                </a:lnTo>
                <a:lnTo>
                  <a:pt x="17711" y="9953"/>
                </a:lnTo>
                <a:lnTo>
                  <a:pt x="17658" y="9953"/>
                </a:lnTo>
                <a:lnTo>
                  <a:pt x="17658" y="9035"/>
                </a:lnTo>
                <a:lnTo>
                  <a:pt x="17606" y="8965"/>
                </a:lnTo>
                <a:lnTo>
                  <a:pt x="17606" y="8824"/>
                </a:lnTo>
                <a:lnTo>
                  <a:pt x="17553" y="8824"/>
                </a:lnTo>
                <a:lnTo>
                  <a:pt x="17553" y="8753"/>
                </a:lnTo>
                <a:lnTo>
                  <a:pt x="17396" y="8753"/>
                </a:lnTo>
                <a:lnTo>
                  <a:pt x="17343" y="8824"/>
                </a:lnTo>
                <a:lnTo>
                  <a:pt x="17291" y="8824"/>
                </a:lnTo>
                <a:lnTo>
                  <a:pt x="17291" y="8894"/>
                </a:lnTo>
                <a:lnTo>
                  <a:pt x="17028" y="9247"/>
                </a:lnTo>
                <a:lnTo>
                  <a:pt x="17028" y="9388"/>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22" name="Freeform 186"/>
          <p:cNvSpPr/>
          <p:nvPr/>
        </p:nvSpPr>
        <p:spPr>
          <a:xfrm>
            <a:off x="8420866" y="3521242"/>
            <a:ext cx="1427499" cy="879877"/>
          </a:xfrm>
          <a:custGeom>
            <a:avLst/>
            <a:gdLst/>
            <a:ahLst/>
            <a:cxnLst>
              <a:cxn ang="0">
                <a:pos x="wd2" y="hd2"/>
              </a:cxn>
              <a:cxn ang="5400000">
                <a:pos x="wd2" y="hd2"/>
              </a:cxn>
              <a:cxn ang="10800000">
                <a:pos x="wd2" y="hd2"/>
              </a:cxn>
              <a:cxn ang="16200000">
                <a:pos x="wd2" y="hd2"/>
              </a:cxn>
            </a:cxnLst>
            <a:rect l="0" t="0" r="r" b="b"/>
            <a:pathLst>
              <a:path w="21600" h="21600" extrusionOk="0">
                <a:moveTo>
                  <a:pt x="17028" y="9388"/>
                </a:moveTo>
                <a:lnTo>
                  <a:pt x="17028" y="9459"/>
                </a:lnTo>
                <a:lnTo>
                  <a:pt x="16975" y="9459"/>
                </a:lnTo>
                <a:lnTo>
                  <a:pt x="16975" y="9529"/>
                </a:lnTo>
                <a:lnTo>
                  <a:pt x="16923" y="9600"/>
                </a:lnTo>
                <a:lnTo>
                  <a:pt x="16870" y="9600"/>
                </a:lnTo>
                <a:lnTo>
                  <a:pt x="16555" y="9812"/>
                </a:lnTo>
                <a:lnTo>
                  <a:pt x="16502" y="9812"/>
                </a:lnTo>
                <a:lnTo>
                  <a:pt x="16502" y="9882"/>
                </a:lnTo>
                <a:lnTo>
                  <a:pt x="16450" y="9882"/>
                </a:lnTo>
                <a:lnTo>
                  <a:pt x="16450" y="10094"/>
                </a:lnTo>
                <a:lnTo>
                  <a:pt x="16397" y="10165"/>
                </a:lnTo>
                <a:lnTo>
                  <a:pt x="16450" y="10235"/>
                </a:lnTo>
                <a:lnTo>
                  <a:pt x="16450" y="10447"/>
                </a:lnTo>
                <a:lnTo>
                  <a:pt x="16765" y="10871"/>
                </a:lnTo>
                <a:lnTo>
                  <a:pt x="16818" y="10871"/>
                </a:lnTo>
                <a:lnTo>
                  <a:pt x="16870" y="10941"/>
                </a:lnTo>
                <a:lnTo>
                  <a:pt x="16975" y="10941"/>
                </a:lnTo>
                <a:lnTo>
                  <a:pt x="17028" y="11012"/>
                </a:lnTo>
                <a:lnTo>
                  <a:pt x="17238" y="11012"/>
                </a:lnTo>
                <a:lnTo>
                  <a:pt x="17343" y="10871"/>
                </a:lnTo>
                <a:lnTo>
                  <a:pt x="17396" y="10871"/>
                </a:lnTo>
                <a:lnTo>
                  <a:pt x="17396" y="10800"/>
                </a:lnTo>
                <a:lnTo>
                  <a:pt x="17553" y="10588"/>
                </a:lnTo>
                <a:lnTo>
                  <a:pt x="17606" y="10588"/>
                </a:lnTo>
                <a:lnTo>
                  <a:pt x="17711" y="10518"/>
                </a:lnTo>
                <a:lnTo>
                  <a:pt x="17869" y="10518"/>
                </a:lnTo>
                <a:lnTo>
                  <a:pt x="17921" y="10588"/>
                </a:lnTo>
                <a:lnTo>
                  <a:pt x="18079" y="10588"/>
                </a:lnTo>
                <a:lnTo>
                  <a:pt x="18184" y="10729"/>
                </a:lnTo>
                <a:lnTo>
                  <a:pt x="18184" y="10800"/>
                </a:lnTo>
                <a:lnTo>
                  <a:pt x="18236" y="10871"/>
                </a:lnTo>
                <a:lnTo>
                  <a:pt x="18236" y="11012"/>
                </a:lnTo>
                <a:lnTo>
                  <a:pt x="18289" y="11082"/>
                </a:lnTo>
                <a:lnTo>
                  <a:pt x="18289" y="11365"/>
                </a:lnTo>
                <a:lnTo>
                  <a:pt x="18236" y="11365"/>
                </a:lnTo>
                <a:lnTo>
                  <a:pt x="18236" y="11435"/>
                </a:lnTo>
                <a:lnTo>
                  <a:pt x="18184" y="11435"/>
                </a:lnTo>
                <a:lnTo>
                  <a:pt x="18131" y="11506"/>
                </a:lnTo>
                <a:lnTo>
                  <a:pt x="18026" y="11506"/>
                </a:lnTo>
                <a:lnTo>
                  <a:pt x="17869" y="11576"/>
                </a:lnTo>
                <a:lnTo>
                  <a:pt x="17764" y="11576"/>
                </a:lnTo>
                <a:lnTo>
                  <a:pt x="17658" y="11647"/>
                </a:lnTo>
                <a:lnTo>
                  <a:pt x="17606" y="11718"/>
                </a:lnTo>
                <a:lnTo>
                  <a:pt x="17501" y="11788"/>
                </a:lnTo>
                <a:lnTo>
                  <a:pt x="17396" y="11929"/>
                </a:lnTo>
                <a:lnTo>
                  <a:pt x="17396" y="12000"/>
                </a:lnTo>
                <a:lnTo>
                  <a:pt x="17343" y="12000"/>
                </a:lnTo>
                <a:lnTo>
                  <a:pt x="17343" y="12353"/>
                </a:lnTo>
                <a:lnTo>
                  <a:pt x="17396" y="12424"/>
                </a:lnTo>
                <a:lnTo>
                  <a:pt x="17396" y="12494"/>
                </a:lnTo>
                <a:lnTo>
                  <a:pt x="17448" y="12565"/>
                </a:lnTo>
                <a:lnTo>
                  <a:pt x="17553" y="12988"/>
                </a:lnTo>
                <a:lnTo>
                  <a:pt x="17658" y="13200"/>
                </a:lnTo>
                <a:lnTo>
                  <a:pt x="17711" y="13341"/>
                </a:lnTo>
                <a:lnTo>
                  <a:pt x="17764" y="13412"/>
                </a:lnTo>
                <a:lnTo>
                  <a:pt x="17764" y="13553"/>
                </a:lnTo>
                <a:lnTo>
                  <a:pt x="18079" y="13976"/>
                </a:lnTo>
                <a:lnTo>
                  <a:pt x="18184" y="14047"/>
                </a:lnTo>
                <a:lnTo>
                  <a:pt x="18289" y="14188"/>
                </a:lnTo>
                <a:lnTo>
                  <a:pt x="18289" y="14259"/>
                </a:lnTo>
                <a:lnTo>
                  <a:pt x="18342" y="14329"/>
                </a:lnTo>
                <a:lnTo>
                  <a:pt x="18342" y="15035"/>
                </a:lnTo>
                <a:lnTo>
                  <a:pt x="18394" y="15176"/>
                </a:lnTo>
                <a:lnTo>
                  <a:pt x="18394" y="15388"/>
                </a:lnTo>
                <a:lnTo>
                  <a:pt x="18447" y="15529"/>
                </a:lnTo>
                <a:lnTo>
                  <a:pt x="18447" y="15671"/>
                </a:lnTo>
                <a:lnTo>
                  <a:pt x="18499" y="15812"/>
                </a:lnTo>
                <a:lnTo>
                  <a:pt x="18604" y="16235"/>
                </a:lnTo>
                <a:lnTo>
                  <a:pt x="18604" y="16376"/>
                </a:lnTo>
                <a:lnTo>
                  <a:pt x="18657" y="16447"/>
                </a:lnTo>
                <a:lnTo>
                  <a:pt x="18657" y="16941"/>
                </a:lnTo>
                <a:lnTo>
                  <a:pt x="18604" y="16941"/>
                </a:lnTo>
                <a:lnTo>
                  <a:pt x="18604" y="17012"/>
                </a:lnTo>
                <a:lnTo>
                  <a:pt x="18394" y="17012"/>
                </a:lnTo>
                <a:lnTo>
                  <a:pt x="18342" y="17082"/>
                </a:lnTo>
                <a:lnTo>
                  <a:pt x="18342" y="17435"/>
                </a:lnTo>
                <a:lnTo>
                  <a:pt x="18289" y="17506"/>
                </a:lnTo>
                <a:lnTo>
                  <a:pt x="18289" y="17576"/>
                </a:lnTo>
                <a:lnTo>
                  <a:pt x="18131" y="17788"/>
                </a:lnTo>
                <a:lnTo>
                  <a:pt x="18026" y="17859"/>
                </a:lnTo>
                <a:lnTo>
                  <a:pt x="17974" y="17929"/>
                </a:lnTo>
                <a:lnTo>
                  <a:pt x="17921" y="17929"/>
                </a:lnTo>
                <a:lnTo>
                  <a:pt x="17921" y="18212"/>
                </a:lnTo>
                <a:lnTo>
                  <a:pt x="17974" y="18353"/>
                </a:lnTo>
                <a:lnTo>
                  <a:pt x="17974" y="18706"/>
                </a:lnTo>
                <a:lnTo>
                  <a:pt x="17921" y="18706"/>
                </a:lnTo>
                <a:lnTo>
                  <a:pt x="17921" y="18776"/>
                </a:lnTo>
                <a:lnTo>
                  <a:pt x="17869" y="18776"/>
                </a:lnTo>
                <a:lnTo>
                  <a:pt x="17711" y="18988"/>
                </a:lnTo>
                <a:lnTo>
                  <a:pt x="17448" y="18988"/>
                </a:lnTo>
                <a:lnTo>
                  <a:pt x="17396" y="19059"/>
                </a:lnTo>
                <a:lnTo>
                  <a:pt x="17343" y="19059"/>
                </a:lnTo>
                <a:lnTo>
                  <a:pt x="17291" y="19129"/>
                </a:lnTo>
                <a:lnTo>
                  <a:pt x="17291" y="19553"/>
                </a:lnTo>
                <a:lnTo>
                  <a:pt x="17238" y="19624"/>
                </a:lnTo>
                <a:lnTo>
                  <a:pt x="17133" y="19624"/>
                </a:lnTo>
                <a:lnTo>
                  <a:pt x="17080" y="19694"/>
                </a:lnTo>
                <a:lnTo>
                  <a:pt x="16975" y="19694"/>
                </a:lnTo>
                <a:lnTo>
                  <a:pt x="16975" y="19765"/>
                </a:lnTo>
                <a:lnTo>
                  <a:pt x="16923" y="19835"/>
                </a:lnTo>
                <a:lnTo>
                  <a:pt x="16923" y="20188"/>
                </a:lnTo>
                <a:lnTo>
                  <a:pt x="16818" y="20329"/>
                </a:lnTo>
                <a:lnTo>
                  <a:pt x="16712" y="20329"/>
                </a:lnTo>
                <a:lnTo>
                  <a:pt x="16607" y="20400"/>
                </a:lnTo>
                <a:lnTo>
                  <a:pt x="16502" y="20400"/>
                </a:lnTo>
                <a:lnTo>
                  <a:pt x="16397" y="20471"/>
                </a:lnTo>
                <a:lnTo>
                  <a:pt x="16134" y="20471"/>
                </a:lnTo>
                <a:lnTo>
                  <a:pt x="15977" y="20400"/>
                </a:lnTo>
                <a:lnTo>
                  <a:pt x="15609" y="20400"/>
                </a:lnTo>
                <a:lnTo>
                  <a:pt x="15504" y="20471"/>
                </a:lnTo>
                <a:lnTo>
                  <a:pt x="15451" y="20471"/>
                </a:lnTo>
                <a:lnTo>
                  <a:pt x="15346" y="20541"/>
                </a:lnTo>
                <a:lnTo>
                  <a:pt x="15293" y="20541"/>
                </a:lnTo>
                <a:lnTo>
                  <a:pt x="15188" y="20612"/>
                </a:lnTo>
                <a:lnTo>
                  <a:pt x="15136" y="20682"/>
                </a:lnTo>
                <a:lnTo>
                  <a:pt x="15083" y="20682"/>
                </a:lnTo>
                <a:lnTo>
                  <a:pt x="14926" y="20894"/>
                </a:lnTo>
                <a:lnTo>
                  <a:pt x="14820" y="20965"/>
                </a:lnTo>
                <a:lnTo>
                  <a:pt x="14715" y="21106"/>
                </a:lnTo>
                <a:lnTo>
                  <a:pt x="14558" y="21247"/>
                </a:lnTo>
                <a:lnTo>
                  <a:pt x="14505" y="21318"/>
                </a:lnTo>
                <a:lnTo>
                  <a:pt x="14505" y="21388"/>
                </a:lnTo>
                <a:lnTo>
                  <a:pt x="14400" y="21529"/>
                </a:lnTo>
                <a:lnTo>
                  <a:pt x="14347" y="21529"/>
                </a:lnTo>
                <a:lnTo>
                  <a:pt x="14347" y="21600"/>
                </a:lnTo>
                <a:lnTo>
                  <a:pt x="14242" y="21600"/>
                </a:lnTo>
                <a:lnTo>
                  <a:pt x="14242" y="21459"/>
                </a:lnTo>
                <a:lnTo>
                  <a:pt x="14190" y="21459"/>
                </a:lnTo>
                <a:lnTo>
                  <a:pt x="14190" y="20965"/>
                </a:lnTo>
                <a:lnTo>
                  <a:pt x="14137" y="20965"/>
                </a:lnTo>
                <a:lnTo>
                  <a:pt x="14137" y="20894"/>
                </a:lnTo>
                <a:lnTo>
                  <a:pt x="14032" y="20753"/>
                </a:lnTo>
                <a:lnTo>
                  <a:pt x="13980" y="20753"/>
                </a:lnTo>
                <a:lnTo>
                  <a:pt x="13980" y="20682"/>
                </a:lnTo>
                <a:lnTo>
                  <a:pt x="13874" y="20682"/>
                </a:lnTo>
                <a:lnTo>
                  <a:pt x="13874" y="20753"/>
                </a:lnTo>
                <a:lnTo>
                  <a:pt x="13822" y="20753"/>
                </a:lnTo>
                <a:lnTo>
                  <a:pt x="13822" y="20894"/>
                </a:lnTo>
                <a:lnTo>
                  <a:pt x="13769" y="20894"/>
                </a:lnTo>
                <a:lnTo>
                  <a:pt x="13769" y="21106"/>
                </a:lnTo>
                <a:lnTo>
                  <a:pt x="13717" y="21247"/>
                </a:lnTo>
                <a:lnTo>
                  <a:pt x="13717" y="21318"/>
                </a:lnTo>
                <a:lnTo>
                  <a:pt x="13612" y="21035"/>
                </a:lnTo>
                <a:lnTo>
                  <a:pt x="13507" y="20824"/>
                </a:lnTo>
                <a:lnTo>
                  <a:pt x="13454" y="20682"/>
                </a:lnTo>
                <a:lnTo>
                  <a:pt x="13349" y="20471"/>
                </a:lnTo>
                <a:lnTo>
                  <a:pt x="13191" y="20259"/>
                </a:lnTo>
                <a:lnTo>
                  <a:pt x="13191" y="20188"/>
                </a:lnTo>
                <a:lnTo>
                  <a:pt x="13086" y="20188"/>
                </a:lnTo>
                <a:lnTo>
                  <a:pt x="12981" y="20047"/>
                </a:lnTo>
                <a:lnTo>
                  <a:pt x="12876" y="20047"/>
                </a:lnTo>
                <a:lnTo>
                  <a:pt x="12823" y="19976"/>
                </a:lnTo>
                <a:lnTo>
                  <a:pt x="12561" y="19976"/>
                </a:lnTo>
                <a:lnTo>
                  <a:pt x="12508" y="19906"/>
                </a:lnTo>
                <a:lnTo>
                  <a:pt x="12193" y="19906"/>
                </a:lnTo>
                <a:lnTo>
                  <a:pt x="12193" y="19976"/>
                </a:lnTo>
                <a:lnTo>
                  <a:pt x="12088" y="19976"/>
                </a:lnTo>
                <a:lnTo>
                  <a:pt x="12035" y="20047"/>
                </a:lnTo>
                <a:lnTo>
                  <a:pt x="11825" y="20188"/>
                </a:lnTo>
                <a:lnTo>
                  <a:pt x="11667" y="20329"/>
                </a:lnTo>
                <a:lnTo>
                  <a:pt x="11457" y="20471"/>
                </a:lnTo>
                <a:lnTo>
                  <a:pt x="11352" y="20471"/>
                </a:lnTo>
                <a:lnTo>
                  <a:pt x="11299" y="20541"/>
                </a:lnTo>
                <a:lnTo>
                  <a:pt x="11299" y="20612"/>
                </a:lnTo>
                <a:lnTo>
                  <a:pt x="11247" y="20612"/>
                </a:lnTo>
                <a:lnTo>
                  <a:pt x="11299" y="20682"/>
                </a:lnTo>
                <a:lnTo>
                  <a:pt x="11299" y="20824"/>
                </a:lnTo>
                <a:lnTo>
                  <a:pt x="11352" y="20894"/>
                </a:lnTo>
                <a:lnTo>
                  <a:pt x="11352" y="21106"/>
                </a:lnTo>
                <a:lnTo>
                  <a:pt x="11299" y="21176"/>
                </a:lnTo>
                <a:lnTo>
                  <a:pt x="10826" y="21176"/>
                </a:lnTo>
                <a:lnTo>
                  <a:pt x="10774" y="21035"/>
                </a:lnTo>
                <a:lnTo>
                  <a:pt x="10774" y="20894"/>
                </a:lnTo>
                <a:lnTo>
                  <a:pt x="10721" y="20894"/>
                </a:lnTo>
                <a:lnTo>
                  <a:pt x="10721" y="20824"/>
                </a:lnTo>
                <a:lnTo>
                  <a:pt x="10511" y="20824"/>
                </a:lnTo>
                <a:lnTo>
                  <a:pt x="10458" y="20753"/>
                </a:lnTo>
                <a:lnTo>
                  <a:pt x="10353" y="20753"/>
                </a:lnTo>
                <a:lnTo>
                  <a:pt x="10353" y="20682"/>
                </a:lnTo>
                <a:lnTo>
                  <a:pt x="10301" y="20682"/>
                </a:lnTo>
                <a:lnTo>
                  <a:pt x="10301" y="20118"/>
                </a:lnTo>
                <a:lnTo>
                  <a:pt x="10248" y="19976"/>
                </a:lnTo>
                <a:lnTo>
                  <a:pt x="10248" y="19765"/>
                </a:lnTo>
                <a:lnTo>
                  <a:pt x="10196" y="19694"/>
                </a:lnTo>
                <a:lnTo>
                  <a:pt x="10196" y="19624"/>
                </a:lnTo>
                <a:lnTo>
                  <a:pt x="10143" y="19553"/>
                </a:lnTo>
                <a:lnTo>
                  <a:pt x="10143" y="19482"/>
                </a:lnTo>
                <a:lnTo>
                  <a:pt x="10038" y="19341"/>
                </a:lnTo>
                <a:lnTo>
                  <a:pt x="9670" y="19341"/>
                </a:lnTo>
                <a:lnTo>
                  <a:pt x="9670" y="19271"/>
                </a:lnTo>
                <a:lnTo>
                  <a:pt x="9618" y="19271"/>
                </a:lnTo>
                <a:lnTo>
                  <a:pt x="9618" y="18918"/>
                </a:lnTo>
                <a:lnTo>
                  <a:pt x="9670" y="18847"/>
                </a:lnTo>
                <a:lnTo>
                  <a:pt x="9670" y="18776"/>
                </a:lnTo>
                <a:lnTo>
                  <a:pt x="9723" y="18776"/>
                </a:lnTo>
                <a:lnTo>
                  <a:pt x="9775" y="18706"/>
                </a:lnTo>
                <a:lnTo>
                  <a:pt x="9880" y="18635"/>
                </a:lnTo>
                <a:lnTo>
                  <a:pt x="9985" y="18494"/>
                </a:lnTo>
                <a:lnTo>
                  <a:pt x="10038" y="18353"/>
                </a:lnTo>
                <a:lnTo>
                  <a:pt x="10038" y="18282"/>
                </a:lnTo>
                <a:lnTo>
                  <a:pt x="10091" y="18212"/>
                </a:lnTo>
                <a:lnTo>
                  <a:pt x="10091" y="18000"/>
                </a:lnTo>
                <a:lnTo>
                  <a:pt x="10038" y="17929"/>
                </a:lnTo>
                <a:lnTo>
                  <a:pt x="10038" y="17859"/>
                </a:lnTo>
                <a:lnTo>
                  <a:pt x="9985" y="17647"/>
                </a:lnTo>
                <a:lnTo>
                  <a:pt x="9933" y="17576"/>
                </a:lnTo>
                <a:lnTo>
                  <a:pt x="9933" y="17435"/>
                </a:lnTo>
                <a:lnTo>
                  <a:pt x="9880" y="17365"/>
                </a:lnTo>
                <a:lnTo>
                  <a:pt x="9880" y="17294"/>
                </a:lnTo>
                <a:lnTo>
                  <a:pt x="9828" y="17224"/>
                </a:lnTo>
                <a:lnTo>
                  <a:pt x="9565" y="17224"/>
                </a:lnTo>
                <a:lnTo>
                  <a:pt x="9512" y="17294"/>
                </a:lnTo>
                <a:lnTo>
                  <a:pt x="9407" y="17294"/>
                </a:lnTo>
                <a:lnTo>
                  <a:pt x="9355" y="17224"/>
                </a:lnTo>
                <a:lnTo>
                  <a:pt x="9302" y="17082"/>
                </a:lnTo>
                <a:lnTo>
                  <a:pt x="9197" y="16941"/>
                </a:lnTo>
                <a:lnTo>
                  <a:pt x="9197" y="16871"/>
                </a:lnTo>
                <a:lnTo>
                  <a:pt x="9092" y="16729"/>
                </a:lnTo>
                <a:lnTo>
                  <a:pt x="9039" y="16729"/>
                </a:lnTo>
                <a:lnTo>
                  <a:pt x="8934" y="16588"/>
                </a:lnTo>
                <a:lnTo>
                  <a:pt x="8882" y="16588"/>
                </a:lnTo>
                <a:lnTo>
                  <a:pt x="8829" y="16518"/>
                </a:lnTo>
                <a:lnTo>
                  <a:pt x="8777" y="16518"/>
                </a:lnTo>
                <a:lnTo>
                  <a:pt x="8724" y="16447"/>
                </a:lnTo>
                <a:lnTo>
                  <a:pt x="8093" y="16447"/>
                </a:lnTo>
                <a:lnTo>
                  <a:pt x="8041" y="16518"/>
                </a:lnTo>
                <a:lnTo>
                  <a:pt x="7988" y="16518"/>
                </a:lnTo>
                <a:lnTo>
                  <a:pt x="7883" y="16659"/>
                </a:lnTo>
                <a:lnTo>
                  <a:pt x="7778" y="16659"/>
                </a:lnTo>
                <a:lnTo>
                  <a:pt x="7673" y="16800"/>
                </a:lnTo>
                <a:lnTo>
                  <a:pt x="7620" y="16800"/>
                </a:lnTo>
                <a:lnTo>
                  <a:pt x="7620" y="16871"/>
                </a:lnTo>
                <a:lnTo>
                  <a:pt x="7568" y="16941"/>
                </a:lnTo>
                <a:lnTo>
                  <a:pt x="7463" y="17224"/>
                </a:lnTo>
                <a:lnTo>
                  <a:pt x="6780" y="17224"/>
                </a:lnTo>
                <a:lnTo>
                  <a:pt x="6464" y="17012"/>
                </a:lnTo>
                <a:lnTo>
                  <a:pt x="6412" y="16941"/>
                </a:lnTo>
                <a:lnTo>
                  <a:pt x="6201" y="17435"/>
                </a:lnTo>
                <a:lnTo>
                  <a:pt x="6044" y="17365"/>
                </a:lnTo>
                <a:lnTo>
                  <a:pt x="5939" y="17294"/>
                </a:lnTo>
                <a:lnTo>
                  <a:pt x="5728" y="17294"/>
                </a:lnTo>
                <a:lnTo>
                  <a:pt x="5623" y="17224"/>
                </a:lnTo>
                <a:lnTo>
                  <a:pt x="4993" y="17224"/>
                </a:lnTo>
                <a:lnTo>
                  <a:pt x="4940" y="17153"/>
                </a:lnTo>
                <a:lnTo>
                  <a:pt x="4888" y="17153"/>
                </a:lnTo>
                <a:lnTo>
                  <a:pt x="4782" y="17082"/>
                </a:lnTo>
                <a:lnTo>
                  <a:pt x="4625" y="16941"/>
                </a:lnTo>
                <a:lnTo>
                  <a:pt x="4520" y="16871"/>
                </a:lnTo>
                <a:lnTo>
                  <a:pt x="4467" y="16800"/>
                </a:lnTo>
                <a:lnTo>
                  <a:pt x="4362" y="16800"/>
                </a:lnTo>
                <a:lnTo>
                  <a:pt x="4309" y="16729"/>
                </a:lnTo>
                <a:lnTo>
                  <a:pt x="4309" y="16094"/>
                </a:lnTo>
                <a:lnTo>
                  <a:pt x="4257" y="16094"/>
                </a:lnTo>
                <a:lnTo>
                  <a:pt x="4257" y="16165"/>
                </a:lnTo>
                <a:lnTo>
                  <a:pt x="4204" y="16165"/>
                </a:lnTo>
                <a:lnTo>
                  <a:pt x="4204" y="16376"/>
                </a:lnTo>
                <a:lnTo>
                  <a:pt x="4152" y="16447"/>
                </a:lnTo>
                <a:lnTo>
                  <a:pt x="3994" y="16447"/>
                </a:lnTo>
                <a:lnTo>
                  <a:pt x="3942" y="16376"/>
                </a:lnTo>
                <a:lnTo>
                  <a:pt x="3889" y="16376"/>
                </a:lnTo>
                <a:lnTo>
                  <a:pt x="3836" y="16306"/>
                </a:lnTo>
                <a:lnTo>
                  <a:pt x="3731" y="16235"/>
                </a:lnTo>
                <a:lnTo>
                  <a:pt x="3679" y="16165"/>
                </a:lnTo>
                <a:lnTo>
                  <a:pt x="3679" y="16094"/>
                </a:lnTo>
                <a:lnTo>
                  <a:pt x="3574" y="16024"/>
                </a:lnTo>
                <a:lnTo>
                  <a:pt x="3469" y="15882"/>
                </a:lnTo>
                <a:lnTo>
                  <a:pt x="3469" y="15812"/>
                </a:lnTo>
                <a:lnTo>
                  <a:pt x="3364" y="15812"/>
                </a:lnTo>
                <a:lnTo>
                  <a:pt x="3311" y="15741"/>
                </a:lnTo>
                <a:lnTo>
                  <a:pt x="2943" y="15741"/>
                </a:lnTo>
                <a:lnTo>
                  <a:pt x="2628" y="15318"/>
                </a:lnTo>
                <a:lnTo>
                  <a:pt x="2418" y="15318"/>
                </a:lnTo>
                <a:lnTo>
                  <a:pt x="2365" y="15247"/>
                </a:lnTo>
                <a:lnTo>
                  <a:pt x="2155" y="15247"/>
                </a:lnTo>
                <a:lnTo>
                  <a:pt x="2050" y="15106"/>
                </a:lnTo>
                <a:lnTo>
                  <a:pt x="2050" y="14753"/>
                </a:lnTo>
                <a:lnTo>
                  <a:pt x="2102" y="14612"/>
                </a:lnTo>
                <a:lnTo>
                  <a:pt x="2102" y="14259"/>
                </a:lnTo>
                <a:lnTo>
                  <a:pt x="1945" y="14047"/>
                </a:lnTo>
                <a:lnTo>
                  <a:pt x="1892" y="14047"/>
                </a:lnTo>
                <a:lnTo>
                  <a:pt x="1892" y="13976"/>
                </a:lnTo>
                <a:lnTo>
                  <a:pt x="1787" y="13976"/>
                </a:lnTo>
                <a:lnTo>
                  <a:pt x="1734" y="13906"/>
                </a:lnTo>
                <a:lnTo>
                  <a:pt x="1314" y="13906"/>
                </a:lnTo>
                <a:lnTo>
                  <a:pt x="1104" y="14047"/>
                </a:lnTo>
                <a:lnTo>
                  <a:pt x="1051" y="14118"/>
                </a:lnTo>
                <a:lnTo>
                  <a:pt x="893" y="14259"/>
                </a:lnTo>
                <a:lnTo>
                  <a:pt x="841" y="14329"/>
                </a:lnTo>
                <a:lnTo>
                  <a:pt x="788" y="14329"/>
                </a:lnTo>
                <a:lnTo>
                  <a:pt x="683" y="14188"/>
                </a:lnTo>
                <a:lnTo>
                  <a:pt x="578" y="14188"/>
                </a:lnTo>
                <a:lnTo>
                  <a:pt x="473" y="14047"/>
                </a:lnTo>
                <a:lnTo>
                  <a:pt x="473" y="13553"/>
                </a:lnTo>
                <a:lnTo>
                  <a:pt x="526" y="13412"/>
                </a:lnTo>
                <a:lnTo>
                  <a:pt x="526" y="13271"/>
                </a:lnTo>
                <a:lnTo>
                  <a:pt x="473" y="13271"/>
                </a:lnTo>
                <a:lnTo>
                  <a:pt x="473" y="13200"/>
                </a:lnTo>
                <a:lnTo>
                  <a:pt x="315" y="12988"/>
                </a:lnTo>
                <a:lnTo>
                  <a:pt x="315" y="12635"/>
                </a:lnTo>
                <a:lnTo>
                  <a:pt x="368" y="12494"/>
                </a:lnTo>
                <a:lnTo>
                  <a:pt x="368" y="12424"/>
                </a:lnTo>
                <a:lnTo>
                  <a:pt x="473" y="11576"/>
                </a:lnTo>
                <a:lnTo>
                  <a:pt x="473" y="11365"/>
                </a:lnTo>
                <a:lnTo>
                  <a:pt x="526" y="11294"/>
                </a:lnTo>
                <a:lnTo>
                  <a:pt x="526" y="11224"/>
                </a:lnTo>
                <a:lnTo>
                  <a:pt x="473" y="11224"/>
                </a:lnTo>
                <a:lnTo>
                  <a:pt x="473" y="11153"/>
                </a:lnTo>
                <a:lnTo>
                  <a:pt x="420" y="11153"/>
                </a:lnTo>
                <a:lnTo>
                  <a:pt x="420" y="11224"/>
                </a:lnTo>
                <a:lnTo>
                  <a:pt x="368" y="11224"/>
                </a:lnTo>
                <a:lnTo>
                  <a:pt x="315" y="11153"/>
                </a:lnTo>
                <a:lnTo>
                  <a:pt x="210" y="11153"/>
                </a:lnTo>
                <a:lnTo>
                  <a:pt x="105" y="11012"/>
                </a:lnTo>
                <a:lnTo>
                  <a:pt x="53" y="11012"/>
                </a:lnTo>
                <a:lnTo>
                  <a:pt x="53" y="10941"/>
                </a:lnTo>
                <a:lnTo>
                  <a:pt x="0" y="10871"/>
                </a:lnTo>
                <a:lnTo>
                  <a:pt x="0" y="10235"/>
                </a:lnTo>
                <a:lnTo>
                  <a:pt x="53" y="10165"/>
                </a:lnTo>
                <a:lnTo>
                  <a:pt x="53" y="10024"/>
                </a:lnTo>
                <a:lnTo>
                  <a:pt x="105" y="10024"/>
                </a:lnTo>
                <a:lnTo>
                  <a:pt x="105" y="9953"/>
                </a:lnTo>
                <a:lnTo>
                  <a:pt x="158" y="9882"/>
                </a:lnTo>
                <a:lnTo>
                  <a:pt x="210" y="9882"/>
                </a:lnTo>
                <a:lnTo>
                  <a:pt x="315" y="9741"/>
                </a:lnTo>
                <a:lnTo>
                  <a:pt x="420" y="9741"/>
                </a:lnTo>
                <a:lnTo>
                  <a:pt x="473" y="9812"/>
                </a:lnTo>
                <a:lnTo>
                  <a:pt x="526" y="9812"/>
                </a:lnTo>
                <a:lnTo>
                  <a:pt x="578" y="9882"/>
                </a:lnTo>
                <a:lnTo>
                  <a:pt x="631" y="9882"/>
                </a:lnTo>
                <a:lnTo>
                  <a:pt x="683" y="10024"/>
                </a:lnTo>
                <a:lnTo>
                  <a:pt x="788" y="10094"/>
                </a:lnTo>
                <a:lnTo>
                  <a:pt x="841" y="10165"/>
                </a:lnTo>
                <a:lnTo>
                  <a:pt x="946" y="10235"/>
                </a:lnTo>
                <a:lnTo>
                  <a:pt x="999" y="10165"/>
                </a:lnTo>
                <a:lnTo>
                  <a:pt x="1051" y="10024"/>
                </a:lnTo>
                <a:lnTo>
                  <a:pt x="1104" y="10024"/>
                </a:lnTo>
                <a:lnTo>
                  <a:pt x="1104" y="9882"/>
                </a:lnTo>
                <a:lnTo>
                  <a:pt x="1051" y="9812"/>
                </a:lnTo>
                <a:lnTo>
                  <a:pt x="1051" y="9671"/>
                </a:lnTo>
                <a:lnTo>
                  <a:pt x="1104" y="9600"/>
                </a:lnTo>
                <a:lnTo>
                  <a:pt x="1209" y="9600"/>
                </a:lnTo>
                <a:lnTo>
                  <a:pt x="1209" y="9529"/>
                </a:lnTo>
                <a:lnTo>
                  <a:pt x="1682" y="9529"/>
                </a:lnTo>
                <a:lnTo>
                  <a:pt x="1734" y="9459"/>
                </a:lnTo>
                <a:lnTo>
                  <a:pt x="1734" y="9388"/>
                </a:lnTo>
                <a:lnTo>
                  <a:pt x="1839" y="9247"/>
                </a:lnTo>
                <a:lnTo>
                  <a:pt x="1839" y="9176"/>
                </a:lnTo>
                <a:lnTo>
                  <a:pt x="1892" y="9176"/>
                </a:lnTo>
                <a:lnTo>
                  <a:pt x="1945" y="9106"/>
                </a:lnTo>
                <a:lnTo>
                  <a:pt x="1997" y="9106"/>
                </a:lnTo>
                <a:lnTo>
                  <a:pt x="2050" y="9035"/>
                </a:lnTo>
                <a:lnTo>
                  <a:pt x="2155" y="9035"/>
                </a:lnTo>
                <a:lnTo>
                  <a:pt x="2155" y="8894"/>
                </a:lnTo>
                <a:lnTo>
                  <a:pt x="2207" y="8824"/>
                </a:lnTo>
                <a:lnTo>
                  <a:pt x="2207" y="8753"/>
                </a:lnTo>
                <a:lnTo>
                  <a:pt x="2260" y="8682"/>
                </a:lnTo>
                <a:lnTo>
                  <a:pt x="2260" y="7765"/>
                </a:lnTo>
                <a:lnTo>
                  <a:pt x="2207" y="7694"/>
                </a:lnTo>
                <a:lnTo>
                  <a:pt x="2207" y="7553"/>
                </a:lnTo>
                <a:lnTo>
                  <a:pt x="2155" y="7553"/>
                </a:lnTo>
                <a:lnTo>
                  <a:pt x="2102" y="7482"/>
                </a:lnTo>
                <a:lnTo>
                  <a:pt x="1945" y="7482"/>
                </a:lnTo>
                <a:lnTo>
                  <a:pt x="1945" y="7412"/>
                </a:lnTo>
                <a:lnTo>
                  <a:pt x="1892" y="7412"/>
                </a:lnTo>
                <a:lnTo>
                  <a:pt x="1892" y="7271"/>
                </a:lnTo>
                <a:lnTo>
                  <a:pt x="1945" y="7200"/>
                </a:lnTo>
                <a:lnTo>
                  <a:pt x="1945" y="7129"/>
                </a:lnTo>
                <a:lnTo>
                  <a:pt x="2050" y="6988"/>
                </a:lnTo>
                <a:lnTo>
                  <a:pt x="2207" y="6988"/>
                </a:lnTo>
                <a:lnTo>
                  <a:pt x="2312" y="6918"/>
                </a:lnTo>
                <a:lnTo>
                  <a:pt x="2785" y="6918"/>
                </a:lnTo>
                <a:lnTo>
                  <a:pt x="2838" y="6776"/>
                </a:lnTo>
                <a:lnTo>
                  <a:pt x="2891" y="6706"/>
                </a:lnTo>
                <a:lnTo>
                  <a:pt x="2891" y="6635"/>
                </a:lnTo>
                <a:lnTo>
                  <a:pt x="2943" y="6565"/>
                </a:lnTo>
                <a:lnTo>
                  <a:pt x="2943" y="6282"/>
                </a:lnTo>
                <a:lnTo>
                  <a:pt x="2891" y="6141"/>
                </a:lnTo>
                <a:lnTo>
                  <a:pt x="2891" y="6071"/>
                </a:lnTo>
                <a:lnTo>
                  <a:pt x="2943" y="6000"/>
                </a:lnTo>
                <a:lnTo>
                  <a:pt x="2943" y="5929"/>
                </a:lnTo>
                <a:lnTo>
                  <a:pt x="3101" y="5718"/>
                </a:lnTo>
                <a:lnTo>
                  <a:pt x="3258" y="5718"/>
                </a:lnTo>
                <a:lnTo>
                  <a:pt x="3311" y="5647"/>
                </a:lnTo>
                <a:lnTo>
                  <a:pt x="3416" y="5647"/>
                </a:lnTo>
                <a:lnTo>
                  <a:pt x="3469" y="5718"/>
                </a:lnTo>
                <a:lnTo>
                  <a:pt x="3521" y="5718"/>
                </a:lnTo>
                <a:lnTo>
                  <a:pt x="3574" y="5788"/>
                </a:lnTo>
                <a:lnTo>
                  <a:pt x="3626" y="5788"/>
                </a:lnTo>
                <a:lnTo>
                  <a:pt x="3731" y="5859"/>
                </a:lnTo>
                <a:lnTo>
                  <a:pt x="3784" y="5859"/>
                </a:lnTo>
                <a:lnTo>
                  <a:pt x="3836" y="5788"/>
                </a:lnTo>
                <a:lnTo>
                  <a:pt x="3836" y="5718"/>
                </a:lnTo>
                <a:lnTo>
                  <a:pt x="3889" y="5718"/>
                </a:lnTo>
                <a:lnTo>
                  <a:pt x="3889" y="5506"/>
                </a:lnTo>
                <a:lnTo>
                  <a:pt x="3942" y="5294"/>
                </a:lnTo>
                <a:lnTo>
                  <a:pt x="3942" y="4729"/>
                </a:lnTo>
                <a:lnTo>
                  <a:pt x="3994" y="4659"/>
                </a:lnTo>
                <a:lnTo>
                  <a:pt x="3994" y="4588"/>
                </a:lnTo>
                <a:lnTo>
                  <a:pt x="4099" y="4447"/>
                </a:lnTo>
                <a:lnTo>
                  <a:pt x="4152" y="4447"/>
                </a:lnTo>
                <a:lnTo>
                  <a:pt x="4204" y="4376"/>
                </a:lnTo>
                <a:lnTo>
                  <a:pt x="4467" y="4376"/>
                </a:lnTo>
                <a:lnTo>
                  <a:pt x="4467" y="4306"/>
                </a:lnTo>
                <a:lnTo>
                  <a:pt x="4520" y="4235"/>
                </a:lnTo>
                <a:lnTo>
                  <a:pt x="4520" y="4024"/>
                </a:lnTo>
                <a:lnTo>
                  <a:pt x="4572" y="3953"/>
                </a:lnTo>
                <a:lnTo>
                  <a:pt x="4572" y="3882"/>
                </a:lnTo>
                <a:lnTo>
                  <a:pt x="4625" y="3882"/>
                </a:lnTo>
                <a:lnTo>
                  <a:pt x="4677" y="3812"/>
                </a:lnTo>
                <a:lnTo>
                  <a:pt x="4782" y="3741"/>
                </a:lnTo>
                <a:lnTo>
                  <a:pt x="4782" y="3671"/>
                </a:lnTo>
                <a:lnTo>
                  <a:pt x="4888" y="3882"/>
                </a:lnTo>
                <a:lnTo>
                  <a:pt x="4940" y="4024"/>
                </a:lnTo>
                <a:lnTo>
                  <a:pt x="4993" y="4024"/>
                </a:lnTo>
                <a:lnTo>
                  <a:pt x="4993" y="4094"/>
                </a:lnTo>
                <a:lnTo>
                  <a:pt x="5045" y="4094"/>
                </a:lnTo>
                <a:lnTo>
                  <a:pt x="5045" y="4165"/>
                </a:lnTo>
                <a:lnTo>
                  <a:pt x="5098" y="4165"/>
                </a:lnTo>
                <a:lnTo>
                  <a:pt x="5308" y="4306"/>
                </a:lnTo>
                <a:lnTo>
                  <a:pt x="5361" y="4306"/>
                </a:lnTo>
                <a:lnTo>
                  <a:pt x="5466" y="4376"/>
                </a:lnTo>
                <a:lnTo>
                  <a:pt x="5623" y="4588"/>
                </a:lnTo>
                <a:lnTo>
                  <a:pt x="5623" y="4729"/>
                </a:lnTo>
                <a:lnTo>
                  <a:pt x="5676" y="4941"/>
                </a:lnTo>
                <a:lnTo>
                  <a:pt x="5676" y="5082"/>
                </a:lnTo>
                <a:lnTo>
                  <a:pt x="5728" y="5153"/>
                </a:lnTo>
                <a:lnTo>
                  <a:pt x="5728" y="5294"/>
                </a:lnTo>
                <a:lnTo>
                  <a:pt x="5781" y="5365"/>
                </a:lnTo>
                <a:lnTo>
                  <a:pt x="5781" y="5506"/>
                </a:lnTo>
                <a:lnTo>
                  <a:pt x="5834" y="5647"/>
                </a:lnTo>
                <a:lnTo>
                  <a:pt x="5886" y="5718"/>
                </a:lnTo>
                <a:lnTo>
                  <a:pt x="5886" y="5859"/>
                </a:lnTo>
                <a:lnTo>
                  <a:pt x="5939" y="5859"/>
                </a:lnTo>
                <a:lnTo>
                  <a:pt x="5939" y="5929"/>
                </a:lnTo>
                <a:lnTo>
                  <a:pt x="5991" y="5929"/>
                </a:lnTo>
                <a:lnTo>
                  <a:pt x="6044" y="6000"/>
                </a:lnTo>
                <a:lnTo>
                  <a:pt x="6201" y="6000"/>
                </a:lnTo>
                <a:lnTo>
                  <a:pt x="6254" y="6071"/>
                </a:lnTo>
                <a:lnTo>
                  <a:pt x="6622" y="6071"/>
                </a:lnTo>
                <a:lnTo>
                  <a:pt x="6727" y="6141"/>
                </a:lnTo>
                <a:lnTo>
                  <a:pt x="6832" y="6141"/>
                </a:lnTo>
                <a:lnTo>
                  <a:pt x="7042" y="6212"/>
                </a:lnTo>
                <a:lnTo>
                  <a:pt x="7147" y="6212"/>
                </a:lnTo>
                <a:lnTo>
                  <a:pt x="7200" y="6282"/>
                </a:lnTo>
                <a:lnTo>
                  <a:pt x="7305" y="6353"/>
                </a:lnTo>
                <a:lnTo>
                  <a:pt x="7463" y="6424"/>
                </a:lnTo>
                <a:lnTo>
                  <a:pt x="7515" y="6424"/>
                </a:lnTo>
                <a:lnTo>
                  <a:pt x="7568" y="6494"/>
                </a:lnTo>
                <a:lnTo>
                  <a:pt x="7620" y="6494"/>
                </a:lnTo>
                <a:lnTo>
                  <a:pt x="7620" y="6565"/>
                </a:lnTo>
                <a:lnTo>
                  <a:pt x="7673" y="6565"/>
                </a:lnTo>
                <a:lnTo>
                  <a:pt x="7673" y="6635"/>
                </a:lnTo>
                <a:lnTo>
                  <a:pt x="7726" y="6706"/>
                </a:lnTo>
                <a:lnTo>
                  <a:pt x="7726" y="6776"/>
                </a:lnTo>
                <a:lnTo>
                  <a:pt x="7778" y="6847"/>
                </a:lnTo>
                <a:lnTo>
                  <a:pt x="7831" y="7059"/>
                </a:lnTo>
                <a:lnTo>
                  <a:pt x="7883" y="7129"/>
                </a:lnTo>
                <a:lnTo>
                  <a:pt x="7883" y="7200"/>
                </a:lnTo>
                <a:lnTo>
                  <a:pt x="8146" y="7553"/>
                </a:lnTo>
                <a:lnTo>
                  <a:pt x="8199" y="7553"/>
                </a:lnTo>
                <a:lnTo>
                  <a:pt x="8251" y="7624"/>
                </a:lnTo>
                <a:lnTo>
                  <a:pt x="8356" y="7624"/>
                </a:lnTo>
                <a:lnTo>
                  <a:pt x="8514" y="7694"/>
                </a:lnTo>
                <a:lnTo>
                  <a:pt x="9828" y="7694"/>
                </a:lnTo>
                <a:lnTo>
                  <a:pt x="9933" y="7765"/>
                </a:lnTo>
                <a:lnTo>
                  <a:pt x="10301" y="7765"/>
                </a:lnTo>
                <a:lnTo>
                  <a:pt x="10406" y="7835"/>
                </a:lnTo>
                <a:lnTo>
                  <a:pt x="10511" y="7835"/>
                </a:lnTo>
                <a:lnTo>
                  <a:pt x="10669" y="7906"/>
                </a:lnTo>
                <a:lnTo>
                  <a:pt x="10774" y="7976"/>
                </a:lnTo>
                <a:lnTo>
                  <a:pt x="10826" y="7976"/>
                </a:lnTo>
                <a:lnTo>
                  <a:pt x="10879" y="8047"/>
                </a:lnTo>
                <a:lnTo>
                  <a:pt x="11036" y="8188"/>
                </a:lnTo>
                <a:lnTo>
                  <a:pt x="11089" y="8259"/>
                </a:lnTo>
                <a:lnTo>
                  <a:pt x="11194" y="8259"/>
                </a:lnTo>
                <a:lnTo>
                  <a:pt x="11247" y="8329"/>
                </a:lnTo>
                <a:lnTo>
                  <a:pt x="11509" y="8329"/>
                </a:lnTo>
                <a:lnTo>
                  <a:pt x="11615" y="8259"/>
                </a:lnTo>
                <a:lnTo>
                  <a:pt x="11667" y="8259"/>
                </a:lnTo>
                <a:lnTo>
                  <a:pt x="11772" y="8188"/>
                </a:lnTo>
                <a:lnTo>
                  <a:pt x="11825" y="8188"/>
                </a:lnTo>
                <a:lnTo>
                  <a:pt x="11877" y="8118"/>
                </a:lnTo>
                <a:lnTo>
                  <a:pt x="11930" y="8118"/>
                </a:lnTo>
                <a:lnTo>
                  <a:pt x="11930" y="8047"/>
                </a:lnTo>
                <a:lnTo>
                  <a:pt x="12035" y="7976"/>
                </a:lnTo>
                <a:lnTo>
                  <a:pt x="12088" y="7906"/>
                </a:lnTo>
                <a:lnTo>
                  <a:pt x="12088" y="7835"/>
                </a:lnTo>
                <a:lnTo>
                  <a:pt x="12455" y="7835"/>
                </a:lnTo>
                <a:lnTo>
                  <a:pt x="12561" y="7906"/>
                </a:lnTo>
                <a:lnTo>
                  <a:pt x="12666" y="7906"/>
                </a:lnTo>
                <a:lnTo>
                  <a:pt x="12771" y="7976"/>
                </a:lnTo>
                <a:lnTo>
                  <a:pt x="12928" y="7976"/>
                </a:lnTo>
                <a:lnTo>
                  <a:pt x="12981" y="7906"/>
                </a:lnTo>
                <a:lnTo>
                  <a:pt x="13034" y="7906"/>
                </a:lnTo>
                <a:lnTo>
                  <a:pt x="13086" y="7835"/>
                </a:lnTo>
                <a:lnTo>
                  <a:pt x="13191" y="7765"/>
                </a:lnTo>
                <a:lnTo>
                  <a:pt x="13559" y="7271"/>
                </a:lnTo>
                <a:lnTo>
                  <a:pt x="13559" y="7059"/>
                </a:lnTo>
                <a:lnTo>
                  <a:pt x="13612" y="6988"/>
                </a:lnTo>
                <a:lnTo>
                  <a:pt x="13612" y="6565"/>
                </a:lnTo>
                <a:lnTo>
                  <a:pt x="13559" y="6494"/>
                </a:lnTo>
                <a:lnTo>
                  <a:pt x="13559" y="6071"/>
                </a:lnTo>
                <a:lnTo>
                  <a:pt x="13717" y="6071"/>
                </a:lnTo>
                <a:lnTo>
                  <a:pt x="13769" y="6141"/>
                </a:lnTo>
                <a:lnTo>
                  <a:pt x="13822" y="6141"/>
                </a:lnTo>
                <a:lnTo>
                  <a:pt x="13874" y="6212"/>
                </a:lnTo>
                <a:lnTo>
                  <a:pt x="13980" y="6282"/>
                </a:lnTo>
                <a:lnTo>
                  <a:pt x="14190" y="6282"/>
                </a:lnTo>
                <a:lnTo>
                  <a:pt x="14190" y="6212"/>
                </a:lnTo>
                <a:lnTo>
                  <a:pt x="14400" y="5929"/>
                </a:lnTo>
                <a:lnTo>
                  <a:pt x="14400" y="5859"/>
                </a:lnTo>
                <a:lnTo>
                  <a:pt x="14453" y="5788"/>
                </a:lnTo>
                <a:lnTo>
                  <a:pt x="14558" y="5718"/>
                </a:lnTo>
                <a:lnTo>
                  <a:pt x="14768" y="5435"/>
                </a:lnTo>
                <a:lnTo>
                  <a:pt x="14926" y="5365"/>
                </a:lnTo>
                <a:lnTo>
                  <a:pt x="15241" y="5082"/>
                </a:lnTo>
                <a:lnTo>
                  <a:pt x="15346" y="5012"/>
                </a:lnTo>
                <a:lnTo>
                  <a:pt x="15451" y="5012"/>
                </a:lnTo>
                <a:lnTo>
                  <a:pt x="15504" y="4941"/>
                </a:lnTo>
                <a:lnTo>
                  <a:pt x="15609" y="4941"/>
                </a:lnTo>
                <a:lnTo>
                  <a:pt x="15819" y="4800"/>
                </a:lnTo>
                <a:lnTo>
                  <a:pt x="15872" y="4800"/>
                </a:lnTo>
                <a:lnTo>
                  <a:pt x="15924" y="4729"/>
                </a:lnTo>
                <a:lnTo>
                  <a:pt x="15977" y="4729"/>
                </a:lnTo>
                <a:lnTo>
                  <a:pt x="15977" y="4659"/>
                </a:lnTo>
                <a:lnTo>
                  <a:pt x="16029" y="4588"/>
                </a:lnTo>
                <a:lnTo>
                  <a:pt x="16029" y="4518"/>
                </a:lnTo>
                <a:lnTo>
                  <a:pt x="15977" y="4447"/>
                </a:lnTo>
                <a:lnTo>
                  <a:pt x="15977" y="4376"/>
                </a:lnTo>
                <a:lnTo>
                  <a:pt x="15766" y="4094"/>
                </a:lnTo>
                <a:lnTo>
                  <a:pt x="15661" y="4094"/>
                </a:lnTo>
                <a:lnTo>
                  <a:pt x="15609" y="4024"/>
                </a:lnTo>
                <a:lnTo>
                  <a:pt x="15556" y="4024"/>
                </a:lnTo>
                <a:lnTo>
                  <a:pt x="15504" y="4094"/>
                </a:lnTo>
                <a:lnTo>
                  <a:pt x="15346" y="4094"/>
                </a:lnTo>
                <a:lnTo>
                  <a:pt x="15241" y="4165"/>
                </a:lnTo>
                <a:lnTo>
                  <a:pt x="15083" y="4165"/>
                </a:lnTo>
                <a:lnTo>
                  <a:pt x="15031" y="4235"/>
                </a:lnTo>
                <a:lnTo>
                  <a:pt x="14926" y="4235"/>
                </a:lnTo>
                <a:lnTo>
                  <a:pt x="14926" y="4306"/>
                </a:lnTo>
                <a:lnTo>
                  <a:pt x="14768" y="4306"/>
                </a:lnTo>
                <a:lnTo>
                  <a:pt x="14768" y="4235"/>
                </a:lnTo>
                <a:lnTo>
                  <a:pt x="14715" y="4165"/>
                </a:lnTo>
                <a:lnTo>
                  <a:pt x="14715" y="4094"/>
                </a:lnTo>
                <a:lnTo>
                  <a:pt x="14663" y="3953"/>
                </a:lnTo>
                <a:lnTo>
                  <a:pt x="14663" y="2824"/>
                </a:lnTo>
                <a:lnTo>
                  <a:pt x="14768" y="2541"/>
                </a:lnTo>
                <a:lnTo>
                  <a:pt x="14768" y="2612"/>
                </a:lnTo>
                <a:lnTo>
                  <a:pt x="14873" y="2682"/>
                </a:lnTo>
                <a:lnTo>
                  <a:pt x="15031" y="2894"/>
                </a:lnTo>
                <a:lnTo>
                  <a:pt x="15031" y="2965"/>
                </a:lnTo>
                <a:lnTo>
                  <a:pt x="15556" y="2965"/>
                </a:lnTo>
                <a:lnTo>
                  <a:pt x="15556" y="2894"/>
                </a:lnTo>
                <a:lnTo>
                  <a:pt x="15609" y="2824"/>
                </a:lnTo>
                <a:lnTo>
                  <a:pt x="15609" y="2047"/>
                </a:lnTo>
                <a:lnTo>
                  <a:pt x="15661" y="1976"/>
                </a:lnTo>
                <a:lnTo>
                  <a:pt x="15661" y="1906"/>
                </a:lnTo>
                <a:lnTo>
                  <a:pt x="15714" y="1835"/>
                </a:lnTo>
                <a:lnTo>
                  <a:pt x="15766" y="1835"/>
                </a:lnTo>
                <a:lnTo>
                  <a:pt x="15819" y="1765"/>
                </a:lnTo>
                <a:lnTo>
                  <a:pt x="15872" y="1765"/>
                </a:lnTo>
                <a:lnTo>
                  <a:pt x="15872" y="1694"/>
                </a:lnTo>
                <a:lnTo>
                  <a:pt x="15924" y="1694"/>
                </a:lnTo>
                <a:lnTo>
                  <a:pt x="15924" y="1624"/>
                </a:lnTo>
                <a:lnTo>
                  <a:pt x="15977" y="1553"/>
                </a:lnTo>
                <a:lnTo>
                  <a:pt x="15924" y="1482"/>
                </a:lnTo>
                <a:lnTo>
                  <a:pt x="15924" y="1341"/>
                </a:lnTo>
                <a:lnTo>
                  <a:pt x="15872" y="1271"/>
                </a:lnTo>
                <a:lnTo>
                  <a:pt x="15819" y="1129"/>
                </a:lnTo>
                <a:lnTo>
                  <a:pt x="15766" y="1059"/>
                </a:lnTo>
                <a:lnTo>
                  <a:pt x="15714" y="918"/>
                </a:lnTo>
                <a:lnTo>
                  <a:pt x="15714" y="776"/>
                </a:lnTo>
                <a:lnTo>
                  <a:pt x="15661" y="776"/>
                </a:lnTo>
                <a:lnTo>
                  <a:pt x="15661" y="706"/>
                </a:lnTo>
                <a:lnTo>
                  <a:pt x="15714" y="635"/>
                </a:lnTo>
                <a:lnTo>
                  <a:pt x="15714" y="494"/>
                </a:lnTo>
                <a:lnTo>
                  <a:pt x="15766" y="424"/>
                </a:lnTo>
                <a:lnTo>
                  <a:pt x="15766" y="353"/>
                </a:lnTo>
                <a:lnTo>
                  <a:pt x="15872" y="212"/>
                </a:lnTo>
                <a:lnTo>
                  <a:pt x="15872" y="141"/>
                </a:lnTo>
                <a:lnTo>
                  <a:pt x="15977" y="141"/>
                </a:lnTo>
                <a:lnTo>
                  <a:pt x="16029" y="71"/>
                </a:lnTo>
                <a:lnTo>
                  <a:pt x="16134" y="71"/>
                </a:lnTo>
                <a:lnTo>
                  <a:pt x="16239" y="0"/>
                </a:lnTo>
                <a:lnTo>
                  <a:pt x="16818" y="0"/>
                </a:lnTo>
                <a:lnTo>
                  <a:pt x="16923" y="71"/>
                </a:lnTo>
                <a:lnTo>
                  <a:pt x="17133" y="71"/>
                </a:lnTo>
                <a:lnTo>
                  <a:pt x="17238" y="141"/>
                </a:lnTo>
                <a:lnTo>
                  <a:pt x="17343" y="141"/>
                </a:lnTo>
                <a:lnTo>
                  <a:pt x="17448" y="212"/>
                </a:lnTo>
                <a:lnTo>
                  <a:pt x="17553" y="212"/>
                </a:lnTo>
                <a:lnTo>
                  <a:pt x="17553" y="282"/>
                </a:lnTo>
                <a:lnTo>
                  <a:pt x="17921" y="776"/>
                </a:lnTo>
                <a:lnTo>
                  <a:pt x="17974" y="918"/>
                </a:lnTo>
                <a:lnTo>
                  <a:pt x="18079" y="988"/>
                </a:lnTo>
                <a:lnTo>
                  <a:pt x="18342" y="1341"/>
                </a:lnTo>
                <a:lnTo>
                  <a:pt x="18394" y="1482"/>
                </a:lnTo>
                <a:lnTo>
                  <a:pt x="18499" y="1553"/>
                </a:lnTo>
                <a:lnTo>
                  <a:pt x="18499" y="1624"/>
                </a:lnTo>
                <a:lnTo>
                  <a:pt x="18552" y="1694"/>
                </a:lnTo>
                <a:lnTo>
                  <a:pt x="18552" y="1835"/>
                </a:lnTo>
                <a:lnTo>
                  <a:pt x="18604" y="1976"/>
                </a:lnTo>
                <a:lnTo>
                  <a:pt x="18604" y="2329"/>
                </a:lnTo>
                <a:lnTo>
                  <a:pt x="18709" y="2471"/>
                </a:lnTo>
                <a:lnTo>
                  <a:pt x="18762" y="2612"/>
                </a:lnTo>
                <a:lnTo>
                  <a:pt x="18815" y="2612"/>
                </a:lnTo>
                <a:lnTo>
                  <a:pt x="18867" y="2682"/>
                </a:lnTo>
                <a:lnTo>
                  <a:pt x="18867" y="2753"/>
                </a:lnTo>
                <a:lnTo>
                  <a:pt x="18920" y="2824"/>
                </a:lnTo>
                <a:lnTo>
                  <a:pt x="19025" y="2824"/>
                </a:lnTo>
                <a:lnTo>
                  <a:pt x="19077" y="2894"/>
                </a:lnTo>
                <a:lnTo>
                  <a:pt x="19445" y="2894"/>
                </a:lnTo>
                <a:lnTo>
                  <a:pt x="19498" y="2965"/>
                </a:lnTo>
                <a:lnTo>
                  <a:pt x="19603" y="2965"/>
                </a:lnTo>
                <a:lnTo>
                  <a:pt x="19603" y="3035"/>
                </a:lnTo>
                <a:lnTo>
                  <a:pt x="19655" y="3035"/>
                </a:lnTo>
                <a:lnTo>
                  <a:pt x="19866" y="3318"/>
                </a:lnTo>
                <a:lnTo>
                  <a:pt x="20076" y="3459"/>
                </a:lnTo>
                <a:lnTo>
                  <a:pt x="20128" y="3600"/>
                </a:lnTo>
                <a:lnTo>
                  <a:pt x="20181" y="3600"/>
                </a:lnTo>
                <a:lnTo>
                  <a:pt x="20234" y="3671"/>
                </a:lnTo>
                <a:lnTo>
                  <a:pt x="20234" y="3741"/>
                </a:lnTo>
                <a:lnTo>
                  <a:pt x="20286" y="3812"/>
                </a:lnTo>
                <a:lnTo>
                  <a:pt x="20286" y="3882"/>
                </a:lnTo>
                <a:lnTo>
                  <a:pt x="20339" y="3953"/>
                </a:lnTo>
                <a:lnTo>
                  <a:pt x="20391" y="3953"/>
                </a:lnTo>
                <a:lnTo>
                  <a:pt x="20444" y="4024"/>
                </a:lnTo>
                <a:lnTo>
                  <a:pt x="20759" y="4024"/>
                </a:lnTo>
                <a:lnTo>
                  <a:pt x="20812" y="3953"/>
                </a:lnTo>
                <a:lnTo>
                  <a:pt x="20917" y="3953"/>
                </a:lnTo>
                <a:lnTo>
                  <a:pt x="21074" y="3882"/>
                </a:lnTo>
                <a:lnTo>
                  <a:pt x="21180" y="3812"/>
                </a:lnTo>
                <a:lnTo>
                  <a:pt x="21442" y="3812"/>
                </a:lnTo>
                <a:lnTo>
                  <a:pt x="21442" y="3882"/>
                </a:lnTo>
                <a:lnTo>
                  <a:pt x="21495" y="3953"/>
                </a:lnTo>
                <a:lnTo>
                  <a:pt x="21495" y="4024"/>
                </a:lnTo>
                <a:lnTo>
                  <a:pt x="21547" y="4094"/>
                </a:lnTo>
                <a:lnTo>
                  <a:pt x="21547" y="4165"/>
                </a:lnTo>
                <a:lnTo>
                  <a:pt x="21600" y="4306"/>
                </a:lnTo>
                <a:lnTo>
                  <a:pt x="21600" y="4588"/>
                </a:lnTo>
                <a:lnTo>
                  <a:pt x="21547" y="4588"/>
                </a:lnTo>
                <a:lnTo>
                  <a:pt x="21442" y="4729"/>
                </a:lnTo>
                <a:lnTo>
                  <a:pt x="21337" y="4729"/>
                </a:lnTo>
                <a:lnTo>
                  <a:pt x="21337" y="5506"/>
                </a:lnTo>
                <a:lnTo>
                  <a:pt x="21390" y="5647"/>
                </a:lnTo>
                <a:lnTo>
                  <a:pt x="21390" y="5929"/>
                </a:lnTo>
                <a:lnTo>
                  <a:pt x="21337" y="6000"/>
                </a:lnTo>
                <a:lnTo>
                  <a:pt x="21337" y="6071"/>
                </a:lnTo>
                <a:lnTo>
                  <a:pt x="21127" y="6071"/>
                </a:lnTo>
                <a:lnTo>
                  <a:pt x="21074" y="6000"/>
                </a:lnTo>
                <a:lnTo>
                  <a:pt x="20917" y="6000"/>
                </a:lnTo>
                <a:lnTo>
                  <a:pt x="20864" y="6071"/>
                </a:lnTo>
                <a:lnTo>
                  <a:pt x="20864" y="6141"/>
                </a:lnTo>
                <a:lnTo>
                  <a:pt x="20812" y="6212"/>
                </a:lnTo>
                <a:lnTo>
                  <a:pt x="20812" y="6282"/>
                </a:lnTo>
                <a:lnTo>
                  <a:pt x="20759" y="6424"/>
                </a:lnTo>
                <a:lnTo>
                  <a:pt x="20759" y="6565"/>
                </a:lnTo>
                <a:lnTo>
                  <a:pt x="20707" y="6635"/>
                </a:lnTo>
                <a:lnTo>
                  <a:pt x="20707" y="6918"/>
                </a:lnTo>
                <a:lnTo>
                  <a:pt x="20759" y="6988"/>
                </a:lnTo>
                <a:lnTo>
                  <a:pt x="20759" y="7129"/>
                </a:lnTo>
                <a:lnTo>
                  <a:pt x="20917" y="7129"/>
                </a:lnTo>
                <a:lnTo>
                  <a:pt x="20969" y="7200"/>
                </a:lnTo>
                <a:lnTo>
                  <a:pt x="21074" y="7200"/>
                </a:lnTo>
                <a:lnTo>
                  <a:pt x="20917" y="7412"/>
                </a:lnTo>
                <a:lnTo>
                  <a:pt x="20812" y="7482"/>
                </a:lnTo>
                <a:lnTo>
                  <a:pt x="20759" y="7553"/>
                </a:lnTo>
                <a:lnTo>
                  <a:pt x="20759" y="7624"/>
                </a:lnTo>
                <a:lnTo>
                  <a:pt x="20654" y="7624"/>
                </a:lnTo>
                <a:lnTo>
                  <a:pt x="20549" y="7694"/>
                </a:lnTo>
                <a:lnTo>
                  <a:pt x="20444" y="7694"/>
                </a:lnTo>
                <a:lnTo>
                  <a:pt x="20391" y="7765"/>
                </a:lnTo>
                <a:lnTo>
                  <a:pt x="20339" y="7765"/>
                </a:lnTo>
                <a:lnTo>
                  <a:pt x="20339" y="7835"/>
                </a:lnTo>
                <a:lnTo>
                  <a:pt x="20181" y="8047"/>
                </a:lnTo>
                <a:lnTo>
                  <a:pt x="20128" y="8188"/>
                </a:lnTo>
                <a:lnTo>
                  <a:pt x="20023" y="8329"/>
                </a:lnTo>
                <a:lnTo>
                  <a:pt x="19918" y="8329"/>
                </a:lnTo>
                <a:lnTo>
                  <a:pt x="19918" y="8400"/>
                </a:lnTo>
                <a:lnTo>
                  <a:pt x="19708" y="8400"/>
                </a:lnTo>
                <a:lnTo>
                  <a:pt x="19603" y="8329"/>
                </a:lnTo>
                <a:lnTo>
                  <a:pt x="19550" y="8329"/>
                </a:lnTo>
                <a:lnTo>
                  <a:pt x="19445" y="8259"/>
                </a:lnTo>
                <a:lnTo>
                  <a:pt x="19393" y="8188"/>
                </a:lnTo>
                <a:lnTo>
                  <a:pt x="19288" y="8188"/>
                </a:lnTo>
                <a:lnTo>
                  <a:pt x="19182" y="8329"/>
                </a:lnTo>
                <a:lnTo>
                  <a:pt x="19182" y="8682"/>
                </a:lnTo>
                <a:lnTo>
                  <a:pt x="19130" y="8824"/>
                </a:lnTo>
                <a:lnTo>
                  <a:pt x="19130" y="8965"/>
                </a:lnTo>
                <a:lnTo>
                  <a:pt x="18972" y="9176"/>
                </a:lnTo>
                <a:lnTo>
                  <a:pt x="18920" y="9176"/>
                </a:lnTo>
                <a:lnTo>
                  <a:pt x="18709" y="9318"/>
                </a:lnTo>
                <a:lnTo>
                  <a:pt x="18499" y="9529"/>
                </a:lnTo>
                <a:lnTo>
                  <a:pt x="18394" y="9671"/>
                </a:lnTo>
                <a:lnTo>
                  <a:pt x="18289" y="9671"/>
                </a:lnTo>
                <a:lnTo>
                  <a:pt x="18289" y="9741"/>
                </a:lnTo>
                <a:lnTo>
                  <a:pt x="18184" y="9741"/>
                </a:lnTo>
                <a:lnTo>
                  <a:pt x="18079" y="9882"/>
                </a:lnTo>
                <a:lnTo>
                  <a:pt x="17974" y="9953"/>
                </a:lnTo>
                <a:lnTo>
                  <a:pt x="17869" y="9953"/>
                </a:lnTo>
                <a:lnTo>
                  <a:pt x="17869" y="10024"/>
                </a:lnTo>
                <a:lnTo>
                  <a:pt x="17711" y="10024"/>
                </a:lnTo>
                <a:lnTo>
                  <a:pt x="17711" y="9953"/>
                </a:lnTo>
                <a:lnTo>
                  <a:pt x="17658" y="9953"/>
                </a:lnTo>
                <a:lnTo>
                  <a:pt x="17658" y="9035"/>
                </a:lnTo>
                <a:lnTo>
                  <a:pt x="17606" y="8965"/>
                </a:lnTo>
                <a:lnTo>
                  <a:pt x="17606" y="8824"/>
                </a:lnTo>
                <a:lnTo>
                  <a:pt x="17553" y="8824"/>
                </a:lnTo>
                <a:lnTo>
                  <a:pt x="17553" y="8753"/>
                </a:lnTo>
                <a:lnTo>
                  <a:pt x="17396" y="8753"/>
                </a:lnTo>
                <a:lnTo>
                  <a:pt x="17343" y="8824"/>
                </a:lnTo>
                <a:lnTo>
                  <a:pt x="17291" y="8824"/>
                </a:lnTo>
                <a:lnTo>
                  <a:pt x="17291" y="8894"/>
                </a:lnTo>
                <a:lnTo>
                  <a:pt x="17028" y="9247"/>
                </a:lnTo>
                <a:lnTo>
                  <a:pt x="17028" y="9388"/>
                </a:lnTo>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23" name="Freeform 187"/>
          <p:cNvSpPr/>
          <p:nvPr/>
        </p:nvSpPr>
        <p:spPr>
          <a:xfrm>
            <a:off x="8420866" y="3521242"/>
            <a:ext cx="1427499" cy="879877"/>
          </a:xfrm>
          <a:custGeom>
            <a:avLst/>
            <a:gdLst/>
            <a:ahLst/>
            <a:cxnLst>
              <a:cxn ang="0">
                <a:pos x="wd2" y="hd2"/>
              </a:cxn>
              <a:cxn ang="5400000">
                <a:pos x="wd2" y="hd2"/>
              </a:cxn>
              <a:cxn ang="10800000">
                <a:pos x="wd2" y="hd2"/>
              </a:cxn>
              <a:cxn ang="16200000">
                <a:pos x="wd2" y="hd2"/>
              </a:cxn>
            </a:cxnLst>
            <a:rect l="0" t="0" r="r" b="b"/>
            <a:pathLst>
              <a:path w="21600" h="21600" extrusionOk="0">
                <a:moveTo>
                  <a:pt x="17028" y="9388"/>
                </a:moveTo>
                <a:lnTo>
                  <a:pt x="17028" y="9459"/>
                </a:lnTo>
                <a:lnTo>
                  <a:pt x="16975" y="9459"/>
                </a:lnTo>
                <a:lnTo>
                  <a:pt x="16975" y="9529"/>
                </a:lnTo>
                <a:lnTo>
                  <a:pt x="16923" y="9600"/>
                </a:lnTo>
                <a:lnTo>
                  <a:pt x="16870" y="9600"/>
                </a:lnTo>
                <a:lnTo>
                  <a:pt x="16555" y="9812"/>
                </a:lnTo>
                <a:lnTo>
                  <a:pt x="16502" y="9812"/>
                </a:lnTo>
                <a:lnTo>
                  <a:pt x="16502" y="9882"/>
                </a:lnTo>
                <a:lnTo>
                  <a:pt x="16450" y="9882"/>
                </a:lnTo>
                <a:lnTo>
                  <a:pt x="16450" y="10094"/>
                </a:lnTo>
                <a:lnTo>
                  <a:pt x="16397" y="10165"/>
                </a:lnTo>
                <a:lnTo>
                  <a:pt x="16450" y="10235"/>
                </a:lnTo>
                <a:lnTo>
                  <a:pt x="16450" y="10447"/>
                </a:lnTo>
                <a:lnTo>
                  <a:pt x="16765" y="10871"/>
                </a:lnTo>
                <a:lnTo>
                  <a:pt x="16818" y="10871"/>
                </a:lnTo>
                <a:lnTo>
                  <a:pt x="16870" y="10941"/>
                </a:lnTo>
                <a:lnTo>
                  <a:pt x="16975" y="10941"/>
                </a:lnTo>
                <a:lnTo>
                  <a:pt x="17028" y="11012"/>
                </a:lnTo>
                <a:lnTo>
                  <a:pt x="17238" y="11012"/>
                </a:lnTo>
                <a:lnTo>
                  <a:pt x="17343" y="10871"/>
                </a:lnTo>
                <a:lnTo>
                  <a:pt x="17396" y="10871"/>
                </a:lnTo>
                <a:lnTo>
                  <a:pt x="17396" y="10800"/>
                </a:lnTo>
                <a:lnTo>
                  <a:pt x="17553" y="10588"/>
                </a:lnTo>
                <a:lnTo>
                  <a:pt x="17606" y="10588"/>
                </a:lnTo>
                <a:lnTo>
                  <a:pt x="17711" y="10518"/>
                </a:lnTo>
                <a:lnTo>
                  <a:pt x="17869" y="10518"/>
                </a:lnTo>
                <a:lnTo>
                  <a:pt x="17921" y="10588"/>
                </a:lnTo>
                <a:lnTo>
                  <a:pt x="18079" y="10588"/>
                </a:lnTo>
                <a:lnTo>
                  <a:pt x="18184" y="10729"/>
                </a:lnTo>
                <a:lnTo>
                  <a:pt x="18184" y="10800"/>
                </a:lnTo>
                <a:lnTo>
                  <a:pt x="18236" y="10871"/>
                </a:lnTo>
                <a:lnTo>
                  <a:pt x="18236" y="11012"/>
                </a:lnTo>
                <a:lnTo>
                  <a:pt x="18289" y="11082"/>
                </a:lnTo>
                <a:lnTo>
                  <a:pt x="18289" y="11365"/>
                </a:lnTo>
                <a:lnTo>
                  <a:pt x="18236" y="11365"/>
                </a:lnTo>
                <a:lnTo>
                  <a:pt x="18236" y="11435"/>
                </a:lnTo>
                <a:lnTo>
                  <a:pt x="18184" y="11435"/>
                </a:lnTo>
                <a:lnTo>
                  <a:pt x="18131" y="11506"/>
                </a:lnTo>
                <a:lnTo>
                  <a:pt x="18026" y="11506"/>
                </a:lnTo>
                <a:lnTo>
                  <a:pt x="17869" y="11576"/>
                </a:lnTo>
                <a:lnTo>
                  <a:pt x="17764" y="11576"/>
                </a:lnTo>
                <a:lnTo>
                  <a:pt x="17658" y="11647"/>
                </a:lnTo>
                <a:lnTo>
                  <a:pt x="17606" y="11718"/>
                </a:lnTo>
                <a:lnTo>
                  <a:pt x="17501" y="11788"/>
                </a:lnTo>
                <a:lnTo>
                  <a:pt x="17396" y="11929"/>
                </a:lnTo>
                <a:lnTo>
                  <a:pt x="17396" y="12000"/>
                </a:lnTo>
                <a:lnTo>
                  <a:pt x="17343" y="12000"/>
                </a:lnTo>
                <a:lnTo>
                  <a:pt x="17343" y="12353"/>
                </a:lnTo>
                <a:lnTo>
                  <a:pt x="17396" y="12424"/>
                </a:lnTo>
                <a:lnTo>
                  <a:pt x="17396" y="12494"/>
                </a:lnTo>
                <a:lnTo>
                  <a:pt x="17448" y="12565"/>
                </a:lnTo>
                <a:lnTo>
                  <a:pt x="17553" y="12988"/>
                </a:lnTo>
                <a:lnTo>
                  <a:pt x="17658" y="13200"/>
                </a:lnTo>
                <a:lnTo>
                  <a:pt x="17711" y="13341"/>
                </a:lnTo>
                <a:lnTo>
                  <a:pt x="17764" y="13412"/>
                </a:lnTo>
                <a:lnTo>
                  <a:pt x="17764" y="13553"/>
                </a:lnTo>
                <a:lnTo>
                  <a:pt x="18079" y="13976"/>
                </a:lnTo>
                <a:lnTo>
                  <a:pt x="18184" y="14047"/>
                </a:lnTo>
                <a:lnTo>
                  <a:pt x="18289" y="14188"/>
                </a:lnTo>
                <a:lnTo>
                  <a:pt x="18289" y="14259"/>
                </a:lnTo>
                <a:lnTo>
                  <a:pt x="18342" y="14329"/>
                </a:lnTo>
                <a:lnTo>
                  <a:pt x="18342" y="15035"/>
                </a:lnTo>
                <a:lnTo>
                  <a:pt x="18394" y="15176"/>
                </a:lnTo>
                <a:lnTo>
                  <a:pt x="18394" y="15388"/>
                </a:lnTo>
                <a:lnTo>
                  <a:pt x="18447" y="15529"/>
                </a:lnTo>
                <a:lnTo>
                  <a:pt x="18447" y="15671"/>
                </a:lnTo>
                <a:lnTo>
                  <a:pt x="18499" y="15812"/>
                </a:lnTo>
                <a:lnTo>
                  <a:pt x="18604" y="16235"/>
                </a:lnTo>
                <a:lnTo>
                  <a:pt x="18604" y="16376"/>
                </a:lnTo>
                <a:lnTo>
                  <a:pt x="18657" y="16447"/>
                </a:lnTo>
                <a:lnTo>
                  <a:pt x="18657" y="16941"/>
                </a:lnTo>
                <a:lnTo>
                  <a:pt x="18604" y="16941"/>
                </a:lnTo>
                <a:lnTo>
                  <a:pt x="18604" y="17012"/>
                </a:lnTo>
                <a:lnTo>
                  <a:pt x="18394" y="17012"/>
                </a:lnTo>
                <a:lnTo>
                  <a:pt x="18342" y="17082"/>
                </a:lnTo>
                <a:lnTo>
                  <a:pt x="18342" y="17435"/>
                </a:lnTo>
                <a:lnTo>
                  <a:pt x="18289" y="17506"/>
                </a:lnTo>
                <a:lnTo>
                  <a:pt x="18289" y="17576"/>
                </a:lnTo>
                <a:lnTo>
                  <a:pt x="18131" y="17788"/>
                </a:lnTo>
                <a:lnTo>
                  <a:pt x="18026" y="17859"/>
                </a:lnTo>
                <a:lnTo>
                  <a:pt x="17974" y="17929"/>
                </a:lnTo>
                <a:lnTo>
                  <a:pt x="17921" y="17929"/>
                </a:lnTo>
                <a:lnTo>
                  <a:pt x="17921" y="18212"/>
                </a:lnTo>
                <a:lnTo>
                  <a:pt x="17974" y="18353"/>
                </a:lnTo>
                <a:lnTo>
                  <a:pt x="17974" y="18706"/>
                </a:lnTo>
                <a:lnTo>
                  <a:pt x="17921" y="18706"/>
                </a:lnTo>
                <a:lnTo>
                  <a:pt x="17921" y="18776"/>
                </a:lnTo>
                <a:lnTo>
                  <a:pt x="17869" y="18776"/>
                </a:lnTo>
                <a:lnTo>
                  <a:pt x="17711" y="18988"/>
                </a:lnTo>
                <a:lnTo>
                  <a:pt x="17448" y="18988"/>
                </a:lnTo>
                <a:lnTo>
                  <a:pt x="17396" y="19059"/>
                </a:lnTo>
                <a:lnTo>
                  <a:pt x="17343" y="19059"/>
                </a:lnTo>
                <a:lnTo>
                  <a:pt x="17291" y="19129"/>
                </a:lnTo>
                <a:lnTo>
                  <a:pt x="17291" y="19553"/>
                </a:lnTo>
                <a:lnTo>
                  <a:pt x="17238" y="19624"/>
                </a:lnTo>
                <a:lnTo>
                  <a:pt x="17133" y="19624"/>
                </a:lnTo>
                <a:lnTo>
                  <a:pt x="17080" y="19694"/>
                </a:lnTo>
                <a:lnTo>
                  <a:pt x="16975" y="19694"/>
                </a:lnTo>
                <a:lnTo>
                  <a:pt x="16975" y="19765"/>
                </a:lnTo>
                <a:lnTo>
                  <a:pt x="16923" y="19835"/>
                </a:lnTo>
                <a:lnTo>
                  <a:pt x="16923" y="20188"/>
                </a:lnTo>
                <a:lnTo>
                  <a:pt x="16818" y="20329"/>
                </a:lnTo>
                <a:lnTo>
                  <a:pt x="16712" y="20329"/>
                </a:lnTo>
                <a:lnTo>
                  <a:pt x="16607" y="20400"/>
                </a:lnTo>
                <a:lnTo>
                  <a:pt x="16502" y="20400"/>
                </a:lnTo>
                <a:lnTo>
                  <a:pt x="16397" y="20471"/>
                </a:lnTo>
                <a:lnTo>
                  <a:pt x="16134" y="20471"/>
                </a:lnTo>
                <a:lnTo>
                  <a:pt x="15977" y="20400"/>
                </a:lnTo>
                <a:lnTo>
                  <a:pt x="15609" y="20400"/>
                </a:lnTo>
                <a:lnTo>
                  <a:pt x="15504" y="20471"/>
                </a:lnTo>
                <a:lnTo>
                  <a:pt x="15451" y="20471"/>
                </a:lnTo>
                <a:lnTo>
                  <a:pt x="15346" y="20541"/>
                </a:lnTo>
                <a:lnTo>
                  <a:pt x="15293" y="20541"/>
                </a:lnTo>
                <a:lnTo>
                  <a:pt x="15188" y="20612"/>
                </a:lnTo>
                <a:lnTo>
                  <a:pt x="15136" y="20682"/>
                </a:lnTo>
                <a:lnTo>
                  <a:pt x="15083" y="20682"/>
                </a:lnTo>
                <a:lnTo>
                  <a:pt x="14926" y="20894"/>
                </a:lnTo>
                <a:lnTo>
                  <a:pt x="14820" y="20965"/>
                </a:lnTo>
                <a:lnTo>
                  <a:pt x="14715" y="21106"/>
                </a:lnTo>
                <a:lnTo>
                  <a:pt x="14558" y="21247"/>
                </a:lnTo>
                <a:lnTo>
                  <a:pt x="14505" y="21318"/>
                </a:lnTo>
                <a:lnTo>
                  <a:pt x="14505" y="21388"/>
                </a:lnTo>
                <a:lnTo>
                  <a:pt x="14400" y="21529"/>
                </a:lnTo>
                <a:lnTo>
                  <a:pt x="14347" y="21529"/>
                </a:lnTo>
                <a:lnTo>
                  <a:pt x="14347" y="21600"/>
                </a:lnTo>
                <a:lnTo>
                  <a:pt x="14242" y="21600"/>
                </a:lnTo>
                <a:lnTo>
                  <a:pt x="14242" y="21459"/>
                </a:lnTo>
                <a:lnTo>
                  <a:pt x="14190" y="21459"/>
                </a:lnTo>
                <a:lnTo>
                  <a:pt x="14190" y="20965"/>
                </a:lnTo>
                <a:lnTo>
                  <a:pt x="14137" y="20965"/>
                </a:lnTo>
                <a:lnTo>
                  <a:pt x="14137" y="20894"/>
                </a:lnTo>
                <a:lnTo>
                  <a:pt x="14032" y="20753"/>
                </a:lnTo>
                <a:lnTo>
                  <a:pt x="13980" y="20753"/>
                </a:lnTo>
                <a:lnTo>
                  <a:pt x="13980" y="20682"/>
                </a:lnTo>
                <a:lnTo>
                  <a:pt x="13874" y="20682"/>
                </a:lnTo>
                <a:lnTo>
                  <a:pt x="13874" y="20753"/>
                </a:lnTo>
                <a:lnTo>
                  <a:pt x="13822" y="20753"/>
                </a:lnTo>
                <a:lnTo>
                  <a:pt x="13822" y="20894"/>
                </a:lnTo>
                <a:lnTo>
                  <a:pt x="13769" y="20894"/>
                </a:lnTo>
                <a:lnTo>
                  <a:pt x="13769" y="21106"/>
                </a:lnTo>
                <a:lnTo>
                  <a:pt x="13717" y="21247"/>
                </a:lnTo>
                <a:lnTo>
                  <a:pt x="13717" y="21318"/>
                </a:lnTo>
                <a:lnTo>
                  <a:pt x="13612" y="21035"/>
                </a:lnTo>
                <a:lnTo>
                  <a:pt x="13507" y="20824"/>
                </a:lnTo>
                <a:lnTo>
                  <a:pt x="13454" y="20682"/>
                </a:lnTo>
                <a:lnTo>
                  <a:pt x="13349" y="20471"/>
                </a:lnTo>
                <a:lnTo>
                  <a:pt x="13191" y="20259"/>
                </a:lnTo>
                <a:lnTo>
                  <a:pt x="13191" y="20188"/>
                </a:lnTo>
                <a:lnTo>
                  <a:pt x="13086" y="20188"/>
                </a:lnTo>
                <a:lnTo>
                  <a:pt x="12981" y="20047"/>
                </a:lnTo>
                <a:lnTo>
                  <a:pt x="12876" y="20047"/>
                </a:lnTo>
                <a:lnTo>
                  <a:pt x="12823" y="19976"/>
                </a:lnTo>
                <a:lnTo>
                  <a:pt x="12561" y="19976"/>
                </a:lnTo>
                <a:lnTo>
                  <a:pt x="12508" y="19906"/>
                </a:lnTo>
                <a:lnTo>
                  <a:pt x="12193" y="19906"/>
                </a:lnTo>
                <a:lnTo>
                  <a:pt x="12193" y="19976"/>
                </a:lnTo>
                <a:lnTo>
                  <a:pt x="12088" y="19976"/>
                </a:lnTo>
                <a:lnTo>
                  <a:pt x="12035" y="20047"/>
                </a:lnTo>
                <a:lnTo>
                  <a:pt x="11825" y="20188"/>
                </a:lnTo>
                <a:lnTo>
                  <a:pt x="11667" y="20329"/>
                </a:lnTo>
                <a:lnTo>
                  <a:pt x="11457" y="20471"/>
                </a:lnTo>
                <a:lnTo>
                  <a:pt x="11352" y="20471"/>
                </a:lnTo>
                <a:lnTo>
                  <a:pt x="11299" y="20541"/>
                </a:lnTo>
                <a:lnTo>
                  <a:pt x="11299" y="20612"/>
                </a:lnTo>
                <a:lnTo>
                  <a:pt x="11247" y="20612"/>
                </a:lnTo>
                <a:lnTo>
                  <a:pt x="11299" y="20682"/>
                </a:lnTo>
                <a:lnTo>
                  <a:pt x="11299" y="20824"/>
                </a:lnTo>
                <a:lnTo>
                  <a:pt x="11352" y="20894"/>
                </a:lnTo>
                <a:lnTo>
                  <a:pt x="11352" y="21106"/>
                </a:lnTo>
                <a:lnTo>
                  <a:pt x="11299" y="21176"/>
                </a:lnTo>
                <a:lnTo>
                  <a:pt x="10826" y="21176"/>
                </a:lnTo>
                <a:lnTo>
                  <a:pt x="10774" y="21035"/>
                </a:lnTo>
                <a:lnTo>
                  <a:pt x="10774" y="20894"/>
                </a:lnTo>
                <a:lnTo>
                  <a:pt x="10721" y="20894"/>
                </a:lnTo>
                <a:lnTo>
                  <a:pt x="10721" y="20824"/>
                </a:lnTo>
                <a:lnTo>
                  <a:pt x="10511" y="20824"/>
                </a:lnTo>
                <a:lnTo>
                  <a:pt x="10458" y="20753"/>
                </a:lnTo>
                <a:lnTo>
                  <a:pt x="10353" y="20753"/>
                </a:lnTo>
                <a:lnTo>
                  <a:pt x="10353" y="20682"/>
                </a:lnTo>
                <a:lnTo>
                  <a:pt x="10301" y="20682"/>
                </a:lnTo>
                <a:lnTo>
                  <a:pt x="10301" y="20118"/>
                </a:lnTo>
                <a:lnTo>
                  <a:pt x="10248" y="19976"/>
                </a:lnTo>
                <a:lnTo>
                  <a:pt x="10248" y="19765"/>
                </a:lnTo>
                <a:lnTo>
                  <a:pt x="10196" y="19694"/>
                </a:lnTo>
                <a:lnTo>
                  <a:pt x="10196" y="19624"/>
                </a:lnTo>
                <a:lnTo>
                  <a:pt x="10143" y="19553"/>
                </a:lnTo>
                <a:lnTo>
                  <a:pt x="10143" y="19482"/>
                </a:lnTo>
                <a:lnTo>
                  <a:pt x="10038" y="19341"/>
                </a:lnTo>
                <a:lnTo>
                  <a:pt x="9670" y="19341"/>
                </a:lnTo>
                <a:lnTo>
                  <a:pt x="9670" y="19271"/>
                </a:lnTo>
                <a:lnTo>
                  <a:pt x="9618" y="19271"/>
                </a:lnTo>
                <a:lnTo>
                  <a:pt x="9618" y="18918"/>
                </a:lnTo>
                <a:lnTo>
                  <a:pt x="9670" y="18847"/>
                </a:lnTo>
                <a:lnTo>
                  <a:pt x="9670" y="18776"/>
                </a:lnTo>
                <a:lnTo>
                  <a:pt x="9723" y="18776"/>
                </a:lnTo>
                <a:lnTo>
                  <a:pt x="9775" y="18706"/>
                </a:lnTo>
                <a:lnTo>
                  <a:pt x="9880" y="18635"/>
                </a:lnTo>
                <a:lnTo>
                  <a:pt x="9985" y="18494"/>
                </a:lnTo>
                <a:lnTo>
                  <a:pt x="10038" y="18353"/>
                </a:lnTo>
                <a:lnTo>
                  <a:pt x="10038" y="18282"/>
                </a:lnTo>
                <a:lnTo>
                  <a:pt x="10091" y="18212"/>
                </a:lnTo>
                <a:lnTo>
                  <a:pt x="10091" y="18000"/>
                </a:lnTo>
                <a:lnTo>
                  <a:pt x="10038" y="17929"/>
                </a:lnTo>
                <a:lnTo>
                  <a:pt x="10038" y="17859"/>
                </a:lnTo>
                <a:lnTo>
                  <a:pt x="9985" y="17647"/>
                </a:lnTo>
                <a:lnTo>
                  <a:pt x="9933" y="17576"/>
                </a:lnTo>
                <a:lnTo>
                  <a:pt x="9933" y="17435"/>
                </a:lnTo>
                <a:lnTo>
                  <a:pt x="9880" y="17365"/>
                </a:lnTo>
                <a:lnTo>
                  <a:pt x="9880" y="17294"/>
                </a:lnTo>
                <a:lnTo>
                  <a:pt x="9828" y="17224"/>
                </a:lnTo>
                <a:lnTo>
                  <a:pt x="9565" y="17224"/>
                </a:lnTo>
                <a:lnTo>
                  <a:pt x="9512" y="17294"/>
                </a:lnTo>
                <a:lnTo>
                  <a:pt x="9407" y="17294"/>
                </a:lnTo>
                <a:lnTo>
                  <a:pt x="9355" y="17224"/>
                </a:lnTo>
                <a:lnTo>
                  <a:pt x="9302" y="17082"/>
                </a:lnTo>
                <a:lnTo>
                  <a:pt x="9197" y="16941"/>
                </a:lnTo>
                <a:lnTo>
                  <a:pt x="9197" y="16871"/>
                </a:lnTo>
                <a:lnTo>
                  <a:pt x="9092" y="16729"/>
                </a:lnTo>
                <a:lnTo>
                  <a:pt x="9039" y="16729"/>
                </a:lnTo>
                <a:lnTo>
                  <a:pt x="8934" y="16588"/>
                </a:lnTo>
                <a:lnTo>
                  <a:pt x="8882" y="16588"/>
                </a:lnTo>
                <a:lnTo>
                  <a:pt x="8829" y="16518"/>
                </a:lnTo>
                <a:lnTo>
                  <a:pt x="8777" y="16518"/>
                </a:lnTo>
                <a:lnTo>
                  <a:pt x="8724" y="16447"/>
                </a:lnTo>
                <a:lnTo>
                  <a:pt x="8093" y="16447"/>
                </a:lnTo>
                <a:lnTo>
                  <a:pt x="8041" y="16518"/>
                </a:lnTo>
                <a:lnTo>
                  <a:pt x="7988" y="16518"/>
                </a:lnTo>
                <a:lnTo>
                  <a:pt x="7883" y="16659"/>
                </a:lnTo>
                <a:lnTo>
                  <a:pt x="7778" y="16659"/>
                </a:lnTo>
                <a:lnTo>
                  <a:pt x="7673" y="16800"/>
                </a:lnTo>
                <a:lnTo>
                  <a:pt x="7620" y="16800"/>
                </a:lnTo>
                <a:lnTo>
                  <a:pt x="7620" y="16871"/>
                </a:lnTo>
                <a:lnTo>
                  <a:pt x="7568" y="16941"/>
                </a:lnTo>
                <a:lnTo>
                  <a:pt x="7463" y="17224"/>
                </a:lnTo>
                <a:lnTo>
                  <a:pt x="6780" y="17224"/>
                </a:lnTo>
                <a:lnTo>
                  <a:pt x="6464" y="17012"/>
                </a:lnTo>
                <a:lnTo>
                  <a:pt x="6412" y="16941"/>
                </a:lnTo>
                <a:lnTo>
                  <a:pt x="6201" y="17435"/>
                </a:lnTo>
                <a:lnTo>
                  <a:pt x="6044" y="17365"/>
                </a:lnTo>
                <a:lnTo>
                  <a:pt x="5939" y="17294"/>
                </a:lnTo>
                <a:lnTo>
                  <a:pt x="5728" y="17294"/>
                </a:lnTo>
                <a:lnTo>
                  <a:pt x="5623" y="17224"/>
                </a:lnTo>
                <a:lnTo>
                  <a:pt x="4993" y="17224"/>
                </a:lnTo>
                <a:lnTo>
                  <a:pt x="4940" y="17153"/>
                </a:lnTo>
                <a:lnTo>
                  <a:pt x="4888" y="17153"/>
                </a:lnTo>
                <a:lnTo>
                  <a:pt x="4782" y="17082"/>
                </a:lnTo>
                <a:lnTo>
                  <a:pt x="4625" y="16941"/>
                </a:lnTo>
                <a:lnTo>
                  <a:pt x="4520" y="16871"/>
                </a:lnTo>
                <a:lnTo>
                  <a:pt x="4467" y="16800"/>
                </a:lnTo>
                <a:lnTo>
                  <a:pt x="4362" y="16800"/>
                </a:lnTo>
                <a:lnTo>
                  <a:pt x="4309" y="16729"/>
                </a:lnTo>
                <a:lnTo>
                  <a:pt x="4309" y="16094"/>
                </a:lnTo>
                <a:lnTo>
                  <a:pt x="4257" y="16094"/>
                </a:lnTo>
                <a:lnTo>
                  <a:pt x="4257" y="16165"/>
                </a:lnTo>
                <a:lnTo>
                  <a:pt x="4204" y="16165"/>
                </a:lnTo>
                <a:lnTo>
                  <a:pt x="4204" y="16376"/>
                </a:lnTo>
                <a:lnTo>
                  <a:pt x="4152" y="16447"/>
                </a:lnTo>
                <a:lnTo>
                  <a:pt x="3994" y="16447"/>
                </a:lnTo>
                <a:lnTo>
                  <a:pt x="3942" y="16376"/>
                </a:lnTo>
                <a:lnTo>
                  <a:pt x="3889" y="16376"/>
                </a:lnTo>
                <a:lnTo>
                  <a:pt x="3836" y="16306"/>
                </a:lnTo>
                <a:lnTo>
                  <a:pt x="3731" y="16235"/>
                </a:lnTo>
                <a:lnTo>
                  <a:pt x="3679" y="16165"/>
                </a:lnTo>
                <a:lnTo>
                  <a:pt x="3679" y="16094"/>
                </a:lnTo>
                <a:lnTo>
                  <a:pt x="3574" y="16024"/>
                </a:lnTo>
                <a:lnTo>
                  <a:pt x="3469" y="15882"/>
                </a:lnTo>
                <a:lnTo>
                  <a:pt x="3469" y="15812"/>
                </a:lnTo>
                <a:lnTo>
                  <a:pt x="3364" y="15812"/>
                </a:lnTo>
                <a:lnTo>
                  <a:pt x="3311" y="15741"/>
                </a:lnTo>
                <a:lnTo>
                  <a:pt x="2943" y="15741"/>
                </a:lnTo>
                <a:lnTo>
                  <a:pt x="2628" y="15318"/>
                </a:lnTo>
                <a:lnTo>
                  <a:pt x="2418" y="15318"/>
                </a:lnTo>
                <a:lnTo>
                  <a:pt x="2365" y="15247"/>
                </a:lnTo>
                <a:lnTo>
                  <a:pt x="2155" y="15247"/>
                </a:lnTo>
                <a:lnTo>
                  <a:pt x="2050" y="15106"/>
                </a:lnTo>
                <a:lnTo>
                  <a:pt x="2050" y="14753"/>
                </a:lnTo>
                <a:lnTo>
                  <a:pt x="2102" y="14612"/>
                </a:lnTo>
                <a:lnTo>
                  <a:pt x="2102" y="14259"/>
                </a:lnTo>
                <a:lnTo>
                  <a:pt x="1945" y="14047"/>
                </a:lnTo>
                <a:lnTo>
                  <a:pt x="1892" y="14047"/>
                </a:lnTo>
                <a:lnTo>
                  <a:pt x="1892" y="13976"/>
                </a:lnTo>
                <a:lnTo>
                  <a:pt x="1787" y="13976"/>
                </a:lnTo>
                <a:lnTo>
                  <a:pt x="1734" y="13906"/>
                </a:lnTo>
                <a:lnTo>
                  <a:pt x="1314" y="13906"/>
                </a:lnTo>
                <a:lnTo>
                  <a:pt x="1104" y="14047"/>
                </a:lnTo>
                <a:lnTo>
                  <a:pt x="1051" y="14118"/>
                </a:lnTo>
                <a:lnTo>
                  <a:pt x="893" y="14259"/>
                </a:lnTo>
                <a:lnTo>
                  <a:pt x="841" y="14329"/>
                </a:lnTo>
                <a:lnTo>
                  <a:pt x="788" y="14329"/>
                </a:lnTo>
                <a:lnTo>
                  <a:pt x="683" y="14188"/>
                </a:lnTo>
                <a:lnTo>
                  <a:pt x="578" y="14188"/>
                </a:lnTo>
                <a:lnTo>
                  <a:pt x="473" y="14047"/>
                </a:lnTo>
                <a:lnTo>
                  <a:pt x="473" y="13553"/>
                </a:lnTo>
                <a:lnTo>
                  <a:pt x="526" y="13412"/>
                </a:lnTo>
                <a:lnTo>
                  <a:pt x="526" y="13271"/>
                </a:lnTo>
                <a:lnTo>
                  <a:pt x="473" y="13271"/>
                </a:lnTo>
                <a:lnTo>
                  <a:pt x="473" y="13200"/>
                </a:lnTo>
                <a:lnTo>
                  <a:pt x="315" y="12988"/>
                </a:lnTo>
                <a:lnTo>
                  <a:pt x="315" y="12635"/>
                </a:lnTo>
                <a:lnTo>
                  <a:pt x="368" y="12494"/>
                </a:lnTo>
                <a:lnTo>
                  <a:pt x="368" y="12424"/>
                </a:lnTo>
                <a:lnTo>
                  <a:pt x="473" y="11576"/>
                </a:lnTo>
                <a:lnTo>
                  <a:pt x="473" y="11365"/>
                </a:lnTo>
                <a:lnTo>
                  <a:pt x="526" y="11294"/>
                </a:lnTo>
                <a:lnTo>
                  <a:pt x="526" y="11224"/>
                </a:lnTo>
                <a:lnTo>
                  <a:pt x="473" y="11224"/>
                </a:lnTo>
                <a:lnTo>
                  <a:pt x="473" y="11153"/>
                </a:lnTo>
                <a:lnTo>
                  <a:pt x="420" y="11153"/>
                </a:lnTo>
                <a:lnTo>
                  <a:pt x="420" y="11224"/>
                </a:lnTo>
                <a:lnTo>
                  <a:pt x="368" y="11224"/>
                </a:lnTo>
                <a:lnTo>
                  <a:pt x="315" y="11153"/>
                </a:lnTo>
                <a:lnTo>
                  <a:pt x="210" y="11153"/>
                </a:lnTo>
                <a:lnTo>
                  <a:pt x="105" y="11012"/>
                </a:lnTo>
                <a:lnTo>
                  <a:pt x="53" y="11012"/>
                </a:lnTo>
                <a:lnTo>
                  <a:pt x="53" y="10941"/>
                </a:lnTo>
                <a:lnTo>
                  <a:pt x="0" y="10871"/>
                </a:lnTo>
                <a:lnTo>
                  <a:pt x="0" y="10235"/>
                </a:lnTo>
                <a:lnTo>
                  <a:pt x="53" y="10165"/>
                </a:lnTo>
                <a:lnTo>
                  <a:pt x="53" y="10024"/>
                </a:lnTo>
                <a:lnTo>
                  <a:pt x="105" y="10024"/>
                </a:lnTo>
                <a:lnTo>
                  <a:pt x="105" y="9953"/>
                </a:lnTo>
                <a:lnTo>
                  <a:pt x="158" y="9882"/>
                </a:lnTo>
                <a:lnTo>
                  <a:pt x="210" y="9882"/>
                </a:lnTo>
                <a:lnTo>
                  <a:pt x="315" y="9741"/>
                </a:lnTo>
                <a:lnTo>
                  <a:pt x="420" y="9741"/>
                </a:lnTo>
                <a:lnTo>
                  <a:pt x="473" y="9812"/>
                </a:lnTo>
                <a:lnTo>
                  <a:pt x="526" y="9812"/>
                </a:lnTo>
                <a:lnTo>
                  <a:pt x="578" y="9882"/>
                </a:lnTo>
                <a:lnTo>
                  <a:pt x="631" y="9882"/>
                </a:lnTo>
                <a:lnTo>
                  <a:pt x="683" y="10024"/>
                </a:lnTo>
                <a:lnTo>
                  <a:pt x="788" y="10094"/>
                </a:lnTo>
                <a:lnTo>
                  <a:pt x="841" y="10165"/>
                </a:lnTo>
                <a:lnTo>
                  <a:pt x="946" y="10235"/>
                </a:lnTo>
                <a:lnTo>
                  <a:pt x="999" y="10165"/>
                </a:lnTo>
                <a:lnTo>
                  <a:pt x="1051" y="10024"/>
                </a:lnTo>
                <a:lnTo>
                  <a:pt x="1104" y="10024"/>
                </a:lnTo>
                <a:lnTo>
                  <a:pt x="1104" y="9882"/>
                </a:lnTo>
                <a:lnTo>
                  <a:pt x="1051" y="9812"/>
                </a:lnTo>
                <a:lnTo>
                  <a:pt x="1051" y="9671"/>
                </a:lnTo>
                <a:lnTo>
                  <a:pt x="1104" y="9600"/>
                </a:lnTo>
                <a:lnTo>
                  <a:pt x="1209" y="9600"/>
                </a:lnTo>
                <a:lnTo>
                  <a:pt x="1209" y="9529"/>
                </a:lnTo>
                <a:lnTo>
                  <a:pt x="1682" y="9529"/>
                </a:lnTo>
                <a:lnTo>
                  <a:pt x="1734" y="9459"/>
                </a:lnTo>
                <a:lnTo>
                  <a:pt x="1734" y="9388"/>
                </a:lnTo>
                <a:lnTo>
                  <a:pt x="1839" y="9247"/>
                </a:lnTo>
                <a:lnTo>
                  <a:pt x="1839" y="9176"/>
                </a:lnTo>
                <a:lnTo>
                  <a:pt x="1892" y="9176"/>
                </a:lnTo>
                <a:lnTo>
                  <a:pt x="1945" y="9106"/>
                </a:lnTo>
                <a:lnTo>
                  <a:pt x="1997" y="9106"/>
                </a:lnTo>
                <a:lnTo>
                  <a:pt x="2050" y="9035"/>
                </a:lnTo>
                <a:lnTo>
                  <a:pt x="2155" y="9035"/>
                </a:lnTo>
                <a:lnTo>
                  <a:pt x="2155" y="8894"/>
                </a:lnTo>
                <a:lnTo>
                  <a:pt x="2207" y="8824"/>
                </a:lnTo>
                <a:lnTo>
                  <a:pt x="2207" y="8753"/>
                </a:lnTo>
                <a:lnTo>
                  <a:pt x="2260" y="8682"/>
                </a:lnTo>
                <a:lnTo>
                  <a:pt x="2260" y="7765"/>
                </a:lnTo>
                <a:lnTo>
                  <a:pt x="2207" y="7694"/>
                </a:lnTo>
                <a:lnTo>
                  <a:pt x="2207" y="7553"/>
                </a:lnTo>
                <a:lnTo>
                  <a:pt x="2155" y="7553"/>
                </a:lnTo>
                <a:lnTo>
                  <a:pt x="2102" y="7482"/>
                </a:lnTo>
                <a:lnTo>
                  <a:pt x="1945" y="7482"/>
                </a:lnTo>
                <a:lnTo>
                  <a:pt x="1945" y="7412"/>
                </a:lnTo>
                <a:lnTo>
                  <a:pt x="1892" y="7412"/>
                </a:lnTo>
                <a:lnTo>
                  <a:pt x="1892" y="7271"/>
                </a:lnTo>
                <a:lnTo>
                  <a:pt x="1945" y="7200"/>
                </a:lnTo>
                <a:lnTo>
                  <a:pt x="1945" y="7129"/>
                </a:lnTo>
                <a:lnTo>
                  <a:pt x="2050" y="6988"/>
                </a:lnTo>
                <a:lnTo>
                  <a:pt x="2207" y="6988"/>
                </a:lnTo>
                <a:lnTo>
                  <a:pt x="2312" y="6918"/>
                </a:lnTo>
                <a:lnTo>
                  <a:pt x="2785" y="6918"/>
                </a:lnTo>
                <a:lnTo>
                  <a:pt x="2838" y="6776"/>
                </a:lnTo>
                <a:lnTo>
                  <a:pt x="2891" y="6706"/>
                </a:lnTo>
                <a:lnTo>
                  <a:pt x="2891" y="6635"/>
                </a:lnTo>
                <a:lnTo>
                  <a:pt x="2943" y="6565"/>
                </a:lnTo>
                <a:lnTo>
                  <a:pt x="2943" y="6282"/>
                </a:lnTo>
                <a:lnTo>
                  <a:pt x="2891" y="6141"/>
                </a:lnTo>
                <a:lnTo>
                  <a:pt x="2891" y="6071"/>
                </a:lnTo>
                <a:lnTo>
                  <a:pt x="2943" y="6000"/>
                </a:lnTo>
                <a:lnTo>
                  <a:pt x="2943" y="5929"/>
                </a:lnTo>
                <a:lnTo>
                  <a:pt x="3101" y="5718"/>
                </a:lnTo>
                <a:lnTo>
                  <a:pt x="3258" y="5718"/>
                </a:lnTo>
                <a:lnTo>
                  <a:pt x="3311" y="5647"/>
                </a:lnTo>
                <a:lnTo>
                  <a:pt x="3416" y="5647"/>
                </a:lnTo>
                <a:lnTo>
                  <a:pt x="3469" y="5718"/>
                </a:lnTo>
                <a:lnTo>
                  <a:pt x="3521" y="5718"/>
                </a:lnTo>
                <a:lnTo>
                  <a:pt x="3574" y="5788"/>
                </a:lnTo>
                <a:lnTo>
                  <a:pt x="3626" y="5788"/>
                </a:lnTo>
                <a:lnTo>
                  <a:pt x="3731" y="5859"/>
                </a:lnTo>
                <a:lnTo>
                  <a:pt x="3784" y="5859"/>
                </a:lnTo>
                <a:lnTo>
                  <a:pt x="3836" y="5788"/>
                </a:lnTo>
                <a:lnTo>
                  <a:pt x="3836" y="5718"/>
                </a:lnTo>
                <a:lnTo>
                  <a:pt x="3889" y="5718"/>
                </a:lnTo>
                <a:lnTo>
                  <a:pt x="3889" y="5506"/>
                </a:lnTo>
                <a:lnTo>
                  <a:pt x="3942" y="5294"/>
                </a:lnTo>
                <a:lnTo>
                  <a:pt x="3942" y="4729"/>
                </a:lnTo>
                <a:lnTo>
                  <a:pt x="3994" y="4659"/>
                </a:lnTo>
                <a:lnTo>
                  <a:pt x="3994" y="4588"/>
                </a:lnTo>
                <a:lnTo>
                  <a:pt x="4099" y="4447"/>
                </a:lnTo>
                <a:lnTo>
                  <a:pt x="4152" y="4447"/>
                </a:lnTo>
                <a:lnTo>
                  <a:pt x="4204" y="4376"/>
                </a:lnTo>
                <a:lnTo>
                  <a:pt x="4467" y="4376"/>
                </a:lnTo>
                <a:lnTo>
                  <a:pt x="4467" y="4306"/>
                </a:lnTo>
                <a:lnTo>
                  <a:pt x="4520" y="4235"/>
                </a:lnTo>
                <a:lnTo>
                  <a:pt x="4520" y="4024"/>
                </a:lnTo>
                <a:lnTo>
                  <a:pt x="4572" y="3953"/>
                </a:lnTo>
                <a:lnTo>
                  <a:pt x="4572" y="3882"/>
                </a:lnTo>
                <a:lnTo>
                  <a:pt x="4625" y="3882"/>
                </a:lnTo>
                <a:lnTo>
                  <a:pt x="4677" y="3812"/>
                </a:lnTo>
                <a:lnTo>
                  <a:pt x="4782" y="3741"/>
                </a:lnTo>
                <a:lnTo>
                  <a:pt x="4782" y="3671"/>
                </a:lnTo>
                <a:lnTo>
                  <a:pt x="4888" y="3882"/>
                </a:lnTo>
                <a:lnTo>
                  <a:pt x="4940" y="4024"/>
                </a:lnTo>
                <a:lnTo>
                  <a:pt x="4993" y="4024"/>
                </a:lnTo>
                <a:lnTo>
                  <a:pt x="4993" y="4094"/>
                </a:lnTo>
                <a:lnTo>
                  <a:pt x="5045" y="4094"/>
                </a:lnTo>
                <a:lnTo>
                  <a:pt x="5045" y="4165"/>
                </a:lnTo>
                <a:lnTo>
                  <a:pt x="5098" y="4165"/>
                </a:lnTo>
                <a:lnTo>
                  <a:pt x="5308" y="4306"/>
                </a:lnTo>
                <a:lnTo>
                  <a:pt x="5361" y="4306"/>
                </a:lnTo>
                <a:lnTo>
                  <a:pt x="5466" y="4376"/>
                </a:lnTo>
                <a:lnTo>
                  <a:pt x="5623" y="4588"/>
                </a:lnTo>
                <a:lnTo>
                  <a:pt x="5623" y="4729"/>
                </a:lnTo>
                <a:lnTo>
                  <a:pt x="5676" y="4941"/>
                </a:lnTo>
                <a:lnTo>
                  <a:pt x="5676" y="5082"/>
                </a:lnTo>
                <a:lnTo>
                  <a:pt x="5728" y="5153"/>
                </a:lnTo>
                <a:lnTo>
                  <a:pt x="5728" y="5294"/>
                </a:lnTo>
                <a:lnTo>
                  <a:pt x="5781" y="5365"/>
                </a:lnTo>
                <a:lnTo>
                  <a:pt x="5781" y="5506"/>
                </a:lnTo>
                <a:lnTo>
                  <a:pt x="5834" y="5647"/>
                </a:lnTo>
                <a:lnTo>
                  <a:pt x="5886" y="5718"/>
                </a:lnTo>
                <a:lnTo>
                  <a:pt x="5886" y="5859"/>
                </a:lnTo>
                <a:lnTo>
                  <a:pt x="5939" y="5859"/>
                </a:lnTo>
                <a:lnTo>
                  <a:pt x="5939" y="5929"/>
                </a:lnTo>
                <a:lnTo>
                  <a:pt x="5991" y="5929"/>
                </a:lnTo>
                <a:lnTo>
                  <a:pt x="6044" y="6000"/>
                </a:lnTo>
                <a:lnTo>
                  <a:pt x="6201" y="6000"/>
                </a:lnTo>
                <a:lnTo>
                  <a:pt x="6254" y="6071"/>
                </a:lnTo>
                <a:lnTo>
                  <a:pt x="6622" y="6071"/>
                </a:lnTo>
                <a:lnTo>
                  <a:pt x="6727" y="6141"/>
                </a:lnTo>
                <a:lnTo>
                  <a:pt x="6832" y="6141"/>
                </a:lnTo>
                <a:lnTo>
                  <a:pt x="7042" y="6212"/>
                </a:lnTo>
                <a:lnTo>
                  <a:pt x="7147" y="6212"/>
                </a:lnTo>
                <a:lnTo>
                  <a:pt x="7200" y="6282"/>
                </a:lnTo>
                <a:lnTo>
                  <a:pt x="7305" y="6353"/>
                </a:lnTo>
                <a:lnTo>
                  <a:pt x="7463" y="6424"/>
                </a:lnTo>
                <a:lnTo>
                  <a:pt x="7515" y="6424"/>
                </a:lnTo>
                <a:lnTo>
                  <a:pt x="7568" y="6494"/>
                </a:lnTo>
                <a:lnTo>
                  <a:pt x="7620" y="6494"/>
                </a:lnTo>
                <a:lnTo>
                  <a:pt x="7620" y="6565"/>
                </a:lnTo>
                <a:lnTo>
                  <a:pt x="7673" y="6565"/>
                </a:lnTo>
                <a:lnTo>
                  <a:pt x="7673" y="6635"/>
                </a:lnTo>
                <a:lnTo>
                  <a:pt x="7726" y="6706"/>
                </a:lnTo>
                <a:lnTo>
                  <a:pt x="7726" y="6776"/>
                </a:lnTo>
                <a:lnTo>
                  <a:pt x="7778" y="6847"/>
                </a:lnTo>
                <a:lnTo>
                  <a:pt x="7831" y="7059"/>
                </a:lnTo>
                <a:lnTo>
                  <a:pt x="7883" y="7129"/>
                </a:lnTo>
                <a:lnTo>
                  <a:pt x="7883" y="7200"/>
                </a:lnTo>
                <a:lnTo>
                  <a:pt x="8146" y="7553"/>
                </a:lnTo>
                <a:lnTo>
                  <a:pt x="8199" y="7553"/>
                </a:lnTo>
                <a:lnTo>
                  <a:pt x="8251" y="7624"/>
                </a:lnTo>
                <a:lnTo>
                  <a:pt x="8356" y="7624"/>
                </a:lnTo>
                <a:lnTo>
                  <a:pt x="8514" y="7694"/>
                </a:lnTo>
                <a:lnTo>
                  <a:pt x="9828" y="7694"/>
                </a:lnTo>
                <a:lnTo>
                  <a:pt x="9933" y="7765"/>
                </a:lnTo>
                <a:lnTo>
                  <a:pt x="10301" y="7765"/>
                </a:lnTo>
                <a:lnTo>
                  <a:pt x="10406" y="7835"/>
                </a:lnTo>
                <a:lnTo>
                  <a:pt x="10511" y="7835"/>
                </a:lnTo>
                <a:lnTo>
                  <a:pt x="10669" y="7906"/>
                </a:lnTo>
                <a:lnTo>
                  <a:pt x="10774" y="7976"/>
                </a:lnTo>
                <a:lnTo>
                  <a:pt x="10826" y="7976"/>
                </a:lnTo>
                <a:lnTo>
                  <a:pt x="10879" y="8047"/>
                </a:lnTo>
                <a:lnTo>
                  <a:pt x="11036" y="8188"/>
                </a:lnTo>
                <a:lnTo>
                  <a:pt x="11089" y="8259"/>
                </a:lnTo>
                <a:lnTo>
                  <a:pt x="11194" y="8259"/>
                </a:lnTo>
                <a:lnTo>
                  <a:pt x="11247" y="8329"/>
                </a:lnTo>
                <a:lnTo>
                  <a:pt x="11509" y="8329"/>
                </a:lnTo>
                <a:lnTo>
                  <a:pt x="11615" y="8259"/>
                </a:lnTo>
                <a:lnTo>
                  <a:pt x="11667" y="8259"/>
                </a:lnTo>
                <a:lnTo>
                  <a:pt x="11772" y="8188"/>
                </a:lnTo>
                <a:lnTo>
                  <a:pt x="11825" y="8188"/>
                </a:lnTo>
                <a:lnTo>
                  <a:pt x="11877" y="8118"/>
                </a:lnTo>
                <a:lnTo>
                  <a:pt x="11930" y="8118"/>
                </a:lnTo>
                <a:lnTo>
                  <a:pt x="11930" y="8047"/>
                </a:lnTo>
                <a:lnTo>
                  <a:pt x="12035" y="7976"/>
                </a:lnTo>
                <a:lnTo>
                  <a:pt x="12088" y="7906"/>
                </a:lnTo>
                <a:lnTo>
                  <a:pt x="12088" y="7835"/>
                </a:lnTo>
                <a:lnTo>
                  <a:pt x="12455" y="7835"/>
                </a:lnTo>
                <a:lnTo>
                  <a:pt x="12561" y="7906"/>
                </a:lnTo>
                <a:lnTo>
                  <a:pt x="12666" y="7906"/>
                </a:lnTo>
                <a:lnTo>
                  <a:pt x="12771" y="7976"/>
                </a:lnTo>
                <a:lnTo>
                  <a:pt x="12928" y="7976"/>
                </a:lnTo>
                <a:lnTo>
                  <a:pt x="12981" y="7906"/>
                </a:lnTo>
                <a:lnTo>
                  <a:pt x="13034" y="7906"/>
                </a:lnTo>
                <a:lnTo>
                  <a:pt x="13086" y="7835"/>
                </a:lnTo>
                <a:lnTo>
                  <a:pt x="13191" y="7765"/>
                </a:lnTo>
                <a:lnTo>
                  <a:pt x="13559" y="7271"/>
                </a:lnTo>
                <a:lnTo>
                  <a:pt x="13559" y="7059"/>
                </a:lnTo>
                <a:lnTo>
                  <a:pt x="13612" y="6988"/>
                </a:lnTo>
                <a:lnTo>
                  <a:pt x="13612" y="6565"/>
                </a:lnTo>
                <a:lnTo>
                  <a:pt x="13559" y="6494"/>
                </a:lnTo>
                <a:lnTo>
                  <a:pt x="13559" y="6071"/>
                </a:lnTo>
                <a:lnTo>
                  <a:pt x="13717" y="6071"/>
                </a:lnTo>
                <a:lnTo>
                  <a:pt x="13769" y="6141"/>
                </a:lnTo>
                <a:lnTo>
                  <a:pt x="13822" y="6141"/>
                </a:lnTo>
                <a:lnTo>
                  <a:pt x="13874" y="6212"/>
                </a:lnTo>
                <a:lnTo>
                  <a:pt x="13980" y="6282"/>
                </a:lnTo>
                <a:lnTo>
                  <a:pt x="14190" y="6282"/>
                </a:lnTo>
                <a:lnTo>
                  <a:pt x="14190" y="6212"/>
                </a:lnTo>
                <a:lnTo>
                  <a:pt x="14400" y="5929"/>
                </a:lnTo>
                <a:lnTo>
                  <a:pt x="14400" y="5859"/>
                </a:lnTo>
                <a:lnTo>
                  <a:pt x="14453" y="5788"/>
                </a:lnTo>
                <a:lnTo>
                  <a:pt x="14558" y="5718"/>
                </a:lnTo>
                <a:lnTo>
                  <a:pt x="14768" y="5435"/>
                </a:lnTo>
                <a:lnTo>
                  <a:pt x="14926" y="5365"/>
                </a:lnTo>
                <a:lnTo>
                  <a:pt x="15241" y="5082"/>
                </a:lnTo>
                <a:lnTo>
                  <a:pt x="15346" y="5012"/>
                </a:lnTo>
                <a:lnTo>
                  <a:pt x="15451" y="5012"/>
                </a:lnTo>
                <a:lnTo>
                  <a:pt x="15504" y="4941"/>
                </a:lnTo>
                <a:lnTo>
                  <a:pt x="15609" y="4941"/>
                </a:lnTo>
                <a:lnTo>
                  <a:pt x="15819" y="4800"/>
                </a:lnTo>
                <a:lnTo>
                  <a:pt x="15872" y="4800"/>
                </a:lnTo>
                <a:lnTo>
                  <a:pt x="15924" y="4729"/>
                </a:lnTo>
                <a:lnTo>
                  <a:pt x="15977" y="4729"/>
                </a:lnTo>
                <a:lnTo>
                  <a:pt x="15977" y="4659"/>
                </a:lnTo>
                <a:lnTo>
                  <a:pt x="16029" y="4588"/>
                </a:lnTo>
                <a:lnTo>
                  <a:pt x="16029" y="4518"/>
                </a:lnTo>
                <a:lnTo>
                  <a:pt x="15977" y="4447"/>
                </a:lnTo>
                <a:lnTo>
                  <a:pt x="15977" y="4376"/>
                </a:lnTo>
                <a:lnTo>
                  <a:pt x="15766" y="4094"/>
                </a:lnTo>
                <a:lnTo>
                  <a:pt x="15661" y="4094"/>
                </a:lnTo>
                <a:lnTo>
                  <a:pt x="15609" y="4024"/>
                </a:lnTo>
                <a:lnTo>
                  <a:pt x="15556" y="4024"/>
                </a:lnTo>
                <a:lnTo>
                  <a:pt x="15504" y="4094"/>
                </a:lnTo>
                <a:lnTo>
                  <a:pt x="15346" y="4094"/>
                </a:lnTo>
                <a:lnTo>
                  <a:pt x="15241" y="4165"/>
                </a:lnTo>
                <a:lnTo>
                  <a:pt x="15083" y="4165"/>
                </a:lnTo>
                <a:lnTo>
                  <a:pt x="15031" y="4235"/>
                </a:lnTo>
                <a:lnTo>
                  <a:pt x="14926" y="4235"/>
                </a:lnTo>
                <a:lnTo>
                  <a:pt x="14926" y="4306"/>
                </a:lnTo>
                <a:lnTo>
                  <a:pt x="14768" y="4306"/>
                </a:lnTo>
                <a:lnTo>
                  <a:pt x="14768" y="4235"/>
                </a:lnTo>
                <a:lnTo>
                  <a:pt x="14715" y="4165"/>
                </a:lnTo>
                <a:lnTo>
                  <a:pt x="14715" y="4094"/>
                </a:lnTo>
                <a:lnTo>
                  <a:pt x="14663" y="3953"/>
                </a:lnTo>
                <a:lnTo>
                  <a:pt x="14663" y="2824"/>
                </a:lnTo>
                <a:lnTo>
                  <a:pt x="14768" y="2541"/>
                </a:lnTo>
                <a:lnTo>
                  <a:pt x="14768" y="2612"/>
                </a:lnTo>
                <a:lnTo>
                  <a:pt x="14873" y="2682"/>
                </a:lnTo>
                <a:lnTo>
                  <a:pt x="15031" y="2894"/>
                </a:lnTo>
                <a:lnTo>
                  <a:pt x="15031" y="2965"/>
                </a:lnTo>
                <a:lnTo>
                  <a:pt x="15556" y="2965"/>
                </a:lnTo>
                <a:lnTo>
                  <a:pt x="15556" y="2894"/>
                </a:lnTo>
                <a:lnTo>
                  <a:pt x="15609" y="2824"/>
                </a:lnTo>
                <a:lnTo>
                  <a:pt x="15609" y="2047"/>
                </a:lnTo>
                <a:lnTo>
                  <a:pt x="15661" y="1976"/>
                </a:lnTo>
                <a:lnTo>
                  <a:pt x="15661" y="1906"/>
                </a:lnTo>
                <a:lnTo>
                  <a:pt x="15714" y="1835"/>
                </a:lnTo>
                <a:lnTo>
                  <a:pt x="15766" y="1835"/>
                </a:lnTo>
                <a:lnTo>
                  <a:pt x="15819" y="1765"/>
                </a:lnTo>
                <a:lnTo>
                  <a:pt x="15872" y="1765"/>
                </a:lnTo>
                <a:lnTo>
                  <a:pt x="15872" y="1694"/>
                </a:lnTo>
                <a:lnTo>
                  <a:pt x="15924" y="1694"/>
                </a:lnTo>
                <a:lnTo>
                  <a:pt x="15924" y="1624"/>
                </a:lnTo>
                <a:lnTo>
                  <a:pt x="15977" y="1553"/>
                </a:lnTo>
                <a:lnTo>
                  <a:pt x="15924" y="1482"/>
                </a:lnTo>
                <a:lnTo>
                  <a:pt x="15924" y="1341"/>
                </a:lnTo>
                <a:lnTo>
                  <a:pt x="15872" y="1271"/>
                </a:lnTo>
                <a:lnTo>
                  <a:pt x="15819" y="1129"/>
                </a:lnTo>
                <a:lnTo>
                  <a:pt x="15766" y="1059"/>
                </a:lnTo>
                <a:lnTo>
                  <a:pt x="15714" y="918"/>
                </a:lnTo>
                <a:lnTo>
                  <a:pt x="15714" y="776"/>
                </a:lnTo>
                <a:lnTo>
                  <a:pt x="15661" y="776"/>
                </a:lnTo>
                <a:lnTo>
                  <a:pt x="15661" y="706"/>
                </a:lnTo>
                <a:lnTo>
                  <a:pt x="15714" y="635"/>
                </a:lnTo>
                <a:lnTo>
                  <a:pt x="15714" y="494"/>
                </a:lnTo>
                <a:lnTo>
                  <a:pt x="15766" y="424"/>
                </a:lnTo>
                <a:lnTo>
                  <a:pt x="15766" y="353"/>
                </a:lnTo>
                <a:lnTo>
                  <a:pt x="15872" y="212"/>
                </a:lnTo>
                <a:lnTo>
                  <a:pt x="15872" y="141"/>
                </a:lnTo>
                <a:lnTo>
                  <a:pt x="15977" y="141"/>
                </a:lnTo>
                <a:lnTo>
                  <a:pt x="16029" y="71"/>
                </a:lnTo>
                <a:lnTo>
                  <a:pt x="16134" y="71"/>
                </a:lnTo>
                <a:lnTo>
                  <a:pt x="16239" y="0"/>
                </a:lnTo>
                <a:lnTo>
                  <a:pt x="16818" y="0"/>
                </a:lnTo>
                <a:lnTo>
                  <a:pt x="16923" y="71"/>
                </a:lnTo>
                <a:lnTo>
                  <a:pt x="17133" y="71"/>
                </a:lnTo>
                <a:lnTo>
                  <a:pt x="17238" y="141"/>
                </a:lnTo>
                <a:lnTo>
                  <a:pt x="17343" y="141"/>
                </a:lnTo>
                <a:lnTo>
                  <a:pt x="17448" y="212"/>
                </a:lnTo>
                <a:lnTo>
                  <a:pt x="17553" y="212"/>
                </a:lnTo>
                <a:lnTo>
                  <a:pt x="17553" y="282"/>
                </a:lnTo>
                <a:lnTo>
                  <a:pt x="17921" y="776"/>
                </a:lnTo>
                <a:lnTo>
                  <a:pt x="17974" y="918"/>
                </a:lnTo>
                <a:lnTo>
                  <a:pt x="18079" y="988"/>
                </a:lnTo>
                <a:lnTo>
                  <a:pt x="18342" y="1341"/>
                </a:lnTo>
                <a:lnTo>
                  <a:pt x="18394" y="1482"/>
                </a:lnTo>
                <a:lnTo>
                  <a:pt x="18499" y="1553"/>
                </a:lnTo>
                <a:lnTo>
                  <a:pt x="18499" y="1624"/>
                </a:lnTo>
                <a:lnTo>
                  <a:pt x="18552" y="1694"/>
                </a:lnTo>
                <a:lnTo>
                  <a:pt x="18552" y="1835"/>
                </a:lnTo>
                <a:lnTo>
                  <a:pt x="18604" y="1976"/>
                </a:lnTo>
                <a:lnTo>
                  <a:pt x="18604" y="2329"/>
                </a:lnTo>
                <a:lnTo>
                  <a:pt x="18709" y="2471"/>
                </a:lnTo>
                <a:lnTo>
                  <a:pt x="18762" y="2612"/>
                </a:lnTo>
                <a:lnTo>
                  <a:pt x="18815" y="2612"/>
                </a:lnTo>
                <a:lnTo>
                  <a:pt x="18867" y="2682"/>
                </a:lnTo>
                <a:lnTo>
                  <a:pt x="18867" y="2753"/>
                </a:lnTo>
                <a:lnTo>
                  <a:pt x="18920" y="2824"/>
                </a:lnTo>
                <a:lnTo>
                  <a:pt x="19025" y="2824"/>
                </a:lnTo>
                <a:lnTo>
                  <a:pt x="19077" y="2894"/>
                </a:lnTo>
                <a:lnTo>
                  <a:pt x="19445" y="2894"/>
                </a:lnTo>
                <a:lnTo>
                  <a:pt x="19498" y="2965"/>
                </a:lnTo>
                <a:lnTo>
                  <a:pt x="19603" y="2965"/>
                </a:lnTo>
                <a:lnTo>
                  <a:pt x="19603" y="3035"/>
                </a:lnTo>
                <a:lnTo>
                  <a:pt x="19655" y="3035"/>
                </a:lnTo>
                <a:lnTo>
                  <a:pt x="19866" y="3318"/>
                </a:lnTo>
                <a:lnTo>
                  <a:pt x="20076" y="3459"/>
                </a:lnTo>
                <a:lnTo>
                  <a:pt x="20128" y="3600"/>
                </a:lnTo>
                <a:lnTo>
                  <a:pt x="20181" y="3600"/>
                </a:lnTo>
                <a:lnTo>
                  <a:pt x="20234" y="3671"/>
                </a:lnTo>
                <a:lnTo>
                  <a:pt x="20234" y="3741"/>
                </a:lnTo>
                <a:lnTo>
                  <a:pt x="20286" y="3812"/>
                </a:lnTo>
                <a:lnTo>
                  <a:pt x="20286" y="3882"/>
                </a:lnTo>
                <a:lnTo>
                  <a:pt x="20339" y="3953"/>
                </a:lnTo>
                <a:lnTo>
                  <a:pt x="20391" y="3953"/>
                </a:lnTo>
                <a:lnTo>
                  <a:pt x="20444" y="4024"/>
                </a:lnTo>
                <a:lnTo>
                  <a:pt x="20759" y="4024"/>
                </a:lnTo>
                <a:lnTo>
                  <a:pt x="20812" y="3953"/>
                </a:lnTo>
                <a:lnTo>
                  <a:pt x="20917" y="3953"/>
                </a:lnTo>
                <a:lnTo>
                  <a:pt x="21074" y="3882"/>
                </a:lnTo>
                <a:lnTo>
                  <a:pt x="21180" y="3812"/>
                </a:lnTo>
                <a:lnTo>
                  <a:pt x="21442" y="3812"/>
                </a:lnTo>
                <a:lnTo>
                  <a:pt x="21442" y="3882"/>
                </a:lnTo>
                <a:lnTo>
                  <a:pt x="21495" y="3953"/>
                </a:lnTo>
                <a:lnTo>
                  <a:pt x="21495" y="4024"/>
                </a:lnTo>
                <a:lnTo>
                  <a:pt x="21547" y="4094"/>
                </a:lnTo>
                <a:lnTo>
                  <a:pt x="21547" y="4165"/>
                </a:lnTo>
                <a:lnTo>
                  <a:pt x="21600" y="4306"/>
                </a:lnTo>
                <a:lnTo>
                  <a:pt x="21600" y="4588"/>
                </a:lnTo>
                <a:lnTo>
                  <a:pt x="21547" y="4588"/>
                </a:lnTo>
                <a:lnTo>
                  <a:pt x="21442" y="4729"/>
                </a:lnTo>
                <a:lnTo>
                  <a:pt x="21337" y="4729"/>
                </a:lnTo>
                <a:lnTo>
                  <a:pt x="21337" y="5506"/>
                </a:lnTo>
                <a:lnTo>
                  <a:pt x="21390" y="5647"/>
                </a:lnTo>
                <a:lnTo>
                  <a:pt x="21390" y="5929"/>
                </a:lnTo>
                <a:lnTo>
                  <a:pt x="21337" y="6000"/>
                </a:lnTo>
                <a:lnTo>
                  <a:pt x="21337" y="6071"/>
                </a:lnTo>
                <a:lnTo>
                  <a:pt x="21127" y="6071"/>
                </a:lnTo>
                <a:lnTo>
                  <a:pt x="21074" y="6000"/>
                </a:lnTo>
                <a:lnTo>
                  <a:pt x="20917" y="6000"/>
                </a:lnTo>
                <a:lnTo>
                  <a:pt x="20864" y="6071"/>
                </a:lnTo>
                <a:lnTo>
                  <a:pt x="20864" y="6141"/>
                </a:lnTo>
                <a:lnTo>
                  <a:pt x="20812" y="6212"/>
                </a:lnTo>
                <a:lnTo>
                  <a:pt x="20812" y="6282"/>
                </a:lnTo>
                <a:lnTo>
                  <a:pt x="20759" y="6424"/>
                </a:lnTo>
                <a:lnTo>
                  <a:pt x="20759" y="6565"/>
                </a:lnTo>
                <a:lnTo>
                  <a:pt x="20707" y="6635"/>
                </a:lnTo>
                <a:lnTo>
                  <a:pt x="20707" y="6918"/>
                </a:lnTo>
                <a:lnTo>
                  <a:pt x="20759" y="6988"/>
                </a:lnTo>
                <a:lnTo>
                  <a:pt x="20759" y="7129"/>
                </a:lnTo>
                <a:lnTo>
                  <a:pt x="20917" y="7129"/>
                </a:lnTo>
                <a:lnTo>
                  <a:pt x="20969" y="7200"/>
                </a:lnTo>
                <a:lnTo>
                  <a:pt x="21074" y="7200"/>
                </a:lnTo>
                <a:lnTo>
                  <a:pt x="20917" y="7412"/>
                </a:lnTo>
                <a:lnTo>
                  <a:pt x="20812" y="7482"/>
                </a:lnTo>
                <a:lnTo>
                  <a:pt x="20759" y="7553"/>
                </a:lnTo>
                <a:lnTo>
                  <a:pt x="20759" y="7624"/>
                </a:lnTo>
                <a:lnTo>
                  <a:pt x="20654" y="7624"/>
                </a:lnTo>
                <a:lnTo>
                  <a:pt x="20549" y="7694"/>
                </a:lnTo>
                <a:lnTo>
                  <a:pt x="20444" y="7694"/>
                </a:lnTo>
                <a:lnTo>
                  <a:pt x="20391" y="7765"/>
                </a:lnTo>
                <a:lnTo>
                  <a:pt x="20339" y="7765"/>
                </a:lnTo>
                <a:lnTo>
                  <a:pt x="20339" y="7835"/>
                </a:lnTo>
                <a:lnTo>
                  <a:pt x="20181" y="8047"/>
                </a:lnTo>
                <a:lnTo>
                  <a:pt x="20128" y="8188"/>
                </a:lnTo>
                <a:lnTo>
                  <a:pt x="20023" y="8329"/>
                </a:lnTo>
                <a:lnTo>
                  <a:pt x="19918" y="8329"/>
                </a:lnTo>
                <a:lnTo>
                  <a:pt x="19918" y="8400"/>
                </a:lnTo>
                <a:lnTo>
                  <a:pt x="19708" y="8400"/>
                </a:lnTo>
                <a:lnTo>
                  <a:pt x="19603" y="8329"/>
                </a:lnTo>
                <a:lnTo>
                  <a:pt x="19550" y="8329"/>
                </a:lnTo>
                <a:lnTo>
                  <a:pt x="19445" y="8259"/>
                </a:lnTo>
                <a:lnTo>
                  <a:pt x="19393" y="8188"/>
                </a:lnTo>
                <a:lnTo>
                  <a:pt x="19288" y="8188"/>
                </a:lnTo>
                <a:lnTo>
                  <a:pt x="19182" y="8329"/>
                </a:lnTo>
                <a:lnTo>
                  <a:pt x="19182" y="8682"/>
                </a:lnTo>
                <a:lnTo>
                  <a:pt x="19130" y="8824"/>
                </a:lnTo>
                <a:lnTo>
                  <a:pt x="19130" y="8965"/>
                </a:lnTo>
                <a:lnTo>
                  <a:pt x="18972" y="9176"/>
                </a:lnTo>
                <a:lnTo>
                  <a:pt x="18920" y="9176"/>
                </a:lnTo>
                <a:lnTo>
                  <a:pt x="18709" y="9318"/>
                </a:lnTo>
                <a:lnTo>
                  <a:pt x="18499" y="9529"/>
                </a:lnTo>
                <a:lnTo>
                  <a:pt x="18394" y="9671"/>
                </a:lnTo>
                <a:lnTo>
                  <a:pt x="18289" y="9671"/>
                </a:lnTo>
                <a:lnTo>
                  <a:pt x="18289" y="9741"/>
                </a:lnTo>
                <a:lnTo>
                  <a:pt x="18184" y="9741"/>
                </a:lnTo>
                <a:lnTo>
                  <a:pt x="18079" y="9882"/>
                </a:lnTo>
                <a:lnTo>
                  <a:pt x="17974" y="9953"/>
                </a:lnTo>
                <a:lnTo>
                  <a:pt x="17869" y="9953"/>
                </a:lnTo>
                <a:lnTo>
                  <a:pt x="17869" y="10024"/>
                </a:lnTo>
                <a:lnTo>
                  <a:pt x="17711" y="10024"/>
                </a:lnTo>
                <a:lnTo>
                  <a:pt x="17711" y="9953"/>
                </a:lnTo>
                <a:lnTo>
                  <a:pt x="17658" y="9953"/>
                </a:lnTo>
                <a:lnTo>
                  <a:pt x="17658" y="9035"/>
                </a:lnTo>
                <a:lnTo>
                  <a:pt x="17606" y="8965"/>
                </a:lnTo>
                <a:lnTo>
                  <a:pt x="17606" y="8824"/>
                </a:lnTo>
                <a:lnTo>
                  <a:pt x="17553" y="8824"/>
                </a:lnTo>
                <a:lnTo>
                  <a:pt x="17553" y="8753"/>
                </a:lnTo>
                <a:lnTo>
                  <a:pt x="17396" y="8753"/>
                </a:lnTo>
                <a:lnTo>
                  <a:pt x="17343" y="8824"/>
                </a:lnTo>
                <a:lnTo>
                  <a:pt x="17291" y="8824"/>
                </a:lnTo>
                <a:lnTo>
                  <a:pt x="17291" y="8894"/>
                </a:lnTo>
                <a:lnTo>
                  <a:pt x="17028" y="9247"/>
                </a:lnTo>
                <a:lnTo>
                  <a:pt x="17028" y="9388"/>
                </a:lnTo>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24" name="Freeform 188"/>
          <p:cNvSpPr/>
          <p:nvPr/>
        </p:nvSpPr>
        <p:spPr>
          <a:xfrm>
            <a:off x="9348220" y="4409745"/>
            <a:ext cx="52100" cy="60384"/>
          </a:xfrm>
          <a:custGeom>
            <a:avLst/>
            <a:gdLst/>
            <a:ahLst/>
            <a:cxnLst>
              <a:cxn ang="0">
                <a:pos x="wd2" y="hd2"/>
              </a:cxn>
              <a:cxn ang="5400000">
                <a:pos x="wd2" y="hd2"/>
              </a:cxn>
              <a:cxn ang="10800000">
                <a:pos x="wd2" y="hd2"/>
              </a:cxn>
              <a:cxn ang="16200000">
                <a:pos x="wd2" y="hd2"/>
              </a:cxn>
            </a:cxnLst>
            <a:rect l="0" t="0" r="r" b="b"/>
            <a:pathLst>
              <a:path w="21600" h="21600" extrusionOk="0">
                <a:moveTo>
                  <a:pt x="7200" y="5143"/>
                </a:moveTo>
                <a:lnTo>
                  <a:pt x="5760" y="6171"/>
                </a:lnTo>
                <a:lnTo>
                  <a:pt x="4320" y="8229"/>
                </a:lnTo>
                <a:lnTo>
                  <a:pt x="1440" y="10286"/>
                </a:lnTo>
                <a:lnTo>
                  <a:pt x="1440" y="11314"/>
                </a:lnTo>
                <a:lnTo>
                  <a:pt x="0" y="12343"/>
                </a:lnTo>
                <a:lnTo>
                  <a:pt x="0" y="19543"/>
                </a:lnTo>
                <a:lnTo>
                  <a:pt x="1440" y="20571"/>
                </a:lnTo>
                <a:lnTo>
                  <a:pt x="1440" y="21600"/>
                </a:lnTo>
                <a:lnTo>
                  <a:pt x="11520" y="21600"/>
                </a:lnTo>
                <a:lnTo>
                  <a:pt x="11520" y="20571"/>
                </a:lnTo>
                <a:lnTo>
                  <a:pt x="12960" y="20571"/>
                </a:lnTo>
                <a:lnTo>
                  <a:pt x="18720" y="16457"/>
                </a:lnTo>
                <a:lnTo>
                  <a:pt x="20160" y="14400"/>
                </a:lnTo>
                <a:lnTo>
                  <a:pt x="20160" y="13371"/>
                </a:lnTo>
                <a:lnTo>
                  <a:pt x="21600" y="13371"/>
                </a:lnTo>
                <a:lnTo>
                  <a:pt x="21600" y="9257"/>
                </a:lnTo>
                <a:lnTo>
                  <a:pt x="20160" y="7200"/>
                </a:lnTo>
                <a:lnTo>
                  <a:pt x="20160" y="4114"/>
                </a:lnTo>
                <a:lnTo>
                  <a:pt x="18720" y="4114"/>
                </a:lnTo>
                <a:lnTo>
                  <a:pt x="18720" y="3086"/>
                </a:lnTo>
                <a:lnTo>
                  <a:pt x="17280" y="2057"/>
                </a:lnTo>
                <a:lnTo>
                  <a:pt x="17280" y="1029"/>
                </a:lnTo>
                <a:lnTo>
                  <a:pt x="15840" y="1029"/>
                </a:lnTo>
                <a:lnTo>
                  <a:pt x="14400" y="0"/>
                </a:lnTo>
                <a:lnTo>
                  <a:pt x="12960" y="0"/>
                </a:lnTo>
                <a:lnTo>
                  <a:pt x="12960" y="1029"/>
                </a:lnTo>
                <a:lnTo>
                  <a:pt x="11520" y="1029"/>
                </a:lnTo>
                <a:lnTo>
                  <a:pt x="10080" y="2057"/>
                </a:lnTo>
                <a:lnTo>
                  <a:pt x="10080" y="3086"/>
                </a:lnTo>
                <a:lnTo>
                  <a:pt x="8640" y="3086"/>
                </a:lnTo>
                <a:lnTo>
                  <a:pt x="7200" y="5143"/>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25" name="Freeform 189"/>
          <p:cNvSpPr/>
          <p:nvPr/>
        </p:nvSpPr>
        <p:spPr>
          <a:xfrm>
            <a:off x="9348220" y="4409745"/>
            <a:ext cx="52100" cy="60384"/>
          </a:xfrm>
          <a:custGeom>
            <a:avLst/>
            <a:gdLst/>
            <a:ahLst/>
            <a:cxnLst>
              <a:cxn ang="0">
                <a:pos x="wd2" y="hd2"/>
              </a:cxn>
              <a:cxn ang="5400000">
                <a:pos x="wd2" y="hd2"/>
              </a:cxn>
              <a:cxn ang="10800000">
                <a:pos x="wd2" y="hd2"/>
              </a:cxn>
              <a:cxn ang="16200000">
                <a:pos x="wd2" y="hd2"/>
              </a:cxn>
            </a:cxnLst>
            <a:rect l="0" t="0" r="r" b="b"/>
            <a:pathLst>
              <a:path w="21600" h="21600" extrusionOk="0">
                <a:moveTo>
                  <a:pt x="7200" y="5143"/>
                </a:moveTo>
                <a:lnTo>
                  <a:pt x="5760" y="6171"/>
                </a:lnTo>
                <a:lnTo>
                  <a:pt x="4320" y="8229"/>
                </a:lnTo>
                <a:lnTo>
                  <a:pt x="1440" y="10286"/>
                </a:lnTo>
                <a:lnTo>
                  <a:pt x="1440" y="11314"/>
                </a:lnTo>
                <a:lnTo>
                  <a:pt x="0" y="12343"/>
                </a:lnTo>
                <a:lnTo>
                  <a:pt x="0" y="19543"/>
                </a:lnTo>
                <a:lnTo>
                  <a:pt x="1440" y="20571"/>
                </a:lnTo>
                <a:lnTo>
                  <a:pt x="1440" y="21600"/>
                </a:lnTo>
                <a:lnTo>
                  <a:pt x="11520" y="21600"/>
                </a:lnTo>
                <a:lnTo>
                  <a:pt x="11520" y="20571"/>
                </a:lnTo>
                <a:lnTo>
                  <a:pt x="12960" y="20571"/>
                </a:lnTo>
                <a:lnTo>
                  <a:pt x="18720" y="16457"/>
                </a:lnTo>
                <a:lnTo>
                  <a:pt x="20160" y="14400"/>
                </a:lnTo>
                <a:lnTo>
                  <a:pt x="20160" y="13371"/>
                </a:lnTo>
                <a:lnTo>
                  <a:pt x="21600" y="13371"/>
                </a:lnTo>
                <a:lnTo>
                  <a:pt x="21600" y="9257"/>
                </a:lnTo>
                <a:lnTo>
                  <a:pt x="20160" y="7200"/>
                </a:lnTo>
                <a:lnTo>
                  <a:pt x="20160" y="4114"/>
                </a:lnTo>
                <a:lnTo>
                  <a:pt x="18720" y="4114"/>
                </a:lnTo>
                <a:lnTo>
                  <a:pt x="18720" y="3086"/>
                </a:lnTo>
                <a:lnTo>
                  <a:pt x="17280" y="2057"/>
                </a:lnTo>
                <a:lnTo>
                  <a:pt x="17280" y="1029"/>
                </a:lnTo>
                <a:lnTo>
                  <a:pt x="15840" y="1029"/>
                </a:lnTo>
                <a:lnTo>
                  <a:pt x="14400" y="0"/>
                </a:lnTo>
                <a:lnTo>
                  <a:pt x="12960" y="0"/>
                </a:lnTo>
                <a:lnTo>
                  <a:pt x="12960" y="1029"/>
                </a:lnTo>
                <a:lnTo>
                  <a:pt x="11520" y="1029"/>
                </a:lnTo>
                <a:lnTo>
                  <a:pt x="10080" y="2057"/>
                </a:lnTo>
                <a:lnTo>
                  <a:pt x="10080" y="3086"/>
                </a:lnTo>
                <a:lnTo>
                  <a:pt x="8640" y="3086"/>
                </a:lnTo>
                <a:lnTo>
                  <a:pt x="7200" y="5143"/>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26" name="Freeform 190"/>
          <p:cNvSpPr/>
          <p:nvPr/>
        </p:nvSpPr>
        <p:spPr>
          <a:xfrm>
            <a:off x="9851838" y="4928158"/>
            <a:ext cx="31260" cy="12701"/>
          </a:xfrm>
          <a:custGeom>
            <a:avLst/>
            <a:gdLst/>
            <a:ahLst/>
            <a:cxnLst>
              <a:cxn ang="0">
                <a:pos x="wd2" y="hd2"/>
              </a:cxn>
              <a:cxn ang="5400000">
                <a:pos x="wd2" y="hd2"/>
              </a:cxn>
              <a:cxn ang="10800000">
                <a:pos x="wd2" y="hd2"/>
              </a:cxn>
              <a:cxn ang="16200000">
                <a:pos x="wd2" y="hd2"/>
              </a:cxn>
            </a:cxnLst>
            <a:rect l="0" t="0" r="r" b="b"/>
            <a:pathLst>
              <a:path w="21600" h="21600" extrusionOk="0">
                <a:moveTo>
                  <a:pt x="9600" y="21600"/>
                </a:moveTo>
                <a:lnTo>
                  <a:pt x="2400" y="21600"/>
                </a:lnTo>
                <a:lnTo>
                  <a:pt x="2400" y="14400"/>
                </a:lnTo>
                <a:lnTo>
                  <a:pt x="0" y="14400"/>
                </a:lnTo>
                <a:lnTo>
                  <a:pt x="0" y="7200"/>
                </a:lnTo>
                <a:lnTo>
                  <a:pt x="2400" y="7200"/>
                </a:lnTo>
                <a:lnTo>
                  <a:pt x="2400" y="0"/>
                </a:lnTo>
                <a:lnTo>
                  <a:pt x="16800" y="0"/>
                </a:lnTo>
                <a:lnTo>
                  <a:pt x="19200" y="7200"/>
                </a:lnTo>
                <a:lnTo>
                  <a:pt x="21600" y="7200"/>
                </a:lnTo>
                <a:lnTo>
                  <a:pt x="21600" y="14400"/>
                </a:lnTo>
                <a:lnTo>
                  <a:pt x="19200" y="14400"/>
                </a:lnTo>
                <a:lnTo>
                  <a:pt x="16800" y="21600"/>
                </a:lnTo>
                <a:lnTo>
                  <a:pt x="9600" y="216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27" name="Freeform 203"/>
          <p:cNvSpPr/>
          <p:nvPr/>
        </p:nvSpPr>
        <p:spPr>
          <a:xfrm>
            <a:off x="9579785" y="5087743"/>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7200" y="21600"/>
                </a:lnTo>
                <a:lnTo>
                  <a:pt x="7200" y="16200"/>
                </a:lnTo>
                <a:lnTo>
                  <a:pt x="0" y="16200"/>
                </a:lnTo>
                <a:lnTo>
                  <a:pt x="0" y="5400"/>
                </a:lnTo>
                <a:lnTo>
                  <a:pt x="7200" y="5400"/>
                </a:lnTo>
                <a:lnTo>
                  <a:pt x="7200" y="0"/>
                </a:lnTo>
                <a:lnTo>
                  <a:pt x="14400" y="0"/>
                </a:lnTo>
                <a:lnTo>
                  <a:pt x="21600" y="5400"/>
                </a:lnTo>
                <a:lnTo>
                  <a:pt x="21600" y="16200"/>
                </a:lnTo>
                <a:lnTo>
                  <a:pt x="14400" y="216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28" name="Freeform 210"/>
          <p:cNvSpPr/>
          <p:nvPr/>
        </p:nvSpPr>
        <p:spPr>
          <a:xfrm>
            <a:off x="9667755" y="5088342"/>
            <a:ext cx="59046" cy="23005"/>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0" y="2700"/>
                </a:lnTo>
                <a:lnTo>
                  <a:pt x="1271" y="2700"/>
                </a:lnTo>
                <a:lnTo>
                  <a:pt x="1271" y="0"/>
                </a:lnTo>
                <a:lnTo>
                  <a:pt x="11435" y="0"/>
                </a:lnTo>
                <a:lnTo>
                  <a:pt x="13976" y="2700"/>
                </a:lnTo>
                <a:lnTo>
                  <a:pt x="16518" y="2700"/>
                </a:lnTo>
                <a:lnTo>
                  <a:pt x="17788" y="5400"/>
                </a:lnTo>
                <a:lnTo>
                  <a:pt x="20329" y="5400"/>
                </a:lnTo>
                <a:lnTo>
                  <a:pt x="20329" y="8100"/>
                </a:lnTo>
                <a:lnTo>
                  <a:pt x="21600" y="8100"/>
                </a:lnTo>
                <a:lnTo>
                  <a:pt x="21600" y="10800"/>
                </a:lnTo>
                <a:lnTo>
                  <a:pt x="20329" y="10800"/>
                </a:lnTo>
                <a:lnTo>
                  <a:pt x="20329" y="13500"/>
                </a:lnTo>
                <a:lnTo>
                  <a:pt x="19059" y="16200"/>
                </a:lnTo>
                <a:lnTo>
                  <a:pt x="17788" y="16200"/>
                </a:lnTo>
                <a:lnTo>
                  <a:pt x="16518" y="18900"/>
                </a:lnTo>
                <a:lnTo>
                  <a:pt x="15247" y="18900"/>
                </a:lnTo>
                <a:lnTo>
                  <a:pt x="13976" y="21600"/>
                </a:lnTo>
                <a:lnTo>
                  <a:pt x="5082" y="21600"/>
                </a:lnTo>
                <a:lnTo>
                  <a:pt x="3812" y="18900"/>
                </a:lnTo>
                <a:lnTo>
                  <a:pt x="2541" y="18900"/>
                </a:lnTo>
                <a:lnTo>
                  <a:pt x="2541" y="16200"/>
                </a:lnTo>
                <a:lnTo>
                  <a:pt x="1271" y="16200"/>
                </a:lnTo>
                <a:lnTo>
                  <a:pt x="1271" y="13500"/>
                </a:lnTo>
                <a:lnTo>
                  <a:pt x="0" y="13500"/>
                </a:lnTo>
                <a:lnTo>
                  <a:pt x="0" y="54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29" name="Freeform 222"/>
          <p:cNvSpPr/>
          <p:nvPr/>
        </p:nvSpPr>
        <p:spPr>
          <a:xfrm>
            <a:off x="9782372" y="4929595"/>
            <a:ext cx="48626"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3086" y="21600"/>
                </a:lnTo>
                <a:lnTo>
                  <a:pt x="1543" y="10800"/>
                </a:lnTo>
                <a:lnTo>
                  <a:pt x="0" y="10800"/>
                </a:lnTo>
                <a:lnTo>
                  <a:pt x="1543" y="10800"/>
                </a:lnTo>
                <a:lnTo>
                  <a:pt x="1543" y="0"/>
                </a:lnTo>
                <a:lnTo>
                  <a:pt x="20057" y="0"/>
                </a:lnTo>
                <a:lnTo>
                  <a:pt x="21600" y="10800"/>
                </a:lnTo>
                <a:lnTo>
                  <a:pt x="20057" y="10800"/>
                </a:lnTo>
                <a:lnTo>
                  <a:pt x="20057" y="21600"/>
                </a:lnTo>
                <a:lnTo>
                  <a:pt x="10800" y="216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30" name="Freeform 223"/>
          <p:cNvSpPr/>
          <p:nvPr/>
        </p:nvSpPr>
        <p:spPr>
          <a:xfrm>
            <a:off x="9782372" y="4929595"/>
            <a:ext cx="48626"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3086" y="21600"/>
                </a:lnTo>
                <a:lnTo>
                  <a:pt x="1543" y="10800"/>
                </a:lnTo>
                <a:lnTo>
                  <a:pt x="0" y="10800"/>
                </a:lnTo>
                <a:lnTo>
                  <a:pt x="1543" y="10800"/>
                </a:lnTo>
                <a:lnTo>
                  <a:pt x="1543" y="0"/>
                </a:lnTo>
                <a:lnTo>
                  <a:pt x="20057" y="0"/>
                </a:lnTo>
                <a:lnTo>
                  <a:pt x="21600" y="10800"/>
                </a:lnTo>
                <a:lnTo>
                  <a:pt x="20057" y="10800"/>
                </a:lnTo>
                <a:lnTo>
                  <a:pt x="20057" y="21600"/>
                </a:lnTo>
                <a:lnTo>
                  <a:pt x="10800" y="2160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31" name="Freeform 228"/>
          <p:cNvSpPr/>
          <p:nvPr/>
        </p:nvSpPr>
        <p:spPr>
          <a:xfrm>
            <a:off x="9143299" y="4651278"/>
            <a:ext cx="128511" cy="201279"/>
          </a:xfrm>
          <a:custGeom>
            <a:avLst/>
            <a:gdLst/>
            <a:ahLst/>
            <a:cxnLst>
              <a:cxn ang="0">
                <a:pos x="wd2" y="hd2"/>
              </a:cxn>
              <a:cxn ang="5400000">
                <a:pos x="wd2" y="hd2"/>
              </a:cxn>
              <a:cxn ang="10800000">
                <a:pos x="wd2" y="hd2"/>
              </a:cxn>
              <a:cxn ang="16200000">
                <a:pos x="wd2" y="hd2"/>
              </a:cxn>
            </a:cxnLst>
            <a:rect l="0" t="0" r="r" b="b"/>
            <a:pathLst>
              <a:path w="21600" h="21600" extrusionOk="0">
                <a:moveTo>
                  <a:pt x="14011" y="7097"/>
                </a:moveTo>
                <a:lnTo>
                  <a:pt x="13427" y="7097"/>
                </a:lnTo>
                <a:lnTo>
                  <a:pt x="13427" y="6789"/>
                </a:lnTo>
                <a:lnTo>
                  <a:pt x="12843" y="6480"/>
                </a:lnTo>
                <a:lnTo>
                  <a:pt x="12259" y="6480"/>
                </a:lnTo>
                <a:lnTo>
                  <a:pt x="9924" y="5863"/>
                </a:lnTo>
                <a:lnTo>
                  <a:pt x="8757" y="5863"/>
                </a:lnTo>
                <a:lnTo>
                  <a:pt x="8173" y="5554"/>
                </a:lnTo>
                <a:lnTo>
                  <a:pt x="7589" y="5554"/>
                </a:lnTo>
                <a:lnTo>
                  <a:pt x="7589" y="5246"/>
                </a:lnTo>
                <a:lnTo>
                  <a:pt x="7005" y="5246"/>
                </a:lnTo>
                <a:lnTo>
                  <a:pt x="7005" y="4937"/>
                </a:lnTo>
                <a:lnTo>
                  <a:pt x="6422" y="4320"/>
                </a:lnTo>
                <a:lnTo>
                  <a:pt x="6422" y="4011"/>
                </a:lnTo>
                <a:lnTo>
                  <a:pt x="4670" y="1234"/>
                </a:lnTo>
                <a:lnTo>
                  <a:pt x="4086" y="617"/>
                </a:lnTo>
                <a:lnTo>
                  <a:pt x="4086" y="0"/>
                </a:lnTo>
                <a:lnTo>
                  <a:pt x="0" y="1851"/>
                </a:lnTo>
                <a:lnTo>
                  <a:pt x="584" y="3394"/>
                </a:lnTo>
                <a:lnTo>
                  <a:pt x="584" y="6480"/>
                </a:lnTo>
                <a:lnTo>
                  <a:pt x="1168" y="7714"/>
                </a:lnTo>
                <a:lnTo>
                  <a:pt x="1168" y="9874"/>
                </a:lnTo>
                <a:lnTo>
                  <a:pt x="1751" y="11109"/>
                </a:lnTo>
                <a:lnTo>
                  <a:pt x="1751" y="12960"/>
                </a:lnTo>
                <a:lnTo>
                  <a:pt x="2335" y="13269"/>
                </a:lnTo>
                <a:lnTo>
                  <a:pt x="2335" y="13886"/>
                </a:lnTo>
                <a:lnTo>
                  <a:pt x="2919" y="14194"/>
                </a:lnTo>
                <a:lnTo>
                  <a:pt x="2919" y="14503"/>
                </a:lnTo>
                <a:lnTo>
                  <a:pt x="3503" y="15120"/>
                </a:lnTo>
                <a:lnTo>
                  <a:pt x="5254" y="16046"/>
                </a:lnTo>
                <a:lnTo>
                  <a:pt x="6422" y="17280"/>
                </a:lnTo>
                <a:lnTo>
                  <a:pt x="8173" y="17897"/>
                </a:lnTo>
                <a:lnTo>
                  <a:pt x="8757" y="18514"/>
                </a:lnTo>
                <a:lnTo>
                  <a:pt x="9924" y="19440"/>
                </a:lnTo>
                <a:lnTo>
                  <a:pt x="11676" y="20366"/>
                </a:lnTo>
                <a:lnTo>
                  <a:pt x="11676" y="20674"/>
                </a:lnTo>
                <a:lnTo>
                  <a:pt x="12259" y="20674"/>
                </a:lnTo>
                <a:lnTo>
                  <a:pt x="12843" y="20983"/>
                </a:lnTo>
                <a:lnTo>
                  <a:pt x="14011" y="20983"/>
                </a:lnTo>
                <a:lnTo>
                  <a:pt x="15178" y="21291"/>
                </a:lnTo>
                <a:lnTo>
                  <a:pt x="16930" y="21600"/>
                </a:lnTo>
                <a:lnTo>
                  <a:pt x="20432" y="21600"/>
                </a:lnTo>
                <a:lnTo>
                  <a:pt x="20432" y="21291"/>
                </a:lnTo>
                <a:lnTo>
                  <a:pt x="21016" y="21291"/>
                </a:lnTo>
                <a:lnTo>
                  <a:pt x="21600" y="20983"/>
                </a:lnTo>
                <a:lnTo>
                  <a:pt x="21600" y="15737"/>
                </a:lnTo>
                <a:lnTo>
                  <a:pt x="21016" y="14811"/>
                </a:lnTo>
                <a:lnTo>
                  <a:pt x="21016" y="13269"/>
                </a:lnTo>
                <a:lnTo>
                  <a:pt x="20432" y="12960"/>
                </a:lnTo>
                <a:lnTo>
                  <a:pt x="20432" y="12034"/>
                </a:lnTo>
                <a:lnTo>
                  <a:pt x="19849" y="11726"/>
                </a:lnTo>
                <a:lnTo>
                  <a:pt x="19849" y="11417"/>
                </a:lnTo>
                <a:lnTo>
                  <a:pt x="16346" y="9566"/>
                </a:lnTo>
                <a:lnTo>
                  <a:pt x="15762" y="8949"/>
                </a:lnTo>
                <a:lnTo>
                  <a:pt x="14011" y="8023"/>
                </a:lnTo>
                <a:lnTo>
                  <a:pt x="14011" y="7097"/>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32" name="Freeform 229"/>
          <p:cNvSpPr/>
          <p:nvPr/>
        </p:nvSpPr>
        <p:spPr>
          <a:xfrm>
            <a:off x="9143299" y="4651278"/>
            <a:ext cx="128511" cy="201279"/>
          </a:xfrm>
          <a:custGeom>
            <a:avLst/>
            <a:gdLst/>
            <a:ahLst/>
            <a:cxnLst>
              <a:cxn ang="0">
                <a:pos x="wd2" y="hd2"/>
              </a:cxn>
              <a:cxn ang="5400000">
                <a:pos x="wd2" y="hd2"/>
              </a:cxn>
              <a:cxn ang="10800000">
                <a:pos x="wd2" y="hd2"/>
              </a:cxn>
              <a:cxn ang="16200000">
                <a:pos x="wd2" y="hd2"/>
              </a:cxn>
            </a:cxnLst>
            <a:rect l="0" t="0" r="r" b="b"/>
            <a:pathLst>
              <a:path w="21600" h="21600" extrusionOk="0">
                <a:moveTo>
                  <a:pt x="14011" y="7097"/>
                </a:moveTo>
                <a:lnTo>
                  <a:pt x="13427" y="7097"/>
                </a:lnTo>
                <a:lnTo>
                  <a:pt x="13427" y="6789"/>
                </a:lnTo>
                <a:lnTo>
                  <a:pt x="12843" y="6480"/>
                </a:lnTo>
                <a:lnTo>
                  <a:pt x="12259" y="6480"/>
                </a:lnTo>
                <a:lnTo>
                  <a:pt x="9924" y="5863"/>
                </a:lnTo>
                <a:lnTo>
                  <a:pt x="8757" y="5863"/>
                </a:lnTo>
                <a:lnTo>
                  <a:pt x="8173" y="5554"/>
                </a:lnTo>
                <a:lnTo>
                  <a:pt x="7589" y="5554"/>
                </a:lnTo>
                <a:lnTo>
                  <a:pt x="7589" y="5246"/>
                </a:lnTo>
                <a:lnTo>
                  <a:pt x="7005" y="5246"/>
                </a:lnTo>
                <a:lnTo>
                  <a:pt x="7005" y="4937"/>
                </a:lnTo>
                <a:lnTo>
                  <a:pt x="6422" y="4320"/>
                </a:lnTo>
                <a:lnTo>
                  <a:pt x="6422" y="4011"/>
                </a:lnTo>
                <a:lnTo>
                  <a:pt x="4670" y="1234"/>
                </a:lnTo>
                <a:lnTo>
                  <a:pt x="4086" y="617"/>
                </a:lnTo>
                <a:lnTo>
                  <a:pt x="4086" y="0"/>
                </a:lnTo>
                <a:lnTo>
                  <a:pt x="0" y="1851"/>
                </a:lnTo>
                <a:lnTo>
                  <a:pt x="584" y="3394"/>
                </a:lnTo>
                <a:lnTo>
                  <a:pt x="584" y="6480"/>
                </a:lnTo>
                <a:lnTo>
                  <a:pt x="1168" y="7714"/>
                </a:lnTo>
                <a:lnTo>
                  <a:pt x="1168" y="9874"/>
                </a:lnTo>
                <a:lnTo>
                  <a:pt x="1751" y="11109"/>
                </a:lnTo>
                <a:lnTo>
                  <a:pt x="1751" y="12960"/>
                </a:lnTo>
                <a:lnTo>
                  <a:pt x="2335" y="13269"/>
                </a:lnTo>
                <a:lnTo>
                  <a:pt x="2335" y="13886"/>
                </a:lnTo>
                <a:lnTo>
                  <a:pt x="2919" y="14194"/>
                </a:lnTo>
                <a:lnTo>
                  <a:pt x="2919" y="14503"/>
                </a:lnTo>
                <a:lnTo>
                  <a:pt x="3503" y="15120"/>
                </a:lnTo>
                <a:lnTo>
                  <a:pt x="5254" y="16046"/>
                </a:lnTo>
                <a:lnTo>
                  <a:pt x="6422" y="17280"/>
                </a:lnTo>
                <a:lnTo>
                  <a:pt x="8173" y="17897"/>
                </a:lnTo>
                <a:lnTo>
                  <a:pt x="8757" y="18514"/>
                </a:lnTo>
                <a:lnTo>
                  <a:pt x="9924" y="19440"/>
                </a:lnTo>
                <a:lnTo>
                  <a:pt x="11676" y="20366"/>
                </a:lnTo>
                <a:lnTo>
                  <a:pt x="11676" y="20674"/>
                </a:lnTo>
                <a:lnTo>
                  <a:pt x="12259" y="20674"/>
                </a:lnTo>
                <a:lnTo>
                  <a:pt x="12843" y="20983"/>
                </a:lnTo>
                <a:lnTo>
                  <a:pt x="14011" y="20983"/>
                </a:lnTo>
                <a:lnTo>
                  <a:pt x="15178" y="21291"/>
                </a:lnTo>
                <a:lnTo>
                  <a:pt x="16930" y="21600"/>
                </a:lnTo>
                <a:lnTo>
                  <a:pt x="20432" y="21600"/>
                </a:lnTo>
                <a:lnTo>
                  <a:pt x="20432" y="21291"/>
                </a:lnTo>
                <a:lnTo>
                  <a:pt x="21016" y="21291"/>
                </a:lnTo>
                <a:lnTo>
                  <a:pt x="21600" y="20983"/>
                </a:lnTo>
                <a:lnTo>
                  <a:pt x="21600" y="15737"/>
                </a:lnTo>
                <a:lnTo>
                  <a:pt x="21016" y="14811"/>
                </a:lnTo>
                <a:lnTo>
                  <a:pt x="21016" y="13269"/>
                </a:lnTo>
                <a:lnTo>
                  <a:pt x="20432" y="12960"/>
                </a:lnTo>
                <a:lnTo>
                  <a:pt x="20432" y="12034"/>
                </a:lnTo>
                <a:lnTo>
                  <a:pt x="19849" y="11726"/>
                </a:lnTo>
                <a:lnTo>
                  <a:pt x="19849" y="11417"/>
                </a:lnTo>
                <a:lnTo>
                  <a:pt x="16346" y="9566"/>
                </a:lnTo>
                <a:lnTo>
                  <a:pt x="15762" y="8949"/>
                </a:lnTo>
                <a:lnTo>
                  <a:pt x="14011" y="8023"/>
                </a:lnTo>
                <a:lnTo>
                  <a:pt x="14011" y="7097"/>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33" name="Freeform 230"/>
          <p:cNvSpPr/>
          <p:nvPr/>
        </p:nvSpPr>
        <p:spPr>
          <a:xfrm>
            <a:off x="9143299" y="4651278"/>
            <a:ext cx="128511" cy="201279"/>
          </a:xfrm>
          <a:custGeom>
            <a:avLst/>
            <a:gdLst/>
            <a:ahLst/>
            <a:cxnLst>
              <a:cxn ang="0">
                <a:pos x="wd2" y="hd2"/>
              </a:cxn>
              <a:cxn ang="5400000">
                <a:pos x="wd2" y="hd2"/>
              </a:cxn>
              <a:cxn ang="10800000">
                <a:pos x="wd2" y="hd2"/>
              </a:cxn>
              <a:cxn ang="16200000">
                <a:pos x="wd2" y="hd2"/>
              </a:cxn>
            </a:cxnLst>
            <a:rect l="0" t="0" r="r" b="b"/>
            <a:pathLst>
              <a:path w="21600" h="21600" extrusionOk="0">
                <a:moveTo>
                  <a:pt x="14011" y="7097"/>
                </a:moveTo>
                <a:lnTo>
                  <a:pt x="13427" y="7097"/>
                </a:lnTo>
                <a:lnTo>
                  <a:pt x="13427" y="6789"/>
                </a:lnTo>
                <a:lnTo>
                  <a:pt x="12843" y="6480"/>
                </a:lnTo>
                <a:lnTo>
                  <a:pt x="12259" y="6480"/>
                </a:lnTo>
                <a:lnTo>
                  <a:pt x="9924" y="5863"/>
                </a:lnTo>
                <a:lnTo>
                  <a:pt x="8757" y="5863"/>
                </a:lnTo>
                <a:lnTo>
                  <a:pt x="8173" y="5554"/>
                </a:lnTo>
                <a:lnTo>
                  <a:pt x="7589" y="5554"/>
                </a:lnTo>
                <a:lnTo>
                  <a:pt x="7589" y="5246"/>
                </a:lnTo>
                <a:lnTo>
                  <a:pt x="7005" y="5246"/>
                </a:lnTo>
                <a:lnTo>
                  <a:pt x="7005" y="4937"/>
                </a:lnTo>
                <a:lnTo>
                  <a:pt x="6422" y="4320"/>
                </a:lnTo>
                <a:lnTo>
                  <a:pt x="6422" y="4011"/>
                </a:lnTo>
                <a:lnTo>
                  <a:pt x="4670" y="1234"/>
                </a:lnTo>
                <a:lnTo>
                  <a:pt x="4086" y="617"/>
                </a:lnTo>
                <a:lnTo>
                  <a:pt x="4086" y="0"/>
                </a:lnTo>
                <a:lnTo>
                  <a:pt x="0" y="1851"/>
                </a:lnTo>
                <a:lnTo>
                  <a:pt x="584" y="3394"/>
                </a:lnTo>
                <a:lnTo>
                  <a:pt x="584" y="6480"/>
                </a:lnTo>
                <a:lnTo>
                  <a:pt x="1168" y="7714"/>
                </a:lnTo>
                <a:lnTo>
                  <a:pt x="1168" y="9874"/>
                </a:lnTo>
                <a:lnTo>
                  <a:pt x="1751" y="11109"/>
                </a:lnTo>
                <a:lnTo>
                  <a:pt x="1751" y="12960"/>
                </a:lnTo>
                <a:lnTo>
                  <a:pt x="2335" y="13269"/>
                </a:lnTo>
                <a:lnTo>
                  <a:pt x="2335" y="13886"/>
                </a:lnTo>
                <a:lnTo>
                  <a:pt x="2919" y="14194"/>
                </a:lnTo>
                <a:lnTo>
                  <a:pt x="2919" y="14503"/>
                </a:lnTo>
                <a:lnTo>
                  <a:pt x="3503" y="15120"/>
                </a:lnTo>
                <a:lnTo>
                  <a:pt x="5254" y="16046"/>
                </a:lnTo>
                <a:lnTo>
                  <a:pt x="6422" y="17280"/>
                </a:lnTo>
                <a:lnTo>
                  <a:pt x="8173" y="17897"/>
                </a:lnTo>
                <a:lnTo>
                  <a:pt x="8757" y="18514"/>
                </a:lnTo>
                <a:lnTo>
                  <a:pt x="9924" y="19440"/>
                </a:lnTo>
                <a:lnTo>
                  <a:pt x="11676" y="20366"/>
                </a:lnTo>
                <a:lnTo>
                  <a:pt x="11676" y="20674"/>
                </a:lnTo>
                <a:lnTo>
                  <a:pt x="12259" y="20674"/>
                </a:lnTo>
                <a:lnTo>
                  <a:pt x="12843" y="20983"/>
                </a:lnTo>
                <a:lnTo>
                  <a:pt x="14011" y="20983"/>
                </a:lnTo>
                <a:lnTo>
                  <a:pt x="15178" y="21291"/>
                </a:lnTo>
                <a:lnTo>
                  <a:pt x="16930" y="21600"/>
                </a:lnTo>
                <a:lnTo>
                  <a:pt x="20432" y="21600"/>
                </a:lnTo>
                <a:lnTo>
                  <a:pt x="20432" y="21291"/>
                </a:lnTo>
                <a:lnTo>
                  <a:pt x="21016" y="21291"/>
                </a:lnTo>
                <a:lnTo>
                  <a:pt x="21600" y="20983"/>
                </a:lnTo>
                <a:lnTo>
                  <a:pt x="21600" y="15737"/>
                </a:lnTo>
                <a:lnTo>
                  <a:pt x="21016" y="14811"/>
                </a:lnTo>
                <a:lnTo>
                  <a:pt x="21016" y="13269"/>
                </a:lnTo>
                <a:lnTo>
                  <a:pt x="20432" y="12960"/>
                </a:lnTo>
                <a:lnTo>
                  <a:pt x="20432" y="12034"/>
                </a:lnTo>
                <a:lnTo>
                  <a:pt x="19849" y="11726"/>
                </a:lnTo>
                <a:lnTo>
                  <a:pt x="19849" y="11417"/>
                </a:lnTo>
                <a:lnTo>
                  <a:pt x="16346" y="9566"/>
                </a:lnTo>
                <a:lnTo>
                  <a:pt x="15762" y="8949"/>
                </a:lnTo>
                <a:lnTo>
                  <a:pt x="14011" y="8023"/>
                </a:lnTo>
                <a:lnTo>
                  <a:pt x="14011" y="7097"/>
                </a:lnTo>
                <a:close/>
              </a:path>
            </a:pathLst>
          </a:custGeom>
          <a:solidFill>
            <a:srgbClr val="D9D9D9"/>
          </a:solidFill>
          <a:ln w="12700">
            <a:miter lim="400000"/>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34" name="Freeform 236"/>
          <p:cNvSpPr/>
          <p:nvPr/>
        </p:nvSpPr>
        <p:spPr>
          <a:xfrm>
            <a:off x="7048941" y="2575231"/>
            <a:ext cx="166716" cy="57509"/>
          </a:xfrm>
          <a:custGeom>
            <a:avLst/>
            <a:gdLst/>
            <a:ahLst/>
            <a:cxnLst>
              <a:cxn ang="0">
                <a:pos x="wd2" y="hd2"/>
              </a:cxn>
              <a:cxn ang="5400000">
                <a:pos x="wd2" y="hd2"/>
              </a:cxn>
              <a:cxn ang="10800000">
                <a:pos x="wd2" y="hd2"/>
              </a:cxn>
              <a:cxn ang="16200000">
                <a:pos x="wd2" y="hd2"/>
              </a:cxn>
            </a:cxnLst>
            <a:rect l="0" t="0" r="r" b="b"/>
            <a:pathLst>
              <a:path w="21600" h="21600" extrusionOk="0">
                <a:moveTo>
                  <a:pt x="450" y="2160"/>
                </a:moveTo>
                <a:lnTo>
                  <a:pt x="0" y="3240"/>
                </a:lnTo>
                <a:lnTo>
                  <a:pt x="0" y="9720"/>
                </a:lnTo>
                <a:lnTo>
                  <a:pt x="450" y="10800"/>
                </a:lnTo>
                <a:lnTo>
                  <a:pt x="450" y="12960"/>
                </a:lnTo>
                <a:lnTo>
                  <a:pt x="900" y="14040"/>
                </a:lnTo>
                <a:lnTo>
                  <a:pt x="900" y="15120"/>
                </a:lnTo>
                <a:lnTo>
                  <a:pt x="1350" y="15120"/>
                </a:lnTo>
                <a:lnTo>
                  <a:pt x="1350" y="16200"/>
                </a:lnTo>
                <a:lnTo>
                  <a:pt x="1800" y="16200"/>
                </a:lnTo>
                <a:lnTo>
                  <a:pt x="2700" y="18360"/>
                </a:lnTo>
                <a:lnTo>
                  <a:pt x="3150" y="18360"/>
                </a:lnTo>
                <a:lnTo>
                  <a:pt x="3600" y="19440"/>
                </a:lnTo>
                <a:lnTo>
                  <a:pt x="4950" y="19440"/>
                </a:lnTo>
                <a:lnTo>
                  <a:pt x="5400" y="20520"/>
                </a:lnTo>
                <a:lnTo>
                  <a:pt x="6750" y="20520"/>
                </a:lnTo>
                <a:lnTo>
                  <a:pt x="7650" y="21600"/>
                </a:lnTo>
                <a:lnTo>
                  <a:pt x="10800" y="21600"/>
                </a:lnTo>
                <a:lnTo>
                  <a:pt x="11250" y="20520"/>
                </a:lnTo>
                <a:lnTo>
                  <a:pt x="12150" y="20520"/>
                </a:lnTo>
                <a:lnTo>
                  <a:pt x="14850" y="17280"/>
                </a:lnTo>
                <a:lnTo>
                  <a:pt x="15750" y="17280"/>
                </a:lnTo>
                <a:lnTo>
                  <a:pt x="16200" y="16200"/>
                </a:lnTo>
                <a:lnTo>
                  <a:pt x="18000" y="14040"/>
                </a:lnTo>
                <a:lnTo>
                  <a:pt x="18900" y="11880"/>
                </a:lnTo>
                <a:lnTo>
                  <a:pt x="19800" y="10800"/>
                </a:lnTo>
                <a:lnTo>
                  <a:pt x="20250" y="9720"/>
                </a:lnTo>
                <a:lnTo>
                  <a:pt x="20250" y="8640"/>
                </a:lnTo>
                <a:lnTo>
                  <a:pt x="21600" y="5400"/>
                </a:lnTo>
                <a:lnTo>
                  <a:pt x="21600" y="4320"/>
                </a:lnTo>
                <a:lnTo>
                  <a:pt x="21150" y="3240"/>
                </a:lnTo>
                <a:lnTo>
                  <a:pt x="21150" y="2160"/>
                </a:lnTo>
                <a:lnTo>
                  <a:pt x="19800" y="2160"/>
                </a:lnTo>
                <a:lnTo>
                  <a:pt x="19350" y="1080"/>
                </a:lnTo>
                <a:lnTo>
                  <a:pt x="18900" y="2160"/>
                </a:lnTo>
                <a:lnTo>
                  <a:pt x="15750" y="2160"/>
                </a:lnTo>
                <a:lnTo>
                  <a:pt x="14400" y="3240"/>
                </a:lnTo>
                <a:lnTo>
                  <a:pt x="11250" y="3240"/>
                </a:lnTo>
                <a:lnTo>
                  <a:pt x="9450" y="2160"/>
                </a:lnTo>
                <a:lnTo>
                  <a:pt x="8100" y="1080"/>
                </a:lnTo>
                <a:lnTo>
                  <a:pt x="5400" y="1080"/>
                </a:lnTo>
                <a:lnTo>
                  <a:pt x="4500" y="0"/>
                </a:lnTo>
                <a:lnTo>
                  <a:pt x="1800" y="0"/>
                </a:lnTo>
                <a:lnTo>
                  <a:pt x="1350" y="1080"/>
                </a:lnTo>
                <a:lnTo>
                  <a:pt x="900" y="1080"/>
                </a:lnTo>
                <a:lnTo>
                  <a:pt x="450" y="216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35" name="Freeform 238"/>
          <p:cNvSpPr/>
          <p:nvPr/>
        </p:nvSpPr>
        <p:spPr>
          <a:xfrm>
            <a:off x="7094093" y="3831785"/>
            <a:ext cx="45153" cy="57509"/>
          </a:xfrm>
          <a:custGeom>
            <a:avLst/>
            <a:gdLst/>
            <a:ahLst/>
            <a:cxnLst>
              <a:cxn ang="0">
                <a:pos x="wd2" y="hd2"/>
              </a:cxn>
              <a:cxn ang="5400000">
                <a:pos x="wd2" y="hd2"/>
              </a:cxn>
              <a:cxn ang="10800000">
                <a:pos x="wd2" y="hd2"/>
              </a:cxn>
              <a:cxn ang="16200000">
                <a:pos x="wd2" y="hd2"/>
              </a:cxn>
            </a:cxnLst>
            <a:rect l="0" t="0" r="r" b="b"/>
            <a:pathLst>
              <a:path w="21600" h="21600" extrusionOk="0">
                <a:moveTo>
                  <a:pt x="21600" y="15120"/>
                </a:moveTo>
                <a:lnTo>
                  <a:pt x="9969" y="21600"/>
                </a:lnTo>
                <a:lnTo>
                  <a:pt x="6646" y="19440"/>
                </a:lnTo>
                <a:lnTo>
                  <a:pt x="4985" y="19440"/>
                </a:lnTo>
                <a:lnTo>
                  <a:pt x="4985" y="18360"/>
                </a:lnTo>
                <a:lnTo>
                  <a:pt x="3323" y="18360"/>
                </a:lnTo>
                <a:lnTo>
                  <a:pt x="1662" y="17280"/>
                </a:lnTo>
                <a:lnTo>
                  <a:pt x="0" y="17280"/>
                </a:lnTo>
                <a:lnTo>
                  <a:pt x="0" y="15120"/>
                </a:lnTo>
                <a:lnTo>
                  <a:pt x="1662" y="15120"/>
                </a:lnTo>
                <a:lnTo>
                  <a:pt x="1662" y="12960"/>
                </a:lnTo>
                <a:lnTo>
                  <a:pt x="3323" y="11880"/>
                </a:lnTo>
                <a:lnTo>
                  <a:pt x="4985" y="9720"/>
                </a:lnTo>
                <a:lnTo>
                  <a:pt x="6646" y="8640"/>
                </a:lnTo>
                <a:lnTo>
                  <a:pt x="6646" y="5400"/>
                </a:lnTo>
                <a:lnTo>
                  <a:pt x="4985" y="4320"/>
                </a:lnTo>
                <a:lnTo>
                  <a:pt x="4985" y="1080"/>
                </a:lnTo>
                <a:lnTo>
                  <a:pt x="8308" y="1080"/>
                </a:lnTo>
                <a:lnTo>
                  <a:pt x="9969" y="0"/>
                </a:lnTo>
                <a:lnTo>
                  <a:pt x="13292" y="0"/>
                </a:lnTo>
                <a:lnTo>
                  <a:pt x="18277" y="7560"/>
                </a:lnTo>
                <a:lnTo>
                  <a:pt x="19938" y="8640"/>
                </a:lnTo>
                <a:lnTo>
                  <a:pt x="19938" y="11880"/>
                </a:lnTo>
                <a:lnTo>
                  <a:pt x="21600" y="14040"/>
                </a:lnTo>
                <a:lnTo>
                  <a:pt x="21600" y="1512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36" name="Freeform 239"/>
          <p:cNvSpPr/>
          <p:nvPr/>
        </p:nvSpPr>
        <p:spPr>
          <a:xfrm>
            <a:off x="7094093" y="3831785"/>
            <a:ext cx="45153" cy="57509"/>
          </a:xfrm>
          <a:custGeom>
            <a:avLst/>
            <a:gdLst/>
            <a:ahLst/>
            <a:cxnLst>
              <a:cxn ang="0">
                <a:pos x="wd2" y="hd2"/>
              </a:cxn>
              <a:cxn ang="5400000">
                <a:pos x="wd2" y="hd2"/>
              </a:cxn>
              <a:cxn ang="10800000">
                <a:pos x="wd2" y="hd2"/>
              </a:cxn>
              <a:cxn ang="16200000">
                <a:pos x="wd2" y="hd2"/>
              </a:cxn>
            </a:cxnLst>
            <a:rect l="0" t="0" r="r" b="b"/>
            <a:pathLst>
              <a:path w="21600" h="21600" extrusionOk="0">
                <a:moveTo>
                  <a:pt x="21600" y="15120"/>
                </a:moveTo>
                <a:lnTo>
                  <a:pt x="9969" y="21600"/>
                </a:lnTo>
                <a:lnTo>
                  <a:pt x="6646" y="19440"/>
                </a:lnTo>
                <a:lnTo>
                  <a:pt x="4985" y="19440"/>
                </a:lnTo>
                <a:lnTo>
                  <a:pt x="4985" y="18360"/>
                </a:lnTo>
                <a:lnTo>
                  <a:pt x="3323" y="18360"/>
                </a:lnTo>
                <a:lnTo>
                  <a:pt x="1662" y="17280"/>
                </a:lnTo>
                <a:lnTo>
                  <a:pt x="0" y="17280"/>
                </a:lnTo>
                <a:lnTo>
                  <a:pt x="0" y="15120"/>
                </a:lnTo>
                <a:lnTo>
                  <a:pt x="1662" y="15120"/>
                </a:lnTo>
                <a:lnTo>
                  <a:pt x="1662" y="12960"/>
                </a:lnTo>
                <a:lnTo>
                  <a:pt x="3323" y="11880"/>
                </a:lnTo>
                <a:lnTo>
                  <a:pt x="4985" y="9720"/>
                </a:lnTo>
                <a:lnTo>
                  <a:pt x="6646" y="8640"/>
                </a:lnTo>
                <a:lnTo>
                  <a:pt x="6646" y="5400"/>
                </a:lnTo>
                <a:lnTo>
                  <a:pt x="4985" y="4320"/>
                </a:lnTo>
                <a:lnTo>
                  <a:pt x="4985" y="1080"/>
                </a:lnTo>
                <a:lnTo>
                  <a:pt x="8308" y="1080"/>
                </a:lnTo>
                <a:lnTo>
                  <a:pt x="9969" y="0"/>
                </a:lnTo>
                <a:lnTo>
                  <a:pt x="13292" y="0"/>
                </a:lnTo>
                <a:lnTo>
                  <a:pt x="18277" y="7560"/>
                </a:lnTo>
                <a:lnTo>
                  <a:pt x="19938" y="8640"/>
                </a:lnTo>
                <a:lnTo>
                  <a:pt x="19938" y="11880"/>
                </a:lnTo>
                <a:lnTo>
                  <a:pt x="21600" y="14040"/>
                </a:lnTo>
                <a:lnTo>
                  <a:pt x="21600" y="1512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37" name="Freeform 240"/>
          <p:cNvSpPr/>
          <p:nvPr/>
        </p:nvSpPr>
        <p:spPr>
          <a:xfrm>
            <a:off x="7014209" y="3667888"/>
            <a:ext cx="152823" cy="71887"/>
          </a:xfrm>
          <a:custGeom>
            <a:avLst/>
            <a:gdLst/>
            <a:ahLst/>
            <a:cxnLst>
              <a:cxn ang="0">
                <a:pos x="wd2" y="hd2"/>
              </a:cxn>
              <a:cxn ang="5400000">
                <a:pos x="wd2" y="hd2"/>
              </a:cxn>
              <a:cxn ang="10800000">
                <a:pos x="wd2" y="hd2"/>
              </a:cxn>
              <a:cxn ang="16200000">
                <a:pos x="wd2" y="hd2"/>
              </a:cxn>
            </a:cxnLst>
            <a:rect l="0" t="0" r="r" b="b"/>
            <a:pathLst>
              <a:path w="21600" h="21600" extrusionOk="0">
                <a:moveTo>
                  <a:pt x="21600" y="5184"/>
                </a:moveTo>
                <a:lnTo>
                  <a:pt x="20618" y="3456"/>
                </a:lnTo>
                <a:lnTo>
                  <a:pt x="19636" y="2592"/>
                </a:lnTo>
                <a:lnTo>
                  <a:pt x="18655" y="864"/>
                </a:lnTo>
                <a:lnTo>
                  <a:pt x="17673" y="864"/>
                </a:lnTo>
                <a:lnTo>
                  <a:pt x="17182" y="0"/>
                </a:lnTo>
                <a:lnTo>
                  <a:pt x="15709" y="0"/>
                </a:lnTo>
                <a:lnTo>
                  <a:pt x="14727" y="864"/>
                </a:lnTo>
                <a:lnTo>
                  <a:pt x="14236" y="864"/>
                </a:lnTo>
                <a:lnTo>
                  <a:pt x="12273" y="1728"/>
                </a:lnTo>
                <a:lnTo>
                  <a:pt x="11782" y="1728"/>
                </a:lnTo>
                <a:lnTo>
                  <a:pt x="11291" y="2592"/>
                </a:lnTo>
                <a:lnTo>
                  <a:pt x="6873" y="2592"/>
                </a:lnTo>
                <a:lnTo>
                  <a:pt x="5891" y="1728"/>
                </a:lnTo>
                <a:lnTo>
                  <a:pt x="4418" y="1728"/>
                </a:lnTo>
                <a:lnTo>
                  <a:pt x="1964" y="864"/>
                </a:lnTo>
                <a:lnTo>
                  <a:pt x="2455" y="1728"/>
                </a:lnTo>
                <a:lnTo>
                  <a:pt x="2455" y="7776"/>
                </a:lnTo>
                <a:lnTo>
                  <a:pt x="1964" y="8640"/>
                </a:lnTo>
                <a:lnTo>
                  <a:pt x="1473" y="10368"/>
                </a:lnTo>
                <a:lnTo>
                  <a:pt x="1473" y="11232"/>
                </a:lnTo>
                <a:lnTo>
                  <a:pt x="982" y="11232"/>
                </a:lnTo>
                <a:lnTo>
                  <a:pt x="982" y="12960"/>
                </a:lnTo>
                <a:lnTo>
                  <a:pt x="491" y="14688"/>
                </a:lnTo>
                <a:lnTo>
                  <a:pt x="0" y="15552"/>
                </a:lnTo>
                <a:lnTo>
                  <a:pt x="491" y="15552"/>
                </a:lnTo>
                <a:lnTo>
                  <a:pt x="982" y="16416"/>
                </a:lnTo>
                <a:lnTo>
                  <a:pt x="1964" y="16416"/>
                </a:lnTo>
                <a:lnTo>
                  <a:pt x="3436" y="18144"/>
                </a:lnTo>
                <a:lnTo>
                  <a:pt x="4418" y="19008"/>
                </a:lnTo>
                <a:lnTo>
                  <a:pt x="4909" y="19008"/>
                </a:lnTo>
                <a:lnTo>
                  <a:pt x="5400" y="19872"/>
                </a:lnTo>
                <a:lnTo>
                  <a:pt x="6382" y="19872"/>
                </a:lnTo>
                <a:lnTo>
                  <a:pt x="7364" y="20736"/>
                </a:lnTo>
                <a:lnTo>
                  <a:pt x="9327" y="21600"/>
                </a:lnTo>
                <a:lnTo>
                  <a:pt x="9327" y="20736"/>
                </a:lnTo>
                <a:lnTo>
                  <a:pt x="10309" y="19008"/>
                </a:lnTo>
                <a:lnTo>
                  <a:pt x="10800" y="19008"/>
                </a:lnTo>
                <a:lnTo>
                  <a:pt x="10800" y="18144"/>
                </a:lnTo>
                <a:lnTo>
                  <a:pt x="15709" y="18144"/>
                </a:lnTo>
                <a:lnTo>
                  <a:pt x="16200" y="17280"/>
                </a:lnTo>
                <a:lnTo>
                  <a:pt x="17182" y="17280"/>
                </a:lnTo>
                <a:lnTo>
                  <a:pt x="17673" y="16416"/>
                </a:lnTo>
                <a:lnTo>
                  <a:pt x="18164" y="16416"/>
                </a:lnTo>
                <a:lnTo>
                  <a:pt x="18164" y="15552"/>
                </a:lnTo>
                <a:lnTo>
                  <a:pt x="18655" y="14688"/>
                </a:lnTo>
                <a:lnTo>
                  <a:pt x="19636" y="11232"/>
                </a:lnTo>
                <a:lnTo>
                  <a:pt x="19636" y="10368"/>
                </a:lnTo>
                <a:lnTo>
                  <a:pt x="20127" y="9504"/>
                </a:lnTo>
                <a:lnTo>
                  <a:pt x="21600" y="5184"/>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38" name="Freeform 241"/>
          <p:cNvSpPr/>
          <p:nvPr/>
        </p:nvSpPr>
        <p:spPr>
          <a:xfrm>
            <a:off x="7014209" y="3667888"/>
            <a:ext cx="152823" cy="71887"/>
          </a:xfrm>
          <a:custGeom>
            <a:avLst/>
            <a:gdLst/>
            <a:ahLst/>
            <a:cxnLst>
              <a:cxn ang="0">
                <a:pos x="wd2" y="hd2"/>
              </a:cxn>
              <a:cxn ang="5400000">
                <a:pos x="wd2" y="hd2"/>
              </a:cxn>
              <a:cxn ang="10800000">
                <a:pos x="wd2" y="hd2"/>
              </a:cxn>
              <a:cxn ang="16200000">
                <a:pos x="wd2" y="hd2"/>
              </a:cxn>
            </a:cxnLst>
            <a:rect l="0" t="0" r="r" b="b"/>
            <a:pathLst>
              <a:path w="21600" h="21600" extrusionOk="0">
                <a:moveTo>
                  <a:pt x="21600" y="5184"/>
                </a:moveTo>
                <a:lnTo>
                  <a:pt x="20618" y="3456"/>
                </a:lnTo>
                <a:lnTo>
                  <a:pt x="19636" y="2592"/>
                </a:lnTo>
                <a:lnTo>
                  <a:pt x="18655" y="864"/>
                </a:lnTo>
                <a:lnTo>
                  <a:pt x="17673" y="864"/>
                </a:lnTo>
                <a:lnTo>
                  <a:pt x="17182" y="0"/>
                </a:lnTo>
                <a:lnTo>
                  <a:pt x="15709" y="0"/>
                </a:lnTo>
                <a:lnTo>
                  <a:pt x="14727" y="864"/>
                </a:lnTo>
                <a:lnTo>
                  <a:pt x="14236" y="864"/>
                </a:lnTo>
                <a:lnTo>
                  <a:pt x="12273" y="1728"/>
                </a:lnTo>
                <a:lnTo>
                  <a:pt x="11782" y="1728"/>
                </a:lnTo>
                <a:lnTo>
                  <a:pt x="11291" y="2592"/>
                </a:lnTo>
                <a:lnTo>
                  <a:pt x="6873" y="2592"/>
                </a:lnTo>
                <a:lnTo>
                  <a:pt x="5891" y="1728"/>
                </a:lnTo>
                <a:lnTo>
                  <a:pt x="4418" y="1728"/>
                </a:lnTo>
                <a:lnTo>
                  <a:pt x="1964" y="864"/>
                </a:lnTo>
                <a:lnTo>
                  <a:pt x="2455" y="1728"/>
                </a:lnTo>
                <a:lnTo>
                  <a:pt x="2455" y="7776"/>
                </a:lnTo>
                <a:lnTo>
                  <a:pt x="1964" y="8640"/>
                </a:lnTo>
                <a:lnTo>
                  <a:pt x="1473" y="10368"/>
                </a:lnTo>
                <a:lnTo>
                  <a:pt x="1473" y="11232"/>
                </a:lnTo>
                <a:lnTo>
                  <a:pt x="982" y="11232"/>
                </a:lnTo>
                <a:lnTo>
                  <a:pt x="982" y="12960"/>
                </a:lnTo>
                <a:lnTo>
                  <a:pt x="491" y="14688"/>
                </a:lnTo>
                <a:lnTo>
                  <a:pt x="0" y="15552"/>
                </a:lnTo>
                <a:lnTo>
                  <a:pt x="491" y="15552"/>
                </a:lnTo>
                <a:lnTo>
                  <a:pt x="982" y="16416"/>
                </a:lnTo>
                <a:lnTo>
                  <a:pt x="1964" y="16416"/>
                </a:lnTo>
                <a:lnTo>
                  <a:pt x="3436" y="18144"/>
                </a:lnTo>
                <a:lnTo>
                  <a:pt x="4418" y="19008"/>
                </a:lnTo>
                <a:lnTo>
                  <a:pt x="4909" y="19008"/>
                </a:lnTo>
                <a:lnTo>
                  <a:pt x="5400" y="19872"/>
                </a:lnTo>
                <a:lnTo>
                  <a:pt x="6382" y="19872"/>
                </a:lnTo>
                <a:lnTo>
                  <a:pt x="7364" y="20736"/>
                </a:lnTo>
                <a:lnTo>
                  <a:pt x="9327" y="21600"/>
                </a:lnTo>
                <a:lnTo>
                  <a:pt x="9327" y="20736"/>
                </a:lnTo>
                <a:lnTo>
                  <a:pt x="10309" y="19008"/>
                </a:lnTo>
                <a:lnTo>
                  <a:pt x="10800" y="19008"/>
                </a:lnTo>
                <a:lnTo>
                  <a:pt x="10800" y="18144"/>
                </a:lnTo>
                <a:lnTo>
                  <a:pt x="15709" y="18144"/>
                </a:lnTo>
                <a:lnTo>
                  <a:pt x="16200" y="17280"/>
                </a:lnTo>
                <a:lnTo>
                  <a:pt x="17182" y="17280"/>
                </a:lnTo>
                <a:lnTo>
                  <a:pt x="17673" y="16416"/>
                </a:lnTo>
                <a:lnTo>
                  <a:pt x="18164" y="16416"/>
                </a:lnTo>
                <a:lnTo>
                  <a:pt x="18164" y="15552"/>
                </a:lnTo>
                <a:lnTo>
                  <a:pt x="18655" y="14688"/>
                </a:lnTo>
                <a:lnTo>
                  <a:pt x="19636" y="11232"/>
                </a:lnTo>
                <a:lnTo>
                  <a:pt x="19636" y="10368"/>
                </a:lnTo>
                <a:lnTo>
                  <a:pt x="20127" y="9504"/>
                </a:lnTo>
                <a:lnTo>
                  <a:pt x="21600" y="5184"/>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39" name="Freeform 242"/>
          <p:cNvSpPr/>
          <p:nvPr/>
        </p:nvSpPr>
        <p:spPr>
          <a:xfrm>
            <a:off x="6708567" y="3581625"/>
            <a:ext cx="79885" cy="51759"/>
          </a:xfrm>
          <a:custGeom>
            <a:avLst/>
            <a:gdLst/>
            <a:ahLst/>
            <a:cxnLst>
              <a:cxn ang="0">
                <a:pos x="wd2" y="hd2"/>
              </a:cxn>
              <a:cxn ang="5400000">
                <a:pos x="wd2" y="hd2"/>
              </a:cxn>
              <a:cxn ang="10800000">
                <a:pos x="wd2" y="hd2"/>
              </a:cxn>
              <a:cxn ang="16200000">
                <a:pos x="wd2" y="hd2"/>
              </a:cxn>
            </a:cxnLst>
            <a:rect l="0" t="0" r="r" b="b"/>
            <a:pathLst>
              <a:path w="21600" h="21600" extrusionOk="0">
                <a:moveTo>
                  <a:pt x="939" y="1200"/>
                </a:moveTo>
                <a:lnTo>
                  <a:pt x="939" y="2400"/>
                </a:lnTo>
                <a:lnTo>
                  <a:pt x="0" y="3600"/>
                </a:lnTo>
                <a:lnTo>
                  <a:pt x="0" y="7200"/>
                </a:lnTo>
                <a:lnTo>
                  <a:pt x="939" y="7200"/>
                </a:lnTo>
                <a:lnTo>
                  <a:pt x="939" y="8400"/>
                </a:lnTo>
                <a:lnTo>
                  <a:pt x="2817" y="8400"/>
                </a:lnTo>
                <a:lnTo>
                  <a:pt x="4696" y="9600"/>
                </a:lnTo>
                <a:lnTo>
                  <a:pt x="6574" y="12000"/>
                </a:lnTo>
                <a:lnTo>
                  <a:pt x="6574" y="14400"/>
                </a:lnTo>
                <a:lnTo>
                  <a:pt x="7513" y="15600"/>
                </a:lnTo>
                <a:lnTo>
                  <a:pt x="7513" y="16800"/>
                </a:lnTo>
                <a:lnTo>
                  <a:pt x="8452" y="16800"/>
                </a:lnTo>
                <a:lnTo>
                  <a:pt x="8452" y="18000"/>
                </a:lnTo>
                <a:lnTo>
                  <a:pt x="9391" y="18000"/>
                </a:lnTo>
                <a:lnTo>
                  <a:pt x="11270" y="20400"/>
                </a:lnTo>
                <a:lnTo>
                  <a:pt x="13148" y="20400"/>
                </a:lnTo>
                <a:lnTo>
                  <a:pt x="15026" y="21600"/>
                </a:lnTo>
                <a:lnTo>
                  <a:pt x="15965" y="21600"/>
                </a:lnTo>
                <a:lnTo>
                  <a:pt x="15965" y="20400"/>
                </a:lnTo>
                <a:lnTo>
                  <a:pt x="16904" y="18000"/>
                </a:lnTo>
                <a:lnTo>
                  <a:pt x="16904" y="16800"/>
                </a:lnTo>
                <a:lnTo>
                  <a:pt x="17843" y="16800"/>
                </a:lnTo>
                <a:lnTo>
                  <a:pt x="17843" y="15600"/>
                </a:lnTo>
                <a:lnTo>
                  <a:pt x="21600" y="10800"/>
                </a:lnTo>
                <a:lnTo>
                  <a:pt x="16904" y="8400"/>
                </a:lnTo>
                <a:lnTo>
                  <a:pt x="16904" y="2400"/>
                </a:lnTo>
                <a:lnTo>
                  <a:pt x="15965" y="1200"/>
                </a:lnTo>
                <a:lnTo>
                  <a:pt x="15965" y="0"/>
                </a:lnTo>
                <a:lnTo>
                  <a:pt x="10330" y="0"/>
                </a:lnTo>
                <a:lnTo>
                  <a:pt x="9391" y="1200"/>
                </a:lnTo>
                <a:lnTo>
                  <a:pt x="939" y="12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40" name="Freeform 243"/>
          <p:cNvSpPr/>
          <p:nvPr/>
        </p:nvSpPr>
        <p:spPr>
          <a:xfrm>
            <a:off x="6708567" y="3581625"/>
            <a:ext cx="79885" cy="51759"/>
          </a:xfrm>
          <a:custGeom>
            <a:avLst/>
            <a:gdLst/>
            <a:ahLst/>
            <a:cxnLst>
              <a:cxn ang="0">
                <a:pos x="wd2" y="hd2"/>
              </a:cxn>
              <a:cxn ang="5400000">
                <a:pos x="wd2" y="hd2"/>
              </a:cxn>
              <a:cxn ang="10800000">
                <a:pos x="wd2" y="hd2"/>
              </a:cxn>
              <a:cxn ang="16200000">
                <a:pos x="wd2" y="hd2"/>
              </a:cxn>
            </a:cxnLst>
            <a:rect l="0" t="0" r="r" b="b"/>
            <a:pathLst>
              <a:path w="21600" h="21600" extrusionOk="0">
                <a:moveTo>
                  <a:pt x="939" y="1200"/>
                </a:moveTo>
                <a:lnTo>
                  <a:pt x="939" y="2400"/>
                </a:lnTo>
                <a:lnTo>
                  <a:pt x="0" y="3600"/>
                </a:lnTo>
                <a:lnTo>
                  <a:pt x="0" y="7200"/>
                </a:lnTo>
                <a:lnTo>
                  <a:pt x="939" y="7200"/>
                </a:lnTo>
                <a:lnTo>
                  <a:pt x="939" y="8400"/>
                </a:lnTo>
                <a:lnTo>
                  <a:pt x="2817" y="8400"/>
                </a:lnTo>
                <a:lnTo>
                  <a:pt x="4696" y="9600"/>
                </a:lnTo>
                <a:lnTo>
                  <a:pt x="6574" y="12000"/>
                </a:lnTo>
                <a:lnTo>
                  <a:pt x="6574" y="14400"/>
                </a:lnTo>
                <a:lnTo>
                  <a:pt x="7513" y="15600"/>
                </a:lnTo>
                <a:lnTo>
                  <a:pt x="7513" y="16800"/>
                </a:lnTo>
                <a:lnTo>
                  <a:pt x="8452" y="16800"/>
                </a:lnTo>
                <a:lnTo>
                  <a:pt x="8452" y="18000"/>
                </a:lnTo>
                <a:lnTo>
                  <a:pt x="9391" y="18000"/>
                </a:lnTo>
                <a:lnTo>
                  <a:pt x="11270" y="20400"/>
                </a:lnTo>
                <a:lnTo>
                  <a:pt x="13148" y="20400"/>
                </a:lnTo>
                <a:lnTo>
                  <a:pt x="15026" y="21600"/>
                </a:lnTo>
                <a:lnTo>
                  <a:pt x="15965" y="21600"/>
                </a:lnTo>
                <a:lnTo>
                  <a:pt x="15965" y="20400"/>
                </a:lnTo>
                <a:lnTo>
                  <a:pt x="16904" y="18000"/>
                </a:lnTo>
                <a:lnTo>
                  <a:pt x="16904" y="16800"/>
                </a:lnTo>
                <a:lnTo>
                  <a:pt x="17843" y="16800"/>
                </a:lnTo>
                <a:lnTo>
                  <a:pt x="17843" y="15600"/>
                </a:lnTo>
                <a:lnTo>
                  <a:pt x="21600" y="10800"/>
                </a:lnTo>
                <a:lnTo>
                  <a:pt x="16904" y="8400"/>
                </a:lnTo>
                <a:lnTo>
                  <a:pt x="16904" y="2400"/>
                </a:lnTo>
                <a:lnTo>
                  <a:pt x="15965" y="1200"/>
                </a:lnTo>
                <a:lnTo>
                  <a:pt x="15965" y="0"/>
                </a:lnTo>
                <a:lnTo>
                  <a:pt x="10330" y="0"/>
                </a:lnTo>
                <a:lnTo>
                  <a:pt x="9391" y="1200"/>
                </a:lnTo>
                <a:lnTo>
                  <a:pt x="939" y="120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41" name="Freeform 244"/>
          <p:cNvSpPr/>
          <p:nvPr/>
        </p:nvSpPr>
        <p:spPr>
          <a:xfrm>
            <a:off x="6788449" y="3688015"/>
            <a:ext cx="83359" cy="43131"/>
          </a:xfrm>
          <a:custGeom>
            <a:avLst/>
            <a:gdLst/>
            <a:ahLst/>
            <a:cxnLst>
              <a:cxn ang="0">
                <a:pos x="wd2" y="hd2"/>
              </a:cxn>
              <a:cxn ang="5400000">
                <a:pos x="wd2" y="hd2"/>
              </a:cxn>
              <a:cxn ang="10800000">
                <a:pos x="wd2" y="hd2"/>
              </a:cxn>
              <a:cxn ang="16200000">
                <a:pos x="wd2" y="hd2"/>
              </a:cxn>
            </a:cxnLst>
            <a:rect l="0" t="0" r="r" b="b"/>
            <a:pathLst>
              <a:path w="21600" h="21600" extrusionOk="0">
                <a:moveTo>
                  <a:pt x="3600" y="21600"/>
                </a:moveTo>
                <a:lnTo>
                  <a:pt x="1800" y="20160"/>
                </a:lnTo>
                <a:lnTo>
                  <a:pt x="1800" y="18720"/>
                </a:lnTo>
                <a:lnTo>
                  <a:pt x="900" y="18720"/>
                </a:lnTo>
                <a:lnTo>
                  <a:pt x="0" y="17280"/>
                </a:lnTo>
                <a:lnTo>
                  <a:pt x="0" y="12960"/>
                </a:lnTo>
                <a:lnTo>
                  <a:pt x="900" y="11520"/>
                </a:lnTo>
                <a:lnTo>
                  <a:pt x="900" y="10080"/>
                </a:lnTo>
                <a:lnTo>
                  <a:pt x="1800" y="7200"/>
                </a:lnTo>
                <a:lnTo>
                  <a:pt x="3600" y="4320"/>
                </a:lnTo>
                <a:lnTo>
                  <a:pt x="3600" y="2880"/>
                </a:lnTo>
                <a:lnTo>
                  <a:pt x="4500" y="2880"/>
                </a:lnTo>
                <a:lnTo>
                  <a:pt x="5400" y="1440"/>
                </a:lnTo>
                <a:lnTo>
                  <a:pt x="14400" y="1440"/>
                </a:lnTo>
                <a:lnTo>
                  <a:pt x="16200" y="0"/>
                </a:lnTo>
                <a:lnTo>
                  <a:pt x="18000" y="0"/>
                </a:lnTo>
                <a:lnTo>
                  <a:pt x="20700" y="4320"/>
                </a:lnTo>
                <a:lnTo>
                  <a:pt x="21600" y="11520"/>
                </a:lnTo>
                <a:lnTo>
                  <a:pt x="21600" y="12960"/>
                </a:lnTo>
                <a:lnTo>
                  <a:pt x="20700" y="15840"/>
                </a:lnTo>
                <a:lnTo>
                  <a:pt x="20700" y="18720"/>
                </a:lnTo>
                <a:lnTo>
                  <a:pt x="19800" y="18720"/>
                </a:lnTo>
                <a:lnTo>
                  <a:pt x="19800" y="20160"/>
                </a:lnTo>
                <a:lnTo>
                  <a:pt x="18900" y="20160"/>
                </a:lnTo>
                <a:lnTo>
                  <a:pt x="18000" y="18720"/>
                </a:lnTo>
                <a:lnTo>
                  <a:pt x="16200" y="18720"/>
                </a:lnTo>
                <a:lnTo>
                  <a:pt x="16200" y="20160"/>
                </a:lnTo>
                <a:lnTo>
                  <a:pt x="15300" y="21600"/>
                </a:lnTo>
                <a:lnTo>
                  <a:pt x="14400" y="21600"/>
                </a:lnTo>
                <a:lnTo>
                  <a:pt x="14400" y="20160"/>
                </a:lnTo>
                <a:lnTo>
                  <a:pt x="13500" y="20160"/>
                </a:lnTo>
                <a:lnTo>
                  <a:pt x="13500" y="17280"/>
                </a:lnTo>
                <a:lnTo>
                  <a:pt x="11700" y="17280"/>
                </a:lnTo>
                <a:lnTo>
                  <a:pt x="11700" y="18720"/>
                </a:lnTo>
                <a:lnTo>
                  <a:pt x="10800" y="20160"/>
                </a:lnTo>
                <a:lnTo>
                  <a:pt x="9900" y="20160"/>
                </a:lnTo>
                <a:lnTo>
                  <a:pt x="9900" y="21600"/>
                </a:lnTo>
                <a:lnTo>
                  <a:pt x="3600" y="216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42" name="Freeform 245"/>
          <p:cNvSpPr/>
          <p:nvPr/>
        </p:nvSpPr>
        <p:spPr>
          <a:xfrm>
            <a:off x="6788449" y="3688015"/>
            <a:ext cx="83359" cy="43131"/>
          </a:xfrm>
          <a:custGeom>
            <a:avLst/>
            <a:gdLst/>
            <a:ahLst/>
            <a:cxnLst>
              <a:cxn ang="0">
                <a:pos x="wd2" y="hd2"/>
              </a:cxn>
              <a:cxn ang="5400000">
                <a:pos x="wd2" y="hd2"/>
              </a:cxn>
              <a:cxn ang="10800000">
                <a:pos x="wd2" y="hd2"/>
              </a:cxn>
              <a:cxn ang="16200000">
                <a:pos x="wd2" y="hd2"/>
              </a:cxn>
            </a:cxnLst>
            <a:rect l="0" t="0" r="r" b="b"/>
            <a:pathLst>
              <a:path w="21600" h="21600" extrusionOk="0">
                <a:moveTo>
                  <a:pt x="3600" y="21600"/>
                </a:moveTo>
                <a:lnTo>
                  <a:pt x="1800" y="20160"/>
                </a:lnTo>
                <a:lnTo>
                  <a:pt x="1800" y="18720"/>
                </a:lnTo>
                <a:lnTo>
                  <a:pt x="900" y="18720"/>
                </a:lnTo>
                <a:lnTo>
                  <a:pt x="0" y="17280"/>
                </a:lnTo>
                <a:lnTo>
                  <a:pt x="0" y="12960"/>
                </a:lnTo>
                <a:lnTo>
                  <a:pt x="900" y="11520"/>
                </a:lnTo>
                <a:lnTo>
                  <a:pt x="900" y="10080"/>
                </a:lnTo>
                <a:lnTo>
                  <a:pt x="1800" y="7200"/>
                </a:lnTo>
                <a:lnTo>
                  <a:pt x="3600" y="4320"/>
                </a:lnTo>
                <a:lnTo>
                  <a:pt x="3600" y="2880"/>
                </a:lnTo>
                <a:lnTo>
                  <a:pt x="4500" y="2880"/>
                </a:lnTo>
                <a:lnTo>
                  <a:pt x="5400" y="1440"/>
                </a:lnTo>
                <a:lnTo>
                  <a:pt x="14400" y="1440"/>
                </a:lnTo>
                <a:lnTo>
                  <a:pt x="16200" y="0"/>
                </a:lnTo>
                <a:lnTo>
                  <a:pt x="18000" y="0"/>
                </a:lnTo>
                <a:lnTo>
                  <a:pt x="20700" y="4320"/>
                </a:lnTo>
                <a:lnTo>
                  <a:pt x="21600" y="11520"/>
                </a:lnTo>
                <a:lnTo>
                  <a:pt x="21600" y="12960"/>
                </a:lnTo>
                <a:lnTo>
                  <a:pt x="20700" y="15840"/>
                </a:lnTo>
                <a:lnTo>
                  <a:pt x="20700" y="18720"/>
                </a:lnTo>
                <a:lnTo>
                  <a:pt x="19800" y="18720"/>
                </a:lnTo>
                <a:lnTo>
                  <a:pt x="19800" y="20160"/>
                </a:lnTo>
                <a:lnTo>
                  <a:pt x="18900" y="20160"/>
                </a:lnTo>
                <a:lnTo>
                  <a:pt x="18000" y="18720"/>
                </a:lnTo>
                <a:lnTo>
                  <a:pt x="16200" y="18720"/>
                </a:lnTo>
                <a:lnTo>
                  <a:pt x="16200" y="20160"/>
                </a:lnTo>
                <a:lnTo>
                  <a:pt x="15300" y="21600"/>
                </a:lnTo>
                <a:lnTo>
                  <a:pt x="14400" y="21600"/>
                </a:lnTo>
                <a:lnTo>
                  <a:pt x="14400" y="20160"/>
                </a:lnTo>
                <a:lnTo>
                  <a:pt x="13500" y="20160"/>
                </a:lnTo>
                <a:lnTo>
                  <a:pt x="13500" y="17280"/>
                </a:lnTo>
                <a:lnTo>
                  <a:pt x="11700" y="17280"/>
                </a:lnTo>
                <a:lnTo>
                  <a:pt x="11700" y="18720"/>
                </a:lnTo>
                <a:lnTo>
                  <a:pt x="10800" y="20160"/>
                </a:lnTo>
                <a:lnTo>
                  <a:pt x="9900" y="20160"/>
                </a:lnTo>
                <a:lnTo>
                  <a:pt x="9900" y="21600"/>
                </a:lnTo>
                <a:lnTo>
                  <a:pt x="3600" y="2160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43" name="Freeform 246"/>
          <p:cNvSpPr/>
          <p:nvPr/>
        </p:nvSpPr>
        <p:spPr>
          <a:xfrm>
            <a:off x="6819709" y="3397599"/>
            <a:ext cx="72938" cy="92014"/>
          </a:xfrm>
          <a:custGeom>
            <a:avLst/>
            <a:gdLst/>
            <a:ahLst/>
            <a:cxnLst>
              <a:cxn ang="0">
                <a:pos x="wd2" y="hd2"/>
              </a:cxn>
              <a:cxn ang="5400000">
                <a:pos x="wd2" y="hd2"/>
              </a:cxn>
              <a:cxn ang="10800000">
                <a:pos x="wd2" y="hd2"/>
              </a:cxn>
              <a:cxn ang="16200000">
                <a:pos x="wd2" y="hd2"/>
              </a:cxn>
            </a:cxnLst>
            <a:rect l="0" t="0" r="r" b="b"/>
            <a:pathLst>
              <a:path w="21600" h="21600" extrusionOk="0">
                <a:moveTo>
                  <a:pt x="17486" y="20250"/>
                </a:moveTo>
                <a:lnTo>
                  <a:pt x="9257" y="21600"/>
                </a:lnTo>
                <a:lnTo>
                  <a:pt x="8229" y="20925"/>
                </a:lnTo>
                <a:lnTo>
                  <a:pt x="8229" y="18900"/>
                </a:lnTo>
                <a:lnTo>
                  <a:pt x="7200" y="18225"/>
                </a:lnTo>
                <a:lnTo>
                  <a:pt x="7200" y="17550"/>
                </a:lnTo>
                <a:lnTo>
                  <a:pt x="6171" y="16875"/>
                </a:lnTo>
                <a:lnTo>
                  <a:pt x="6171" y="16200"/>
                </a:lnTo>
                <a:lnTo>
                  <a:pt x="5143" y="16200"/>
                </a:lnTo>
                <a:lnTo>
                  <a:pt x="3086" y="15525"/>
                </a:lnTo>
                <a:lnTo>
                  <a:pt x="2057" y="15525"/>
                </a:lnTo>
                <a:lnTo>
                  <a:pt x="1029" y="14850"/>
                </a:lnTo>
                <a:lnTo>
                  <a:pt x="1029" y="14175"/>
                </a:lnTo>
                <a:lnTo>
                  <a:pt x="0" y="13500"/>
                </a:lnTo>
                <a:lnTo>
                  <a:pt x="0" y="7425"/>
                </a:lnTo>
                <a:lnTo>
                  <a:pt x="2057" y="6075"/>
                </a:lnTo>
                <a:lnTo>
                  <a:pt x="11314" y="6075"/>
                </a:lnTo>
                <a:lnTo>
                  <a:pt x="11314" y="5400"/>
                </a:lnTo>
                <a:lnTo>
                  <a:pt x="12343" y="5400"/>
                </a:lnTo>
                <a:lnTo>
                  <a:pt x="12343" y="3375"/>
                </a:lnTo>
                <a:lnTo>
                  <a:pt x="13371" y="2700"/>
                </a:lnTo>
                <a:lnTo>
                  <a:pt x="13371" y="1350"/>
                </a:lnTo>
                <a:lnTo>
                  <a:pt x="14400" y="675"/>
                </a:lnTo>
                <a:lnTo>
                  <a:pt x="14400" y="0"/>
                </a:lnTo>
                <a:lnTo>
                  <a:pt x="16457" y="0"/>
                </a:lnTo>
                <a:lnTo>
                  <a:pt x="19543" y="2025"/>
                </a:lnTo>
                <a:lnTo>
                  <a:pt x="19543" y="3375"/>
                </a:lnTo>
                <a:lnTo>
                  <a:pt x="20571" y="4050"/>
                </a:lnTo>
                <a:lnTo>
                  <a:pt x="20571" y="5400"/>
                </a:lnTo>
                <a:lnTo>
                  <a:pt x="21600" y="6075"/>
                </a:lnTo>
                <a:lnTo>
                  <a:pt x="21600" y="6750"/>
                </a:lnTo>
                <a:lnTo>
                  <a:pt x="20571" y="7425"/>
                </a:lnTo>
                <a:lnTo>
                  <a:pt x="20571" y="8100"/>
                </a:lnTo>
                <a:lnTo>
                  <a:pt x="19543" y="8775"/>
                </a:lnTo>
                <a:lnTo>
                  <a:pt x="17486" y="11475"/>
                </a:lnTo>
                <a:lnTo>
                  <a:pt x="17486" y="12825"/>
                </a:lnTo>
                <a:lnTo>
                  <a:pt x="16457" y="13500"/>
                </a:lnTo>
                <a:lnTo>
                  <a:pt x="16457" y="19575"/>
                </a:lnTo>
                <a:lnTo>
                  <a:pt x="17486" y="2025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44" name="Freeform 247"/>
          <p:cNvSpPr/>
          <p:nvPr/>
        </p:nvSpPr>
        <p:spPr>
          <a:xfrm>
            <a:off x="6819709" y="3397599"/>
            <a:ext cx="72938" cy="92014"/>
          </a:xfrm>
          <a:custGeom>
            <a:avLst/>
            <a:gdLst/>
            <a:ahLst/>
            <a:cxnLst>
              <a:cxn ang="0">
                <a:pos x="wd2" y="hd2"/>
              </a:cxn>
              <a:cxn ang="5400000">
                <a:pos x="wd2" y="hd2"/>
              </a:cxn>
              <a:cxn ang="10800000">
                <a:pos x="wd2" y="hd2"/>
              </a:cxn>
              <a:cxn ang="16200000">
                <a:pos x="wd2" y="hd2"/>
              </a:cxn>
            </a:cxnLst>
            <a:rect l="0" t="0" r="r" b="b"/>
            <a:pathLst>
              <a:path w="21600" h="21600" extrusionOk="0">
                <a:moveTo>
                  <a:pt x="17486" y="20250"/>
                </a:moveTo>
                <a:lnTo>
                  <a:pt x="9257" y="21600"/>
                </a:lnTo>
                <a:lnTo>
                  <a:pt x="8229" y="20925"/>
                </a:lnTo>
                <a:lnTo>
                  <a:pt x="8229" y="18900"/>
                </a:lnTo>
                <a:lnTo>
                  <a:pt x="7200" y="18225"/>
                </a:lnTo>
                <a:lnTo>
                  <a:pt x="7200" y="17550"/>
                </a:lnTo>
                <a:lnTo>
                  <a:pt x="6171" y="16875"/>
                </a:lnTo>
                <a:lnTo>
                  <a:pt x="6171" y="16200"/>
                </a:lnTo>
                <a:lnTo>
                  <a:pt x="5143" y="16200"/>
                </a:lnTo>
                <a:lnTo>
                  <a:pt x="3086" y="15525"/>
                </a:lnTo>
                <a:lnTo>
                  <a:pt x="2057" y="15525"/>
                </a:lnTo>
                <a:lnTo>
                  <a:pt x="1029" y="14850"/>
                </a:lnTo>
                <a:lnTo>
                  <a:pt x="1029" y="14175"/>
                </a:lnTo>
                <a:lnTo>
                  <a:pt x="0" y="13500"/>
                </a:lnTo>
                <a:lnTo>
                  <a:pt x="0" y="7425"/>
                </a:lnTo>
                <a:lnTo>
                  <a:pt x="2057" y="6075"/>
                </a:lnTo>
                <a:lnTo>
                  <a:pt x="11314" y="6075"/>
                </a:lnTo>
                <a:lnTo>
                  <a:pt x="11314" y="5400"/>
                </a:lnTo>
                <a:lnTo>
                  <a:pt x="12343" y="5400"/>
                </a:lnTo>
                <a:lnTo>
                  <a:pt x="12343" y="3375"/>
                </a:lnTo>
                <a:lnTo>
                  <a:pt x="13371" y="2700"/>
                </a:lnTo>
                <a:lnTo>
                  <a:pt x="13371" y="1350"/>
                </a:lnTo>
                <a:lnTo>
                  <a:pt x="14400" y="675"/>
                </a:lnTo>
                <a:lnTo>
                  <a:pt x="14400" y="0"/>
                </a:lnTo>
                <a:lnTo>
                  <a:pt x="16457" y="0"/>
                </a:lnTo>
                <a:lnTo>
                  <a:pt x="19543" y="2025"/>
                </a:lnTo>
                <a:lnTo>
                  <a:pt x="19543" y="3375"/>
                </a:lnTo>
                <a:lnTo>
                  <a:pt x="20571" y="4050"/>
                </a:lnTo>
                <a:lnTo>
                  <a:pt x="20571" y="5400"/>
                </a:lnTo>
                <a:lnTo>
                  <a:pt x="21600" y="6075"/>
                </a:lnTo>
                <a:lnTo>
                  <a:pt x="21600" y="6750"/>
                </a:lnTo>
                <a:lnTo>
                  <a:pt x="20571" y="7425"/>
                </a:lnTo>
                <a:lnTo>
                  <a:pt x="20571" y="8100"/>
                </a:lnTo>
                <a:lnTo>
                  <a:pt x="19543" y="8775"/>
                </a:lnTo>
                <a:lnTo>
                  <a:pt x="17486" y="11475"/>
                </a:lnTo>
                <a:lnTo>
                  <a:pt x="17486" y="12825"/>
                </a:lnTo>
                <a:lnTo>
                  <a:pt x="16457" y="13500"/>
                </a:lnTo>
                <a:lnTo>
                  <a:pt x="16457" y="19575"/>
                </a:lnTo>
                <a:lnTo>
                  <a:pt x="17486" y="2025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45" name="Freeform 248"/>
          <p:cNvSpPr/>
          <p:nvPr/>
        </p:nvSpPr>
        <p:spPr>
          <a:xfrm>
            <a:off x="6847495" y="3382624"/>
            <a:ext cx="34734" cy="12701"/>
          </a:xfrm>
          <a:custGeom>
            <a:avLst/>
            <a:gdLst/>
            <a:ahLst/>
            <a:cxnLst>
              <a:cxn ang="0">
                <a:pos x="wd2" y="hd2"/>
              </a:cxn>
              <a:cxn ang="5400000">
                <a:pos x="wd2" y="hd2"/>
              </a:cxn>
              <a:cxn ang="10800000">
                <a:pos x="wd2" y="hd2"/>
              </a:cxn>
              <a:cxn ang="16200000">
                <a:pos x="wd2" y="hd2"/>
              </a:cxn>
            </a:cxnLst>
            <a:rect l="0" t="0" r="r" b="b"/>
            <a:pathLst>
              <a:path w="21600" h="21600" extrusionOk="0">
                <a:moveTo>
                  <a:pt x="2160" y="21600"/>
                </a:moveTo>
                <a:lnTo>
                  <a:pt x="2160" y="16200"/>
                </a:lnTo>
                <a:lnTo>
                  <a:pt x="0" y="16200"/>
                </a:lnTo>
                <a:lnTo>
                  <a:pt x="2160" y="10800"/>
                </a:lnTo>
                <a:lnTo>
                  <a:pt x="2160" y="5400"/>
                </a:lnTo>
                <a:lnTo>
                  <a:pt x="4320" y="0"/>
                </a:lnTo>
                <a:lnTo>
                  <a:pt x="21600" y="0"/>
                </a:lnTo>
                <a:lnTo>
                  <a:pt x="21600" y="5400"/>
                </a:lnTo>
                <a:lnTo>
                  <a:pt x="19440" y="5400"/>
                </a:lnTo>
                <a:lnTo>
                  <a:pt x="19440" y="10800"/>
                </a:lnTo>
                <a:lnTo>
                  <a:pt x="17280" y="10800"/>
                </a:lnTo>
                <a:lnTo>
                  <a:pt x="17280" y="16200"/>
                </a:lnTo>
                <a:lnTo>
                  <a:pt x="12960" y="16200"/>
                </a:lnTo>
                <a:lnTo>
                  <a:pt x="10800" y="21600"/>
                </a:lnTo>
                <a:lnTo>
                  <a:pt x="2160" y="216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46" name="Freeform 249"/>
          <p:cNvSpPr/>
          <p:nvPr/>
        </p:nvSpPr>
        <p:spPr>
          <a:xfrm>
            <a:off x="6847495" y="3382624"/>
            <a:ext cx="34734" cy="12701"/>
          </a:xfrm>
          <a:custGeom>
            <a:avLst/>
            <a:gdLst/>
            <a:ahLst/>
            <a:cxnLst>
              <a:cxn ang="0">
                <a:pos x="wd2" y="hd2"/>
              </a:cxn>
              <a:cxn ang="5400000">
                <a:pos x="wd2" y="hd2"/>
              </a:cxn>
              <a:cxn ang="10800000">
                <a:pos x="wd2" y="hd2"/>
              </a:cxn>
              <a:cxn ang="16200000">
                <a:pos x="wd2" y="hd2"/>
              </a:cxn>
            </a:cxnLst>
            <a:rect l="0" t="0" r="r" b="b"/>
            <a:pathLst>
              <a:path w="21600" h="21600" extrusionOk="0">
                <a:moveTo>
                  <a:pt x="2160" y="21600"/>
                </a:moveTo>
                <a:lnTo>
                  <a:pt x="2160" y="16200"/>
                </a:lnTo>
                <a:lnTo>
                  <a:pt x="0" y="16200"/>
                </a:lnTo>
                <a:lnTo>
                  <a:pt x="2160" y="10800"/>
                </a:lnTo>
                <a:lnTo>
                  <a:pt x="2160" y="5400"/>
                </a:lnTo>
                <a:lnTo>
                  <a:pt x="4320" y="0"/>
                </a:lnTo>
                <a:lnTo>
                  <a:pt x="21600" y="0"/>
                </a:lnTo>
                <a:lnTo>
                  <a:pt x="21600" y="5400"/>
                </a:lnTo>
                <a:lnTo>
                  <a:pt x="19440" y="5400"/>
                </a:lnTo>
                <a:lnTo>
                  <a:pt x="19440" y="10800"/>
                </a:lnTo>
                <a:lnTo>
                  <a:pt x="17280" y="10800"/>
                </a:lnTo>
                <a:lnTo>
                  <a:pt x="17280" y="16200"/>
                </a:lnTo>
                <a:lnTo>
                  <a:pt x="12960" y="16200"/>
                </a:lnTo>
                <a:lnTo>
                  <a:pt x="10800" y="21600"/>
                </a:lnTo>
                <a:lnTo>
                  <a:pt x="2160" y="2160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47" name="Freeform 250"/>
          <p:cNvSpPr/>
          <p:nvPr/>
        </p:nvSpPr>
        <p:spPr>
          <a:xfrm>
            <a:off x="6736352" y="3524117"/>
            <a:ext cx="76412" cy="77637"/>
          </a:xfrm>
          <a:custGeom>
            <a:avLst/>
            <a:gdLst/>
            <a:ahLst/>
            <a:cxnLst>
              <a:cxn ang="0">
                <a:pos x="wd2" y="hd2"/>
              </a:cxn>
              <a:cxn ang="5400000">
                <a:pos x="wd2" y="hd2"/>
              </a:cxn>
              <a:cxn ang="10800000">
                <a:pos x="wd2" y="hd2"/>
              </a:cxn>
              <a:cxn ang="16200000">
                <a:pos x="wd2" y="hd2"/>
              </a:cxn>
            </a:cxnLst>
            <a:rect l="0" t="0" r="r" b="b"/>
            <a:pathLst>
              <a:path w="21600" h="21600" extrusionOk="0">
                <a:moveTo>
                  <a:pt x="0" y="16800"/>
                </a:moveTo>
                <a:lnTo>
                  <a:pt x="1964" y="16800"/>
                </a:lnTo>
                <a:lnTo>
                  <a:pt x="2945" y="16000"/>
                </a:lnTo>
                <a:lnTo>
                  <a:pt x="8836" y="16000"/>
                </a:lnTo>
                <a:lnTo>
                  <a:pt x="8836" y="16800"/>
                </a:lnTo>
                <a:lnTo>
                  <a:pt x="9818" y="16800"/>
                </a:lnTo>
                <a:lnTo>
                  <a:pt x="9818" y="20800"/>
                </a:lnTo>
                <a:lnTo>
                  <a:pt x="10800" y="21600"/>
                </a:lnTo>
                <a:lnTo>
                  <a:pt x="10800" y="14400"/>
                </a:lnTo>
                <a:lnTo>
                  <a:pt x="11782" y="14400"/>
                </a:lnTo>
                <a:lnTo>
                  <a:pt x="11782" y="13600"/>
                </a:lnTo>
                <a:lnTo>
                  <a:pt x="12764" y="13600"/>
                </a:lnTo>
                <a:lnTo>
                  <a:pt x="13745" y="12800"/>
                </a:lnTo>
                <a:lnTo>
                  <a:pt x="15709" y="12800"/>
                </a:lnTo>
                <a:lnTo>
                  <a:pt x="15709" y="12000"/>
                </a:lnTo>
                <a:lnTo>
                  <a:pt x="16691" y="12000"/>
                </a:lnTo>
                <a:lnTo>
                  <a:pt x="16691" y="11200"/>
                </a:lnTo>
                <a:lnTo>
                  <a:pt x="17673" y="10400"/>
                </a:lnTo>
                <a:lnTo>
                  <a:pt x="19636" y="9600"/>
                </a:lnTo>
                <a:lnTo>
                  <a:pt x="19636" y="8800"/>
                </a:lnTo>
                <a:lnTo>
                  <a:pt x="20618" y="8000"/>
                </a:lnTo>
                <a:lnTo>
                  <a:pt x="20618" y="6400"/>
                </a:lnTo>
                <a:lnTo>
                  <a:pt x="21600" y="5600"/>
                </a:lnTo>
                <a:lnTo>
                  <a:pt x="21600" y="800"/>
                </a:lnTo>
                <a:lnTo>
                  <a:pt x="20618" y="0"/>
                </a:lnTo>
                <a:lnTo>
                  <a:pt x="19636" y="0"/>
                </a:lnTo>
                <a:lnTo>
                  <a:pt x="16691" y="800"/>
                </a:lnTo>
                <a:lnTo>
                  <a:pt x="13745" y="800"/>
                </a:lnTo>
                <a:lnTo>
                  <a:pt x="12764" y="1600"/>
                </a:lnTo>
                <a:lnTo>
                  <a:pt x="10800" y="1600"/>
                </a:lnTo>
                <a:lnTo>
                  <a:pt x="10800" y="2400"/>
                </a:lnTo>
                <a:lnTo>
                  <a:pt x="9818" y="3200"/>
                </a:lnTo>
                <a:lnTo>
                  <a:pt x="9818" y="4000"/>
                </a:lnTo>
                <a:lnTo>
                  <a:pt x="8836" y="4800"/>
                </a:lnTo>
                <a:lnTo>
                  <a:pt x="8836" y="7200"/>
                </a:lnTo>
                <a:lnTo>
                  <a:pt x="7855" y="7200"/>
                </a:lnTo>
                <a:lnTo>
                  <a:pt x="7855" y="6400"/>
                </a:lnTo>
                <a:lnTo>
                  <a:pt x="6873" y="6400"/>
                </a:lnTo>
                <a:lnTo>
                  <a:pt x="6873" y="5600"/>
                </a:lnTo>
                <a:lnTo>
                  <a:pt x="5891" y="5600"/>
                </a:lnTo>
                <a:lnTo>
                  <a:pt x="4909" y="4800"/>
                </a:lnTo>
                <a:lnTo>
                  <a:pt x="3927" y="4800"/>
                </a:lnTo>
                <a:lnTo>
                  <a:pt x="3927" y="5600"/>
                </a:lnTo>
                <a:lnTo>
                  <a:pt x="2945" y="5600"/>
                </a:lnTo>
                <a:lnTo>
                  <a:pt x="1964" y="6400"/>
                </a:lnTo>
                <a:lnTo>
                  <a:pt x="1964" y="8000"/>
                </a:lnTo>
                <a:lnTo>
                  <a:pt x="982" y="8800"/>
                </a:lnTo>
                <a:lnTo>
                  <a:pt x="982" y="12000"/>
                </a:lnTo>
                <a:lnTo>
                  <a:pt x="2945" y="12000"/>
                </a:lnTo>
                <a:lnTo>
                  <a:pt x="2945" y="13600"/>
                </a:lnTo>
                <a:lnTo>
                  <a:pt x="1964" y="14400"/>
                </a:lnTo>
                <a:lnTo>
                  <a:pt x="1964" y="15200"/>
                </a:lnTo>
                <a:lnTo>
                  <a:pt x="0" y="168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48" name="Freeform 251"/>
          <p:cNvSpPr/>
          <p:nvPr/>
        </p:nvSpPr>
        <p:spPr>
          <a:xfrm>
            <a:off x="6736352" y="3524117"/>
            <a:ext cx="76412" cy="77637"/>
          </a:xfrm>
          <a:custGeom>
            <a:avLst/>
            <a:gdLst/>
            <a:ahLst/>
            <a:cxnLst>
              <a:cxn ang="0">
                <a:pos x="wd2" y="hd2"/>
              </a:cxn>
              <a:cxn ang="5400000">
                <a:pos x="wd2" y="hd2"/>
              </a:cxn>
              <a:cxn ang="10800000">
                <a:pos x="wd2" y="hd2"/>
              </a:cxn>
              <a:cxn ang="16200000">
                <a:pos x="wd2" y="hd2"/>
              </a:cxn>
            </a:cxnLst>
            <a:rect l="0" t="0" r="r" b="b"/>
            <a:pathLst>
              <a:path w="21600" h="21600" extrusionOk="0">
                <a:moveTo>
                  <a:pt x="0" y="16800"/>
                </a:moveTo>
                <a:lnTo>
                  <a:pt x="1964" y="16800"/>
                </a:lnTo>
                <a:lnTo>
                  <a:pt x="2945" y="16000"/>
                </a:lnTo>
                <a:lnTo>
                  <a:pt x="8836" y="16000"/>
                </a:lnTo>
                <a:lnTo>
                  <a:pt x="8836" y="16800"/>
                </a:lnTo>
                <a:lnTo>
                  <a:pt x="9818" y="16800"/>
                </a:lnTo>
                <a:lnTo>
                  <a:pt x="9818" y="20800"/>
                </a:lnTo>
                <a:lnTo>
                  <a:pt x="10800" y="21600"/>
                </a:lnTo>
                <a:lnTo>
                  <a:pt x="10800" y="14400"/>
                </a:lnTo>
                <a:lnTo>
                  <a:pt x="11782" y="14400"/>
                </a:lnTo>
                <a:lnTo>
                  <a:pt x="11782" y="13600"/>
                </a:lnTo>
                <a:lnTo>
                  <a:pt x="12764" y="13600"/>
                </a:lnTo>
                <a:lnTo>
                  <a:pt x="13745" y="12800"/>
                </a:lnTo>
                <a:lnTo>
                  <a:pt x="15709" y="12800"/>
                </a:lnTo>
                <a:lnTo>
                  <a:pt x="15709" y="12000"/>
                </a:lnTo>
                <a:lnTo>
                  <a:pt x="16691" y="12000"/>
                </a:lnTo>
                <a:lnTo>
                  <a:pt x="16691" y="11200"/>
                </a:lnTo>
                <a:lnTo>
                  <a:pt x="17673" y="10400"/>
                </a:lnTo>
                <a:lnTo>
                  <a:pt x="19636" y="9600"/>
                </a:lnTo>
                <a:lnTo>
                  <a:pt x="19636" y="8800"/>
                </a:lnTo>
                <a:lnTo>
                  <a:pt x="20618" y="8000"/>
                </a:lnTo>
                <a:lnTo>
                  <a:pt x="20618" y="6400"/>
                </a:lnTo>
                <a:lnTo>
                  <a:pt x="21600" y="5600"/>
                </a:lnTo>
                <a:lnTo>
                  <a:pt x="21600" y="800"/>
                </a:lnTo>
                <a:lnTo>
                  <a:pt x="20618" y="0"/>
                </a:lnTo>
                <a:lnTo>
                  <a:pt x="19636" y="0"/>
                </a:lnTo>
                <a:lnTo>
                  <a:pt x="16691" y="800"/>
                </a:lnTo>
                <a:lnTo>
                  <a:pt x="13745" y="800"/>
                </a:lnTo>
                <a:lnTo>
                  <a:pt x="12764" y="1600"/>
                </a:lnTo>
                <a:lnTo>
                  <a:pt x="10800" y="1600"/>
                </a:lnTo>
                <a:lnTo>
                  <a:pt x="10800" y="2400"/>
                </a:lnTo>
                <a:lnTo>
                  <a:pt x="9818" y="3200"/>
                </a:lnTo>
                <a:lnTo>
                  <a:pt x="9818" y="4000"/>
                </a:lnTo>
                <a:lnTo>
                  <a:pt x="8836" y="4800"/>
                </a:lnTo>
                <a:lnTo>
                  <a:pt x="8836" y="7200"/>
                </a:lnTo>
                <a:lnTo>
                  <a:pt x="7855" y="7200"/>
                </a:lnTo>
                <a:lnTo>
                  <a:pt x="7855" y="6400"/>
                </a:lnTo>
                <a:lnTo>
                  <a:pt x="6873" y="6400"/>
                </a:lnTo>
                <a:lnTo>
                  <a:pt x="6873" y="5600"/>
                </a:lnTo>
                <a:lnTo>
                  <a:pt x="5891" y="5600"/>
                </a:lnTo>
                <a:lnTo>
                  <a:pt x="4909" y="4800"/>
                </a:lnTo>
                <a:lnTo>
                  <a:pt x="3927" y="4800"/>
                </a:lnTo>
                <a:lnTo>
                  <a:pt x="3927" y="5600"/>
                </a:lnTo>
                <a:lnTo>
                  <a:pt x="2945" y="5600"/>
                </a:lnTo>
                <a:lnTo>
                  <a:pt x="1964" y="6400"/>
                </a:lnTo>
                <a:lnTo>
                  <a:pt x="1964" y="8000"/>
                </a:lnTo>
                <a:lnTo>
                  <a:pt x="982" y="8800"/>
                </a:lnTo>
                <a:lnTo>
                  <a:pt x="982" y="12000"/>
                </a:lnTo>
                <a:lnTo>
                  <a:pt x="2945" y="12000"/>
                </a:lnTo>
                <a:lnTo>
                  <a:pt x="2945" y="13600"/>
                </a:lnTo>
                <a:lnTo>
                  <a:pt x="1964" y="14400"/>
                </a:lnTo>
                <a:lnTo>
                  <a:pt x="1964" y="15200"/>
                </a:lnTo>
                <a:lnTo>
                  <a:pt x="0" y="1680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49" name="Freeform 252"/>
          <p:cNvSpPr/>
          <p:nvPr/>
        </p:nvSpPr>
        <p:spPr>
          <a:xfrm>
            <a:off x="6093804" y="3104307"/>
            <a:ext cx="232707" cy="115018"/>
          </a:xfrm>
          <a:custGeom>
            <a:avLst/>
            <a:gdLst/>
            <a:ahLst/>
            <a:cxnLst>
              <a:cxn ang="0">
                <a:pos x="wd2" y="hd2"/>
              </a:cxn>
              <a:cxn ang="5400000">
                <a:pos x="wd2" y="hd2"/>
              </a:cxn>
              <a:cxn ang="10800000">
                <a:pos x="wd2" y="hd2"/>
              </a:cxn>
              <a:cxn ang="16200000">
                <a:pos x="wd2" y="hd2"/>
              </a:cxn>
            </a:cxnLst>
            <a:rect l="0" t="0" r="r" b="b"/>
            <a:pathLst>
              <a:path w="21600" h="21600" extrusionOk="0">
                <a:moveTo>
                  <a:pt x="6448" y="3780"/>
                </a:moveTo>
                <a:lnTo>
                  <a:pt x="5803" y="3780"/>
                </a:lnTo>
                <a:lnTo>
                  <a:pt x="5803" y="3240"/>
                </a:lnTo>
                <a:lnTo>
                  <a:pt x="5481" y="2700"/>
                </a:lnTo>
                <a:lnTo>
                  <a:pt x="5158" y="1620"/>
                </a:lnTo>
                <a:lnTo>
                  <a:pt x="4191" y="0"/>
                </a:lnTo>
                <a:lnTo>
                  <a:pt x="3224" y="0"/>
                </a:lnTo>
                <a:lnTo>
                  <a:pt x="2901" y="540"/>
                </a:lnTo>
                <a:lnTo>
                  <a:pt x="2579" y="540"/>
                </a:lnTo>
                <a:lnTo>
                  <a:pt x="1612" y="2160"/>
                </a:lnTo>
                <a:lnTo>
                  <a:pt x="1290" y="2160"/>
                </a:lnTo>
                <a:lnTo>
                  <a:pt x="1290" y="2700"/>
                </a:lnTo>
                <a:lnTo>
                  <a:pt x="967" y="3780"/>
                </a:lnTo>
                <a:lnTo>
                  <a:pt x="645" y="4320"/>
                </a:lnTo>
                <a:lnTo>
                  <a:pt x="645" y="4860"/>
                </a:lnTo>
                <a:lnTo>
                  <a:pt x="0" y="5940"/>
                </a:lnTo>
                <a:lnTo>
                  <a:pt x="0" y="9180"/>
                </a:lnTo>
                <a:lnTo>
                  <a:pt x="645" y="10260"/>
                </a:lnTo>
                <a:lnTo>
                  <a:pt x="1290" y="10260"/>
                </a:lnTo>
                <a:lnTo>
                  <a:pt x="1612" y="9720"/>
                </a:lnTo>
                <a:lnTo>
                  <a:pt x="1934" y="9720"/>
                </a:lnTo>
                <a:lnTo>
                  <a:pt x="2579" y="9180"/>
                </a:lnTo>
                <a:lnTo>
                  <a:pt x="2901" y="8640"/>
                </a:lnTo>
                <a:lnTo>
                  <a:pt x="4513" y="8640"/>
                </a:lnTo>
                <a:lnTo>
                  <a:pt x="4513" y="9180"/>
                </a:lnTo>
                <a:lnTo>
                  <a:pt x="4836" y="9180"/>
                </a:lnTo>
                <a:lnTo>
                  <a:pt x="4836" y="11880"/>
                </a:lnTo>
                <a:lnTo>
                  <a:pt x="4513" y="12960"/>
                </a:lnTo>
                <a:lnTo>
                  <a:pt x="4513" y="14580"/>
                </a:lnTo>
                <a:lnTo>
                  <a:pt x="4191" y="15120"/>
                </a:lnTo>
                <a:lnTo>
                  <a:pt x="3546" y="15660"/>
                </a:lnTo>
                <a:lnTo>
                  <a:pt x="3546" y="16200"/>
                </a:lnTo>
                <a:lnTo>
                  <a:pt x="3224" y="16740"/>
                </a:lnTo>
                <a:lnTo>
                  <a:pt x="3224" y="17820"/>
                </a:lnTo>
                <a:lnTo>
                  <a:pt x="4513" y="17820"/>
                </a:lnTo>
                <a:lnTo>
                  <a:pt x="4836" y="17280"/>
                </a:lnTo>
                <a:lnTo>
                  <a:pt x="6125" y="16200"/>
                </a:lnTo>
                <a:lnTo>
                  <a:pt x="7415" y="16200"/>
                </a:lnTo>
                <a:lnTo>
                  <a:pt x="7737" y="16740"/>
                </a:lnTo>
                <a:lnTo>
                  <a:pt x="8382" y="16740"/>
                </a:lnTo>
                <a:lnTo>
                  <a:pt x="8704" y="17280"/>
                </a:lnTo>
                <a:lnTo>
                  <a:pt x="9349" y="17820"/>
                </a:lnTo>
                <a:lnTo>
                  <a:pt x="9672" y="17820"/>
                </a:lnTo>
                <a:lnTo>
                  <a:pt x="10316" y="18360"/>
                </a:lnTo>
                <a:lnTo>
                  <a:pt x="10961" y="19440"/>
                </a:lnTo>
                <a:lnTo>
                  <a:pt x="10961" y="20520"/>
                </a:lnTo>
                <a:lnTo>
                  <a:pt x="11606" y="21600"/>
                </a:lnTo>
                <a:lnTo>
                  <a:pt x="12251" y="21600"/>
                </a:lnTo>
                <a:lnTo>
                  <a:pt x="12251" y="21060"/>
                </a:lnTo>
                <a:lnTo>
                  <a:pt x="12573" y="21060"/>
                </a:lnTo>
                <a:lnTo>
                  <a:pt x="12896" y="20520"/>
                </a:lnTo>
                <a:lnTo>
                  <a:pt x="12896" y="19980"/>
                </a:lnTo>
                <a:lnTo>
                  <a:pt x="13863" y="18360"/>
                </a:lnTo>
                <a:lnTo>
                  <a:pt x="14185" y="17280"/>
                </a:lnTo>
                <a:lnTo>
                  <a:pt x="14830" y="16200"/>
                </a:lnTo>
                <a:lnTo>
                  <a:pt x="17731" y="16200"/>
                </a:lnTo>
                <a:lnTo>
                  <a:pt x="18054" y="15660"/>
                </a:lnTo>
                <a:lnTo>
                  <a:pt x="18376" y="15660"/>
                </a:lnTo>
                <a:lnTo>
                  <a:pt x="19021" y="15120"/>
                </a:lnTo>
                <a:lnTo>
                  <a:pt x="20310" y="12960"/>
                </a:lnTo>
                <a:lnTo>
                  <a:pt x="20633" y="12960"/>
                </a:lnTo>
                <a:lnTo>
                  <a:pt x="20955" y="12420"/>
                </a:lnTo>
                <a:lnTo>
                  <a:pt x="20955" y="11340"/>
                </a:lnTo>
                <a:lnTo>
                  <a:pt x="21278" y="10800"/>
                </a:lnTo>
                <a:lnTo>
                  <a:pt x="21278" y="8100"/>
                </a:lnTo>
                <a:lnTo>
                  <a:pt x="21600" y="7020"/>
                </a:lnTo>
                <a:lnTo>
                  <a:pt x="21278" y="6480"/>
                </a:lnTo>
                <a:lnTo>
                  <a:pt x="21278" y="2700"/>
                </a:lnTo>
                <a:lnTo>
                  <a:pt x="20955" y="2160"/>
                </a:lnTo>
                <a:lnTo>
                  <a:pt x="20955" y="1620"/>
                </a:lnTo>
                <a:lnTo>
                  <a:pt x="20633" y="1080"/>
                </a:lnTo>
                <a:lnTo>
                  <a:pt x="20310" y="1080"/>
                </a:lnTo>
                <a:lnTo>
                  <a:pt x="19988" y="540"/>
                </a:lnTo>
                <a:lnTo>
                  <a:pt x="18054" y="540"/>
                </a:lnTo>
                <a:lnTo>
                  <a:pt x="17409" y="1080"/>
                </a:lnTo>
                <a:lnTo>
                  <a:pt x="16119" y="1080"/>
                </a:lnTo>
                <a:lnTo>
                  <a:pt x="15797" y="1620"/>
                </a:lnTo>
                <a:lnTo>
                  <a:pt x="14507" y="2160"/>
                </a:lnTo>
                <a:lnTo>
                  <a:pt x="13863" y="2700"/>
                </a:lnTo>
                <a:lnTo>
                  <a:pt x="13540" y="2700"/>
                </a:lnTo>
                <a:lnTo>
                  <a:pt x="12896" y="3240"/>
                </a:lnTo>
                <a:lnTo>
                  <a:pt x="11928" y="3240"/>
                </a:lnTo>
                <a:lnTo>
                  <a:pt x="11928" y="2700"/>
                </a:lnTo>
                <a:lnTo>
                  <a:pt x="11606" y="2700"/>
                </a:lnTo>
                <a:lnTo>
                  <a:pt x="9672" y="1080"/>
                </a:lnTo>
                <a:lnTo>
                  <a:pt x="9349" y="1080"/>
                </a:lnTo>
                <a:lnTo>
                  <a:pt x="9027" y="540"/>
                </a:lnTo>
                <a:lnTo>
                  <a:pt x="7737" y="540"/>
                </a:lnTo>
                <a:lnTo>
                  <a:pt x="7737" y="1080"/>
                </a:lnTo>
                <a:lnTo>
                  <a:pt x="7415" y="1620"/>
                </a:lnTo>
                <a:lnTo>
                  <a:pt x="7415" y="2160"/>
                </a:lnTo>
                <a:lnTo>
                  <a:pt x="6770" y="3240"/>
                </a:lnTo>
                <a:lnTo>
                  <a:pt x="6770" y="3780"/>
                </a:lnTo>
                <a:lnTo>
                  <a:pt x="6448" y="378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50" name="Freeform 253"/>
          <p:cNvSpPr/>
          <p:nvPr/>
        </p:nvSpPr>
        <p:spPr>
          <a:xfrm>
            <a:off x="6093804" y="3104307"/>
            <a:ext cx="232707" cy="115018"/>
          </a:xfrm>
          <a:custGeom>
            <a:avLst/>
            <a:gdLst/>
            <a:ahLst/>
            <a:cxnLst>
              <a:cxn ang="0">
                <a:pos x="wd2" y="hd2"/>
              </a:cxn>
              <a:cxn ang="5400000">
                <a:pos x="wd2" y="hd2"/>
              </a:cxn>
              <a:cxn ang="10800000">
                <a:pos x="wd2" y="hd2"/>
              </a:cxn>
              <a:cxn ang="16200000">
                <a:pos x="wd2" y="hd2"/>
              </a:cxn>
            </a:cxnLst>
            <a:rect l="0" t="0" r="r" b="b"/>
            <a:pathLst>
              <a:path w="21600" h="21600" extrusionOk="0">
                <a:moveTo>
                  <a:pt x="6448" y="3780"/>
                </a:moveTo>
                <a:lnTo>
                  <a:pt x="5803" y="3780"/>
                </a:lnTo>
                <a:lnTo>
                  <a:pt x="5803" y="3240"/>
                </a:lnTo>
                <a:lnTo>
                  <a:pt x="5481" y="2700"/>
                </a:lnTo>
                <a:lnTo>
                  <a:pt x="5158" y="1620"/>
                </a:lnTo>
                <a:lnTo>
                  <a:pt x="4191" y="0"/>
                </a:lnTo>
                <a:lnTo>
                  <a:pt x="3224" y="0"/>
                </a:lnTo>
                <a:lnTo>
                  <a:pt x="2901" y="540"/>
                </a:lnTo>
                <a:lnTo>
                  <a:pt x="2579" y="540"/>
                </a:lnTo>
                <a:lnTo>
                  <a:pt x="1612" y="2160"/>
                </a:lnTo>
                <a:lnTo>
                  <a:pt x="1290" y="2160"/>
                </a:lnTo>
                <a:lnTo>
                  <a:pt x="1290" y="2700"/>
                </a:lnTo>
                <a:lnTo>
                  <a:pt x="967" y="3780"/>
                </a:lnTo>
                <a:lnTo>
                  <a:pt x="645" y="4320"/>
                </a:lnTo>
                <a:lnTo>
                  <a:pt x="645" y="4860"/>
                </a:lnTo>
                <a:lnTo>
                  <a:pt x="0" y="5940"/>
                </a:lnTo>
                <a:lnTo>
                  <a:pt x="0" y="9180"/>
                </a:lnTo>
                <a:lnTo>
                  <a:pt x="645" y="10260"/>
                </a:lnTo>
                <a:lnTo>
                  <a:pt x="1290" y="10260"/>
                </a:lnTo>
                <a:lnTo>
                  <a:pt x="1612" y="9720"/>
                </a:lnTo>
                <a:lnTo>
                  <a:pt x="1934" y="9720"/>
                </a:lnTo>
                <a:lnTo>
                  <a:pt x="2579" y="9180"/>
                </a:lnTo>
                <a:lnTo>
                  <a:pt x="2901" y="8640"/>
                </a:lnTo>
                <a:lnTo>
                  <a:pt x="4513" y="8640"/>
                </a:lnTo>
                <a:lnTo>
                  <a:pt x="4513" y="9180"/>
                </a:lnTo>
                <a:lnTo>
                  <a:pt x="4836" y="9180"/>
                </a:lnTo>
                <a:lnTo>
                  <a:pt x="4836" y="11880"/>
                </a:lnTo>
                <a:lnTo>
                  <a:pt x="4513" y="12960"/>
                </a:lnTo>
                <a:lnTo>
                  <a:pt x="4513" y="14580"/>
                </a:lnTo>
                <a:lnTo>
                  <a:pt x="4191" y="15120"/>
                </a:lnTo>
                <a:lnTo>
                  <a:pt x="3546" y="15660"/>
                </a:lnTo>
                <a:lnTo>
                  <a:pt x="3546" y="16200"/>
                </a:lnTo>
                <a:lnTo>
                  <a:pt x="3224" y="16740"/>
                </a:lnTo>
                <a:lnTo>
                  <a:pt x="3224" y="17820"/>
                </a:lnTo>
                <a:lnTo>
                  <a:pt x="4513" y="17820"/>
                </a:lnTo>
                <a:lnTo>
                  <a:pt x="4836" y="17280"/>
                </a:lnTo>
                <a:lnTo>
                  <a:pt x="6125" y="16200"/>
                </a:lnTo>
                <a:lnTo>
                  <a:pt x="7415" y="16200"/>
                </a:lnTo>
                <a:lnTo>
                  <a:pt x="7737" y="16740"/>
                </a:lnTo>
                <a:lnTo>
                  <a:pt x="8382" y="16740"/>
                </a:lnTo>
                <a:lnTo>
                  <a:pt x="8704" y="17280"/>
                </a:lnTo>
                <a:lnTo>
                  <a:pt x="9349" y="17820"/>
                </a:lnTo>
                <a:lnTo>
                  <a:pt x="9672" y="17820"/>
                </a:lnTo>
                <a:lnTo>
                  <a:pt x="10316" y="18360"/>
                </a:lnTo>
                <a:lnTo>
                  <a:pt x="10961" y="19440"/>
                </a:lnTo>
                <a:lnTo>
                  <a:pt x="10961" y="20520"/>
                </a:lnTo>
                <a:lnTo>
                  <a:pt x="11606" y="21600"/>
                </a:lnTo>
                <a:lnTo>
                  <a:pt x="12251" y="21600"/>
                </a:lnTo>
                <a:lnTo>
                  <a:pt x="12251" y="21060"/>
                </a:lnTo>
                <a:lnTo>
                  <a:pt x="12573" y="21060"/>
                </a:lnTo>
                <a:lnTo>
                  <a:pt x="12896" y="20520"/>
                </a:lnTo>
                <a:lnTo>
                  <a:pt x="12896" y="19980"/>
                </a:lnTo>
                <a:lnTo>
                  <a:pt x="13863" y="18360"/>
                </a:lnTo>
                <a:lnTo>
                  <a:pt x="14185" y="17280"/>
                </a:lnTo>
                <a:lnTo>
                  <a:pt x="14830" y="16200"/>
                </a:lnTo>
                <a:lnTo>
                  <a:pt x="17731" y="16200"/>
                </a:lnTo>
                <a:lnTo>
                  <a:pt x="18054" y="15660"/>
                </a:lnTo>
                <a:lnTo>
                  <a:pt x="18376" y="15660"/>
                </a:lnTo>
                <a:lnTo>
                  <a:pt x="19021" y="15120"/>
                </a:lnTo>
                <a:lnTo>
                  <a:pt x="20310" y="12960"/>
                </a:lnTo>
                <a:lnTo>
                  <a:pt x="20633" y="12960"/>
                </a:lnTo>
                <a:lnTo>
                  <a:pt x="20955" y="12420"/>
                </a:lnTo>
                <a:lnTo>
                  <a:pt x="20955" y="11340"/>
                </a:lnTo>
                <a:lnTo>
                  <a:pt x="21278" y="10800"/>
                </a:lnTo>
                <a:lnTo>
                  <a:pt x="21278" y="8100"/>
                </a:lnTo>
                <a:lnTo>
                  <a:pt x="21600" y="7020"/>
                </a:lnTo>
                <a:lnTo>
                  <a:pt x="21278" y="6480"/>
                </a:lnTo>
                <a:lnTo>
                  <a:pt x="21278" y="2700"/>
                </a:lnTo>
                <a:lnTo>
                  <a:pt x="20955" y="2160"/>
                </a:lnTo>
                <a:lnTo>
                  <a:pt x="20955" y="1620"/>
                </a:lnTo>
                <a:lnTo>
                  <a:pt x="20633" y="1080"/>
                </a:lnTo>
                <a:lnTo>
                  <a:pt x="20310" y="1080"/>
                </a:lnTo>
                <a:lnTo>
                  <a:pt x="19988" y="540"/>
                </a:lnTo>
                <a:lnTo>
                  <a:pt x="18054" y="540"/>
                </a:lnTo>
                <a:lnTo>
                  <a:pt x="17409" y="1080"/>
                </a:lnTo>
                <a:lnTo>
                  <a:pt x="16119" y="1080"/>
                </a:lnTo>
                <a:lnTo>
                  <a:pt x="15797" y="1620"/>
                </a:lnTo>
                <a:lnTo>
                  <a:pt x="14507" y="2160"/>
                </a:lnTo>
                <a:lnTo>
                  <a:pt x="13863" y="2700"/>
                </a:lnTo>
                <a:lnTo>
                  <a:pt x="13540" y="2700"/>
                </a:lnTo>
                <a:lnTo>
                  <a:pt x="12896" y="3240"/>
                </a:lnTo>
                <a:lnTo>
                  <a:pt x="11928" y="3240"/>
                </a:lnTo>
                <a:lnTo>
                  <a:pt x="11928" y="2700"/>
                </a:lnTo>
                <a:lnTo>
                  <a:pt x="11606" y="2700"/>
                </a:lnTo>
                <a:lnTo>
                  <a:pt x="9672" y="1080"/>
                </a:lnTo>
                <a:lnTo>
                  <a:pt x="9349" y="1080"/>
                </a:lnTo>
                <a:lnTo>
                  <a:pt x="9027" y="540"/>
                </a:lnTo>
                <a:lnTo>
                  <a:pt x="7737" y="540"/>
                </a:lnTo>
                <a:lnTo>
                  <a:pt x="7737" y="1080"/>
                </a:lnTo>
                <a:lnTo>
                  <a:pt x="7415" y="1620"/>
                </a:lnTo>
                <a:lnTo>
                  <a:pt x="7415" y="2160"/>
                </a:lnTo>
                <a:lnTo>
                  <a:pt x="6770" y="3240"/>
                </a:lnTo>
                <a:lnTo>
                  <a:pt x="6770" y="3780"/>
                </a:lnTo>
                <a:lnTo>
                  <a:pt x="6448" y="378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51" name="Freeform 254"/>
          <p:cNvSpPr/>
          <p:nvPr/>
        </p:nvSpPr>
        <p:spPr>
          <a:xfrm>
            <a:off x="7132300" y="3351593"/>
            <a:ext cx="204922" cy="80513"/>
          </a:xfrm>
          <a:custGeom>
            <a:avLst/>
            <a:gdLst/>
            <a:ahLst/>
            <a:cxnLst>
              <a:cxn ang="0">
                <a:pos x="wd2" y="hd2"/>
              </a:cxn>
              <a:cxn ang="5400000">
                <a:pos x="wd2" y="hd2"/>
              </a:cxn>
              <a:cxn ang="10800000">
                <a:pos x="wd2" y="hd2"/>
              </a:cxn>
              <a:cxn ang="16200000">
                <a:pos x="wd2" y="hd2"/>
              </a:cxn>
            </a:cxnLst>
            <a:rect l="0" t="0" r="r" b="b"/>
            <a:pathLst>
              <a:path w="21600" h="21600" extrusionOk="0">
                <a:moveTo>
                  <a:pt x="15742" y="21600"/>
                </a:moveTo>
                <a:lnTo>
                  <a:pt x="15742" y="18514"/>
                </a:lnTo>
                <a:lnTo>
                  <a:pt x="15010" y="16971"/>
                </a:lnTo>
                <a:lnTo>
                  <a:pt x="15010" y="16200"/>
                </a:lnTo>
                <a:lnTo>
                  <a:pt x="14644" y="16200"/>
                </a:lnTo>
                <a:lnTo>
                  <a:pt x="14278" y="15429"/>
                </a:lnTo>
                <a:lnTo>
                  <a:pt x="13912" y="15429"/>
                </a:lnTo>
                <a:lnTo>
                  <a:pt x="12447" y="13886"/>
                </a:lnTo>
                <a:lnTo>
                  <a:pt x="11715" y="13886"/>
                </a:lnTo>
                <a:lnTo>
                  <a:pt x="11349" y="13114"/>
                </a:lnTo>
                <a:lnTo>
                  <a:pt x="9885" y="13114"/>
                </a:lnTo>
                <a:lnTo>
                  <a:pt x="9519" y="13886"/>
                </a:lnTo>
                <a:lnTo>
                  <a:pt x="9153" y="13886"/>
                </a:lnTo>
                <a:lnTo>
                  <a:pt x="8420" y="15429"/>
                </a:lnTo>
                <a:lnTo>
                  <a:pt x="7688" y="16200"/>
                </a:lnTo>
                <a:lnTo>
                  <a:pt x="6956" y="17743"/>
                </a:lnTo>
                <a:lnTo>
                  <a:pt x="6224" y="18514"/>
                </a:lnTo>
                <a:lnTo>
                  <a:pt x="5492" y="20057"/>
                </a:lnTo>
                <a:lnTo>
                  <a:pt x="4759" y="20057"/>
                </a:lnTo>
                <a:lnTo>
                  <a:pt x="4393" y="20829"/>
                </a:lnTo>
                <a:lnTo>
                  <a:pt x="366" y="20829"/>
                </a:lnTo>
                <a:lnTo>
                  <a:pt x="366" y="18514"/>
                </a:lnTo>
                <a:lnTo>
                  <a:pt x="0" y="16971"/>
                </a:lnTo>
                <a:lnTo>
                  <a:pt x="0" y="10800"/>
                </a:lnTo>
                <a:lnTo>
                  <a:pt x="1098" y="8486"/>
                </a:lnTo>
                <a:lnTo>
                  <a:pt x="1098" y="7714"/>
                </a:lnTo>
                <a:lnTo>
                  <a:pt x="1464" y="7714"/>
                </a:lnTo>
                <a:lnTo>
                  <a:pt x="1464" y="6943"/>
                </a:lnTo>
                <a:lnTo>
                  <a:pt x="2197" y="6943"/>
                </a:lnTo>
                <a:lnTo>
                  <a:pt x="2563" y="7714"/>
                </a:lnTo>
                <a:lnTo>
                  <a:pt x="2563" y="8486"/>
                </a:lnTo>
                <a:lnTo>
                  <a:pt x="2929" y="8486"/>
                </a:lnTo>
                <a:lnTo>
                  <a:pt x="2929" y="10029"/>
                </a:lnTo>
                <a:lnTo>
                  <a:pt x="3295" y="10800"/>
                </a:lnTo>
                <a:lnTo>
                  <a:pt x="3661" y="12343"/>
                </a:lnTo>
                <a:lnTo>
                  <a:pt x="3661" y="13114"/>
                </a:lnTo>
                <a:lnTo>
                  <a:pt x="4027" y="13114"/>
                </a:lnTo>
                <a:lnTo>
                  <a:pt x="4393" y="13886"/>
                </a:lnTo>
                <a:lnTo>
                  <a:pt x="6590" y="13886"/>
                </a:lnTo>
                <a:lnTo>
                  <a:pt x="7322" y="12343"/>
                </a:lnTo>
                <a:lnTo>
                  <a:pt x="7322" y="10800"/>
                </a:lnTo>
                <a:lnTo>
                  <a:pt x="7688" y="10029"/>
                </a:lnTo>
                <a:lnTo>
                  <a:pt x="7688" y="7714"/>
                </a:lnTo>
                <a:lnTo>
                  <a:pt x="7322" y="7714"/>
                </a:lnTo>
                <a:lnTo>
                  <a:pt x="7322" y="6943"/>
                </a:lnTo>
                <a:lnTo>
                  <a:pt x="6956" y="6943"/>
                </a:lnTo>
                <a:lnTo>
                  <a:pt x="6956" y="6171"/>
                </a:lnTo>
                <a:lnTo>
                  <a:pt x="5858" y="6171"/>
                </a:lnTo>
                <a:lnTo>
                  <a:pt x="5492" y="5400"/>
                </a:lnTo>
                <a:lnTo>
                  <a:pt x="5125" y="5400"/>
                </a:lnTo>
                <a:lnTo>
                  <a:pt x="5125" y="3857"/>
                </a:lnTo>
                <a:lnTo>
                  <a:pt x="4759" y="3086"/>
                </a:lnTo>
                <a:lnTo>
                  <a:pt x="4759" y="1543"/>
                </a:lnTo>
                <a:lnTo>
                  <a:pt x="4393" y="771"/>
                </a:lnTo>
                <a:lnTo>
                  <a:pt x="5858" y="771"/>
                </a:lnTo>
                <a:lnTo>
                  <a:pt x="6590" y="0"/>
                </a:lnTo>
                <a:lnTo>
                  <a:pt x="9885" y="0"/>
                </a:lnTo>
                <a:lnTo>
                  <a:pt x="12081" y="4629"/>
                </a:lnTo>
                <a:lnTo>
                  <a:pt x="12447" y="4629"/>
                </a:lnTo>
                <a:lnTo>
                  <a:pt x="12814" y="5400"/>
                </a:lnTo>
                <a:lnTo>
                  <a:pt x="17207" y="5400"/>
                </a:lnTo>
                <a:lnTo>
                  <a:pt x="21600" y="13114"/>
                </a:lnTo>
                <a:lnTo>
                  <a:pt x="20502" y="15429"/>
                </a:lnTo>
                <a:lnTo>
                  <a:pt x="20136" y="15429"/>
                </a:lnTo>
                <a:lnTo>
                  <a:pt x="19769" y="16200"/>
                </a:lnTo>
                <a:lnTo>
                  <a:pt x="19037" y="16200"/>
                </a:lnTo>
                <a:lnTo>
                  <a:pt x="19037" y="15429"/>
                </a:lnTo>
                <a:lnTo>
                  <a:pt x="18671" y="15429"/>
                </a:lnTo>
                <a:lnTo>
                  <a:pt x="18305" y="14657"/>
                </a:lnTo>
                <a:lnTo>
                  <a:pt x="17939" y="14657"/>
                </a:lnTo>
                <a:lnTo>
                  <a:pt x="17573" y="13886"/>
                </a:lnTo>
                <a:lnTo>
                  <a:pt x="16841" y="13886"/>
                </a:lnTo>
                <a:lnTo>
                  <a:pt x="16841" y="14657"/>
                </a:lnTo>
                <a:lnTo>
                  <a:pt x="16475" y="14657"/>
                </a:lnTo>
                <a:lnTo>
                  <a:pt x="16475" y="15429"/>
                </a:lnTo>
                <a:lnTo>
                  <a:pt x="16108" y="16200"/>
                </a:lnTo>
                <a:lnTo>
                  <a:pt x="16108" y="18514"/>
                </a:lnTo>
                <a:lnTo>
                  <a:pt x="15742" y="19286"/>
                </a:lnTo>
                <a:lnTo>
                  <a:pt x="15742" y="216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52" name="Freeform 255"/>
          <p:cNvSpPr/>
          <p:nvPr/>
        </p:nvSpPr>
        <p:spPr>
          <a:xfrm>
            <a:off x="7132300" y="3351593"/>
            <a:ext cx="204922" cy="80513"/>
          </a:xfrm>
          <a:custGeom>
            <a:avLst/>
            <a:gdLst/>
            <a:ahLst/>
            <a:cxnLst>
              <a:cxn ang="0">
                <a:pos x="wd2" y="hd2"/>
              </a:cxn>
              <a:cxn ang="5400000">
                <a:pos x="wd2" y="hd2"/>
              </a:cxn>
              <a:cxn ang="10800000">
                <a:pos x="wd2" y="hd2"/>
              </a:cxn>
              <a:cxn ang="16200000">
                <a:pos x="wd2" y="hd2"/>
              </a:cxn>
            </a:cxnLst>
            <a:rect l="0" t="0" r="r" b="b"/>
            <a:pathLst>
              <a:path w="21600" h="21600" extrusionOk="0">
                <a:moveTo>
                  <a:pt x="15742" y="21600"/>
                </a:moveTo>
                <a:lnTo>
                  <a:pt x="15742" y="18514"/>
                </a:lnTo>
                <a:lnTo>
                  <a:pt x="15010" y="16971"/>
                </a:lnTo>
                <a:lnTo>
                  <a:pt x="15010" y="16200"/>
                </a:lnTo>
                <a:lnTo>
                  <a:pt x="14644" y="16200"/>
                </a:lnTo>
                <a:lnTo>
                  <a:pt x="14278" y="15429"/>
                </a:lnTo>
                <a:lnTo>
                  <a:pt x="13912" y="15429"/>
                </a:lnTo>
                <a:lnTo>
                  <a:pt x="12447" y="13886"/>
                </a:lnTo>
                <a:lnTo>
                  <a:pt x="11715" y="13886"/>
                </a:lnTo>
                <a:lnTo>
                  <a:pt x="11349" y="13114"/>
                </a:lnTo>
                <a:lnTo>
                  <a:pt x="9885" y="13114"/>
                </a:lnTo>
                <a:lnTo>
                  <a:pt x="9519" y="13886"/>
                </a:lnTo>
                <a:lnTo>
                  <a:pt x="9153" y="13886"/>
                </a:lnTo>
                <a:lnTo>
                  <a:pt x="8420" y="15429"/>
                </a:lnTo>
                <a:lnTo>
                  <a:pt x="7688" y="16200"/>
                </a:lnTo>
                <a:lnTo>
                  <a:pt x="6956" y="17743"/>
                </a:lnTo>
                <a:lnTo>
                  <a:pt x="6224" y="18514"/>
                </a:lnTo>
                <a:lnTo>
                  <a:pt x="5492" y="20057"/>
                </a:lnTo>
                <a:lnTo>
                  <a:pt x="4759" y="20057"/>
                </a:lnTo>
                <a:lnTo>
                  <a:pt x="4393" y="20829"/>
                </a:lnTo>
                <a:lnTo>
                  <a:pt x="366" y="20829"/>
                </a:lnTo>
                <a:lnTo>
                  <a:pt x="366" y="18514"/>
                </a:lnTo>
                <a:lnTo>
                  <a:pt x="0" y="16971"/>
                </a:lnTo>
                <a:lnTo>
                  <a:pt x="0" y="10800"/>
                </a:lnTo>
                <a:lnTo>
                  <a:pt x="1098" y="8486"/>
                </a:lnTo>
                <a:lnTo>
                  <a:pt x="1098" y="7714"/>
                </a:lnTo>
                <a:lnTo>
                  <a:pt x="1464" y="7714"/>
                </a:lnTo>
                <a:lnTo>
                  <a:pt x="1464" y="6943"/>
                </a:lnTo>
                <a:lnTo>
                  <a:pt x="2197" y="6943"/>
                </a:lnTo>
                <a:lnTo>
                  <a:pt x="2563" y="7714"/>
                </a:lnTo>
                <a:lnTo>
                  <a:pt x="2563" y="8486"/>
                </a:lnTo>
                <a:lnTo>
                  <a:pt x="2929" y="8486"/>
                </a:lnTo>
                <a:lnTo>
                  <a:pt x="2929" y="10029"/>
                </a:lnTo>
                <a:lnTo>
                  <a:pt x="3295" y="10800"/>
                </a:lnTo>
                <a:lnTo>
                  <a:pt x="3661" y="12343"/>
                </a:lnTo>
                <a:lnTo>
                  <a:pt x="3661" y="13114"/>
                </a:lnTo>
                <a:lnTo>
                  <a:pt x="4027" y="13114"/>
                </a:lnTo>
                <a:lnTo>
                  <a:pt x="4393" y="13886"/>
                </a:lnTo>
                <a:lnTo>
                  <a:pt x="6590" y="13886"/>
                </a:lnTo>
                <a:lnTo>
                  <a:pt x="7322" y="12343"/>
                </a:lnTo>
                <a:lnTo>
                  <a:pt x="7322" y="10800"/>
                </a:lnTo>
                <a:lnTo>
                  <a:pt x="7688" y="10029"/>
                </a:lnTo>
                <a:lnTo>
                  <a:pt x="7688" y="7714"/>
                </a:lnTo>
                <a:lnTo>
                  <a:pt x="7322" y="7714"/>
                </a:lnTo>
                <a:lnTo>
                  <a:pt x="7322" y="6943"/>
                </a:lnTo>
                <a:lnTo>
                  <a:pt x="6956" y="6943"/>
                </a:lnTo>
                <a:lnTo>
                  <a:pt x="6956" y="6171"/>
                </a:lnTo>
                <a:lnTo>
                  <a:pt x="5858" y="6171"/>
                </a:lnTo>
                <a:lnTo>
                  <a:pt x="5492" y="5400"/>
                </a:lnTo>
                <a:lnTo>
                  <a:pt x="5125" y="5400"/>
                </a:lnTo>
                <a:lnTo>
                  <a:pt x="5125" y="3857"/>
                </a:lnTo>
                <a:lnTo>
                  <a:pt x="4759" y="3086"/>
                </a:lnTo>
                <a:lnTo>
                  <a:pt x="4759" y="1543"/>
                </a:lnTo>
                <a:lnTo>
                  <a:pt x="4393" y="771"/>
                </a:lnTo>
                <a:lnTo>
                  <a:pt x="5858" y="771"/>
                </a:lnTo>
                <a:lnTo>
                  <a:pt x="6590" y="0"/>
                </a:lnTo>
                <a:lnTo>
                  <a:pt x="9885" y="0"/>
                </a:lnTo>
                <a:lnTo>
                  <a:pt x="12081" y="4629"/>
                </a:lnTo>
                <a:lnTo>
                  <a:pt x="12447" y="4629"/>
                </a:lnTo>
                <a:lnTo>
                  <a:pt x="12814" y="5400"/>
                </a:lnTo>
                <a:lnTo>
                  <a:pt x="17207" y="5400"/>
                </a:lnTo>
                <a:lnTo>
                  <a:pt x="21600" y="13114"/>
                </a:lnTo>
                <a:lnTo>
                  <a:pt x="20502" y="15429"/>
                </a:lnTo>
                <a:lnTo>
                  <a:pt x="20136" y="15429"/>
                </a:lnTo>
                <a:lnTo>
                  <a:pt x="19769" y="16200"/>
                </a:lnTo>
                <a:lnTo>
                  <a:pt x="19037" y="16200"/>
                </a:lnTo>
                <a:lnTo>
                  <a:pt x="19037" y="15429"/>
                </a:lnTo>
                <a:lnTo>
                  <a:pt x="18671" y="15429"/>
                </a:lnTo>
                <a:lnTo>
                  <a:pt x="18305" y="14657"/>
                </a:lnTo>
                <a:lnTo>
                  <a:pt x="17939" y="14657"/>
                </a:lnTo>
                <a:lnTo>
                  <a:pt x="17573" y="13886"/>
                </a:lnTo>
                <a:lnTo>
                  <a:pt x="16841" y="13886"/>
                </a:lnTo>
                <a:lnTo>
                  <a:pt x="16841" y="14657"/>
                </a:lnTo>
                <a:lnTo>
                  <a:pt x="16475" y="14657"/>
                </a:lnTo>
                <a:lnTo>
                  <a:pt x="16475" y="15429"/>
                </a:lnTo>
                <a:lnTo>
                  <a:pt x="16108" y="16200"/>
                </a:lnTo>
                <a:lnTo>
                  <a:pt x="16108" y="18514"/>
                </a:lnTo>
                <a:lnTo>
                  <a:pt x="15742" y="19286"/>
                </a:lnTo>
                <a:lnTo>
                  <a:pt x="15742" y="2160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53" name="Freeform 256"/>
          <p:cNvSpPr/>
          <p:nvPr/>
        </p:nvSpPr>
        <p:spPr>
          <a:xfrm>
            <a:off x="7163558" y="3780030"/>
            <a:ext cx="138930" cy="89138"/>
          </a:xfrm>
          <a:custGeom>
            <a:avLst/>
            <a:gdLst/>
            <a:ahLst/>
            <a:cxnLst>
              <a:cxn ang="0">
                <a:pos x="wd2" y="hd2"/>
              </a:cxn>
              <a:cxn ang="5400000">
                <a:pos x="wd2" y="hd2"/>
              </a:cxn>
              <a:cxn ang="10800000">
                <a:pos x="wd2" y="hd2"/>
              </a:cxn>
              <a:cxn ang="16200000">
                <a:pos x="wd2" y="hd2"/>
              </a:cxn>
            </a:cxnLst>
            <a:rect l="0" t="0" r="r" b="b"/>
            <a:pathLst>
              <a:path w="21600" h="21600" extrusionOk="0">
                <a:moveTo>
                  <a:pt x="16200" y="18116"/>
                </a:moveTo>
                <a:lnTo>
                  <a:pt x="12960" y="19510"/>
                </a:lnTo>
                <a:lnTo>
                  <a:pt x="11880" y="18813"/>
                </a:lnTo>
                <a:lnTo>
                  <a:pt x="10800" y="18813"/>
                </a:lnTo>
                <a:lnTo>
                  <a:pt x="9180" y="20903"/>
                </a:lnTo>
                <a:lnTo>
                  <a:pt x="8640" y="20903"/>
                </a:lnTo>
                <a:lnTo>
                  <a:pt x="8640" y="21600"/>
                </a:lnTo>
                <a:lnTo>
                  <a:pt x="7560" y="21600"/>
                </a:lnTo>
                <a:lnTo>
                  <a:pt x="7020" y="20903"/>
                </a:lnTo>
                <a:lnTo>
                  <a:pt x="6480" y="20903"/>
                </a:lnTo>
                <a:lnTo>
                  <a:pt x="5400" y="20206"/>
                </a:lnTo>
                <a:lnTo>
                  <a:pt x="2700" y="20206"/>
                </a:lnTo>
                <a:lnTo>
                  <a:pt x="2700" y="14632"/>
                </a:lnTo>
                <a:lnTo>
                  <a:pt x="2160" y="13239"/>
                </a:lnTo>
                <a:lnTo>
                  <a:pt x="2160" y="11148"/>
                </a:lnTo>
                <a:lnTo>
                  <a:pt x="1080" y="9755"/>
                </a:lnTo>
                <a:lnTo>
                  <a:pt x="540" y="8361"/>
                </a:lnTo>
                <a:lnTo>
                  <a:pt x="540" y="6968"/>
                </a:lnTo>
                <a:lnTo>
                  <a:pt x="0" y="6271"/>
                </a:lnTo>
                <a:lnTo>
                  <a:pt x="0" y="3484"/>
                </a:lnTo>
                <a:lnTo>
                  <a:pt x="540" y="2787"/>
                </a:lnTo>
                <a:lnTo>
                  <a:pt x="1080" y="2787"/>
                </a:lnTo>
                <a:lnTo>
                  <a:pt x="2700" y="697"/>
                </a:lnTo>
                <a:lnTo>
                  <a:pt x="3240" y="697"/>
                </a:lnTo>
                <a:lnTo>
                  <a:pt x="3780" y="1394"/>
                </a:lnTo>
                <a:lnTo>
                  <a:pt x="4320" y="1394"/>
                </a:lnTo>
                <a:lnTo>
                  <a:pt x="4320" y="2090"/>
                </a:lnTo>
                <a:lnTo>
                  <a:pt x="4860" y="2090"/>
                </a:lnTo>
                <a:lnTo>
                  <a:pt x="4860" y="697"/>
                </a:lnTo>
                <a:lnTo>
                  <a:pt x="5400" y="0"/>
                </a:lnTo>
                <a:lnTo>
                  <a:pt x="8100" y="0"/>
                </a:lnTo>
                <a:lnTo>
                  <a:pt x="8640" y="697"/>
                </a:lnTo>
                <a:lnTo>
                  <a:pt x="9180" y="697"/>
                </a:lnTo>
                <a:lnTo>
                  <a:pt x="10260" y="2090"/>
                </a:lnTo>
                <a:lnTo>
                  <a:pt x="10260" y="2787"/>
                </a:lnTo>
                <a:lnTo>
                  <a:pt x="10800" y="3484"/>
                </a:lnTo>
                <a:lnTo>
                  <a:pt x="10800" y="6271"/>
                </a:lnTo>
                <a:lnTo>
                  <a:pt x="14040" y="6271"/>
                </a:lnTo>
                <a:lnTo>
                  <a:pt x="15660" y="5574"/>
                </a:lnTo>
                <a:lnTo>
                  <a:pt x="16740" y="5574"/>
                </a:lnTo>
                <a:lnTo>
                  <a:pt x="20520" y="4877"/>
                </a:lnTo>
                <a:lnTo>
                  <a:pt x="20520" y="5574"/>
                </a:lnTo>
                <a:lnTo>
                  <a:pt x="21600" y="6968"/>
                </a:lnTo>
                <a:lnTo>
                  <a:pt x="21600" y="10452"/>
                </a:lnTo>
                <a:lnTo>
                  <a:pt x="21060" y="11148"/>
                </a:lnTo>
                <a:lnTo>
                  <a:pt x="21060" y="11845"/>
                </a:lnTo>
                <a:lnTo>
                  <a:pt x="19440" y="13935"/>
                </a:lnTo>
                <a:lnTo>
                  <a:pt x="19440" y="14632"/>
                </a:lnTo>
                <a:lnTo>
                  <a:pt x="18900" y="14632"/>
                </a:lnTo>
                <a:lnTo>
                  <a:pt x="18900" y="16026"/>
                </a:lnTo>
                <a:lnTo>
                  <a:pt x="19440" y="16026"/>
                </a:lnTo>
                <a:lnTo>
                  <a:pt x="19440" y="16723"/>
                </a:lnTo>
                <a:lnTo>
                  <a:pt x="19980" y="16723"/>
                </a:lnTo>
                <a:lnTo>
                  <a:pt x="19980" y="18116"/>
                </a:lnTo>
                <a:lnTo>
                  <a:pt x="18900" y="18116"/>
                </a:lnTo>
                <a:lnTo>
                  <a:pt x="18360" y="18813"/>
                </a:lnTo>
                <a:lnTo>
                  <a:pt x="17280" y="18813"/>
                </a:lnTo>
                <a:lnTo>
                  <a:pt x="16740" y="18116"/>
                </a:lnTo>
                <a:lnTo>
                  <a:pt x="16200" y="18116"/>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54" name="Freeform 257"/>
          <p:cNvSpPr/>
          <p:nvPr/>
        </p:nvSpPr>
        <p:spPr>
          <a:xfrm>
            <a:off x="7163558" y="3780030"/>
            <a:ext cx="138930" cy="89138"/>
          </a:xfrm>
          <a:custGeom>
            <a:avLst/>
            <a:gdLst/>
            <a:ahLst/>
            <a:cxnLst>
              <a:cxn ang="0">
                <a:pos x="wd2" y="hd2"/>
              </a:cxn>
              <a:cxn ang="5400000">
                <a:pos x="wd2" y="hd2"/>
              </a:cxn>
              <a:cxn ang="10800000">
                <a:pos x="wd2" y="hd2"/>
              </a:cxn>
              <a:cxn ang="16200000">
                <a:pos x="wd2" y="hd2"/>
              </a:cxn>
            </a:cxnLst>
            <a:rect l="0" t="0" r="r" b="b"/>
            <a:pathLst>
              <a:path w="21600" h="21600" extrusionOk="0">
                <a:moveTo>
                  <a:pt x="16200" y="18116"/>
                </a:moveTo>
                <a:lnTo>
                  <a:pt x="12960" y="19510"/>
                </a:lnTo>
                <a:lnTo>
                  <a:pt x="11880" y="18813"/>
                </a:lnTo>
                <a:lnTo>
                  <a:pt x="10800" y="18813"/>
                </a:lnTo>
                <a:lnTo>
                  <a:pt x="9180" y="20903"/>
                </a:lnTo>
                <a:lnTo>
                  <a:pt x="8640" y="20903"/>
                </a:lnTo>
                <a:lnTo>
                  <a:pt x="8640" y="21600"/>
                </a:lnTo>
                <a:lnTo>
                  <a:pt x="7560" y="21600"/>
                </a:lnTo>
                <a:lnTo>
                  <a:pt x="7020" y="20903"/>
                </a:lnTo>
                <a:lnTo>
                  <a:pt x="6480" y="20903"/>
                </a:lnTo>
                <a:lnTo>
                  <a:pt x="5400" y="20206"/>
                </a:lnTo>
                <a:lnTo>
                  <a:pt x="2700" y="20206"/>
                </a:lnTo>
                <a:lnTo>
                  <a:pt x="2700" y="14632"/>
                </a:lnTo>
                <a:lnTo>
                  <a:pt x="2160" y="13239"/>
                </a:lnTo>
                <a:lnTo>
                  <a:pt x="2160" y="11148"/>
                </a:lnTo>
                <a:lnTo>
                  <a:pt x="1080" y="9755"/>
                </a:lnTo>
                <a:lnTo>
                  <a:pt x="540" y="8361"/>
                </a:lnTo>
                <a:lnTo>
                  <a:pt x="540" y="6968"/>
                </a:lnTo>
                <a:lnTo>
                  <a:pt x="0" y="6271"/>
                </a:lnTo>
                <a:lnTo>
                  <a:pt x="0" y="3484"/>
                </a:lnTo>
                <a:lnTo>
                  <a:pt x="540" y="2787"/>
                </a:lnTo>
                <a:lnTo>
                  <a:pt x="1080" y="2787"/>
                </a:lnTo>
                <a:lnTo>
                  <a:pt x="2700" y="697"/>
                </a:lnTo>
                <a:lnTo>
                  <a:pt x="3240" y="697"/>
                </a:lnTo>
                <a:lnTo>
                  <a:pt x="3780" y="1394"/>
                </a:lnTo>
                <a:lnTo>
                  <a:pt x="4320" y="1394"/>
                </a:lnTo>
                <a:lnTo>
                  <a:pt x="4320" y="2090"/>
                </a:lnTo>
                <a:lnTo>
                  <a:pt x="4860" y="2090"/>
                </a:lnTo>
                <a:lnTo>
                  <a:pt x="4860" y="697"/>
                </a:lnTo>
                <a:lnTo>
                  <a:pt x="5400" y="0"/>
                </a:lnTo>
                <a:lnTo>
                  <a:pt x="8100" y="0"/>
                </a:lnTo>
                <a:lnTo>
                  <a:pt x="8640" y="697"/>
                </a:lnTo>
                <a:lnTo>
                  <a:pt x="9180" y="697"/>
                </a:lnTo>
                <a:lnTo>
                  <a:pt x="10260" y="2090"/>
                </a:lnTo>
                <a:lnTo>
                  <a:pt x="10260" y="2787"/>
                </a:lnTo>
                <a:lnTo>
                  <a:pt x="10800" y="3484"/>
                </a:lnTo>
                <a:lnTo>
                  <a:pt x="10800" y="6271"/>
                </a:lnTo>
                <a:lnTo>
                  <a:pt x="14040" y="6271"/>
                </a:lnTo>
                <a:lnTo>
                  <a:pt x="15660" y="5574"/>
                </a:lnTo>
                <a:lnTo>
                  <a:pt x="16740" y="5574"/>
                </a:lnTo>
                <a:lnTo>
                  <a:pt x="20520" y="4877"/>
                </a:lnTo>
                <a:lnTo>
                  <a:pt x="20520" y="5574"/>
                </a:lnTo>
                <a:lnTo>
                  <a:pt x="21600" y="6968"/>
                </a:lnTo>
                <a:lnTo>
                  <a:pt x="21600" y="10452"/>
                </a:lnTo>
                <a:lnTo>
                  <a:pt x="21060" y="11148"/>
                </a:lnTo>
                <a:lnTo>
                  <a:pt x="21060" y="11845"/>
                </a:lnTo>
                <a:lnTo>
                  <a:pt x="19440" y="13935"/>
                </a:lnTo>
                <a:lnTo>
                  <a:pt x="19440" y="14632"/>
                </a:lnTo>
                <a:lnTo>
                  <a:pt x="18900" y="14632"/>
                </a:lnTo>
                <a:lnTo>
                  <a:pt x="18900" y="16026"/>
                </a:lnTo>
                <a:lnTo>
                  <a:pt x="19440" y="16026"/>
                </a:lnTo>
                <a:lnTo>
                  <a:pt x="19440" y="16723"/>
                </a:lnTo>
                <a:lnTo>
                  <a:pt x="19980" y="16723"/>
                </a:lnTo>
                <a:lnTo>
                  <a:pt x="19980" y="18116"/>
                </a:lnTo>
                <a:lnTo>
                  <a:pt x="18900" y="18116"/>
                </a:lnTo>
                <a:lnTo>
                  <a:pt x="18360" y="18813"/>
                </a:lnTo>
                <a:lnTo>
                  <a:pt x="17280" y="18813"/>
                </a:lnTo>
                <a:lnTo>
                  <a:pt x="16740" y="18116"/>
                </a:lnTo>
                <a:lnTo>
                  <a:pt x="16200" y="18116"/>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55" name="Freeform 258"/>
          <p:cNvSpPr/>
          <p:nvPr/>
        </p:nvSpPr>
        <p:spPr>
          <a:xfrm>
            <a:off x="7173979" y="3328589"/>
            <a:ext cx="121564" cy="4313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577" y="21600"/>
                </a:lnTo>
                <a:lnTo>
                  <a:pt x="12960" y="20160"/>
                </a:lnTo>
                <a:lnTo>
                  <a:pt x="12343" y="20160"/>
                </a:lnTo>
                <a:lnTo>
                  <a:pt x="12343" y="18720"/>
                </a:lnTo>
                <a:lnTo>
                  <a:pt x="9874" y="12960"/>
                </a:lnTo>
                <a:lnTo>
                  <a:pt x="9257" y="12960"/>
                </a:lnTo>
                <a:lnTo>
                  <a:pt x="8640" y="11520"/>
                </a:lnTo>
                <a:lnTo>
                  <a:pt x="4937" y="11520"/>
                </a:lnTo>
                <a:lnTo>
                  <a:pt x="3703" y="12960"/>
                </a:lnTo>
                <a:lnTo>
                  <a:pt x="1234" y="12960"/>
                </a:lnTo>
                <a:lnTo>
                  <a:pt x="0" y="14400"/>
                </a:lnTo>
                <a:lnTo>
                  <a:pt x="3086" y="7200"/>
                </a:lnTo>
                <a:lnTo>
                  <a:pt x="3703" y="7200"/>
                </a:lnTo>
                <a:lnTo>
                  <a:pt x="5554" y="2880"/>
                </a:lnTo>
                <a:lnTo>
                  <a:pt x="6789" y="2880"/>
                </a:lnTo>
                <a:lnTo>
                  <a:pt x="8023" y="0"/>
                </a:lnTo>
                <a:lnTo>
                  <a:pt x="11726" y="0"/>
                </a:lnTo>
                <a:lnTo>
                  <a:pt x="14194" y="2880"/>
                </a:lnTo>
                <a:lnTo>
                  <a:pt x="16046" y="4320"/>
                </a:lnTo>
                <a:lnTo>
                  <a:pt x="16663" y="5760"/>
                </a:lnTo>
                <a:lnTo>
                  <a:pt x="21600" y="216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56" name="Freeform 259"/>
          <p:cNvSpPr/>
          <p:nvPr/>
        </p:nvSpPr>
        <p:spPr>
          <a:xfrm>
            <a:off x="7173979" y="3328589"/>
            <a:ext cx="121564" cy="4313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3577" y="21600"/>
                </a:lnTo>
                <a:lnTo>
                  <a:pt x="12960" y="20160"/>
                </a:lnTo>
                <a:lnTo>
                  <a:pt x="12343" y="20160"/>
                </a:lnTo>
                <a:lnTo>
                  <a:pt x="12343" y="18720"/>
                </a:lnTo>
                <a:lnTo>
                  <a:pt x="9874" y="12960"/>
                </a:lnTo>
                <a:lnTo>
                  <a:pt x="9257" y="12960"/>
                </a:lnTo>
                <a:lnTo>
                  <a:pt x="8640" y="11520"/>
                </a:lnTo>
                <a:lnTo>
                  <a:pt x="4937" y="11520"/>
                </a:lnTo>
                <a:lnTo>
                  <a:pt x="3703" y="12960"/>
                </a:lnTo>
                <a:lnTo>
                  <a:pt x="1234" y="12960"/>
                </a:lnTo>
                <a:lnTo>
                  <a:pt x="0" y="14400"/>
                </a:lnTo>
                <a:lnTo>
                  <a:pt x="3086" y="7200"/>
                </a:lnTo>
                <a:lnTo>
                  <a:pt x="3703" y="7200"/>
                </a:lnTo>
                <a:lnTo>
                  <a:pt x="5554" y="2880"/>
                </a:lnTo>
                <a:lnTo>
                  <a:pt x="6789" y="2880"/>
                </a:lnTo>
                <a:lnTo>
                  <a:pt x="8023" y="0"/>
                </a:lnTo>
                <a:lnTo>
                  <a:pt x="11726" y="0"/>
                </a:lnTo>
                <a:lnTo>
                  <a:pt x="14194" y="2880"/>
                </a:lnTo>
                <a:lnTo>
                  <a:pt x="16046" y="4320"/>
                </a:lnTo>
                <a:lnTo>
                  <a:pt x="16663" y="5760"/>
                </a:lnTo>
                <a:lnTo>
                  <a:pt x="21600" y="2160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57" name="Freeform 260"/>
          <p:cNvSpPr/>
          <p:nvPr/>
        </p:nvSpPr>
        <p:spPr>
          <a:xfrm>
            <a:off x="7114933" y="2980663"/>
            <a:ext cx="243128" cy="353677"/>
          </a:xfrm>
          <a:custGeom>
            <a:avLst/>
            <a:gdLst/>
            <a:ahLst/>
            <a:cxnLst>
              <a:cxn ang="0">
                <a:pos x="wd2" y="hd2"/>
              </a:cxn>
              <a:cxn ang="5400000">
                <a:pos x="wd2" y="hd2"/>
              </a:cxn>
              <a:cxn ang="10800000">
                <a:pos x="wd2" y="hd2"/>
              </a:cxn>
              <a:cxn ang="16200000">
                <a:pos x="wd2" y="hd2"/>
              </a:cxn>
            </a:cxnLst>
            <a:rect l="0" t="0" r="r" b="b"/>
            <a:pathLst>
              <a:path w="21600" h="21600" extrusionOk="0">
                <a:moveTo>
                  <a:pt x="3086" y="8956"/>
                </a:moveTo>
                <a:lnTo>
                  <a:pt x="3394" y="8956"/>
                </a:lnTo>
                <a:lnTo>
                  <a:pt x="3703" y="8780"/>
                </a:lnTo>
                <a:lnTo>
                  <a:pt x="4011" y="8780"/>
                </a:lnTo>
                <a:lnTo>
                  <a:pt x="4320" y="8605"/>
                </a:lnTo>
                <a:lnTo>
                  <a:pt x="4629" y="8605"/>
                </a:lnTo>
                <a:lnTo>
                  <a:pt x="4629" y="8254"/>
                </a:lnTo>
                <a:lnTo>
                  <a:pt x="4937" y="8254"/>
                </a:lnTo>
                <a:lnTo>
                  <a:pt x="4937" y="7551"/>
                </a:lnTo>
                <a:lnTo>
                  <a:pt x="4629" y="7024"/>
                </a:lnTo>
                <a:lnTo>
                  <a:pt x="4629" y="5971"/>
                </a:lnTo>
                <a:lnTo>
                  <a:pt x="4320" y="5620"/>
                </a:lnTo>
                <a:lnTo>
                  <a:pt x="4320" y="4741"/>
                </a:lnTo>
                <a:lnTo>
                  <a:pt x="4011" y="4741"/>
                </a:lnTo>
                <a:lnTo>
                  <a:pt x="4011" y="4566"/>
                </a:lnTo>
                <a:lnTo>
                  <a:pt x="3703" y="4390"/>
                </a:lnTo>
                <a:lnTo>
                  <a:pt x="3394" y="4390"/>
                </a:lnTo>
                <a:lnTo>
                  <a:pt x="2160" y="3688"/>
                </a:lnTo>
                <a:lnTo>
                  <a:pt x="1543" y="3161"/>
                </a:lnTo>
                <a:lnTo>
                  <a:pt x="617" y="2810"/>
                </a:lnTo>
                <a:lnTo>
                  <a:pt x="1234" y="2810"/>
                </a:lnTo>
                <a:lnTo>
                  <a:pt x="2160" y="2985"/>
                </a:lnTo>
                <a:lnTo>
                  <a:pt x="3394" y="3161"/>
                </a:lnTo>
                <a:lnTo>
                  <a:pt x="7406" y="3161"/>
                </a:lnTo>
                <a:lnTo>
                  <a:pt x="7406" y="2985"/>
                </a:lnTo>
                <a:lnTo>
                  <a:pt x="7714" y="2985"/>
                </a:lnTo>
                <a:lnTo>
                  <a:pt x="7714" y="2810"/>
                </a:lnTo>
                <a:lnTo>
                  <a:pt x="8023" y="2634"/>
                </a:lnTo>
                <a:lnTo>
                  <a:pt x="8023" y="2459"/>
                </a:lnTo>
                <a:lnTo>
                  <a:pt x="8331" y="1932"/>
                </a:lnTo>
                <a:lnTo>
                  <a:pt x="8331" y="1756"/>
                </a:lnTo>
                <a:lnTo>
                  <a:pt x="8640" y="1756"/>
                </a:lnTo>
                <a:lnTo>
                  <a:pt x="8949" y="1405"/>
                </a:lnTo>
                <a:lnTo>
                  <a:pt x="9257" y="1229"/>
                </a:lnTo>
                <a:lnTo>
                  <a:pt x="9566" y="878"/>
                </a:lnTo>
                <a:lnTo>
                  <a:pt x="11109" y="0"/>
                </a:lnTo>
                <a:lnTo>
                  <a:pt x="12034" y="0"/>
                </a:lnTo>
                <a:lnTo>
                  <a:pt x="12651" y="176"/>
                </a:lnTo>
                <a:lnTo>
                  <a:pt x="12960" y="176"/>
                </a:lnTo>
                <a:lnTo>
                  <a:pt x="13577" y="351"/>
                </a:lnTo>
                <a:lnTo>
                  <a:pt x="13886" y="527"/>
                </a:lnTo>
                <a:lnTo>
                  <a:pt x="13886" y="702"/>
                </a:lnTo>
                <a:lnTo>
                  <a:pt x="14194" y="702"/>
                </a:lnTo>
                <a:lnTo>
                  <a:pt x="14811" y="1054"/>
                </a:lnTo>
                <a:lnTo>
                  <a:pt x="14811" y="1580"/>
                </a:lnTo>
                <a:lnTo>
                  <a:pt x="14503" y="1756"/>
                </a:lnTo>
                <a:lnTo>
                  <a:pt x="14503" y="2107"/>
                </a:lnTo>
                <a:lnTo>
                  <a:pt x="14194" y="2459"/>
                </a:lnTo>
                <a:lnTo>
                  <a:pt x="13886" y="2634"/>
                </a:lnTo>
                <a:lnTo>
                  <a:pt x="13577" y="2985"/>
                </a:lnTo>
                <a:lnTo>
                  <a:pt x="13269" y="3161"/>
                </a:lnTo>
                <a:lnTo>
                  <a:pt x="15737" y="4566"/>
                </a:lnTo>
                <a:lnTo>
                  <a:pt x="15737" y="5971"/>
                </a:lnTo>
                <a:lnTo>
                  <a:pt x="16046" y="6146"/>
                </a:lnTo>
                <a:lnTo>
                  <a:pt x="16046" y="6322"/>
                </a:lnTo>
                <a:lnTo>
                  <a:pt x="16354" y="6849"/>
                </a:lnTo>
                <a:lnTo>
                  <a:pt x="16354" y="7376"/>
                </a:lnTo>
                <a:lnTo>
                  <a:pt x="16663" y="7551"/>
                </a:lnTo>
                <a:lnTo>
                  <a:pt x="16663" y="9659"/>
                </a:lnTo>
                <a:lnTo>
                  <a:pt x="16971" y="9834"/>
                </a:lnTo>
                <a:lnTo>
                  <a:pt x="16971" y="10185"/>
                </a:lnTo>
                <a:lnTo>
                  <a:pt x="17280" y="10712"/>
                </a:lnTo>
                <a:lnTo>
                  <a:pt x="17897" y="11590"/>
                </a:lnTo>
                <a:lnTo>
                  <a:pt x="18206" y="12117"/>
                </a:lnTo>
                <a:lnTo>
                  <a:pt x="18206" y="12644"/>
                </a:lnTo>
                <a:lnTo>
                  <a:pt x="18514" y="12820"/>
                </a:lnTo>
                <a:lnTo>
                  <a:pt x="18514" y="13171"/>
                </a:lnTo>
                <a:lnTo>
                  <a:pt x="19131" y="13522"/>
                </a:lnTo>
                <a:lnTo>
                  <a:pt x="19131" y="13698"/>
                </a:lnTo>
                <a:lnTo>
                  <a:pt x="19440" y="14049"/>
                </a:lnTo>
                <a:lnTo>
                  <a:pt x="20057" y="14400"/>
                </a:lnTo>
                <a:lnTo>
                  <a:pt x="20674" y="14576"/>
                </a:lnTo>
                <a:lnTo>
                  <a:pt x="21600" y="15102"/>
                </a:lnTo>
                <a:lnTo>
                  <a:pt x="17589" y="17385"/>
                </a:lnTo>
                <a:lnTo>
                  <a:pt x="16663" y="18088"/>
                </a:lnTo>
                <a:lnTo>
                  <a:pt x="15429" y="18790"/>
                </a:lnTo>
                <a:lnTo>
                  <a:pt x="15429" y="19141"/>
                </a:lnTo>
                <a:lnTo>
                  <a:pt x="15120" y="19493"/>
                </a:lnTo>
                <a:lnTo>
                  <a:pt x="15120" y="19844"/>
                </a:lnTo>
                <a:lnTo>
                  <a:pt x="14811" y="20020"/>
                </a:lnTo>
                <a:lnTo>
                  <a:pt x="14811" y="20546"/>
                </a:lnTo>
                <a:lnTo>
                  <a:pt x="15120" y="20898"/>
                </a:lnTo>
                <a:lnTo>
                  <a:pt x="15120" y="21600"/>
                </a:lnTo>
                <a:lnTo>
                  <a:pt x="14503" y="20898"/>
                </a:lnTo>
                <a:lnTo>
                  <a:pt x="14194" y="20722"/>
                </a:lnTo>
                <a:lnTo>
                  <a:pt x="13886" y="20371"/>
                </a:lnTo>
                <a:lnTo>
                  <a:pt x="13886" y="20195"/>
                </a:lnTo>
                <a:lnTo>
                  <a:pt x="13269" y="19844"/>
                </a:lnTo>
                <a:lnTo>
                  <a:pt x="13269" y="19668"/>
                </a:lnTo>
                <a:lnTo>
                  <a:pt x="12960" y="19668"/>
                </a:lnTo>
                <a:lnTo>
                  <a:pt x="12960" y="19493"/>
                </a:lnTo>
                <a:lnTo>
                  <a:pt x="11417" y="19493"/>
                </a:lnTo>
                <a:lnTo>
                  <a:pt x="10800" y="19668"/>
                </a:lnTo>
                <a:lnTo>
                  <a:pt x="10491" y="19668"/>
                </a:lnTo>
                <a:lnTo>
                  <a:pt x="10183" y="19844"/>
                </a:lnTo>
                <a:lnTo>
                  <a:pt x="9874" y="19844"/>
                </a:lnTo>
                <a:lnTo>
                  <a:pt x="8949" y="20371"/>
                </a:lnTo>
                <a:lnTo>
                  <a:pt x="8949" y="20546"/>
                </a:lnTo>
                <a:lnTo>
                  <a:pt x="8640" y="20546"/>
                </a:lnTo>
                <a:lnTo>
                  <a:pt x="8640" y="20722"/>
                </a:lnTo>
                <a:lnTo>
                  <a:pt x="5554" y="20722"/>
                </a:lnTo>
                <a:lnTo>
                  <a:pt x="4937" y="20546"/>
                </a:lnTo>
                <a:lnTo>
                  <a:pt x="4629" y="20546"/>
                </a:lnTo>
                <a:lnTo>
                  <a:pt x="4320" y="20371"/>
                </a:lnTo>
                <a:lnTo>
                  <a:pt x="4011" y="20371"/>
                </a:lnTo>
                <a:lnTo>
                  <a:pt x="3703" y="20195"/>
                </a:lnTo>
                <a:lnTo>
                  <a:pt x="3086" y="20020"/>
                </a:lnTo>
                <a:lnTo>
                  <a:pt x="2160" y="19493"/>
                </a:lnTo>
                <a:lnTo>
                  <a:pt x="1851" y="19493"/>
                </a:lnTo>
                <a:lnTo>
                  <a:pt x="1851" y="19317"/>
                </a:lnTo>
                <a:lnTo>
                  <a:pt x="1543" y="19141"/>
                </a:lnTo>
                <a:lnTo>
                  <a:pt x="1543" y="18966"/>
                </a:lnTo>
                <a:lnTo>
                  <a:pt x="1234" y="18790"/>
                </a:lnTo>
                <a:lnTo>
                  <a:pt x="926" y="17912"/>
                </a:lnTo>
                <a:lnTo>
                  <a:pt x="309" y="17210"/>
                </a:lnTo>
                <a:lnTo>
                  <a:pt x="309" y="16507"/>
                </a:lnTo>
                <a:lnTo>
                  <a:pt x="0" y="16332"/>
                </a:lnTo>
                <a:lnTo>
                  <a:pt x="0" y="15629"/>
                </a:lnTo>
                <a:lnTo>
                  <a:pt x="309" y="15278"/>
                </a:lnTo>
                <a:lnTo>
                  <a:pt x="309" y="14400"/>
                </a:lnTo>
                <a:lnTo>
                  <a:pt x="617" y="14400"/>
                </a:lnTo>
                <a:lnTo>
                  <a:pt x="617" y="14049"/>
                </a:lnTo>
                <a:lnTo>
                  <a:pt x="926" y="14049"/>
                </a:lnTo>
                <a:lnTo>
                  <a:pt x="1234" y="13873"/>
                </a:lnTo>
                <a:lnTo>
                  <a:pt x="1543" y="13873"/>
                </a:lnTo>
                <a:lnTo>
                  <a:pt x="2777" y="13522"/>
                </a:lnTo>
                <a:lnTo>
                  <a:pt x="3394" y="13522"/>
                </a:lnTo>
                <a:lnTo>
                  <a:pt x="4011" y="13171"/>
                </a:lnTo>
                <a:lnTo>
                  <a:pt x="4629" y="12995"/>
                </a:lnTo>
                <a:lnTo>
                  <a:pt x="4937" y="12820"/>
                </a:lnTo>
                <a:lnTo>
                  <a:pt x="4937" y="12644"/>
                </a:lnTo>
                <a:lnTo>
                  <a:pt x="5246" y="12468"/>
                </a:lnTo>
                <a:lnTo>
                  <a:pt x="5246" y="12293"/>
                </a:lnTo>
                <a:lnTo>
                  <a:pt x="5554" y="12293"/>
                </a:lnTo>
                <a:lnTo>
                  <a:pt x="5554" y="11415"/>
                </a:lnTo>
                <a:lnTo>
                  <a:pt x="5863" y="11239"/>
                </a:lnTo>
                <a:lnTo>
                  <a:pt x="5863" y="10888"/>
                </a:lnTo>
                <a:lnTo>
                  <a:pt x="7097" y="10888"/>
                </a:lnTo>
                <a:lnTo>
                  <a:pt x="7714" y="11063"/>
                </a:lnTo>
                <a:lnTo>
                  <a:pt x="8331" y="11063"/>
                </a:lnTo>
                <a:lnTo>
                  <a:pt x="8331" y="11239"/>
                </a:lnTo>
                <a:lnTo>
                  <a:pt x="9257" y="11239"/>
                </a:lnTo>
                <a:lnTo>
                  <a:pt x="9257" y="10361"/>
                </a:lnTo>
                <a:lnTo>
                  <a:pt x="8023" y="9659"/>
                </a:lnTo>
                <a:lnTo>
                  <a:pt x="7714" y="9307"/>
                </a:lnTo>
                <a:lnTo>
                  <a:pt x="7406" y="9307"/>
                </a:lnTo>
                <a:lnTo>
                  <a:pt x="7097" y="9132"/>
                </a:lnTo>
                <a:lnTo>
                  <a:pt x="6171" y="9132"/>
                </a:lnTo>
                <a:lnTo>
                  <a:pt x="5554" y="8956"/>
                </a:lnTo>
                <a:lnTo>
                  <a:pt x="3086" y="8956"/>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58" name="Freeform 261"/>
          <p:cNvSpPr/>
          <p:nvPr/>
        </p:nvSpPr>
        <p:spPr>
          <a:xfrm>
            <a:off x="7114933" y="2980663"/>
            <a:ext cx="243128" cy="353677"/>
          </a:xfrm>
          <a:custGeom>
            <a:avLst/>
            <a:gdLst/>
            <a:ahLst/>
            <a:cxnLst>
              <a:cxn ang="0">
                <a:pos x="wd2" y="hd2"/>
              </a:cxn>
              <a:cxn ang="5400000">
                <a:pos x="wd2" y="hd2"/>
              </a:cxn>
              <a:cxn ang="10800000">
                <a:pos x="wd2" y="hd2"/>
              </a:cxn>
              <a:cxn ang="16200000">
                <a:pos x="wd2" y="hd2"/>
              </a:cxn>
            </a:cxnLst>
            <a:rect l="0" t="0" r="r" b="b"/>
            <a:pathLst>
              <a:path w="21600" h="21600" extrusionOk="0">
                <a:moveTo>
                  <a:pt x="3086" y="8956"/>
                </a:moveTo>
                <a:lnTo>
                  <a:pt x="3394" y="8956"/>
                </a:lnTo>
                <a:lnTo>
                  <a:pt x="3703" y="8780"/>
                </a:lnTo>
                <a:lnTo>
                  <a:pt x="4011" y="8780"/>
                </a:lnTo>
                <a:lnTo>
                  <a:pt x="4320" y="8605"/>
                </a:lnTo>
                <a:lnTo>
                  <a:pt x="4629" y="8605"/>
                </a:lnTo>
                <a:lnTo>
                  <a:pt x="4629" y="8254"/>
                </a:lnTo>
                <a:lnTo>
                  <a:pt x="4937" y="8254"/>
                </a:lnTo>
                <a:lnTo>
                  <a:pt x="4937" y="7551"/>
                </a:lnTo>
                <a:lnTo>
                  <a:pt x="4629" y="7024"/>
                </a:lnTo>
                <a:lnTo>
                  <a:pt x="4629" y="5971"/>
                </a:lnTo>
                <a:lnTo>
                  <a:pt x="4320" y="5620"/>
                </a:lnTo>
                <a:lnTo>
                  <a:pt x="4320" y="4741"/>
                </a:lnTo>
                <a:lnTo>
                  <a:pt x="4011" y="4741"/>
                </a:lnTo>
                <a:lnTo>
                  <a:pt x="4011" y="4566"/>
                </a:lnTo>
                <a:lnTo>
                  <a:pt x="3703" y="4390"/>
                </a:lnTo>
                <a:lnTo>
                  <a:pt x="3394" y="4390"/>
                </a:lnTo>
                <a:lnTo>
                  <a:pt x="2160" y="3688"/>
                </a:lnTo>
                <a:lnTo>
                  <a:pt x="1543" y="3161"/>
                </a:lnTo>
                <a:lnTo>
                  <a:pt x="617" y="2810"/>
                </a:lnTo>
                <a:lnTo>
                  <a:pt x="1234" y="2810"/>
                </a:lnTo>
                <a:lnTo>
                  <a:pt x="2160" y="2985"/>
                </a:lnTo>
                <a:lnTo>
                  <a:pt x="3394" y="3161"/>
                </a:lnTo>
                <a:lnTo>
                  <a:pt x="7406" y="3161"/>
                </a:lnTo>
                <a:lnTo>
                  <a:pt x="7406" y="2985"/>
                </a:lnTo>
                <a:lnTo>
                  <a:pt x="7714" y="2985"/>
                </a:lnTo>
                <a:lnTo>
                  <a:pt x="7714" y="2810"/>
                </a:lnTo>
                <a:lnTo>
                  <a:pt x="8023" y="2634"/>
                </a:lnTo>
                <a:lnTo>
                  <a:pt x="8023" y="2459"/>
                </a:lnTo>
                <a:lnTo>
                  <a:pt x="8331" y="1932"/>
                </a:lnTo>
                <a:lnTo>
                  <a:pt x="8331" y="1756"/>
                </a:lnTo>
                <a:lnTo>
                  <a:pt x="8640" y="1756"/>
                </a:lnTo>
                <a:lnTo>
                  <a:pt x="8949" y="1405"/>
                </a:lnTo>
                <a:lnTo>
                  <a:pt x="9257" y="1229"/>
                </a:lnTo>
                <a:lnTo>
                  <a:pt x="9566" y="878"/>
                </a:lnTo>
                <a:lnTo>
                  <a:pt x="11109" y="0"/>
                </a:lnTo>
                <a:lnTo>
                  <a:pt x="12034" y="0"/>
                </a:lnTo>
                <a:lnTo>
                  <a:pt x="12651" y="176"/>
                </a:lnTo>
                <a:lnTo>
                  <a:pt x="12960" y="176"/>
                </a:lnTo>
                <a:lnTo>
                  <a:pt x="13577" y="351"/>
                </a:lnTo>
                <a:lnTo>
                  <a:pt x="13886" y="527"/>
                </a:lnTo>
                <a:lnTo>
                  <a:pt x="13886" y="702"/>
                </a:lnTo>
                <a:lnTo>
                  <a:pt x="14194" y="702"/>
                </a:lnTo>
                <a:lnTo>
                  <a:pt x="14811" y="1054"/>
                </a:lnTo>
                <a:lnTo>
                  <a:pt x="14811" y="1580"/>
                </a:lnTo>
                <a:lnTo>
                  <a:pt x="14503" y="1756"/>
                </a:lnTo>
                <a:lnTo>
                  <a:pt x="14503" y="2107"/>
                </a:lnTo>
                <a:lnTo>
                  <a:pt x="14194" y="2459"/>
                </a:lnTo>
                <a:lnTo>
                  <a:pt x="13886" y="2634"/>
                </a:lnTo>
                <a:lnTo>
                  <a:pt x="13577" y="2985"/>
                </a:lnTo>
                <a:lnTo>
                  <a:pt x="13269" y="3161"/>
                </a:lnTo>
                <a:lnTo>
                  <a:pt x="15737" y="4566"/>
                </a:lnTo>
                <a:lnTo>
                  <a:pt x="15737" y="5971"/>
                </a:lnTo>
                <a:lnTo>
                  <a:pt x="16046" y="6146"/>
                </a:lnTo>
                <a:lnTo>
                  <a:pt x="16046" y="6322"/>
                </a:lnTo>
                <a:lnTo>
                  <a:pt x="16354" y="6849"/>
                </a:lnTo>
                <a:lnTo>
                  <a:pt x="16354" y="7376"/>
                </a:lnTo>
                <a:lnTo>
                  <a:pt x="16663" y="7551"/>
                </a:lnTo>
                <a:lnTo>
                  <a:pt x="16663" y="9659"/>
                </a:lnTo>
                <a:lnTo>
                  <a:pt x="16971" y="9834"/>
                </a:lnTo>
                <a:lnTo>
                  <a:pt x="16971" y="10185"/>
                </a:lnTo>
                <a:lnTo>
                  <a:pt x="17280" y="10712"/>
                </a:lnTo>
                <a:lnTo>
                  <a:pt x="17897" y="11590"/>
                </a:lnTo>
                <a:lnTo>
                  <a:pt x="18206" y="12117"/>
                </a:lnTo>
                <a:lnTo>
                  <a:pt x="18206" y="12644"/>
                </a:lnTo>
                <a:lnTo>
                  <a:pt x="18514" y="12820"/>
                </a:lnTo>
                <a:lnTo>
                  <a:pt x="18514" y="13171"/>
                </a:lnTo>
                <a:lnTo>
                  <a:pt x="19131" y="13522"/>
                </a:lnTo>
                <a:lnTo>
                  <a:pt x="19131" y="13698"/>
                </a:lnTo>
                <a:lnTo>
                  <a:pt x="19440" y="14049"/>
                </a:lnTo>
                <a:lnTo>
                  <a:pt x="20057" y="14400"/>
                </a:lnTo>
                <a:lnTo>
                  <a:pt x="20674" y="14576"/>
                </a:lnTo>
                <a:lnTo>
                  <a:pt x="21600" y="15102"/>
                </a:lnTo>
                <a:lnTo>
                  <a:pt x="17589" y="17385"/>
                </a:lnTo>
                <a:lnTo>
                  <a:pt x="16663" y="18088"/>
                </a:lnTo>
                <a:lnTo>
                  <a:pt x="15429" y="18790"/>
                </a:lnTo>
                <a:lnTo>
                  <a:pt x="15429" y="19141"/>
                </a:lnTo>
                <a:lnTo>
                  <a:pt x="15120" y="19493"/>
                </a:lnTo>
                <a:lnTo>
                  <a:pt x="15120" y="19844"/>
                </a:lnTo>
                <a:lnTo>
                  <a:pt x="14811" y="20020"/>
                </a:lnTo>
                <a:lnTo>
                  <a:pt x="14811" y="20546"/>
                </a:lnTo>
                <a:lnTo>
                  <a:pt x="15120" y="20898"/>
                </a:lnTo>
                <a:lnTo>
                  <a:pt x="15120" y="21600"/>
                </a:lnTo>
                <a:lnTo>
                  <a:pt x="14503" y="20898"/>
                </a:lnTo>
                <a:lnTo>
                  <a:pt x="14194" y="20722"/>
                </a:lnTo>
                <a:lnTo>
                  <a:pt x="13886" y="20371"/>
                </a:lnTo>
                <a:lnTo>
                  <a:pt x="13886" y="20195"/>
                </a:lnTo>
                <a:lnTo>
                  <a:pt x="13269" y="19844"/>
                </a:lnTo>
                <a:lnTo>
                  <a:pt x="13269" y="19668"/>
                </a:lnTo>
                <a:lnTo>
                  <a:pt x="12960" y="19668"/>
                </a:lnTo>
                <a:lnTo>
                  <a:pt x="12960" y="19493"/>
                </a:lnTo>
                <a:lnTo>
                  <a:pt x="11417" y="19493"/>
                </a:lnTo>
                <a:lnTo>
                  <a:pt x="10800" y="19668"/>
                </a:lnTo>
                <a:lnTo>
                  <a:pt x="10491" y="19668"/>
                </a:lnTo>
                <a:lnTo>
                  <a:pt x="10183" y="19844"/>
                </a:lnTo>
                <a:lnTo>
                  <a:pt x="9874" y="19844"/>
                </a:lnTo>
                <a:lnTo>
                  <a:pt x="8949" y="20371"/>
                </a:lnTo>
                <a:lnTo>
                  <a:pt x="8949" y="20546"/>
                </a:lnTo>
                <a:lnTo>
                  <a:pt x="8640" y="20546"/>
                </a:lnTo>
                <a:lnTo>
                  <a:pt x="8640" y="20722"/>
                </a:lnTo>
                <a:lnTo>
                  <a:pt x="5554" y="20722"/>
                </a:lnTo>
                <a:lnTo>
                  <a:pt x="4937" y="20546"/>
                </a:lnTo>
                <a:lnTo>
                  <a:pt x="4629" y="20546"/>
                </a:lnTo>
                <a:lnTo>
                  <a:pt x="4320" y="20371"/>
                </a:lnTo>
                <a:lnTo>
                  <a:pt x="4011" y="20371"/>
                </a:lnTo>
                <a:lnTo>
                  <a:pt x="3703" y="20195"/>
                </a:lnTo>
                <a:lnTo>
                  <a:pt x="3086" y="20020"/>
                </a:lnTo>
                <a:lnTo>
                  <a:pt x="2160" y="19493"/>
                </a:lnTo>
                <a:lnTo>
                  <a:pt x="1851" y="19493"/>
                </a:lnTo>
                <a:lnTo>
                  <a:pt x="1851" y="19317"/>
                </a:lnTo>
                <a:lnTo>
                  <a:pt x="1543" y="19141"/>
                </a:lnTo>
                <a:lnTo>
                  <a:pt x="1543" y="18966"/>
                </a:lnTo>
                <a:lnTo>
                  <a:pt x="1234" y="18790"/>
                </a:lnTo>
                <a:lnTo>
                  <a:pt x="926" y="17912"/>
                </a:lnTo>
                <a:lnTo>
                  <a:pt x="309" y="17210"/>
                </a:lnTo>
                <a:lnTo>
                  <a:pt x="309" y="16507"/>
                </a:lnTo>
                <a:lnTo>
                  <a:pt x="0" y="16332"/>
                </a:lnTo>
                <a:lnTo>
                  <a:pt x="0" y="15629"/>
                </a:lnTo>
                <a:lnTo>
                  <a:pt x="309" y="15278"/>
                </a:lnTo>
                <a:lnTo>
                  <a:pt x="309" y="14400"/>
                </a:lnTo>
                <a:lnTo>
                  <a:pt x="617" y="14400"/>
                </a:lnTo>
                <a:lnTo>
                  <a:pt x="617" y="14049"/>
                </a:lnTo>
                <a:lnTo>
                  <a:pt x="926" y="14049"/>
                </a:lnTo>
                <a:lnTo>
                  <a:pt x="1234" y="13873"/>
                </a:lnTo>
                <a:lnTo>
                  <a:pt x="1543" y="13873"/>
                </a:lnTo>
                <a:lnTo>
                  <a:pt x="2777" y="13522"/>
                </a:lnTo>
                <a:lnTo>
                  <a:pt x="3394" y="13522"/>
                </a:lnTo>
                <a:lnTo>
                  <a:pt x="4011" y="13171"/>
                </a:lnTo>
                <a:lnTo>
                  <a:pt x="4629" y="12995"/>
                </a:lnTo>
                <a:lnTo>
                  <a:pt x="4937" y="12820"/>
                </a:lnTo>
                <a:lnTo>
                  <a:pt x="4937" y="12644"/>
                </a:lnTo>
                <a:lnTo>
                  <a:pt x="5246" y="12468"/>
                </a:lnTo>
                <a:lnTo>
                  <a:pt x="5246" y="12293"/>
                </a:lnTo>
                <a:lnTo>
                  <a:pt x="5554" y="12293"/>
                </a:lnTo>
                <a:lnTo>
                  <a:pt x="5554" y="11415"/>
                </a:lnTo>
                <a:lnTo>
                  <a:pt x="5863" y="11239"/>
                </a:lnTo>
                <a:lnTo>
                  <a:pt x="5863" y="10888"/>
                </a:lnTo>
                <a:lnTo>
                  <a:pt x="7097" y="10888"/>
                </a:lnTo>
                <a:lnTo>
                  <a:pt x="7714" y="11063"/>
                </a:lnTo>
                <a:lnTo>
                  <a:pt x="8331" y="11063"/>
                </a:lnTo>
                <a:lnTo>
                  <a:pt x="8331" y="11239"/>
                </a:lnTo>
                <a:lnTo>
                  <a:pt x="9257" y="11239"/>
                </a:lnTo>
                <a:lnTo>
                  <a:pt x="9257" y="10361"/>
                </a:lnTo>
                <a:lnTo>
                  <a:pt x="8023" y="9659"/>
                </a:lnTo>
                <a:lnTo>
                  <a:pt x="7714" y="9307"/>
                </a:lnTo>
                <a:lnTo>
                  <a:pt x="7406" y="9307"/>
                </a:lnTo>
                <a:lnTo>
                  <a:pt x="7097" y="9132"/>
                </a:lnTo>
                <a:lnTo>
                  <a:pt x="6171" y="9132"/>
                </a:lnTo>
                <a:lnTo>
                  <a:pt x="5554" y="8956"/>
                </a:lnTo>
                <a:lnTo>
                  <a:pt x="3086" y="8956"/>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59" name="Freeform 262"/>
          <p:cNvSpPr/>
          <p:nvPr/>
        </p:nvSpPr>
        <p:spPr>
          <a:xfrm>
            <a:off x="6868334" y="3647761"/>
            <a:ext cx="163242" cy="80513"/>
          </a:xfrm>
          <a:custGeom>
            <a:avLst/>
            <a:gdLst/>
            <a:ahLst/>
            <a:cxnLst>
              <a:cxn ang="0">
                <a:pos x="wd2" y="hd2"/>
              </a:cxn>
              <a:cxn ang="5400000">
                <a:pos x="wd2" y="hd2"/>
              </a:cxn>
              <a:cxn ang="10800000">
                <a:pos x="wd2" y="hd2"/>
              </a:cxn>
              <a:cxn ang="16200000">
                <a:pos x="wd2" y="hd2"/>
              </a:cxn>
            </a:cxnLst>
            <a:rect l="0" t="0" r="r" b="b"/>
            <a:pathLst>
              <a:path w="21600" h="21600" extrusionOk="0">
                <a:moveTo>
                  <a:pt x="460" y="16971"/>
                </a:moveTo>
                <a:lnTo>
                  <a:pt x="0" y="13114"/>
                </a:lnTo>
                <a:lnTo>
                  <a:pt x="460" y="13114"/>
                </a:lnTo>
                <a:lnTo>
                  <a:pt x="1379" y="13886"/>
                </a:lnTo>
                <a:lnTo>
                  <a:pt x="3217" y="13886"/>
                </a:lnTo>
                <a:lnTo>
                  <a:pt x="4136" y="13114"/>
                </a:lnTo>
                <a:lnTo>
                  <a:pt x="4596" y="12343"/>
                </a:lnTo>
                <a:lnTo>
                  <a:pt x="6434" y="10800"/>
                </a:lnTo>
                <a:lnTo>
                  <a:pt x="7353" y="10800"/>
                </a:lnTo>
                <a:lnTo>
                  <a:pt x="8732" y="8486"/>
                </a:lnTo>
                <a:lnTo>
                  <a:pt x="9651" y="7714"/>
                </a:lnTo>
                <a:lnTo>
                  <a:pt x="10570" y="6171"/>
                </a:lnTo>
                <a:lnTo>
                  <a:pt x="10570" y="5400"/>
                </a:lnTo>
                <a:lnTo>
                  <a:pt x="11030" y="4629"/>
                </a:lnTo>
                <a:lnTo>
                  <a:pt x="11030" y="771"/>
                </a:lnTo>
                <a:lnTo>
                  <a:pt x="11949" y="1543"/>
                </a:lnTo>
                <a:lnTo>
                  <a:pt x="12868" y="3086"/>
                </a:lnTo>
                <a:lnTo>
                  <a:pt x="12868" y="3857"/>
                </a:lnTo>
                <a:lnTo>
                  <a:pt x="15626" y="3857"/>
                </a:lnTo>
                <a:lnTo>
                  <a:pt x="15626" y="3086"/>
                </a:lnTo>
                <a:lnTo>
                  <a:pt x="16085" y="3086"/>
                </a:lnTo>
                <a:lnTo>
                  <a:pt x="16085" y="771"/>
                </a:lnTo>
                <a:lnTo>
                  <a:pt x="16545" y="771"/>
                </a:lnTo>
                <a:lnTo>
                  <a:pt x="16545" y="0"/>
                </a:lnTo>
                <a:lnTo>
                  <a:pt x="18843" y="0"/>
                </a:lnTo>
                <a:lnTo>
                  <a:pt x="19302" y="771"/>
                </a:lnTo>
                <a:lnTo>
                  <a:pt x="19302" y="3086"/>
                </a:lnTo>
                <a:lnTo>
                  <a:pt x="18843" y="3857"/>
                </a:lnTo>
                <a:lnTo>
                  <a:pt x="18843" y="4629"/>
                </a:lnTo>
                <a:lnTo>
                  <a:pt x="19302" y="4629"/>
                </a:lnTo>
                <a:lnTo>
                  <a:pt x="19302" y="5400"/>
                </a:lnTo>
                <a:lnTo>
                  <a:pt x="19762" y="5400"/>
                </a:lnTo>
                <a:lnTo>
                  <a:pt x="20221" y="6171"/>
                </a:lnTo>
                <a:lnTo>
                  <a:pt x="21140" y="6171"/>
                </a:lnTo>
                <a:lnTo>
                  <a:pt x="21140" y="6943"/>
                </a:lnTo>
                <a:lnTo>
                  <a:pt x="21600" y="8486"/>
                </a:lnTo>
                <a:lnTo>
                  <a:pt x="21600" y="12343"/>
                </a:lnTo>
                <a:lnTo>
                  <a:pt x="21140" y="13886"/>
                </a:lnTo>
                <a:lnTo>
                  <a:pt x="20681" y="14657"/>
                </a:lnTo>
                <a:lnTo>
                  <a:pt x="20221" y="14657"/>
                </a:lnTo>
                <a:lnTo>
                  <a:pt x="20221" y="16971"/>
                </a:lnTo>
                <a:lnTo>
                  <a:pt x="18383" y="20057"/>
                </a:lnTo>
                <a:lnTo>
                  <a:pt x="17464" y="20829"/>
                </a:lnTo>
                <a:lnTo>
                  <a:pt x="17004" y="20829"/>
                </a:lnTo>
                <a:lnTo>
                  <a:pt x="16545" y="21600"/>
                </a:lnTo>
                <a:lnTo>
                  <a:pt x="14247" y="21600"/>
                </a:lnTo>
                <a:lnTo>
                  <a:pt x="13328" y="20829"/>
                </a:lnTo>
                <a:lnTo>
                  <a:pt x="12409" y="20829"/>
                </a:lnTo>
                <a:lnTo>
                  <a:pt x="11030" y="20057"/>
                </a:lnTo>
                <a:lnTo>
                  <a:pt x="10111" y="20057"/>
                </a:lnTo>
                <a:lnTo>
                  <a:pt x="10111" y="19286"/>
                </a:lnTo>
                <a:lnTo>
                  <a:pt x="9651" y="17743"/>
                </a:lnTo>
                <a:lnTo>
                  <a:pt x="9191" y="16971"/>
                </a:lnTo>
                <a:lnTo>
                  <a:pt x="8732" y="16971"/>
                </a:lnTo>
                <a:lnTo>
                  <a:pt x="8732" y="16200"/>
                </a:lnTo>
                <a:lnTo>
                  <a:pt x="7353" y="16200"/>
                </a:lnTo>
                <a:lnTo>
                  <a:pt x="6894" y="16971"/>
                </a:lnTo>
                <a:lnTo>
                  <a:pt x="5974" y="17743"/>
                </a:lnTo>
                <a:lnTo>
                  <a:pt x="5974" y="18514"/>
                </a:lnTo>
                <a:lnTo>
                  <a:pt x="1838" y="18514"/>
                </a:lnTo>
                <a:lnTo>
                  <a:pt x="1379" y="17743"/>
                </a:lnTo>
                <a:lnTo>
                  <a:pt x="919" y="17743"/>
                </a:lnTo>
                <a:lnTo>
                  <a:pt x="460" y="16971"/>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60" name="Freeform 263"/>
          <p:cNvSpPr/>
          <p:nvPr/>
        </p:nvSpPr>
        <p:spPr>
          <a:xfrm>
            <a:off x="6868334" y="3647761"/>
            <a:ext cx="163242" cy="80513"/>
          </a:xfrm>
          <a:custGeom>
            <a:avLst/>
            <a:gdLst/>
            <a:ahLst/>
            <a:cxnLst>
              <a:cxn ang="0">
                <a:pos x="wd2" y="hd2"/>
              </a:cxn>
              <a:cxn ang="5400000">
                <a:pos x="wd2" y="hd2"/>
              </a:cxn>
              <a:cxn ang="10800000">
                <a:pos x="wd2" y="hd2"/>
              </a:cxn>
              <a:cxn ang="16200000">
                <a:pos x="wd2" y="hd2"/>
              </a:cxn>
            </a:cxnLst>
            <a:rect l="0" t="0" r="r" b="b"/>
            <a:pathLst>
              <a:path w="21600" h="21600" extrusionOk="0">
                <a:moveTo>
                  <a:pt x="460" y="16971"/>
                </a:moveTo>
                <a:lnTo>
                  <a:pt x="0" y="13114"/>
                </a:lnTo>
                <a:lnTo>
                  <a:pt x="460" y="13114"/>
                </a:lnTo>
                <a:lnTo>
                  <a:pt x="1379" y="13886"/>
                </a:lnTo>
                <a:lnTo>
                  <a:pt x="3217" y="13886"/>
                </a:lnTo>
                <a:lnTo>
                  <a:pt x="4136" y="13114"/>
                </a:lnTo>
                <a:lnTo>
                  <a:pt x="4596" y="12343"/>
                </a:lnTo>
                <a:lnTo>
                  <a:pt x="6434" y="10800"/>
                </a:lnTo>
                <a:lnTo>
                  <a:pt x="7353" y="10800"/>
                </a:lnTo>
                <a:lnTo>
                  <a:pt x="8732" y="8486"/>
                </a:lnTo>
                <a:lnTo>
                  <a:pt x="9651" y="7714"/>
                </a:lnTo>
                <a:lnTo>
                  <a:pt x="10570" y="6171"/>
                </a:lnTo>
                <a:lnTo>
                  <a:pt x="10570" y="5400"/>
                </a:lnTo>
                <a:lnTo>
                  <a:pt x="11030" y="4629"/>
                </a:lnTo>
                <a:lnTo>
                  <a:pt x="11030" y="771"/>
                </a:lnTo>
                <a:lnTo>
                  <a:pt x="11949" y="1543"/>
                </a:lnTo>
                <a:lnTo>
                  <a:pt x="12868" y="3086"/>
                </a:lnTo>
                <a:lnTo>
                  <a:pt x="12868" y="3857"/>
                </a:lnTo>
                <a:lnTo>
                  <a:pt x="15626" y="3857"/>
                </a:lnTo>
                <a:lnTo>
                  <a:pt x="15626" y="3086"/>
                </a:lnTo>
                <a:lnTo>
                  <a:pt x="16085" y="3086"/>
                </a:lnTo>
                <a:lnTo>
                  <a:pt x="16085" y="771"/>
                </a:lnTo>
                <a:lnTo>
                  <a:pt x="16545" y="771"/>
                </a:lnTo>
                <a:lnTo>
                  <a:pt x="16545" y="0"/>
                </a:lnTo>
                <a:lnTo>
                  <a:pt x="18843" y="0"/>
                </a:lnTo>
                <a:lnTo>
                  <a:pt x="19302" y="771"/>
                </a:lnTo>
                <a:lnTo>
                  <a:pt x="19302" y="3086"/>
                </a:lnTo>
                <a:lnTo>
                  <a:pt x="18843" y="3857"/>
                </a:lnTo>
                <a:lnTo>
                  <a:pt x="18843" y="4629"/>
                </a:lnTo>
                <a:lnTo>
                  <a:pt x="19302" y="4629"/>
                </a:lnTo>
                <a:lnTo>
                  <a:pt x="19302" y="5400"/>
                </a:lnTo>
                <a:lnTo>
                  <a:pt x="19762" y="5400"/>
                </a:lnTo>
                <a:lnTo>
                  <a:pt x="20221" y="6171"/>
                </a:lnTo>
                <a:lnTo>
                  <a:pt x="21140" y="6171"/>
                </a:lnTo>
                <a:lnTo>
                  <a:pt x="21140" y="6943"/>
                </a:lnTo>
                <a:lnTo>
                  <a:pt x="21600" y="8486"/>
                </a:lnTo>
                <a:lnTo>
                  <a:pt x="21600" y="12343"/>
                </a:lnTo>
                <a:lnTo>
                  <a:pt x="21140" y="13886"/>
                </a:lnTo>
                <a:lnTo>
                  <a:pt x="20681" y="14657"/>
                </a:lnTo>
                <a:lnTo>
                  <a:pt x="20221" y="14657"/>
                </a:lnTo>
                <a:lnTo>
                  <a:pt x="20221" y="16971"/>
                </a:lnTo>
                <a:lnTo>
                  <a:pt x="18383" y="20057"/>
                </a:lnTo>
                <a:lnTo>
                  <a:pt x="17464" y="20829"/>
                </a:lnTo>
                <a:lnTo>
                  <a:pt x="17004" y="20829"/>
                </a:lnTo>
                <a:lnTo>
                  <a:pt x="16545" y="21600"/>
                </a:lnTo>
                <a:lnTo>
                  <a:pt x="14247" y="21600"/>
                </a:lnTo>
                <a:lnTo>
                  <a:pt x="13328" y="20829"/>
                </a:lnTo>
                <a:lnTo>
                  <a:pt x="12409" y="20829"/>
                </a:lnTo>
                <a:lnTo>
                  <a:pt x="11030" y="20057"/>
                </a:lnTo>
                <a:lnTo>
                  <a:pt x="10111" y="20057"/>
                </a:lnTo>
                <a:lnTo>
                  <a:pt x="10111" y="19286"/>
                </a:lnTo>
                <a:lnTo>
                  <a:pt x="9651" y="17743"/>
                </a:lnTo>
                <a:lnTo>
                  <a:pt x="9191" y="16971"/>
                </a:lnTo>
                <a:lnTo>
                  <a:pt x="8732" y="16971"/>
                </a:lnTo>
                <a:lnTo>
                  <a:pt x="8732" y="16200"/>
                </a:lnTo>
                <a:lnTo>
                  <a:pt x="7353" y="16200"/>
                </a:lnTo>
                <a:lnTo>
                  <a:pt x="6894" y="16971"/>
                </a:lnTo>
                <a:lnTo>
                  <a:pt x="5974" y="17743"/>
                </a:lnTo>
                <a:lnTo>
                  <a:pt x="5974" y="18514"/>
                </a:lnTo>
                <a:lnTo>
                  <a:pt x="1838" y="18514"/>
                </a:lnTo>
                <a:lnTo>
                  <a:pt x="1379" y="17743"/>
                </a:lnTo>
                <a:lnTo>
                  <a:pt x="919" y="17743"/>
                </a:lnTo>
                <a:lnTo>
                  <a:pt x="460" y="16971"/>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61" name="Freeform 264"/>
          <p:cNvSpPr/>
          <p:nvPr/>
        </p:nvSpPr>
        <p:spPr>
          <a:xfrm>
            <a:off x="6868334" y="3647761"/>
            <a:ext cx="163242" cy="80513"/>
          </a:xfrm>
          <a:custGeom>
            <a:avLst/>
            <a:gdLst/>
            <a:ahLst/>
            <a:cxnLst>
              <a:cxn ang="0">
                <a:pos x="wd2" y="hd2"/>
              </a:cxn>
              <a:cxn ang="5400000">
                <a:pos x="wd2" y="hd2"/>
              </a:cxn>
              <a:cxn ang="10800000">
                <a:pos x="wd2" y="hd2"/>
              </a:cxn>
              <a:cxn ang="16200000">
                <a:pos x="wd2" y="hd2"/>
              </a:cxn>
            </a:cxnLst>
            <a:rect l="0" t="0" r="r" b="b"/>
            <a:pathLst>
              <a:path w="21600" h="21600" extrusionOk="0">
                <a:moveTo>
                  <a:pt x="460" y="16971"/>
                </a:moveTo>
                <a:lnTo>
                  <a:pt x="0" y="13114"/>
                </a:lnTo>
                <a:lnTo>
                  <a:pt x="460" y="13114"/>
                </a:lnTo>
                <a:lnTo>
                  <a:pt x="1379" y="13886"/>
                </a:lnTo>
                <a:lnTo>
                  <a:pt x="3217" y="13886"/>
                </a:lnTo>
                <a:lnTo>
                  <a:pt x="4136" y="13114"/>
                </a:lnTo>
                <a:lnTo>
                  <a:pt x="4596" y="12343"/>
                </a:lnTo>
                <a:lnTo>
                  <a:pt x="6434" y="10800"/>
                </a:lnTo>
                <a:lnTo>
                  <a:pt x="7353" y="10800"/>
                </a:lnTo>
                <a:lnTo>
                  <a:pt x="8732" y="8486"/>
                </a:lnTo>
                <a:lnTo>
                  <a:pt x="9651" y="7714"/>
                </a:lnTo>
                <a:lnTo>
                  <a:pt x="10570" y="6171"/>
                </a:lnTo>
                <a:lnTo>
                  <a:pt x="10570" y="5400"/>
                </a:lnTo>
                <a:lnTo>
                  <a:pt x="11030" y="4629"/>
                </a:lnTo>
                <a:lnTo>
                  <a:pt x="11030" y="771"/>
                </a:lnTo>
                <a:lnTo>
                  <a:pt x="11949" y="1543"/>
                </a:lnTo>
                <a:lnTo>
                  <a:pt x="12868" y="3086"/>
                </a:lnTo>
                <a:lnTo>
                  <a:pt x="12868" y="3857"/>
                </a:lnTo>
                <a:lnTo>
                  <a:pt x="15626" y="3857"/>
                </a:lnTo>
                <a:lnTo>
                  <a:pt x="15626" y="3086"/>
                </a:lnTo>
                <a:lnTo>
                  <a:pt x="16085" y="3086"/>
                </a:lnTo>
                <a:lnTo>
                  <a:pt x="16085" y="771"/>
                </a:lnTo>
                <a:lnTo>
                  <a:pt x="16545" y="771"/>
                </a:lnTo>
                <a:lnTo>
                  <a:pt x="16545" y="0"/>
                </a:lnTo>
                <a:lnTo>
                  <a:pt x="18843" y="0"/>
                </a:lnTo>
                <a:lnTo>
                  <a:pt x="19302" y="771"/>
                </a:lnTo>
                <a:lnTo>
                  <a:pt x="19302" y="3086"/>
                </a:lnTo>
                <a:lnTo>
                  <a:pt x="18843" y="3857"/>
                </a:lnTo>
                <a:lnTo>
                  <a:pt x="18843" y="4629"/>
                </a:lnTo>
                <a:lnTo>
                  <a:pt x="19302" y="4629"/>
                </a:lnTo>
                <a:lnTo>
                  <a:pt x="19302" y="5400"/>
                </a:lnTo>
                <a:lnTo>
                  <a:pt x="19762" y="5400"/>
                </a:lnTo>
                <a:lnTo>
                  <a:pt x="20221" y="6171"/>
                </a:lnTo>
                <a:lnTo>
                  <a:pt x="21140" y="6171"/>
                </a:lnTo>
                <a:lnTo>
                  <a:pt x="21140" y="6943"/>
                </a:lnTo>
                <a:lnTo>
                  <a:pt x="21600" y="8486"/>
                </a:lnTo>
                <a:lnTo>
                  <a:pt x="21600" y="12343"/>
                </a:lnTo>
                <a:lnTo>
                  <a:pt x="21140" y="13886"/>
                </a:lnTo>
                <a:lnTo>
                  <a:pt x="20681" y="14657"/>
                </a:lnTo>
                <a:lnTo>
                  <a:pt x="20221" y="14657"/>
                </a:lnTo>
                <a:lnTo>
                  <a:pt x="20221" y="16971"/>
                </a:lnTo>
                <a:lnTo>
                  <a:pt x="18383" y="20057"/>
                </a:lnTo>
                <a:lnTo>
                  <a:pt x="17464" y="20829"/>
                </a:lnTo>
                <a:lnTo>
                  <a:pt x="17004" y="20829"/>
                </a:lnTo>
                <a:lnTo>
                  <a:pt x="16545" y="21600"/>
                </a:lnTo>
                <a:lnTo>
                  <a:pt x="14247" y="21600"/>
                </a:lnTo>
                <a:lnTo>
                  <a:pt x="13328" y="20829"/>
                </a:lnTo>
                <a:lnTo>
                  <a:pt x="12409" y="20829"/>
                </a:lnTo>
                <a:lnTo>
                  <a:pt x="11030" y="20057"/>
                </a:lnTo>
                <a:lnTo>
                  <a:pt x="10111" y="20057"/>
                </a:lnTo>
                <a:lnTo>
                  <a:pt x="10111" y="19286"/>
                </a:lnTo>
                <a:lnTo>
                  <a:pt x="9651" y="17743"/>
                </a:lnTo>
                <a:lnTo>
                  <a:pt x="9191" y="16971"/>
                </a:lnTo>
                <a:lnTo>
                  <a:pt x="8732" y="16971"/>
                </a:lnTo>
                <a:lnTo>
                  <a:pt x="8732" y="16200"/>
                </a:lnTo>
                <a:lnTo>
                  <a:pt x="7353" y="16200"/>
                </a:lnTo>
                <a:lnTo>
                  <a:pt x="6894" y="16971"/>
                </a:lnTo>
                <a:lnTo>
                  <a:pt x="5974" y="17743"/>
                </a:lnTo>
                <a:lnTo>
                  <a:pt x="5974" y="18514"/>
                </a:lnTo>
                <a:lnTo>
                  <a:pt x="1838" y="18514"/>
                </a:lnTo>
                <a:lnTo>
                  <a:pt x="1379" y="17743"/>
                </a:lnTo>
                <a:lnTo>
                  <a:pt x="919" y="17743"/>
                </a:lnTo>
                <a:lnTo>
                  <a:pt x="460" y="16971"/>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62" name="Freeform 265"/>
          <p:cNvSpPr/>
          <p:nvPr/>
        </p:nvSpPr>
        <p:spPr>
          <a:xfrm>
            <a:off x="6868334" y="3647761"/>
            <a:ext cx="163242" cy="80513"/>
          </a:xfrm>
          <a:custGeom>
            <a:avLst/>
            <a:gdLst/>
            <a:ahLst/>
            <a:cxnLst>
              <a:cxn ang="0">
                <a:pos x="wd2" y="hd2"/>
              </a:cxn>
              <a:cxn ang="5400000">
                <a:pos x="wd2" y="hd2"/>
              </a:cxn>
              <a:cxn ang="10800000">
                <a:pos x="wd2" y="hd2"/>
              </a:cxn>
              <a:cxn ang="16200000">
                <a:pos x="wd2" y="hd2"/>
              </a:cxn>
            </a:cxnLst>
            <a:rect l="0" t="0" r="r" b="b"/>
            <a:pathLst>
              <a:path w="21600" h="21600" extrusionOk="0">
                <a:moveTo>
                  <a:pt x="460" y="16971"/>
                </a:moveTo>
                <a:lnTo>
                  <a:pt x="0" y="13114"/>
                </a:lnTo>
                <a:lnTo>
                  <a:pt x="460" y="13114"/>
                </a:lnTo>
                <a:lnTo>
                  <a:pt x="1379" y="13886"/>
                </a:lnTo>
                <a:lnTo>
                  <a:pt x="3217" y="13886"/>
                </a:lnTo>
                <a:lnTo>
                  <a:pt x="4136" y="13114"/>
                </a:lnTo>
                <a:lnTo>
                  <a:pt x="4596" y="12343"/>
                </a:lnTo>
                <a:lnTo>
                  <a:pt x="6434" y="10800"/>
                </a:lnTo>
                <a:lnTo>
                  <a:pt x="7353" y="10800"/>
                </a:lnTo>
                <a:lnTo>
                  <a:pt x="8732" y="8486"/>
                </a:lnTo>
                <a:lnTo>
                  <a:pt x="9651" y="7714"/>
                </a:lnTo>
                <a:lnTo>
                  <a:pt x="10570" y="6171"/>
                </a:lnTo>
                <a:lnTo>
                  <a:pt x="10570" y="5400"/>
                </a:lnTo>
                <a:lnTo>
                  <a:pt x="11030" y="4629"/>
                </a:lnTo>
                <a:lnTo>
                  <a:pt x="11030" y="771"/>
                </a:lnTo>
                <a:lnTo>
                  <a:pt x="11949" y="1543"/>
                </a:lnTo>
                <a:lnTo>
                  <a:pt x="12868" y="3086"/>
                </a:lnTo>
                <a:lnTo>
                  <a:pt x="12868" y="3857"/>
                </a:lnTo>
                <a:lnTo>
                  <a:pt x="15626" y="3857"/>
                </a:lnTo>
                <a:lnTo>
                  <a:pt x="15626" y="3086"/>
                </a:lnTo>
                <a:lnTo>
                  <a:pt x="16085" y="3086"/>
                </a:lnTo>
                <a:lnTo>
                  <a:pt x="16085" y="771"/>
                </a:lnTo>
                <a:lnTo>
                  <a:pt x="16545" y="771"/>
                </a:lnTo>
                <a:lnTo>
                  <a:pt x="16545" y="0"/>
                </a:lnTo>
                <a:lnTo>
                  <a:pt x="18843" y="0"/>
                </a:lnTo>
                <a:lnTo>
                  <a:pt x="19302" y="771"/>
                </a:lnTo>
                <a:lnTo>
                  <a:pt x="19302" y="3086"/>
                </a:lnTo>
                <a:lnTo>
                  <a:pt x="18843" y="3857"/>
                </a:lnTo>
                <a:lnTo>
                  <a:pt x="18843" y="4629"/>
                </a:lnTo>
                <a:lnTo>
                  <a:pt x="19302" y="4629"/>
                </a:lnTo>
                <a:lnTo>
                  <a:pt x="19302" y="5400"/>
                </a:lnTo>
                <a:lnTo>
                  <a:pt x="19762" y="5400"/>
                </a:lnTo>
                <a:lnTo>
                  <a:pt x="20221" y="6171"/>
                </a:lnTo>
                <a:lnTo>
                  <a:pt x="21140" y="6171"/>
                </a:lnTo>
                <a:lnTo>
                  <a:pt x="21140" y="6943"/>
                </a:lnTo>
                <a:lnTo>
                  <a:pt x="21600" y="8486"/>
                </a:lnTo>
                <a:lnTo>
                  <a:pt x="21600" y="12343"/>
                </a:lnTo>
                <a:lnTo>
                  <a:pt x="21140" y="13886"/>
                </a:lnTo>
                <a:lnTo>
                  <a:pt x="20681" y="14657"/>
                </a:lnTo>
                <a:lnTo>
                  <a:pt x="20221" y="14657"/>
                </a:lnTo>
                <a:lnTo>
                  <a:pt x="20221" y="16971"/>
                </a:lnTo>
                <a:lnTo>
                  <a:pt x="18383" y="20057"/>
                </a:lnTo>
                <a:lnTo>
                  <a:pt x="17464" y="20829"/>
                </a:lnTo>
                <a:lnTo>
                  <a:pt x="17004" y="20829"/>
                </a:lnTo>
                <a:lnTo>
                  <a:pt x="16545" y="21600"/>
                </a:lnTo>
                <a:lnTo>
                  <a:pt x="14247" y="21600"/>
                </a:lnTo>
                <a:lnTo>
                  <a:pt x="13328" y="20829"/>
                </a:lnTo>
                <a:lnTo>
                  <a:pt x="12409" y="20829"/>
                </a:lnTo>
                <a:lnTo>
                  <a:pt x="11030" y="20057"/>
                </a:lnTo>
                <a:lnTo>
                  <a:pt x="10111" y="20057"/>
                </a:lnTo>
                <a:lnTo>
                  <a:pt x="10111" y="19286"/>
                </a:lnTo>
                <a:lnTo>
                  <a:pt x="9651" y="17743"/>
                </a:lnTo>
                <a:lnTo>
                  <a:pt x="9191" y="16971"/>
                </a:lnTo>
                <a:lnTo>
                  <a:pt x="8732" y="16971"/>
                </a:lnTo>
                <a:lnTo>
                  <a:pt x="8732" y="16200"/>
                </a:lnTo>
                <a:lnTo>
                  <a:pt x="7353" y="16200"/>
                </a:lnTo>
                <a:lnTo>
                  <a:pt x="6894" y="16971"/>
                </a:lnTo>
                <a:lnTo>
                  <a:pt x="5974" y="17743"/>
                </a:lnTo>
                <a:lnTo>
                  <a:pt x="5974" y="18514"/>
                </a:lnTo>
                <a:lnTo>
                  <a:pt x="1838" y="18514"/>
                </a:lnTo>
                <a:lnTo>
                  <a:pt x="1379" y="17743"/>
                </a:lnTo>
                <a:lnTo>
                  <a:pt x="919" y="17743"/>
                </a:lnTo>
                <a:lnTo>
                  <a:pt x="460" y="16971"/>
                </a:lnTo>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63" name="Freeform 266"/>
          <p:cNvSpPr/>
          <p:nvPr/>
        </p:nvSpPr>
        <p:spPr>
          <a:xfrm>
            <a:off x="6868334" y="3647761"/>
            <a:ext cx="163242" cy="80513"/>
          </a:xfrm>
          <a:custGeom>
            <a:avLst/>
            <a:gdLst/>
            <a:ahLst/>
            <a:cxnLst>
              <a:cxn ang="0">
                <a:pos x="wd2" y="hd2"/>
              </a:cxn>
              <a:cxn ang="5400000">
                <a:pos x="wd2" y="hd2"/>
              </a:cxn>
              <a:cxn ang="10800000">
                <a:pos x="wd2" y="hd2"/>
              </a:cxn>
              <a:cxn ang="16200000">
                <a:pos x="wd2" y="hd2"/>
              </a:cxn>
            </a:cxnLst>
            <a:rect l="0" t="0" r="r" b="b"/>
            <a:pathLst>
              <a:path w="21600" h="21600" extrusionOk="0">
                <a:moveTo>
                  <a:pt x="460" y="16971"/>
                </a:moveTo>
                <a:lnTo>
                  <a:pt x="0" y="13114"/>
                </a:lnTo>
                <a:lnTo>
                  <a:pt x="460" y="13114"/>
                </a:lnTo>
                <a:lnTo>
                  <a:pt x="1379" y="13886"/>
                </a:lnTo>
                <a:lnTo>
                  <a:pt x="3217" y="13886"/>
                </a:lnTo>
                <a:lnTo>
                  <a:pt x="4136" y="13114"/>
                </a:lnTo>
                <a:lnTo>
                  <a:pt x="4596" y="12343"/>
                </a:lnTo>
                <a:lnTo>
                  <a:pt x="6434" y="10800"/>
                </a:lnTo>
                <a:lnTo>
                  <a:pt x="7353" y="10800"/>
                </a:lnTo>
                <a:lnTo>
                  <a:pt x="8732" y="8486"/>
                </a:lnTo>
                <a:lnTo>
                  <a:pt x="9651" y="7714"/>
                </a:lnTo>
                <a:lnTo>
                  <a:pt x="10570" y="6171"/>
                </a:lnTo>
                <a:lnTo>
                  <a:pt x="10570" y="5400"/>
                </a:lnTo>
                <a:lnTo>
                  <a:pt x="11030" y="4629"/>
                </a:lnTo>
                <a:lnTo>
                  <a:pt x="11030" y="771"/>
                </a:lnTo>
                <a:lnTo>
                  <a:pt x="11949" y="1543"/>
                </a:lnTo>
                <a:lnTo>
                  <a:pt x="12868" y="3086"/>
                </a:lnTo>
                <a:lnTo>
                  <a:pt x="12868" y="3857"/>
                </a:lnTo>
                <a:lnTo>
                  <a:pt x="15626" y="3857"/>
                </a:lnTo>
                <a:lnTo>
                  <a:pt x="15626" y="3086"/>
                </a:lnTo>
                <a:lnTo>
                  <a:pt x="16085" y="3086"/>
                </a:lnTo>
                <a:lnTo>
                  <a:pt x="16085" y="771"/>
                </a:lnTo>
                <a:lnTo>
                  <a:pt x="16545" y="771"/>
                </a:lnTo>
                <a:lnTo>
                  <a:pt x="16545" y="0"/>
                </a:lnTo>
                <a:lnTo>
                  <a:pt x="18843" y="0"/>
                </a:lnTo>
                <a:lnTo>
                  <a:pt x="19302" y="771"/>
                </a:lnTo>
                <a:lnTo>
                  <a:pt x="19302" y="3086"/>
                </a:lnTo>
                <a:lnTo>
                  <a:pt x="18843" y="3857"/>
                </a:lnTo>
                <a:lnTo>
                  <a:pt x="18843" y="4629"/>
                </a:lnTo>
                <a:lnTo>
                  <a:pt x="19302" y="4629"/>
                </a:lnTo>
                <a:lnTo>
                  <a:pt x="19302" y="5400"/>
                </a:lnTo>
                <a:lnTo>
                  <a:pt x="19762" y="5400"/>
                </a:lnTo>
                <a:lnTo>
                  <a:pt x="20221" y="6171"/>
                </a:lnTo>
                <a:lnTo>
                  <a:pt x="21140" y="6171"/>
                </a:lnTo>
                <a:lnTo>
                  <a:pt x="21140" y="6943"/>
                </a:lnTo>
                <a:lnTo>
                  <a:pt x="21600" y="8486"/>
                </a:lnTo>
                <a:lnTo>
                  <a:pt x="21600" y="12343"/>
                </a:lnTo>
                <a:lnTo>
                  <a:pt x="21140" y="13886"/>
                </a:lnTo>
                <a:lnTo>
                  <a:pt x="20681" y="14657"/>
                </a:lnTo>
                <a:lnTo>
                  <a:pt x="20221" y="14657"/>
                </a:lnTo>
                <a:lnTo>
                  <a:pt x="20221" y="16971"/>
                </a:lnTo>
                <a:lnTo>
                  <a:pt x="18383" y="20057"/>
                </a:lnTo>
                <a:lnTo>
                  <a:pt x="17464" y="20829"/>
                </a:lnTo>
                <a:lnTo>
                  <a:pt x="17004" y="20829"/>
                </a:lnTo>
                <a:lnTo>
                  <a:pt x="16545" y="21600"/>
                </a:lnTo>
                <a:lnTo>
                  <a:pt x="14247" y="21600"/>
                </a:lnTo>
                <a:lnTo>
                  <a:pt x="13328" y="20829"/>
                </a:lnTo>
                <a:lnTo>
                  <a:pt x="12409" y="20829"/>
                </a:lnTo>
                <a:lnTo>
                  <a:pt x="11030" y="20057"/>
                </a:lnTo>
                <a:lnTo>
                  <a:pt x="10111" y="20057"/>
                </a:lnTo>
                <a:lnTo>
                  <a:pt x="10111" y="19286"/>
                </a:lnTo>
                <a:lnTo>
                  <a:pt x="9651" y="17743"/>
                </a:lnTo>
                <a:lnTo>
                  <a:pt x="9191" y="16971"/>
                </a:lnTo>
                <a:lnTo>
                  <a:pt x="8732" y="16971"/>
                </a:lnTo>
                <a:lnTo>
                  <a:pt x="8732" y="16200"/>
                </a:lnTo>
                <a:lnTo>
                  <a:pt x="7353" y="16200"/>
                </a:lnTo>
                <a:lnTo>
                  <a:pt x="6894" y="16971"/>
                </a:lnTo>
                <a:lnTo>
                  <a:pt x="5974" y="17743"/>
                </a:lnTo>
                <a:lnTo>
                  <a:pt x="5974" y="18514"/>
                </a:lnTo>
                <a:lnTo>
                  <a:pt x="1838" y="18514"/>
                </a:lnTo>
                <a:lnTo>
                  <a:pt x="1379" y="17743"/>
                </a:lnTo>
                <a:lnTo>
                  <a:pt x="919" y="17743"/>
                </a:lnTo>
                <a:lnTo>
                  <a:pt x="460" y="16971"/>
                </a:lnTo>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64" name="Freeform 267"/>
          <p:cNvSpPr/>
          <p:nvPr/>
        </p:nvSpPr>
        <p:spPr>
          <a:xfrm>
            <a:off x="6392500" y="3475237"/>
            <a:ext cx="104199" cy="109267"/>
          </a:xfrm>
          <a:custGeom>
            <a:avLst/>
            <a:gdLst/>
            <a:ahLst/>
            <a:cxnLst>
              <a:cxn ang="0">
                <a:pos x="wd2" y="hd2"/>
              </a:cxn>
              <a:cxn ang="5400000">
                <a:pos x="wd2" y="hd2"/>
              </a:cxn>
              <a:cxn ang="10800000">
                <a:pos x="wd2" y="hd2"/>
              </a:cxn>
              <a:cxn ang="16200000">
                <a:pos x="wd2" y="hd2"/>
              </a:cxn>
            </a:cxnLst>
            <a:rect l="0" t="0" r="r" b="b"/>
            <a:pathLst>
              <a:path w="21600" h="21600" extrusionOk="0">
                <a:moveTo>
                  <a:pt x="11520" y="0"/>
                </a:moveTo>
                <a:lnTo>
                  <a:pt x="10080" y="1137"/>
                </a:lnTo>
                <a:lnTo>
                  <a:pt x="10080" y="4547"/>
                </a:lnTo>
                <a:lnTo>
                  <a:pt x="9360" y="4547"/>
                </a:lnTo>
                <a:lnTo>
                  <a:pt x="9360" y="5116"/>
                </a:lnTo>
                <a:lnTo>
                  <a:pt x="4320" y="5116"/>
                </a:lnTo>
                <a:lnTo>
                  <a:pt x="3600" y="4547"/>
                </a:lnTo>
                <a:lnTo>
                  <a:pt x="2880" y="5116"/>
                </a:lnTo>
                <a:lnTo>
                  <a:pt x="1440" y="5116"/>
                </a:lnTo>
                <a:lnTo>
                  <a:pt x="720" y="5684"/>
                </a:lnTo>
                <a:lnTo>
                  <a:pt x="720" y="7389"/>
                </a:lnTo>
                <a:lnTo>
                  <a:pt x="0" y="7958"/>
                </a:lnTo>
                <a:lnTo>
                  <a:pt x="0" y="10800"/>
                </a:lnTo>
                <a:lnTo>
                  <a:pt x="2880" y="10800"/>
                </a:lnTo>
                <a:lnTo>
                  <a:pt x="2880" y="11368"/>
                </a:lnTo>
                <a:lnTo>
                  <a:pt x="3600" y="11368"/>
                </a:lnTo>
                <a:lnTo>
                  <a:pt x="3600" y="13642"/>
                </a:lnTo>
                <a:lnTo>
                  <a:pt x="2880" y="13642"/>
                </a:lnTo>
                <a:lnTo>
                  <a:pt x="2880" y="14211"/>
                </a:lnTo>
                <a:lnTo>
                  <a:pt x="2160" y="14211"/>
                </a:lnTo>
                <a:lnTo>
                  <a:pt x="1440" y="14779"/>
                </a:lnTo>
                <a:lnTo>
                  <a:pt x="720" y="14779"/>
                </a:lnTo>
                <a:lnTo>
                  <a:pt x="0" y="15347"/>
                </a:lnTo>
                <a:lnTo>
                  <a:pt x="0" y="16484"/>
                </a:lnTo>
                <a:lnTo>
                  <a:pt x="720" y="17053"/>
                </a:lnTo>
                <a:lnTo>
                  <a:pt x="720" y="21032"/>
                </a:lnTo>
                <a:lnTo>
                  <a:pt x="1440" y="21032"/>
                </a:lnTo>
                <a:lnTo>
                  <a:pt x="1440" y="21600"/>
                </a:lnTo>
                <a:lnTo>
                  <a:pt x="2880" y="21600"/>
                </a:lnTo>
                <a:lnTo>
                  <a:pt x="3600" y="21032"/>
                </a:lnTo>
                <a:lnTo>
                  <a:pt x="5760" y="21032"/>
                </a:lnTo>
                <a:lnTo>
                  <a:pt x="7200" y="20463"/>
                </a:lnTo>
                <a:lnTo>
                  <a:pt x="7920" y="19895"/>
                </a:lnTo>
                <a:lnTo>
                  <a:pt x="8640" y="19895"/>
                </a:lnTo>
                <a:lnTo>
                  <a:pt x="10800" y="18189"/>
                </a:lnTo>
                <a:lnTo>
                  <a:pt x="12240" y="18189"/>
                </a:lnTo>
                <a:lnTo>
                  <a:pt x="12240" y="17621"/>
                </a:lnTo>
                <a:lnTo>
                  <a:pt x="14400" y="17621"/>
                </a:lnTo>
                <a:lnTo>
                  <a:pt x="15840" y="18189"/>
                </a:lnTo>
                <a:lnTo>
                  <a:pt x="16560" y="18189"/>
                </a:lnTo>
                <a:lnTo>
                  <a:pt x="16560" y="17621"/>
                </a:lnTo>
                <a:lnTo>
                  <a:pt x="19440" y="17621"/>
                </a:lnTo>
                <a:lnTo>
                  <a:pt x="20160" y="17053"/>
                </a:lnTo>
                <a:lnTo>
                  <a:pt x="20880" y="17053"/>
                </a:lnTo>
                <a:lnTo>
                  <a:pt x="20880" y="16484"/>
                </a:lnTo>
                <a:lnTo>
                  <a:pt x="21600" y="15916"/>
                </a:lnTo>
                <a:lnTo>
                  <a:pt x="21600" y="10232"/>
                </a:lnTo>
                <a:lnTo>
                  <a:pt x="20880" y="9095"/>
                </a:lnTo>
                <a:lnTo>
                  <a:pt x="20880" y="8526"/>
                </a:lnTo>
                <a:lnTo>
                  <a:pt x="20160" y="7389"/>
                </a:lnTo>
                <a:lnTo>
                  <a:pt x="19440" y="6821"/>
                </a:lnTo>
                <a:lnTo>
                  <a:pt x="13680" y="6821"/>
                </a:lnTo>
                <a:lnTo>
                  <a:pt x="13680" y="6253"/>
                </a:lnTo>
                <a:lnTo>
                  <a:pt x="12960" y="5684"/>
                </a:lnTo>
                <a:lnTo>
                  <a:pt x="12960" y="3411"/>
                </a:lnTo>
                <a:lnTo>
                  <a:pt x="13680" y="2274"/>
                </a:lnTo>
                <a:lnTo>
                  <a:pt x="14400" y="1705"/>
                </a:lnTo>
                <a:lnTo>
                  <a:pt x="14400" y="1137"/>
                </a:lnTo>
                <a:lnTo>
                  <a:pt x="12960" y="0"/>
                </a:lnTo>
                <a:lnTo>
                  <a:pt x="11520" y="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65" name="Freeform 268"/>
          <p:cNvSpPr/>
          <p:nvPr/>
        </p:nvSpPr>
        <p:spPr>
          <a:xfrm>
            <a:off x="6392500" y="3475237"/>
            <a:ext cx="104199" cy="109267"/>
          </a:xfrm>
          <a:custGeom>
            <a:avLst/>
            <a:gdLst/>
            <a:ahLst/>
            <a:cxnLst>
              <a:cxn ang="0">
                <a:pos x="wd2" y="hd2"/>
              </a:cxn>
              <a:cxn ang="5400000">
                <a:pos x="wd2" y="hd2"/>
              </a:cxn>
              <a:cxn ang="10800000">
                <a:pos x="wd2" y="hd2"/>
              </a:cxn>
              <a:cxn ang="16200000">
                <a:pos x="wd2" y="hd2"/>
              </a:cxn>
            </a:cxnLst>
            <a:rect l="0" t="0" r="r" b="b"/>
            <a:pathLst>
              <a:path w="21600" h="21600" extrusionOk="0">
                <a:moveTo>
                  <a:pt x="11520" y="0"/>
                </a:moveTo>
                <a:lnTo>
                  <a:pt x="10080" y="1137"/>
                </a:lnTo>
                <a:lnTo>
                  <a:pt x="10080" y="4547"/>
                </a:lnTo>
                <a:lnTo>
                  <a:pt x="9360" y="4547"/>
                </a:lnTo>
                <a:lnTo>
                  <a:pt x="9360" y="5116"/>
                </a:lnTo>
                <a:lnTo>
                  <a:pt x="4320" y="5116"/>
                </a:lnTo>
                <a:lnTo>
                  <a:pt x="3600" y="4547"/>
                </a:lnTo>
                <a:lnTo>
                  <a:pt x="2880" y="5116"/>
                </a:lnTo>
                <a:lnTo>
                  <a:pt x="1440" y="5116"/>
                </a:lnTo>
                <a:lnTo>
                  <a:pt x="720" y="5684"/>
                </a:lnTo>
                <a:lnTo>
                  <a:pt x="720" y="7389"/>
                </a:lnTo>
                <a:lnTo>
                  <a:pt x="0" y="7958"/>
                </a:lnTo>
                <a:lnTo>
                  <a:pt x="0" y="10800"/>
                </a:lnTo>
                <a:lnTo>
                  <a:pt x="2880" y="10800"/>
                </a:lnTo>
                <a:lnTo>
                  <a:pt x="2880" y="11368"/>
                </a:lnTo>
                <a:lnTo>
                  <a:pt x="3600" y="11368"/>
                </a:lnTo>
                <a:lnTo>
                  <a:pt x="3600" y="13642"/>
                </a:lnTo>
                <a:lnTo>
                  <a:pt x="2880" y="13642"/>
                </a:lnTo>
                <a:lnTo>
                  <a:pt x="2880" y="14211"/>
                </a:lnTo>
                <a:lnTo>
                  <a:pt x="2160" y="14211"/>
                </a:lnTo>
                <a:lnTo>
                  <a:pt x="1440" y="14779"/>
                </a:lnTo>
                <a:lnTo>
                  <a:pt x="720" y="14779"/>
                </a:lnTo>
                <a:lnTo>
                  <a:pt x="0" y="15347"/>
                </a:lnTo>
                <a:lnTo>
                  <a:pt x="0" y="16484"/>
                </a:lnTo>
                <a:lnTo>
                  <a:pt x="720" y="17053"/>
                </a:lnTo>
                <a:lnTo>
                  <a:pt x="720" y="21032"/>
                </a:lnTo>
                <a:lnTo>
                  <a:pt x="1440" y="21032"/>
                </a:lnTo>
                <a:lnTo>
                  <a:pt x="1440" y="21600"/>
                </a:lnTo>
                <a:lnTo>
                  <a:pt x="2880" y="21600"/>
                </a:lnTo>
                <a:lnTo>
                  <a:pt x="3600" y="21032"/>
                </a:lnTo>
                <a:lnTo>
                  <a:pt x="5760" y="21032"/>
                </a:lnTo>
                <a:lnTo>
                  <a:pt x="7200" y="20463"/>
                </a:lnTo>
                <a:lnTo>
                  <a:pt x="7920" y="19895"/>
                </a:lnTo>
                <a:lnTo>
                  <a:pt x="8640" y="19895"/>
                </a:lnTo>
                <a:lnTo>
                  <a:pt x="10800" y="18189"/>
                </a:lnTo>
                <a:lnTo>
                  <a:pt x="12240" y="18189"/>
                </a:lnTo>
                <a:lnTo>
                  <a:pt x="12240" y="17621"/>
                </a:lnTo>
                <a:lnTo>
                  <a:pt x="14400" y="17621"/>
                </a:lnTo>
                <a:lnTo>
                  <a:pt x="15840" y="18189"/>
                </a:lnTo>
                <a:lnTo>
                  <a:pt x="16560" y="18189"/>
                </a:lnTo>
                <a:lnTo>
                  <a:pt x="16560" y="17621"/>
                </a:lnTo>
                <a:lnTo>
                  <a:pt x="19440" y="17621"/>
                </a:lnTo>
                <a:lnTo>
                  <a:pt x="20160" y="17053"/>
                </a:lnTo>
                <a:lnTo>
                  <a:pt x="20880" y="17053"/>
                </a:lnTo>
                <a:lnTo>
                  <a:pt x="20880" y="16484"/>
                </a:lnTo>
                <a:lnTo>
                  <a:pt x="21600" y="15916"/>
                </a:lnTo>
                <a:lnTo>
                  <a:pt x="21600" y="10232"/>
                </a:lnTo>
                <a:lnTo>
                  <a:pt x="20880" y="9095"/>
                </a:lnTo>
                <a:lnTo>
                  <a:pt x="20880" y="8526"/>
                </a:lnTo>
                <a:lnTo>
                  <a:pt x="20160" y="7389"/>
                </a:lnTo>
                <a:lnTo>
                  <a:pt x="19440" y="6821"/>
                </a:lnTo>
                <a:lnTo>
                  <a:pt x="13680" y="6821"/>
                </a:lnTo>
                <a:lnTo>
                  <a:pt x="13680" y="6253"/>
                </a:lnTo>
                <a:lnTo>
                  <a:pt x="12960" y="5684"/>
                </a:lnTo>
                <a:lnTo>
                  <a:pt x="12960" y="3411"/>
                </a:lnTo>
                <a:lnTo>
                  <a:pt x="13680" y="2274"/>
                </a:lnTo>
                <a:lnTo>
                  <a:pt x="14400" y="1705"/>
                </a:lnTo>
                <a:lnTo>
                  <a:pt x="14400" y="1137"/>
                </a:lnTo>
                <a:lnTo>
                  <a:pt x="12960" y="0"/>
                </a:lnTo>
                <a:lnTo>
                  <a:pt x="11520" y="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66" name="Freeform 269"/>
          <p:cNvSpPr/>
          <p:nvPr/>
        </p:nvSpPr>
        <p:spPr>
          <a:xfrm>
            <a:off x="6951691" y="3009419"/>
            <a:ext cx="31260" cy="17254"/>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7200" y="3600"/>
                </a:lnTo>
                <a:lnTo>
                  <a:pt x="4800" y="3600"/>
                </a:lnTo>
                <a:lnTo>
                  <a:pt x="2400" y="7200"/>
                </a:lnTo>
                <a:lnTo>
                  <a:pt x="2400" y="10800"/>
                </a:lnTo>
                <a:lnTo>
                  <a:pt x="0" y="10800"/>
                </a:lnTo>
                <a:lnTo>
                  <a:pt x="0" y="18000"/>
                </a:lnTo>
                <a:lnTo>
                  <a:pt x="2400" y="18000"/>
                </a:lnTo>
                <a:lnTo>
                  <a:pt x="4800" y="21600"/>
                </a:lnTo>
                <a:lnTo>
                  <a:pt x="12000" y="21600"/>
                </a:lnTo>
                <a:lnTo>
                  <a:pt x="14400" y="18000"/>
                </a:lnTo>
                <a:lnTo>
                  <a:pt x="16800" y="18000"/>
                </a:lnTo>
                <a:lnTo>
                  <a:pt x="16800" y="14400"/>
                </a:lnTo>
                <a:lnTo>
                  <a:pt x="19200" y="14400"/>
                </a:lnTo>
                <a:lnTo>
                  <a:pt x="19200" y="10800"/>
                </a:lnTo>
                <a:lnTo>
                  <a:pt x="21600" y="7200"/>
                </a:lnTo>
                <a:lnTo>
                  <a:pt x="21600" y="0"/>
                </a:lnTo>
                <a:lnTo>
                  <a:pt x="7200" y="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67" name="Freeform 270"/>
          <p:cNvSpPr/>
          <p:nvPr/>
        </p:nvSpPr>
        <p:spPr>
          <a:xfrm>
            <a:off x="6951691" y="3009419"/>
            <a:ext cx="31260" cy="17254"/>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7200" y="3600"/>
                </a:lnTo>
                <a:lnTo>
                  <a:pt x="4800" y="3600"/>
                </a:lnTo>
                <a:lnTo>
                  <a:pt x="2400" y="7200"/>
                </a:lnTo>
                <a:lnTo>
                  <a:pt x="2400" y="10800"/>
                </a:lnTo>
                <a:lnTo>
                  <a:pt x="0" y="10800"/>
                </a:lnTo>
                <a:lnTo>
                  <a:pt x="0" y="18000"/>
                </a:lnTo>
                <a:lnTo>
                  <a:pt x="2400" y="18000"/>
                </a:lnTo>
                <a:lnTo>
                  <a:pt x="4800" y="21600"/>
                </a:lnTo>
                <a:lnTo>
                  <a:pt x="12000" y="21600"/>
                </a:lnTo>
                <a:lnTo>
                  <a:pt x="14400" y="18000"/>
                </a:lnTo>
                <a:lnTo>
                  <a:pt x="16800" y="18000"/>
                </a:lnTo>
                <a:lnTo>
                  <a:pt x="16800" y="14400"/>
                </a:lnTo>
                <a:lnTo>
                  <a:pt x="19200" y="14400"/>
                </a:lnTo>
                <a:lnTo>
                  <a:pt x="19200" y="10800"/>
                </a:lnTo>
                <a:lnTo>
                  <a:pt x="21600" y="7200"/>
                </a:lnTo>
                <a:lnTo>
                  <a:pt x="21600" y="0"/>
                </a:lnTo>
                <a:lnTo>
                  <a:pt x="7200" y="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68" name="Freeform 271"/>
          <p:cNvSpPr/>
          <p:nvPr/>
        </p:nvSpPr>
        <p:spPr>
          <a:xfrm>
            <a:off x="7000316" y="2989291"/>
            <a:ext cx="27786" cy="48883"/>
          </a:xfrm>
          <a:custGeom>
            <a:avLst/>
            <a:gdLst/>
            <a:ahLst/>
            <a:cxnLst>
              <a:cxn ang="0">
                <a:pos x="wd2" y="hd2"/>
              </a:cxn>
              <a:cxn ang="5400000">
                <a:pos x="wd2" y="hd2"/>
              </a:cxn>
              <a:cxn ang="10800000">
                <a:pos x="wd2" y="hd2"/>
              </a:cxn>
              <a:cxn ang="16200000">
                <a:pos x="wd2" y="hd2"/>
              </a:cxn>
            </a:cxnLst>
            <a:rect l="0" t="0" r="r" b="b"/>
            <a:pathLst>
              <a:path w="21600" h="21600" extrusionOk="0">
                <a:moveTo>
                  <a:pt x="2700" y="1271"/>
                </a:moveTo>
                <a:lnTo>
                  <a:pt x="0" y="1271"/>
                </a:lnTo>
                <a:lnTo>
                  <a:pt x="0" y="6353"/>
                </a:lnTo>
                <a:lnTo>
                  <a:pt x="2700" y="7624"/>
                </a:lnTo>
                <a:lnTo>
                  <a:pt x="2700" y="8894"/>
                </a:lnTo>
                <a:lnTo>
                  <a:pt x="5400" y="8894"/>
                </a:lnTo>
                <a:lnTo>
                  <a:pt x="5400" y="10165"/>
                </a:lnTo>
                <a:lnTo>
                  <a:pt x="13500" y="10165"/>
                </a:lnTo>
                <a:lnTo>
                  <a:pt x="13500" y="11435"/>
                </a:lnTo>
                <a:lnTo>
                  <a:pt x="16200" y="11435"/>
                </a:lnTo>
                <a:lnTo>
                  <a:pt x="16200" y="21600"/>
                </a:lnTo>
                <a:lnTo>
                  <a:pt x="18900" y="21600"/>
                </a:lnTo>
                <a:lnTo>
                  <a:pt x="18900" y="20329"/>
                </a:lnTo>
                <a:lnTo>
                  <a:pt x="21600" y="19059"/>
                </a:lnTo>
                <a:lnTo>
                  <a:pt x="21600" y="1271"/>
                </a:lnTo>
                <a:lnTo>
                  <a:pt x="18900" y="0"/>
                </a:lnTo>
                <a:lnTo>
                  <a:pt x="2700" y="0"/>
                </a:lnTo>
                <a:lnTo>
                  <a:pt x="2700" y="1271"/>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69" name="Freeform 272"/>
          <p:cNvSpPr/>
          <p:nvPr/>
        </p:nvSpPr>
        <p:spPr>
          <a:xfrm>
            <a:off x="7000316" y="2989291"/>
            <a:ext cx="27786" cy="48883"/>
          </a:xfrm>
          <a:custGeom>
            <a:avLst/>
            <a:gdLst/>
            <a:ahLst/>
            <a:cxnLst>
              <a:cxn ang="0">
                <a:pos x="wd2" y="hd2"/>
              </a:cxn>
              <a:cxn ang="5400000">
                <a:pos x="wd2" y="hd2"/>
              </a:cxn>
              <a:cxn ang="10800000">
                <a:pos x="wd2" y="hd2"/>
              </a:cxn>
              <a:cxn ang="16200000">
                <a:pos x="wd2" y="hd2"/>
              </a:cxn>
            </a:cxnLst>
            <a:rect l="0" t="0" r="r" b="b"/>
            <a:pathLst>
              <a:path w="21600" h="21600" extrusionOk="0">
                <a:moveTo>
                  <a:pt x="2700" y="1271"/>
                </a:moveTo>
                <a:lnTo>
                  <a:pt x="0" y="1271"/>
                </a:lnTo>
                <a:lnTo>
                  <a:pt x="0" y="6353"/>
                </a:lnTo>
                <a:lnTo>
                  <a:pt x="2700" y="7624"/>
                </a:lnTo>
                <a:lnTo>
                  <a:pt x="2700" y="8894"/>
                </a:lnTo>
                <a:lnTo>
                  <a:pt x="5400" y="8894"/>
                </a:lnTo>
                <a:lnTo>
                  <a:pt x="5400" y="10165"/>
                </a:lnTo>
                <a:lnTo>
                  <a:pt x="13500" y="10165"/>
                </a:lnTo>
                <a:lnTo>
                  <a:pt x="13500" y="11435"/>
                </a:lnTo>
                <a:lnTo>
                  <a:pt x="16200" y="11435"/>
                </a:lnTo>
                <a:lnTo>
                  <a:pt x="16200" y="21600"/>
                </a:lnTo>
                <a:lnTo>
                  <a:pt x="18900" y="21600"/>
                </a:lnTo>
                <a:lnTo>
                  <a:pt x="18900" y="20329"/>
                </a:lnTo>
                <a:lnTo>
                  <a:pt x="21600" y="19059"/>
                </a:lnTo>
                <a:lnTo>
                  <a:pt x="21600" y="1271"/>
                </a:lnTo>
                <a:lnTo>
                  <a:pt x="18900" y="0"/>
                </a:lnTo>
                <a:lnTo>
                  <a:pt x="2700" y="0"/>
                </a:lnTo>
                <a:lnTo>
                  <a:pt x="2700" y="1271"/>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70" name="Freeform 273"/>
          <p:cNvSpPr/>
          <p:nvPr/>
        </p:nvSpPr>
        <p:spPr>
          <a:xfrm>
            <a:off x="7045469" y="2992166"/>
            <a:ext cx="17367" cy="17254"/>
          </a:xfrm>
          <a:custGeom>
            <a:avLst/>
            <a:gdLst/>
            <a:ahLst/>
            <a:cxnLst>
              <a:cxn ang="0">
                <a:pos x="wd2" y="hd2"/>
              </a:cxn>
              <a:cxn ang="5400000">
                <a:pos x="wd2" y="hd2"/>
              </a:cxn>
              <a:cxn ang="10800000">
                <a:pos x="wd2" y="hd2"/>
              </a:cxn>
              <a:cxn ang="16200000">
                <a:pos x="wd2" y="hd2"/>
              </a:cxn>
            </a:cxnLst>
            <a:rect l="0" t="0" r="r" b="b"/>
            <a:pathLst>
              <a:path w="21600" h="21600" extrusionOk="0">
                <a:moveTo>
                  <a:pt x="0" y="7200"/>
                </a:moveTo>
                <a:lnTo>
                  <a:pt x="0" y="10800"/>
                </a:lnTo>
                <a:lnTo>
                  <a:pt x="4320" y="10800"/>
                </a:lnTo>
                <a:lnTo>
                  <a:pt x="4320" y="14400"/>
                </a:lnTo>
                <a:lnTo>
                  <a:pt x="8640" y="18000"/>
                </a:lnTo>
                <a:lnTo>
                  <a:pt x="12960" y="18000"/>
                </a:lnTo>
                <a:lnTo>
                  <a:pt x="12960" y="21600"/>
                </a:lnTo>
                <a:lnTo>
                  <a:pt x="12960" y="18000"/>
                </a:lnTo>
                <a:lnTo>
                  <a:pt x="17280" y="18000"/>
                </a:lnTo>
                <a:lnTo>
                  <a:pt x="21600" y="14400"/>
                </a:lnTo>
                <a:lnTo>
                  <a:pt x="21600" y="0"/>
                </a:lnTo>
                <a:lnTo>
                  <a:pt x="8640" y="0"/>
                </a:lnTo>
                <a:lnTo>
                  <a:pt x="4320" y="3600"/>
                </a:lnTo>
                <a:lnTo>
                  <a:pt x="0" y="3600"/>
                </a:lnTo>
                <a:lnTo>
                  <a:pt x="0" y="72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71" name="Freeform 274"/>
          <p:cNvSpPr/>
          <p:nvPr/>
        </p:nvSpPr>
        <p:spPr>
          <a:xfrm>
            <a:off x="7045469" y="2992166"/>
            <a:ext cx="17367" cy="17254"/>
          </a:xfrm>
          <a:custGeom>
            <a:avLst/>
            <a:gdLst/>
            <a:ahLst/>
            <a:cxnLst>
              <a:cxn ang="0">
                <a:pos x="wd2" y="hd2"/>
              </a:cxn>
              <a:cxn ang="5400000">
                <a:pos x="wd2" y="hd2"/>
              </a:cxn>
              <a:cxn ang="10800000">
                <a:pos x="wd2" y="hd2"/>
              </a:cxn>
              <a:cxn ang="16200000">
                <a:pos x="wd2" y="hd2"/>
              </a:cxn>
            </a:cxnLst>
            <a:rect l="0" t="0" r="r" b="b"/>
            <a:pathLst>
              <a:path w="21600" h="21600" extrusionOk="0">
                <a:moveTo>
                  <a:pt x="0" y="7200"/>
                </a:moveTo>
                <a:lnTo>
                  <a:pt x="0" y="10800"/>
                </a:lnTo>
                <a:lnTo>
                  <a:pt x="4320" y="10800"/>
                </a:lnTo>
                <a:lnTo>
                  <a:pt x="4320" y="14400"/>
                </a:lnTo>
                <a:lnTo>
                  <a:pt x="8640" y="18000"/>
                </a:lnTo>
                <a:lnTo>
                  <a:pt x="12960" y="18000"/>
                </a:lnTo>
                <a:lnTo>
                  <a:pt x="12960" y="21600"/>
                </a:lnTo>
                <a:lnTo>
                  <a:pt x="12960" y="18000"/>
                </a:lnTo>
                <a:lnTo>
                  <a:pt x="17280" y="18000"/>
                </a:lnTo>
                <a:lnTo>
                  <a:pt x="21600" y="14400"/>
                </a:lnTo>
                <a:lnTo>
                  <a:pt x="21600" y="0"/>
                </a:lnTo>
                <a:lnTo>
                  <a:pt x="8640" y="0"/>
                </a:lnTo>
                <a:lnTo>
                  <a:pt x="4320" y="3600"/>
                </a:lnTo>
                <a:lnTo>
                  <a:pt x="0" y="3600"/>
                </a:lnTo>
                <a:lnTo>
                  <a:pt x="0" y="720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72" name="Line 275"/>
          <p:cNvSpPr/>
          <p:nvPr/>
        </p:nvSpPr>
        <p:spPr>
          <a:xfrm>
            <a:off x="7277035" y="3000792"/>
            <a:ext cx="12701" cy="1"/>
          </a:xfrm>
          <a:prstGeom prst="line">
            <a:avLst/>
          </a:prstGeom>
          <a:solidFill>
            <a:srgbClr val="D9D9D9"/>
          </a:solidFill>
          <a:ln w="6350">
            <a:solidFill>
              <a:srgbClr val="FFFFFF"/>
            </a:solidFill>
          </a:ln>
        </p:spPr>
        <p:txBody>
          <a:bodyPr lIns="45719" rIns="45719"/>
          <a:lstStyle/>
          <a:p>
            <a:endParaRPr/>
          </a:p>
        </p:txBody>
      </p:sp>
      <p:sp>
        <p:nvSpPr>
          <p:cNvPr id="773" name="Line 276"/>
          <p:cNvSpPr/>
          <p:nvPr/>
        </p:nvSpPr>
        <p:spPr>
          <a:xfrm>
            <a:off x="7277035" y="3000792"/>
            <a:ext cx="12701" cy="1"/>
          </a:xfrm>
          <a:prstGeom prst="line">
            <a:avLst/>
          </a:prstGeom>
          <a:solidFill>
            <a:srgbClr val="D9D9D9"/>
          </a:solidFill>
          <a:ln w="6350">
            <a:solidFill>
              <a:srgbClr val="FFFFFF"/>
            </a:solidFill>
          </a:ln>
        </p:spPr>
        <p:txBody>
          <a:bodyPr lIns="45719" rIns="45719"/>
          <a:lstStyle/>
          <a:p>
            <a:endParaRPr/>
          </a:p>
        </p:txBody>
      </p:sp>
      <p:sp>
        <p:nvSpPr>
          <p:cNvPr id="774" name="Freeform 277"/>
          <p:cNvSpPr/>
          <p:nvPr/>
        </p:nvSpPr>
        <p:spPr>
          <a:xfrm>
            <a:off x="6743297" y="2937534"/>
            <a:ext cx="621709" cy="445689"/>
          </a:xfrm>
          <a:custGeom>
            <a:avLst/>
            <a:gdLst/>
            <a:ahLst/>
            <a:cxnLst>
              <a:cxn ang="0">
                <a:pos x="wd2" y="hd2"/>
              </a:cxn>
              <a:cxn ang="5400000">
                <a:pos x="wd2" y="hd2"/>
              </a:cxn>
              <a:cxn ang="10800000">
                <a:pos x="wd2" y="hd2"/>
              </a:cxn>
              <a:cxn ang="16200000">
                <a:pos x="wd2" y="hd2"/>
              </a:cxn>
            </a:cxnLst>
            <a:rect l="0" t="0" r="r" b="b"/>
            <a:pathLst>
              <a:path w="21600" h="21600" extrusionOk="0">
                <a:moveTo>
                  <a:pt x="18221" y="4738"/>
                </a:moveTo>
                <a:lnTo>
                  <a:pt x="18342" y="4459"/>
                </a:lnTo>
                <a:lnTo>
                  <a:pt x="18342" y="4320"/>
                </a:lnTo>
                <a:lnTo>
                  <a:pt x="18583" y="3763"/>
                </a:lnTo>
                <a:lnTo>
                  <a:pt x="18583" y="3623"/>
                </a:lnTo>
                <a:lnTo>
                  <a:pt x="18704" y="3484"/>
                </a:lnTo>
                <a:lnTo>
                  <a:pt x="18704" y="2926"/>
                </a:lnTo>
                <a:lnTo>
                  <a:pt x="18342" y="2508"/>
                </a:lnTo>
                <a:lnTo>
                  <a:pt x="18221" y="2508"/>
                </a:lnTo>
                <a:lnTo>
                  <a:pt x="17980" y="2369"/>
                </a:lnTo>
                <a:lnTo>
                  <a:pt x="17859" y="2230"/>
                </a:lnTo>
                <a:lnTo>
                  <a:pt x="17618" y="2230"/>
                </a:lnTo>
                <a:lnTo>
                  <a:pt x="17497" y="2090"/>
                </a:lnTo>
                <a:lnTo>
                  <a:pt x="17377" y="2090"/>
                </a:lnTo>
                <a:lnTo>
                  <a:pt x="17256" y="2230"/>
                </a:lnTo>
                <a:lnTo>
                  <a:pt x="17135" y="2230"/>
                </a:lnTo>
                <a:lnTo>
                  <a:pt x="16653" y="2787"/>
                </a:lnTo>
                <a:lnTo>
                  <a:pt x="16411" y="3345"/>
                </a:lnTo>
                <a:lnTo>
                  <a:pt x="16291" y="3484"/>
                </a:lnTo>
                <a:lnTo>
                  <a:pt x="16291" y="3623"/>
                </a:lnTo>
                <a:lnTo>
                  <a:pt x="16170" y="3763"/>
                </a:lnTo>
                <a:lnTo>
                  <a:pt x="16170" y="4041"/>
                </a:lnTo>
                <a:lnTo>
                  <a:pt x="16049" y="4181"/>
                </a:lnTo>
                <a:lnTo>
                  <a:pt x="16049" y="4320"/>
                </a:lnTo>
                <a:lnTo>
                  <a:pt x="15808" y="4599"/>
                </a:lnTo>
                <a:lnTo>
                  <a:pt x="15687" y="4599"/>
                </a:lnTo>
                <a:lnTo>
                  <a:pt x="15446" y="4738"/>
                </a:lnTo>
                <a:lnTo>
                  <a:pt x="14480" y="4738"/>
                </a:lnTo>
                <a:lnTo>
                  <a:pt x="14239" y="4599"/>
                </a:lnTo>
                <a:lnTo>
                  <a:pt x="13877" y="4459"/>
                </a:lnTo>
                <a:lnTo>
                  <a:pt x="13515" y="4459"/>
                </a:lnTo>
                <a:lnTo>
                  <a:pt x="13274" y="4320"/>
                </a:lnTo>
                <a:lnTo>
                  <a:pt x="12912" y="4738"/>
                </a:lnTo>
                <a:lnTo>
                  <a:pt x="12670" y="4877"/>
                </a:lnTo>
                <a:lnTo>
                  <a:pt x="12550" y="5017"/>
                </a:lnTo>
                <a:lnTo>
                  <a:pt x="12550" y="5156"/>
                </a:lnTo>
                <a:lnTo>
                  <a:pt x="12429" y="5295"/>
                </a:lnTo>
                <a:lnTo>
                  <a:pt x="12429" y="5435"/>
                </a:lnTo>
                <a:lnTo>
                  <a:pt x="12308" y="5435"/>
                </a:lnTo>
                <a:lnTo>
                  <a:pt x="12188" y="5574"/>
                </a:lnTo>
                <a:lnTo>
                  <a:pt x="11826" y="5574"/>
                </a:lnTo>
                <a:lnTo>
                  <a:pt x="11584" y="5435"/>
                </a:lnTo>
                <a:lnTo>
                  <a:pt x="11464" y="5435"/>
                </a:lnTo>
                <a:lnTo>
                  <a:pt x="11102" y="5574"/>
                </a:lnTo>
                <a:lnTo>
                  <a:pt x="10740" y="5574"/>
                </a:lnTo>
                <a:lnTo>
                  <a:pt x="10740" y="5714"/>
                </a:lnTo>
                <a:lnTo>
                  <a:pt x="10498" y="5992"/>
                </a:lnTo>
                <a:lnTo>
                  <a:pt x="10378" y="5992"/>
                </a:lnTo>
                <a:lnTo>
                  <a:pt x="10378" y="6132"/>
                </a:lnTo>
                <a:lnTo>
                  <a:pt x="10257" y="6132"/>
                </a:lnTo>
                <a:lnTo>
                  <a:pt x="10136" y="6271"/>
                </a:lnTo>
                <a:lnTo>
                  <a:pt x="10016" y="6271"/>
                </a:lnTo>
                <a:lnTo>
                  <a:pt x="9895" y="6410"/>
                </a:lnTo>
                <a:lnTo>
                  <a:pt x="9774" y="6271"/>
                </a:lnTo>
                <a:lnTo>
                  <a:pt x="9533" y="6271"/>
                </a:lnTo>
                <a:lnTo>
                  <a:pt x="9533" y="6132"/>
                </a:lnTo>
                <a:lnTo>
                  <a:pt x="9412" y="6132"/>
                </a:lnTo>
                <a:lnTo>
                  <a:pt x="9292" y="6271"/>
                </a:lnTo>
                <a:lnTo>
                  <a:pt x="9292" y="7107"/>
                </a:lnTo>
                <a:lnTo>
                  <a:pt x="9171" y="7107"/>
                </a:lnTo>
                <a:lnTo>
                  <a:pt x="8930" y="7386"/>
                </a:lnTo>
                <a:lnTo>
                  <a:pt x="8809" y="7386"/>
                </a:lnTo>
                <a:lnTo>
                  <a:pt x="8809" y="8083"/>
                </a:lnTo>
                <a:lnTo>
                  <a:pt x="8688" y="8222"/>
                </a:lnTo>
                <a:lnTo>
                  <a:pt x="8688" y="8361"/>
                </a:lnTo>
                <a:lnTo>
                  <a:pt x="8085" y="8361"/>
                </a:lnTo>
                <a:lnTo>
                  <a:pt x="8085" y="8501"/>
                </a:lnTo>
                <a:lnTo>
                  <a:pt x="7964" y="8501"/>
                </a:lnTo>
                <a:lnTo>
                  <a:pt x="7964" y="9058"/>
                </a:lnTo>
                <a:lnTo>
                  <a:pt x="7844" y="9058"/>
                </a:lnTo>
                <a:lnTo>
                  <a:pt x="7844" y="9197"/>
                </a:lnTo>
                <a:lnTo>
                  <a:pt x="7723" y="9197"/>
                </a:lnTo>
                <a:lnTo>
                  <a:pt x="7602" y="9337"/>
                </a:lnTo>
                <a:lnTo>
                  <a:pt x="7482" y="9337"/>
                </a:lnTo>
                <a:lnTo>
                  <a:pt x="7361" y="9476"/>
                </a:lnTo>
                <a:lnTo>
                  <a:pt x="7361" y="9755"/>
                </a:lnTo>
                <a:lnTo>
                  <a:pt x="7240" y="9894"/>
                </a:lnTo>
                <a:lnTo>
                  <a:pt x="7240" y="10870"/>
                </a:lnTo>
                <a:lnTo>
                  <a:pt x="6999" y="11148"/>
                </a:lnTo>
                <a:lnTo>
                  <a:pt x="6999" y="11288"/>
                </a:lnTo>
                <a:lnTo>
                  <a:pt x="6878" y="11427"/>
                </a:lnTo>
                <a:lnTo>
                  <a:pt x="6878" y="11706"/>
                </a:lnTo>
                <a:lnTo>
                  <a:pt x="6999" y="11706"/>
                </a:lnTo>
                <a:lnTo>
                  <a:pt x="6999" y="11845"/>
                </a:lnTo>
                <a:lnTo>
                  <a:pt x="7120" y="11845"/>
                </a:lnTo>
                <a:lnTo>
                  <a:pt x="7240" y="11985"/>
                </a:lnTo>
                <a:lnTo>
                  <a:pt x="7361" y="11985"/>
                </a:lnTo>
                <a:lnTo>
                  <a:pt x="7361" y="12263"/>
                </a:lnTo>
                <a:lnTo>
                  <a:pt x="7240" y="12403"/>
                </a:lnTo>
                <a:lnTo>
                  <a:pt x="7120" y="12403"/>
                </a:lnTo>
                <a:lnTo>
                  <a:pt x="7120" y="12542"/>
                </a:lnTo>
                <a:lnTo>
                  <a:pt x="6878" y="12542"/>
                </a:lnTo>
                <a:lnTo>
                  <a:pt x="6758" y="12403"/>
                </a:lnTo>
                <a:lnTo>
                  <a:pt x="6516" y="12403"/>
                </a:lnTo>
                <a:lnTo>
                  <a:pt x="6396" y="12263"/>
                </a:lnTo>
                <a:lnTo>
                  <a:pt x="6154" y="12263"/>
                </a:lnTo>
                <a:lnTo>
                  <a:pt x="6154" y="12403"/>
                </a:lnTo>
                <a:lnTo>
                  <a:pt x="6034" y="12403"/>
                </a:lnTo>
                <a:lnTo>
                  <a:pt x="6034" y="12821"/>
                </a:lnTo>
                <a:lnTo>
                  <a:pt x="5913" y="13099"/>
                </a:lnTo>
                <a:lnTo>
                  <a:pt x="5913" y="13517"/>
                </a:lnTo>
                <a:lnTo>
                  <a:pt x="6034" y="13657"/>
                </a:lnTo>
                <a:lnTo>
                  <a:pt x="6034" y="13935"/>
                </a:lnTo>
                <a:lnTo>
                  <a:pt x="6154" y="14493"/>
                </a:lnTo>
                <a:lnTo>
                  <a:pt x="6154" y="14911"/>
                </a:lnTo>
                <a:lnTo>
                  <a:pt x="6275" y="15468"/>
                </a:lnTo>
                <a:lnTo>
                  <a:pt x="6275" y="16026"/>
                </a:lnTo>
                <a:lnTo>
                  <a:pt x="6396" y="16165"/>
                </a:lnTo>
                <a:lnTo>
                  <a:pt x="6396" y="16305"/>
                </a:lnTo>
                <a:lnTo>
                  <a:pt x="6637" y="16862"/>
                </a:lnTo>
                <a:lnTo>
                  <a:pt x="6758" y="17001"/>
                </a:lnTo>
                <a:lnTo>
                  <a:pt x="6758" y="17141"/>
                </a:lnTo>
                <a:lnTo>
                  <a:pt x="6878" y="17419"/>
                </a:lnTo>
                <a:lnTo>
                  <a:pt x="6878" y="17559"/>
                </a:lnTo>
                <a:lnTo>
                  <a:pt x="6999" y="17837"/>
                </a:lnTo>
                <a:lnTo>
                  <a:pt x="6999" y="18534"/>
                </a:lnTo>
                <a:lnTo>
                  <a:pt x="6878" y="18534"/>
                </a:lnTo>
                <a:lnTo>
                  <a:pt x="6758" y="18674"/>
                </a:lnTo>
                <a:lnTo>
                  <a:pt x="6516" y="18674"/>
                </a:lnTo>
                <a:lnTo>
                  <a:pt x="6396" y="18813"/>
                </a:lnTo>
                <a:lnTo>
                  <a:pt x="6154" y="18813"/>
                </a:lnTo>
                <a:lnTo>
                  <a:pt x="6154" y="19092"/>
                </a:lnTo>
                <a:lnTo>
                  <a:pt x="6034" y="19231"/>
                </a:lnTo>
                <a:lnTo>
                  <a:pt x="6034" y="19510"/>
                </a:lnTo>
                <a:lnTo>
                  <a:pt x="5913" y="19788"/>
                </a:lnTo>
                <a:lnTo>
                  <a:pt x="5913" y="20206"/>
                </a:lnTo>
                <a:lnTo>
                  <a:pt x="5792" y="20346"/>
                </a:lnTo>
                <a:lnTo>
                  <a:pt x="5551" y="20903"/>
                </a:lnTo>
                <a:lnTo>
                  <a:pt x="5551" y="20764"/>
                </a:lnTo>
                <a:lnTo>
                  <a:pt x="5309" y="20625"/>
                </a:lnTo>
                <a:lnTo>
                  <a:pt x="5189" y="20625"/>
                </a:lnTo>
                <a:lnTo>
                  <a:pt x="5189" y="20485"/>
                </a:lnTo>
                <a:lnTo>
                  <a:pt x="5068" y="20485"/>
                </a:lnTo>
                <a:lnTo>
                  <a:pt x="4947" y="20346"/>
                </a:lnTo>
                <a:lnTo>
                  <a:pt x="4706" y="20346"/>
                </a:lnTo>
                <a:lnTo>
                  <a:pt x="4465" y="20485"/>
                </a:lnTo>
                <a:lnTo>
                  <a:pt x="4103" y="20485"/>
                </a:lnTo>
                <a:lnTo>
                  <a:pt x="3982" y="20625"/>
                </a:lnTo>
                <a:lnTo>
                  <a:pt x="3620" y="20625"/>
                </a:lnTo>
                <a:lnTo>
                  <a:pt x="3620" y="20764"/>
                </a:lnTo>
                <a:lnTo>
                  <a:pt x="3499" y="20764"/>
                </a:lnTo>
                <a:lnTo>
                  <a:pt x="3379" y="20903"/>
                </a:lnTo>
                <a:lnTo>
                  <a:pt x="3137" y="21043"/>
                </a:lnTo>
                <a:lnTo>
                  <a:pt x="3017" y="21182"/>
                </a:lnTo>
                <a:lnTo>
                  <a:pt x="2775" y="21321"/>
                </a:lnTo>
                <a:lnTo>
                  <a:pt x="2655" y="21321"/>
                </a:lnTo>
                <a:lnTo>
                  <a:pt x="2413" y="21461"/>
                </a:lnTo>
                <a:lnTo>
                  <a:pt x="2051" y="21461"/>
                </a:lnTo>
                <a:lnTo>
                  <a:pt x="1931" y="21600"/>
                </a:lnTo>
                <a:lnTo>
                  <a:pt x="1207" y="21600"/>
                </a:lnTo>
                <a:lnTo>
                  <a:pt x="1207" y="20346"/>
                </a:lnTo>
                <a:lnTo>
                  <a:pt x="1086" y="20206"/>
                </a:lnTo>
                <a:lnTo>
                  <a:pt x="965" y="20206"/>
                </a:lnTo>
                <a:lnTo>
                  <a:pt x="845" y="20067"/>
                </a:lnTo>
                <a:lnTo>
                  <a:pt x="724" y="20067"/>
                </a:lnTo>
                <a:lnTo>
                  <a:pt x="724" y="19231"/>
                </a:lnTo>
                <a:lnTo>
                  <a:pt x="845" y="19092"/>
                </a:lnTo>
                <a:lnTo>
                  <a:pt x="965" y="18813"/>
                </a:lnTo>
                <a:lnTo>
                  <a:pt x="965" y="18116"/>
                </a:lnTo>
                <a:lnTo>
                  <a:pt x="362" y="18116"/>
                </a:lnTo>
                <a:lnTo>
                  <a:pt x="362" y="17977"/>
                </a:lnTo>
                <a:lnTo>
                  <a:pt x="241" y="17977"/>
                </a:lnTo>
                <a:lnTo>
                  <a:pt x="241" y="17837"/>
                </a:lnTo>
                <a:lnTo>
                  <a:pt x="121" y="17698"/>
                </a:lnTo>
                <a:lnTo>
                  <a:pt x="121" y="17280"/>
                </a:lnTo>
                <a:lnTo>
                  <a:pt x="0" y="17141"/>
                </a:lnTo>
                <a:lnTo>
                  <a:pt x="0" y="16165"/>
                </a:lnTo>
                <a:lnTo>
                  <a:pt x="121" y="16026"/>
                </a:lnTo>
                <a:lnTo>
                  <a:pt x="121" y="15608"/>
                </a:lnTo>
                <a:lnTo>
                  <a:pt x="241" y="15468"/>
                </a:lnTo>
                <a:lnTo>
                  <a:pt x="241" y="15329"/>
                </a:lnTo>
                <a:lnTo>
                  <a:pt x="483" y="15329"/>
                </a:lnTo>
                <a:lnTo>
                  <a:pt x="603" y="15190"/>
                </a:lnTo>
                <a:lnTo>
                  <a:pt x="965" y="15190"/>
                </a:lnTo>
                <a:lnTo>
                  <a:pt x="965" y="14772"/>
                </a:lnTo>
                <a:lnTo>
                  <a:pt x="1086" y="14632"/>
                </a:lnTo>
                <a:lnTo>
                  <a:pt x="1086" y="14493"/>
                </a:lnTo>
                <a:lnTo>
                  <a:pt x="1207" y="14493"/>
                </a:lnTo>
                <a:lnTo>
                  <a:pt x="1207" y="14354"/>
                </a:lnTo>
                <a:lnTo>
                  <a:pt x="1448" y="14354"/>
                </a:lnTo>
                <a:lnTo>
                  <a:pt x="1689" y="14214"/>
                </a:lnTo>
                <a:lnTo>
                  <a:pt x="2413" y="14214"/>
                </a:lnTo>
                <a:lnTo>
                  <a:pt x="2534" y="14075"/>
                </a:lnTo>
                <a:lnTo>
                  <a:pt x="2775" y="14075"/>
                </a:lnTo>
                <a:lnTo>
                  <a:pt x="2775" y="13935"/>
                </a:lnTo>
                <a:lnTo>
                  <a:pt x="2896" y="13796"/>
                </a:lnTo>
                <a:lnTo>
                  <a:pt x="2896" y="13657"/>
                </a:lnTo>
                <a:lnTo>
                  <a:pt x="3017" y="13657"/>
                </a:lnTo>
                <a:lnTo>
                  <a:pt x="3017" y="13517"/>
                </a:lnTo>
                <a:lnTo>
                  <a:pt x="3137" y="13517"/>
                </a:lnTo>
                <a:lnTo>
                  <a:pt x="3137" y="13378"/>
                </a:lnTo>
                <a:lnTo>
                  <a:pt x="3379" y="13378"/>
                </a:lnTo>
                <a:lnTo>
                  <a:pt x="3499" y="13517"/>
                </a:lnTo>
                <a:lnTo>
                  <a:pt x="3861" y="13517"/>
                </a:lnTo>
                <a:lnTo>
                  <a:pt x="3861" y="13378"/>
                </a:lnTo>
                <a:lnTo>
                  <a:pt x="3982" y="13378"/>
                </a:lnTo>
                <a:lnTo>
                  <a:pt x="3982" y="12263"/>
                </a:lnTo>
                <a:lnTo>
                  <a:pt x="4223" y="11985"/>
                </a:lnTo>
                <a:lnTo>
                  <a:pt x="4706" y="11985"/>
                </a:lnTo>
                <a:lnTo>
                  <a:pt x="4827" y="11845"/>
                </a:lnTo>
                <a:lnTo>
                  <a:pt x="5189" y="11845"/>
                </a:lnTo>
                <a:lnTo>
                  <a:pt x="5189" y="11706"/>
                </a:lnTo>
                <a:lnTo>
                  <a:pt x="5309" y="11706"/>
                </a:lnTo>
                <a:lnTo>
                  <a:pt x="5309" y="11009"/>
                </a:lnTo>
                <a:lnTo>
                  <a:pt x="5430" y="10870"/>
                </a:lnTo>
                <a:lnTo>
                  <a:pt x="5430" y="10730"/>
                </a:lnTo>
                <a:lnTo>
                  <a:pt x="5551" y="10591"/>
                </a:lnTo>
                <a:lnTo>
                  <a:pt x="5672" y="10591"/>
                </a:lnTo>
                <a:lnTo>
                  <a:pt x="5672" y="10452"/>
                </a:lnTo>
                <a:lnTo>
                  <a:pt x="5913" y="10312"/>
                </a:lnTo>
                <a:lnTo>
                  <a:pt x="6034" y="10312"/>
                </a:lnTo>
                <a:lnTo>
                  <a:pt x="6034" y="10173"/>
                </a:lnTo>
                <a:lnTo>
                  <a:pt x="6154" y="10034"/>
                </a:lnTo>
                <a:lnTo>
                  <a:pt x="6154" y="9476"/>
                </a:lnTo>
                <a:lnTo>
                  <a:pt x="6275" y="9197"/>
                </a:lnTo>
                <a:lnTo>
                  <a:pt x="6275" y="9058"/>
                </a:lnTo>
                <a:lnTo>
                  <a:pt x="6396" y="8779"/>
                </a:lnTo>
                <a:lnTo>
                  <a:pt x="6396" y="8361"/>
                </a:lnTo>
                <a:lnTo>
                  <a:pt x="6516" y="8361"/>
                </a:lnTo>
                <a:lnTo>
                  <a:pt x="6516" y="8222"/>
                </a:lnTo>
                <a:lnTo>
                  <a:pt x="6878" y="7804"/>
                </a:lnTo>
                <a:lnTo>
                  <a:pt x="7240" y="7525"/>
                </a:lnTo>
                <a:lnTo>
                  <a:pt x="7240" y="7386"/>
                </a:lnTo>
                <a:lnTo>
                  <a:pt x="7602" y="6968"/>
                </a:lnTo>
                <a:lnTo>
                  <a:pt x="7723" y="6689"/>
                </a:lnTo>
                <a:lnTo>
                  <a:pt x="8326" y="5992"/>
                </a:lnTo>
                <a:lnTo>
                  <a:pt x="8568" y="5853"/>
                </a:lnTo>
                <a:lnTo>
                  <a:pt x="8809" y="5574"/>
                </a:lnTo>
                <a:lnTo>
                  <a:pt x="8930" y="5574"/>
                </a:lnTo>
                <a:lnTo>
                  <a:pt x="9050" y="5435"/>
                </a:lnTo>
                <a:lnTo>
                  <a:pt x="9533" y="5435"/>
                </a:lnTo>
                <a:lnTo>
                  <a:pt x="9895" y="5295"/>
                </a:lnTo>
                <a:lnTo>
                  <a:pt x="10257" y="5295"/>
                </a:lnTo>
                <a:lnTo>
                  <a:pt x="10378" y="5156"/>
                </a:lnTo>
                <a:lnTo>
                  <a:pt x="10498" y="5156"/>
                </a:lnTo>
                <a:lnTo>
                  <a:pt x="10740" y="5017"/>
                </a:lnTo>
                <a:lnTo>
                  <a:pt x="10860" y="4877"/>
                </a:lnTo>
                <a:lnTo>
                  <a:pt x="11222" y="4877"/>
                </a:lnTo>
                <a:lnTo>
                  <a:pt x="11584" y="4738"/>
                </a:lnTo>
                <a:lnTo>
                  <a:pt x="12067" y="4738"/>
                </a:lnTo>
                <a:lnTo>
                  <a:pt x="12188" y="4599"/>
                </a:lnTo>
                <a:lnTo>
                  <a:pt x="12188" y="4459"/>
                </a:lnTo>
                <a:lnTo>
                  <a:pt x="12308" y="4459"/>
                </a:lnTo>
                <a:lnTo>
                  <a:pt x="12308" y="3902"/>
                </a:lnTo>
                <a:lnTo>
                  <a:pt x="12429" y="3763"/>
                </a:lnTo>
                <a:lnTo>
                  <a:pt x="12429" y="3623"/>
                </a:lnTo>
                <a:lnTo>
                  <a:pt x="12670" y="3623"/>
                </a:lnTo>
                <a:lnTo>
                  <a:pt x="12791" y="3484"/>
                </a:lnTo>
                <a:lnTo>
                  <a:pt x="13032" y="3484"/>
                </a:lnTo>
                <a:lnTo>
                  <a:pt x="13032" y="3345"/>
                </a:lnTo>
                <a:lnTo>
                  <a:pt x="13153" y="3345"/>
                </a:lnTo>
                <a:lnTo>
                  <a:pt x="13153" y="2648"/>
                </a:lnTo>
                <a:lnTo>
                  <a:pt x="13032" y="2508"/>
                </a:lnTo>
                <a:lnTo>
                  <a:pt x="13032" y="2369"/>
                </a:lnTo>
                <a:lnTo>
                  <a:pt x="12791" y="2090"/>
                </a:lnTo>
                <a:lnTo>
                  <a:pt x="12550" y="1951"/>
                </a:lnTo>
                <a:lnTo>
                  <a:pt x="12429" y="1812"/>
                </a:lnTo>
                <a:lnTo>
                  <a:pt x="12308" y="1812"/>
                </a:lnTo>
                <a:lnTo>
                  <a:pt x="12308" y="1672"/>
                </a:lnTo>
                <a:lnTo>
                  <a:pt x="12429" y="1672"/>
                </a:lnTo>
                <a:lnTo>
                  <a:pt x="12429" y="1533"/>
                </a:lnTo>
                <a:lnTo>
                  <a:pt x="12912" y="1533"/>
                </a:lnTo>
                <a:lnTo>
                  <a:pt x="13032" y="1394"/>
                </a:lnTo>
                <a:lnTo>
                  <a:pt x="13274" y="1394"/>
                </a:lnTo>
                <a:lnTo>
                  <a:pt x="13274" y="1254"/>
                </a:lnTo>
                <a:lnTo>
                  <a:pt x="13394" y="975"/>
                </a:lnTo>
                <a:lnTo>
                  <a:pt x="13394" y="697"/>
                </a:lnTo>
                <a:lnTo>
                  <a:pt x="13636" y="697"/>
                </a:lnTo>
                <a:lnTo>
                  <a:pt x="13636" y="1533"/>
                </a:lnTo>
                <a:lnTo>
                  <a:pt x="13877" y="1812"/>
                </a:lnTo>
                <a:lnTo>
                  <a:pt x="14239" y="1812"/>
                </a:lnTo>
                <a:lnTo>
                  <a:pt x="14239" y="1672"/>
                </a:lnTo>
                <a:lnTo>
                  <a:pt x="14118" y="1533"/>
                </a:lnTo>
                <a:lnTo>
                  <a:pt x="14118" y="1254"/>
                </a:lnTo>
                <a:lnTo>
                  <a:pt x="14601" y="1254"/>
                </a:lnTo>
                <a:lnTo>
                  <a:pt x="14601" y="1394"/>
                </a:lnTo>
                <a:lnTo>
                  <a:pt x="14722" y="1533"/>
                </a:lnTo>
                <a:lnTo>
                  <a:pt x="14722" y="1672"/>
                </a:lnTo>
                <a:lnTo>
                  <a:pt x="14842" y="1812"/>
                </a:lnTo>
                <a:lnTo>
                  <a:pt x="15084" y="1812"/>
                </a:lnTo>
                <a:lnTo>
                  <a:pt x="15204" y="1951"/>
                </a:lnTo>
                <a:lnTo>
                  <a:pt x="15325" y="1951"/>
                </a:lnTo>
                <a:lnTo>
                  <a:pt x="15566" y="1672"/>
                </a:lnTo>
                <a:lnTo>
                  <a:pt x="15566" y="1533"/>
                </a:lnTo>
                <a:lnTo>
                  <a:pt x="15687" y="1394"/>
                </a:lnTo>
                <a:lnTo>
                  <a:pt x="15687" y="1115"/>
                </a:lnTo>
                <a:lnTo>
                  <a:pt x="15566" y="975"/>
                </a:lnTo>
                <a:lnTo>
                  <a:pt x="15446" y="975"/>
                </a:lnTo>
                <a:lnTo>
                  <a:pt x="15325" y="836"/>
                </a:lnTo>
                <a:lnTo>
                  <a:pt x="15204" y="836"/>
                </a:lnTo>
                <a:lnTo>
                  <a:pt x="15204" y="697"/>
                </a:lnTo>
                <a:lnTo>
                  <a:pt x="15446" y="418"/>
                </a:lnTo>
                <a:lnTo>
                  <a:pt x="15566" y="418"/>
                </a:lnTo>
                <a:lnTo>
                  <a:pt x="15687" y="279"/>
                </a:lnTo>
                <a:lnTo>
                  <a:pt x="16170" y="279"/>
                </a:lnTo>
                <a:lnTo>
                  <a:pt x="16411" y="557"/>
                </a:lnTo>
                <a:lnTo>
                  <a:pt x="16411" y="697"/>
                </a:lnTo>
                <a:lnTo>
                  <a:pt x="16532" y="836"/>
                </a:lnTo>
                <a:lnTo>
                  <a:pt x="16653" y="836"/>
                </a:lnTo>
                <a:lnTo>
                  <a:pt x="16653" y="975"/>
                </a:lnTo>
                <a:lnTo>
                  <a:pt x="16773" y="975"/>
                </a:lnTo>
                <a:lnTo>
                  <a:pt x="16773" y="836"/>
                </a:lnTo>
                <a:lnTo>
                  <a:pt x="16894" y="836"/>
                </a:lnTo>
                <a:lnTo>
                  <a:pt x="16894" y="557"/>
                </a:lnTo>
                <a:lnTo>
                  <a:pt x="17015" y="418"/>
                </a:lnTo>
                <a:lnTo>
                  <a:pt x="17015" y="139"/>
                </a:lnTo>
                <a:lnTo>
                  <a:pt x="17135" y="139"/>
                </a:lnTo>
                <a:lnTo>
                  <a:pt x="17135" y="0"/>
                </a:lnTo>
                <a:lnTo>
                  <a:pt x="17256" y="0"/>
                </a:lnTo>
                <a:lnTo>
                  <a:pt x="17256" y="139"/>
                </a:lnTo>
                <a:lnTo>
                  <a:pt x="17377" y="279"/>
                </a:lnTo>
                <a:lnTo>
                  <a:pt x="17377" y="975"/>
                </a:lnTo>
                <a:lnTo>
                  <a:pt x="17497" y="1115"/>
                </a:lnTo>
                <a:lnTo>
                  <a:pt x="18342" y="1115"/>
                </a:lnTo>
                <a:lnTo>
                  <a:pt x="18342" y="975"/>
                </a:lnTo>
                <a:lnTo>
                  <a:pt x="18704" y="557"/>
                </a:lnTo>
                <a:lnTo>
                  <a:pt x="18825" y="557"/>
                </a:lnTo>
                <a:lnTo>
                  <a:pt x="18825" y="418"/>
                </a:lnTo>
                <a:lnTo>
                  <a:pt x="19307" y="418"/>
                </a:lnTo>
                <a:lnTo>
                  <a:pt x="19549" y="697"/>
                </a:lnTo>
                <a:lnTo>
                  <a:pt x="19669" y="697"/>
                </a:lnTo>
                <a:lnTo>
                  <a:pt x="19911" y="836"/>
                </a:lnTo>
                <a:lnTo>
                  <a:pt x="19911" y="975"/>
                </a:lnTo>
                <a:lnTo>
                  <a:pt x="20031" y="975"/>
                </a:lnTo>
                <a:lnTo>
                  <a:pt x="20031" y="1394"/>
                </a:lnTo>
                <a:lnTo>
                  <a:pt x="19911" y="1533"/>
                </a:lnTo>
                <a:lnTo>
                  <a:pt x="19911" y="1672"/>
                </a:lnTo>
                <a:lnTo>
                  <a:pt x="19790" y="1812"/>
                </a:lnTo>
                <a:lnTo>
                  <a:pt x="20031" y="2090"/>
                </a:lnTo>
                <a:lnTo>
                  <a:pt x="20152" y="2090"/>
                </a:lnTo>
                <a:lnTo>
                  <a:pt x="20273" y="2230"/>
                </a:lnTo>
                <a:lnTo>
                  <a:pt x="20393" y="2230"/>
                </a:lnTo>
                <a:lnTo>
                  <a:pt x="20514" y="2369"/>
                </a:lnTo>
                <a:lnTo>
                  <a:pt x="20755" y="2369"/>
                </a:lnTo>
                <a:lnTo>
                  <a:pt x="21117" y="2508"/>
                </a:lnTo>
                <a:lnTo>
                  <a:pt x="21359" y="2648"/>
                </a:lnTo>
                <a:lnTo>
                  <a:pt x="21600" y="2648"/>
                </a:lnTo>
                <a:lnTo>
                  <a:pt x="21117" y="2926"/>
                </a:lnTo>
                <a:lnTo>
                  <a:pt x="20755" y="3205"/>
                </a:lnTo>
                <a:lnTo>
                  <a:pt x="20635" y="3345"/>
                </a:lnTo>
                <a:lnTo>
                  <a:pt x="20514" y="3345"/>
                </a:lnTo>
                <a:lnTo>
                  <a:pt x="20273" y="3623"/>
                </a:lnTo>
                <a:lnTo>
                  <a:pt x="20031" y="4041"/>
                </a:lnTo>
                <a:lnTo>
                  <a:pt x="19428" y="4738"/>
                </a:lnTo>
                <a:lnTo>
                  <a:pt x="19428" y="4877"/>
                </a:lnTo>
                <a:lnTo>
                  <a:pt x="19187" y="5714"/>
                </a:lnTo>
                <a:lnTo>
                  <a:pt x="18221" y="4738"/>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75" name="Freeform 278"/>
          <p:cNvSpPr/>
          <p:nvPr/>
        </p:nvSpPr>
        <p:spPr>
          <a:xfrm>
            <a:off x="6743297" y="2937534"/>
            <a:ext cx="621709" cy="445689"/>
          </a:xfrm>
          <a:custGeom>
            <a:avLst/>
            <a:gdLst/>
            <a:ahLst/>
            <a:cxnLst>
              <a:cxn ang="0">
                <a:pos x="wd2" y="hd2"/>
              </a:cxn>
              <a:cxn ang="5400000">
                <a:pos x="wd2" y="hd2"/>
              </a:cxn>
              <a:cxn ang="10800000">
                <a:pos x="wd2" y="hd2"/>
              </a:cxn>
              <a:cxn ang="16200000">
                <a:pos x="wd2" y="hd2"/>
              </a:cxn>
            </a:cxnLst>
            <a:rect l="0" t="0" r="r" b="b"/>
            <a:pathLst>
              <a:path w="21600" h="21600" extrusionOk="0">
                <a:moveTo>
                  <a:pt x="18221" y="4738"/>
                </a:moveTo>
                <a:lnTo>
                  <a:pt x="18342" y="4459"/>
                </a:lnTo>
                <a:lnTo>
                  <a:pt x="18342" y="4320"/>
                </a:lnTo>
                <a:lnTo>
                  <a:pt x="18583" y="3763"/>
                </a:lnTo>
                <a:lnTo>
                  <a:pt x="18583" y="3623"/>
                </a:lnTo>
                <a:lnTo>
                  <a:pt x="18704" y="3484"/>
                </a:lnTo>
                <a:lnTo>
                  <a:pt x="18704" y="2926"/>
                </a:lnTo>
                <a:lnTo>
                  <a:pt x="18342" y="2508"/>
                </a:lnTo>
                <a:lnTo>
                  <a:pt x="18221" y="2508"/>
                </a:lnTo>
                <a:lnTo>
                  <a:pt x="17980" y="2369"/>
                </a:lnTo>
                <a:lnTo>
                  <a:pt x="17859" y="2230"/>
                </a:lnTo>
                <a:lnTo>
                  <a:pt x="17618" y="2230"/>
                </a:lnTo>
                <a:lnTo>
                  <a:pt x="17497" y="2090"/>
                </a:lnTo>
                <a:lnTo>
                  <a:pt x="17377" y="2090"/>
                </a:lnTo>
                <a:lnTo>
                  <a:pt x="17256" y="2230"/>
                </a:lnTo>
                <a:lnTo>
                  <a:pt x="17135" y="2230"/>
                </a:lnTo>
                <a:lnTo>
                  <a:pt x="16653" y="2787"/>
                </a:lnTo>
                <a:lnTo>
                  <a:pt x="16411" y="3345"/>
                </a:lnTo>
                <a:lnTo>
                  <a:pt x="16291" y="3484"/>
                </a:lnTo>
                <a:lnTo>
                  <a:pt x="16291" y="3623"/>
                </a:lnTo>
                <a:lnTo>
                  <a:pt x="16170" y="3763"/>
                </a:lnTo>
                <a:lnTo>
                  <a:pt x="16170" y="4041"/>
                </a:lnTo>
                <a:lnTo>
                  <a:pt x="16049" y="4181"/>
                </a:lnTo>
                <a:lnTo>
                  <a:pt x="16049" y="4320"/>
                </a:lnTo>
                <a:lnTo>
                  <a:pt x="15808" y="4599"/>
                </a:lnTo>
                <a:lnTo>
                  <a:pt x="15687" y="4599"/>
                </a:lnTo>
                <a:lnTo>
                  <a:pt x="15446" y="4738"/>
                </a:lnTo>
                <a:lnTo>
                  <a:pt x="14480" y="4738"/>
                </a:lnTo>
                <a:lnTo>
                  <a:pt x="14239" y="4599"/>
                </a:lnTo>
                <a:lnTo>
                  <a:pt x="13877" y="4459"/>
                </a:lnTo>
                <a:lnTo>
                  <a:pt x="13515" y="4459"/>
                </a:lnTo>
                <a:lnTo>
                  <a:pt x="13274" y="4320"/>
                </a:lnTo>
                <a:lnTo>
                  <a:pt x="12912" y="4738"/>
                </a:lnTo>
                <a:lnTo>
                  <a:pt x="12670" y="4877"/>
                </a:lnTo>
                <a:lnTo>
                  <a:pt x="12550" y="5017"/>
                </a:lnTo>
                <a:lnTo>
                  <a:pt x="12550" y="5156"/>
                </a:lnTo>
                <a:lnTo>
                  <a:pt x="12429" y="5295"/>
                </a:lnTo>
                <a:lnTo>
                  <a:pt x="12429" y="5435"/>
                </a:lnTo>
                <a:lnTo>
                  <a:pt x="12308" y="5435"/>
                </a:lnTo>
                <a:lnTo>
                  <a:pt x="12188" y="5574"/>
                </a:lnTo>
                <a:lnTo>
                  <a:pt x="11826" y="5574"/>
                </a:lnTo>
                <a:lnTo>
                  <a:pt x="11584" y="5435"/>
                </a:lnTo>
                <a:lnTo>
                  <a:pt x="11464" y="5435"/>
                </a:lnTo>
                <a:lnTo>
                  <a:pt x="11102" y="5574"/>
                </a:lnTo>
                <a:lnTo>
                  <a:pt x="10740" y="5574"/>
                </a:lnTo>
                <a:lnTo>
                  <a:pt x="10740" y="5714"/>
                </a:lnTo>
                <a:lnTo>
                  <a:pt x="10498" y="5992"/>
                </a:lnTo>
                <a:lnTo>
                  <a:pt x="10378" y="5992"/>
                </a:lnTo>
                <a:lnTo>
                  <a:pt x="10378" y="6132"/>
                </a:lnTo>
                <a:lnTo>
                  <a:pt x="10257" y="6132"/>
                </a:lnTo>
                <a:lnTo>
                  <a:pt x="10136" y="6271"/>
                </a:lnTo>
                <a:lnTo>
                  <a:pt x="10016" y="6271"/>
                </a:lnTo>
                <a:lnTo>
                  <a:pt x="9895" y="6410"/>
                </a:lnTo>
                <a:lnTo>
                  <a:pt x="9774" y="6271"/>
                </a:lnTo>
                <a:lnTo>
                  <a:pt x="9533" y="6271"/>
                </a:lnTo>
                <a:lnTo>
                  <a:pt x="9533" y="6132"/>
                </a:lnTo>
                <a:lnTo>
                  <a:pt x="9412" y="6132"/>
                </a:lnTo>
                <a:lnTo>
                  <a:pt x="9292" y="6271"/>
                </a:lnTo>
                <a:lnTo>
                  <a:pt x="9292" y="7107"/>
                </a:lnTo>
                <a:lnTo>
                  <a:pt x="9171" y="7107"/>
                </a:lnTo>
                <a:lnTo>
                  <a:pt x="8930" y="7386"/>
                </a:lnTo>
                <a:lnTo>
                  <a:pt x="8809" y="7386"/>
                </a:lnTo>
                <a:lnTo>
                  <a:pt x="8809" y="8083"/>
                </a:lnTo>
                <a:lnTo>
                  <a:pt x="8688" y="8222"/>
                </a:lnTo>
                <a:lnTo>
                  <a:pt x="8688" y="8361"/>
                </a:lnTo>
                <a:lnTo>
                  <a:pt x="8085" y="8361"/>
                </a:lnTo>
                <a:lnTo>
                  <a:pt x="8085" y="8501"/>
                </a:lnTo>
                <a:lnTo>
                  <a:pt x="7964" y="8501"/>
                </a:lnTo>
                <a:lnTo>
                  <a:pt x="7964" y="9058"/>
                </a:lnTo>
                <a:lnTo>
                  <a:pt x="7844" y="9058"/>
                </a:lnTo>
                <a:lnTo>
                  <a:pt x="7844" y="9197"/>
                </a:lnTo>
                <a:lnTo>
                  <a:pt x="7723" y="9197"/>
                </a:lnTo>
                <a:lnTo>
                  <a:pt x="7602" y="9337"/>
                </a:lnTo>
                <a:lnTo>
                  <a:pt x="7482" y="9337"/>
                </a:lnTo>
                <a:lnTo>
                  <a:pt x="7361" y="9476"/>
                </a:lnTo>
                <a:lnTo>
                  <a:pt x="7361" y="9755"/>
                </a:lnTo>
                <a:lnTo>
                  <a:pt x="7240" y="9894"/>
                </a:lnTo>
                <a:lnTo>
                  <a:pt x="7240" y="10870"/>
                </a:lnTo>
                <a:lnTo>
                  <a:pt x="6999" y="11148"/>
                </a:lnTo>
                <a:lnTo>
                  <a:pt x="6999" y="11288"/>
                </a:lnTo>
                <a:lnTo>
                  <a:pt x="6878" y="11427"/>
                </a:lnTo>
                <a:lnTo>
                  <a:pt x="6878" y="11706"/>
                </a:lnTo>
                <a:lnTo>
                  <a:pt x="6999" y="11706"/>
                </a:lnTo>
                <a:lnTo>
                  <a:pt x="6999" y="11845"/>
                </a:lnTo>
                <a:lnTo>
                  <a:pt x="7120" y="11845"/>
                </a:lnTo>
                <a:lnTo>
                  <a:pt x="7240" y="11985"/>
                </a:lnTo>
                <a:lnTo>
                  <a:pt x="7361" y="11985"/>
                </a:lnTo>
                <a:lnTo>
                  <a:pt x="7361" y="12263"/>
                </a:lnTo>
                <a:lnTo>
                  <a:pt x="7240" y="12403"/>
                </a:lnTo>
                <a:lnTo>
                  <a:pt x="7120" y="12403"/>
                </a:lnTo>
                <a:lnTo>
                  <a:pt x="7120" y="12542"/>
                </a:lnTo>
                <a:lnTo>
                  <a:pt x="6878" y="12542"/>
                </a:lnTo>
                <a:lnTo>
                  <a:pt x="6758" y="12403"/>
                </a:lnTo>
                <a:lnTo>
                  <a:pt x="6516" y="12403"/>
                </a:lnTo>
                <a:lnTo>
                  <a:pt x="6396" y="12263"/>
                </a:lnTo>
                <a:lnTo>
                  <a:pt x="6154" y="12263"/>
                </a:lnTo>
                <a:lnTo>
                  <a:pt x="6154" y="12403"/>
                </a:lnTo>
                <a:lnTo>
                  <a:pt x="6034" y="12403"/>
                </a:lnTo>
                <a:lnTo>
                  <a:pt x="6034" y="12821"/>
                </a:lnTo>
                <a:lnTo>
                  <a:pt x="5913" y="13099"/>
                </a:lnTo>
                <a:lnTo>
                  <a:pt x="5913" y="13517"/>
                </a:lnTo>
                <a:lnTo>
                  <a:pt x="6034" y="13657"/>
                </a:lnTo>
                <a:lnTo>
                  <a:pt x="6034" y="13935"/>
                </a:lnTo>
                <a:lnTo>
                  <a:pt x="6154" y="14493"/>
                </a:lnTo>
                <a:lnTo>
                  <a:pt x="6154" y="14911"/>
                </a:lnTo>
                <a:lnTo>
                  <a:pt x="6275" y="15468"/>
                </a:lnTo>
                <a:lnTo>
                  <a:pt x="6275" y="16026"/>
                </a:lnTo>
                <a:lnTo>
                  <a:pt x="6396" y="16165"/>
                </a:lnTo>
                <a:lnTo>
                  <a:pt x="6396" y="16305"/>
                </a:lnTo>
                <a:lnTo>
                  <a:pt x="6637" y="16862"/>
                </a:lnTo>
                <a:lnTo>
                  <a:pt x="6758" y="17001"/>
                </a:lnTo>
                <a:lnTo>
                  <a:pt x="6758" y="17141"/>
                </a:lnTo>
                <a:lnTo>
                  <a:pt x="6878" y="17419"/>
                </a:lnTo>
                <a:lnTo>
                  <a:pt x="6878" y="17559"/>
                </a:lnTo>
                <a:lnTo>
                  <a:pt x="6999" y="17837"/>
                </a:lnTo>
                <a:lnTo>
                  <a:pt x="6999" y="18534"/>
                </a:lnTo>
                <a:lnTo>
                  <a:pt x="6878" y="18534"/>
                </a:lnTo>
                <a:lnTo>
                  <a:pt x="6758" y="18674"/>
                </a:lnTo>
                <a:lnTo>
                  <a:pt x="6516" y="18674"/>
                </a:lnTo>
                <a:lnTo>
                  <a:pt x="6396" y="18813"/>
                </a:lnTo>
                <a:lnTo>
                  <a:pt x="6154" y="18813"/>
                </a:lnTo>
                <a:lnTo>
                  <a:pt x="6154" y="19092"/>
                </a:lnTo>
                <a:lnTo>
                  <a:pt x="6034" y="19231"/>
                </a:lnTo>
                <a:lnTo>
                  <a:pt x="6034" y="19510"/>
                </a:lnTo>
                <a:lnTo>
                  <a:pt x="5913" y="19788"/>
                </a:lnTo>
                <a:lnTo>
                  <a:pt x="5913" y="20206"/>
                </a:lnTo>
                <a:lnTo>
                  <a:pt x="5792" y="20346"/>
                </a:lnTo>
                <a:lnTo>
                  <a:pt x="5551" y="20903"/>
                </a:lnTo>
                <a:lnTo>
                  <a:pt x="5551" y="20764"/>
                </a:lnTo>
                <a:lnTo>
                  <a:pt x="5309" y="20625"/>
                </a:lnTo>
                <a:lnTo>
                  <a:pt x="5189" y="20625"/>
                </a:lnTo>
                <a:lnTo>
                  <a:pt x="5189" y="20485"/>
                </a:lnTo>
                <a:lnTo>
                  <a:pt x="5068" y="20485"/>
                </a:lnTo>
                <a:lnTo>
                  <a:pt x="4947" y="20346"/>
                </a:lnTo>
                <a:lnTo>
                  <a:pt x="4706" y="20346"/>
                </a:lnTo>
                <a:lnTo>
                  <a:pt x="4465" y="20485"/>
                </a:lnTo>
                <a:lnTo>
                  <a:pt x="4103" y="20485"/>
                </a:lnTo>
                <a:lnTo>
                  <a:pt x="3982" y="20625"/>
                </a:lnTo>
                <a:lnTo>
                  <a:pt x="3620" y="20625"/>
                </a:lnTo>
                <a:lnTo>
                  <a:pt x="3620" y="20764"/>
                </a:lnTo>
                <a:lnTo>
                  <a:pt x="3499" y="20764"/>
                </a:lnTo>
                <a:lnTo>
                  <a:pt x="3379" y="20903"/>
                </a:lnTo>
                <a:lnTo>
                  <a:pt x="3137" y="21043"/>
                </a:lnTo>
                <a:lnTo>
                  <a:pt x="3017" y="21182"/>
                </a:lnTo>
                <a:lnTo>
                  <a:pt x="2775" y="21321"/>
                </a:lnTo>
                <a:lnTo>
                  <a:pt x="2655" y="21321"/>
                </a:lnTo>
                <a:lnTo>
                  <a:pt x="2413" y="21461"/>
                </a:lnTo>
                <a:lnTo>
                  <a:pt x="2051" y="21461"/>
                </a:lnTo>
                <a:lnTo>
                  <a:pt x="1931" y="21600"/>
                </a:lnTo>
                <a:lnTo>
                  <a:pt x="1207" y="21600"/>
                </a:lnTo>
                <a:lnTo>
                  <a:pt x="1207" y="20346"/>
                </a:lnTo>
                <a:lnTo>
                  <a:pt x="1086" y="20206"/>
                </a:lnTo>
                <a:lnTo>
                  <a:pt x="965" y="20206"/>
                </a:lnTo>
                <a:lnTo>
                  <a:pt x="845" y="20067"/>
                </a:lnTo>
                <a:lnTo>
                  <a:pt x="724" y="20067"/>
                </a:lnTo>
                <a:lnTo>
                  <a:pt x="724" y="19231"/>
                </a:lnTo>
                <a:lnTo>
                  <a:pt x="845" y="19092"/>
                </a:lnTo>
                <a:lnTo>
                  <a:pt x="965" y="18813"/>
                </a:lnTo>
                <a:lnTo>
                  <a:pt x="965" y="18116"/>
                </a:lnTo>
                <a:lnTo>
                  <a:pt x="362" y="18116"/>
                </a:lnTo>
                <a:lnTo>
                  <a:pt x="362" y="17977"/>
                </a:lnTo>
                <a:lnTo>
                  <a:pt x="241" y="17977"/>
                </a:lnTo>
                <a:lnTo>
                  <a:pt x="241" y="17837"/>
                </a:lnTo>
                <a:lnTo>
                  <a:pt x="121" y="17698"/>
                </a:lnTo>
                <a:lnTo>
                  <a:pt x="121" y="17280"/>
                </a:lnTo>
                <a:lnTo>
                  <a:pt x="0" y="17141"/>
                </a:lnTo>
                <a:lnTo>
                  <a:pt x="0" y="16165"/>
                </a:lnTo>
                <a:lnTo>
                  <a:pt x="121" y="16026"/>
                </a:lnTo>
                <a:lnTo>
                  <a:pt x="121" y="15608"/>
                </a:lnTo>
                <a:lnTo>
                  <a:pt x="241" y="15468"/>
                </a:lnTo>
                <a:lnTo>
                  <a:pt x="241" y="15329"/>
                </a:lnTo>
                <a:lnTo>
                  <a:pt x="483" y="15329"/>
                </a:lnTo>
                <a:lnTo>
                  <a:pt x="603" y="15190"/>
                </a:lnTo>
                <a:lnTo>
                  <a:pt x="965" y="15190"/>
                </a:lnTo>
                <a:lnTo>
                  <a:pt x="965" y="14772"/>
                </a:lnTo>
                <a:lnTo>
                  <a:pt x="1086" y="14632"/>
                </a:lnTo>
                <a:lnTo>
                  <a:pt x="1086" y="14493"/>
                </a:lnTo>
                <a:lnTo>
                  <a:pt x="1207" y="14493"/>
                </a:lnTo>
                <a:lnTo>
                  <a:pt x="1207" y="14354"/>
                </a:lnTo>
                <a:lnTo>
                  <a:pt x="1448" y="14354"/>
                </a:lnTo>
                <a:lnTo>
                  <a:pt x="1689" y="14214"/>
                </a:lnTo>
                <a:lnTo>
                  <a:pt x="2413" y="14214"/>
                </a:lnTo>
                <a:lnTo>
                  <a:pt x="2534" y="14075"/>
                </a:lnTo>
                <a:lnTo>
                  <a:pt x="2775" y="14075"/>
                </a:lnTo>
                <a:lnTo>
                  <a:pt x="2775" y="13935"/>
                </a:lnTo>
                <a:lnTo>
                  <a:pt x="2896" y="13796"/>
                </a:lnTo>
                <a:lnTo>
                  <a:pt x="2896" y="13657"/>
                </a:lnTo>
                <a:lnTo>
                  <a:pt x="3017" y="13657"/>
                </a:lnTo>
                <a:lnTo>
                  <a:pt x="3017" y="13517"/>
                </a:lnTo>
                <a:lnTo>
                  <a:pt x="3137" y="13517"/>
                </a:lnTo>
                <a:lnTo>
                  <a:pt x="3137" y="13378"/>
                </a:lnTo>
                <a:lnTo>
                  <a:pt x="3379" y="13378"/>
                </a:lnTo>
                <a:lnTo>
                  <a:pt x="3499" y="13517"/>
                </a:lnTo>
                <a:lnTo>
                  <a:pt x="3861" y="13517"/>
                </a:lnTo>
                <a:lnTo>
                  <a:pt x="3861" y="13378"/>
                </a:lnTo>
                <a:lnTo>
                  <a:pt x="3982" y="13378"/>
                </a:lnTo>
                <a:lnTo>
                  <a:pt x="3982" y="12263"/>
                </a:lnTo>
                <a:lnTo>
                  <a:pt x="4223" y="11985"/>
                </a:lnTo>
                <a:lnTo>
                  <a:pt x="4706" y="11985"/>
                </a:lnTo>
                <a:lnTo>
                  <a:pt x="4827" y="11845"/>
                </a:lnTo>
                <a:lnTo>
                  <a:pt x="5189" y="11845"/>
                </a:lnTo>
                <a:lnTo>
                  <a:pt x="5189" y="11706"/>
                </a:lnTo>
                <a:lnTo>
                  <a:pt x="5309" y="11706"/>
                </a:lnTo>
                <a:lnTo>
                  <a:pt x="5309" y="11009"/>
                </a:lnTo>
                <a:lnTo>
                  <a:pt x="5430" y="10870"/>
                </a:lnTo>
                <a:lnTo>
                  <a:pt x="5430" y="10730"/>
                </a:lnTo>
                <a:lnTo>
                  <a:pt x="5551" y="10591"/>
                </a:lnTo>
                <a:lnTo>
                  <a:pt x="5672" y="10591"/>
                </a:lnTo>
                <a:lnTo>
                  <a:pt x="5672" y="10452"/>
                </a:lnTo>
                <a:lnTo>
                  <a:pt x="5913" y="10312"/>
                </a:lnTo>
                <a:lnTo>
                  <a:pt x="6034" y="10312"/>
                </a:lnTo>
                <a:lnTo>
                  <a:pt x="6034" y="10173"/>
                </a:lnTo>
                <a:lnTo>
                  <a:pt x="6154" y="10034"/>
                </a:lnTo>
                <a:lnTo>
                  <a:pt x="6154" y="9476"/>
                </a:lnTo>
                <a:lnTo>
                  <a:pt x="6275" y="9197"/>
                </a:lnTo>
                <a:lnTo>
                  <a:pt x="6275" y="9058"/>
                </a:lnTo>
                <a:lnTo>
                  <a:pt x="6396" y="8779"/>
                </a:lnTo>
                <a:lnTo>
                  <a:pt x="6396" y="8361"/>
                </a:lnTo>
                <a:lnTo>
                  <a:pt x="6516" y="8361"/>
                </a:lnTo>
                <a:lnTo>
                  <a:pt x="6516" y="8222"/>
                </a:lnTo>
                <a:lnTo>
                  <a:pt x="6878" y="7804"/>
                </a:lnTo>
                <a:lnTo>
                  <a:pt x="7240" y="7525"/>
                </a:lnTo>
                <a:lnTo>
                  <a:pt x="7240" y="7386"/>
                </a:lnTo>
                <a:lnTo>
                  <a:pt x="7602" y="6968"/>
                </a:lnTo>
                <a:lnTo>
                  <a:pt x="7723" y="6689"/>
                </a:lnTo>
                <a:lnTo>
                  <a:pt x="8326" y="5992"/>
                </a:lnTo>
                <a:lnTo>
                  <a:pt x="8568" y="5853"/>
                </a:lnTo>
                <a:lnTo>
                  <a:pt x="8809" y="5574"/>
                </a:lnTo>
                <a:lnTo>
                  <a:pt x="8930" y="5574"/>
                </a:lnTo>
                <a:lnTo>
                  <a:pt x="9050" y="5435"/>
                </a:lnTo>
                <a:lnTo>
                  <a:pt x="9533" y="5435"/>
                </a:lnTo>
                <a:lnTo>
                  <a:pt x="9895" y="5295"/>
                </a:lnTo>
                <a:lnTo>
                  <a:pt x="10257" y="5295"/>
                </a:lnTo>
                <a:lnTo>
                  <a:pt x="10378" y="5156"/>
                </a:lnTo>
                <a:lnTo>
                  <a:pt x="10498" y="5156"/>
                </a:lnTo>
                <a:lnTo>
                  <a:pt x="10740" y="5017"/>
                </a:lnTo>
                <a:lnTo>
                  <a:pt x="10860" y="4877"/>
                </a:lnTo>
                <a:lnTo>
                  <a:pt x="11222" y="4877"/>
                </a:lnTo>
                <a:lnTo>
                  <a:pt x="11584" y="4738"/>
                </a:lnTo>
                <a:lnTo>
                  <a:pt x="12067" y="4738"/>
                </a:lnTo>
                <a:lnTo>
                  <a:pt x="12188" y="4599"/>
                </a:lnTo>
                <a:lnTo>
                  <a:pt x="12188" y="4459"/>
                </a:lnTo>
                <a:lnTo>
                  <a:pt x="12308" y="4459"/>
                </a:lnTo>
                <a:lnTo>
                  <a:pt x="12308" y="3902"/>
                </a:lnTo>
                <a:lnTo>
                  <a:pt x="12429" y="3763"/>
                </a:lnTo>
                <a:lnTo>
                  <a:pt x="12429" y="3623"/>
                </a:lnTo>
                <a:lnTo>
                  <a:pt x="12670" y="3623"/>
                </a:lnTo>
                <a:lnTo>
                  <a:pt x="12791" y="3484"/>
                </a:lnTo>
                <a:lnTo>
                  <a:pt x="13032" y="3484"/>
                </a:lnTo>
                <a:lnTo>
                  <a:pt x="13032" y="3345"/>
                </a:lnTo>
                <a:lnTo>
                  <a:pt x="13153" y="3345"/>
                </a:lnTo>
                <a:lnTo>
                  <a:pt x="13153" y="2648"/>
                </a:lnTo>
                <a:lnTo>
                  <a:pt x="13032" y="2508"/>
                </a:lnTo>
                <a:lnTo>
                  <a:pt x="13032" y="2369"/>
                </a:lnTo>
                <a:lnTo>
                  <a:pt x="12791" y="2090"/>
                </a:lnTo>
                <a:lnTo>
                  <a:pt x="12550" y="1951"/>
                </a:lnTo>
                <a:lnTo>
                  <a:pt x="12429" y="1812"/>
                </a:lnTo>
                <a:lnTo>
                  <a:pt x="12308" y="1812"/>
                </a:lnTo>
                <a:lnTo>
                  <a:pt x="12308" y="1672"/>
                </a:lnTo>
                <a:lnTo>
                  <a:pt x="12429" y="1672"/>
                </a:lnTo>
                <a:lnTo>
                  <a:pt x="12429" y="1533"/>
                </a:lnTo>
                <a:lnTo>
                  <a:pt x="12912" y="1533"/>
                </a:lnTo>
                <a:lnTo>
                  <a:pt x="13032" y="1394"/>
                </a:lnTo>
                <a:lnTo>
                  <a:pt x="13274" y="1394"/>
                </a:lnTo>
                <a:lnTo>
                  <a:pt x="13274" y="1254"/>
                </a:lnTo>
                <a:lnTo>
                  <a:pt x="13394" y="975"/>
                </a:lnTo>
                <a:lnTo>
                  <a:pt x="13394" y="697"/>
                </a:lnTo>
                <a:lnTo>
                  <a:pt x="13636" y="697"/>
                </a:lnTo>
                <a:lnTo>
                  <a:pt x="13636" y="1533"/>
                </a:lnTo>
                <a:lnTo>
                  <a:pt x="13877" y="1812"/>
                </a:lnTo>
                <a:lnTo>
                  <a:pt x="14239" y="1812"/>
                </a:lnTo>
                <a:lnTo>
                  <a:pt x="14239" y="1672"/>
                </a:lnTo>
                <a:lnTo>
                  <a:pt x="14118" y="1533"/>
                </a:lnTo>
                <a:lnTo>
                  <a:pt x="14118" y="1254"/>
                </a:lnTo>
                <a:lnTo>
                  <a:pt x="14601" y="1254"/>
                </a:lnTo>
                <a:lnTo>
                  <a:pt x="14601" y="1394"/>
                </a:lnTo>
                <a:lnTo>
                  <a:pt x="14722" y="1533"/>
                </a:lnTo>
                <a:lnTo>
                  <a:pt x="14722" y="1672"/>
                </a:lnTo>
                <a:lnTo>
                  <a:pt x="14842" y="1812"/>
                </a:lnTo>
                <a:lnTo>
                  <a:pt x="15084" y="1812"/>
                </a:lnTo>
                <a:lnTo>
                  <a:pt x="15204" y="1951"/>
                </a:lnTo>
                <a:lnTo>
                  <a:pt x="15325" y="1951"/>
                </a:lnTo>
                <a:lnTo>
                  <a:pt x="15566" y="1672"/>
                </a:lnTo>
                <a:lnTo>
                  <a:pt x="15566" y="1533"/>
                </a:lnTo>
                <a:lnTo>
                  <a:pt x="15687" y="1394"/>
                </a:lnTo>
                <a:lnTo>
                  <a:pt x="15687" y="1115"/>
                </a:lnTo>
                <a:lnTo>
                  <a:pt x="15566" y="975"/>
                </a:lnTo>
                <a:lnTo>
                  <a:pt x="15446" y="975"/>
                </a:lnTo>
                <a:lnTo>
                  <a:pt x="15325" y="836"/>
                </a:lnTo>
                <a:lnTo>
                  <a:pt x="15204" y="836"/>
                </a:lnTo>
                <a:lnTo>
                  <a:pt x="15204" y="697"/>
                </a:lnTo>
                <a:lnTo>
                  <a:pt x="15446" y="418"/>
                </a:lnTo>
                <a:lnTo>
                  <a:pt x="15566" y="418"/>
                </a:lnTo>
                <a:lnTo>
                  <a:pt x="15687" y="279"/>
                </a:lnTo>
                <a:lnTo>
                  <a:pt x="16170" y="279"/>
                </a:lnTo>
                <a:lnTo>
                  <a:pt x="16411" y="557"/>
                </a:lnTo>
                <a:lnTo>
                  <a:pt x="16411" y="697"/>
                </a:lnTo>
                <a:lnTo>
                  <a:pt x="16532" y="836"/>
                </a:lnTo>
                <a:lnTo>
                  <a:pt x="16653" y="836"/>
                </a:lnTo>
                <a:lnTo>
                  <a:pt x="16653" y="975"/>
                </a:lnTo>
                <a:lnTo>
                  <a:pt x="16773" y="975"/>
                </a:lnTo>
                <a:lnTo>
                  <a:pt x="16773" y="836"/>
                </a:lnTo>
                <a:lnTo>
                  <a:pt x="16894" y="836"/>
                </a:lnTo>
                <a:lnTo>
                  <a:pt x="16894" y="557"/>
                </a:lnTo>
                <a:lnTo>
                  <a:pt x="17015" y="418"/>
                </a:lnTo>
                <a:lnTo>
                  <a:pt x="17015" y="139"/>
                </a:lnTo>
                <a:lnTo>
                  <a:pt x="17135" y="139"/>
                </a:lnTo>
                <a:lnTo>
                  <a:pt x="17135" y="0"/>
                </a:lnTo>
                <a:lnTo>
                  <a:pt x="17256" y="0"/>
                </a:lnTo>
                <a:lnTo>
                  <a:pt x="17256" y="139"/>
                </a:lnTo>
                <a:lnTo>
                  <a:pt x="17377" y="279"/>
                </a:lnTo>
                <a:lnTo>
                  <a:pt x="17377" y="975"/>
                </a:lnTo>
                <a:lnTo>
                  <a:pt x="17497" y="1115"/>
                </a:lnTo>
                <a:lnTo>
                  <a:pt x="18342" y="1115"/>
                </a:lnTo>
                <a:lnTo>
                  <a:pt x="18342" y="975"/>
                </a:lnTo>
                <a:lnTo>
                  <a:pt x="18704" y="557"/>
                </a:lnTo>
                <a:lnTo>
                  <a:pt x="18825" y="557"/>
                </a:lnTo>
                <a:lnTo>
                  <a:pt x="18825" y="418"/>
                </a:lnTo>
                <a:lnTo>
                  <a:pt x="19307" y="418"/>
                </a:lnTo>
                <a:lnTo>
                  <a:pt x="19549" y="697"/>
                </a:lnTo>
                <a:lnTo>
                  <a:pt x="19669" y="697"/>
                </a:lnTo>
                <a:lnTo>
                  <a:pt x="19911" y="836"/>
                </a:lnTo>
                <a:lnTo>
                  <a:pt x="19911" y="975"/>
                </a:lnTo>
                <a:lnTo>
                  <a:pt x="20031" y="975"/>
                </a:lnTo>
                <a:lnTo>
                  <a:pt x="20031" y="1394"/>
                </a:lnTo>
                <a:lnTo>
                  <a:pt x="19911" y="1533"/>
                </a:lnTo>
                <a:lnTo>
                  <a:pt x="19911" y="1672"/>
                </a:lnTo>
                <a:lnTo>
                  <a:pt x="19790" y="1812"/>
                </a:lnTo>
                <a:lnTo>
                  <a:pt x="20031" y="2090"/>
                </a:lnTo>
                <a:lnTo>
                  <a:pt x="20152" y="2090"/>
                </a:lnTo>
                <a:lnTo>
                  <a:pt x="20273" y="2230"/>
                </a:lnTo>
                <a:lnTo>
                  <a:pt x="20393" y="2230"/>
                </a:lnTo>
                <a:lnTo>
                  <a:pt x="20514" y="2369"/>
                </a:lnTo>
                <a:lnTo>
                  <a:pt x="20755" y="2369"/>
                </a:lnTo>
                <a:lnTo>
                  <a:pt x="21117" y="2508"/>
                </a:lnTo>
                <a:lnTo>
                  <a:pt x="21359" y="2648"/>
                </a:lnTo>
                <a:lnTo>
                  <a:pt x="21600" y="2648"/>
                </a:lnTo>
                <a:lnTo>
                  <a:pt x="21117" y="2926"/>
                </a:lnTo>
                <a:lnTo>
                  <a:pt x="20755" y="3205"/>
                </a:lnTo>
                <a:lnTo>
                  <a:pt x="20635" y="3345"/>
                </a:lnTo>
                <a:lnTo>
                  <a:pt x="20514" y="3345"/>
                </a:lnTo>
                <a:lnTo>
                  <a:pt x="20273" y="3623"/>
                </a:lnTo>
                <a:lnTo>
                  <a:pt x="20031" y="4041"/>
                </a:lnTo>
                <a:lnTo>
                  <a:pt x="19428" y="4738"/>
                </a:lnTo>
                <a:lnTo>
                  <a:pt x="19428" y="4877"/>
                </a:lnTo>
                <a:lnTo>
                  <a:pt x="19187" y="5714"/>
                </a:lnTo>
                <a:lnTo>
                  <a:pt x="18221" y="4738"/>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76" name="Freeform 279"/>
          <p:cNvSpPr/>
          <p:nvPr/>
        </p:nvSpPr>
        <p:spPr>
          <a:xfrm>
            <a:off x="6413341" y="3797282"/>
            <a:ext cx="305646" cy="207031"/>
          </a:xfrm>
          <a:custGeom>
            <a:avLst/>
            <a:gdLst/>
            <a:ahLst/>
            <a:cxnLst>
              <a:cxn ang="0">
                <a:pos x="wd2" y="hd2"/>
              </a:cxn>
              <a:cxn ang="5400000">
                <a:pos x="wd2" y="hd2"/>
              </a:cxn>
              <a:cxn ang="10800000">
                <a:pos x="wd2" y="hd2"/>
              </a:cxn>
              <a:cxn ang="16200000">
                <a:pos x="wd2" y="hd2"/>
              </a:cxn>
            </a:cxnLst>
            <a:rect l="0" t="0" r="r" b="b"/>
            <a:pathLst>
              <a:path w="21600" h="21600" extrusionOk="0">
                <a:moveTo>
                  <a:pt x="21600" y="4500"/>
                </a:moveTo>
                <a:lnTo>
                  <a:pt x="19636" y="4500"/>
                </a:lnTo>
                <a:lnTo>
                  <a:pt x="19145" y="4800"/>
                </a:lnTo>
                <a:lnTo>
                  <a:pt x="18900" y="4800"/>
                </a:lnTo>
                <a:lnTo>
                  <a:pt x="18655" y="4500"/>
                </a:lnTo>
                <a:lnTo>
                  <a:pt x="18164" y="4500"/>
                </a:lnTo>
                <a:lnTo>
                  <a:pt x="17182" y="3300"/>
                </a:lnTo>
                <a:lnTo>
                  <a:pt x="16691" y="3300"/>
                </a:lnTo>
                <a:lnTo>
                  <a:pt x="16445" y="3000"/>
                </a:lnTo>
                <a:lnTo>
                  <a:pt x="13991" y="3000"/>
                </a:lnTo>
                <a:lnTo>
                  <a:pt x="13255" y="2700"/>
                </a:lnTo>
                <a:lnTo>
                  <a:pt x="12273" y="2100"/>
                </a:lnTo>
                <a:lnTo>
                  <a:pt x="12027" y="2100"/>
                </a:lnTo>
                <a:lnTo>
                  <a:pt x="11536" y="1800"/>
                </a:lnTo>
                <a:lnTo>
                  <a:pt x="10800" y="1500"/>
                </a:lnTo>
                <a:lnTo>
                  <a:pt x="10555" y="1200"/>
                </a:lnTo>
                <a:lnTo>
                  <a:pt x="10309" y="1200"/>
                </a:lnTo>
                <a:lnTo>
                  <a:pt x="9818" y="900"/>
                </a:lnTo>
                <a:lnTo>
                  <a:pt x="9327" y="900"/>
                </a:lnTo>
                <a:lnTo>
                  <a:pt x="8836" y="1200"/>
                </a:lnTo>
                <a:lnTo>
                  <a:pt x="8591" y="1500"/>
                </a:lnTo>
                <a:lnTo>
                  <a:pt x="7855" y="1500"/>
                </a:lnTo>
                <a:lnTo>
                  <a:pt x="7609" y="1200"/>
                </a:lnTo>
                <a:lnTo>
                  <a:pt x="7364" y="1200"/>
                </a:lnTo>
                <a:lnTo>
                  <a:pt x="6873" y="600"/>
                </a:lnTo>
                <a:lnTo>
                  <a:pt x="6136" y="300"/>
                </a:lnTo>
                <a:lnTo>
                  <a:pt x="5400" y="300"/>
                </a:lnTo>
                <a:lnTo>
                  <a:pt x="4909" y="0"/>
                </a:lnTo>
                <a:lnTo>
                  <a:pt x="1718" y="0"/>
                </a:lnTo>
                <a:lnTo>
                  <a:pt x="1473" y="300"/>
                </a:lnTo>
                <a:lnTo>
                  <a:pt x="982" y="300"/>
                </a:lnTo>
                <a:lnTo>
                  <a:pt x="982" y="600"/>
                </a:lnTo>
                <a:lnTo>
                  <a:pt x="736" y="600"/>
                </a:lnTo>
                <a:lnTo>
                  <a:pt x="736" y="1200"/>
                </a:lnTo>
                <a:lnTo>
                  <a:pt x="982" y="1200"/>
                </a:lnTo>
                <a:lnTo>
                  <a:pt x="982" y="2100"/>
                </a:lnTo>
                <a:lnTo>
                  <a:pt x="245" y="2100"/>
                </a:lnTo>
                <a:lnTo>
                  <a:pt x="245" y="2400"/>
                </a:lnTo>
                <a:lnTo>
                  <a:pt x="0" y="2400"/>
                </a:lnTo>
                <a:lnTo>
                  <a:pt x="0" y="3300"/>
                </a:lnTo>
                <a:lnTo>
                  <a:pt x="245" y="3600"/>
                </a:lnTo>
                <a:lnTo>
                  <a:pt x="245" y="4200"/>
                </a:lnTo>
                <a:lnTo>
                  <a:pt x="491" y="4200"/>
                </a:lnTo>
                <a:lnTo>
                  <a:pt x="736" y="4800"/>
                </a:lnTo>
                <a:lnTo>
                  <a:pt x="982" y="5100"/>
                </a:lnTo>
                <a:lnTo>
                  <a:pt x="1227" y="5100"/>
                </a:lnTo>
                <a:lnTo>
                  <a:pt x="1227" y="6000"/>
                </a:lnTo>
                <a:lnTo>
                  <a:pt x="1473" y="6300"/>
                </a:lnTo>
                <a:lnTo>
                  <a:pt x="1473" y="6600"/>
                </a:lnTo>
                <a:lnTo>
                  <a:pt x="1718" y="6600"/>
                </a:lnTo>
                <a:lnTo>
                  <a:pt x="1964" y="6900"/>
                </a:lnTo>
                <a:lnTo>
                  <a:pt x="2209" y="6600"/>
                </a:lnTo>
                <a:lnTo>
                  <a:pt x="2945" y="6600"/>
                </a:lnTo>
                <a:lnTo>
                  <a:pt x="3191" y="6300"/>
                </a:lnTo>
                <a:lnTo>
                  <a:pt x="3436" y="6300"/>
                </a:lnTo>
                <a:lnTo>
                  <a:pt x="3927" y="6000"/>
                </a:lnTo>
                <a:lnTo>
                  <a:pt x="4664" y="6000"/>
                </a:lnTo>
                <a:lnTo>
                  <a:pt x="4664" y="6300"/>
                </a:lnTo>
                <a:lnTo>
                  <a:pt x="4909" y="6300"/>
                </a:lnTo>
                <a:lnTo>
                  <a:pt x="4909" y="6900"/>
                </a:lnTo>
                <a:lnTo>
                  <a:pt x="4664" y="7500"/>
                </a:lnTo>
                <a:lnTo>
                  <a:pt x="4418" y="7500"/>
                </a:lnTo>
                <a:lnTo>
                  <a:pt x="4418" y="7800"/>
                </a:lnTo>
                <a:lnTo>
                  <a:pt x="4173" y="8100"/>
                </a:lnTo>
                <a:lnTo>
                  <a:pt x="4173" y="8400"/>
                </a:lnTo>
                <a:lnTo>
                  <a:pt x="3927" y="8400"/>
                </a:lnTo>
                <a:lnTo>
                  <a:pt x="3927" y="10200"/>
                </a:lnTo>
                <a:lnTo>
                  <a:pt x="3682" y="10800"/>
                </a:lnTo>
                <a:lnTo>
                  <a:pt x="3682" y="12000"/>
                </a:lnTo>
                <a:lnTo>
                  <a:pt x="3436" y="12300"/>
                </a:lnTo>
                <a:lnTo>
                  <a:pt x="3436" y="12600"/>
                </a:lnTo>
                <a:lnTo>
                  <a:pt x="3191" y="12600"/>
                </a:lnTo>
                <a:lnTo>
                  <a:pt x="2700" y="13200"/>
                </a:lnTo>
                <a:lnTo>
                  <a:pt x="2700" y="13500"/>
                </a:lnTo>
                <a:lnTo>
                  <a:pt x="2945" y="13500"/>
                </a:lnTo>
                <a:lnTo>
                  <a:pt x="3191" y="13800"/>
                </a:lnTo>
                <a:lnTo>
                  <a:pt x="3436" y="13800"/>
                </a:lnTo>
                <a:lnTo>
                  <a:pt x="3682" y="14100"/>
                </a:lnTo>
                <a:lnTo>
                  <a:pt x="3682" y="14400"/>
                </a:lnTo>
                <a:lnTo>
                  <a:pt x="3927" y="15000"/>
                </a:lnTo>
                <a:lnTo>
                  <a:pt x="3927" y="18900"/>
                </a:lnTo>
                <a:lnTo>
                  <a:pt x="5155" y="18900"/>
                </a:lnTo>
                <a:lnTo>
                  <a:pt x="5155" y="20700"/>
                </a:lnTo>
                <a:lnTo>
                  <a:pt x="5645" y="21300"/>
                </a:lnTo>
                <a:lnTo>
                  <a:pt x="5891" y="21300"/>
                </a:lnTo>
                <a:lnTo>
                  <a:pt x="6136" y="21600"/>
                </a:lnTo>
                <a:lnTo>
                  <a:pt x="6873" y="21600"/>
                </a:lnTo>
                <a:lnTo>
                  <a:pt x="6873" y="21300"/>
                </a:lnTo>
                <a:lnTo>
                  <a:pt x="7364" y="21300"/>
                </a:lnTo>
                <a:lnTo>
                  <a:pt x="7609" y="21000"/>
                </a:lnTo>
                <a:lnTo>
                  <a:pt x="7855" y="21000"/>
                </a:lnTo>
                <a:lnTo>
                  <a:pt x="7855" y="20700"/>
                </a:lnTo>
                <a:lnTo>
                  <a:pt x="8100" y="20400"/>
                </a:lnTo>
                <a:lnTo>
                  <a:pt x="10555" y="20400"/>
                </a:lnTo>
                <a:lnTo>
                  <a:pt x="11045" y="20700"/>
                </a:lnTo>
                <a:lnTo>
                  <a:pt x="12764" y="20700"/>
                </a:lnTo>
                <a:lnTo>
                  <a:pt x="12764" y="20400"/>
                </a:lnTo>
                <a:lnTo>
                  <a:pt x="13009" y="20400"/>
                </a:lnTo>
                <a:lnTo>
                  <a:pt x="13500" y="19800"/>
                </a:lnTo>
                <a:lnTo>
                  <a:pt x="13500" y="19500"/>
                </a:lnTo>
                <a:lnTo>
                  <a:pt x="13745" y="19500"/>
                </a:lnTo>
                <a:lnTo>
                  <a:pt x="13745" y="19200"/>
                </a:lnTo>
                <a:lnTo>
                  <a:pt x="13500" y="18900"/>
                </a:lnTo>
                <a:lnTo>
                  <a:pt x="13500" y="18300"/>
                </a:lnTo>
                <a:lnTo>
                  <a:pt x="13745" y="18300"/>
                </a:lnTo>
                <a:lnTo>
                  <a:pt x="13745" y="18000"/>
                </a:lnTo>
                <a:lnTo>
                  <a:pt x="13991" y="18000"/>
                </a:lnTo>
                <a:lnTo>
                  <a:pt x="14236" y="17700"/>
                </a:lnTo>
                <a:lnTo>
                  <a:pt x="14482" y="17700"/>
                </a:lnTo>
                <a:lnTo>
                  <a:pt x="14727" y="17400"/>
                </a:lnTo>
                <a:lnTo>
                  <a:pt x="14973" y="17400"/>
                </a:lnTo>
                <a:lnTo>
                  <a:pt x="15709" y="16500"/>
                </a:lnTo>
                <a:lnTo>
                  <a:pt x="15709" y="15900"/>
                </a:lnTo>
                <a:lnTo>
                  <a:pt x="15955" y="15600"/>
                </a:lnTo>
                <a:lnTo>
                  <a:pt x="15955" y="15000"/>
                </a:lnTo>
                <a:lnTo>
                  <a:pt x="16200" y="15000"/>
                </a:lnTo>
                <a:lnTo>
                  <a:pt x="16200" y="14400"/>
                </a:lnTo>
                <a:lnTo>
                  <a:pt x="15955" y="14400"/>
                </a:lnTo>
                <a:lnTo>
                  <a:pt x="15955" y="14100"/>
                </a:lnTo>
                <a:lnTo>
                  <a:pt x="15464" y="13500"/>
                </a:lnTo>
                <a:lnTo>
                  <a:pt x="15218" y="13500"/>
                </a:lnTo>
                <a:lnTo>
                  <a:pt x="14973" y="13200"/>
                </a:lnTo>
                <a:lnTo>
                  <a:pt x="14973" y="12300"/>
                </a:lnTo>
                <a:lnTo>
                  <a:pt x="15955" y="11100"/>
                </a:lnTo>
                <a:lnTo>
                  <a:pt x="16200" y="10500"/>
                </a:lnTo>
                <a:lnTo>
                  <a:pt x="16200" y="10200"/>
                </a:lnTo>
                <a:lnTo>
                  <a:pt x="16445" y="10200"/>
                </a:lnTo>
                <a:lnTo>
                  <a:pt x="16445" y="9900"/>
                </a:lnTo>
                <a:lnTo>
                  <a:pt x="16691" y="9900"/>
                </a:lnTo>
                <a:lnTo>
                  <a:pt x="16691" y="9600"/>
                </a:lnTo>
                <a:lnTo>
                  <a:pt x="17918" y="9600"/>
                </a:lnTo>
                <a:lnTo>
                  <a:pt x="18409" y="9000"/>
                </a:lnTo>
                <a:lnTo>
                  <a:pt x="18409" y="8700"/>
                </a:lnTo>
                <a:lnTo>
                  <a:pt x="19145" y="7800"/>
                </a:lnTo>
                <a:lnTo>
                  <a:pt x="19145" y="7500"/>
                </a:lnTo>
                <a:lnTo>
                  <a:pt x="21600" y="45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77" name="Freeform 280"/>
          <p:cNvSpPr/>
          <p:nvPr/>
        </p:nvSpPr>
        <p:spPr>
          <a:xfrm>
            <a:off x="6413341" y="3797282"/>
            <a:ext cx="305646" cy="207031"/>
          </a:xfrm>
          <a:custGeom>
            <a:avLst/>
            <a:gdLst/>
            <a:ahLst/>
            <a:cxnLst>
              <a:cxn ang="0">
                <a:pos x="wd2" y="hd2"/>
              </a:cxn>
              <a:cxn ang="5400000">
                <a:pos x="wd2" y="hd2"/>
              </a:cxn>
              <a:cxn ang="10800000">
                <a:pos x="wd2" y="hd2"/>
              </a:cxn>
              <a:cxn ang="16200000">
                <a:pos x="wd2" y="hd2"/>
              </a:cxn>
            </a:cxnLst>
            <a:rect l="0" t="0" r="r" b="b"/>
            <a:pathLst>
              <a:path w="21600" h="21600" extrusionOk="0">
                <a:moveTo>
                  <a:pt x="21600" y="4500"/>
                </a:moveTo>
                <a:lnTo>
                  <a:pt x="19636" y="4500"/>
                </a:lnTo>
                <a:lnTo>
                  <a:pt x="19145" y="4800"/>
                </a:lnTo>
                <a:lnTo>
                  <a:pt x="18900" y="4800"/>
                </a:lnTo>
                <a:lnTo>
                  <a:pt x="18655" y="4500"/>
                </a:lnTo>
                <a:lnTo>
                  <a:pt x="18164" y="4500"/>
                </a:lnTo>
                <a:lnTo>
                  <a:pt x="17182" y="3300"/>
                </a:lnTo>
                <a:lnTo>
                  <a:pt x="16691" y="3300"/>
                </a:lnTo>
                <a:lnTo>
                  <a:pt x="16445" y="3000"/>
                </a:lnTo>
                <a:lnTo>
                  <a:pt x="13991" y="3000"/>
                </a:lnTo>
                <a:lnTo>
                  <a:pt x="13255" y="2700"/>
                </a:lnTo>
                <a:lnTo>
                  <a:pt x="12273" y="2100"/>
                </a:lnTo>
                <a:lnTo>
                  <a:pt x="12027" y="2100"/>
                </a:lnTo>
                <a:lnTo>
                  <a:pt x="11536" y="1800"/>
                </a:lnTo>
                <a:lnTo>
                  <a:pt x="10800" y="1500"/>
                </a:lnTo>
                <a:lnTo>
                  <a:pt x="10555" y="1200"/>
                </a:lnTo>
                <a:lnTo>
                  <a:pt x="10309" y="1200"/>
                </a:lnTo>
                <a:lnTo>
                  <a:pt x="9818" y="900"/>
                </a:lnTo>
                <a:lnTo>
                  <a:pt x="9327" y="900"/>
                </a:lnTo>
                <a:lnTo>
                  <a:pt x="8836" y="1200"/>
                </a:lnTo>
                <a:lnTo>
                  <a:pt x="8591" y="1500"/>
                </a:lnTo>
                <a:lnTo>
                  <a:pt x="7855" y="1500"/>
                </a:lnTo>
                <a:lnTo>
                  <a:pt x="7609" y="1200"/>
                </a:lnTo>
                <a:lnTo>
                  <a:pt x="7364" y="1200"/>
                </a:lnTo>
                <a:lnTo>
                  <a:pt x="6873" y="600"/>
                </a:lnTo>
                <a:lnTo>
                  <a:pt x="6136" y="300"/>
                </a:lnTo>
                <a:lnTo>
                  <a:pt x="5400" y="300"/>
                </a:lnTo>
                <a:lnTo>
                  <a:pt x="4909" y="0"/>
                </a:lnTo>
                <a:lnTo>
                  <a:pt x="1718" y="0"/>
                </a:lnTo>
                <a:lnTo>
                  <a:pt x="1473" y="300"/>
                </a:lnTo>
                <a:lnTo>
                  <a:pt x="982" y="300"/>
                </a:lnTo>
                <a:lnTo>
                  <a:pt x="982" y="600"/>
                </a:lnTo>
                <a:lnTo>
                  <a:pt x="736" y="600"/>
                </a:lnTo>
                <a:lnTo>
                  <a:pt x="736" y="1200"/>
                </a:lnTo>
                <a:lnTo>
                  <a:pt x="982" y="1200"/>
                </a:lnTo>
                <a:lnTo>
                  <a:pt x="982" y="2100"/>
                </a:lnTo>
                <a:lnTo>
                  <a:pt x="245" y="2100"/>
                </a:lnTo>
                <a:lnTo>
                  <a:pt x="245" y="2400"/>
                </a:lnTo>
                <a:lnTo>
                  <a:pt x="0" y="2400"/>
                </a:lnTo>
                <a:lnTo>
                  <a:pt x="0" y="3300"/>
                </a:lnTo>
                <a:lnTo>
                  <a:pt x="245" y="3600"/>
                </a:lnTo>
                <a:lnTo>
                  <a:pt x="245" y="4200"/>
                </a:lnTo>
                <a:lnTo>
                  <a:pt x="491" y="4200"/>
                </a:lnTo>
                <a:lnTo>
                  <a:pt x="736" y="4800"/>
                </a:lnTo>
                <a:lnTo>
                  <a:pt x="982" y="5100"/>
                </a:lnTo>
                <a:lnTo>
                  <a:pt x="1227" y="5100"/>
                </a:lnTo>
                <a:lnTo>
                  <a:pt x="1227" y="6000"/>
                </a:lnTo>
                <a:lnTo>
                  <a:pt x="1473" y="6300"/>
                </a:lnTo>
                <a:lnTo>
                  <a:pt x="1473" y="6600"/>
                </a:lnTo>
                <a:lnTo>
                  <a:pt x="1718" y="6600"/>
                </a:lnTo>
                <a:lnTo>
                  <a:pt x="1964" y="6900"/>
                </a:lnTo>
                <a:lnTo>
                  <a:pt x="2209" y="6600"/>
                </a:lnTo>
                <a:lnTo>
                  <a:pt x="2945" y="6600"/>
                </a:lnTo>
                <a:lnTo>
                  <a:pt x="3191" y="6300"/>
                </a:lnTo>
                <a:lnTo>
                  <a:pt x="3436" y="6300"/>
                </a:lnTo>
                <a:lnTo>
                  <a:pt x="3927" y="6000"/>
                </a:lnTo>
                <a:lnTo>
                  <a:pt x="4664" y="6000"/>
                </a:lnTo>
                <a:lnTo>
                  <a:pt x="4664" y="6300"/>
                </a:lnTo>
                <a:lnTo>
                  <a:pt x="4909" y="6300"/>
                </a:lnTo>
                <a:lnTo>
                  <a:pt x="4909" y="6900"/>
                </a:lnTo>
                <a:lnTo>
                  <a:pt x="4664" y="7500"/>
                </a:lnTo>
                <a:lnTo>
                  <a:pt x="4418" y="7500"/>
                </a:lnTo>
                <a:lnTo>
                  <a:pt x="4418" y="7800"/>
                </a:lnTo>
                <a:lnTo>
                  <a:pt x="4173" y="8100"/>
                </a:lnTo>
                <a:lnTo>
                  <a:pt x="4173" y="8400"/>
                </a:lnTo>
                <a:lnTo>
                  <a:pt x="3927" y="8400"/>
                </a:lnTo>
                <a:lnTo>
                  <a:pt x="3927" y="10200"/>
                </a:lnTo>
                <a:lnTo>
                  <a:pt x="3682" y="10800"/>
                </a:lnTo>
                <a:lnTo>
                  <a:pt x="3682" y="12000"/>
                </a:lnTo>
                <a:lnTo>
                  <a:pt x="3436" y="12300"/>
                </a:lnTo>
                <a:lnTo>
                  <a:pt x="3436" y="12600"/>
                </a:lnTo>
                <a:lnTo>
                  <a:pt x="3191" y="12600"/>
                </a:lnTo>
                <a:lnTo>
                  <a:pt x="2700" y="13200"/>
                </a:lnTo>
                <a:lnTo>
                  <a:pt x="2700" y="13500"/>
                </a:lnTo>
                <a:lnTo>
                  <a:pt x="2945" y="13500"/>
                </a:lnTo>
                <a:lnTo>
                  <a:pt x="3191" y="13800"/>
                </a:lnTo>
                <a:lnTo>
                  <a:pt x="3436" y="13800"/>
                </a:lnTo>
                <a:lnTo>
                  <a:pt x="3682" y="14100"/>
                </a:lnTo>
                <a:lnTo>
                  <a:pt x="3682" y="14400"/>
                </a:lnTo>
                <a:lnTo>
                  <a:pt x="3927" y="15000"/>
                </a:lnTo>
                <a:lnTo>
                  <a:pt x="3927" y="18900"/>
                </a:lnTo>
                <a:lnTo>
                  <a:pt x="5155" y="18900"/>
                </a:lnTo>
                <a:lnTo>
                  <a:pt x="5155" y="20700"/>
                </a:lnTo>
                <a:lnTo>
                  <a:pt x="5645" y="21300"/>
                </a:lnTo>
                <a:lnTo>
                  <a:pt x="5891" y="21300"/>
                </a:lnTo>
                <a:lnTo>
                  <a:pt x="6136" y="21600"/>
                </a:lnTo>
                <a:lnTo>
                  <a:pt x="6873" y="21600"/>
                </a:lnTo>
                <a:lnTo>
                  <a:pt x="6873" y="21300"/>
                </a:lnTo>
                <a:lnTo>
                  <a:pt x="7364" y="21300"/>
                </a:lnTo>
                <a:lnTo>
                  <a:pt x="7609" y="21000"/>
                </a:lnTo>
                <a:lnTo>
                  <a:pt x="7855" y="21000"/>
                </a:lnTo>
                <a:lnTo>
                  <a:pt x="7855" y="20700"/>
                </a:lnTo>
                <a:lnTo>
                  <a:pt x="8100" y="20400"/>
                </a:lnTo>
                <a:lnTo>
                  <a:pt x="10555" y="20400"/>
                </a:lnTo>
                <a:lnTo>
                  <a:pt x="11045" y="20700"/>
                </a:lnTo>
                <a:lnTo>
                  <a:pt x="12764" y="20700"/>
                </a:lnTo>
                <a:lnTo>
                  <a:pt x="12764" y="20400"/>
                </a:lnTo>
                <a:lnTo>
                  <a:pt x="13009" y="20400"/>
                </a:lnTo>
                <a:lnTo>
                  <a:pt x="13500" y="19800"/>
                </a:lnTo>
                <a:lnTo>
                  <a:pt x="13500" y="19500"/>
                </a:lnTo>
                <a:lnTo>
                  <a:pt x="13745" y="19500"/>
                </a:lnTo>
                <a:lnTo>
                  <a:pt x="13745" y="19200"/>
                </a:lnTo>
                <a:lnTo>
                  <a:pt x="13500" y="18900"/>
                </a:lnTo>
                <a:lnTo>
                  <a:pt x="13500" y="18300"/>
                </a:lnTo>
                <a:lnTo>
                  <a:pt x="13745" y="18300"/>
                </a:lnTo>
                <a:lnTo>
                  <a:pt x="13745" y="18000"/>
                </a:lnTo>
                <a:lnTo>
                  <a:pt x="13991" y="18000"/>
                </a:lnTo>
                <a:lnTo>
                  <a:pt x="14236" y="17700"/>
                </a:lnTo>
                <a:lnTo>
                  <a:pt x="14482" y="17700"/>
                </a:lnTo>
                <a:lnTo>
                  <a:pt x="14727" y="17400"/>
                </a:lnTo>
                <a:lnTo>
                  <a:pt x="14973" y="17400"/>
                </a:lnTo>
                <a:lnTo>
                  <a:pt x="15709" y="16500"/>
                </a:lnTo>
                <a:lnTo>
                  <a:pt x="15709" y="15900"/>
                </a:lnTo>
                <a:lnTo>
                  <a:pt x="15955" y="15600"/>
                </a:lnTo>
                <a:lnTo>
                  <a:pt x="15955" y="15000"/>
                </a:lnTo>
                <a:lnTo>
                  <a:pt x="16200" y="15000"/>
                </a:lnTo>
                <a:lnTo>
                  <a:pt x="16200" y="14400"/>
                </a:lnTo>
                <a:lnTo>
                  <a:pt x="15955" y="14400"/>
                </a:lnTo>
                <a:lnTo>
                  <a:pt x="15955" y="14100"/>
                </a:lnTo>
                <a:lnTo>
                  <a:pt x="15464" y="13500"/>
                </a:lnTo>
                <a:lnTo>
                  <a:pt x="15218" y="13500"/>
                </a:lnTo>
                <a:lnTo>
                  <a:pt x="14973" y="13200"/>
                </a:lnTo>
                <a:lnTo>
                  <a:pt x="14973" y="12300"/>
                </a:lnTo>
                <a:lnTo>
                  <a:pt x="15955" y="11100"/>
                </a:lnTo>
                <a:lnTo>
                  <a:pt x="16200" y="10500"/>
                </a:lnTo>
                <a:lnTo>
                  <a:pt x="16200" y="10200"/>
                </a:lnTo>
                <a:lnTo>
                  <a:pt x="16445" y="10200"/>
                </a:lnTo>
                <a:lnTo>
                  <a:pt x="16445" y="9900"/>
                </a:lnTo>
                <a:lnTo>
                  <a:pt x="16691" y="9900"/>
                </a:lnTo>
                <a:lnTo>
                  <a:pt x="16691" y="9600"/>
                </a:lnTo>
                <a:lnTo>
                  <a:pt x="17918" y="9600"/>
                </a:lnTo>
                <a:lnTo>
                  <a:pt x="18409" y="9000"/>
                </a:lnTo>
                <a:lnTo>
                  <a:pt x="18409" y="8700"/>
                </a:lnTo>
                <a:lnTo>
                  <a:pt x="19145" y="7800"/>
                </a:lnTo>
                <a:lnTo>
                  <a:pt x="19145" y="7500"/>
                </a:lnTo>
                <a:lnTo>
                  <a:pt x="21600" y="450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78" name="Freeform 281"/>
          <p:cNvSpPr/>
          <p:nvPr/>
        </p:nvSpPr>
        <p:spPr>
          <a:xfrm>
            <a:off x="6395975" y="3846164"/>
            <a:ext cx="86831" cy="138021"/>
          </a:xfrm>
          <a:custGeom>
            <a:avLst/>
            <a:gdLst/>
            <a:ahLst/>
            <a:cxnLst>
              <a:cxn ang="0">
                <a:pos x="wd2" y="hd2"/>
              </a:cxn>
              <a:cxn ang="5400000">
                <a:pos x="wd2" y="hd2"/>
              </a:cxn>
              <a:cxn ang="10800000">
                <a:pos x="wd2" y="hd2"/>
              </a:cxn>
              <a:cxn ang="16200000">
                <a:pos x="wd2" y="hd2"/>
              </a:cxn>
            </a:cxnLst>
            <a:rect l="0" t="0" r="r" b="b"/>
            <a:pathLst>
              <a:path w="21600" h="21600" extrusionOk="0">
                <a:moveTo>
                  <a:pt x="18144" y="18450"/>
                </a:moveTo>
                <a:lnTo>
                  <a:pt x="18144" y="13950"/>
                </a:lnTo>
                <a:lnTo>
                  <a:pt x="17280" y="13950"/>
                </a:lnTo>
                <a:lnTo>
                  <a:pt x="17280" y="13500"/>
                </a:lnTo>
                <a:lnTo>
                  <a:pt x="15552" y="13050"/>
                </a:lnTo>
                <a:lnTo>
                  <a:pt x="14688" y="12600"/>
                </a:lnTo>
                <a:lnTo>
                  <a:pt x="14688" y="11700"/>
                </a:lnTo>
                <a:lnTo>
                  <a:pt x="15552" y="11700"/>
                </a:lnTo>
                <a:lnTo>
                  <a:pt x="17280" y="10800"/>
                </a:lnTo>
                <a:lnTo>
                  <a:pt x="17280" y="9900"/>
                </a:lnTo>
                <a:lnTo>
                  <a:pt x="18144" y="9450"/>
                </a:lnTo>
                <a:lnTo>
                  <a:pt x="18144" y="5850"/>
                </a:lnTo>
                <a:lnTo>
                  <a:pt x="19008" y="5400"/>
                </a:lnTo>
                <a:lnTo>
                  <a:pt x="19008" y="4500"/>
                </a:lnTo>
                <a:lnTo>
                  <a:pt x="19872" y="4500"/>
                </a:lnTo>
                <a:lnTo>
                  <a:pt x="19872" y="4050"/>
                </a:lnTo>
                <a:lnTo>
                  <a:pt x="21600" y="3150"/>
                </a:lnTo>
                <a:lnTo>
                  <a:pt x="21600" y="1800"/>
                </a:lnTo>
                <a:lnTo>
                  <a:pt x="20736" y="1350"/>
                </a:lnTo>
                <a:lnTo>
                  <a:pt x="18144" y="1350"/>
                </a:lnTo>
                <a:lnTo>
                  <a:pt x="17280" y="1800"/>
                </a:lnTo>
                <a:lnTo>
                  <a:pt x="16416" y="1800"/>
                </a:lnTo>
                <a:lnTo>
                  <a:pt x="15552" y="2250"/>
                </a:lnTo>
                <a:lnTo>
                  <a:pt x="12960" y="2250"/>
                </a:lnTo>
                <a:lnTo>
                  <a:pt x="12096" y="2700"/>
                </a:lnTo>
                <a:lnTo>
                  <a:pt x="10368" y="2700"/>
                </a:lnTo>
                <a:lnTo>
                  <a:pt x="10368" y="2250"/>
                </a:lnTo>
                <a:lnTo>
                  <a:pt x="9504" y="2250"/>
                </a:lnTo>
                <a:lnTo>
                  <a:pt x="9504" y="1350"/>
                </a:lnTo>
                <a:lnTo>
                  <a:pt x="8640" y="450"/>
                </a:lnTo>
                <a:lnTo>
                  <a:pt x="8640" y="0"/>
                </a:lnTo>
                <a:lnTo>
                  <a:pt x="7776" y="1350"/>
                </a:lnTo>
                <a:lnTo>
                  <a:pt x="6912" y="2250"/>
                </a:lnTo>
                <a:lnTo>
                  <a:pt x="6048" y="2700"/>
                </a:lnTo>
                <a:lnTo>
                  <a:pt x="6048" y="6750"/>
                </a:lnTo>
                <a:lnTo>
                  <a:pt x="6912" y="7200"/>
                </a:lnTo>
                <a:lnTo>
                  <a:pt x="6912" y="8550"/>
                </a:lnTo>
                <a:lnTo>
                  <a:pt x="4320" y="9900"/>
                </a:lnTo>
                <a:lnTo>
                  <a:pt x="4320" y="10350"/>
                </a:lnTo>
                <a:lnTo>
                  <a:pt x="3456" y="10350"/>
                </a:lnTo>
                <a:lnTo>
                  <a:pt x="2592" y="10800"/>
                </a:lnTo>
                <a:lnTo>
                  <a:pt x="1728" y="10800"/>
                </a:lnTo>
                <a:lnTo>
                  <a:pt x="1728" y="11250"/>
                </a:lnTo>
                <a:lnTo>
                  <a:pt x="864" y="11250"/>
                </a:lnTo>
                <a:lnTo>
                  <a:pt x="864" y="11700"/>
                </a:lnTo>
                <a:lnTo>
                  <a:pt x="0" y="12150"/>
                </a:lnTo>
                <a:lnTo>
                  <a:pt x="0" y="14850"/>
                </a:lnTo>
                <a:lnTo>
                  <a:pt x="864" y="15300"/>
                </a:lnTo>
                <a:lnTo>
                  <a:pt x="2592" y="15300"/>
                </a:lnTo>
                <a:lnTo>
                  <a:pt x="2592" y="15750"/>
                </a:lnTo>
                <a:lnTo>
                  <a:pt x="4320" y="15750"/>
                </a:lnTo>
                <a:lnTo>
                  <a:pt x="4320" y="16200"/>
                </a:lnTo>
                <a:lnTo>
                  <a:pt x="5184" y="16200"/>
                </a:lnTo>
                <a:lnTo>
                  <a:pt x="5184" y="20250"/>
                </a:lnTo>
                <a:lnTo>
                  <a:pt x="6048" y="20700"/>
                </a:lnTo>
                <a:lnTo>
                  <a:pt x="6048" y="21150"/>
                </a:lnTo>
                <a:lnTo>
                  <a:pt x="8640" y="21150"/>
                </a:lnTo>
                <a:lnTo>
                  <a:pt x="10368" y="21600"/>
                </a:lnTo>
                <a:lnTo>
                  <a:pt x="14688" y="21600"/>
                </a:lnTo>
                <a:lnTo>
                  <a:pt x="15552" y="21150"/>
                </a:lnTo>
                <a:lnTo>
                  <a:pt x="15552" y="20700"/>
                </a:lnTo>
                <a:lnTo>
                  <a:pt x="17280" y="19800"/>
                </a:lnTo>
                <a:lnTo>
                  <a:pt x="18144" y="18900"/>
                </a:lnTo>
                <a:lnTo>
                  <a:pt x="18144" y="1845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79" name="Freeform 282"/>
          <p:cNvSpPr/>
          <p:nvPr/>
        </p:nvSpPr>
        <p:spPr>
          <a:xfrm>
            <a:off x="6395975" y="3846164"/>
            <a:ext cx="86831" cy="138021"/>
          </a:xfrm>
          <a:custGeom>
            <a:avLst/>
            <a:gdLst/>
            <a:ahLst/>
            <a:cxnLst>
              <a:cxn ang="0">
                <a:pos x="wd2" y="hd2"/>
              </a:cxn>
              <a:cxn ang="5400000">
                <a:pos x="wd2" y="hd2"/>
              </a:cxn>
              <a:cxn ang="10800000">
                <a:pos x="wd2" y="hd2"/>
              </a:cxn>
              <a:cxn ang="16200000">
                <a:pos x="wd2" y="hd2"/>
              </a:cxn>
            </a:cxnLst>
            <a:rect l="0" t="0" r="r" b="b"/>
            <a:pathLst>
              <a:path w="21600" h="21600" extrusionOk="0">
                <a:moveTo>
                  <a:pt x="18144" y="18450"/>
                </a:moveTo>
                <a:lnTo>
                  <a:pt x="18144" y="13950"/>
                </a:lnTo>
                <a:lnTo>
                  <a:pt x="17280" y="13950"/>
                </a:lnTo>
                <a:lnTo>
                  <a:pt x="17280" y="13500"/>
                </a:lnTo>
                <a:lnTo>
                  <a:pt x="15552" y="13050"/>
                </a:lnTo>
                <a:lnTo>
                  <a:pt x="14688" y="12600"/>
                </a:lnTo>
                <a:lnTo>
                  <a:pt x="14688" y="11700"/>
                </a:lnTo>
                <a:lnTo>
                  <a:pt x="15552" y="11700"/>
                </a:lnTo>
                <a:lnTo>
                  <a:pt x="17280" y="10800"/>
                </a:lnTo>
                <a:lnTo>
                  <a:pt x="17280" y="9900"/>
                </a:lnTo>
                <a:lnTo>
                  <a:pt x="18144" y="9450"/>
                </a:lnTo>
                <a:lnTo>
                  <a:pt x="18144" y="5850"/>
                </a:lnTo>
                <a:lnTo>
                  <a:pt x="19008" y="5400"/>
                </a:lnTo>
                <a:lnTo>
                  <a:pt x="19008" y="4500"/>
                </a:lnTo>
                <a:lnTo>
                  <a:pt x="19872" y="4500"/>
                </a:lnTo>
                <a:lnTo>
                  <a:pt x="19872" y="4050"/>
                </a:lnTo>
                <a:lnTo>
                  <a:pt x="21600" y="3150"/>
                </a:lnTo>
                <a:lnTo>
                  <a:pt x="21600" y="1800"/>
                </a:lnTo>
                <a:lnTo>
                  <a:pt x="20736" y="1350"/>
                </a:lnTo>
                <a:lnTo>
                  <a:pt x="18144" y="1350"/>
                </a:lnTo>
                <a:lnTo>
                  <a:pt x="17280" y="1800"/>
                </a:lnTo>
                <a:lnTo>
                  <a:pt x="16416" y="1800"/>
                </a:lnTo>
                <a:lnTo>
                  <a:pt x="15552" y="2250"/>
                </a:lnTo>
                <a:lnTo>
                  <a:pt x="12960" y="2250"/>
                </a:lnTo>
                <a:lnTo>
                  <a:pt x="12096" y="2700"/>
                </a:lnTo>
                <a:lnTo>
                  <a:pt x="10368" y="2700"/>
                </a:lnTo>
                <a:lnTo>
                  <a:pt x="10368" y="2250"/>
                </a:lnTo>
                <a:lnTo>
                  <a:pt x="9504" y="2250"/>
                </a:lnTo>
                <a:lnTo>
                  <a:pt x="9504" y="1350"/>
                </a:lnTo>
                <a:lnTo>
                  <a:pt x="8640" y="450"/>
                </a:lnTo>
                <a:lnTo>
                  <a:pt x="8640" y="0"/>
                </a:lnTo>
                <a:lnTo>
                  <a:pt x="7776" y="1350"/>
                </a:lnTo>
                <a:lnTo>
                  <a:pt x="6912" y="2250"/>
                </a:lnTo>
                <a:lnTo>
                  <a:pt x="6048" y="2700"/>
                </a:lnTo>
                <a:lnTo>
                  <a:pt x="6048" y="6750"/>
                </a:lnTo>
                <a:lnTo>
                  <a:pt x="6912" y="7200"/>
                </a:lnTo>
                <a:lnTo>
                  <a:pt x="6912" y="8550"/>
                </a:lnTo>
                <a:lnTo>
                  <a:pt x="4320" y="9900"/>
                </a:lnTo>
                <a:lnTo>
                  <a:pt x="4320" y="10350"/>
                </a:lnTo>
                <a:lnTo>
                  <a:pt x="3456" y="10350"/>
                </a:lnTo>
                <a:lnTo>
                  <a:pt x="2592" y="10800"/>
                </a:lnTo>
                <a:lnTo>
                  <a:pt x="1728" y="10800"/>
                </a:lnTo>
                <a:lnTo>
                  <a:pt x="1728" y="11250"/>
                </a:lnTo>
                <a:lnTo>
                  <a:pt x="864" y="11250"/>
                </a:lnTo>
                <a:lnTo>
                  <a:pt x="864" y="11700"/>
                </a:lnTo>
                <a:lnTo>
                  <a:pt x="0" y="12150"/>
                </a:lnTo>
                <a:lnTo>
                  <a:pt x="0" y="14850"/>
                </a:lnTo>
                <a:lnTo>
                  <a:pt x="864" y="15300"/>
                </a:lnTo>
                <a:lnTo>
                  <a:pt x="2592" y="15300"/>
                </a:lnTo>
                <a:lnTo>
                  <a:pt x="2592" y="15750"/>
                </a:lnTo>
                <a:lnTo>
                  <a:pt x="4320" y="15750"/>
                </a:lnTo>
                <a:lnTo>
                  <a:pt x="4320" y="16200"/>
                </a:lnTo>
                <a:lnTo>
                  <a:pt x="5184" y="16200"/>
                </a:lnTo>
                <a:lnTo>
                  <a:pt x="5184" y="20250"/>
                </a:lnTo>
                <a:lnTo>
                  <a:pt x="6048" y="20700"/>
                </a:lnTo>
                <a:lnTo>
                  <a:pt x="6048" y="21150"/>
                </a:lnTo>
                <a:lnTo>
                  <a:pt x="8640" y="21150"/>
                </a:lnTo>
                <a:lnTo>
                  <a:pt x="10368" y="21600"/>
                </a:lnTo>
                <a:lnTo>
                  <a:pt x="14688" y="21600"/>
                </a:lnTo>
                <a:lnTo>
                  <a:pt x="15552" y="21150"/>
                </a:lnTo>
                <a:lnTo>
                  <a:pt x="15552" y="20700"/>
                </a:lnTo>
                <a:lnTo>
                  <a:pt x="17280" y="19800"/>
                </a:lnTo>
                <a:lnTo>
                  <a:pt x="18144" y="18900"/>
                </a:lnTo>
                <a:lnTo>
                  <a:pt x="18144" y="1845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80" name="Freeform 283"/>
          <p:cNvSpPr/>
          <p:nvPr/>
        </p:nvSpPr>
        <p:spPr>
          <a:xfrm>
            <a:off x="6531430" y="3584502"/>
            <a:ext cx="295226" cy="258787"/>
          </a:xfrm>
          <a:custGeom>
            <a:avLst/>
            <a:gdLst/>
            <a:ahLst/>
            <a:cxnLst>
              <a:cxn ang="0">
                <a:pos x="wd2" y="hd2"/>
              </a:cxn>
              <a:cxn ang="5400000">
                <a:pos x="wd2" y="hd2"/>
              </a:cxn>
              <a:cxn ang="10800000">
                <a:pos x="wd2" y="hd2"/>
              </a:cxn>
              <a:cxn ang="16200000">
                <a:pos x="wd2" y="hd2"/>
              </a:cxn>
            </a:cxnLst>
            <a:rect l="0" t="0" r="r" b="b"/>
            <a:pathLst>
              <a:path w="21600" h="21600" extrusionOk="0">
                <a:moveTo>
                  <a:pt x="11435" y="480"/>
                </a:moveTo>
                <a:lnTo>
                  <a:pt x="11181" y="480"/>
                </a:lnTo>
                <a:lnTo>
                  <a:pt x="11181" y="1200"/>
                </a:lnTo>
                <a:lnTo>
                  <a:pt x="10927" y="1680"/>
                </a:lnTo>
                <a:lnTo>
                  <a:pt x="10927" y="2160"/>
                </a:lnTo>
                <a:lnTo>
                  <a:pt x="10673" y="2160"/>
                </a:lnTo>
                <a:lnTo>
                  <a:pt x="10165" y="2640"/>
                </a:lnTo>
                <a:lnTo>
                  <a:pt x="9911" y="2640"/>
                </a:lnTo>
                <a:lnTo>
                  <a:pt x="9911" y="3120"/>
                </a:lnTo>
                <a:lnTo>
                  <a:pt x="9656" y="3360"/>
                </a:lnTo>
                <a:lnTo>
                  <a:pt x="9656" y="3600"/>
                </a:lnTo>
                <a:lnTo>
                  <a:pt x="8640" y="3600"/>
                </a:lnTo>
                <a:lnTo>
                  <a:pt x="8386" y="3360"/>
                </a:lnTo>
                <a:lnTo>
                  <a:pt x="8132" y="3360"/>
                </a:lnTo>
                <a:lnTo>
                  <a:pt x="8132" y="3600"/>
                </a:lnTo>
                <a:lnTo>
                  <a:pt x="7878" y="3840"/>
                </a:lnTo>
                <a:lnTo>
                  <a:pt x="7878" y="4560"/>
                </a:lnTo>
                <a:lnTo>
                  <a:pt x="7624" y="4560"/>
                </a:lnTo>
                <a:lnTo>
                  <a:pt x="7369" y="4800"/>
                </a:lnTo>
                <a:lnTo>
                  <a:pt x="6353" y="4800"/>
                </a:lnTo>
                <a:lnTo>
                  <a:pt x="6353" y="4560"/>
                </a:lnTo>
                <a:lnTo>
                  <a:pt x="6099" y="4560"/>
                </a:lnTo>
                <a:lnTo>
                  <a:pt x="6099" y="4320"/>
                </a:lnTo>
                <a:lnTo>
                  <a:pt x="5845" y="4080"/>
                </a:lnTo>
                <a:lnTo>
                  <a:pt x="5845" y="3840"/>
                </a:lnTo>
                <a:lnTo>
                  <a:pt x="5591" y="3840"/>
                </a:lnTo>
                <a:lnTo>
                  <a:pt x="5591" y="3600"/>
                </a:lnTo>
                <a:lnTo>
                  <a:pt x="4828" y="3600"/>
                </a:lnTo>
                <a:lnTo>
                  <a:pt x="4574" y="3840"/>
                </a:lnTo>
                <a:lnTo>
                  <a:pt x="4574" y="4320"/>
                </a:lnTo>
                <a:lnTo>
                  <a:pt x="4828" y="4560"/>
                </a:lnTo>
                <a:lnTo>
                  <a:pt x="4828" y="5760"/>
                </a:lnTo>
                <a:lnTo>
                  <a:pt x="4574" y="5760"/>
                </a:lnTo>
                <a:lnTo>
                  <a:pt x="4574" y="6000"/>
                </a:lnTo>
                <a:lnTo>
                  <a:pt x="3049" y="6000"/>
                </a:lnTo>
                <a:lnTo>
                  <a:pt x="2795" y="6240"/>
                </a:lnTo>
                <a:lnTo>
                  <a:pt x="2541" y="6240"/>
                </a:lnTo>
                <a:lnTo>
                  <a:pt x="2033" y="6720"/>
                </a:lnTo>
                <a:lnTo>
                  <a:pt x="254" y="6720"/>
                </a:lnTo>
                <a:lnTo>
                  <a:pt x="254" y="6960"/>
                </a:lnTo>
                <a:lnTo>
                  <a:pt x="0" y="6960"/>
                </a:lnTo>
                <a:lnTo>
                  <a:pt x="0" y="8160"/>
                </a:lnTo>
                <a:lnTo>
                  <a:pt x="508" y="8640"/>
                </a:lnTo>
                <a:lnTo>
                  <a:pt x="762" y="8640"/>
                </a:lnTo>
                <a:lnTo>
                  <a:pt x="1016" y="8880"/>
                </a:lnTo>
                <a:lnTo>
                  <a:pt x="1779" y="9120"/>
                </a:lnTo>
                <a:lnTo>
                  <a:pt x="2287" y="9120"/>
                </a:lnTo>
                <a:lnTo>
                  <a:pt x="2795" y="9360"/>
                </a:lnTo>
                <a:lnTo>
                  <a:pt x="3049" y="9600"/>
                </a:lnTo>
                <a:lnTo>
                  <a:pt x="3304" y="9600"/>
                </a:lnTo>
                <a:lnTo>
                  <a:pt x="4574" y="10800"/>
                </a:lnTo>
                <a:lnTo>
                  <a:pt x="4574" y="11280"/>
                </a:lnTo>
                <a:lnTo>
                  <a:pt x="4828" y="11760"/>
                </a:lnTo>
                <a:lnTo>
                  <a:pt x="4828" y="12240"/>
                </a:lnTo>
                <a:lnTo>
                  <a:pt x="5082" y="12480"/>
                </a:lnTo>
                <a:lnTo>
                  <a:pt x="5082" y="12720"/>
                </a:lnTo>
                <a:lnTo>
                  <a:pt x="5336" y="12720"/>
                </a:lnTo>
                <a:lnTo>
                  <a:pt x="6099" y="13440"/>
                </a:lnTo>
                <a:lnTo>
                  <a:pt x="6099" y="13680"/>
                </a:lnTo>
                <a:lnTo>
                  <a:pt x="5845" y="13920"/>
                </a:lnTo>
                <a:lnTo>
                  <a:pt x="5336" y="13920"/>
                </a:lnTo>
                <a:lnTo>
                  <a:pt x="5336" y="14160"/>
                </a:lnTo>
                <a:lnTo>
                  <a:pt x="5082" y="14160"/>
                </a:lnTo>
                <a:lnTo>
                  <a:pt x="5082" y="14640"/>
                </a:lnTo>
                <a:lnTo>
                  <a:pt x="4828" y="15120"/>
                </a:lnTo>
                <a:lnTo>
                  <a:pt x="4828" y="18000"/>
                </a:lnTo>
                <a:lnTo>
                  <a:pt x="4574" y="18240"/>
                </a:lnTo>
                <a:lnTo>
                  <a:pt x="4574" y="18720"/>
                </a:lnTo>
                <a:lnTo>
                  <a:pt x="4320" y="19200"/>
                </a:lnTo>
                <a:lnTo>
                  <a:pt x="4066" y="19440"/>
                </a:lnTo>
                <a:lnTo>
                  <a:pt x="5082" y="19920"/>
                </a:lnTo>
                <a:lnTo>
                  <a:pt x="5845" y="20160"/>
                </a:lnTo>
                <a:lnTo>
                  <a:pt x="6099" y="20160"/>
                </a:lnTo>
                <a:lnTo>
                  <a:pt x="6353" y="20400"/>
                </a:lnTo>
                <a:lnTo>
                  <a:pt x="9148" y="20400"/>
                </a:lnTo>
                <a:lnTo>
                  <a:pt x="9148" y="20640"/>
                </a:lnTo>
                <a:lnTo>
                  <a:pt x="9656" y="20880"/>
                </a:lnTo>
                <a:lnTo>
                  <a:pt x="9656" y="21120"/>
                </a:lnTo>
                <a:lnTo>
                  <a:pt x="9911" y="21360"/>
                </a:lnTo>
                <a:lnTo>
                  <a:pt x="10165" y="21360"/>
                </a:lnTo>
                <a:lnTo>
                  <a:pt x="10165" y="21600"/>
                </a:lnTo>
                <a:lnTo>
                  <a:pt x="12198" y="21600"/>
                </a:lnTo>
                <a:lnTo>
                  <a:pt x="12960" y="21360"/>
                </a:lnTo>
                <a:lnTo>
                  <a:pt x="13722" y="21360"/>
                </a:lnTo>
                <a:lnTo>
                  <a:pt x="13722" y="20880"/>
                </a:lnTo>
                <a:lnTo>
                  <a:pt x="13468" y="20400"/>
                </a:lnTo>
                <a:lnTo>
                  <a:pt x="13468" y="19680"/>
                </a:lnTo>
                <a:lnTo>
                  <a:pt x="13722" y="19440"/>
                </a:lnTo>
                <a:lnTo>
                  <a:pt x="13722" y="18960"/>
                </a:lnTo>
                <a:lnTo>
                  <a:pt x="13976" y="18960"/>
                </a:lnTo>
                <a:lnTo>
                  <a:pt x="13976" y="18720"/>
                </a:lnTo>
                <a:lnTo>
                  <a:pt x="15501" y="18720"/>
                </a:lnTo>
                <a:lnTo>
                  <a:pt x="16264" y="18480"/>
                </a:lnTo>
                <a:lnTo>
                  <a:pt x="17026" y="18480"/>
                </a:lnTo>
                <a:lnTo>
                  <a:pt x="17026" y="18720"/>
                </a:lnTo>
                <a:lnTo>
                  <a:pt x="17280" y="18720"/>
                </a:lnTo>
                <a:lnTo>
                  <a:pt x="17788" y="18960"/>
                </a:lnTo>
                <a:lnTo>
                  <a:pt x="18042" y="19200"/>
                </a:lnTo>
                <a:lnTo>
                  <a:pt x="18042" y="19440"/>
                </a:lnTo>
                <a:lnTo>
                  <a:pt x="18296" y="19440"/>
                </a:lnTo>
                <a:lnTo>
                  <a:pt x="18551" y="19680"/>
                </a:lnTo>
                <a:lnTo>
                  <a:pt x="19313" y="19680"/>
                </a:lnTo>
                <a:lnTo>
                  <a:pt x="19313" y="19920"/>
                </a:lnTo>
                <a:lnTo>
                  <a:pt x="19821" y="19920"/>
                </a:lnTo>
                <a:lnTo>
                  <a:pt x="19821" y="19680"/>
                </a:lnTo>
                <a:lnTo>
                  <a:pt x="20075" y="19680"/>
                </a:lnTo>
                <a:lnTo>
                  <a:pt x="20075" y="19440"/>
                </a:lnTo>
                <a:lnTo>
                  <a:pt x="20329" y="19200"/>
                </a:lnTo>
                <a:lnTo>
                  <a:pt x="20329" y="18960"/>
                </a:lnTo>
                <a:lnTo>
                  <a:pt x="20584" y="18480"/>
                </a:lnTo>
                <a:lnTo>
                  <a:pt x="20584" y="18240"/>
                </a:lnTo>
                <a:lnTo>
                  <a:pt x="20838" y="18000"/>
                </a:lnTo>
                <a:lnTo>
                  <a:pt x="20838" y="16800"/>
                </a:lnTo>
                <a:lnTo>
                  <a:pt x="20584" y="16800"/>
                </a:lnTo>
                <a:lnTo>
                  <a:pt x="20329" y="16560"/>
                </a:lnTo>
                <a:lnTo>
                  <a:pt x="19567" y="16560"/>
                </a:lnTo>
                <a:lnTo>
                  <a:pt x="19313" y="16320"/>
                </a:lnTo>
                <a:lnTo>
                  <a:pt x="19313" y="16080"/>
                </a:lnTo>
                <a:lnTo>
                  <a:pt x="19059" y="15840"/>
                </a:lnTo>
                <a:lnTo>
                  <a:pt x="19059" y="14640"/>
                </a:lnTo>
                <a:lnTo>
                  <a:pt x="19821" y="13920"/>
                </a:lnTo>
                <a:lnTo>
                  <a:pt x="19821" y="13680"/>
                </a:lnTo>
                <a:lnTo>
                  <a:pt x="20075" y="13440"/>
                </a:lnTo>
                <a:lnTo>
                  <a:pt x="20075" y="12240"/>
                </a:lnTo>
                <a:lnTo>
                  <a:pt x="19821" y="12240"/>
                </a:lnTo>
                <a:lnTo>
                  <a:pt x="19313" y="11760"/>
                </a:lnTo>
                <a:lnTo>
                  <a:pt x="19059" y="11760"/>
                </a:lnTo>
                <a:lnTo>
                  <a:pt x="19059" y="11520"/>
                </a:lnTo>
                <a:lnTo>
                  <a:pt x="18805" y="11520"/>
                </a:lnTo>
                <a:lnTo>
                  <a:pt x="18805" y="11280"/>
                </a:lnTo>
                <a:lnTo>
                  <a:pt x="19059" y="11040"/>
                </a:lnTo>
                <a:lnTo>
                  <a:pt x="19059" y="10560"/>
                </a:lnTo>
                <a:lnTo>
                  <a:pt x="19313" y="10320"/>
                </a:lnTo>
                <a:lnTo>
                  <a:pt x="19313" y="10080"/>
                </a:lnTo>
                <a:lnTo>
                  <a:pt x="19567" y="9600"/>
                </a:lnTo>
                <a:lnTo>
                  <a:pt x="19821" y="9360"/>
                </a:lnTo>
                <a:lnTo>
                  <a:pt x="20075" y="9360"/>
                </a:lnTo>
                <a:lnTo>
                  <a:pt x="20075" y="9120"/>
                </a:lnTo>
                <a:lnTo>
                  <a:pt x="20329" y="9120"/>
                </a:lnTo>
                <a:lnTo>
                  <a:pt x="20838" y="8880"/>
                </a:lnTo>
                <a:lnTo>
                  <a:pt x="21346" y="8880"/>
                </a:lnTo>
                <a:lnTo>
                  <a:pt x="21092" y="8640"/>
                </a:lnTo>
                <a:lnTo>
                  <a:pt x="21092" y="7920"/>
                </a:lnTo>
                <a:lnTo>
                  <a:pt x="20838" y="7440"/>
                </a:lnTo>
                <a:lnTo>
                  <a:pt x="20838" y="6240"/>
                </a:lnTo>
                <a:lnTo>
                  <a:pt x="21346" y="5760"/>
                </a:lnTo>
                <a:lnTo>
                  <a:pt x="21600" y="5760"/>
                </a:lnTo>
                <a:lnTo>
                  <a:pt x="21600" y="5040"/>
                </a:lnTo>
                <a:lnTo>
                  <a:pt x="21346" y="5040"/>
                </a:lnTo>
                <a:lnTo>
                  <a:pt x="20329" y="4080"/>
                </a:lnTo>
                <a:lnTo>
                  <a:pt x="17026" y="4080"/>
                </a:lnTo>
                <a:lnTo>
                  <a:pt x="16518" y="3840"/>
                </a:lnTo>
                <a:lnTo>
                  <a:pt x="16264" y="3840"/>
                </a:lnTo>
                <a:lnTo>
                  <a:pt x="15755" y="3600"/>
                </a:lnTo>
                <a:lnTo>
                  <a:pt x="15501" y="3600"/>
                </a:lnTo>
                <a:lnTo>
                  <a:pt x="14993" y="3120"/>
                </a:lnTo>
                <a:lnTo>
                  <a:pt x="14993" y="2640"/>
                </a:lnTo>
                <a:lnTo>
                  <a:pt x="14739" y="2160"/>
                </a:lnTo>
                <a:lnTo>
                  <a:pt x="14231" y="1680"/>
                </a:lnTo>
                <a:lnTo>
                  <a:pt x="13722" y="1440"/>
                </a:lnTo>
                <a:lnTo>
                  <a:pt x="13214" y="1440"/>
                </a:lnTo>
                <a:lnTo>
                  <a:pt x="13214" y="1200"/>
                </a:lnTo>
                <a:lnTo>
                  <a:pt x="12960" y="1200"/>
                </a:lnTo>
                <a:lnTo>
                  <a:pt x="12960" y="480"/>
                </a:lnTo>
                <a:lnTo>
                  <a:pt x="13214" y="240"/>
                </a:lnTo>
                <a:lnTo>
                  <a:pt x="13214" y="0"/>
                </a:lnTo>
                <a:lnTo>
                  <a:pt x="12960" y="0"/>
                </a:lnTo>
                <a:lnTo>
                  <a:pt x="12452" y="240"/>
                </a:lnTo>
                <a:lnTo>
                  <a:pt x="11435" y="240"/>
                </a:lnTo>
                <a:lnTo>
                  <a:pt x="11435" y="48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81" name="Freeform 284"/>
          <p:cNvSpPr/>
          <p:nvPr/>
        </p:nvSpPr>
        <p:spPr>
          <a:xfrm>
            <a:off x="6531430" y="3584502"/>
            <a:ext cx="295226" cy="258787"/>
          </a:xfrm>
          <a:custGeom>
            <a:avLst/>
            <a:gdLst/>
            <a:ahLst/>
            <a:cxnLst>
              <a:cxn ang="0">
                <a:pos x="wd2" y="hd2"/>
              </a:cxn>
              <a:cxn ang="5400000">
                <a:pos x="wd2" y="hd2"/>
              </a:cxn>
              <a:cxn ang="10800000">
                <a:pos x="wd2" y="hd2"/>
              </a:cxn>
              <a:cxn ang="16200000">
                <a:pos x="wd2" y="hd2"/>
              </a:cxn>
            </a:cxnLst>
            <a:rect l="0" t="0" r="r" b="b"/>
            <a:pathLst>
              <a:path w="21600" h="21600" extrusionOk="0">
                <a:moveTo>
                  <a:pt x="11435" y="480"/>
                </a:moveTo>
                <a:lnTo>
                  <a:pt x="11181" y="480"/>
                </a:lnTo>
                <a:lnTo>
                  <a:pt x="11181" y="1200"/>
                </a:lnTo>
                <a:lnTo>
                  <a:pt x="10927" y="1680"/>
                </a:lnTo>
                <a:lnTo>
                  <a:pt x="10927" y="2160"/>
                </a:lnTo>
                <a:lnTo>
                  <a:pt x="10673" y="2160"/>
                </a:lnTo>
                <a:lnTo>
                  <a:pt x="10165" y="2640"/>
                </a:lnTo>
                <a:lnTo>
                  <a:pt x="9911" y="2640"/>
                </a:lnTo>
                <a:lnTo>
                  <a:pt x="9911" y="3120"/>
                </a:lnTo>
                <a:lnTo>
                  <a:pt x="9656" y="3360"/>
                </a:lnTo>
                <a:lnTo>
                  <a:pt x="9656" y="3600"/>
                </a:lnTo>
                <a:lnTo>
                  <a:pt x="8640" y="3600"/>
                </a:lnTo>
                <a:lnTo>
                  <a:pt x="8386" y="3360"/>
                </a:lnTo>
                <a:lnTo>
                  <a:pt x="8132" y="3360"/>
                </a:lnTo>
                <a:lnTo>
                  <a:pt x="8132" y="3600"/>
                </a:lnTo>
                <a:lnTo>
                  <a:pt x="7878" y="3840"/>
                </a:lnTo>
                <a:lnTo>
                  <a:pt x="7878" y="4560"/>
                </a:lnTo>
                <a:lnTo>
                  <a:pt x="7624" y="4560"/>
                </a:lnTo>
                <a:lnTo>
                  <a:pt x="7369" y="4800"/>
                </a:lnTo>
                <a:lnTo>
                  <a:pt x="6353" y="4800"/>
                </a:lnTo>
                <a:lnTo>
                  <a:pt x="6353" y="4560"/>
                </a:lnTo>
                <a:lnTo>
                  <a:pt x="6099" y="4560"/>
                </a:lnTo>
                <a:lnTo>
                  <a:pt x="6099" y="4320"/>
                </a:lnTo>
                <a:lnTo>
                  <a:pt x="5845" y="4080"/>
                </a:lnTo>
                <a:lnTo>
                  <a:pt x="5845" y="3840"/>
                </a:lnTo>
                <a:lnTo>
                  <a:pt x="5591" y="3840"/>
                </a:lnTo>
                <a:lnTo>
                  <a:pt x="5591" y="3600"/>
                </a:lnTo>
                <a:lnTo>
                  <a:pt x="4828" y="3600"/>
                </a:lnTo>
                <a:lnTo>
                  <a:pt x="4574" y="3840"/>
                </a:lnTo>
                <a:lnTo>
                  <a:pt x="4574" y="4320"/>
                </a:lnTo>
                <a:lnTo>
                  <a:pt x="4828" y="4560"/>
                </a:lnTo>
                <a:lnTo>
                  <a:pt x="4828" y="5760"/>
                </a:lnTo>
                <a:lnTo>
                  <a:pt x="4574" y="5760"/>
                </a:lnTo>
                <a:lnTo>
                  <a:pt x="4574" y="6000"/>
                </a:lnTo>
                <a:lnTo>
                  <a:pt x="3049" y="6000"/>
                </a:lnTo>
                <a:lnTo>
                  <a:pt x="2795" y="6240"/>
                </a:lnTo>
                <a:lnTo>
                  <a:pt x="2541" y="6240"/>
                </a:lnTo>
                <a:lnTo>
                  <a:pt x="2033" y="6720"/>
                </a:lnTo>
                <a:lnTo>
                  <a:pt x="254" y="6720"/>
                </a:lnTo>
                <a:lnTo>
                  <a:pt x="254" y="6960"/>
                </a:lnTo>
                <a:lnTo>
                  <a:pt x="0" y="6960"/>
                </a:lnTo>
                <a:lnTo>
                  <a:pt x="0" y="8160"/>
                </a:lnTo>
                <a:lnTo>
                  <a:pt x="508" y="8640"/>
                </a:lnTo>
                <a:lnTo>
                  <a:pt x="762" y="8640"/>
                </a:lnTo>
                <a:lnTo>
                  <a:pt x="1016" y="8880"/>
                </a:lnTo>
                <a:lnTo>
                  <a:pt x="1779" y="9120"/>
                </a:lnTo>
                <a:lnTo>
                  <a:pt x="2287" y="9120"/>
                </a:lnTo>
                <a:lnTo>
                  <a:pt x="2795" y="9360"/>
                </a:lnTo>
                <a:lnTo>
                  <a:pt x="3049" y="9600"/>
                </a:lnTo>
                <a:lnTo>
                  <a:pt x="3304" y="9600"/>
                </a:lnTo>
                <a:lnTo>
                  <a:pt x="4574" y="10800"/>
                </a:lnTo>
                <a:lnTo>
                  <a:pt x="4574" y="11280"/>
                </a:lnTo>
                <a:lnTo>
                  <a:pt x="4828" y="11760"/>
                </a:lnTo>
                <a:lnTo>
                  <a:pt x="4828" y="12240"/>
                </a:lnTo>
                <a:lnTo>
                  <a:pt x="5082" y="12480"/>
                </a:lnTo>
                <a:lnTo>
                  <a:pt x="5082" y="12720"/>
                </a:lnTo>
                <a:lnTo>
                  <a:pt x="5336" y="12720"/>
                </a:lnTo>
                <a:lnTo>
                  <a:pt x="6099" y="13440"/>
                </a:lnTo>
                <a:lnTo>
                  <a:pt x="6099" y="13680"/>
                </a:lnTo>
                <a:lnTo>
                  <a:pt x="5845" y="13920"/>
                </a:lnTo>
                <a:lnTo>
                  <a:pt x="5336" y="13920"/>
                </a:lnTo>
                <a:lnTo>
                  <a:pt x="5336" y="14160"/>
                </a:lnTo>
                <a:lnTo>
                  <a:pt x="5082" y="14160"/>
                </a:lnTo>
                <a:lnTo>
                  <a:pt x="5082" y="14640"/>
                </a:lnTo>
                <a:lnTo>
                  <a:pt x="4828" y="15120"/>
                </a:lnTo>
                <a:lnTo>
                  <a:pt x="4828" y="18000"/>
                </a:lnTo>
                <a:lnTo>
                  <a:pt x="4574" y="18240"/>
                </a:lnTo>
                <a:lnTo>
                  <a:pt x="4574" y="18720"/>
                </a:lnTo>
                <a:lnTo>
                  <a:pt x="4320" y="19200"/>
                </a:lnTo>
                <a:lnTo>
                  <a:pt x="4066" y="19440"/>
                </a:lnTo>
                <a:lnTo>
                  <a:pt x="5082" y="19920"/>
                </a:lnTo>
                <a:lnTo>
                  <a:pt x="5845" y="20160"/>
                </a:lnTo>
                <a:lnTo>
                  <a:pt x="6099" y="20160"/>
                </a:lnTo>
                <a:lnTo>
                  <a:pt x="6353" y="20400"/>
                </a:lnTo>
                <a:lnTo>
                  <a:pt x="9148" y="20400"/>
                </a:lnTo>
                <a:lnTo>
                  <a:pt x="9148" y="20640"/>
                </a:lnTo>
                <a:lnTo>
                  <a:pt x="9656" y="20880"/>
                </a:lnTo>
                <a:lnTo>
                  <a:pt x="9656" y="21120"/>
                </a:lnTo>
                <a:lnTo>
                  <a:pt x="9911" y="21360"/>
                </a:lnTo>
                <a:lnTo>
                  <a:pt x="10165" y="21360"/>
                </a:lnTo>
                <a:lnTo>
                  <a:pt x="10165" y="21600"/>
                </a:lnTo>
                <a:lnTo>
                  <a:pt x="12198" y="21600"/>
                </a:lnTo>
                <a:lnTo>
                  <a:pt x="12960" y="21360"/>
                </a:lnTo>
                <a:lnTo>
                  <a:pt x="13722" y="21360"/>
                </a:lnTo>
                <a:lnTo>
                  <a:pt x="13722" y="20880"/>
                </a:lnTo>
                <a:lnTo>
                  <a:pt x="13468" y="20400"/>
                </a:lnTo>
                <a:lnTo>
                  <a:pt x="13468" y="19680"/>
                </a:lnTo>
                <a:lnTo>
                  <a:pt x="13722" y="19440"/>
                </a:lnTo>
                <a:lnTo>
                  <a:pt x="13722" y="18960"/>
                </a:lnTo>
                <a:lnTo>
                  <a:pt x="13976" y="18960"/>
                </a:lnTo>
                <a:lnTo>
                  <a:pt x="13976" y="18720"/>
                </a:lnTo>
                <a:lnTo>
                  <a:pt x="15501" y="18720"/>
                </a:lnTo>
                <a:lnTo>
                  <a:pt x="16264" y="18480"/>
                </a:lnTo>
                <a:lnTo>
                  <a:pt x="17026" y="18480"/>
                </a:lnTo>
                <a:lnTo>
                  <a:pt x="17026" y="18720"/>
                </a:lnTo>
                <a:lnTo>
                  <a:pt x="17280" y="18720"/>
                </a:lnTo>
                <a:lnTo>
                  <a:pt x="17788" y="18960"/>
                </a:lnTo>
                <a:lnTo>
                  <a:pt x="18042" y="19200"/>
                </a:lnTo>
                <a:lnTo>
                  <a:pt x="18042" y="19440"/>
                </a:lnTo>
                <a:lnTo>
                  <a:pt x="18296" y="19440"/>
                </a:lnTo>
                <a:lnTo>
                  <a:pt x="18551" y="19680"/>
                </a:lnTo>
                <a:lnTo>
                  <a:pt x="19313" y="19680"/>
                </a:lnTo>
                <a:lnTo>
                  <a:pt x="19313" y="19920"/>
                </a:lnTo>
                <a:lnTo>
                  <a:pt x="19821" y="19920"/>
                </a:lnTo>
                <a:lnTo>
                  <a:pt x="19821" y="19680"/>
                </a:lnTo>
                <a:lnTo>
                  <a:pt x="20075" y="19680"/>
                </a:lnTo>
                <a:lnTo>
                  <a:pt x="20075" y="19440"/>
                </a:lnTo>
                <a:lnTo>
                  <a:pt x="20329" y="19200"/>
                </a:lnTo>
                <a:lnTo>
                  <a:pt x="20329" y="18960"/>
                </a:lnTo>
                <a:lnTo>
                  <a:pt x="20584" y="18480"/>
                </a:lnTo>
                <a:lnTo>
                  <a:pt x="20584" y="18240"/>
                </a:lnTo>
                <a:lnTo>
                  <a:pt x="20838" y="18000"/>
                </a:lnTo>
                <a:lnTo>
                  <a:pt x="20838" y="16800"/>
                </a:lnTo>
                <a:lnTo>
                  <a:pt x="20584" y="16800"/>
                </a:lnTo>
                <a:lnTo>
                  <a:pt x="20329" y="16560"/>
                </a:lnTo>
                <a:lnTo>
                  <a:pt x="19567" y="16560"/>
                </a:lnTo>
                <a:lnTo>
                  <a:pt x="19313" y="16320"/>
                </a:lnTo>
                <a:lnTo>
                  <a:pt x="19313" y="16080"/>
                </a:lnTo>
                <a:lnTo>
                  <a:pt x="19059" y="15840"/>
                </a:lnTo>
                <a:lnTo>
                  <a:pt x="19059" y="14640"/>
                </a:lnTo>
                <a:lnTo>
                  <a:pt x="19821" y="13920"/>
                </a:lnTo>
                <a:lnTo>
                  <a:pt x="19821" y="13680"/>
                </a:lnTo>
                <a:lnTo>
                  <a:pt x="20075" y="13440"/>
                </a:lnTo>
                <a:lnTo>
                  <a:pt x="20075" y="12240"/>
                </a:lnTo>
                <a:lnTo>
                  <a:pt x="19821" y="12240"/>
                </a:lnTo>
                <a:lnTo>
                  <a:pt x="19313" y="11760"/>
                </a:lnTo>
                <a:lnTo>
                  <a:pt x="19059" y="11760"/>
                </a:lnTo>
                <a:lnTo>
                  <a:pt x="19059" y="11520"/>
                </a:lnTo>
                <a:lnTo>
                  <a:pt x="18805" y="11520"/>
                </a:lnTo>
                <a:lnTo>
                  <a:pt x="18805" y="11280"/>
                </a:lnTo>
                <a:lnTo>
                  <a:pt x="19059" y="11040"/>
                </a:lnTo>
                <a:lnTo>
                  <a:pt x="19059" y="10560"/>
                </a:lnTo>
                <a:lnTo>
                  <a:pt x="19313" y="10320"/>
                </a:lnTo>
                <a:lnTo>
                  <a:pt x="19313" y="10080"/>
                </a:lnTo>
                <a:lnTo>
                  <a:pt x="19567" y="9600"/>
                </a:lnTo>
                <a:lnTo>
                  <a:pt x="19821" y="9360"/>
                </a:lnTo>
                <a:lnTo>
                  <a:pt x="20075" y="9360"/>
                </a:lnTo>
                <a:lnTo>
                  <a:pt x="20075" y="9120"/>
                </a:lnTo>
                <a:lnTo>
                  <a:pt x="20329" y="9120"/>
                </a:lnTo>
                <a:lnTo>
                  <a:pt x="20838" y="8880"/>
                </a:lnTo>
                <a:lnTo>
                  <a:pt x="21346" y="8880"/>
                </a:lnTo>
                <a:lnTo>
                  <a:pt x="21092" y="8640"/>
                </a:lnTo>
                <a:lnTo>
                  <a:pt x="21092" y="7920"/>
                </a:lnTo>
                <a:lnTo>
                  <a:pt x="20838" y="7440"/>
                </a:lnTo>
                <a:lnTo>
                  <a:pt x="20838" y="6240"/>
                </a:lnTo>
                <a:lnTo>
                  <a:pt x="21346" y="5760"/>
                </a:lnTo>
                <a:lnTo>
                  <a:pt x="21600" y="5760"/>
                </a:lnTo>
                <a:lnTo>
                  <a:pt x="21600" y="5040"/>
                </a:lnTo>
                <a:lnTo>
                  <a:pt x="21346" y="5040"/>
                </a:lnTo>
                <a:lnTo>
                  <a:pt x="20329" y="4080"/>
                </a:lnTo>
                <a:lnTo>
                  <a:pt x="17026" y="4080"/>
                </a:lnTo>
                <a:lnTo>
                  <a:pt x="16518" y="3840"/>
                </a:lnTo>
                <a:lnTo>
                  <a:pt x="16264" y="3840"/>
                </a:lnTo>
                <a:lnTo>
                  <a:pt x="15755" y="3600"/>
                </a:lnTo>
                <a:lnTo>
                  <a:pt x="15501" y="3600"/>
                </a:lnTo>
                <a:lnTo>
                  <a:pt x="14993" y="3120"/>
                </a:lnTo>
                <a:lnTo>
                  <a:pt x="14993" y="2640"/>
                </a:lnTo>
                <a:lnTo>
                  <a:pt x="14739" y="2160"/>
                </a:lnTo>
                <a:lnTo>
                  <a:pt x="14231" y="1680"/>
                </a:lnTo>
                <a:lnTo>
                  <a:pt x="13722" y="1440"/>
                </a:lnTo>
                <a:lnTo>
                  <a:pt x="13214" y="1440"/>
                </a:lnTo>
                <a:lnTo>
                  <a:pt x="13214" y="1200"/>
                </a:lnTo>
                <a:lnTo>
                  <a:pt x="12960" y="1200"/>
                </a:lnTo>
                <a:lnTo>
                  <a:pt x="12960" y="480"/>
                </a:lnTo>
                <a:lnTo>
                  <a:pt x="13214" y="240"/>
                </a:lnTo>
                <a:lnTo>
                  <a:pt x="13214" y="0"/>
                </a:lnTo>
                <a:lnTo>
                  <a:pt x="12960" y="0"/>
                </a:lnTo>
                <a:lnTo>
                  <a:pt x="12452" y="240"/>
                </a:lnTo>
                <a:lnTo>
                  <a:pt x="11435" y="240"/>
                </a:lnTo>
                <a:lnTo>
                  <a:pt x="11435" y="48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82" name="Freeform 285"/>
          <p:cNvSpPr/>
          <p:nvPr/>
        </p:nvSpPr>
        <p:spPr>
          <a:xfrm>
            <a:off x="6850967" y="3828910"/>
            <a:ext cx="27786" cy="40256"/>
          </a:xfrm>
          <a:custGeom>
            <a:avLst/>
            <a:gdLst/>
            <a:ahLst/>
            <a:cxnLst>
              <a:cxn ang="0">
                <a:pos x="wd2" y="hd2"/>
              </a:cxn>
              <a:cxn ang="5400000">
                <a:pos x="wd2" y="hd2"/>
              </a:cxn>
              <a:cxn ang="10800000">
                <a:pos x="wd2" y="hd2"/>
              </a:cxn>
              <a:cxn ang="16200000">
                <a:pos x="wd2" y="hd2"/>
              </a:cxn>
            </a:cxnLst>
            <a:rect l="0" t="0" r="r" b="b"/>
            <a:pathLst>
              <a:path w="21600" h="21600" extrusionOk="0">
                <a:moveTo>
                  <a:pt x="16200" y="0"/>
                </a:moveTo>
                <a:lnTo>
                  <a:pt x="16200" y="1543"/>
                </a:lnTo>
                <a:lnTo>
                  <a:pt x="13500" y="1543"/>
                </a:lnTo>
                <a:lnTo>
                  <a:pt x="13500" y="4629"/>
                </a:lnTo>
                <a:lnTo>
                  <a:pt x="10800" y="4629"/>
                </a:lnTo>
                <a:lnTo>
                  <a:pt x="5400" y="6171"/>
                </a:lnTo>
                <a:lnTo>
                  <a:pt x="0" y="9257"/>
                </a:lnTo>
                <a:lnTo>
                  <a:pt x="0" y="12343"/>
                </a:lnTo>
                <a:lnTo>
                  <a:pt x="2700" y="13886"/>
                </a:lnTo>
                <a:lnTo>
                  <a:pt x="2700" y="16971"/>
                </a:lnTo>
                <a:lnTo>
                  <a:pt x="5400" y="16971"/>
                </a:lnTo>
                <a:lnTo>
                  <a:pt x="8100" y="18514"/>
                </a:lnTo>
                <a:lnTo>
                  <a:pt x="8100" y="20057"/>
                </a:lnTo>
                <a:lnTo>
                  <a:pt x="10800" y="20057"/>
                </a:lnTo>
                <a:lnTo>
                  <a:pt x="10800" y="21600"/>
                </a:lnTo>
                <a:lnTo>
                  <a:pt x="13500" y="21600"/>
                </a:lnTo>
                <a:lnTo>
                  <a:pt x="18900" y="18514"/>
                </a:lnTo>
                <a:lnTo>
                  <a:pt x="18900" y="16971"/>
                </a:lnTo>
                <a:lnTo>
                  <a:pt x="21600" y="15429"/>
                </a:lnTo>
                <a:lnTo>
                  <a:pt x="21600" y="3086"/>
                </a:lnTo>
                <a:lnTo>
                  <a:pt x="18900" y="1543"/>
                </a:lnTo>
                <a:lnTo>
                  <a:pt x="18900" y="0"/>
                </a:lnTo>
                <a:lnTo>
                  <a:pt x="16200" y="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83" name="Freeform 286"/>
          <p:cNvSpPr/>
          <p:nvPr/>
        </p:nvSpPr>
        <p:spPr>
          <a:xfrm>
            <a:off x="6850967" y="3828910"/>
            <a:ext cx="27786" cy="40256"/>
          </a:xfrm>
          <a:custGeom>
            <a:avLst/>
            <a:gdLst/>
            <a:ahLst/>
            <a:cxnLst>
              <a:cxn ang="0">
                <a:pos x="wd2" y="hd2"/>
              </a:cxn>
              <a:cxn ang="5400000">
                <a:pos x="wd2" y="hd2"/>
              </a:cxn>
              <a:cxn ang="10800000">
                <a:pos x="wd2" y="hd2"/>
              </a:cxn>
              <a:cxn ang="16200000">
                <a:pos x="wd2" y="hd2"/>
              </a:cxn>
            </a:cxnLst>
            <a:rect l="0" t="0" r="r" b="b"/>
            <a:pathLst>
              <a:path w="21600" h="21600" extrusionOk="0">
                <a:moveTo>
                  <a:pt x="16200" y="0"/>
                </a:moveTo>
                <a:lnTo>
                  <a:pt x="16200" y="1543"/>
                </a:lnTo>
                <a:lnTo>
                  <a:pt x="13500" y="1543"/>
                </a:lnTo>
                <a:lnTo>
                  <a:pt x="13500" y="4629"/>
                </a:lnTo>
                <a:lnTo>
                  <a:pt x="10800" y="4629"/>
                </a:lnTo>
                <a:lnTo>
                  <a:pt x="5400" y="6171"/>
                </a:lnTo>
                <a:lnTo>
                  <a:pt x="0" y="9257"/>
                </a:lnTo>
                <a:lnTo>
                  <a:pt x="0" y="12343"/>
                </a:lnTo>
                <a:lnTo>
                  <a:pt x="2700" y="13886"/>
                </a:lnTo>
                <a:lnTo>
                  <a:pt x="2700" y="16971"/>
                </a:lnTo>
                <a:lnTo>
                  <a:pt x="5400" y="16971"/>
                </a:lnTo>
                <a:lnTo>
                  <a:pt x="8100" y="18514"/>
                </a:lnTo>
                <a:lnTo>
                  <a:pt x="8100" y="20057"/>
                </a:lnTo>
                <a:lnTo>
                  <a:pt x="10800" y="20057"/>
                </a:lnTo>
                <a:lnTo>
                  <a:pt x="10800" y="21600"/>
                </a:lnTo>
                <a:lnTo>
                  <a:pt x="13500" y="21600"/>
                </a:lnTo>
                <a:lnTo>
                  <a:pt x="18900" y="18514"/>
                </a:lnTo>
                <a:lnTo>
                  <a:pt x="18900" y="16971"/>
                </a:lnTo>
                <a:lnTo>
                  <a:pt x="21600" y="15429"/>
                </a:lnTo>
                <a:lnTo>
                  <a:pt x="21600" y="3086"/>
                </a:lnTo>
                <a:lnTo>
                  <a:pt x="18900" y="1543"/>
                </a:lnTo>
                <a:lnTo>
                  <a:pt x="18900" y="0"/>
                </a:lnTo>
                <a:lnTo>
                  <a:pt x="16200" y="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84" name="Freeform 287"/>
          <p:cNvSpPr/>
          <p:nvPr/>
        </p:nvSpPr>
        <p:spPr>
          <a:xfrm>
            <a:off x="6965584" y="3952554"/>
            <a:ext cx="55572" cy="28755"/>
          </a:xfrm>
          <a:custGeom>
            <a:avLst/>
            <a:gdLst/>
            <a:ahLst/>
            <a:cxnLst>
              <a:cxn ang="0">
                <a:pos x="wd2" y="hd2"/>
              </a:cxn>
              <a:cxn ang="5400000">
                <a:pos x="wd2" y="hd2"/>
              </a:cxn>
              <a:cxn ang="10800000">
                <a:pos x="wd2" y="hd2"/>
              </a:cxn>
              <a:cxn ang="16200000">
                <a:pos x="wd2" y="hd2"/>
              </a:cxn>
            </a:cxnLst>
            <a:rect l="0" t="0" r="r" b="b"/>
            <a:pathLst>
              <a:path w="21600" h="21600" extrusionOk="0">
                <a:moveTo>
                  <a:pt x="18900" y="2160"/>
                </a:moveTo>
                <a:lnTo>
                  <a:pt x="17550" y="0"/>
                </a:lnTo>
                <a:lnTo>
                  <a:pt x="16200" y="0"/>
                </a:lnTo>
                <a:lnTo>
                  <a:pt x="16200" y="2160"/>
                </a:lnTo>
                <a:lnTo>
                  <a:pt x="12150" y="2160"/>
                </a:lnTo>
                <a:lnTo>
                  <a:pt x="12150" y="4320"/>
                </a:lnTo>
                <a:lnTo>
                  <a:pt x="9450" y="4320"/>
                </a:lnTo>
                <a:lnTo>
                  <a:pt x="8100" y="2160"/>
                </a:lnTo>
                <a:lnTo>
                  <a:pt x="0" y="2160"/>
                </a:lnTo>
                <a:lnTo>
                  <a:pt x="0" y="4320"/>
                </a:lnTo>
                <a:lnTo>
                  <a:pt x="1350" y="4320"/>
                </a:lnTo>
                <a:lnTo>
                  <a:pt x="1350" y="6480"/>
                </a:lnTo>
                <a:lnTo>
                  <a:pt x="2700" y="6480"/>
                </a:lnTo>
                <a:lnTo>
                  <a:pt x="2700" y="10800"/>
                </a:lnTo>
                <a:lnTo>
                  <a:pt x="4050" y="12960"/>
                </a:lnTo>
                <a:lnTo>
                  <a:pt x="4050" y="15120"/>
                </a:lnTo>
                <a:lnTo>
                  <a:pt x="9450" y="15120"/>
                </a:lnTo>
                <a:lnTo>
                  <a:pt x="10800" y="17280"/>
                </a:lnTo>
                <a:lnTo>
                  <a:pt x="12150" y="17280"/>
                </a:lnTo>
                <a:lnTo>
                  <a:pt x="17550" y="21600"/>
                </a:lnTo>
                <a:lnTo>
                  <a:pt x="21600" y="21600"/>
                </a:lnTo>
                <a:lnTo>
                  <a:pt x="21600" y="19440"/>
                </a:lnTo>
                <a:lnTo>
                  <a:pt x="20250" y="17280"/>
                </a:lnTo>
                <a:lnTo>
                  <a:pt x="20250" y="6480"/>
                </a:lnTo>
                <a:lnTo>
                  <a:pt x="18900" y="4320"/>
                </a:lnTo>
                <a:lnTo>
                  <a:pt x="18900" y="216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85" name="Freeform 288"/>
          <p:cNvSpPr/>
          <p:nvPr/>
        </p:nvSpPr>
        <p:spPr>
          <a:xfrm>
            <a:off x="6965584" y="3952554"/>
            <a:ext cx="55572" cy="28755"/>
          </a:xfrm>
          <a:custGeom>
            <a:avLst/>
            <a:gdLst/>
            <a:ahLst/>
            <a:cxnLst>
              <a:cxn ang="0">
                <a:pos x="wd2" y="hd2"/>
              </a:cxn>
              <a:cxn ang="5400000">
                <a:pos x="wd2" y="hd2"/>
              </a:cxn>
              <a:cxn ang="10800000">
                <a:pos x="wd2" y="hd2"/>
              </a:cxn>
              <a:cxn ang="16200000">
                <a:pos x="wd2" y="hd2"/>
              </a:cxn>
            </a:cxnLst>
            <a:rect l="0" t="0" r="r" b="b"/>
            <a:pathLst>
              <a:path w="21600" h="21600" extrusionOk="0">
                <a:moveTo>
                  <a:pt x="18900" y="2160"/>
                </a:moveTo>
                <a:lnTo>
                  <a:pt x="17550" y="0"/>
                </a:lnTo>
                <a:lnTo>
                  <a:pt x="16200" y="0"/>
                </a:lnTo>
                <a:lnTo>
                  <a:pt x="16200" y="2160"/>
                </a:lnTo>
                <a:lnTo>
                  <a:pt x="12150" y="2160"/>
                </a:lnTo>
                <a:lnTo>
                  <a:pt x="12150" y="4320"/>
                </a:lnTo>
                <a:lnTo>
                  <a:pt x="9450" y="4320"/>
                </a:lnTo>
                <a:lnTo>
                  <a:pt x="8100" y="2160"/>
                </a:lnTo>
                <a:lnTo>
                  <a:pt x="0" y="2160"/>
                </a:lnTo>
                <a:lnTo>
                  <a:pt x="0" y="4320"/>
                </a:lnTo>
                <a:lnTo>
                  <a:pt x="1350" y="4320"/>
                </a:lnTo>
                <a:lnTo>
                  <a:pt x="1350" y="6480"/>
                </a:lnTo>
                <a:lnTo>
                  <a:pt x="2700" y="6480"/>
                </a:lnTo>
                <a:lnTo>
                  <a:pt x="2700" y="10800"/>
                </a:lnTo>
                <a:lnTo>
                  <a:pt x="4050" y="12960"/>
                </a:lnTo>
                <a:lnTo>
                  <a:pt x="4050" y="15120"/>
                </a:lnTo>
                <a:lnTo>
                  <a:pt x="9450" y="15120"/>
                </a:lnTo>
                <a:lnTo>
                  <a:pt x="10800" y="17280"/>
                </a:lnTo>
                <a:lnTo>
                  <a:pt x="12150" y="17280"/>
                </a:lnTo>
                <a:lnTo>
                  <a:pt x="17550" y="21600"/>
                </a:lnTo>
                <a:lnTo>
                  <a:pt x="21600" y="21600"/>
                </a:lnTo>
                <a:lnTo>
                  <a:pt x="21600" y="19440"/>
                </a:lnTo>
                <a:lnTo>
                  <a:pt x="20250" y="17280"/>
                </a:lnTo>
                <a:lnTo>
                  <a:pt x="20250" y="6480"/>
                </a:lnTo>
                <a:lnTo>
                  <a:pt x="18900" y="4320"/>
                </a:lnTo>
                <a:lnTo>
                  <a:pt x="18900" y="216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86" name="Freeform 289"/>
          <p:cNvSpPr/>
          <p:nvPr/>
        </p:nvSpPr>
        <p:spPr>
          <a:xfrm>
            <a:off x="6791922" y="3708143"/>
            <a:ext cx="302171" cy="244411"/>
          </a:xfrm>
          <a:custGeom>
            <a:avLst/>
            <a:gdLst/>
            <a:ahLst/>
            <a:cxnLst>
              <a:cxn ang="0">
                <a:pos x="wd2" y="hd2"/>
              </a:cxn>
              <a:cxn ang="5400000">
                <a:pos x="wd2" y="hd2"/>
              </a:cxn>
              <a:cxn ang="10800000">
                <a:pos x="wd2" y="hd2"/>
              </a:cxn>
              <a:cxn ang="16200000">
                <a:pos x="wd2" y="hd2"/>
              </a:cxn>
            </a:cxnLst>
            <a:rect l="0" t="0" r="r" b="b"/>
            <a:pathLst>
              <a:path w="21600" h="21600" extrusionOk="0">
                <a:moveTo>
                  <a:pt x="1490" y="8132"/>
                </a:moveTo>
                <a:lnTo>
                  <a:pt x="1490" y="7624"/>
                </a:lnTo>
                <a:lnTo>
                  <a:pt x="1738" y="7369"/>
                </a:lnTo>
                <a:lnTo>
                  <a:pt x="1490" y="7115"/>
                </a:lnTo>
                <a:lnTo>
                  <a:pt x="1490" y="6861"/>
                </a:lnTo>
                <a:lnTo>
                  <a:pt x="1241" y="6861"/>
                </a:lnTo>
                <a:lnTo>
                  <a:pt x="993" y="6607"/>
                </a:lnTo>
                <a:lnTo>
                  <a:pt x="497" y="6607"/>
                </a:lnTo>
                <a:lnTo>
                  <a:pt x="0" y="6099"/>
                </a:lnTo>
                <a:lnTo>
                  <a:pt x="0" y="4320"/>
                </a:lnTo>
                <a:lnTo>
                  <a:pt x="497" y="4066"/>
                </a:lnTo>
                <a:lnTo>
                  <a:pt x="497" y="3812"/>
                </a:lnTo>
                <a:lnTo>
                  <a:pt x="745" y="3558"/>
                </a:lnTo>
                <a:lnTo>
                  <a:pt x="745" y="2033"/>
                </a:lnTo>
                <a:lnTo>
                  <a:pt x="2483" y="2033"/>
                </a:lnTo>
                <a:lnTo>
                  <a:pt x="2731" y="1779"/>
                </a:lnTo>
                <a:lnTo>
                  <a:pt x="2731" y="1525"/>
                </a:lnTo>
                <a:lnTo>
                  <a:pt x="2979" y="1525"/>
                </a:lnTo>
                <a:lnTo>
                  <a:pt x="2979" y="1271"/>
                </a:lnTo>
                <a:lnTo>
                  <a:pt x="3228" y="1271"/>
                </a:lnTo>
                <a:lnTo>
                  <a:pt x="3476" y="1525"/>
                </a:lnTo>
                <a:lnTo>
                  <a:pt x="3476" y="1779"/>
                </a:lnTo>
                <a:lnTo>
                  <a:pt x="3724" y="2033"/>
                </a:lnTo>
                <a:lnTo>
                  <a:pt x="3972" y="2033"/>
                </a:lnTo>
                <a:lnTo>
                  <a:pt x="4221" y="1779"/>
                </a:lnTo>
                <a:lnTo>
                  <a:pt x="4221" y="1525"/>
                </a:lnTo>
                <a:lnTo>
                  <a:pt x="4717" y="1525"/>
                </a:lnTo>
                <a:lnTo>
                  <a:pt x="4966" y="1779"/>
                </a:lnTo>
                <a:lnTo>
                  <a:pt x="5214" y="1779"/>
                </a:lnTo>
                <a:lnTo>
                  <a:pt x="5214" y="1525"/>
                </a:lnTo>
                <a:lnTo>
                  <a:pt x="5462" y="1525"/>
                </a:lnTo>
                <a:lnTo>
                  <a:pt x="5462" y="1016"/>
                </a:lnTo>
                <a:lnTo>
                  <a:pt x="5710" y="508"/>
                </a:lnTo>
                <a:lnTo>
                  <a:pt x="5710" y="254"/>
                </a:lnTo>
                <a:lnTo>
                  <a:pt x="5959" y="508"/>
                </a:lnTo>
                <a:lnTo>
                  <a:pt x="6207" y="508"/>
                </a:lnTo>
                <a:lnTo>
                  <a:pt x="6455" y="762"/>
                </a:lnTo>
                <a:lnTo>
                  <a:pt x="8690" y="762"/>
                </a:lnTo>
                <a:lnTo>
                  <a:pt x="8690" y="508"/>
                </a:lnTo>
                <a:lnTo>
                  <a:pt x="9186" y="254"/>
                </a:lnTo>
                <a:lnTo>
                  <a:pt x="9434" y="0"/>
                </a:lnTo>
                <a:lnTo>
                  <a:pt x="10179" y="0"/>
                </a:lnTo>
                <a:lnTo>
                  <a:pt x="10676" y="508"/>
                </a:lnTo>
                <a:lnTo>
                  <a:pt x="10924" y="1016"/>
                </a:lnTo>
                <a:lnTo>
                  <a:pt x="11172" y="1271"/>
                </a:lnTo>
                <a:lnTo>
                  <a:pt x="11421" y="2541"/>
                </a:lnTo>
                <a:lnTo>
                  <a:pt x="11172" y="3049"/>
                </a:lnTo>
                <a:lnTo>
                  <a:pt x="10676" y="3304"/>
                </a:lnTo>
                <a:lnTo>
                  <a:pt x="10428" y="3558"/>
                </a:lnTo>
                <a:lnTo>
                  <a:pt x="10428" y="3812"/>
                </a:lnTo>
                <a:lnTo>
                  <a:pt x="10179" y="4320"/>
                </a:lnTo>
                <a:lnTo>
                  <a:pt x="10179" y="4828"/>
                </a:lnTo>
                <a:lnTo>
                  <a:pt x="9931" y="4828"/>
                </a:lnTo>
                <a:lnTo>
                  <a:pt x="9931" y="6099"/>
                </a:lnTo>
                <a:lnTo>
                  <a:pt x="10179" y="6353"/>
                </a:lnTo>
                <a:lnTo>
                  <a:pt x="10179" y="6607"/>
                </a:lnTo>
                <a:lnTo>
                  <a:pt x="10676" y="6607"/>
                </a:lnTo>
                <a:lnTo>
                  <a:pt x="11172" y="7115"/>
                </a:lnTo>
                <a:lnTo>
                  <a:pt x="11172" y="7369"/>
                </a:lnTo>
                <a:lnTo>
                  <a:pt x="11421" y="7624"/>
                </a:lnTo>
                <a:lnTo>
                  <a:pt x="11421" y="7878"/>
                </a:lnTo>
                <a:lnTo>
                  <a:pt x="11669" y="8386"/>
                </a:lnTo>
                <a:lnTo>
                  <a:pt x="11917" y="8640"/>
                </a:lnTo>
                <a:lnTo>
                  <a:pt x="12166" y="9148"/>
                </a:lnTo>
                <a:lnTo>
                  <a:pt x="12662" y="9656"/>
                </a:lnTo>
                <a:lnTo>
                  <a:pt x="12910" y="10165"/>
                </a:lnTo>
                <a:lnTo>
                  <a:pt x="13407" y="10673"/>
                </a:lnTo>
                <a:lnTo>
                  <a:pt x="13655" y="11181"/>
                </a:lnTo>
                <a:lnTo>
                  <a:pt x="15145" y="12706"/>
                </a:lnTo>
                <a:lnTo>
                  <a:pt x="15393" y="12706"/>
                </a:lnTo>
                <a:lnTo>
                  <a:pt x="15393" y="12960"/>
                </a:lnTo>
                <a:lnTo>
                  <a:pt x="16883" y="12960"/>
                </a:lnTo>
                <a:lnTo>
                  <a:pt x="17131" y="12706"/>
                </a:lnTo>
                <a:lnTo>
                  <a:pt x="17628" y="12706"/>
                </a:lnTo>
                <a:lnTo>
                  <a:pt x="17628" y="13468"/>
                </a:lnTo>
                <a:lnTo>
                  <a:pt x="17876" y="13468"/>
                </a:lnTo>
                <a:lnTo>
                  <a:pt x="17876" y="13722"/>
                </a:lnTo>
                <a:lnTo>
                  <a:pt x="18621" y="14485"/>
                </a:lnTo>
                <a:lnTo>
                  <a:pt x="18621" y="14993"/>
                </a:lnTo>
                <a:lnTo>
                  <a:pt x="18869" y="14993"/>
                </a:lnTo>
                <a:lnTo>
                  <a:pt x="18869" y="15247"/>
                </a:lnTo>
                <a:lnTo>
                  <a:pt x="19117" y="15501"/>
                </a:lnTo>
                <a:lnTo>
                  <a:pt x="19366" y="15501"/>
                </a:lnTo>
                <a:lnTo>
                  <a:pt x="19614" y="15755"/>
                </a:lnTo>
                <a:lnTo>
                  <a:pt x="20110" y="16009"/>
                </a:lnTo>
                <a:lnTo>
                  <a:pt x="21352" y="17280"/>
                </a:lnTo>
                <a:lnTo>
                  <a:pt x="21352" y="17534"/>
                </a:lnTo>
                <a:lnTo>
                  <a:pt x="21600" y="17534"/>
                </a:lnTo>
                <a:lnTo>
                  <a:pt x="21600" y="17788"/>
                </a:lnTo>
                <a:lnTo>
                  <a:pt x="21352" y="17788"/>
                </a:lnTo>
                <a:lnTo>
                  <a:pt x="21352" y="18042"/>
                </a:lnTo>
                <a:lnTo>
                  <a:pt x="20855" y="18042"/>
                </a:lnTo>
                <a:lnTo>
                  <a:pt x="20855" y="18296"/>
                </a:lnTo>
                <a:lnTo>
                  <a:pt x="20607" y="18042"/>
                </a:lnTo>
                <a:lnTo>
                  <a:pt x="20359" y="18042"/>
                </a:lnTo>
                <a:lnTo>
                  <a:pt x="20359" y="17788"/>
                </a:lnTo>
                <a:lnTo>
                  <a:pt x="20110" y="17788"/>
                </a:lnTo>
                <a:lnTo>
                  <a:pt x="19614" y="17280"/>
                </a:lnTo>
                <a:lnTo>
                  <a:pt x="19614" y="17026"/>
                </a:lnTo>
                <a:lnTo>
                  <a:pt x="18869" y="17026"/>
                </a:lnTo>
                <a:lnTo>
                  <a:pt x="18621" y="17280"/>
                </a:lnTo>
                <a:lnTo>
                  <a:pt x="18372" y="17280"/>
                </a:lnTo>
                <a:lnTo>
                  <a:pt x="18372" y="17534"/>
                </a:lnTo>
                <a:lnTo>
                  <a:pt x="18124" y="17534"/>
                </a:lnTo>
                <a:lnTo>
                  <a:pt x="18124" y="17788"/>
                </a:lnTo>
                <a:lnTo>
                  <a:pt x="17876" y="18042"/>
                </a:lnTo>
                <a:lnTo>
                  <a:pt x="17876" y="18551"/>
                </a:lnTo>
                <a:lnTo>
                  <a:pt x="18372" y="19059"/>
                </a:lnTo>
                <a:lnTo>
                  <a:pt x="18372" y="19567"/>
                </a:lnTo>
                <a:lnTo>
                  <a:pt x="18621" y="19567"/>
                </a:lnTo>
                <a:lnTo>
                  <a:pt x="18621" y="19821"/>
                </a:lnTo>
                <a:lnTo>
                  <a:pt x="18372" y="20075"/>
                </a:lnTo>
                <a:lnTo>
                  <a:pt x="18372" y="20329"/>
                </a:lnTo>
                <a:lnTo>
                  <a:pt x="18124" y="20329"/>
                </a:lnTo>
                <a:lnTo>
                  <a:pt x="17876" y="20584"/>
                </a:lnTo>
                <a:lnTo>
                  <a:pt x="17876" y="20838"/>
                </a:lnTo>
                <a:lnTo>
                  <a:pt x="17628" y="21092"/>
                </a:lnTo>
                <a:lnTo>
                  <a:pt x="17628" y="21346"/>
                </a:lnTo>
                <a:lnTo>
                  <a:pt x="17379" y="21600"/>
                </a:lnTo>
                <a:lnTo>
                  <a:pt x="16386" y="21600"/>
                </a:lnTo>
                <a:lnTo>
                  <a:pt x="16386" y="21346"/>
                </a:lnTo>
                <a:lnTo>
                  <a:pt x="16138" y="21346"/>
                </a:lnTo>
                <a:lnTo>
                  <a:pt x="16138" y="20838"/>
                </a:lnTo>
                <a:lnTo>
                  <a:pt x="16386" y="20584"/>
                </a:lnTo>
                <a:lnTo>
                  <a:pt x="16386" y="19059"/>
                </a:lnTo>
                <a:lnTo>
                  <a:pt x="16634" y="18805"/>
                </a:lnTo>
                <a:lnTo>
                  <a:pt x="16634" y="18296"/>
                </a:lnTo>
                <a:lnTo>
                  <a:pt x="16386" y="18296"/>
                </a:lnTo>
                <a:lnTo>
                  <a:pt x="16386" y="18042"/>
                </a:lnTo>
                <a:lnTo>
                  <a:pt x="16138" y="18042"/>
                </a:lnTo>
                <a:lnTo>
                  <a:pt x="15890" y="17788"/>
                </a:lnTo>
                <a:lnTo>
                  <a:pt x="15393" y="17788"/>
                </a:lnTo>
                <a:lnTo>
                  <a:pt x="15393" y="17534"/>
                </a:lnTo>
                <a:lnTo>
                  <a:pt x="15145" y="17534"/>
                </a:lnTo>
                <a:lnTo>
                  <a:pt x="15145" y="17280"/>
                </a:lnTo>
                <a:lnTo>
                  <a:pt x="14897" y="16772"/>
                </a:lnTo>
                <a:lnTo>
                  <a:pt x="14897" y="16518"/>
                </a:lnTo>
                <a:lnTo>
                  <a:pt x="14648" y="16264"/>
                </a:lnTo>
                <a:lnTo>
                  <a:pt x="13655" y="16264"/>
                </a:lnTo>
                <a:lnTo>
                  <a:pt x="13407" y="16009"/>
                </a:lnTo>
                <a:lnTo>
                  <a:pt x="13407" y="15755"/>
                </a:lnTo>
                <a:lnTo>
                  <a:pt x="13655" y="15501"/>
                </a:lnTo>
                <a:lnTo>
                  <a:pt x="13655" y="14993"/>
                </a:lnTo>
                <a:lnTo>
                  <a:pt x="13407" y="14993"/>
                </a:lnTo>
                <a:lnTo>
                  <a:pt x="13407" y="14739"/>
                </a:lnTo>
                <a:lnTo>
                  <a:pt x="13159" y="14739"/>
                </a:lnTo>
                <a:lnTo>
                  <a:pt x="12662" y="14485"/>
                </a:lnTo>
                <a:lnTo>
                  <a:pt x="12414" y="14485"/>
                </a:lnTo>
                <a:lnTo>
                  <a:pt x="11669" y="14231"/>
                </a:lnTo>
                <a:lnTo>
                  <a:pt x="10924" y="14231"/>
                </a:lnTo>
                <a:lnTo>
                  <a:pt x="10924" y="13976"/>
                </a:lnTo>
                <a:lnTo>
                  <a:pt x="10676" y="13722"/>
                </a:lnTo>
                <a:lnTo>
                  <a:pt x="10179" y="13468"/>
                </a:lnTo>
                <a:lnTo>
                  <a:pt x="9683" y="12960"/>
                </a:lnTo>
                <a:lnTo>
                  <a:pt x="9186" y="12706"/>
                </a:lnTo>
                <a:lnTo>
                  <a:pt x="8193" y="11689"/>
                </a:lnTo>
                <a:lnTo>
                  <a:pt x="7697" y="11435"/>
                </a:lnTo>
                <a:lnTo>
                  <a:pt x="7200" y="10927"/>
                </a:lnTo>
                <a:lnTo>
                  <a:pt x="7200" y="10673"/>
                </a:lnTo>
                <a:lnTo>
                  <a:pt x="6952" y="10419"/>
                </a:lnTo>
                <a:lnTo>
                  <a:pt x="6952" y="9911"/>
                </a:lnTo>
                <a:lnTo>
                  <a:pt x="6703" y="9402"/>
                </a:lnTo>
                <a:lnTo>
                  <a:pt x="6703" y="8386"/>
                </a:lnTo>
                <a:lnTo>
                  <a:pt x="6455" y="8132"/>
                </a:lnTo>
                <a:lnTo>
                  <a:pt x="6455" y="7878"/>
                </a:lnTo>
                <a:lnTo>
                  <a:pt x="6207" y="7624"/>
                </a:lnTo>
                <a:lnTo>
                  <a:pt x="6207" y="7369"/>
                </a:lnTo>
                <a:lnTo>
                  <a:pt x="5710" y="7369"/>
                </a:lnTo>
                <a:lnTo>
                  <a:pt x="5462" y="7115"/>
                </a:lnTo>
                <a:lnTo>
                  <a:pt x="3972" y="7115"/>
                </a:lnTo>
                <a:lnTo>
                  <a:pt x="3972" y="7878"/>
                </a:lnTo>
                <a:lnTo>
                  <a:pt x="3724" y="7878"/>
                </a:lnTo>
                <a:lnTo>
                  <a:pt x="3724" y="8132"/>
                </a:lnTo>
                <a:lnTo>
                  <a:pt x="3228" y="8132"/>
                </a:lnTo>
                <a:lnTo>
                  <a:pt x="3228" y="8386"/>
                </a:lnTo>
                <a:lnTo>
                  <a:pt x="2483" y="8386"/>
                </a:lnTo>
                <a:lnTo>
                  <a:pt x="1738" y="8132"/>
                </a:lnTo>
                <a:lnTo>
                  <a:pt x="1490" y="8132"/>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87" name="Freeform 290"/>
          <p:cNvSpPr/>
          <p:nvPr/>
        </p:nvSpPr>
        <p:spPr>
          <a:xfrm>
            <a:off x="6791922" y="3708143"/>
            <a:ext cx="302171" cy="244411"/>
          </a:xfrm>
          <a:custGeom>
            <a:avLst/>
            <a:gdLst/>
            <a:ahLst/>
            <a:cxnLst>
              <a:cxn ang="0">
                <a:pos x="wd2" y="hd2"/>
              </a:cxn>
              <a:cxn ang="5400000">
                <a:pos x="wd2" y="hd2"/>
              </a:cxn>
              <a:cxn ang="10800000">
                <a:pos x="wd2" y="hd2"/>
              </a:cxn>
              <a:cxn ang="16200000">
                <a:pos x="wd2" y="hd2"/>
              </a:cxn>
            </a:cxnLst>
            <a:rect l="0" t="0" r="r" b="b"/>
            <a:pathLst>
              <a:path w="21600" h="21600" extrusionOk="0">
                <a:moveTo>
                  <a:pt x="1490" y="8132"/>
                </a:moveTo>
                <a:lnTo>
                  <a:pt x="1490" y="7624"/>
                </a:lnTo>
                <a:lnTo>
                  <a:pt x="1738" y="7369"/>
                </a:lnTo>
                <a:lnTo>
                  <a:pt x="1490" y="7115"/>
                </a:lnTo>
                <a:lnTo>
                  <a:pt x="1490" y="6861"/>
                </a:lnTo>
                <a:lnTo>
                  <a:pt x="1241" y="6861"/>
                </a:lnTo>
                <a:lnTo>
                  <a:pt x="993" y="6607"/>
                </a:lnTo>
                <a:lnTo>
                  <a:pt x="497" y="6607"/>
                </a:lnTo>
                <a:lnTo>
                  <a:pt x="0" y="6099"/>
                </a:lnTo>
                <a:lnTo>
                  <a:pt x="0" y="4320"/>
                </a:lnTo>
                <a:lnTo>
                  <a:pt x="497" y="4066"/>
                </a:lnTo>
                <a:lnTo>
                  <a:pt x="497" y="3812"/>
                </a:lnTo>
                <a:lnTo>
                  <a:pt x="745" y="3558"/>
                </a:lnTo>
                <a:lnTo>
                  <a:pt x="745" y="2033"/>
                </a:lnTo>
                <a:lnTo>
                  <a:pt x="2483" y="2033"/>
                </a:lnTo>
                <a:lnTo>
                  <a:pt x="2731" y="1779"/>
                </a:lnTo>
                <a:lnTo>
                  <a:pt x="2731" y="1525"/>
                </a:lnTo>
                <a:lnTo>
                  <a:pt x="2979" y="1525"/>
                </a:lnTo>
                <a:lnTo>
                  <a:pt x="2979" y="1271"/>
                </a:lnTo>
                <a:lnTo>
                  <a:pt x="3228" y="1271"/>
                </a:lnTo>
                <a:lnTo>
                  <a:pt x="3476" y="1525"/>
                </a:lnTo>
                <a:lnTo>
                  <a:pt x="3476" y="1779"/>
                </a:lnTo>
                <a:lnTo>
                  <a:pt x="3724" y="2033"/>
                </a:lnTo>
                <a:lnTo>
                  <a:pt x="3972" y="2033"/>
                </a:lnTo>
                <a:lnTo>
                  <a:pt x="4221" y="1779"/>
                </a:lnTo>
                <a:lnTo>
                  <a:pt x="4221" y="1525"/>
                </a:lnTo>
                <a:lnTo>
                  <a:pt x="4717" y="1525"/>
                </a:lnTo>
                <a:lnTo>
                  <a:pt x="4966" y="1779"/>
                </a:lnTo>
                <a:lnTo>
                  <a:pt x="5214" y="1779"/>
                </a:lnTo>
                <a:lnTo>
                  <a:pt x="5214" y="1525"/>
                </a:lnTo>
                <a:lnTo>
                  <a:pt x="5462" y="1525"/>
                </a:lnTo>
                <a:lnTo>
                  <a:pt x="5462" y="1016"/>
                </a:lnTo>
                <a:lnTo>
                  <a:pt x="5710" y="508"/>
                </a:lnTo>
                <a:lnTo>
                  <a:pt x="5710" y="254"/>
                </a:lnTo>
                <a:lnTo>
                  <a:pt x="5959" y="508"/>
                </a:lnTo>
                <a:lnTo>
                  <a:pt x="6207" y="508"/>
                </a:lnTo>
                <a:lnTo>
                  <a:pt x="6455" y="762"/>
                </a:lnTo>
                <a:lnTo>
                  <a:pt x="8690" y="762"/>
                </a:lnTo>
                <a:lnTo>
                  <a:pt x="8690" y="508"/>
                </a:lnTo>
                <a:lnTo>
                  <a:pt x="9186" y="254"/>
                </a:lnTo>
                <a:lnTo>
                  <a:pt x="9434" y="0"/>
                </a:lnTo>
                <a:lnTo>
                  <a:pt x="10179" y="0"/>
                </a:lnTo>
                <a:lnTo>
                  <a:pt x="10676" y="508"/>
                </a:lnTo>
                <a:lnTo>
                  <a:pt x="10924" y="1016"/>
                </a:lnTo>
                <a:lnTo>
                  <a:pt x="11172" y="1271"/>
                </a:lnTo>
                <a:lnTo>
                  <a:pt x="11421" y="2541"/>
                </a:lnTo>
                <a:lnTo>
                  <a:pt x="11172" y="3049"/>
                </a:lnTo>
                <a:lnTo>
                  <a:pt x="10676" y="3304"/>
                </a:lnTo>
                <a:lnTo>
                  <a:pt x="10428" y="3558"/>
                </a:lnTo>
                <a:lnTo>
                  <a:pt x="10428" y="3812"/>
                </a:lnTo>
                <a:lnTo>
                  <a:pt x="10179" y="4320"/>
                </a:lnTo>
                <a:lnTo>
                  <a:pt x="10179" y="4828"/>
                </a:lnTo>
                <a:lnTo>
                  <a:pt x="9931" y="4828"/>
                </a:lnTo>
                <a:lnTo>
                  <a:pt x="9931" y="6099"/>
                </a:lnTo>
                <a:lnTo>
                  <a:pt x="10179" y="6353"/>
                </a:lnTo>
                <a:lnTo>
                  <a:pt x="10179" y="6607"/>
                </a:lnTo>
                <a:lnTo>
                  <a:pt x="10676" y="6607"/>
                </a:lnTo>
                <a:lnTo>
                  <a:pt x="11172" y="7115"/>
                </a:lnTo>
                <a:lnTo>
                  <a:pt x="11172" y="7369"/>
                </a:lnTo>
                <a:lnTo>
                  <a:pt x="11421" y="7624"/>
                </a:lnTo>
                <a:lnTo>
                  <a:pt x="11421" y="7878"/>
                </a:lnTo>
                <a:lnTo>
                  <a:pt x="11669" y="8386"/>
                </a:lnTo>
                <a:lnTo>
                  <a:pt x="11917" y="8640"/>
                </a:lnTo>
                <a:lnTo>
                  <a:pt x="12166" y="9148"/>
                </a:lnTo>
                <a:lnTo>
                  <a:pt x="12662" y="9656"/>
                </a:lnTo>
                <a:lnTo>
                  <a:pt x="12910" y="10165"/>
                </a:lnTo>
                <a:lnTo>
                  <a:pt x="13407" y="10673"/>
                </a:lnTo>
                <a:lnTo>
                  <a:pt x="13655" y="11181"/>
                </a:lnTo>
                <a:lnTo>
                  <a:pt x="15145" y="12706"/>
                </a:lnTo>
                <a:lnTo>
                  <a:pt x="15393" y="12706"/>
                </a:lnTo>
                <a:lnTo>
                  <a:pt x="15393" y="12960"/>
                </a:lnTo>
                <a:lnTo>
                  <a:pt x="16883" y="12960"/>
                </a:lnTo>
                <a:lnTo>
                  <a:pt x="17131" y="12706"/>
                </a:lnTo>
                <a:lnTo>
                  <a:pt x="17628" y="12706"/>
                </a:lnTo>
                <a:lnTo>
                  <a:pt x="17628" y="13468"/>
                </a:lnTo>
                <a:lnTo>
                  <a:pt x="17876" y="13468"/>
                </a:lnTo>
                <a:lnTo>
                  <a:pt x="17876" y="13722"/>
                </a:lnTo>
                <a:lnTo>
                  <a:pt x="18621" y="14485"/>
                </a:lnTo>
                <a:lnTo>
                  <a:pt x="18621" y="14993"/>
                </a:lnTo>
                <a:lnTo>
                  <a:pt x="18869" y="14993"/>
                </a:lnTo>
                <a:lnTo>
                  <a:pt x="18869" y="15247"/>
                </a:lnTo>
                <a:lnTo>
                  <a:pt x="19117" y="15501"/>
                </a:lnTo>
                <a:lnTo>
                  <a:pt x="19366" y="15501"/>
                </a:lnTo>
                <a:lnTo>
                  <a:pt x="19614" y="15755"/>
                </a:lnTo>
                <a:lnTo>
                  <a:pt x="20110" y="16009"/>
                </a:lnTo>
                <a:lnTo>
                  <a:pt x="21352" y="17280"/>
                </a:lnTo>
                <a:lnTo>
                  <a:pt x="21352" y="17534"/>
                </a:lnTo>
                <a:lnTo>
                  <a:pt x="21600" y="17534"/>
                </a:lnTo>
                <a:lnTo>
                  <a:pt x="21600" y="17788"/>
                </a:lnTo>
                <a:lnTo>
                  <a:pt x="21352" y="17788"/>
                </a:lnTo>
                <a:lnTo>
                  <a:pt x="21352" y="18042"/>
                </a:lnTo>
                <a:lnTo>
                  <a:pt x="20855" y="18042"/>
                </a:lnTo>
                <a:lnTo>
                  <a:pt x="20855" y="18296"/>
                </a:lnTo>
                <a:lnTo>
                  <a:pt x="20607" y="18042"/>
                </a:lnTo>
                <a:lnTo>
                  <a:pt x="20359" y="18042"/>
                </a:lnTo>
                <a:lnTo>
                  <a:pt x="20359" y="17788"/>
                </a:lnTo>
                <a:lnTo>
                  <a:pt x="20110" y="17788"/>
                </a:lnTo>
                <a:lnTo>
                  <a:pt x="19614" y="17280"/>
                </a:lnTo>
                <a:lnTo>
                  <a:pt x="19614" y="17026"/>
                </a:lnTo>
                <a:lnTo>
                  <a:pt x="18869" y="17026"/>
                </a:lnTo>
                <a:lnTo>
                  <a:pt x="18621" y="17280"/>
                </a:lnTo>
                <a:lnTo>
                  <a:pt x="18372" y="17280"/>
                </a:lnTo>
                <a:lnTo>
                  <a:pt x="18372" y="17534"/>
                </a:lnTo>
                <a:lnTo>
                  <a:pt x="18124" y="17534"/>
                </a:lnTo>
                <a:lnTo>
                  <a:pt x="18124" y="17788"/>
                </a:lnTo>
                <a:lnTo>
                  <a:pt x="17876" y="18042"/>
                </a:lnTo>
                <a:lnTo>
                  <a:pt x="17876" y="18551"/>
                </a:lnTo>
                <a:lnTo>
                  <a:pt x="18372" y="19059"/>
                </a:lnTo>
                <a:lnTo>
                  <a:pt x="18372" y="19567"/>
                </a:lnTo>
                <a:lnTo>
                  <a:pt x="18621" y="19567"/>
                </a:lnTo>
                <a:lnTo>
                  <a:pt x="18621" y="19821"/>
                </a:lnTo>
                <a:lnTo>
                  <a:pt x="18372" y="20075"/>
                </a:lnTo>
                <a:lnTo>
                  <a:pt x="18372" y="20329"/>
                </a:lnTo>
                <a:lnTo>
                  <a:pt x="18124" y="20329"/>
                </a:lnTo>
                <a:lnTo>
                  <a:pt x="17876" y="20584"/>
                </a:lnTo>
                <a:lnTo>
                  <a:pt x="17876" y="20838"/>
                </a:lnTo>
                <a:lnTo>
                  <a:pt x="17628" y="21092"/>
                </a:lnTo>
                <a:lnTo>
                  <a:pt x="17628" y="21346"/>
                </a:lnTo>
                <a:lnTo>
                  <a:pt x="17379" y="21600"/>
                </a:lnTo>
                <a:lnTo>
                  <a:pt x="16386" y="21600"/>
                </a:lnTo>
                <a:lnTo>
                  <a:pt x="16386" y="21346"/>
                </a:lnTo>
                <a:lnTo>
                  <a:pt x="16138" y="21346"/>
                </a:lnTo>
                <a:lnTo>
                  <a:pt x="16138" y="20838"/>
                </a:lnTo>
                <a:lnTo>
                  <a:pt x="16386" y="20584"/>
                </a:lnTo>
                <a:lnTo>
                  <a:pt x="16386" y="19059"/>
                </a:lnTo>
                <a:lnTo>
                  <a:pt x="16634" y="18805"/>
                </a:lnTo>
                <a:lnTo>
                  <a:pt x="16634" y="18296"/>
                </a:lnTo>
                <a:lnTo>
                  <a:pt x="16386" y="18296"/>
                </a:lnTo>
                <a:lnTo>
                  <a:pt x="16386" y="18042"/>
                </a:lnTo>
                <a:lnTo>
                  <a:pt x="16138" y="18042"/>
                </a:lnTo>
                <a:lnTo>
                  <a:pt x="15890" y="17788"/>
                </a:lnTo>
                <a:lnTo>
                  <a:pt x="15393" y="17788"/>
                </a:lnTo>
                <a:lnTo>
                  <a:pt x="15393" y="17534"/>
                </a:lnTo>
                <a:lnTo>
                  <a:pt x="15145" y="17534"/>
                </a:lnTo>
                <a:lnTo>
                  <a:pt x="15145" y="17280"/>
                </a:lnTo>
                <a:lnTo>
                  <a:pt x="14897" y="16772"/>
                </a:lnTo>
                <a:lnTo>
                  <a:pt x="14897" y="16518"/>
                </a:lnTo>
                <a:lnTo>
                  <a:pt x="14648" y="16264"/>
                </a:lnTo>
                <a:lnTo>
                  <a:pt x="13655" y="16264"/>
                </a:lnTo>
                <a:lnTo>
                  <a:pt x="13407" y="16009"/>
                </a:lnTo>
                <a:lnTo>
                  <a:pt x="13407" y="15755"/>
                </a:lnTo>
                <a:lnTo>
                  <a:pt x="13655" y="15501"/>
                </a:lnTo>
                <a:lnTo>
                  <a:pt x="13655" y="14993"/>
                </a:lnTo>
                <a:lnTo>
                  <a:pt x="13407" y="14993"/>
                </a:lnTo>
                <a:lnTo>
                  <a:pt x="13407" y="14739"/>
                </a:lnTo>
                <a:lnTo>
                  <a:pt x="13159" y="14739"/>
                </a:lnTo>
                <a:lnTo>
                  <a:pt x="12662" y="14485"/>
                </a:lnTo>
                <a:lnTo>
                  <a:pt x="12414" y="14485"/>
                </a:lnTo>
                <a:lnTo>
                  <a:pt x="11669" y="14231"/>
                </a:lnTo>
                <a:lnTo>
                  <a:pt x="10924" y="14231"/>
                </a:lnTo>
                <a:lnTo>
                  <a:pt x="10924" y="13976"/>
                </a:lnTo>
                <a:lnTo>
                  <a:pt x="10676" y="13722"/>
                </a:lnTo>
                <a:lnTo>
                  <a:pt x="10179" y="13468"/>
                </a:lnTo>
                <a:lnTo>
                  <a:pt x="9683" y="12960"/>
                </a:lnTo>
                <a:lnTo>
                  <a:pt x="9186" y="12706"/>
                </a:lnTo>
                <a:lnTo>
                  <a:pt x="8193" y="11689"/>
                </a:lnTo>
                <a:lnTo>
                  <a:pt x="7697" y="11435"/>
                </a:lnTo>
                <a:lnTo>
                  <a:pt x="7200" y="10927"/>
                </a:lnTo>
                <a:lnTo>
                  <a:pt x="7200" y="10673"/>
                </a:lnTo>
                <a:lnTo>
                  <a:pt x="6952" y="10419"/>
                </a:lnTo>
                <a:lnTo>
                  <a:pt x="6952" y="9911"/>
                </a:lnTo>
                <a:lnTo>
                  <a:pt x="6703" y="9402"/>
                </a:lnTo>
                <a:lnTo>
                  <a:pt x="6703" y="8386"/>
                </a:lnTo>
                <a:lnTo>
                  <a:pt x="6455" y="8132"/>
                </a:lnTo>
                <a:lnTo>
                  <a:pt x="6455" y="7878"/>
                </a:lnTo>
                <a:lnTo>
                  <a:pt x="6207" y="7624"/>
                </a:lnTo>
                <a:lnTo>
                  <a:pt x="6207" y="7369"/>
                </a:lnTo>
                <a:lnTo>
                  <a:pt x="5710" y="7369"/>
                </a:lnTo>
                <a:lnTo>
                  <a:pt x="5462" y="7115"/>
                </a:lnTo>
                <a:lnTo>
                  <a:pt x="3972" y="7115"/>
                </a:lnTo>
                <a:lnTo>
                  <a:pt x="3972" y="7878"/>
                </a:lnTo>
                <a:lnTo>
                  <a:pt x="3724" y="7878"/>
                </a:lnTo>
                <a:lnTo>
                  <a:pt x="3724" y="8132"/>
                </a:lnTo>
                <a:lnTo>
                  <a:pt x="3228" y="8132"/>
                </a:lnTo>
                <a:lnTo>
                  <a:pt x="3228" y="8386"/>
                </a:lnTo>
                <a:lnTo>
                  <a:pt x="2483" y="8386"/>
                </a:lnTo>
                <a:lnTo>
                  <a:pt x="1738" y="8132"/>
                </a:lnTo>
                <a:lnTo>
                  <a:pt x="1490" y="8132"/>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88" name="Freeform 291"/>
          <p:cNvSpPr/>
          <p:nvPr/>
        </p:nvSpPr>
        <p:spPr>
          <a:xfrm>
            <a:off x="6840548" y="3880668"/>
            <a:ext cx="34734" cy="48883"/>
          </a:xfrm>
          <a:custGeom>
            <a:avLst/>
            <a:gdLst/>
            <a:ahLst/>
            <a:cxnLst>
              <a:cxn ang="0">
                <a:pos x="wd2" y="hd2"/>
              </a:cxn>
              <a:cxn ang="5400000">
                <a:pos x="wd2" y="hd2"/>
              </a:cxn>
              <a:cxn ang="10800000">
                <a:pos x="wd2" y="hd2"/>
              </a:cxn>
              <a:cxn ang="16200000">
                <a:pos x="wd2" y="hd2"/>
              </a:cxn>
            </a:cxnLst>
            <a:rect l="0" t="0" r="r" b="b"/>
            <a:pathLst>
              <a:path w="21600" h="21600" extrusionOk="0">
                <a:moveTo>
                  <a:pt x="2160" y="2541"/>
                </a:moveTo>
                <a:lnTo>
                  <a:pt x="2160" y="1271"/>
                </a:lnTo>
                <a:lnTo>
                  <a:pt x="10800" y="1271"/>
                </a:lnTo>
                <a:lnTo>
                  <a:pt x="12960" y="0"/>
                </a:lnTo>
                <a:lnTo>
                  <a:pt x="19440" y="0"/>
                </a:lnTo>
                <a:lnTo>
                  <a:pt x="19440" y="2541"/>
                </a:lnTo>
                <a:lnTo>
                  <a:pt x="21600" y="2541"/>
                </a:lnTo>
                <a:lnTo>
                  <a:pt x="21600" y="11435"/>
                </a:lnTo>
                <a:lnTo>
                  <a:pt x="19440" y="13976"/>
                </a:lnTo>
                <a:lnTo>
                  <a:pt x="19440" y="20329"/>
                </a:lnTo>
                <a:lnTo>
                  <a:pt x="17280" y="21600"/>
                </a:lnTo>
                <a:lnTo>
                  <a:pt x="6480" y="21600"/>
                </a:lnTo>
                <a:lnTo>
                  <a:pt x="4320" y="20329"/>
                </a:lnTo>
                <a:lnTo>
                  <a:pt x="4320" y="8894"/>
                </a:lnTo>
                <a:lnTo>
                  <a:pt x="2160" y="7624"/>
                </a:lnTo>
                <a:lnTo>
                  <a:pt x="2160" y="6353"/>
                </a:lnTo>
                <a:lnTo>
                  <a:pt x="0" y="5082"/>
                </a:lnTo>
                <a:lnTo>
                  <a:pt x="0" y="3812"/>
                </a:lnTo>
                <a:lnTo>
                  <a:pt x="2160" y="3812"/>
                </a:lnTo>
                <a:lnTo>
                  <a:pt x="2160" y="2541"/>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89" name="Freeform 292"/>
          <p:cNvSpPr/>
          <p:nvPr/>
        </p:nvSpPr>
        <p:spPr>
          <a:xfrm>
            <a:off x="6840548" y="3880668"/>
            <a:ext cx="34734" cy="48883"/>
          </a:xfrm>
          <a:custGeom>
            <a:avLst/>
            <a:gdLst/>
            <a:ahLst/>
            <a:cxnLst>
              <a:cxn ang="0">
                <a:pos x="wd2" y="hd2"/>
              </a:cxn>
              <a:cxn ang="5400000">
                <a:pos x="wd2" y="hd2"/>
              </a:cxn>
              <a:cxn ang="10800000">
                <a:pos x="wd2" y="hd2"/>
              </a:cxn>
              <a:cxn ang="16200000">
                <a:pos x="wd2" y="hd2"/>
              </a:cxn>
            </a:cxnLst>
            <a:rect l="0" t="0" r="r" b="b"/>
            <a:pathLst>
              <a:path w="21600" h="21600" extrusionOk="0">
                <a:moveTo>
                  <a:pt x="2160" y="2541"/>
                </a:moveTo>
                <a:lnTo>
                  <a:pt x="2160" y="1271"/>
                </a:lnTo>
                <a:lnTo>
                  <a:pt x="10800" y="1271"/>
                </a:lnTo>
                <a:lnTo>
                  <a:pt x="12960" y="0"/>
                </a:lnTo>
                <a:lnTo>
                  <a:pt x="19440" y="0"/>
                </a:lnTo>
                <a:lnTo>
                  <a:pt x="19440" y="2541"/>
                </a:lnTo>
                <a:lnTo>
                  <a:pt x="21600" y="2541"/>
                </a:lnTo>
                <a:lnTo>
                  <a:pt x="21600" y="11435"/>
                </a:lnTo>
                <a:lnTo>
                  <a:pt x="19440" y="13976"/>
                </a:lnTo>
                <a:lnTo>
                  <a:pt x="19440" y="20329"/>
                </a:lnTo>
                <a:lnTo>
                  <a:pt x="17280" y="21600"/>
                </a:lnTo>
                <a:lnTo>
                  <a:pt x="6480" y="21600"/>
                </a:lnTo>
                <a:lnTo>
                  <a:pt x="4320" y="20329"/>
                </a:lnTo>
                <a:lnTo>
                  <a:pt x="4320" y="8894"/>
                </a:lnTo>
                <a:lnTo>
                  <a:pt x="2160" y="7624"/>
                </a:lnTo>
                <a:lnTo>
                  <a:pt x="2160" y="6353"/>
                </a:lnTo>
                <a:lnTo>
                  <a:pt x="0" y="5082"/>
                </a:lnTo>
                <a:lnTo>
                  <a:pt x="0" y="3812"/>
                </a:lnTo>
                <a:lnTo>
                  <a:pt x="2160" y="3812"/>
                </a:lnTo>
                <a:lnTo>
                  <a:pt x="2160" y="2541"/>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90" name="Freeform 293"/>
          <p:cNvSpPr/>
          <p:nvPr/>
        </p:nvSpPr>
        <p:spPr>
          <a:xfrm>
            <a:off x="6771082" y="3483862"/>
            <a:ext cx="211867" cy="215657"/>
          </a:xfrm>
          <a:custGeom>
            <a:avLst/>
            <a:gdLst/>
            <a:ahLst/>
            <a:cxnLst>
              <a:cxn ang="0">
                <a:pos x="wd2" y="hd2"/>
              </a:cxn>
              <a:cxn ang="5400000">
                <a:pos x="wd2" y="hd2"/>
              </a:cxn>
              <a:cxn ang="10800000">
                <a:pos x="wd2" y="hd2"/>
              </a:cxn>
              <a:cxn ang="16200000">
                <a:pos x="wd2" y="hd2"/>
              </a:cxn>
            </a:cxnLst>
            <a:rect l="0" t="0" r="r" b="b"/>
            <a:pathLst>
              <a:path w="21600" h="21600" extrusionOk="0">
                <a:moveTo>
                  <a:pt x="21600" y="10368"/>
                </a:moveTo>
                <a:lnTo>
                  <a:pt x="21246" y="10080"/>
                </a:lnTo>
                <a:lnTo>
                  <a:pt x="20892" y="8928"/>
                </a:lnTo>
                <a:lnTo>
                  <a:pt x="20184" y="7776"/>
                </a:lnTo>
                <a:lnTo>
                  <a:pt x="20184" y="7200"/>
                </a:lnTo>
                <a:lnTo>
                  <a:pt x="19830" y="6912"/>
                </a:lnTo>
                <a:lnTo>
                  <a:pt x="19830" y="4896"/>
                </a:lnTo>
                <a:lnTo>
                  <a:pt x="20184" y="4320"/>
                </a:lnTo>
                <a:lnTo>
                  <a:pt x="20184" y="2304"/>
                </a:lnTo>
                <a:lnTo>
                  <a:pt x="19475" y="1728"/>
                </a:lnTo>
                <a:lnTo>
                  <a:pt x="18059" y="1728"/>
                </a:lnTo>
                <a:lnTo>
                  <a:pt x="17705" y="2016"/>
                </a:lnTo>
                <a:lnTo>
                  <a:pt x="17351" y="2016"/>
                </a:lnTo>
                <a:lnTo>
                  <a:pt x="16289" y="2304"/>
                </a:lnTo>
                <a:lnTo>
                  <a:pt x="15580" y="2592"/>
                </a:lnTo>
                <a:lnTo>
                  <a:pt x="15226" y="2592"/>
                </a:lnTo>
                <a:lnTo>
                  <a:pt x="14872" y="2880"/>
                </a:lnTo>
                <a:lnTo>
                  <a:pt x="13456" y="2880"/>
                </a:lnTo>
                <a:lnTo>
                  <a:pt x="12748" y="2304"/>
                </a:lnTo>
                <a:lnTo>
                  <a:pt x="12393" y="1728"/>
                </a:lnTo>
                <a:lnTo>
                  <a:pt x="11685" y="1152"/>
                </a:lnTo>
                <a:lnTo>
                  <a:pt x="10977" y="0"/>
                </a:lnTo>
                <a:lnTo>
                  <a:pt x="8144" y="576"/>
                </a:lnTo>
                <a:lnTo>
                  <a:pt x="7790" y="1152"/>
                </a:lnTo>
                <a:lnTo>
                  <a:pt x="7790" y="2592"/>
                </a:lnTo>
                <a:lnTo>
                  <a:pt x="8144" y="2880"/>
                </a:lnTo>
                <a:lnTo>
                  <a:pt x="8144" y="3456"/>
                </a:lnTo>
                <a:lnTo>
                  <a:pt x="6374" y="3456"/>
                </a:lnTo>
                <a:lnTo>
                  <a:pt x="5311" y="3744"/>
                </a:lnTo>
                <a:lnTo>
                  <a:pt x="3895" y="4320"/>
                </a:lnTo>
                <a:lnTo>
                  <a:pt x="3895" y="6624"/>
                </a:lnTo>
                <a:lnTo>
                  <a:pt x="3541" y="6912"/>
                </a:lnTo>
                <a:lnTo>
                  <a:pt x="3541" y="7200"/>
                </a:lnTo>
                <a:lnTo>
                  <a:pt x="3187" y="7488"/>
                </a:lnTo>
                <a:lnTo>
                  <a:pt x="2833" y="8064"/>
                </a:lnTo>
                <a:lnTo>
                  <a:pt x="2125" y="8640"/>
                </a:lnTo>
                <a:lnTo>
                  <a:pt x="1770" y="8640"/>
                </a:lnTo>
                <a:lnTo>
                  <a:pt x="1416" y="8928"/>
                </a:lnTo>
                <a:lnTo>
                  <a:pt x="1062" y="8928"/>
                </a:lnTo>
                <a:lnTo>
                  <a:pt x="708" y="9216"/>
                </a:lnTo>
                <a:lnTo>
                  <a:pt x="354" y="9216"/>
                </a:lnTo>
                <a:lnTo>
                  <a:pt x="354" y="10080"/>
                </a:lnTo>
                <a:lnTo>
                  <a:pt x="0" y="10368"/>
                </a:lnTo>
                <a:lnTo>
                  <a:pt x="0" y="11808"/>
                </a:lnTo>
                <a:lnTo>
                  <a:pt x="1770" y="12672"/>
                </a:lnTo>
                <a:lnTo>
                  <a:pt x="1416" y="13248"/>
                </a:lnTo>
                <a:lnTo>
                  <a:pt x="1416" y="14112"/>
                </a:lnTo>
                <a:lnTo>
                  <a:pt x="1770" y="14400"/>
                </a:lnTo>
                <a:lnTo>
                  <a:pt x="2125" y="14400"/>
                </a:lnTo>
                <a:lnTo>
                  <a:pt x="2833" y="14976"/>
                </a:lnTo>
                <a:lnTo>
                  <a:pt x="3541" y="14976"/>
                </a:lnTo>
                <a:lnTo>
                  <a:pt x="3895" y="15264"/>
                </a:lnTo>
                <a:lnTo>
                  <a:pt x="4603" y="15552"/>
                </a:lnTo>
                <a:lnTo>
                  <a:pt x="5666" y="16416"/>
                </a:lnTo>
                <a:lnTo>
                  <a:pt x="5666" y="16704"/>
                </a:lnTo>
                <a:lnTo>
                  <a:pt x="4603" y="17568"/>
                </a:lnTo>
                <a:lnTo>
                  <a:pt x="4603" y="19584"/>
                </a:lnTo>
                <a:lnTo>
                  <a:pt x="4957" y="20448"/>
                </a:lnTo>
                <a:lnTo>
                  <a:pt x="4957" y="20736"/>
                </a:lnTo>
                <a:lnTo>
                  <a:pt x="5666" y="21024"/>
                </a:lnTo>
                <a:lnTo>
                  <a:pt x="7082" y="21024"/>
                </a:lnTo>
                <a:lnTo>
                  <a:pt x="7436" y="20736"/>
                </a:lnTo>
                <a:lnTo>
                  <a:pt x="8144" y="20736"/>
                </a:lnTo>
                <a:lnTo>
                  <a:pt x="8144" y="20448"/>
                </a:lnTo>
                <a:lnTo>
                  <a:pt x="8498" y="20448"/>
                </a:lnTo>
                <a:lnTo>
                  <a:pt x="8498" y="20736"/>
                </a:lnTo>
                <a:lnTo>
                  <a:pt x="8852" y="20736"/>
                </a:lnTo>
                <a:lnTo>
                  <a:pt x="9561" y="21312"/>
                </a:lnTo>
                <a:lnTo>
                  <a:pt x="10269" y="21312"/>
                </a:lnTo>
                <a:lnTo>
                  <a:pt x="10977" y="21600"/>
                </a:lnTo>
                <a:lnTo>
                  <a:pt x="12748" y="21600"/>
                </a:lnTo>
                <a:lnTo>
                  <a:pt x="13456" y="21024"/>
                </a:lnTo>
                <a:lnTo>
                  <a:pt x="14518" y="20736"/>
                </a:lnTo>
                <a:lnTo>
                  <a:pt x="14872" y="20448"/>
                </a:lnTo>
                <a:lnTo>
                  <a:pt x="15580" y="20448"/>
                </a:lnTo>
                <a:lnTo>
                  <a:pt x="16289" y="19872"/>
                </a:lnTo>
                <a:lnTo>
                  <a:pt x="16997" y="19584"/>
                </a:lnTo>
                <a:lnTo>
                  <a:pt x="17351" y="19296"/>
                </a:lnTo>
                <a:lnTo>
                  <a:pt x="18059" y="19008"/>
                </a:lnTo>
                <a:lnTo>
                  <a:pt x="18059" y="18720"/>
                </a:lnTo>
                <a:lnTo>
                  <a:pt x="18413" y="18720"/>
                </a:lnTo>
                <a:lnTo>
                  <a:pt x="18413" y="16416"/>
                </a:lnTo>
                <a:lnTo>
                  <a:pt x="17705" y="16128"/>
                </a:lnTo>
                <a:lnTo>
                  <a:pt x="14518" y="13536"/>
                </a:lnTo>
                <a:lnTo>
                  <a:pt x="14518" y="12384"/>
                </a:lnTo>
                <a:lnTo>
                  <a:pt x="14872" y="12096"/>
                </a:lnTo>
                <a:lnTo>
                  <a:pt x="15226" y="12096"/>
                </a:lnTo>
                <a:lnTo>
                  <a:pt x="15580" y="11808"/>
                </a:lnTo>
                <a:lnTo>
                  <a:pt x="16997" y="11232"/>
                </a:lnTo>
                <a:lnTo>
                  <a:pt x="17351" y="11232"/>
                </a:lnTo>
                <a:lnTo>
                  <a:pt x="18059" y="10944"/>
                </a:lnTo>
                <a:lnTo>
                  <a:pt x="18767" y="10944"/>
                </a:lnTo>
                <a:lnTo>
                  <a:pt x="19475" y="10656"/>
                </a:lnTo>
                <a:lnTo>
                  <a:pt x="20538" y="10656"/>
                </a:lnTo>
                <a:lnTo>
                  <a:pt x="21600" y="10368"/>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91" name="Freeform 294"/>
          <p:cNvSpPr/>
          <p:nvPr/>
        </p:nvSpPr>
        <p:spPr>
          <a:xfrm>
            <a:off x="6771082" y="3483862"/>
            <a:ext cx="211867" cy="215657"/>
          </a:xfrm>
          <a:custGeom>
            <a:avLst/>
            <a:gdLst/>
            <a:ahLst/>
            <a:cxnLst>
              <a:cxn ang="0">
                <a:pos x="wd2" y="hd2"/>
              </a:cxn>
              <a:cxn ang="5400000">
                <a:pos x="wd2" y="hd2"/>
              </a:cxn>
              <a:cxn ang="10800000">
                <a:pos x="wd2" y="hd2"/>
              </a:cxn>
              <a:cxn ang="16200000">
                <a:pos x="wd2" y="hd2"/>
              </a:cxn>
            </a:cxnLst>
            <a:rect l="0" t="0" r="r" b="b"/>
            <a:pathLst>
              <a:path w="21600" h="21600" extrusionOk="0">
                <a:moveTo>
                  <a:pt x="21600" y="10368"/>
                </a:moveTo>
                <a:lnTo>
                  <a:pt x="21246" y="10080"/>
                </a:lnTo>
                <a:lnTo>
                  <a:pt x="20892" y="8928"/>
                </a:lnTo>
                <a:lnTo>
                  <a:pt x="20184" y="7776"/>
                </a:lnTo>
                <a:lnTo>
                  <a:pt x="20184" y="7200"/>
                </a:lnTo>
                <a:lnTo>
                  <a:pt x="19830" y="6912"/>
                </a:lnTo>
                <a:lnTo>
                  <a:pt x="19830" y="4896"/>
                </a:lnTo>
                <a:lnTo>
                  <a:pt x="20184" y="4320"/>
                </a:lnTo>
                <a:lnTo>
                  <a:pt x="20184" y="2304"/>
                </a:lnTo>
                <a:lnTo>
                  <a:pt x="19475" y="1728"/>
                </a:lnTo>
                <a:lnTo>
                  <a:pt x="18059" y="1728"/>
                </a:lnTo>
                <a:lnTo>
                  <a:pt x="17705" y="2016"/>
                </a:lnTo>
                <a:lnTo>
                  <a:pt x="17351" y="2016"/>
                </a:lnTo>
                <a:lnTo>
                  <a:pt x="16289" y="2304"/>
                </a:lnTo>
                <a:lnTo>
                  <a:pt x="15580" y="2592"/>
                </a:lnTo>
                <a:lnTo>
                  <a:pt x="15226" y="2592"/>
                </a:lnTo>
                <a:lnTo>
                  <a:pt x="14872" y="2880"/>
                </a:lnTo>
                <a:lnTo>
                  <a:pt x="13456" y="2880"/>
                </a:lnTo>
                <a:lnTo>
                  <a:pt x="12748" y="2304"/>
                </a:lnTo>
                <a:lnTo>
                  <a:pt x="12393" y="1728"/>
                </a:lnTo>
                <a:lnTo>
                  <a:pt x="11685" y="1152"/>
                </a:lnTo>
                <a:lnTo>
                  <a:pt x="10977" y="0"/>
                </a:lnTo>
                <a:lnTo>
                  <a:pt x="8144" y="576"/>
                </a:lnTo>
                <a:lnTo>
                  <a:pt x="7790" y="1152"/>
                </a:lnTo>
                <a:lnTo>
                  <a:pt x="7790" y="2592"/>
                </a:lnTo>
                <a:lnTo>
                  <a:pt x="8144" y="2880"/>
                </a:lnTo>
                <a:lnTo>
                  <a:pt x="8144" y="3456"/>
                </a:lnTo>
                <a:lnTo>
                  <a:pt x="6374" y="3456"/>
                </a:lnTo>
                <a:lnTo>
                  <a:pt x="5311" y="3744"/>
                </a:lnTo>
                <a:lnTo>
                  <a:pt x="3895" y="4320"/>
                </a:lnTo>
                <a:lnTo>
                  <a:pt x="3895" y="6624"/>
                </a:lnTo>
                <a:lnTo>
                  <a:pt x="3541" y="6912"/>
                </a:lnTo>
                <a:lnTo>
                  <a:pt x="3541" y="7200"/>
                </a:lnTo>
                <a:lnTo>
                  <a:pt x="3187" y="7488"/>
                </a:lnTo>
                <a:lnTo>
                  <a:pt x="2833" y="8064"/>
                </a:lnTo>
                <a:lnTo>
                  <a:pt x="2125" y="8640"/>
                </a:lnTo>
                <a:lnTo>
                  <a:pt x="1770" y="8640"/>
                </a:lnTo>
                <a:lnTo>
                  <a:pt x="1416" y="8928"/>
                </a:lnTo>
                <a:lnTo>
                  <a:pt x="1062" y="8928"/>
                </a:lnTo>
                <a:lnTo>
                  <a:pt x="708" y="9216"/>
                </a:lnTo>
                <a:lnTo>
                  <a:pt x="354" y="9216"/>
                </a:lnTo>
                <a:lnTo>
                  <a:pt x="354" y="10080"/>
                </a:lnTo>
                <a:lnTo>
                  <a:pt x="0" y="10368"/>
                </a:lnTo>
                <a:lnTo>
                  <a:pt x="0" y="11808"/>
                </a:lnTo>
                <a:lnTo>
                  <a:pt x="1770" y="12672"/>
                </a:lnTo>
                <a:lnTo>
                  <a:pt x="1416" y="13248"/>
                </a:lnTo>
                <a:lnTo>
                  <a:pt x="1416" y="14112"/>
                </a:lnTo>
                <a:lnTo>
                  <a:pt x="1770" y="14400"/>
                </a:lnTo>
                <a:lnTo>
                  <a:pt x="2125" y="14400"/>
                </a:lnTo>
                <a:lnTo>
                  <a:pt x="2833" y="14976"/>
                </a:lnTo>
                <a:lnTo>
                  <a:pt x="3541" y="14976"/>
                </a:lnTo>
                <a:lnTo>
                  <a:pt x="3895" y="15264"/>
                </a:lnTo>
                <a:lnTo>
                  <a:pt x="4603" y="15552"/>
                </a:lnTo>
                <a:lnTo>
                  <a:pt x="5666" y="16416"/>
                </a:lnTo>
                <a:lnTo>
                  <a:pt x="5666" y="16704"/>
                </a:lnTo>
                <a:lnTo>
                  <a:pt x="4603" y="17568"/>
                </a:lnTo>
                <a:lnTo>
                  <a:pt x="4603" y="19584"/>
                </a:lnTo>
                <a:lnTo>
                  <a:pt x="4957" y="20448"/>
                </a:lnTo>
                <a:lnTo>
                  <a:pt x="4957" y="20736"/>
                </a:lnTo>
                <a:lnTo>
                  <a:pt x="5666" y="21024"/>
                </a:lnTo>
                <a:lnTo>
                  <a:pt x="7082" y="21024"/>
                </a:lnTo>
                <a:lnTo>
                  <a:pt x="7436" y="20736"/>
                </a:lnTo>
                <a:lnTo>
                  <a:pt x="8144" y="20736"/>
                </a:lnTo>
                <a:lnTo>
                  <a:pt x="8144" y="20448"/>
                </a:lnTo>
                <a:lnTo>
                  <a:pt x="8498" y="20448"/>
                </a:lnTo>
                <a:lnTo>
                  <a:pt x="8498" y="20736"/>
                </a:lnTo>
                <a:lnTo>
                  <a:pt x="8852" y="20736"/>
                </a:lnTo>
                <a:lnTo>
                  <a:pt x="9561" y="21312"/>
                </a:lnTo>
                <a:lnTo>
                  <a:pt x="10269" y="21312"/>
                </a:lnTo>
                <a:lnTo>
                  <a:pt x="10977" y="21600"/>
                </a:lnTo>
                <a:lnTo>
                  <a:pt x="12748" y="21600"/>
                </a:lnTo>
                <a:lnTo>
                  <a:pt x="13456" y="21024"/>
                </a:lnTo>
                <a:lnTo>
                  <a:pt x="14518" y="20736"/>
                </a:lnTo>
                <a:lnTo>
                  <a:pt x="14872" y="20448"/>
                </a:lnTo>
                <a:lnTo>
                  <a:pt x="15580" y="20448"/>
                </a:lnTo>
                <a:lnTo>
                  <a:pt x="16289" y="19872"/>
                </a:lnTo>
                <a:lnTo>
                  <a:pt x="16997" y="19584"/>
                </a:lnTo>
                <a:lnTo>
                  <a:pt x="17351" y="19296"/>
                </a:lnTo>
                <a:lnTo>
                  <a:pt x="18059" y="19008"/>
                </a:lnTo>
                <a:lnTo>
                  <a:pt x="18059" y="18720"/>
                </a:lnTo>
                <a:lnTo>
                  <a:pt x="18413" y="18720"/>
                </a:lnTo>
                <a:lnTo>
                  <a:pt x="18413" y="16416"/>
                </a:lnTo>
                <a:lnTo>
                  <a:pt x="17705" y="16128"/>
                </a:lnTo>
                <a:lnTo>
                  <a:pt x="14518" y="13536"/>
                </a:lnTo>
                <a:lnTo>
                  <a:pt x="14518" y="12384"/>
                </a:lnTo>
                <a:lnTo>
                  <a:pt x="14872" y="12096"/>
                </a:lnTo>
                <a:lnTo>
                  <a:pt x="15226" y="12096"/>
                </a:lnTo>
                <a:lnTo>
                  <a:pt x="15580" y="11808"/>
                </a:lnTo>
                <a:lnTo>
                  <a:pt x="16997" y="11232"/>
                </a:lnTo>
                <a:lnTo>
                  <a:pt x="17351" y="11232"/>
                </a:lnTo>
                <a:lnTo>
                  <a:pt x="18059" y="10944"/>
                </a:lnTo>
                <a:lnTo>
                  <a:pt x="18767" y="10944"/>
                </a:lnTo>
                <a:lnTo>
                  <a:pt x="19475" y="10656"/>
                </a:lnTo>
                <a:lnTo>
                  <a:pt x="20538" y="10656"/>
                </a:lnTo>
                <a:lnTo>
                  <a:pt x="21600" y="10368"/>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92" name="Freeform 295"/>
          <p:cNvSpPr/>
          <p:nvPr/>
        </p:nvSpPr>
        <p:spPr>
          <a:xfrm>
            <a:off x="6965584" y="3480987"/>
            <a:ext cx="229234" cy="149523"/>
          </a:xfrm>
          <a:custGeom>
            <a:avLst/>
            <a:gdLst/>
            <a:ahLst/>
            <a:cxnLst>
              <a:cxn ang="0">
                <a:pos x="wd2" y="hd2"/>
              </a:cxn>
              <a:cxn ang="5400000">
                <a:pos x="wd2" y="hd2"/>
              </a:cxn>
              <a:cxn ang="10800000">
                <a:pos x="wd2" y="hd2"/>
              </a:cxn>
              <a:cxn ang="16200000">
                <a:pos x="wd2" y="hd2"/>
              </a:cxn>
            </a:cxnLst>
            <a:rect l="0" t="0" r="r" b="b"/>
            <a:pathLst>
              <a:path w="21600" h="21600" extrusionOk="0">
                <a:moveTo>
                  <a:pt x="1636" y="15369"/>
                </a:moveTo>
                <a:lnTo>
                  <a:pt x="1309" y="14538"/>
                </a:lnTo>
                <a:lnTo>
                  <a:pt x="655" y="12046"/>
                </a:lnTo>
                <a:lnTo>
                  <a:pt x="327" y="11215"/>
                </a:lnTo>
                <a:lnTo>
                  <a:pt x="327" y="10385"/>
                </a:lnTo>
                <a:lnTo>
                  <a:pt x="0" y="9969"/>
                </a:lnTo>
                <a:lnTo>
                  <a:pt x="0" y="8308"/>
                </a:lnTo>
                <a:lnTo>
                  <a:pt x="327" y="7477"/>
                </a:lnTo>
                <a:lnTo>
                  <a:pt x="327" y="4569"/>
                </a:lnTo>
                <a:lnTo>
                  <a:pt x="655" y="3738"/>
                </a:lnTo>
                <a:lnTo>
                  <a:pt x="1309" y="3323"/>
                </a:lnTo>
                <a:lnTo>
                  <a:pt x="2291" y="2492"/>
                </a:lnTo>
                <a:lnTo>
                  <a:pt x="3273" y="2077"/>
                </a:lnTo>
                <a:lnTo>
                  <a:pt x="4255" y="1246"/>
                </a:lnTo>
                <a:lnTo>
                  <a:pt x="4909" y="831"/>
                </a:lnTo>
                <a:lnTo>
                  <a:pt x="5236" y="415"/>
                </a:lnTo>
                <a:lnTo>
                  <a:pt x="5891" y="415"/>
                </a:lnTo>
                <a:lnTo>
                  <a:pt x="6218" y="0"/>
                </a:lnTo>
                <a:lnTo>
                  <a:pt x="7527" y="0"/>
                </a:lnTo>
                <a:lnTo>
                  <a:pt x="7855" y="415"/>
                </a:lnTo>
                <a:lnTo>
                  <a:pt x="8182" y="415"/>
                </a:lnTo>
                <a:lnTo>
                  <a:pt x="8836" y="831"/>
                </a:lnTo>
                <a:lnTo>
                  <a:pt x="9164" y="1246"/>
                </a:lnTo>
                <a:lnTo>
                  <a:pt x="10800" y="1246"/>
                </a:lnTo>
                <a:lnTo>
                  <a:pt x="11455" y="831"/>
                </a:lnTo>
                <a:lnTo>
                  <a:pt x="13091" y="831"/>
                </a:lnTo>
                <a:lnTo>
                  <a:pt x="14400" y="1246"/>
                </a:lnTo>
                <a:lnTo>
                  <a:pt x="15709" y="2077"/>
                </a:lnTo>
                <a:lnTo>
                  <a:pt x="16036" y="2077"/>
                </a:lnTo>
                <a:lnTo>
                  <a:pt x="16691" y="2492"/>
                </a:lnTo>
                <a:lnTo>
                  <a:pt x="17345" y="3323"/>
                </a:lnTo>
                <a:lnTo>
                  <a:pt x="18000" y="3738"/>
                </a:lnTo>
                <a:lnTo>
                  <a:pt x="19964" y="6231"/>
                </a:lnTo>
                <a:lnTo>
                  <a:pt x="19636" y="6646"/>
                </a:lnTo>
                <a:lnTo>
                  <a:pt x="19636" y="9969"/>
                </a:lnTo>
                <a:lnTo>
                  <a:pt x="19964" y="10385"/>
                </a:lnTo>
                <a:lnTo>
                  <a:pt x="21273" y="10385"/>
                </a:lnTo>
                <a:lnTo>
                  <a:pt x="21600" y="10800"/>
                </a:lnTo>
                <a:lnTo>
                  <a:pt x="21600" y="13292"/>
                </a:lnTo>
                <a:lnTo>
                  <a:pt x="21273" y="13708"/>
                </a:lnTo>
                <a:lnTo>
                  <a:pt x="21600" y="14538"/>
                </a:lnTo>
                <a:lnTo>
                  <a:pt x="21600" y="19523"/>
                </a:lnTo>
                <a:lnTo>
                  <a:pt x="21273" y="19523"/>
                </a:lnTo>
                <a:lnTo>
                  <a:pt x="20618" y="20354"/>
                </a:lnTo>
                <a:lnTo>
                  <a:pt x="19964" y="20769"/>
                </a:lnTo>
                <a:lnTo>
                  <a:pt x="19636" y="20769"/>
                </a:lnTo>
                <a:lnTo>
                  <a:pt x="15709" y="21185"/>
                </a:lnTo>
                <a:lnTo>
                  <a:pt x="12109" y="21600"/>
                </a:lnTo>
                <a:lnTo>
                  <a:pt x="10145" y="19938"/>
                </a:lnTo>
                <a:lnTo>
                  <a:pt x="9491" y="19523"/>
                </a:lnTo>
                <a:lnTo>
                  <a:pt x="8836" y="19523"/>
                </a:lnTo>
                <a:lnTo>
                  <a:pt x="8182" y="19108"/>
                </a:lnTo>
                <a:lnTo>
                  <a:pt x="6545" y="18692"/>
                </a:lnTo>
                <a:lnTo>
                  <a:pt x="4909" y="17862"/>
                </a:lnTo>
                <a:lnTo>
                  <a:pt x="4255" y="17446"/>
                </a:lnTo>
                <a:lnTo>
                  <a:pt x="3927" y="17031"/>
                </a:lnTo>
                <a:lnTo>
                  <a:pt x="3600" y="17031"/>
                </a:lnTo>
                <a:lnTo>
                  <a:pt x="3273" y="16615"/>
                </a:lnTo>
                <a:lnTo>
                  <a:pt x="2618" y="16200"/>
                </a:lnTo>
                <a:lnTo>
                  <a:pt x="1636" y="15369"/>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93" name="Freeform 296"/>
          <p:cNvSpPr/>
          <p:nvPr/>
        </p:nvSpPr>
        <p:spPr>
          <a:xfrm>
            <a:off x="6965584" y="3480987"/>
            <a:ext cx="229234" cy="149523"/>
          </a:xfrm>
          <a:custGeom>
            <a:avLst/>
            <a:gdLst/>
            <a:ahLst/>
            <a:cxnLst>
              <a:cxn ang="0">
                <a:pos x="wd2" y="hd2"/>
              </a:cxn>
              <a:cxn ang="5400000">
                <a:pos x="wd2" y="hd2"/>
              </a:cxn>
              <a:cxn ang="10800000">
                <a:pos x="wd2" y="hd2"/>
              </a:cxn>
              <a:cxn ang="16200000">
                <a:pos x="wd2" y="hd2"/>
              </a:cxn>
            </a:cxnLst>
            <a:rect l="0" t="0" r="r" b="b"/>
            <a:pathLst>
              <a:path w="21600" h="21600" extrusionOk="0">
                <a:moveTo>
                  <a:pt x="1636" y="15369"/>
                </a:moveTo>
                <a:lnTo>
                  <a:pt x="1309" y="14538"/>
                </a:lnTo>
                <a:lnTo>
                  <a:pt x="655" y="12046"/>
                </a:lnTo>
                <a:lnTo>
                  <a:pt x="327" y="11215"/>
                </a:lnTo>
                <a:lnTo>
                  <a:pt x="327" y="10385"/>
                </a:lnTo>
                <a:lnTo>
                  <a:pt x="0" y="9969"/>
                </a:lnTo>
                <a:lnTo>
                  <a:pt x="0" y="8308"/>
                </a:lnTo>
                <a:lnTo>
                  <a:pt x="327" y="7477"/>
                </a:lnTo>
                <a:lnTo>
                  <a:pt x="327" y="4569"/>
                </a:lnTo>
                <a:lnTo>
                  <a:pt x="655" y="3738"/>
                </a:lnTo>
                <a:lnTo>
                  <a:pt x="1309" y="3323"/>
                </a:lnTo>
                <a:lnTo>
                  <a:pt x="2291" y="2492"/>
                </a:lnTo>
                <a:lnTo>
                  <a:pt x="3273" y="2077"/>
                </a:lnTo>
                <a:lnTo>
                  <a:pt x="4255" y="1246"/>
                </a:lnTo>
                <a:lnTo>
                  <a:pt x="4909" y="831"/>
                </a:lnTo>
                <a:lnTo>
                  <a:pt x="5236" y="415"/>
                </a:lnTo>
                <a:lnTo>
                  <a:pt x="5891" y="415"/>
                </a:lnTo>
                <a:lnTo>
                  <a:pt x="6218" y="0"/>
                </a:lnTo>
                <a:lnTo>
                  <a:pt x="7527" y="0"/>
                </a:lnTo>
                <a:lnTo>
                  <a:pt x="7855" y="415"/>
                </a:lnTo>
                <a:lnTo>
                  <a:pt x="8182" y="415"/>
                </a:lnTo>
                <a:lnTo>
                  <a:pt x="8836" y="831"/>
                </a:lnTo>
                <a:lnTo>
                  <a:pt x="9164" y="1246"/>
                </a:lnTo>
                <a:lnTo>
                  <a:pt x="10800" y="1246"/>
                </a:lnTo>
                <a:lnTo>
                  <a:pt x="11455" y="831"/>
                </a:lnTo>
                <a:lnTo>
                  <a:pt x="13091" y="831"/>
                </a:lnTo>
                <a:lnTo>
                  <a:pt x="14400" y="1246"/>
                </a:lnTo>
                <a:lnTo>
                  <a:pt x="15709" y="2077"/>
                </a:lnTo>
                <a:lnTo>
                  <a:pt x="16036" y="2077"/>
                </a:lnTo>
                <a:lnTo>
                  <a:pt x="16691" y="2492"/>
                </a:lnTo>
                <a:lnTo>
                  <a:pt x="17345" y="3323"/>
                </a:lnTo>
                <a:lnTo>
                  <a:pt x="18000" y="3738"/>
                </a:lnTo>
                <a:lnTo>
                  <a:pt x="19964" y="6231"/>
                </a:lnTo>
                <a:lnTo>
                  <a:pt x="19636" y="6646"/>
                </a:lnTo>
                <a:lnTo>
                  <a:pt x="19636" y="9969"/>
                </a:lnTo>
                <a:lnTo>
                  <a:pt x="19964" y="10385"/>
                </a:lnTo>
                <a:lnTo>
                  <a:pt x="21273" y="10385"/>
                </a:lnTo>
                <a:lnTo>
                  <a:pt x="21600" y="10800"/>
                </a:lnTo>
                <a:lnTo>
                  <a:pt x="21600" y="13292"/>
                </a:lnTo>
                <a:lnTo>
                  <a:pt x="21273" y="13708"/>
                </a:lnTo>
                <a:lnTo>
                  <a:pt x="21600" y="14538"/>
                </a:lnTo>
                <a:lnTo>
                  <a:pt x="21600" y="19523"/>
                </a:lnTo>
                <a:lnTo>
                  <a:pt x="21273" y="19523"/>
                </a:lnTo>
                <a:lnTo>
                  <a:pt x="20618" y="20354"/>
                </a:lnTo>
                <a:lnTo>
                  <a:pt x="19964" y="20769"/>
                </a:lnTo>
                <a:lnTo>
                  <a:pt x="19636" y="20769"/>
                </a:lnTo>
                <a:lnTo>
                  <a:pt x="15709" y="21185"/>
                </a:lnTo>
                <a:lnTo>
                  <a:pt x="12109" y="21600"/>
                </a:lnTo>
                <a:lnTo>
                  <a:pt x="10145" y="19938"/>
                </a:lnTo>
                <a:lnTo>
                  <a:pt x="9491" y="19523"/>
                </a:lnTo>
                <a:lnTo>
                  <a:pt x="8836" y="19523"/>
                </a:lnTo>
                <a:lnTo>
                  <a:pt x="8182" y="19108"/>
                </a:lnTo>
                <a:lnTo>
                  <a:pt x="6545" y="18692"/>
                </a:lnTo>
                <a:lnTo>
                  <a:pt x="4909" y="17862"/>
                </a:lnTo>
                <a:lnTo>
                  <a:pt x="4255" y="17446"/>
                </a:lnTo>
                <a:lnTo>
                  <a:pt x="3927" y="17031"/>
                </a:lnTo>
                <a:lnTo>
                  <a:pt x="3600" y="17031"/>
                </a:lnTo>
                <a:lnTo>
                  <a:pt x="3273" y="16615"/>
                </a:lnTo>
                <a:lnTo>
                  <a:pt x="2618" y="16200"/>
                </a:lnTo>
                <a:lnTo>
                  <a:pt x="1636" y="15369"/>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94" name="Freeform 297"/>
          <p:cNvSpPr/>
          <p:nvPr/>
        </p:nvSpPr>
        <p:spPr>
          <a:xfrm>
            <a:off x="6965584" y="3480987"/>
            <a:ext cx="229234" cy="149523"/>
          </a:xfrm>
          <a:custGeom>
            <a:avLst/>
            <a:gdLst/>
            <a:ahLst/>
            <a:cxnLst>
              <a:cxn ang="0">
                <a:pos x="wd2" y="hd2"/>
              </a:cxn>
              <a:cxn ang="5400000">
                <a:pos x="wd2" y="hd2"/>
              </a:cxn>
              <a:cxn ang="10800000">
                <a:pos x="wd2" y="hd2"/>
              </a:cxn>
              <a:cxn ang="16200000">
                <a:pos x="wd2" y="hd2"/>
              </a:cxn>
            </a:cxnLst>
            <a:rect l="0" t="0" r="r" b="b"/>
            <a:pathLst>
              <a:path w="21600" h="21600" extrusionOk="0">
                <a:moveTo>
                  <a:pt x="1636" y="15369"/>
                </a:moveTo>
                <a:lnTo>
                  <a:pt x="1309" y="14538"/>
                </a:lnTo>
                <a:lnTo>
                  <a:pt x="655" y="12046"/>
                </a:lnTo>
                <a:lnTo>
                  <a:pt x="327" y="11215"/>
                </a:lnTo>
                <a:lnTo>
                  <a:pt x="327" y="10385"/>
                </a:lnTo>
                <a:lnTo>
                  <a:pt x="0" y="9969"/>
                </a:lnTo>
                <a:lnTo>
                  <a:pt x="0" y="8308"/>
                </a:lnTo>
                <a:lnTo>
                  <a:pt x="327" y="7477"/>
                </a:lnTo>
                <a:lnTo>
                  <a:pt x="327" y="4569"/>
                </a:lnTo>
                <a:lnTo>
                  <a:pt x="655" y="3738"/>
                </a:lnTo>
                <a:lnTo>
                  <a:pt x="1309" y="3323"/>
                </a:lnTo>
                <a:lnTo>
                  <a:pt x="2291" y="2492"/>
                </a:lnTo>
                <a:lnTo>
                  <a:pt x="3273" y="2077"/>
                </a:lnTo>
                <a:lnTo>
                  <a:pt x="4255" y="1246"/>
                </a:lnTo>
                <a:lnTo>
                  <a:pt x="4909" y="831"/>
                </a:lnTo>
                <a:lnTo>
                  <a:pt x="5236" y="415"/>
                </a:lnTo>
                <a:lnTo>
                  <a:pt x="5891" y="415"/>
                </a:lnTo>
                <a:lnTo>
                  <a:pt x="6218" y="0"/>
                </a:lnTo>
                <a:lnTo>
                  <a:pt x="7527" y="0"/>
                </a:lnTo>
                <a:lnTo>
                  <a:pt x="7855" y="415"/>
                </a:lnTo>
                <a:lnTo>
                  <a:pt x="8182" y="415"/>
                </a:lnTo>
                <a:lnTo>
                  <a:pt x="8836" y="831"/>
                </a:lnTo>
                <a:lnTo>
                  <a:pt x="9164" y="1246"/>
                </a:lnTo>
                <a:lnTo>
                  <a:pt x="10800" y="1246"/>
                </a:lnTo>
                <a:lnTo>
                  <a:pt x="11455" y="831"/>
                </a:lnTo>
                <a:lnTo>
                  <a:pt x="13091" y="831"/>
                </a:lnTo>
                <a:lnTo>
                  <a:pt x="14400" y="1246"/>
                </a:lnTo>
                <a:lnTo>
                  <a:pt x="15709" y="2077"/>
                </a:lnTo>
                <a:lnTo>
                  <a:pt x="16036" y="2077"/>
                </a:lnTo>
                <a:lnTo>
                  <a:pt x="16691" y="2492"/>
                </a:lnTo>
                <a:lnTo>
                  <a:pt x="17345" y="3323"/>
                </a:lnTo>
                <a:lnTo>
                  <a:pt x="18000" y="3738"/>
                </a:lnTo>
                <a:lnTo>
                  <a:pt x="19964" y="6231"/>
                </a:lnTo>
                <a:lnTo>
                  <a:pt x="19636" y="6646"/>
                </a:lnTo>
                <a:lnTo>
                  <a:pt x="19636" y="9969"/>
                </a:lnTo>
                <a:lnTo>
                  <a:pt x="19964" y="10385"/>
                </a:lnTo>
                <a:lnTo>
                  <a:pt x="21273" y="10385"/>
                </a:lnTo>
                <a:lnTo>
                  <a:pt x="21600" y="10800"/>
                </a:lnTo>
                <a:lnTo>
                  <a:pt x="21600" y="13292"/>
                </a:lnTo>
                <a:lnTo>
                  <a:pt x="21273" y="13708"/>
                </a:lnTo>
                <a:lnTo>
                  <a:pt x="21600" y="14538"/>
                </a:lnTo>
                <a:lnTo>
                  <a:pt x="21600" y="19523"/>
                </a:lnTo>
                <a:lnTo>
                  <a:pt x="21273" y="19523"/>
                </a:lnTo>
                <a:lnTo>
                  <a:pt x="20618" y="20354"/>
                </a:lnTo>
                <a:lnTo>
                  <a:pt x="19964" y="20769"/>
                </a:lnTo>
                <a:lnTo>
                  <a:pt x="19636" y="20769"/>
                </a:lnTo>
                <a:lnTo>
                  <a:pt x="15709" y="21185"/>
                </a:lnTo>
                <a:lnTo>
                  <a:pt x="12109" y="21600"/>
                </a:lnTo>
                <a:lnTo>
                  <a:pt x="10145" y="19938"/>
                </a:lnTo>
                <a:lnTo>
                  <a:pt x="9491" y="19523"/>
                </a:lnTo>
                <a:lnTo>
                  <a:pt x="8836" y="19523"/>
                </a:lnTo>
                <a:lnTo>
                  <a:pt x="8182" y="19108"/>
                </a:lnTo>
                <a:lnTo>
                  <a:pt x="6545" y="18692"/>
                </a:lnTo>
                <a:lnTo>
                  <a:pt x="4909" y="17862"/>
                </a:lnTo>
                <a:lnTo>
                  <a:pt x="4255" y="17446"/>
                </a:lnTo>
                <a:lnTo>
                  <a:pt x="3927" y="17031"/>
                </a:lnTo>
                <a:lnTo>
                  <a:pt x="3600" y="17031"/>
                </a:lnTo>
                <a:lnTo>
                  <a:pt x="3273" y="16615"/>
                </a:lnTo>
                <a:lnTo>
                  <a:pt x="2618" y="16200"/>
                </a:lnTo>
                <a:lnTo>
                  <a:pt x="1636" y="15369"/>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95" name="Freeform 298"/>
          <p:cNvSpPr/>
          <p:nvPr/>
        </p:nvSpPr>
        <p:spPr>
          <a:xfrm>
            <a:off x="6965584" y="3480987"/>
            <a:ext cx="229234" cy="149523"/>
          </a:xfrm>
          <a:custGeom>
            <a:avLst/>
            <a:gdLst/>
            <a:ahLst/>
            <a:cxnLst>
              <a:cxn ang="0">
                <a:pos x="wd2" y="hd2"/>
              </a:cxn>
              <a:cxn ang="5400000">
                <a:pos x="wd2" y="hd2"/>
              </a:cxn>
              <a:cxn ang="10800000">
                <a:pos x="wd2" y="hd2"/>
              </a:cxn>
              <a:cxn ang="16200000">
                <a:pos x="wd2" y="hd2"/>
              </a:cxn>
            </a:cxnLst>
            <a:rect l="0" t="0" r="r" b="b"/>
            <a:pathLst>
              <a:path w="21600" h="21600" extrusionOk="0">
                <a:moveTo>
                  <a:pt x="1636" y="15369"/>
                </a:moveTo>
                <a:lnTo>
                  <a:pt x="1309" y="14538"/>
                </a:lnTo>
                <a:lnTo>
                  <a:pt x="655" y="12046"/>
                </a:lnTo>
                <a:lnTo>
                  <a:pt x="327" y="11215"/>
                </a:lnTo>
                <a:lnTo>
                  <a:pt x="327" y="10385"/>
                </a:lnTo>
                <a:lnTo>
                  <a:pt x="0" y="9969"/>
                </a:lnTo>
                <a:lnTo>
                  <a:pt x="0" y="8308"/>
                </a:lnTo>
                <a:lnTo>
                  <a:pt x="327" y="7477"/>
                </a:lnTo>
                <a:lnTo>
                  <a:pt x="327" y="4569"/>
                </a:lnTo>
                <a:lnTo>
                  <a:pt x="655" y="3738"/>
                </a:lnTo>
                <a:lnTo>
                  <a:pt x="1309" y="3323"/>
                </a:lnTo>
                <a:lnTo>
                  <a:pt x="2291" y="2492"/>
                </a:lnTo>
                <a:lnTo>
                  <a:pt x="3273" y="2077"/>
                </a:lnTo>
                <a:lnTo>
                  <a:pt x="4255" y="1246"/>
                </a:lnTo>
                <a:lnTo>
                  <a:pt x="4909" y="831"/>
                </a:lnTo>
                <a:lnTo>
                  <a:pt x="5236" y="415"/>
                </a:lnTo>
                <a:lnTo>
                  <a:pt x="5891" y="415"/>
                </a:lnTo>
                <a:lnTo>
                  <a:pt x="6218" y="0"/>
                </a:lnTo>
                <a:lnTo>
                  <a:pt x="7527" y="0"/>
                </a:lnTo>
                <a:lnTo>
                  <a:pt x="7855" y="415"/>
                </a:lnTo>
                <a:lnTo>
                  <a:pt x="8182" y="415"/>
                </a:lnTo>
                <a:lnTo>
                  <a:pt x="8836" y="831"/>
                </a:lnTo>
                <a:lnTo>
                  <a:pt x="9164" y="1246"/>
                </a:lnTo>
                <a:lnTo>
                  <a:pt x="10800" y="1246"/>
                </a:lnTo>
                <a:lnTo>
                  <a:pt x="11455" y="831"/>
                </a:lnTo>
                <a:lnTo>
                  <a:pt x="13091" y="831"/>
                </a:lnTo>
                <a:lnTo>
                  <a:pt x="14400" y="1246"/>
                </a:lnTo>
                <a:lnTo>
                  <a:pt x="15709" y="2077"/>
                </a:lnTo>
                <a:lnTo>
                  <a:pt x="16036" y="2077"/>
                </a:lnTo>
                <a:lnTo>
                  <a:pt x="16691" y="2492"/>
                </a:lnTo>
                <a:lnTo>
                  <a:pt x="17345" y="3323"/>
                </a:lnTo>
                <a:lnTo>
                  <a:pt x="18000" y="3738"/>
                </a:lnTo>
                <a:lnTo>
                  <a:pt x="19964" y="6231"/>
                </a:lnTo>
                <a:lnTo>
                  <a:pt x="19636" y="6646"/>
                </a:lnTo>
                <a:lnTo>
                  <a:pt x="19636" y="9969"/>
                </a:lnTo>
                <a:lnTo>
                  <a:pt x="19964" y="10385"/>
                </a:lnTo>
                <a:lnTo>
                  <a:pt x="21273" y="10385"/>
                </a:lnTo>
                <a:lnTo>
                  <a:pt x="21600" y="10800"/>
                </a:lnTo>
                <a:lnTo>
                  <a:pt x="21600" y="13292"/>
                </a:lnTo>
                <a:lnTo>
                  <a:pt x="21273" y="13708"/>
                </a:lnTo>
                <a:lnTo>
                  <a:pt x="21600" y="14538"/>
                </a:lnTo>
                <a:lnTo>
                  <a:pt x="21600" y="19523"/>
                </a:lnTo>
                <a:lnTo>
                  <a:pt x="21273" y="19523"/>
                </a:lnTo>
                <a:lnTo>
                  <a:pt x="20618" y="20354"/>
                </a:lnTo>
                <a:lnTo>
                  <a:pt x="19964" y="20769"/>
                </a:lnTo>
                <a:lnTo>
                  <a:pt x="19636" y="20769"/>
                </a:lnTo>
                <a:lnTo>
                  <a:pt x="15709" y="21185"/>
                </a:lnTo>
                <a:lnTo>
                  <a:pt x="12109" y="21600"/>
                </a:lnTo>
                <a:lnTo>
                  <a:pt x="10145" y="19938"/>
                </a:lnTo>
                <a:lnTo>
                  <a:pt x="9491" y="19523"/>
                </a:lnTo>
                <a:lnTo>
                  <a:pt x="8836" y="19523"/>
                </a:lnTo>
                <a:lnTo>
                  <a:pt x="8182" y="19108"/>
                </a:lnTo>
                <a:lnTo>
                  <a:pt x="6545" y="18692"/>
                </a:lnTo>
                <a:lnTo>
                  <a:pt x="4909" y="17862"/>
                </a:lnTo>
                <a:lnTo>
                  <a:pt x="4255" y="17446"/>
                </a:lnTo>
                <a:lnTo>
                  <a:pt x="3927" y="17031"/>
                </a:lnTo>
                <a:lnTo>
                  <a:pt x="3600" y="17031"/>
                </a:lnTo>
                <a:lnTo>
                  <a:pt x="3273" y="16615"/>
                </a:lnTo>
                <a:lnTo>
                  <a:pt x="2618" y="16200"/>
                </a:lnTo>
                <a:lnTo>
                  <a:pt x="1636" y="15369"/>
                </a:lnTo>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96" name="Freeform 299"/>
          <p:cNvSpPr/>
          <p:nvPr/>
        </p:nvSpPr>
        <p:spPr>
          <a:xfrm>
            <a:off x="6965584" y="3480987"/>
            <a:ext cx="229234" cy="149523"/>
          </a:xfrm>
          <a:custGeom>
            <a:avLst/>
            <a:gdLst/>
            <a:ahLst/>
            <a:cxnLst>
              <a:cxn ang="0">
                <a:pos x="wd2" y="hd2"/>
              </a:cxn>
              <a:cxn ang="5400000">
                <a:pos x="wd2" y="hd2"/>
              </a:cxn>
              <a:cxn ang="10800000">
                <a:pos x="wd2" y="hd2"/>
              </a:cxn>
              <a:cxn ang="16200000">
                <a:pos x="wd2" y="hd2"/>
              </a:cxn>
            </a:cxnLst>
            <a:rect l="0" t="0" r="r" b="b"/>
            <a:pathLst>
              <a:path w="21600" h="21600" extrusionOk="0">
                <a:moveTo>
                  <a:pt x="1636" y="15369"/>
                </a:moveTo>
                <a:lnTo>
                  <a:pt x="1309" y="14538"/>
                </a:lnTo>
                <a:lnTo>
                  <a:pt x="655" y="12046"/>
                </a:lnTo>
                <a:lnTo>
                  <a:pt x="327" y="11215"/>
                </a:lnTo>
                <a:lnTo>
                  <a:pt x="327" y="10385"/>
                </a:lnTo>
                <a:lnTo>
                  <a:pt x="0" y="9969"/>
                </a:lnTo>
                <a:lnTo>
                  <a:pt x="0" y="8308"/>
                </a:lnTo>
                <a:lnTo>
                  <a:pt x="327" y="7477"/>
                </a:lnTo>
                <a:lnTo>
                  <a:pt x="327" y="4569"/>
                </a:lnTo>
                <a:lnTo>
                  <a:pt x="655" y="3738"/>
                </a:lnTo>
                <a:lnTo>
                  <a:pt x="1309" y="3323"/>
                </a:lnTo>
                <a:lnTo>
                  <a:pt x="2291" y="2492"/>
                </a:lnTo>
                <a:lnTo>
                  <a:pt x="3273" y="2077"/>
                </a:lnTo>
                <a:lnTo>
                  <a:pt x="4255" y="1246"/>
                </a:lnTo>
                <a:lnTo>
                  <a:pt x="4909" y="831"/>
                </a:lnTo>
                <a:lnTo>
                  <a:pt x="5236" y="415"/>
                </a:lnTo>
                <a:lnTo>
                  <a:pt x="5891" y="415"/>
                </a:lnTo>
                <a:lnTo>
                  <a:pt x="6218" y="0"/>
                </a:lnTo>
                <a:lnTo>
                  <a:pt x="7527" y="0"/>
                </a:lnTo>
                <a:lnTo>
                  <a:pt x="7855" y="415"/>
                </a:lnTo>
                <a:lnTo>
                  <a:pt x="8182" y="415"/>
                </a:lnTo>
                <a:lnTo>
                  <a:pt x="8836" y="831"/>
                </a:lnTo>
                <a:lnTo>
                  <a:pt x="9164" y="1246"/>
                </a:lnTo>
                <a:lnTo>
                  <a:pt x="10800" y="1246"/>
                </a:lnTo>
                <a:lnTo>
                  <a:pt x="11455" y="831"/>
                </a:lnTo>
                <a:lnTo>
                  <a:pt x="13091" y="831"/>
                </a:lnTo>
                <a:lnTo>
                  <a:pt x="14400" y="1246"/>
                </a:lnTo>
                <a:lnTo>
                  <a:pt x="15709" y="2077"/>
                </a:lnTo>
                <a:lnTo>
                  <a:pt x="16036" y="2077"/>
                </a:lnTo>
                <a:lnTo>
                  <a:pt x="16691" y="2492"/>
                </a:lnTo>
                <a:lnTo>
                  <a:pt x="17345" y="3323"/>
                </a:lnTo>
                <a:lnTo>
                  <a:pt x="18000" y="3738"/>
                </a:lnTo>
                <a:lnTo>
                  <a:pt x="19964" y="6231"/>
                </a:lnTo>
                <a:lnTo>
                  <a:pt x="19636" y="6646"/>
                </a:lnTo>
                <a:lnTo>
                  <a:pt x="19636" y="9969"/>
                </a:lnTo>
                <a:lnTo>
                  <a:pt x="19964" y="10385"/>
                </a:lnTo>
                <a:lnTo>
                  <a:pt x="21273" y="10385"/>
                </a:lnTo>
                <a:lnTo>
                  <a:pt x="21600" y="10800"/>
                </a:lnTo>
                <a:lnTo>
                  <a:pt x="21600" y="13292"/>
                </a:lnTo>
                <a:lnTo>
                  <a:pt x="21273" y="13708"/>
                </a:lnTo>
                <a:lnTo>
                  <a:pt x="21600" y="14538"/>
                </a:lnTo>
                <a:lnTo>
                  <a:pt x="21600" y="19523"/>
                </a:lnTo>
                <a:lnTo>
                  <a:pt x="21273" y="19523"/>
                </a:lnTo>
                <a:lnTo>
                  <a:pt x="20618" y="20354"/>
                </a:lnTo>
                <a:lnTo>
                  <a:pt x="19964" y="20769"/>
                </a:lnTo>
                <a:lnTo>
                  <a:pt x="19636" y="20769"/>
                </a:lnTo>
                <a:lnTo>
                  <a:pt x="15709" y="21185"/>
                </a:lnTo>
                <a:lnTo>
                  <a:pt x="12109" y="21600"/>
                </a:lnTo>
                <a:lnTo>
                  <a:pt x="10145" y="19938"/>
                </a:lnTo>
                <a:lnTo>
                  <a:pt x="9491" y="19523"/>
                </a:lnTo>
                <a:lnTo>
                  <a:pt x="8836" y="19523"/>
                </a:lnTo>
                <a:lnTo>
                  <a:pt x="8182" y="19108"/>
                </a:lnTo>
                <a:lnTo>
                  <a:pt x="6545" y="18692"/>
                </a:lnTo>
                <a:lnTo>
                  <a:pt x="4909" y="17862"/>
                </a:lnTo>
                <a:lnTo>
                  <a:pt x="4255" y="17446"/>
                </a:lnTo>
                <a:lnTo>
                  <a:pt x="3927" y="17031"/>
                </a:lnTo>
                <a:lnTo>
                  <a:pt x="3600" y="17031"/>
                </a:lnTo>
                <a:lnTo>
                  <a:pt x="3273" y="16615"/>
                </a:lnTo>
                <a:lnTo>
                  <a:pt x="2618" y="16200"/>
                </a:lnTo>
                <a:lnTo>
                  <a:pt x="1636" y="15369"/>
                </a:lnTo>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97" name="Freeform 300"/>
          <p:cNvSpPr/>
          <p:nvPr/>
        </p:nvSpPr>
        <p:spPr>
          <a:xfrm>
            <a:off x="6903067" y="3026671"/>
            <a:ext cx="267440" cy="437064"/>
          </a:xfrm>
          <a:custGeom>
            <a:avLst/>
            <a:gdLst/>
            <a:ahLst/>
            <a:cxnLst>
              <a:cxn ang="0">
                <a:pos x="wd2" y="hd2"/>
              </a:cxn>
              <a:cxn ang="5400000">
                <a:pos x="wd2" y="hd2"/>
              </a:cxn>
              <a:cxn ang="10800000">
                <a:pos x="wd2" y="hd2"/>
              </a:cxn>
              <a:cxn ang="16200000">
                <a:pos x="wd2" y="hd2"/>
              </a:cxn>
            </a:cxnLst>
            <a:rect l="0" t="0" r="r" b="b"/>
            <a:pathLst>
              <a:path w="21600" h="21600" extrusionOk="0">
                <a:moveTo>
                  <a:pt x="0" y="16768"/>
                </a:moveTo>
                <a:lnTo>
                  <a:pt x="281" y="16484"/>
                </a:lnTo>
                <a:lnTo>
                  <a:pt x="561" y="16342"/>
                </a:lnTo>
                <a:lnTo>
                  <a:pt x="842" y="16058"/>
                </a:lnTo>
                <a:lnTo>
                  <a:pt x="842" y="15489"/>
                </a:lnTo>
                <a:lnTo>
                  <a:pt x="1122" y="15347"/>
                </a:lnTo>
                <a:lnTo>
                  <a:pt x="1122" y="15063"/>
                </a:lnTo>
                <a:lnTo>
                  <a:pt x="1403" y="14921"/>
                </a:lnTo>
                <a:lnTo>
                  <a:pt x="1403" y="14779"/>
                </a:lnTo>
                <a:lnTo>
                  <a:pt x="1683" y="14779"/>
                </a:lnTo>
                <a:lnTo>
                  <a:pt x="2244" y="14637"/>
                </a:lnTo>
                <a:lnTo>
                  <a:pt x="2525" y="14637"/>
                </a:lnTo>
                <a:lnTo>
                  <a:pt x="2805" y="14495"/>
                </a:lnTo>
                <a:lnTo>
                  <a:pt x="3086" y="14495"/>
                </a:lnTo>
                <a:lnTo>
                  <a:pt x="3086" y="14353"/>
                </a:lnTo>
                <a:lnTo>
                  <a:pt x="3366" y="14353"/>
                </a:lnTo>
                <a:lnTo>
                  <a:pt x="3366" y="13642"/>
                </a:lnTo>
                <a:lnTo>
                  <a:pt x="3086" y="13500"/>
                </a:lnTo>
                <a:lnTo>
                  <a:pt x="3086" y="13358"/>
                </a:lnTo>
                <a:lnTo>
                  <a:pt x="2805" y="13074"/>
                </a:lnTo>
                <a:lnTo>
                  <a:pt x="2805" y="12932"/>
                </a:lnTo>
                <a:lnTo>
                  <a:pt x="2525" y="12789"/>
                </a:lnTo>
                <a:lnTo>
                  <a:pt x="1964" y="12221"/>
                </a:lnTo>
                <a:lnTo>
                  <a:pt x="1964" y="12079"/>
                </a:lnTo>
                <a:lnTo>
                  <a:pt x="1683" y="11937"/>
                </a:lnTo>
                <a:lnTo>
                  <a:pt x="1683" y="11368"/>
                </a:lnTo>
                <a:lnTo>
                  <a:pt x="1403" y="10800"/>
                </a:lnTo>
                <a:lnTo>
                  <a:pt x="1122" y="10374"/>
                </a:lnTo>
                <a:lnTo>
                  <a:pt x="1122" y="9805"/>
                </a:lnTo>
                <a:lnTo>
                  <a:pt x="842" y="9521"/>
                </a:lnTo>
                <a:lnTo>
                  <a:pt x="842" y="8668"/>
                </a:lnTo>
                <a:lnTo>
                  <a:pt x="1122" y="8526"/>
                </a:lnTo>
                <a:lnTo>
                  <a:pt x="1122" y="8242"/>
                </a:lnTo>
                <a:lnTo>
                  <a:pt x="1403" y="8242"/>
                </a:lnTo>
                <a:lnTo>
                  <a:pt x="1403" y="8100"/>
                </a:lnTo>
                <a:lnTo>
                  <a:pt x="1683" y="8100"/>
                </a:lnTo>
                <a:lnTo>
                  <a:pt x="1964" y="8242"/>
                </a:lnTo>
                <a:lnTo>
                  <a:pt x="2525" y="8242"/>
                </a:lnTo>
                <a:lnTo>
                  <a:pt x="2805" y="8384"/>
                </a:lnTo>
                <a:lnTo>
                  <a:pt x="3366" y="8384"/>
                </a:lnTo>
                <a:lnTo>
                  <a:pt x="3647" y="8242"/>
                </a:lnTo>
                <a:lnTo>
                  <a:pt x="3927" y="8242"/>
                </a:lnTo>
                <a:lnTo>
                  <a:pt x="3927" y="8100"/>
                </a:lnTo>
                <a:lnTo>
                  <a:pt x="4208" y="8100"/>
                </a:lnTo>
                <a:lnTo>
                  <a:pt x="4208" y="7816"/>
                </a:lnTo>
                <a:lnTo>
                  <a:pt x="3927" y="7816"/>
                </a:lnTo>
                <a:lnTo>
                  <a:pt x="3647" y="7674"/>
                </a:lnTo>
                <a:lnTo>
                  <a:pt x="3366" y="7674"/>
                </a:lnTo>
                <a:lnTo>
                  <a:pt x="3086" y="7532"/>
                </a:lnTo>
                <a:lnTo>
                  <a:pt x="3086" y="7105"/>
                </a:lnTo>
                <a:lnTo>
                  <a:pt x="3927" y="6679"/>
                </a:lnTo>
                <a:lnTo>
                  <a:pt x="3927" y="5400"/>
                </a:lnTo>
                <a:lnTo>
                  <a:pt x="4208" y="5258"/>
                </a:lnTo>
                <a:lnTo>
                  <a:pt x="4208" y="5116"/>
                </a:lnTo>
                <a:lnTo>
                  <a:pt x="4769" y="5116"/>
                </a:lnTo>
                <a:lnTo>
                  <a:pt x="5049" y="4974"/>
                </a:lnTo>
                <a:lnTo>
                  <a:pt x="5330" y="4974"/>
                </a:lnTo>
                <a:lnTo>
                  <a:pt x="5330" y="4832"/>
                </a:lnTo>
                <a:lnTo>
                  <a:pt x="5610" y="4547"/>
                </a:lnTo>
                <a:lnTo>
                  <a:pt x="5610" y="4263"/>
                </a:lnTo>
                <a:lnTo>
                  <a:pt x="5891" y="4121"/>
                </a:lnTo>
                <a:lnTo>
                  <a:pt x="7294" y="4121"/>
                </a:lnTo>
                <a:lnTo>
                  <a:pt x="7294" y="3695"/>
                </a:lnTo>
                <a:lnTo>
                  <a:pt x="7574" y="3553"/>
                </a:lnTo>
                <a:lnTo>
                  <a:pt x="7574" y="3126"/>
                </a:lnTo>
                <a:lnTo>
                  <a:pt x="7855" y="3126"/>
                </a:lnTo>
                <a:lnTo>
                  <a:pt x="8416" y="2842"/>
                </a:lnTo>
                <a:lnTo>
                  <a:pt x="8696" y="2842"/>
                </a:lnTo>
                <a:lnTo>
                  <a:pt x="8696" y="1847"/>
                </a:lnTo>
                <a:lnTo>
                  <a:pt x="8977" y="1847"/>
                </a:lnTo>
                <a:lnTo>
                  <a:pt x="9257" y="1989"/>
                </a:lnTo>
                <a:lnTo>
                  <a:pt x="9818" y="1989"/>
                </a:lnTo>
                <a:lnTo>
                  <a:pt x="9818" y="2132"/>
                </a:lnTo>
                <a:lnTo>
                  <a:pt x="10099" y="2132"/>
                </a:lnTo>
                <a:lnTo>
                  <a:pt x="10379" y="1989"/>
                </a:lnTo>
                <a:lnTo>
                  <a:pt x="10660" y="1989"/>
                </a:lnTo>
                <a:lnTo>
                  <a:pt x="10940" y="1847"/>
                </a:lnTo>
                <a:lnTo>
                  <a:pt x="11221" y="1847"/>
                </a:lnTo>
                <a:lnTo>
                  <a:pt x="11221" y="1705"/>
                </a:lnTo>
                <a:lnTo>
                  <a:pt x="11501" y="1705"/>
                </a:lnTo>
                <a:lnTo>
                  <a:pt x="11501" y="1563"/>
                </a:lnTo>
                <a:lnTo>
                  <a:pt x="12062" y="1279"/>
                </a:lnTo>
                <a:lnTo>
                  <a:pt x="12904" y="1279"/>
                </a:lnTo>
                <a:lnTo>
                  <a:pt x="13465" y="1137"/>
                </a:lnTo>
                <a:lnTo>
                  <a:pt x="14026" y="1137"/>
                </a:lnTo>
                <a:lnTo>
                  <a:pt x="14587" y="1279"/>
                </a:lnTo>
                <a:lnTo>
                  <a:pt x="15429" y="1279"/>
                </a:lnTo>
                <a:lnTo>
                  <a:pt x="15429" y="1137"/>
                </a:lnTo>
                <a:lnTo>
                  <a:pt x="15709" y="1137"/>
                </a:lnTo>
                <a:lnTo>
                  <a:pt x="15990" y="995"/>
                </a:lnTo>
                <a:lnTo>
                  <a:pt x="15990" y="853"/>
                </a:lnTo>
                <a:lnTo>
                  <a:pt x="16831" y="426"/>
                </a:lnTo>
                <a:lnTo>
                  <a:pt x="17392" y="284"/>
                </a:lnTo>
                <a:lnTo>
                  <a:pt x="17953" y="0"/>
                </a:lnTo>
                <a:lnTo>
                  <a:pt x="18514" y="426"/>
                </a:lnTo>
                <a:lnTo>
                  <a:pt x="19075" y="711"/>
                </a:lnTo>
                <a:lnTo>
                  <a:pt x="19356" y="995"/>
                </a:lnTo>
                <a:lnTo>
                  <a:pt x="19636" y="995"/>
                </a:lnTo>
                <a:lnTo>
                  <a:pt x="20478" y="1421"/>
                </a:lnTo>
                <a:lnTo>
                  <a:pt x="20758" y="1421"/>
                </a:lnTo>
                <a:lnTo>
                  <a:pt x="20758" y="1563"/>
                </a:lnTo>
                <a:lnTo>
                  <a:pt x="21039" y="1705"/>
                </a:lnTo>
                <a:lnTo>
                  <a:pt x="21039" y="2416"/>
                </a:lnTo>
                <a:lnTo>
                  <a:pt x="21319" y="2558"/>
                </a:lnTo>
                <a:lnTo>
                  <a:pt x="21319" y="3126"/>
                </a:lnTo>
                <a:lnTo>
                  <a:pt x="21600" y="3553"/>
                </a:lnTo>
                <a:lnTo>
                  <a:pt x="21600" y="4405"/>
                </a:lnTo>
                <a:lnTo>
                  <a:pt x="21319" y="4547"/>
                </a:lnTo>
                <a:lnTo>
                  <a:pt x="21319" y="4689"/>
                </a:lnTo>
                <a:lnTo>
                  <a:pt x="21039" y="4689"/>
                </a:lnTo>
                <a:lnTo>
                  <a:pt x="20758" y="4832"/>
                </a:lnTo>
                <a:lnTo>
                  <a:pt x="20478" y="4832"/>
                </a:lnTo>
                <a:lnTo>
                  <a:pt x="20197" y="4974"/>
                </a:lnTo>
                <a:lnTo>
                  <a:pt x="19917" y="4974"/>
                </a:lnTo>
                <a:lnTo>
                  <a:pt x="19075" y="5400"/>
                </a:lnTo>
                <a:lnTo>
                  <a:pt x="18795" y="5400"/>
                </a:lnTo>
                <a:lnTo>
                  <a:pt x="18234" y="5684"/>
                </a:lnTo>
                <a:lnTo>
                  <a:pt x="18234" y="5968"/>
                </a:lnTo>
                <a:lnTo>
                  <a:pt x="17953" y="6111"/>
                </a:lnTo>
                <a:lnTo>
                  <a:pt x="17953" y="7816"/>
                </a:lnTo>
                <a:lnTo>
                  <a:pt x="17673" y="7816"/>
                </a:lnTo>
                <a:lnTo>
                  <a:pt x="17673" y="7958"/>
                </a:lnTo>
                <a:lnTo>
                  <a:pt x="17392" y="7958"/>
                </a:lnTo>
                <a:lnTo>
                  <a:pt x="17112" y="8100"/>
                </a:lnTo>
                <a:lnTo>
                  <a:pt x="16270" y="8242"/>
                </a:lnTo>
                <a:lnTo>
                  <a:pt x="15709" y="8526"/>
                </a:lnTo>
                <a:lnTo>
                  <a:pt x="15709" y="8668"/>
                </a:lnTo>
                <a:lnTo>
                  <a:pt x="15148" y="8811"/>
                </a:lnTo>
                <a:lnTo>
                  <a:pt x="15148" y="8953"/>
                </a:lnTo>
                <a:lnTo>
                  <a:pt x="14868" y="9095"/>
                </a:lnTo>
                <a:lnTo>
                  <a:pt x="14868" y="9237"/>
                </a:lnTo>
                <a:lnTo>
                  <a:pt x="14306" y="9237"/>
                </a:lnTo>
                <a:lnTo>
                  <a:pt x="14026" y="9379"/>
                </a:lnTo>
                <a:lnTo>
                  <a:pt x="12062" y="9379"/>
                </a:lnTo>
                <a:lnTo>
                  <a:pt x="12062" y="9521"/>
                </a:lnTo>
                <a:lnTo>
                  <a:pt x="11782" y="9521"/>
                </a:lnTo>
                <a:lnTo>
                  <a:pt x="11221" y="9805"/>
                </a:lnTo>
                <a:lnTo>
                  <a:pt x="11221" y="10089"/>
                </a:lnTo>
                <a:lnTo>
                  <a:pt x="10940" y="10232"/>
                </a:lnTo>
                <a:lnTo>
                  <a:pt x="10940" y="10374"/>
                </a:lnTo>
                <a:lnTo>
                  <a:pt x="10660" y="10658"/>
                </a:lnTo>
                <a:lnTo>
                  <a:pt x="10660" y="12647"/>
                </a:lnTo>
                <a:lnTo>
                  <a:pt x="10940" y="12647"/>
                </a:lnTo>
                <a:lnTo>
                  <a:pt x="10940" y="12932"/>
                </a:lnTo>
                <a:lnTo>
                  <a:pt x="11221" y="12932"/>
                </a:lnTo>
                <a:lnTo>
                  <a:pt x="12343" y="13500"/>
                </a:lnTo>
                <a:lnTo>
                  <a:pt x="12343" y="13642"/>
                </a:lnTo>
                <a:lnTo>
                  <a:pt x="12623" y="13784"/>
                </a:lnTo>
                <a:lnTo>
                  <a:pt x="12904" y="14068"/>
                </a:lnTo>
                <a:lnTo>
                  <a:pt x="12904" y="14211"/>
                </a:lnTo>
                <a:lnTo>
                  <a:pt x="13184" y="14353"/>
                </a:lnTo>
                <a:lnTo>
                  <a:pt x="12623" y="14637"/>
                </a:lnTo>
                <a:lnTo>
                  <a:pt x="12062" y="14637"/>
                </a:lnTo>
                <a:lnTo>
                  <a:pt x="11782" y="14779"/>
                </a:lnTo>
                <a:lnTo>
                  <a:pt x="11221" y="14779"/>
                </a:lnTo>
                <a:lnTo>
                  <a:pt x="10660" y="14921"/>
                </a:lnTo>
                <a:lnTo>
                  <a:pt x="10099" y="14921"/>
                </a:lnTo>
                <a:lnTo>
                  <a:pt x="9818" y="15063"/>
                </a:lnTo>
                <a:lnTo>
                  <a:pt x="9818" y="15347"/>
                </a:lnTo>
                <a:lnTo>
                  <a:pt x="10099" y="15347"/>
                </a:lnTo>
                <a:lnTo>
                  <a:pt x="10379" y="15205"/>
                </a:lnTo>
                <a:lnTo>
                  <a:pt x="11501" y="15205"/>
                </a:lnTo>
                <a:lnTo>
                  <a:pt x="11501" y="15347"/>
                </a:lnTo>
                <a:lnTo>
                  <a:pt x="11782" y="15347"/>
                </a:lnTo>
                <a:lnTo>
                  <a:pt x="12062" y="15489"/>
                </a:lnTo>
                <a:lnTo>
                  <a:pt x="12062" y="15632"/>
                </a:lnTo>
                <a:lnTo>
                  <a:pt x="12343" y="15774"/>
                </a:lnTo>
                <a:lnTo>
                  <a:pt x="12623" y="16058"/>
                </a:lnTo>
                <a:lnTo>
                  <a:pt x="12623" y="16484"/>
                </a:lnTo>
                <a:lnTo>
                  <a:pt x="12343" y="16626"/>
                </a:lnTo>
                <a:lnTo>
                  <a:pt x="12062" y="16626"/>
                </a:lnTo>
                <a:lnTo>
                  <a:pt x="11782" y="16768"/>
                </a:lnTo>
                <a:lnTo>
                  <a:pt x="11501" y="16768"/>
                </a:lnTo>
                <a:lnTo>
                  <a:pt x="11221" y="17053"/>
                </a:lnTo>
                <a:lnTo>
                  <a:pt x="10660" y="17195"/>
                </a:lnTo>
                <a:lnTo>
                  <a:pt x="10379" y="17337"/>
                </a:lnTo>
                <a:lnTo>
                  <a:pt x="10379" y="17479"/>
                </a:lnTo>
                <a:lnTo>
                  <a:pt x="10099" y="17479"/>
                </a:lnTo>
                <a:lnTo>
                  <a:pt x="10099" y="19042"/>
                </a:lnTo>
                <a:lnTo>
                  <a:pt x="9818" y="19042"/>
                </a:lnTo>
                <a:lnTo>
                  <a:pt x="9818" y="19184"/>
                </a:lnTo>
                <a:lnTo>
                  <a:pt x="9538" y="19184"/>
                </a:lnTo>
                <a:lnTo>
                  <a:pt x="9257" y="19326"/>
                </a:lnTo>
                <a:lnTo>
                  <a:pt x="8696" y="19468"/>
                </a:lnTo>
                <a:lnTo>
                  <a:pt x="8416" y="19611"/>
                </a:lnTo>
                <a:lnTo>
                  <a:pt x="8416" y="19753"/>
                </a:lnTo>
                <a:lnTo>
                  <a:pt x="8135" y="19895"/>
                </a:lnTo>
                <a:lnTo>
                  <a:pt x="8135" y="20179"/>
                </a:lnTo>
                <a:lnTo>
                  <a:pt x="7574" y="20463"/>
                </a:lnTo>
                <a:lnTo>
                  <a:pt x="7013" y="20605"/>
                </a:lnTo>
                <a:lnTo>
                  <a:pt x="6732" y="20747"/>
                </a:lnTo>
                <a:lnTo>
                  <a:pt x="6452" y="20747"/>
                </a:lnTo>
                <a:lnTo>
                  <a:pt x="6452" y="20889"/>
                </a:lnTo>
                <a:lnTo>
                  <a:pt x="6171" y="20889"/>
                </a:lnTo>
                <a:lnTo>
                  <a:pt x="6171" y="21032"/>
                </a:lnTo>
                <a:lnTo>
                  <a:pt x="5891" y="21174"/>
                </a:lnTo>
                <a:lnTo>
                  <a:pt x="5891" y="21316"/>
                </a:lnTo>
                <a:lnTo>
                  <a:pt x="5610" y="21458"/>
                </a:lnTo>
                <a:lnTo>
                  <a:pt x="5610" y="21600"/>
                </a:lnTo>
                <a:lnTo>
                  <a:pt x="4769" y="21600"/>
                </a:lnTo>
                <a:lnTo>
                  <a:pt x="4488" y="21458"/>
                </a:lnTo>
                <a:lnTo>
                  <a:pt x="3927" y="21458"/>
                </a:lnTo>
                <a:lnTo>
                  <a:pt x="3366" y="21174"/>
                </a:lnTo>
                <a:lnTo>
                  <a:pt x="3086" y="21174"/>
                </a:lnTo>
                <a:lnTo>
                  <a:pt x="3086" y="20605"/>
                </a:lnTo>
                <a:lnTo>
                  <a:pt x="3366" y="20463"/>
                </a:lnTo>
                <a:lnTo>
                  <a:pt x="3366" y="19753"/>
                </a:lnTo>
                <a:lnTo>
                  <a:pt x="3086" y="19753"/>
                </a:lnTo>
                <a:lnTo>
                  <a:pt x="2805" y="19611"/>
                </a:lnTo>
                <a:lnTo>
                  <a:pt x="1964" y="19611"/>
                </a:lnTo>
                <a:lnTo>
                  <a:pt x="1964" y="19184"/>
                </a:lnTo>
                <a:lnTo>
                  <a:pt x="1683" y="19042"/>
                </a:lnTo>
                <a:lnTo>
                  <a:pt x="1683" y="18474"/>
                </a:lnTo>
                <a:lnTo>
                  <a:pt x="1403" y="18189"/>
                </a:lnTo>
                <a:lnTo>
                  <a:pt x="842" y="17763"/>
                </a:lnTo>
                <a:lnTo>
                  <a:pt x="281" y="17195"/>
                </a:lnTo>
                <a:lnTo>
                  <a:pt x="0" y="16768"/>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98" name="Freeform 301"/>
          <p:cNvSpPr/>
          <p:nvPr/>
        </p:nvSpPr>
        <p:spPr>
          <a:xfrm>
            <a:off x="6903067" y="3026671"/>
            <a:ext cx="267440" cy="437064"/>
          </a:xfrm>
          <a:custGeom>
            <a:avLst/>
            <a:gdLst/>
            <a:ahLst/>
            <a:cxnLst>
              <a:cxn ang="0">
                <a:pos x="wd2" y="hd2"/>
              </a:cxn>
              <a:cxn ang="5400000">
                <a:pos x="wd2" y="hd2"/>
              </a:cxn>
              <a:cxn ang="10800000">
                <a:pos x="wd2" y="hd2"/>
              </a:cxn>
              <a:cxn ang="16200000">
                <a:pos x="wd2" y="hd2"/>
              </a:cxn>
            </a:cxnLst>
            <a:rect l="0" t="0" r="r" b="b"/>
            <a:pathLst>
              <a:path w="21600" h="21600" extrusionOk="0">
                <a:moveTo>
                  <a:pt x="0" y="16768"/>
                </a:moveTo>
                <a:lnTo>
                  <a:pt x="281" y="16484"/>
                </a:lnTo>
                <a:lnTo>
                  <a:pt x="561" y="16342"/>
                </a:lnTo>
                <a:lnTo>
                  <a:pt x="842" y="16058"/>
                </a:lnTo>
                <a:lnTo>
                  <a:pt x="842" y="15489"/>
                </a:lnTo>
                <a:lnTo>
                  <a:pt x="1122" y="15347"/>
                </a:lnTo>
                <a:lnTo>
                  <a:pt x="1122" y="15063"/>
                </a:lnTo>
                <a:lnTo>
                  <a:pt x="1403" y="14921"/>
                </a:lnTo>
                <a:lnTo>
                  <a:pt x="1403" y="14779"/>
                </a:lnTo>
                <a:lnTo>
                  <a:pt x="1683" y="14779"/>
                </a:lnTo>
                <a:lnTo>
                  <a:pt x="2244" y="14637"/>
                </a:lnTo>
                <a:lnTo>
                  <a:pt x="2525" y="14637"/>
                </a:lnTo>
                <a:lnTo>
                  <a:pt x="2805" y="14495"/>
                </a:lnTo>
                <a:lnTo>
                  <a:pt x="3086" y="14495"/>
                </a:lnTo>
                <a:lnTo>
                  <a:pt x="3086" y="14353"/>
                </a:lnTo>
                <a:lnTo>
                  <a:pt x="3366" y="14353"/>
                </a:lnTo>
                <a:lnTo>
                  <a:pt x="3366" y="13642"/>
                </a:lnTo>
                <a:lnTo>
                  <a:pt x="3086" y="13500"/>
                </a:lnTo>
                <a:lnTo>
                  <a:pt x="3086" y="13358"/>
                </a:lnTo>
                <a:lnTo>
                  <a:pt x="2805" y="13074"/>
                </a:lnTo>
                <a:lnTo>
                  <a:pt x="2805" y="12932"/>
                </a:lnTo>
                <a:lnTo>
                  <a:pt x="2525" y="12789"/>
                </a:lnTo>
                <a:lnTo>
                  <a:pt x="1964" y="12221"/>
                </a:lnTo>
                <a:lnTo>
                  <a:pt x="1964" y="12079"/>
                </a:lnTo>
                <a:lnTo>
                  <a:pt x="1683" y="11937"/>
                </a:lnTo>
                <a:lnTo>
                  <a:pt x="1683" y="11368"/>
                </a:lnTo>
                <a:lnTo>
                  <a:pt x="1403" y="10800"/>
                </a:lnTo>
                <a:lnTo>
                  <a:pt x="1122" y="10374"/>
                </a:lnTo>
                <a:lnTo>
                  <a:pt x="1122" y="9805"/>
                </a:lnTo>
                <a:lnTo>
                  <a:pt x="842" y="9521"/>
                </a:lnTo>
                <a:lnTo>
                  <a:pt x="842" y="8668"/>
                </a:lnTo>
                <a:lnTo>
                  <a:pt x="1122" y="8526"/>
                </a:lnTo>
                <a:lnTo>
                  <a:pt x="1122" y="8242"/>
                </a:lnTo>
                <a:lnTo>
                  <a:pt x="1403" y="8242"/>
                </a:lnTo>
                <a:lnTo>
                  <a:pt x="1403" y="8100"/>
                </a:lnTo>
                <a:lnTo>
                  <a:pt x="1683" y="8100"/>
                </a:lnTo>
                <a:lnTo>
                  <a:pt x="1964" y="8242"/>
                </a:lnTo>
                <a:lnTo>
                  <a:pt x="2525" y="8242"/>
                </a:lnTo>
                <a:lnTo>
                  <a:pt x="2805" y="8384"/>
                </a:lnTo>
                <a:lnTo>
                  <a:pt x="3366" y="8384"/>
                </a:lnTo>
                <a:lnTo>
                  <a:pt x="3647" y="8242"/>
                </a:lnTo>
                <a:lnTo>
                  <a:pt x="3927" y="8242"/>
                </a:lnTo>
                <a:lnTo>
                  <a:pt x="3927" y="8100"/>
                </a:lnTo>
                <a:lnTo>
                  <a:pt x="4208" y="8100"/>
                </a:lnTo>
                <a:lnTo>
                  <a:pt x="4208" y="7816"/>
                </a:lnTo>
                <a:lnTo>
                  <a:pt x="3927" y="7816"/>
                </a:lnTo>
                <a:lnTo>
                  <a:pt x="3647" y="7674"/>
                </a:lnTo>
                <a:lnTo>
                  <a:pt x="3366" y="7674"/>
                </a:lnTo>
                <a:lnTo>
                  <a:pt x="3086" y="7532"/>
                </a:lnTo>
                <a:lnTo>
                  <a:pt x="3086" y="7105"/>
                </a:lnTo>
                <a:lnTo>
                  <a:pt x="3927" y="6679"/>
                </a:lnTo>
                <a:lnTo>
                  <a:pt x="3927" y="5400"/>
                </a:lnTo>
                <a:lnTo>
                  <a:pt x="4208" y="5258"/>
                </a:lnTo>
                <a:lnTo>
                  <a:pt x="4208" y="5116"/>
                </a:lnTo>
                <a:lnTo>
                  <a:pt x="4769" y="5116"/>
                </a:lnTo>
                <a:lnTo>
                  <a:pt x="5049" y="4974"/>
                </a:lnTo>
                <a:lnTo>
                  <a:pt x="5330" y="4974"/>
                </a:lnTo>
                <a:lnTo>
                  <a:pt x="5330" y="4832"/>
                </a:lnTo>
                <a:lnTo>
                  <a:pt x="5610" y="4547"/>
                </a:lnTo>
                <a:lnTo>
                  <a:pt x="5610" y="4263"/>
                </a:lnTo>
                <a:lnTo>
                  <a:pt x="5891" y="4121"/>
                </a:lnTo>
                <a:lnTo>
                  <a:pt x="7294" y="4121"/>
                </a:lnTo>
                <a:lnTo>
                  <a:pt x="7294" y="3695"/>
                </a:lnTo>
                <a:lnTo>
                  <a:pt x="7574" y="3553"/>
                </a:lnTo>
                <a:lnTo>
                  <a:pt x="7574" y="3126"/>
                </a:lnTo>
                <a:lnTo>
                  <a:pt x="7855" y="3126"/>
                </a:lnTo>
                <a:lnTo>
                  <a:pt x="8416" y="2842"/>
                </a:lnTo>
                <a:lnTo>
                  <a:pt x="8696" y="2842"/>
                </a:lnTo>
                <a:lnTo>
                  <a:pt x="8696" y="1847"/>
                </a:lnTo>
                <a:lnTo>
                  <a:pt x="8977" y="1847"/>
                </a:lnTo>
                <a:lnTo>
                  <a:pt x="9257" y="1989"/>
                </a:lnTo>
                <a:lnTo>
                  <a:pt x="9818" y="1989"/>
                </a:lnTo>
                <a:lnTo>
                  <a:pt x="9818" y="2132"/>
                </a:lnTo>
                <a:lnTo>
                  <a:pt x="10099" y="2132"/>
                </a:lnTo>
                <a:lnTo>
                  <a:pt x="10379" y="1989"/>
                </a:lnTo>
                <a:lnTo>
                  <a:pt x="10660" y="1989"/>
                </a:lnTo>
                <a:lnTo>
                  <a:pt x="10940" y="1847"/>
                </a:lnTo>
                <a:lnTo>
                  <a:pt x="11221" y="1847"/>
                </a:lnTo>
                <a:lnTo>
                  <a:pt x="11221" y="1705"/>
                </a:lnTo>
                <a:lnTo>
                  <a:pt x="11501" y="1705"/>
                </a:lnTo>
                <a:lnTo>
                  <a:pt x="11501" y="1563"/>
                </a:lnTo>
                <a:lnTo>
                  <a:pt x="12062" y="1279"/>
                </a:lnTo>
                <a:lnTo>
                  <a:pt x="12904" y="1279"/>
                </a:lnTo>
                <a:lnTo>
                  <a:pt x="13465" y="1137"/>
                </a:lnTo>
                <a:lnTo>
                  <a:pt x="14026" y="1137"/>
                </a:lnTo>
                <a:lnTo>
                  <a:pt x="14587" y="1279"/>
                </a:lnTo>
                <a:lnTo>
                  <a:pt x="15429" y="1279"/>
                </a:lnTo>
                <a:lnTo>
                  <a:pt x="15429" y="1137"/>
                </a:lnTo>
                <a:lnTo>
                  <a:pt x="15709" y="1137"/>
                </a:lnTo>
                <a:lnTo>
                  <a:pt x="15990" y="995"/>
                </a:lnTo>
                <a:lnTo>
                  <a:pt x="15990" y="853"/>
                </a:lnTo>
                <a:lnTo>
                  <a:pt x="16831" y="426"/>
                </a:lnTo>
                <a:lnTo>
                  <a:pt x="17392" y="284"/>
                </a:lnTo>
                <a:lnTo>
                  <a:pt x="17953" y="0"/>
                </a:lnTo>
                <a:lnTo>
                  <a:pt x="18514" y="426"/>
                </a:lnTo>
                <a:lnTo>
                  <a:pt x="19075" y="711"/>
                </a:lnTo>
                <a:lnTo>
                  <a:pt x="19356" y="995"/>
                </a:lnTo>
                <a:lnTo>
                  <a:pt x="19636" y="995"/>
                </a:lnTo>
                <a:lnTo>
                  <a:pt x="20478" y="1421"/>
                </a:lnTo>
                <a:lnTo>
                  <a:pt x="20758" y="1421"/>
                </a:lnTo>
                <a:lnTo>
                  <a:pt x="20758" y="1563"/>
                </a:lnTo>
                <a:lnTo>
                  <a:pt x="21039" y="1705"/>
                </a:lnTo>
                <a:lnTo>
                  <a:pt x="21039" y="2416"/>
                </a:lnTo>
                <a:lnTo>
                  <a:pt x="21319" y="2558"/>
                </a:lnTo>
                <a:lnTo>
                  <a:pt x="21319" y="3126"/>
                </a:lnTo>
                <a:lnTo>
                  <a:pt x="21600" y="3553"/>
                </a:lnTo>
                <a:lnTo>
                  <a:pt x="21600" y="4405"/>
                </a:lnTo>
                <a:lnTo>
                  <a:pt x="21319" y="4547"/>
                </a:lnTo>
                <a:lnTo>
                  <a:pt x="21319" y="4689"/>
                </a:lnTo>
                <a:lnTo>
                  <a:pt x="21039" y="4689"/>
                </a:lnTo>
                <a:lnTo>
                  <a:pt x="20758" y="4832"/>
                </a:lnTo>
                <a:lnTo>
                  <a:pt x="20478" y="4832"/>
                </a:lnTo>
                <a:lnTo>
                  <a:pt x="20197" y="4974"/>
                </a:lnTo>
                <a:lnTo>
                  <a:pt x="19917" y="4974"/>
                </a:lnTo>
                <a:lnTo>
                  <a:pt x="19075" y="5400"/>
                </a:lnTo>
                <a:lnTo>
                  <a:pt x="18795" y="5400"/>
                </a:lnTo>
                <a:lnTo>
                  <a:pt x="18234" y="5684"/>
                </a:lnTo>
                <a:lnTo>
                  <a:pt x="18234" y="5968"/>
                </a:lnTo>
                <a:lnTo>
                  <a:pt x="17953" y="6111"/>
                </a:lnTo>
                <a:lnTo>
                  <a:pt x="17953" y="7816"/>
                </a:lnTo>
                <a:lnTo>
                  <a:pt x="17673" y="7816"/>
                </a:lnTo>
                <a:lnTo>
                  <a:pt x="17673" y="7958"/>
                </a:lnTo>
                <a:lnTo>
                  <a:pt x="17392" y="7958"/>
                </a:lnTo>
                <a:lnTo>
                  <a:pt x="17112" y="8100"/>
                </a:lnTo>
                <a:lnTo>
                  <a:pt x="16270" y="8242"/>
                </a:lnTo>
                <a:lnTo>
                  <a:pt x="15709" y="8526"/>
                </a:lnTo>
                <a:lnTo>
                  <a:pt x="15709" y="8668"/>
                </a:lnTo>
                <a:lnTo>
                  <a:pt x="15148" y="8811"/>
                </a:lnTo>
                <a:lnTo>
                  <a:pt x="15148" y="8953"/>
                </a:lnTo>
                <a:lnTo>
                  <a:pt x="14868" y="9095"/>
                </a:lnTo>
                <a:lnTo>
                  <a:pt x="14868" y="9237"/>
                </a:lnTo>
                <a:lnTo>
                  <a:pt x="14306" y="9237"/>
                </a:lnTo>
                <a:lnTo>
                  <a:pt x="14026" y="9379"/>
                </a:lnTo>
                <a:lnTo>
                  <a:pt x="12062" y="9379"/>
                </a:lnTo>
                <a:lnTo>
                  <a:pt x="12062" y="9521"/>
                </a:lnTo>
                <a:lnTo>
                  <a:pt x="11782" y="9521"/>
                </a:lnTo>
                <a:lnTo>
                  <a:pt x="11221" y="9805"/>
                </a:lnTo>
                <a:lnTo>
                  <a:pt x="11221" y="10089"/>
                </a:lnTo>
                <a:lnTo>
                  <a:pt x="10940" y="10232"/>
                </a:lnTo>
                <a:lnTo>
                  <a:pt x="10940" y="10374"/>
                </a:lnTo>
                <a:lnTo>
                  <a:pt x="10660" y="10658"/>
                </a:lnTo>
                <a:lnTo>
                  <a:pt x="10660" y="12647"/>
                </a:lnTo>
                <a:lnTo>
                  <a:pt x="10940" y="12647"/>
                </a:lnTo>
                <a:lnTo>
                  <a:pt x="10940" y="12932"/>
                </a:lnTo>
                <a:lnTo>
                  <a:pt x="11221" y="12932"/>
                </a:lnTo>
                <a:lnTo>
                  <a:pt x="12343" y="13500"/>
                </a:lnTo>
                <a:lnTo>
                  <a:pt x="12343" y="13642"/>
                </a:lnTo>
                <a:lnTo>
                  <a:pt x="12623" y="13784"/>
                </a:lnTo>
                <a:lnTo>
                  <a:pt x="12904" y="14068"/>
                </a:lnTo>
                <a:lnTo>
                  <a:pt x="12904" y="14211"/>
                </a:lnTo>
                <a:lnTo>
                  <a:pt x="13184" y="14353"/>
                </a:lnTo>
                <a:lnTo>
                  <a:pt x="12623" y="14637"/>
                </a:lnTo>
                <a:lnTo>
                  <a:pt x="12062" y="14637"/>
                </a:lnTo>
                <a:lnTo>
                  <a:pt x="11782" y="14779"/>
                </a:lnTo>
                <a:lnTo>
                  <a:pt x="11221" y="14779"/>
                </a:lnTo>
                <a:lnTo>
                  <a:pt x="10660" y="14921"/>
                </a:lnTo>
                <a:lnTo>
                  <a:pt x="10099" y="14921"/>
                </a:lnTo>
                <a:lnTo>
                  <a:pt x="9818" y="15063"/>
                </a:lnTo>
                <a:lnTo>
                  <a:pt x="9818" y="15347"/>
                </a:lnTo>
                <a:lnTo>
                  <a:pt x="10099" y="15347"/>
                </a:lnTo>
                <a:lnTo>
                  <a:pt x="10379" y="15205"/>
                </a:lnTo>
                <a:lnTo>
                  <a:pt x="11501" y="15205"/>
                </a:lnTo>
                <a:lnTo>
                  <a:pt x="11501" y="15347"/>
                </a:lnTo>
                <a:lnTo>
                  <a:pt x="11782" y="15347"/>
                </a:lnTo>
                <a:lnTo>
                  <a:pt x="12062" y="15489"/>
                </a:lnTo>
                <a:lnTo>
                  <a:pt x="12062" y="15632"/>
                </a:lnTo>
                <a:lnTo>
                  <a:pt x="12343" y="15774"/>
                </a:lnTo>
                <a:lnTo>
                  <a:pt x="12623" y="16058"/>
                </a:lnTo>
                <a:lnTo>
                  <a:pt x="12623" y="16484"/>
                </a:lnTo>
                <a:lnTo>
                  <a:pt x="12343" y="16626"/>
                </a:lnTo>
                <a:lnTo>
                  <a:pt x="12062" y="16626"/>
                </a:lnTo>
                <a:lnTo>
                  <a:pt x="11782" y="16768"/>
                </a:lnTo>
                <a:lnTo>
                  <a:pt x="11501" y="16768"/>
                </a:lnTo>
                <a:lnTo>
                  <a:pt x="11221" y="17053"/>
                </a:lnTo>
                <a:lnTo>
                  <a:pt x="10660" y="17195"/>
                </a:lnTo>
                <a:lnTo>
                  <a:pt x="10379" y="17337"/>
                </a:lnTo>
                <a:lnTo>
                  <a:pt x="10379" y="17479"/>
                </a:lnTo>
                <a:lnTo>
                  <a:pt x="10099" y="17479"/>
                </a:lnTo>
                <a:lnTo>
                  <a:pt x="10099" y="19042"/>
                </a:lnTo>
                <a:lnTo>
                  <a:pt x="9818" y="19042"/>
                </a:lnTo>
                <a:lnTo>
                  <a:pt x="9818" y="19184"/>
                </a:lnTo>
                <a:lnTo>
                  <a:pt x="9538" y="19184"/>
                </a:lnTo>
                <a:lnTo>
                  <a:pt x="9257" y="19326"/>
                </a:lnTo>
                <a:lnTo>
                  <a:pt x="8696" y="19468"/>
                </a:lnTo>
                <a:lnTo>
                  <a:pt x="8416" y="19611"/>
                </a:lnTo>
                <a:lnTo>
                  <a:pt x="8416" y="19753"/>
                </a:lnTo>
                <a:lnTo>
                  <a:pt x="8135" y="19895"/>
                </a:lnTo>
                <a:lnTo>
                  <a:pt x="8135" y="20179"/>
                </a:lnTo>
                <a:lnTo>
                  <a:pt x="7574" y="20463"/>
                </a:lnTo>
                <a:lnTo>
                  <a:pt x="7013" y="20605"/>
                </a:lnTo>
                <a:lnTo>
                  <a:pt x="6732" y="20747"/>
                </a:lnTo>
                <a:lnTo>
                  <a:pt x="6452" y="20747"/>
                </a:lnTo>
                <a:lnTo>
                  <a:pt x="6452" y="20889"/>
                </a:lnTo>
                <a:lnTo>
                  <a:pt x="6171" y="20889"/>
                </a:lnTo>
                <a:lnTo>
                  <a:pt x="6171" y="21032"/>
                </a:lnTo>
                <a:lnTo>
                  <a:pt x="5891" y="21174"/>
                </a:lnTo>
                <a:lnTo>
                  <a:pt x="5891" y="21316"/>
                </a:lnTo>
                <a:lnTo>
                  <a:pt x="5610" y="21458"/>
                </a:lnTo>
                <a:lnTo>
                  <a:pt x="5610" y="21600"/>
                </a:lnTo>
                <a:lnTo>
                  <a:pt x="4769" y="21600"/>
                </a:lnTo>
                <a:lnTo>
                  <a:pt x="4488" y="21458"/>
                </a:lnTo>
                <a:lnTo>
                  <a:pt x="3927" y="21458"/>
                </a:lnTo>
                <a:lnTo>
                  <a:pt x="3366" y="21174"/>
                </a:lnTo>
                <a:lnTo>
                  <a:pt x="3086" y="21174"/>
                </a:lnTo>
                <a:lnTo>
                  <a:pt x="3086" y="20605"/>
                </a:lnTo>
                <a:lnTo>
                  <a:pt x="3366" y="20463"/>
                </a:lnTo>
                <a:lnTo>
                  <a:pt x="3366" y="19753"/>
                </a:lnTo>
                <a:lnTo>
                  <a:pt x="3086" y="19753"/>
                </a:lnTo>
                <a:lnTo>
                  <a:pt x="2805" y="19611"/>
                </a:lnTo>
                <a:lnTo>
                  <a:pt x="1964" y="19611"/>
                </a:lnTo>
                <a:lnTo>
                  <a:pt x="1964" y="19184"/>
                </a:lnTo>
                <a:lnTo>
                  <a:pt x="1683" y="19042"/>
                </a:lnTo>
                <a:lnTo>
                  <a:pt x="1683" y="18474"/>
                </a:lnTo>
                <a:lnTo>
                  <a:pt x="1403" y="18189"/>
                </a:lnTo>
                <a:lnTo>
                  <a:pt x="842" y="17763"/>
                </a:lnTo>
                <a:lnTo>
                  <a:pt x="281" y="17195"/>
                </a:lnTo>
                <a:lnTo>
                  <a:pt x="0" y="16768"/>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799" name="Freeform 302"/>
          <p:cNvSpPr/>
          <p:nvPr/>
        </p:nvSpPr>
        <p:spPr>
          <a:xfrm>
            <a:off x="6427234" y="2940409"/>
            <a:ext cx="41681" cy="40256"/>
          </a:xfrm>
          <a:custGeom>
            <a:avLst/>
            <a:gdLst/>
            <a:ahLst/>
            <a:cxnLst>
              <a:cxn ang="0">
                <a:pos x="wd2" y="hd2"/>
              </a:cxn>
              <a:cxn ang="5400000">
                <a:pos x="wd2" y="hd2"/>
              </a:cxn>
              <a:cxn ang="10800000">
                <a:pos x="wd2" y="hd2"/>
              </a:cxn>
              <a:cxn ang="16200000">
                <a:pos x="wd2" y="hd2"/>
              </a:cxn>
            </a:cxnLst>
            <a:rect l="0" t="0" r="r" b="b"/>
            <a:pathLst>
              <a:path w="21600" h="21600" extrusionOk="0">
                <a:moveTo>
                  <a:pt x="9000" y="0"/>
                </a:moveTo>
                <a:lnTo>
                  <a:pt x="7200" y="0"/>
                </a:lnTo>
                <a:lnTo>
                  <a:pt x="5400" y="1543"/>
                </a:lnTo>
                <a:lnTo>
                  <a:pt x="5400" y="3086"/>
                </a:lnTo>
                <a:lnTo>
                  <a:pt x="3600" y="3086"/>
                </a:lnTo>
                <a:lnTo>
                  <a:pt x="3600" y="4629"/>
                </a:lnTo>
                <a:lnTo>
                  <a:pt x="1800" y="6171"/>
                </a:lnTo>
                <a:lnTo>
                  <a:pt x="1800" y="9257"/>
                </a:lnTo>
                <a:lnTo>
                  <a:pt x="0" y="10800"/>
                </a:lnTo>
                <a:lnTo>
                  <a:pt x="0" y="21600"/>
                </a:lnTo>
                <a:lnTo>
                  <a:pt x="7200" y="21600"/>
                </a:lnTo>
                <a:lnTo>
                  <a:pt x="9000" y="20057"/>
                </a:lnTo>
                <a:lnTo>
                  <a:pt x="10800" y="20057"/>
                </a:lnTo>
                <a:lnTo>
                  <a:pt x="14400" y="16971"/>
                </a:lnTo>
                <a:lnTo>
                  <a:pt x="16200" y="16971"/>
                </a:lnTo>
                <a:lnTo>
                  <a:pt x="18000" y="15429"/>
                </a:lnTo>
                <a:lnTo>
                  <a:pt x="18000" y="13886"/>
                </a:lnTo>
                <a:lnTo>
                  <a:pt x="21600" y="10800"/>
                </a:lnTo>
                <a:lnTo>
                  <a:pt x="21600" y="6171"/>
                </a:lnTo>
                <a:lnTo>
                  <a:pt x="16200" y="1543"/>
                </a:lnTo>
                <a:lnTo>
                  <a:pt x="14400" y="1543"/>
                </a:lnTo>
                <a:lnTo>
                  <a:pt x="12600" y="0"/>
                </a:lnTo>
                <a:lnTo>
                  <a:pt x="9000" y="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00" name="Freeform 303"/>
          <p:cNvSpPr/>
          <p:nvPr/>
        </p:nvSpPr>
        <p:spPr>
          <a:xfrm>
            <a:off x="6427234" y="2940409"/>
            <a:ext cx="41681" cy="40256"/>
          </a:xfrm>
          <a:custGeom>
            <a:avLst/>
            <a:gdLst/>
            <a:ahLst/>
            <a:cxnLst>
              <a:cxn ang="0">
                <a:pos x="wd2" y="hd2"/>
              </a:cxn>
              <a:cxn ang="5400000">
                <a:pos x="wd2" y="hd2"/>
              </a:cxn>
              <a:cxn ang="10800000">
                <a:pos x="wd2" y="hd2"/>
              </a:cxn>
              <a:cxn ang="16200000">
                <a:pos x="wd2" y="hd2"/>
              </a:cxn>
            </a:cxnLst>
            <a:rect l="0" t="0" r="r" b="b"/>
            <a:pathLst>
              <a:path w="21600" h="21600" extrusionOk="0">
                <a:moveTo>
                  <a:pt x="9000" y="0"/>
                </a:moveTo>
                <a:lnTo>
                  <a:pt x="7200" y="0"/>
                </a:lnTo>
                <a:lnTo>
                  <a:pt x="5400" y="1543"/>
                </a:lnTo>
                <a:lnTo>
                  <a:pt x="5400" y="3086"/>
                </a:lnTo>
                <a:lnTo>
                  <a:pt x="3600" y="3086"/>
                </a:lnTo>
                <a:lnTo>
                  <a:pt x="3600" y="4629"/>
                </a:lnTo>
                <a:lnTo>
                  <a:pt x="1800" y="6171"/>
                </a:lnTo>
                <a:lnTo>
                  <a:pt x="1800" y="9257"/>
                </a:lnTo>
                <a:lnTo>
                  <a:pt x="0" y="10800"/>
                </a:lnTo>
                <a:lnTo>
                  <a:pt x="0" y="21600"/>
                </a:lnTo>
                <a:lnTo>
                  <a:pt x="7200" y="21600"/>
                </a:lnTo>
                <a:lnTo>
                  <a:pt x="9000" y="20057"/>
                </a:lnTo>
                <a:lnTo>
                  <a:pt x="10800" y="20057"/>
                </a:lnTo>
                <a:lnTo>
                  <a:pt x="14400" y="16971"/>
                </a:lnTo>
                <a:lnTo>
                  <a:pt x="16200" y="16971"/>
                </a:lnTo>
                <a:lnTo>
                  <a:pt x="18000" y="15429"/>
                </a:lnTo>
                <a:lnTo>
                  <a:pt x="18000" y="13886"/>
                </a:lnTo>
                <a:lnTo>
                  <a:pt x="21600" y="10800"/>
                </a:lnTo>
                <a:lnTo>
                  <a:pt x="21600" y="6171"/>
                </a:lnTo>
                <a:lnTo>
                  <a:pt x="16200" y="1543"/>
                </a:lnTo>
                <a:lnTo>
                  <a:pt x="14400" y="1543"/>
                </a:lnTo>
                <a:lnTo>
                  <a:pt x="12600" y="0"/>
                </a:lnTo>
                <a:lnTo>
                  <a:pt x="9000" y="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01" name="Freeform 304"/>
          <p:cNvSpPr/>
          <p:nvPr/>
        </p:nvSpPr>
        <p:spPr>
          <a:xfrm>
            <a:off x="7114933" y="3685140"/>
            <a:ext cx="204922" cy="120768"/>
          </a:xfrm>
          <a:custGeom>
            <a:avLst/>
            <a:gdLst/>
            <a:ahLst/>
            <a:cxnLst>
              <a:cxn ang="0">
                <a:pos x="wd2" y="hd2"/>
              </a:cxn>
              <a:cxn ang="5400000">
                <a:pos x="wd2" y="hd2"/>
              </a:cxn>
              <a:cxn ang="10800000">
                <a:pos x="wd2" y="hd2"/>
              </a:cxn>
              <a:cxn ang="16200000">
                <a:pos x="wd2" y="hd2"/>
              </a:cxn>
            </a:cxnLst>
            <a:rect l="0" t="0" r="r" b="b"/>
            <a:pathLst>
              <a:path w="21600" h="21600" extrusionOk="0">
                <a:moveTo>
                  <a:pt x="7322" y="17486"/>
                </a:moveTo>
                <a:lnTo>
                  <a:pt x="6956" y="16457"/>
                </a:lnTo>
                <a:lnTo>
                  <a:pt x="6224" y="15943"/>
                </a:lnTo>
                <a:lnTo>
                  <a:pt x="5492" y="14914"/>
                </a:lnTo>
                <a:lnTo>
                  <a:pt x="4759" y="14400"/>
                </a:lnTo>
                <a:lnTo>
                  <a:pt x="3295" y="13886"/>
                </a:lnTo>
                <a:lnTo>
                  <a:pt x="1098" y="11829"/>
                </a:lnTo>
                <a:lnTo>
                  <a:pt x="732" y="11829"/>
                </a:lnTo>
                <a:lnTo>
                  <a:pt x="732" y="11314"/>
                </a:lnTo>
                <a:lnTo>
                  <a:pt x="366" y="11314"/>
                </a:lnTo>
                <a:lnTo>
                  <a:pt x="366" y="9771"/>
                </a:lnTo>
                <a:lnTo>
                  <a:pt x="0" y="9257"/>
                </a:lnTo>
                <a:lnTo>
                  <a:pt x="0" y="7714"/>
                </a:lnTo>
                <a:lnTo>
                  <a:pt x="1098" y="7714"/>
                </a:lnTo>
                <a:lnTo>
                  <a:pt x="1464" y="7200"/>
                </a:lnTo>
                <a:lnTo>
                  <a:pt x="2197" y="7200"/>
                </a:lnTo>
                <a:lnTo>
                  <a:pt x="3295" y="5657"/>
                </a:lnTo>
                <a:lnTo>
                  <a:pt x="3295" y="4629"/>
                </a:lnTo>
                <a:lnTo>
                  <a:pt x="4027" y="3600"/>
                </a:lnTo>
                <a:lnTo>
                  <a:pt x="4027" y="3086"/>
                </a:lnTo>
                <a:lnTo>
                  <a:pt x="4393" y="2571"/>
                </a:lnTo>
                <a:lnTo>
                  <a:pt x="5492" y="0"/>
                </a:lnTo>
                <a:lnTo>
                  <a:pt x="9519" y="0"/>
                </a:lnTo>
                <a:lnTo>
                  <a:pt x="9519" y="514"/>
                </a:lnTo>
                <a:lnTo>
                  <a:pt x="9885" y="514"/>
                </a:lnTo>
                <a:lnTo>
                  <a:pt x="10617" y="1543"/>
                </a:lnTo>
                <a:lnTo>
                  <a:pt x="11715" y="1543"/>
                </a:lnTo>
                <a:lnTo>
                  <a:pt x="12081" y="2057"/>
                </a:lnTo>
                <a:lnTo>
                  <a:pt x="15010" y="2057"/>
                </a:lnTo>
                <a:lnTo>
                  <a:pt x="15010" y="1543"/>
                </a:lnTo>
                <a:lnTo>
                  <a:pt x="15742" y="1543"/>
                </a:lnTo>
                <a:lnTo>
                  <a:pt x="16108" y="1029"/>
                </a:lnTo>
                <a:lnTo>
                  <a:pt x="16841" y="1543"/>
                </a:lnTo>
                <a:lnTo>
                  <a:pt x="17939" y="3086"/>
                </a:lnTo>
                <a:lnTo>
                  <a:pt x="18305" y="4114"/>
                </a:lnTo>
                <a:lnTo>
                  <a:pt x="19037" y="4629"/>
                </a:lnTo>
                <a:lnTo>
                  <a:pt x="19403" y="5657"/>
                </a:lnTo>
                <a:lnTo>
                  <a:pt x="19769" y="5657"/>
                </a:lnTo>
                <a:lnTo>
                  <a:pt x="19769" y="6686"/>
                </a:lnTo>
                <a:lnTo>
                  <a:pt x="20136" y="7200"/>
                </a:lnTo>
                <a:lnTo>
                  <a:pt x="20136" y="10800"/>
                </a:lnTo>
                <a:lnTo>
                  <a:pt x="20502" y="11829"/>
                </a:lnTo>
                <a:lnTo>
                  <a:pt x="20868" y="13371"/>
                </a:lnTo>
                <a:lnTo>
                  <a:pt x="21600" y="14914"/>
                </a:lnTo>
                <a:lnTo>
                  <a:pt x="21600" y="16457"/>
                </a:lnTo>
                <a:lnTo>
                  <a:pt x="21234" y="16971"/>
                </a:lnTo>
                <a:lnTo>
                  <a:pt x="21234" y="18000"/>
                </a:lnTo>
                <a:lnTo>
                  <a:pt x="20868" y="18000"/>
                </a:lnTo>
                <a:lnTo>
                  <a:pt x="20868" y="18514"/>
                </a:lnTo>
                <a:lnTo>
                  <a:pt x="20136" y="19543"/>
                </a:lnTo>
                <a:lnTo>
                  <a:pt x="19403" y="20057"/>
                </a:lnTo>
                <a:lnTo>
                  <a:pt x="19037" y="20571"/>
                </a:lnTo>
                <a:lnTo>
                  <a:pt x="16841" y="20571"/>
                </a:lnTo>
                <a:lnTo>
                  <a:pt x="16475" y="21086"/>
                </a:lnTo>
                <a:lnTo>
                  <a:pt x="15742" y="21086"/>
                </a:lnTo>
                <a:lnTo>
                  <a:pt x="14644" y="21600"/>
                </a:lnTo>
                <a:lnTo>
                  <a:pt x="12814" y="21600"/>
                </a:lnTo>
                <a:lnTo>
                  <a:pt x="12814" y="21086"/>
                </a:lnTo>
                <a:lnTo>
                  <a:pt x="12447" y="21086"/>
                </a:lnTo>
                <a:lnTo>
                  <a:pt x="12447" y="19029"/>
                </a:lnTo>
                <a:lnTo>
                  <a:pt x="12081" y="18514"/>
                </a:lnTo>
                <a:lnTo>
                  <a:pt x="12081" y="18000"/>
                </a:lnTo>
                <a:lnTo>
                  <a:pt x="11715" y="18000"/>
                </a:lnTo>
                <a:lnTo>
                  <a:pt x="11349" y="17486"/>
                </a:lnTo>
                <a:lnTo>
                  <a:pt x="10983" y="17486"/>
                </a:lnTo>
                <a:lnTo>
                  <a:pt x="10617" y="16971"/>
                </a:lnTo>
                <a:lnTo>
                  <a:pt x="9885" y="16971"/>
                </a:lnTo>
                <a:lnTo>
                  <a:pt x="9519" y="16457"/>
                </a:lnTo>
                <a:lnTo>
                  <a:pt x="9153" y="16971"/>
                </a:lnTo>
                <a:lnTo>
                  <a:pt x="8786" y="16971"/>
                </a:lnTo>
                <a:lnTo>
                  <a:pt x="8786" y="17486"/>
                </a:lnTo>
                <a:lnTo>
                  <a:pt x="8420" y="18000"/>
                </a:lnTo>
                <a:lnTo>
                  <a:pt x="8054" y="18000"/>
                </a:lnTo>
                <a:lnTo>
                  <a:pt x="7688" y="17486"/>
                </a:lnTo>
                <a:lnTo>
                  <a:pt x="7322" y="17486"/>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02" name="Freeform 305"/>
          <p:cNvSpPr/>
          <p:nvPr/>
        </p:nvSpPr>
        <p:spPr>
          <a:xfrm>
            <a:off x="7114933" y="3685140"/>
            <a:ext cx="204922" cy="120768"/>
          </a:xfrm>
          <a:custGeom>
            <a:avLst/>
            <a:gdLst/>
            <a:ahLst/>
            <a:cxnLst>
              <a:cxn ang="0">
                <a:pos x="wd2" y="hd2"/>
              </a:cxn>
              <a:cxn ang="5400000">
                <a:pos x="wd2" y="hd2"/>
              </a:cxn>
              <a:cxn ang="10800000">
                <a:pos x="wd2" y="hd2"/>
              </a:cxn>
              <a:cxn ang="16200000">
                <a:pos x="wd2" y="hd2"/>
              </a:cxn>
            </a:cxnLst>
            <a:rect l="0" t="0" r="r" b="b"/>
            <a:pathLst>
              <a:path w="21600" h="21600" extrusionOk="0">
                <a:moveTo>
                  <a:pt x="7322" y="17486"/>
                </a:moveTo>
                <a:lnTo>
                  <a:pt x="6956" y="16457"/>
                </a:lnTo>
                <a:lnTo>
                  <a:pt x="6224" y="15943"/>
                </a:lnTo>
                <a:lnTo>
                  <a:pt x="5492" y="14914"/>
                </a:lnTo>
                <a:lnTo>
                  <a:pt x="4759" y="14400"/>
                </a:lnTo>
                <a:lnTo>
                  <a:pt x="3295" y="13886"/>
                </a:lnTo>
                <a:lnTo>
                  <a:pt x="1098" y="11829"/>
                </a:lnTo>
                <a:lnTo>
                  <a:pt x="732" y="11829"/>
                </a:lnTo>
                <a:lnTo>
                  <a:pt x="732" y="11314"/>
                </a:lnTo>
                <a:lnTo>
                  <a:pt x="366" y="11314"/>
                </a:lnTo>
                <a:lnTo>
                  <a:pt x="366" y="9771"/>
                </a:lnTo>
                <a:lnTo>
                  <a:pt x="0" y="9257"/>
                </a:lnTo>
                <a:lnTo>
                  <a:pt x="0" y="7714"/>
                </a:lnTo>
                <a:lnTo>
                  <a:pt x="1098" y="7714"/>
                </a:lnTo>
                <a:lnTo>
                  <a:pt x="1464" y="7200"/>
                </a:lnTo>
                <a:lnTo>
                  <a:pt x="2197" y="7200"/>
                </a:lnTo>
                <a:lnTo>
                  <a:pt x="3295" y="5657"/>
                </a:lnTo>
                <a:lnTo>
                  <a:pt x="3295" y="4629"/>
                </a:lnTo>
                <a:lnTo>
                  <a:pt x="4027" y="3600"/>
                </a:lnTo>
                <a:lnTo>
                  <a:pt x="4027" y="3086"/>
                </a:lnTo>
                <a:lnTo>
                  <a:pt x="4393" y="2571"/>
                </a:lnTo>
                <a:lnTo>
                  <a:pt x="5492" y="0"/>
                </a:lnTo>
                <a:lnTo>
                  <a:pt x="9519" y="0"/>
                </a:lnTo>
                <a:lnTo>
                  <a:pt x="9519" y="514"/>
                </a:lnTo>
                <a:lnTo>
                  <a:pt x="9885" y="514"/>
                </a:lnTo>
                <a:lnTo>
                  <a:pt x="10617" y="1543"/>
                </a:lnTo>
                <a:lnTo>
                  <a:pt x="11715" y="1543"/>
                </a:lnTo>
                <a:lnTo>
                  <a:pt x="12081" y="2057"/>
                </a:lnTo>
                <a:lnTo>
                  <a:pt x="15010" y="2057"/>
                </a:lnTo>
                <a:lnTo>
                  <a:pt x="15010" y="1543"/>
                </a:lnTo>
                <a:lnTo>
                  <a:pt x="15742" y="1543"/>
                </a:lnTo>
                <a:lnTo>
                  <a:pt x="16108" y="1029"/>
                </a:lnTo>
                <a:lnTo>
                  <a:pt x="16841" y="1543"/>
                </a:lnTo>
                <a:lnTo>
                  <a:pt x="17939" y="3086"/>
                </a:lnTo>
                <a:lnTo>
                  <a:pt x="18305" y="4114"/>
                </a:lnTo>
                <a:lnTo>
                  <a:pt x="19037" y="4629"/>
                </a:lnTo>
                <a:lnTo>
                  <a:pt x="19403" y="5657"/>
                </a:lnTo>
                <a:lnTo>
                  <a:pt x="19769" y="5657"/>
                </a:lnTo>
                <a:lnTo>
                  <a:pt x="19769" y="6686"/>
                </a:lnTo>
                <a:lnTo>
                  <a:pt x="20136" y="7200"/>
                </a:lnTo>
                <a:lnTo>
                  <a:pt x="20136" y="10800"/>
                </a:lnTo>
                <a:lnTo>
                  <a:pt x="20502" y="11829"/>
                </a:lnTo>
                <a:lnTo>
                  <a:pt x="20868" y="13371"/>
                </a:lnTo>
                <a:lnTo>
                  <a:pt x="21600" y="14914"/>
                </a:lnTo>
                <a:lnTo>
                  <a:pt x="21600" y="16457"/>
                </a:lnTo>
                <a:lnTo>
                  <a:pt x="21234" y="16971"/>
                </a:lnTo>
                <a:lnTo>
                  <a:pt x="21234" y="18000"/>
                </a:lnTo>
                <a:lnTo>
                  <a:pt x="20868" y="18000"/>
                </a:lnTo>
                <a:lnTo>
                  <a:pt x="20868" y="18514"/>
                </a:lnTo>
                <a:lnTo>
                  <a:pt x="20136" y="19543"/>
                </a:lnTo>
                <a:lnTo>
                  <a:pt x="19403" y="20057"/>
                </a:lnTo>
                <a:lnTo>
                  <a:pt x="19037" y="20571"/>
                </a:lnTo>
                <a:lnTo>
                  <a:pt x="16841" y="20571"/>
                </a:lnTo>
                <a:lnTo>
                  <a:pt x="16475" y="21086"/>
                </a:lnTo>
                <a:lnTo>
                  <a:pt x="15742" y="21086"/>
                </a:lnTo>
                <a:lnTo>
                  <a:pt x="14644" y="21600"/>
                </a:lnTo>
                <a:lnTo>
                  <a:pt x="12814" y="21600"/>
                </a:lnTo>
                <a:lnTo>
                  <a:pt x="12814" y="21086"/>
                </a:lnTo>
                <a:lnTo>
                  <a:pt x="12447" y="21086"/>
                </a:lnTo>
                <a:lnTo>
                  <a:pt x="12447" y="19029"/>
                </a:lnTo>
                <a:lnTo>
                  <a:pt x="12081" y="18514"/>
                </a:lnTo>
                <a:lnTo>
                  <a:pt x="12081" y="18000"/>
                </a:lnTo>
                <a:lnTo>
                  <a:pt x="11715" y="18000"/>
                </a:lnTo>
                <a:lnTo>
                  <a:pt x="11349" y="17486"/>
                </a:lnTo>
                <a:lnTo>
                  <a:pt x="10983" y="17486"/>
                </a:lnTo>
                <a:lnTo>
                  <a:pt x="10617" y="16971"/>
                </a:lnTo>
                <a:lnTo>
                  <a:pt x="9885" y="16971"/>
                </a:lnTo>
                <a:lnTo>
                  <a:pt x="9519" y="16457"/>
                </a:lnTo>
                <a:lnTo>
                  <a:pt x="9153" y="16971"/>
                </a:lnTo>
                <a:lnTo>
                  <a:pt x="8786" y="16971"/>
                </a:lnTo>
                <a:lnTo>
                  <a:pt x="8786" y="17486"/>
                </a:lnTo>
                <a:lnTo>
                  <a:pt x="8420" y="18000"/>
                </a:lnTo>
                <a:lnTo>
                  <a:pt x="8054" y="18000"/>
                </a:lnTo>
                <a:lnTo>
                  <a:pt x="7688" y="17486"/>
                </a:lnTo>
                <a:lnTo>
                  <a:pt x="7322" y="17486"/>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03" name="Freeform 306"/>
          <p:cNvSpPr/>
          <p:nvPr/>
        </p:nvSpPr>
        <p:spPr>
          <a:xfrm>
            <a:off x="7101040" y="3400476"/>
            <a:ext cx="180610" cy="120767"/>
          </a:xfrm>
          <a:custGeom>
            <a:avLst/>
            <a:gdLst/>
            <a:ahLst/>
            <a:cxnLst>
              <a:cxn ang="0">
                <a:pos x="wd2" y="hd2"/>
              </a:cxn>
              <a:cxn ang="5400000">
                <a:pos x="wd2" y="hd2"/>
              </a:cxn>
              <a:cxn ang="10800000">
                <a:pos x="wd2" y="hd2"/>
              </a:cxn>
              <a:cxn ang="16200000">
                <a:pos x="wd2" y="hd2"/>
              </a:cxn>
            </a:cxnLst>
            <a:rect l="0" t="0" r="r" b="b"/>
            <a:pathLst>
              <a:path w="21600" h="21600" extrusionOk="0">
                <a:moveTo>
                  <a:pt x="2492" y="9257"/>
                </a:moveTo>
                <a:lnTo>
                  <a:pt x="2492" y="10286"/>
                </a:lnTo>
                <a:lnTo>
                  <a:pt x="2077" y="10286"/>
                </a:lnTo>
                <a:lnTo>
                  <a:pt x="2077" y="10800"/>
                </a:lnTo>
                <a:lnTo>
                  <a:pt x="831" y="13886"/>
                </a:lnTo>
                <a:lnTo>
                  <a:pt x="0" y="14914"/>
                </a:lnTo>
                <a:lnTo>
                  <a:pt x="415" y="15429"/>
                </a:lnTo>
                <a:lnTo>
                  <a:pt x="2077" y="15943"/>
                </a:lnTo>
                <a:lnTo>
                  <a:pt x="3738" y="16971"/>
                </a:lnTo>
                <a:lnTo>
                  <a:pt x="4154" y="16971"/>
                </a:lnTo>
                <a:lnTo>
                  <a:pt x="4985" y="17486"/>
                </a:lnTo>
                <a:lnTo>
                  <a:pt x="5815" y="18514"/>
                </a:lnTo>
                <a:lnTo>
                  <a:pt x="6646" y="19029"/>
                </a:lnTo>
                <a:lnTo>
                  <a:pt x="8723" y="21600"/>
                </a:lnTo>
                <a:lnTo>
                  <a:pt x="8723" y="18000"/>
                </a:lnTo>
                <a:lnTo>
                  <a:pt x="9138" y="18000"/>
                </a:lnTo>
                <a:lnTo>
                  <a:pt x="9554" y="17486"/>
                </a:lnTo>
                <a:lnTo>
                  <a:pt x="9969" y="17486"/>
                </a:lnTo>
                <a:lnTo>
                  <a:pt x="10385" y="16971"/>
                </a:lnTo>
                <a:lnTo>
                  <a:pt x="12877" y="16971"/>
                </a:lnTo>
                <a:lnTo>
                  <a:pt x="13708" y="17486"/>
                </a:lnTo>
                <a:lnTo>
                  <a:pt x="15785" y="17486"/>
                </a:lnTo>
                <a:lnTo>
                  <a:pt x="15785" y="16457"/>
                </a:lnTo>
                <a:lnTo>
                  <a:pt x="16200" y="15943"/>
                </a:lnTo>
                <a:lnTo>
                  <a:pt x="16200" y="14400"/>
                </a:lnTo>
                <a:lnTo>
                  <a:pt x="16615" y="14400"/>
                </a:lnTo>
                <a:lnTo>
                  <a:pt x="16615" y="13886"/>
                </a:lnTo>
                <a:lnTo>
                  <a:pt x="17862" y="13886"/>
                </a:lnTo>
                <a:lnTo>
                  <a:pt x="18692" y="13371"/>
                </a:lnTo>
                <a:lnTo>
                  <a:pt x="19523" y="13371"/>
                </a:lnTo>
                <a:lnTo>
                  <a:pt x="19938" y="12857"/>
                </a:lnTo>
                <a:lnTo>
                  <a:pt x="20354" y="12857"/>
                </a:lnTo>
                <a:lnTo>
                  <a:pt x="20354" y="11829"/>
                </a:lnTo>
                <a:lnTo>
                  <a:pt x="19938" y="11314"/>
                </a:lnTo>
                <a:lnTo>
                  <a:pt x="19523" y="11314"/>
                </a:lnTo>
                <a:lnTo>
                  <a:pt x="19523" y="10800"/>
                </a:lnTo>
                <a:lnTo>
                  <a:pt x="19108" y="10286"/>
                </a:lnTo>
                <a:lnTo>
                  <a:pt x="19108" y="9771"/>
                </a:lnTo>
                <a:lnTo>
                  <a:pt x="18692" y="9771"/>
                </a:lnTo>
                <a:lnTo>
                  <a:pt x="18692" y="9257"/>
                </a:lnTo>
                <a:lnTo>
                  <a:pt x="19108" y="9257"/>
                </a:lnTo>
                <a:lnTo>
                  <a:pt x="19108" y="7714"/>
                </a:lnTo>
                <a:lnTo>
                  <a:pt x="19523" y="6686"/>
                </a:lnTo>
                <a:lnTo>
                  <a:pt x="19938" y="6171"/>
                </a:lnTo>
                <a:lnTo>
                  <a:pt x="19938" y="5657"/>
                </a:lnTo>
                <a:lnTo>
                  <a:pt x="20354" y="5143"/>
                </a:lnTo>
                <a:lnTo>
                  <a:pt x="20769" y="5143"/>
                </a:lnTo>
                <a:lnTo>
                  <a:pt x="20769" y="4629"/>
                </a:lnTo>
                <a:lnTo>
                  <a:pt x="21185" y="4629"/>
                </a:lnTo>
                <a:lnTo>
                  <a:pt x="21185" y="5143"/>
                </a:lnTo>
                <a:lnTo>
                  <a:pt x="21600" y="5143"/>
                </a:lnTo>
                <a:lnTo>
                  <a:pt x="21600" y="3086"/>
                </a:lnTo>
                <a:lnTo>
                  <a:pt x="20354" y="1543"/>
                </a:lnTo>
                <a:lnTo>
                  <a:pt x="19938" y="1543"/>
                </a:lnTo>
                <a:lnTo>
                  <a:pt x="19523" y="1029"/>
                </a:lnTo>
                <a:lnTo>
                  <a:pt x="18692" y="514"/>
                </a:lnTo>
                <a:lnTo>
                  <a:pt x="17862" y="514"/>
                </a:lnTo>
                <a:lnTo>
                  <a:pt x="17031" y="0"/>
                </a:lnTo>
                <a:lnTo>
                  <a:pt x="14538" y="0"/>
                </a:lnTo>
                <a:lnTo>
                  <a:pt x="14123" y="514"/>
                </a:lnTo>
                <a:lnTo>
                  <a:pt x="13708" y="514"/>
                </a:lnTo>
                <a:lnTo>
                  <a:pt x="13292" y="1029"/>
                </a:lnTo>
                <a:lnTo>
                  <a:pt x="12877" y="1029"/>
                </a:lnTo>
                <a:lnTo>
                  <a:pt x="12046" y="2057"/>
                </a:lnTo>
                <a:lnTo>
                  <a:pt x="11215" y="2571"/>
                </a:lnTo>
                <a:lnTo>
                  <a:pt x="10385" y="3600"/>
                </a:lnTo>
                <a:lnTo>
                  <a:pt x="9969" y="3600"/>
                </a:lnTo>
                <a:lnTo>
                  <a:pt x="9969" y="4114"/>
                </a:lnTo>
                <a:lnTo>
                  <a:pt x="9554" y="4114"/>
                </a:lnTo>
                <a:lnTo>
                  <a:pt x="9138" y="4629"/>
                </a:lnTo>
                <a:lnTo>
                  <a:pt x="4154" y="4629"/>
                </a:lnTo>
                <a:lnTo>
                  <a:pt x="3738" y="5143"/>
                </a:lnTo>
                <a:lnTo>
                  <a:pt x="3323" y="6686"/>
                </a:lnTo>
                <a:lnTo>
                  <a:pt x="2908" y="7200"/>
                </a:lnTo>
                <a:lnTo>
                  <a:pt x="2492" y="8229"/>
                </a:lnTo>
                <a:lnTo>
                  <a:pt x="2492" y="9257"/>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04" name="Freeform 307"/>
          <p:cNvSpPr/>
          <p:nvPr/>
        </p:nvSpPr>
        <p:spPr>
          <a:xfrm>
            <a:off x="7101040" y="3400476"/>
            <a:ext cx="180610" cy="120767"/>
          </a:xfrm>
          <a:custGeom>
            <a:avLst/>
            <a:gdLst/>
            <a:ahLst/>
            <a:cxnLst>
              <a:cxn ang="0">
                <a:pos x="wd2" y="hd2"/>
              </a:cxn>
              <a:cxn ang="5400000">
                <a:pos x="wd2" y="hd2"/>
              </a:cxn>
              <a:cxn ang="10800000">
                <a:pos x="wd2" y="hd2"/>
              </a:cxn>
              <a:cxn ang="16200000">
                <a:pos x="wd2" y="hd2"/>
              </a:cxn>
            </a:cxnLst>
            <a:rect l="0" t="0" r="r" b="b"/>
            <a:pathLst>
              <a:path w="21600" h="21600" extrusionOk="0">
                <a:moveTo>
                  <a:pt x="2492" y="9257"/>
                </a:moveTo>
                <a:lnTo>
                  <a:pt x="2492" y="10286"/>
                </a:lnTo>
                <a:lnTo>
                  <a:pt x="2077" y="10286"/>
                </a:lnTo>
                <a:lnTo>
                  <a:pt x="2077" y="10800"/>
                </a:lnTo>
                <a:lnTo>
                  <a:pt x="831" y="13886"/>
                </a:lnTo>
                <a:lnTo>
                  <a:pt x="0" y="14914"/>
                </a:lnTo>
                <a:lnTo>
                  <a:pt x="415" y="15429"/>
                </a:lnTo>
                <a:lnTo>
                  <a:pt x="2077" y="15943"/>
                </a:lnTo>
                <a:lnTo>
                  <a:pt x="3738" y="16971"/>
                </a:lnTo>
                <a:lnTo>
                  <a:pt x="4154" y="16971"/>
                </a:lnTo>
                <a:lnTo>
                  <a:pt x="4985" y="17486"/>
                </a:lnTo>
                <a:lnTo>
                  <a:pt x="5815" y="18514"/>
                </a:lnTo>
                <a:lnTo>
                  <a:pt x="6646" y="19029"/>
                </a:lnTo>
                <a:lnTo>
                  <a:pt x="8723" y="21600"/>
                </a:lnTo>
                <a:lnTo>
                  <a:pt x="8723" y="18000"/>
                </a:lnTo>
                <a:lnTo>
                  <a:pt x="9138" y="18000"/>
                </a:lnTo>
                <a:lnTo>
                  <a:pt x="9554" y="17486"/>
                </a:lnTo>
                <a:lnTo>
                  <a:pt x="9969" y="17486"/>
                </a:lnTo>
                <a:lnTo>
                  <a:pt x="10385" y="16971"/>
                </a:lnTo>
                <a:lnTo>
                  <a:pt x="12877" y="16971"/>
                </a:lnTo>
                <a:lnTo>
                  <a:pt x="13708" y="17486"/>
                </a:lnTo>
                <a:lnTo>
                  <a:pt x="15785" y="17486"/>
                </a:lnTo>
                <a:lnTo>
                  <a:pt x="15785" y="16457"/>
                </a:lnTo>
                <a:lnTo>
                  <a:pt x="16200" y="15943"/>
                </a:lnTo>
                <a:lnTo>
                  <a:pt x="16200" y="14400"/>
                </a:lnTo>
                <a:lnTo>
                  <a:pt x="16615" y="14400"/>
                </a:lnTo>
                <a:lnTo>
                  <a:pt x="16615" y="13886"/>
                </a:lnTo>
                <a:lnTo>
                  <a:pt x="17862" y="13886"/>
                </a:lnTo>
                <a:lnTo>
                  <a:pt x="18692" y="13371"/>
                </a:lnTo>
                <a:lnTo>
                  <a:pt x="19523" y="13371"/>
                </a:lnTo>
                <a:lnTo>
                  <a:pt x="19938" y="12857"/>
                </a:lnTo>
                <a:lnTo>
                  <a:pt x="20354" y="12857"/>
                </a:lnTo>
                <a:lnTo>
                  <a:pt x="20354" y="11829"/>
                </a:lnTo>
                <a:lnTo>
                  <a:pt x="19938" y="11314"/>
                </a:lnTo>
                <a:lnTo>
                  <a:pt x="19523" y="11314"/>
                </a:lnTo>
                <a:lnTo>
                  <a:pt x="19523" y="10800"/>
                </a:lnTo>
                <a:lnTo>
                  <a:pt x="19108" y="10286"/>
                </a:lnTo>
                <a:lnTo>
                  <a:pt x="19108" y="9771"/>
                </a:lnTo>
                <a:lnTo>
                  <a:pt x="18692" y="9771"/>
                </a:lnTo>
                <a:lnTo>
                  <a:pt x="18692" y="9257"/>
                </a:lnTo>
                <a:lnTo>
                  <a:pt x="19108" y="9257"/>
                </a:lnTo>
                <a:lnTo>
                  <a:pt x="19108" y="7714"/>
                </a:lnTo>
                <a:lnTo>
                  <a:pt x="19523" y="6686"/>
                </a:lnTo>
                <a:lnTo>
                  <a:pt x="19938" y="6171"/>
                </a:lnTo>
                <a:lnTo>
                  <a:pt x="19938" y="5657"/>
                </a:lnTo>
                <a:lnTo>
                  <a:pt x="20354" y="5143"/>
                </a:lnTo>
                <a:lnTo>
                  <a:pt x="20769" y="5143"/>
                </a:lnTo>
                <a:lnTo>
                  <a:pt x="20769" y="4629"/>
                </a:lnTo>
                <a:lnTo>
                  <a:pt x="21185" y="4629"/>
                </a:lnTo>
                <a:lnTo>
                  <a:pt x="21185" y="5143"/>
                </a:lnTo>
                <a:lnTo>
                  <a:pt x="21600" y="5143"/>
                </a:lnTo>
                <a:lnTo>
                  <a:pt x="21600" y="3086"/>
                </a:lnTo>
                <a:lnTo>
                  <a:pt x="20354" y="1543"/>
                </a:lnTo>
                <a:lnTo>
                  <a:pt x="19938" y="1543"/>
                </a:lnTo>
                <a:lnTo>
                  <a:pt x="19523" y="1029"/>
                </a:lnTo>
                <a:lnTo>
                  <a:pt x="18692" y="514"/>
                </a:lnTo>
                <a:lnTo>
                  <a:pt x="17862" y="514"/>
                </a:lnTo>
                <a:lnTo>
                  <a:pt x="17031" y="0"/>
                </a:lnTo>
                <a:lnTo>
                  <a:pt x="14538" y="0"/>
                </a:lnTo>
                <a:lnTo>
                  <a:pt x="14123" y="514"/>
                </a:lnTo>
                <a:lnTo>
                  <a:pt x="13708" y="514"/>
                </a:lnTo>
                <a:lnTo>
                  <a:pt x="13292" y="1029"/>
                </a:lnTo>
                <a:lnTo>
                  <a:pt x="12877" y="1029"/>
                </a:lnTo>
                <a:lnTo>
                  <a:pt x="12046" y="2057"/>
                </a:lnTo>
                <a:lnTo>
                  <a:pt x="11215" y="2571"/>
                </a:lnTo>
                <a:lnTo>
                  <a:pt x="10385" y="3600"/>
                </a:lnTo>
                <a:lnTo>
                  <a:pt x="9969" y="3600"/>
                </a:lnTo>
                <a:lnTo>
                  <a:pt x="9969" y="4114"/>
                </a:lnTo>
                <a:lnTo>
                  <a:pt x="9554" y="4114"/>
                </a:lnTo>
                <a:lnTo>
                  <a:pt x="9138" y="4629"/>
                </a:lnTo>
                <a:lnTo>
                  <a:pt x="4154" y="4629"/>
                </a:lnTo>
                <a:lnTo>
                  <a:pt x="3738" y="5143"/>
                </a:lnTo>
                <a:lnTo>
                  <a:pt x="3323" y="6686"/>
                </a:lnTo>
                <a:lnTo>
                  <a:pt x="2908" y="7200"/>
                </a:lnTo>
                <a:lnTo>
                  <a:pt x="2492" y="8229"/>
                </a:lnTo>
                <a:lnTo>
                  <a:pt x="2492" y="9257"/>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05" name="Freeform 308"/>
          <p:cNvSpPr/>
          <p:nvPr/>
        </p:nvSpPr>
        <p:spPr>
          <a:xfrm>
            <a:off x="7101040" y="3400476"/>
            <a:ext cx="180610" cy="120767"/>
          </a:xfrm>
          <a:custGeom>
            <a:avLst/>
            <a:gdLst/>
            <a:ahLst/>
            <a:cxnLst>
              <a:cxn ang="0">
                <a:pos x="wd2" y="hd2"/>
              </a:cxn>
              <a:cxn ang="5400000">
                <a:pos x="wd2" y="hd2"/>
              </a:cxn>
              <a:cxn ang="10800000">
                <a:pos x="wd2" y="hd2"/>
              </a:cxn>
              <a:cxn ang="16200000">
                <a:pos x="wd2" y="hd2"/>
              </a:cxn>
            </a:cxnLst>
            <a:rect l="0" t="0" r="r" b="b"/>
            <a:pathLst>
              <a:path w="21600" h="21600" extrusionOk="0">
                <a:moveTo>
                  <a:pt x="2492" y="9257"/>
                </a:moveTo>
                <a:lnTo>
                  <a:pt x="2492" y="10286"/>
                </a:lnTo>
                <a:lnTo>
                  <a:pt x="2077" y="10286"/>
                </a:lnTo>
                <a:lnTo>
                  <a:pt x="2077" y="10800"/>
                </a:lnTo>
                <a:lnTo>
                  <a:pt x="831" y="13886"/>
                </a:lnTo>
                <a:lnTo>
                  <a:pt x="0" y="14914"/>
                </a:lnTo>
                <a:lnTo>
                  <a:pt x="415" y="15429"/>
                </a:lnTo>
                <a:lnTo>
                  <a:pt x="2077" y="15943"/>
                </a:lnTo>
                <a:lnTo>
                  <a:pt x="3738" y="16971"/>
                </a:lnTo>
                <a:lnTo>
                  <a:pt x="4154" y="16971"/>
                </a:lnTo>
                <a:lnTo>
                  <a:pt x="4985" y="17486"/>
                </a:lnTo>
                <a:lnTo>
                  <a:pt x="5815" y="18514"/>
                </a:lnTo>
                <a:lnTo>
                  <a:pt x="6646" y="19029"/>
                </a:lnTo>
                <a:lnTo>
                  <a:pt x="8723" y="21600"/>
                </a:lnTo>
                <a:lnTo>
                  <a:pt x="8723" y="18000"/>
                </a:lnTo>
                <a:lnTo>
                  <a:pt x="9138" y="18000"/>
                </a:lnTo>
                <a:lnTo>
                  <a:pt x="9554" y="17486"/>
                </a:lnTo>
                <a:lnTo>
                  <a:pt x="9969" y="17486"/>
                </a:lnTo>
                <a:lnTo>
                  <a:pt x="10385" y="16971"/>
                </a:lnTo>
                <a:lnTo>
                  <a:pt x="12877" y="16971"/>
                </a:lnTo>
                <a:lnTo>
                  <a:pt x="13708" y="17486"/>
                </a:lnTo>
                <a:lnTo>
                  <a:pt x="15785" y="17486"/>
                </a:lnTo>
                <a:lnTo>
                  <a:pt x="15785" y="16457"/>
                </a:lnTo>
                <a:lnTo>
                  <a:pt x="16200" y="15943"/>
                </a:lnTo>
                <a:lnTo>
                  <a:pt x="16200" y="14400"/>
                </a:lnTo>
                <a:lnTo>
                  <a:pt x="16615" y="14400"/>
                </a:lnTo>
                <a:lnTo>
                  <a:pt x="16615" y="13886"/>
                </a:lnTo>
                <a:lnTo>
                  <a:pt x="17862" y="13886"/>
                </a:lnTo>
                <a:lnTo>
                  <a:pt x="18692" y="13371"/>
                </a:lnTo>
                <a:lnTo>
                  <a:pt x="19523" y="13371"/>
                </a:lnTo>
                <a:lnTo>
                  <a:pt x="19938" y="12857"/>
                </a:lnTo>
                <a:lnTo>
                  <a:pt x="20354" y="12857"/>
                </a:lnTo>
                <a:lnTo>
                  <a:pt x="20354" y="11829"/>
                </a:lnTo>
                <a:lnTo>
                  <a:pt x="19938" y="11314"/>
                </a:lnTo>
                <a:lnTo>
                  <a:pt x="19523" y="11314"/>
                </a:lnTo>
                <a:lnTo>
                  <a:pt x="19523" y="10800"/>
                </a:lnTo>
                <a:lnTo>
                  <a:pt x="19108" y="10286"/>
                </a:lnTo>
                <a:lnTo>
                  <a:pt x="19108" y="9771"/>
                </a:lnTo>
                <a:lnTo>
                  <a:pt x="18692" y="9771"/>
                </a:lnTo>
                <a:lnTo>
                  <a:pt x="18692" y="9257"/>
                </a:lnTo>
                <a:lnTo>
                  <a:pt x="19108" y="9257"/>
                </a:lnTo>
                <a:lnTo>
                  <a:pt x="19108" y="7714"/>
                </a:lnTo>
                <a:lnTo>
                  <a:pt x="19523" y="6686"/>
                </a:lnTo>
                <a:lnTo>
                  <a:pt x="19938" y="6171"/>
                </a:lnTo>
                <a:lnTo>
                  <a:pt x="19938" y="5657"/>
                </a:lnTo>
                <a:lnTo>
                  <a:pt x="20354" y="5143"/>
                </a:lnTo>
                <a:lnTo>
                  <a:pt x="20769" y="5143"/>
                </a:lnTo>
                <a:lnTo>
                  <a:pt x="20769" y="4629"/>
                </a:lnTo>
                <a:lnTo>
                  <a:pt x="21185" y="4629"/>
                </a:lnTo>
                <a:lnTo>
                  <a:pt x="21185" y="5143"/>
                </a:lnTo>
                <a:lnTo>
                  <a:pt x="21600" y="5143"/>
                </a:lnTo>
                <a:lnTo>
                  <a:pt x="21600" y="3086"/>
                </a:lnTo>
                <a:lnTo>
                  <a:pt x="20354" y="1543"/>
                </a:lnTo>
                <a:lnTo>
                  <a:pt x="19938" y="1543"/>
                </a:lnTo>
                <a:lnTo>
                  <a:pt x="19523" y="1029"/>
                </a:lnTo>
                <a:lnTo>
                  <a:pt x="18692" y="514"/>
                </a:lnTo>
                <a:lnTo>
                  <a:pt x="17862" y="514"/>
                </a:lnTo>
                <a:lnTo>
                  <a:pt x="17031" y="0"/>
                </a:lnTo>
                <a:lnTo>
                  <a:pt x="14538" y="0"/>
                </a:lnTo>
                <a:lnTo>
                  <a:pt x="14123" y="514"/>
                </a:lnTo>
                <a:lnTo>
                  <a:pt x="13708" y="514"/>
                </a:lnTo>
                <a:lnTo>
                  <a:pt x="13292" y="1029"/>
                </a:lnTo>
                <a:lnTo>
                  <a:pt x="12877" y="1029"/>
                </a:lnTo>
                <a:lnTo>
                  <a:pt x="12046" y="2057"/>
                </a:lnTo>
                <a:lnTo>
                  <a:pt x="11215" y="2571"/>
                </a:lnTo>
                <a:lnTo>
                  <a:pt x="10385" y="3600"/>
                </a:lnTo>
                <a:lnTo>
                  <a:pt x="9969" y="3600"/>
                </a:lnTo>
                <a:lnTo>
                  <a:pt x="9969" y="4114"/>
                </a:lnTo>
                <a:lnTo>
                  <a:pt x="9554" y="4114"/>
                </a:lnTo>
                <a:lnTo>
                  <a:pt x="9138" y="4629"/>
                </a:lnTo>
                <a:lnTo>
                  <a:pt x="4154" y="4629"/>
                </a:lnTo>
                <a:lnTo>
                  <a:pt x="3738" y="5143"/>
                </a:lnTo>
                <a:lnTo>
                  <a:pt x="3323" y="6686"/>
                </a:lnTo>
                <a:lnTo>
                  <a:pt x="2908" y="7200"/>
                </a:lnTo>
                <a:lnTo>
                  <a:pt x="2492" y="8229"/>
                </a:lnTo>
                <a:lnTo>
                  <a:pt x="2492" y="9257"/>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06" name="Freeform 309"/>
          <p:cNvSpPr/>
          <p:nvPr/>
        </p:nvSpPr>
        <p:spPr>
          <a:xfrm>
            <a:off x="7101040" y="3400476"/>
            <a:ext cx="180610" cy="120767"/>
          </a:xfrm>
          <a:custGeom>
            <a:avLst/>
            <a:gdLst/>
            <a:ahLst/>
            <a:cxnLst>
              <a:cxn ang="0">
                <a:pos x="wd2" y="hd2"/>
              </a:cxn>
              <a:cxn ang="5400000">
                <a:pos x="wd2" y="hd2"/>
              </a:cxn>
              <a:cxn ang="10800000">
                <a:pos x="wd2" y="hd2"/>
              </a:cxn>
              <a:cxn ang="16200000">
                <a:pos x="wd2" y="hd2"/>
              </a:cxn>
            </a:cxnLst>
            <a:rect l="0" t="0" r="r" b="b"/>
            <a:pathLst>
              <a:path w="21600" h="21600" extrusionOk="0">
                <a:moveTo>
                  <a:pt x="2492" y="9257"/>
                </a:moveTo>
                <a:lnTo>
                  <a:pt x="2492" y="10286"/>
                </a:lnTo>
                <a:lnTo>
                  <a:pt x="2077" y="10286"/>
                </a:lnTo>
                <a:lnTo>
                  <a:pt x="2077" y="10800"/>
                </a:lnTo>
                <a:lnTo>
                  <a:pt x="831" y="13886"/>
                </a:lnTo>
                <a:lnTo>
                  <a:pt x="0" y="14914"/>
                </a:lnTo>
                <a:lnTo>
                  <a:pt x="415" y="15429"/>
                </a:lnTo>
                <a:lnTo>
                  <a:pt x="2077" y="15943"/>
                </a:lnTo>
                <a:lnTo>
                  <a:pt x="3738" y="16971"/>
                </a:lnTo>
                <a:lnTo>
                  <a:pt x="4154" y="16971"/>
                </a:lnTo>
                <a:lnTo>
                  <a:pt x="4985" y="17486"/>
                </a:lnTo>
                <a:lnTo>
                  <a:pt x="5815" y="18514"/>
                </a:lnTo>
                <a:lnTo>
                  <a:pt x="6646" y="19029"/>
                </a:lnTo>
                <a:lnTo>
                  <a:pt x="8723" y="21600"/>
                </a:lnTo>
                <a:lnTo>
                  <a:pt x="8723" y="18000"/>
                </a:lnTo>
                <a:lnTo>
                  <a:pt x="9138" y="18000"/>
                </a:lnTo>
                <a:lnTo>
                  <a:pt x="9554" y="17486"/>
                </a:lnTo>
                <a:lnTo>
                  <a:pt x="9969" y="17486"/>
                </a:lnTo>
                <a:lnTo>
                  <a:pt x="10385" y="16971"/>
                </a:lnTo>
                <a:lnTo>
                  <a:pt x="12877" y="16971"/>
                </a:lnTo>
                <a:lnTo>
                  <a:pt x="13708" y="17486"/>
                </a:lnTo>
                <a:lnTo>
                  <a:pt x="15785" y="17486"/>
                </a:lnTo>
                <a:lnTo>
                  <a:pt x="15785" y="16457"/>
                </a:lnTo>
                <a:lnTo>
                  <a:pt x="16200" y="15943"/>
                </a:lnTo>
                <a:lnTo>
                  <a:pt x="16200" y="14400"/>
                </a:lnTo>
                <a:lnTo>
                  <a:pt x="16615" y="14400"/>
                </a:lnTo>
                <a:lnTo>
                  <a:pt x="16615" y="13886"/>
                </a:lnTo>
                <a:lnTo>
                  <a:pt x="17862" y="13886"/>
                </a:lnTo>
                <a:lnTo>
                  <a:pt x="18692" y="13371"/>
                </a:lnTo>
                <a:lnTo>
                  <a:pt x="19523" y="13371"/>
                </a:lnTo>
                <a:lnTo>
                  <a:pt x="19938" y="12857"/>
                </a:lnTo>
                <a:lnTo>
                  <a:pt x="20354" y="12857"/>
                </a:lnTo>
                <a:lnTo>
                  <a:pt x="20354" y="11829"/>
                </a:lnTo>
                <a:lnTo>
                  <a:pt x="19938" y="11314"/>
                </a:lnTo>
                <a:lnTo>
                  <a:pt x="19523" y="11314"/>
                </a:lnTo>
                <a:lnTo>
                  <a:pt x="19523" y="10800"/>
                </a:lnTo>
                <a:lnTo>
                  <a:pt x="19108" y="10286"/>
                </a:lnTo>
                <a:lnTo>
                  <a:pt x="19108" y="9771"/>
                </a:lnTo>
                <a:lnTo>
                  <a:pt x="18692" y="9771"/>
                </a:lnTo>
                <a:lnTo>
                  <a:pt x="18692" y="9257"/>
                </a:lnTo>
                <a:lnTo>
                  <a:pt x="19108" y="9257"/>
                </a:lnTo>
                <a:lnTo>
                  <a:pt x="19108" y="7714"/>
                </a:lnTo>
                <a:lnTo>
                  <a:pt x="19523" y="6686"/>
                </a:lnTo>
                <a:lnTo>
                  <a:pt x="19938" y="6171"/>
                </a:lnTo>
                <a:lnTo>
                  <a:pt x="19938" y="5657"/>
                </a:lnTo>
                <a:lnTo>
                  <a:pt x="20354" y="5143"/>
                </a:lnTo>
                <a:lnTo>
                  <a:pt x="20769" y="5143"/>
                </a:lnTo>
                <a:lnTo>
                  <a:pt x="20769" y="4629"/>
                </a:lnTo>
                <a:lnTo>
                  <a:pt x="21185" y="4629"/>
                </a:lnTo>
                <a:lnTo>
                  <a:pt x="21185" y="5143"/>
                </a:lnTo>
                <a:lnTo>
                  <a:pt x="21600" y="5143"/>
                </a:lnTo>
                <a:lnTo>
                  <a:pt x="21600" y="3086"/>
                </a:lnTo>
                <a:lnTo>
                  <a:pt x="20354" y="1543"/>
                </a:lnTo>
                <a:lnTo>
                  <a:pt x="19938" y="1543"/>
                </a:lnTo>
                <a:lnTo>
                  <a:pt x="19523" y="1029"/>
                </a:lnTo>
                <a:lnTo>
                  <a:pt x="18692" y="514"/>
                </a:lnTo>
                <a:lnTo>
                  <a:pt x="17862" y="514"/>
                </a:lnTo>
                <a:lnTo>
                  <a:pt x="17031" y="0"/>
                </a:lnTo>
                <a:lnTo>
                  <a:pt x="14538" y="0"/>
                </a:lnTo>
                <a:lnTo>
                  <a:pt x="14123" y="514"/>
                </a:lnTo>
                <a:lnTo>
                  <a:pt x="13708" y="514"/>
                </a:lnTo>
                <a:lnTo>
                  <a:pt x="13292" y="1029"/>
                </a:lnTo>
                <a:lnTo>
                  <a:pt x="12877" y="1029"/>
                </a:lnTo>
                <a:lnTo>
                  <a:pt x="12046" y="2057"/>
                </a:lnTo>
                <a:lnTo>
                  <a:pt x="11215" y="2571"/>
                </a:lnTo>
                <a:lnTo>
                  <a:pt x="10385" y="3600"/>
                </a:lnTo>
                <a:lnTo>
                  <a:pt x="9969" y="3600"/>
                </a:lnTo>
                <a:lnTo>
                  <a:pt x="9969" y="4114"/>
                </a:lnTo>
                <a:lnTo>
                  <a:pt x="9554" y="4114"/>
                </a:lnTo>
                <a:lnTo>
                  <a:pt x="9138" y="4629"/>
                </a:lnTo>
                <a:lnTo>
                  <a:pt x="4154" y="4629"/>
                </a:lnTo>
                <a:lnTo>
                  <a:pt x="3738" y="5143"/>
                </a:lnTo>
                <a:lnTo>
                  <a:pt x="3323" y="6686"/>
                </a:lnTo>
                <a:lnTo>
                  <a:pt x="2908" y="7200"/>
                </a:lnTo>
                <a:lnTo>
                  <a:pt x="2492" y="8229"/>
                </a:lnTo>
                <a:lnTo>
                  <a:pt x="2492" y="9257"/>
                </a:lnTo>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07" name="Freeform 310"/>
          <p:cNvSpPr/>
          <p:nvPr/>
        </p:nvSpPr>
        <p:spPr>
          <a:xfrm>
            <a:off x="7101040" y="3400476"/>
            <a:ext cx="180610" cy="120767"/>
          </a:xfrm>
          <a:custGeom>
            <a:avLst/>
            <a:gdLst/>
            <a:ahLst/>
            <a:cxnLst>
              <a:cxn ang="0">
                <a:pos x="wd2" y="hd2"/>
              </a:cxn>
              <a:cxn ang="5400000">
                <a:pos x="wd2" y="hd2"/>
              </a:cxn>
              <a:cxn ang="10800000">
                <a:pos x="wd2" y="hd2"/>
              </a:cxn>
              <a:cxn ang="16200000">
                <a:pos x="wd2" y="hd2"/>
              </a:cxn>
            </a:cxnLst>
            <a:rect l="0" t="0" r="r" b="b"/>
            <a:pathLst>
              <a:path w="21600" h="21600" extrusionOk="0">
                <a:moveTo>
                  <a:pt x="2492" y="9257"/>
                </a:moveTo>
                <a:lnTo>
                  <a:pt x="2492" y="10286"/>
                </a:lnTo>
                <a:lnTo>
                  <a:pt x="2077" y="10286"/>
                </a:lnTo>
                <a:lnTo>
                  <a:pt x="2077" y="10800"/>
                </a:lnTo>
                <a:lnTo>
                  <a:pt x="831" y="13886"/>
                </a:lnTo>
                <a:lnTo>
                  <a:pt x="0" y="14914"/>
                </a:lnTo>
                <a:lnTo>
                  <a:pt x="415" y="15429"/>
                </a:lnTo>
                <a:lnTo>
                  <a:pt x="2077" y="15943"/>
                </a:lnTo>
                <a:lnTo>
                  <a:pt x="3738" y="16971"/>
                </a:lnTo>
                <a:lnTo>
                  <a:pt x="4154" y="16971"/>
                </a:lnTo>
                <a:lnTo>
                  <a:pt x="4985" y="17486"/>
                </a:lnTo>
                <a:lnTo>
                  <a:pt x="5815" y="18514"/>
                </a:lnTo>
                <a:lnTo>
                  <a:pt x="6646" y="19029"/>
                </a:lnTo>
                <a:lnTo>
                  <a:pt x="8723" y="21600"/>
                </a:lnTo>
                <a:lnTo>
                  <a:pt x="8723" y="18000"/>
                </a:lnTo>
                <a:lnTo>
                  <a:pt x="9138" y="18000"/>
                </a:lnTo>
                <a:lnTo>
                  <a:pt x="9554" y="17486"/>
                </a:lnTo>
                <a:lnTo>
                  <a:pt x="9969" y="17486"/>
                </a:lnTo>
                <a:lnTo>
                  <a:pt x="10385" y="16971"/>
                </a:lnTo>
                <a:lnTo>
                  <a:pt x="12877" y="16971"/>
                </a:lnTo>
                <a:lnTo>
                  <a:pt x="13708" y="17486"/>
                </a:lnTo>
                <a:lnTo>
                  <a:pt x="15785" y="17486"/>
                </a:lnTo>
                <a:lnTo>
                  <a:pt x="15785" y="16457"/>
                </a:lnTo>
                <a:lnTo>
                  <a:pt x="16200" y="15943"/>
                </a:lnTo>
                <a:lnTo>
                  <a:pt x="16200" y="14400"/>
                </a:lnTo>
                <a:lnTo>
                  <a:pt x="16615" y="14400"/>
                </a:lnTo>
                <a:lnTo>
                  <a:pt x="16615" y="13886"/>
                </a:lnTo>
                <a:lnTo>
                  <a:pt x="17862" y="13886"/>
                </a:lnTo>
                <a:lnTo>
                  <a:pt x="18692" y="13371"/>
                </a:lnTo>
                <a:lnTo>
                  <a:pt x="19523" y="13371"/>
                </a:lnTo>
                <a:lnTo>
                  <a:pt x="19938" y="12857"/>
                </a:lnTo>
                <a:lnTo>
                  <a:pt x="20354" y="12857"/>
                </a:lnTo>
                <a:lnTo>
                  <a:pt x="20354" y="11829"/>
                </a:lnTo>
                <a:lnTo>
                  <a:pt x="19938" y="11314"/>
                </a:lnTo>
                <a:lnTo>
                  <a:pt x="19523" y="11314"/>
                </a:lnTo>
                <a:lnTo>
                  <a:pt x="19523" y="10800"/>
                </a:lnTo>
                <a:lnTo>
                  <a:pt x="19108" y="10286"/>
                </a:lnTo>
                <a:lnTo>
                  <a:pt x="19108" y="9771"/>
                </a:lnTo>
                <a:lnTo>
                  <a:pt x="18692" y="9771"/>
                </a:lnTo>
                <a:lnTo>
                  <a:pt x="18692" y="9257"/>
                </a:lnTo>
                <a:lnTo>
                  <a:pt x="19108" y="9257"/>
                </a:lnTo>
                <a:lnTo>
                  <a:pt x="19108" y="7714"/>
                </a:lnTo>
                <a:lnTo>
                  <a:pt x="19523" y="6686"/>
                </a:lnTo>
                <a:lnTo>
                  <a:pt x="19938" y="6171"/>
                </a:lnTo>
                <a:lnTo>
                  <a:pt x="19938" y="5657"/>
                </a:lnTo>
                <a:lnTo>
                  <a:pt x="20354" y="5143"/>
                </a:lnTo>
                <a:lnTo>
                  <a:pt x="20769" y="5143"/>
                </a:lnTo>
                <a:lnTo>
                  <a:pt x="20769" y="4629"/>
                </a:lnTo>
                <a:lnTo>
                  <a:pt x="21185" y="4629"/>
                </a:lnTo>
                <a:lnTo>
                  <a:pt x="21185" y="5143"/>
                </a:lnTo>
                <a:lnTo>
                  <a:pt x="21600" y="5143"/>
                </a:lnTo>
                <a:lnTo>
                  <a:pt x="21600" y="3086"/>
                </a:lnTo>
                <a:lnTo>
                  <a:pt x="20354" y="1543"/>
                </a:lnTo>
                <a:lnTo>
                  <a:pt x="19938" y="1543"/>
                </a:lnTo>
                <a:lnTo>
                  <a:pt x="19523" y="1029"/>
                </a:lnTo>
                <a:lnTo>
                  <a:pt x="18692" y="514"/>
                </a:lnTo>
                <a:lnTo>
                  <a:pt x="17862" y="514"/>
                </a:lnTo>
                <a:lnTo>
                  <a:pt x="17031" y="0"/>
                </a:lnTo>
                <a:lnTo>
                  <a:pt x="14538" y="0"/>
                </a:lnTo>
                <a:lnTo>
                  <a:pt x="14123" y="514"/>
                </a:lnTo>
                <a:lnTo>
                  <a:pt x="13708" y="514"/>
                </a:lnTo>
                <a:lnTo>
                  <a:pt x="13292" y="1029"/>
                </a:lnTo>
                <a:lnTo>
                  <a:pt x="12877" y="1029"/>
                </a:lnTo>
                <a:lnTo>
                  <a:pt x="12046" y="2057"/>
                </a:lnTo>
                <a:lnTo>
                  <a:pt x="11215" y="2571"/>
                </a:lnTo>
                <a:lnTo>
                  <a:pt x="10385" y="3600"/>
                </a:lnTo>
                <a:lnTo>
                  <a:pt x="9969" y="3600"/>
                </a:lnTo>
                <a:lnTo>
                  <a:pt x="9969" y="4114"/>
                </a:lnTo>
                <a:lnTo>
                  <a:pt x="9554" y="4114"/>
                </a:lnTo>
                <a:lnTo>
                  <a:pt x="9138" y="4629"/>
                </a:lnTo>
                <a:lnTo>
                  <a:pt x="4154" y="4629"/>
                </a:lnTo>
                <a:lnTo>
                  <a:pt x="3738" y="5143"/>
                </a:lnTo>
                <a:lnTo>
                  <a:pt x="3323" y="6686"/>
                </a:lnTo>
                <a:lnTo>
                  <a:pt x="2908" y="7200"/>
                </a:lnTo>
                <a:lnTo>
                  <a:pt x="2492" y="8229"/>
                </a:lnTo>
                <a:lnTo>
                  <a:pt x="2492" y="9257"/>
                </a:lnTo>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08" name="Freeform 311"/>
          <p:cNvSpPr/>
          <p:nvPr/>
        </p:nvSpPr>
        <p:spPr>
          <a:xfrm>
            <a:off x="7170505" y="3400476"/>
            <a:ext cx="246600" cy="178276"/>
          </a:xfrm>
          <a:custGeom>
            <a:avLst/>
            <a:gdLst/>
            <a:ahLst/>
            <a:cxnLst>
              <a:cxn ang="0">
                <a:pos x="wd2" y="hd2"/>
              </a:cxn>
              <a:cxn ang="5400000">
                <a:pos x="wd2" y="hd2"/>
              </a:cxn>
              <a:cxn ang="10800000">
                <a:pos x="wd2" y="hd2"/>
              </a:cxn>
              <a:cxn ang="16200000">
                <a:pos x="wd2" y="hd2"/>
              </a:cxn>
            </a:cxnLst>
            <a:rect l="0" t="0" r="r" b="b"/>
            <a:pathLst>
              <a:path w="21600" h="21600" extrusionOk="0">
                <a:moveTo>
                  <a:pt x="1825" y="21600"/>
                </a:moveTo>
                <a:lnTo>
                  <a:pt x="6085" y="21600"/>
                </a:lnTo>
                <a:lnTo>
                  <a:pt x="7301" y="21252"/>
                </a:lnTo>
                <a:lnTo>
                  <a:pt x="11256" y="21252"/>
                </a:lnTo>
                <a:lnTo>
                  <a:pt x="12473" y="20903"/>
                </a:lnTo>
                <a:lnTo>
                  <a:pt x="13690" y="20903"/>
                </a:lnTo>
                <a:lnTo>
                  <a:pt x="14299" y="20555"/>
                </a:lnTo>
                <a:lnTo>
                  <a:pt x="14907" y="20555"/>
                </a:lnTo>
                <a:lnTo>
                  <a:pt x="15515" y="20206"/>
                </a:lnTo>
                <a:lnTo>
                  <a:pt x="16428" y="20206"/>
                </a:lnTo>
                <a:lnTo>
                  <a:pt x="17037" y="19858"/>
                </a:lnTo>
                <a:lnTo>
                  <a:pt x="17341" y="19510"/>
                </a:lnTo>
                <a:lnTo>
                  <a:pt x="17645" y="19510"/>
                </a:lnTo>
                <a:lnTo>
                  <a:pt x="18558" y="18465"/>
                </a:lnTo>
                <a:lnTo>
                  <a:pt x="18558" y="17768"/>
                </a:lnTo>
                <a:lnTo>
                  <a:pt x="19166" y="17071"/>
                </a:lnTo>
                <a:lnTo>
                  <a:pt x="19166" y="16723"/>
                </a:lnTo>
                <a:lnTo>
                  <a:pt x="19470" y="16026"/>
                </a:lnTo>
                <a:lnTo>
                  <a:pt x="19470" y="14981"/>
                </a:lnTo>
                <a:lnTo>
                  <a:pt x="19775" y="14632"/>
                </a:lnTo>
                <a:lnTo>
                  <a:pt x="19775" y="13935"/>
                </a:lnTo>
                <a:lnTo>
                  <a:pt x="20079" y="13239"/>
                </a:lnTo>
                <a:lnTo>
                  <a:pt x="21296" y="11845"/>
                </a:lnTo>
                <a:lnTo>
                  <a:pt x="21296" y="11148"/>
                </a:lnTo>
                <a:lnTo>
                  <a:pt x="21600" y="10452"/>
                </a:lnTo>
                <a:lnTo>
                  <a:pt x="21600" y="5226"/>
                </a:lnTo>
                <a:lnTo>
                  <a:pt x="21296" y="4877"/>
                </a:lnTo>
                <a:lnTo>
                  <a:pt x="21296" y="4181"/>
                </a:lnTo>
                <a:lnTo>
                  <a:pt x="20992" y="3832"/>
                </a:lnTo>
                <a:lnTo>
                  <a:pt x="20992" y="3135"/>
                </a:lnTo>
                <a:lnTo>
                  <a:pt x="20383" y="2439"/>
                </a:lnTo>
                <a:lnTo>
                  <a:pt x="20079" y="2439"/>
                </a:lnTo>
                <a:lnTo>
                  <a:pt x="19470" y="1742"/>
                </a:lnTo>
                <a:lnTo>
                  <a:pt x="18862" y="1742"/>
                </a:lnTo>
                <a:lnTo>
                  <a:pt x="18254" y="1394"/>
                </a:lnTo>
                <a:lnTo>
                  <a:pt x="14603" y="0"/>
                </a:lnTo>
                <a:lnTo>
                  <a:pt x="13690" y="1045"/>
                </a:lnTo>
                <a:lnTo>
                  <a:pt x="13386" y="1045"/>
                </a:lnTo>
                <a:lnTo>
                  <a:pt x="13082" y="1394"/>
                </a:lnTo>
                <a:lnTo>
                  <a:pt x="12473" y="1394"/>
                </a:lnTo>
                <a:lnTo>
                  <a:pt x="11865" y="697"/>
                </a:lnTo>
                <a:lnTo>
                  <a:pt x="11561" y="697"/>
                </a:lnTo>
                <a:lnTo>
                  <a:pt x="11256" y="348"/>
                </a:lnTo>
                <a:lnTo>
                  <a:pt x="10648" y="348"/>
                </a:lnTo>
                <a:lnTo>
                  <a:pt x="10648" y="697"/>
                </a:lnTo>
                <a:lnTo>
                  <a:pt x="10344" y="1045"/>
                </a:lnTo>
                <a:lnTo>
                  <a:pt x="10344" y="1394"/>
                </a:lnTo>
                <a:lnTo>
                  <a:pt x="10039" y="1742"/>
                </a:lnTo>
                <a:lnTo>
                  <a:pt x="10039" y="2787"/>
                </a:lnTo>
                <a:lnTo>
                  <a:pt x="9735" y="3484"/>
                </a:lnTo>
                <a:lnTo>
                  <a:pt x="9735" y="3832"/>
                </a:lnTo>
                <a:lnTo>
                  <a:pt x="9735" y="3484"/>
                </a:lnTo>
                <a:lnTo>
                  <a:pt x="8823" y="3484"/>
                </a:lnTo>
                <a:lnTo>
                  <a:pt x="8823" y="3832"/>
                </a:lnTo>
                <a:lnTo>
                  <a:pt x="8518" y="4181"/>
                </a:lnTo>
                <a:lnTo>
                  <a:pt x="8518" y="4529"/>
                </a:lnTo>
                <a:lnTo>
                  <a:pt x="7910" y="5226"/>
                </a:lnTo>
                <a:lnTo>
                  <a:pt x="7910" y="7316"/>
                </a:lnTo>
                <a:lnTo>
                  <a:pt x="8214" y="7316"/>
                </a:lnTo>
                <a:lnTo>
                  <a:pt x="8518" y="7665"/>
                </a:lnTo>
                <a:lnTo>
                  <a:pt x="8518" y="8013"/>
                </a:lnTo>
                <a:lnTo>
                  <a:pt x="8823" y="8361"/>
                </a:lnTo>
                <a:lnTo>
                  <a:pt x="8823" y="9058"/>
                </a:lnTo>
                <a:lnTo>
                  <a:pt x="8214" y="9058"/>
                </a:lnTo>
                <a:lnTo>
                  <a:pt x="7910" y="9406"/>
                </a:lnTo>
                <a:lnTo>
                  <a:pt x="6997" y="9406"/>
                </a:lnTo>
                <a:lnTo>
                  <a:pt x="6693" y="9755"/>
                </a:lnTo>
                <a:lnTo>
                  <a:pt x="6085" y="9755"/>
                </a:lnTo>
                <a:lnTo>
                  <a:pt x="5780" y="10103"/>
                </a:lnTo>
                <a:lnTo>
                  <a:pt x="5780" y="11497"/>
                </a:lnTo>
                <a:lnTo>
                  <a:pt x="5476" y="11497"/>
                </a:lnTo>
                <a:lnTo>
                  <a:pt x="5476" y="11845"/>
                </a:lnTo>
                <a:lnTo>
                  <a:pt x="5172" y="12194"/>
                </a:lnTo>
                <a:lnTo>
                  <a:pt x="4259" y="12194"/>
                </a:lnTo>
                <a:lnTo>
                  <a:pt x="3955" y="11845"/>
                </a:lnTo>
                <a:lnTo>
                  <a:pt x="3346" y="11845"/>
                </a:lnTo>
                <a:lnTo>
                  <a:pt x="3042" y="11497"/>
                </a:lnTo>
                <a:lnTo>
                  <a:pt x="2738" y="11497"/>
                </a:lnTo>
                <a:lnTo>
                  <a:pt x="2130" y="11845"/>
                </a:lnTo>
                <a:lnTo>
                  <a:pt x="1217" y="11845"/>
                </a:lnTo>
                <a:lnTo>
                  <a:pt x="913" y="12194"/>
                </a:lnTo>
                <a:lnTo>
                  <a:pt x="608" y="12194"/>
                </a:lnTo>
                <a:lnTo>
                  <a:pt x="304" y="12542"/>
                </a:lnTo>
                <a:lnTo>
                  <a:pt x="304" y="12890"/>
                </a:lnTo>
                <a:lnTo>
                  <a:pt x="0" y="12890"/>
                </a:lnTo>
                <a:lnTo>
                  <a:pt x="0" y="13239"/>
                </a:lnTo>
                <a:lnTo>
                  <a:pt x="304" y="13587"/>
                </a:lnTo>
                <a:lnTo>
                  <a:pt x="304" y="14632"/>
                </a:lnTo>
                <a:lnTo>
                  <a:pt x="608" y="14981"/>
                </a:lnTo>
                <a:lnTo>
                  <a:pt x="304" y="15329"/>
                </a:lnTo>
                <a:lnTo>
                  <a:pt x="304" y="18465"/>
                </a:lnTo>
                <a:lnTo>
                  <a:pt x="1825" y="18465"/>
                </a:lnTo>
                <a:lnTo>
                  <a:pt x="1825" y="18813"/>
                </a:lnTo>
                <a:lnTo>
                  <a:pt x="2130" y="18813"/>
                </a:lnTo>
                <a:lnTo>
                  <a:pt x="2130" y="20903"/>
                </a:lnTo>
                <a:lnTo>
                  <a:pt x="1825" y="216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09" name="Freeform 312"/>
          <p:cNvSpPr/>
          <p:nvPr/>
        </p:nvSpPr>
        <p:spPr>
          <a:xfrm>
            <a:off x="7170505" y="3400476"/>
            <a:ext cx="246600" cy="178276"/>
          </a:xfrm>
          <a:custGeom>
            <a:avLst/>
            <a:gdLst/>
            <a:ahLst/>
            <a:cxnLst>
              <a:cxn ang="0">
                <a:pos x="wd2" y="hd2"/>
              </a:cxn>
              <a:cxn ang="5400000">
                <a:pos x="wd2" y="hd2"/>
              </a:cxn>
              <a:cxn ang="10800000">
                <a:pos x="wd2" y="hd2"/>
              </a:cxn>
              <a:cxn ang="16200000">
                <a:pos x="wd2" y="hd2"/>
              </a:cxn>
            </a:cxnLst>
            <a:rect l="0" t="0" r="r" b="b"/>
            <a:pathLst>
              <a:path w="21600" h="21600" extrusionOk="0">
                <a:moveTo>
                  <a:pt x="1825" y="21600"/>
                </a:moveTo>
                <a:lnTo>
                  <a:pt x="6085" y="21600"/>
                </a:lnTo>
                <a:lnTo>
                  <a:pt x="7301" y="21252"/>
                </a:lnTo>
                <a:lnTo>
                  <a:pt x="11256" y="21252"/>
                </a:lnTo>
                <a:lnTo>
                  <a:pt x="12473" y="20903"/>
                </a:lnTo>
                <a:lnTo>
                  <a:pt x="13690" y="20903"/>
                </a:lnTo>
                <a:lnTo>
                  <a:pt x="14299" y="20555"/>
                </a:lnTo>
                <a:lnTo>
                  <a:pt x="14907" y="20555"/>
                </a:lnTo>
                <a:lnTo>
                  <a:pt x="15515" y="20206"/>
                </a:lnTo>
                <a:lnTo>
                  <a:pt x="16428" y="20206"/>
                </a:lnTo>
                <a:lnTo>
                  <a:pt x="17037" y="19858"/>
                </a:lnTo>
                <a:lnTo>
                  <a:pt x="17341" y="19510"/>
                </a:lnTo>
                <a:lnTo>
                  <a:pt x="17645" y="19510"/>
                </a:lnTo>
                <a:lnTo>
                  <a:pt x="18558" y="18465"/>
                </a:lnTo>
                <a:lnTo>
                  <a:pt x="18558" y="17768"/>
                </a:lnTo>
                <a:lnTo>
                  <a:pt x="19166" y="17071"/>
                </a:lnTo>
                <a:lnTo>
                  <a:pt x="19166" y="16723"/>
                </a:lnTo>
                <a:lnTo>
                  <a:pt x="19470" y="16026"/>
                </a:lnTo>
                <a:lnTo>
                  <a:pt x="19470" y="14981"/>
                </a:lnTo>
                <a:lnTo>
                  <a:pt x="19775" y="14632"/>
                </a:lnTo>
                <a:lnTo>
                  <a:pt x="19775" y="13935"/>
                </a:lnTo>
                <a:lnTo>
                  <a:pt x="20079" y="13239"/>
                </a:lnTo>
                <a:lnTo>
                  <a:pt x="21296" y="11845"/>
                </a:lnTo>
                <a:lnTo>
                  <a:pt x="21296" y="11148"/>
                </a:lnTo>
                <a:lnTo>
                  <a:pt x="21600" y="10452"/>
                </a:lnTo>
                <a:lnTo>
                  <a:pt x="21600" y="5226"/>
                </a:lnTo>
                <a:lnTo>
                  <a:pt x="21296" y="4877"/>
                </a:lnTo>
                <a:lnTo>
                  <a:pt x="21296" y="4181"/>
                </a:lnTo>
                <a:lnTo>
                  <a:pt x="20992" y="3832"/>
                </a:lnTo>
                <a:lnTo>
                  <a:pt x="20992" y="3135"/>
                </a:lnTo>
                <a:lnTo>
                  <a:pt x="20383" y="2439"/>
                </a:lnTo>
                <a:lnTo>
                  <a:pt x="20079" y="2439"/>
                </a:lnTo>
                <a:lnTo>
                  <a:pt x="19470" y="1742"/>
                </a:lnTo>
                <a:lnTo>
                  <a:pt x="18862" y="1742"/>
                </a:lnTo>
                <a:lnTo>
                  <a:pt x="18254" y="1394"/>
                </a:lnTo>
                <a:lnTo>
                  <a:pt x="14603" y="0"/>
                </a:lnTo>
                <a:lnTo>
                  <a:pt x="13690" y="1045"/>
                </a:lnTo>
                <a:lnTo>
                  <a:pt x="13386" y="1045"/>
                </a:lnTo>
                <a:lnTo>
                  <a:pt x="13082" y="1394"/>
                </a:lnTo>
                <a:lnTo>
                  <a:pt x="12473" y="1394"/>
                </a:lnTo>
                <a:lnTo>
                  <a:pt x="11865" y="697"/>
                </a:lnTo>
                <a:lnTo>
                  <a:pt x="11561" y="697"/>
                </a:lnTo>
                <a:lnTo>
                  <a:pt x="11256" y="348"/>
                </a:lnTo>
                <a:lnTo>
                  <a:pt x="10648" y="348"/>
                </a:lnTo>
                <a:lnTo>
                  <a:pt x="10648" y="697"/>
                </a:lnTo>
                <a:lnTo>
                  <a:pt x="10344" y="1045"/>
                </a:lnTo>
                <a:lnTo>
                  <a:pt x="10344" y="1394"/>
                </a:lnTo>
                <a:lnTo>
                  <a:pt x="10039" y="1742"/>
                </a:lnTo>
                <a:lnTo>
                  <a:pt x="10039" y="2787"/>
                </a:lnTo>
                <a:lnTo>
                  <a:pt x="9735" y="3484"/>
                </a:lnTo>
                <a:lnTo>
                  <a:pt x="9735" y="3832"/>
                </a:lnTo>
                <a:lnTo>
                  <a:pt x="9735" y="3484"/>
                </a:lnTo>
                <a:lnTo>
                  <a:pt x="8823" y="3484"/>
                </a:lnTo>
                <a:lnTo>
                  <a:pt x="8823" y="3832"/>
                </a:lnTo>
                <a:lnTo>
                  <a:pt x="8518" y="4181"/>
                </a:lnTo>
                <a:lnTo>
                  <a:pt x="8518" y="4529"/>
                </a:lnTo>
                <a:lnTo>
                  <a:pt x="7910" y="5226"/>
                </a:lnTo>
                <a:lnTo>
                  <a:pt x="7910" y="7316"/>
                </a:lnTo>
                <a:lnTo>
                  <a:pt x="8214" y="7316"/>
                </a:lnTo>
                <a:lnTo>
                  <a:pt x="8518" y="7665"/>
                </a:lnTo>
                <a:lnTo>
                  <a:pt x="8518" y="8013"/>
                </a:lnTo>
                <a:lnTo>
                  <a:pt x="8823" y="8361"/>
                </a:lnTo>
                <a:lnTo>
                  <a:pt x="8823" y="9058"/>
                </a:lnTo>
                <a:lnTo>
                  <a:pt x="8214" y="9058"/>
                </a:lnTo>
                <a:lnTo>
                  <a:pt x="7910" y="9406"/>
                </a:lnTo>
                <a:lnTo>
                  <a:pt x="6997" y="9406"/>
                </a:lnTo>
                <a:lnTo>
                  <a:pt x="6693" y="9755"/>
                </a:lnTo>
                <a:lnTo>
                  <a:pt x="6085" y="9755"/>
                </a:lnTo>
                <a:lnTo>
                  <a:pt x="5780" y="10103"/>
                </a:lnTo>
                <a:lnTo>
                  <a:pt x="5780" y="11497"/>
                </a:lnTo>
                <a:lnTo>
                  <a:pt x="5476" y="11497"/>
                </a:lnTo>
                <a:lnTo>
                  <a:pt x="5476" y="11845"/>
                </a:lnTo>
                <a:lnTo>
                  <a:pt x="5172" y="12194"/>
                </a:lnTo>
                <a:lnTo>
                  <a:pt x="4259" y="12194"/>
                </a:lnTo>
                <a:lnTo>
                  <a:pt x="3955" y="11845"/>
                </a:lnTo>
                <a:lnTo>
                  <a:pt x="3346" y="11845"/>
                </a:lnTo>
                <a:lnTo>
                  <a:pt x="3042" y="11497"/>
                </a:lnTo>
                <a:lnTo>
                  <a:pt x="2738" y="11497"/>
                </a:lnTo>
                <a:lnTo>
                  <a:pt x="2130" y="11845"/>
                </a:lnTo>
                <a:lnTo>
                  <a:pt x="1217" y="11845"/>
                </a:lnTo>
                <a:lnTo>
                  <a:pt x="913" y="12194"/>
                </a:lnTo>
                <a:lnTo>
                  <a:pt x="608" y="12194"/>
                </a:lnTo>
                <a:lnTo>
                  <a:pt x="304" y="12542"/>
                </a:lnTo>
                <a:lnTo>
                  <a:pt x="304" y="12890"/>
                </a:lnTo>
                <a:lnTo>
                  <a:pt x="0" y="12890"/>
                </a:lnTo>
                <a:lnTo>
                  <a:pt x="0" y="13239"/>
                </a:lnTo>
                <a:lnTo>
                  <a:pt x="304" y="13587"/>
                </a:lnTo>
                <a:lnTo>
                  <a:pt x="304" y="14632"/>
                </a:lnTo>
                <a:lnTo>
                  <a:pt x="608" y="14981"/>
                </a:lnTo>
                <a:lnTo>
                  <a:pt x="304" y="15329"/>
                </a:lnTo>
                <a:lnTo>
                  <a:pt x="304" y="18465"/>
                </a:lnTo>
                <a:lnTo>
                  <a:pt x="1825" y="18465"/>
                </a:lnTo>
                <a:lnTo>
                  <a:pt x="1825" y="18813"/>
                </a:lnTo>
                <a:lnTo>
                  <a:pt x="2130" y="18813"/>
                </a:lnTo>
                <a:lnTo>
                  <a:pt x="2130" y="20903"/>
                </a:lnTo>
                <a:lnTo>
                  <a:pt x="1825" y="2160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10" name="Freeform 313"/>
          <p:cNvSpPr/>
          <p:nvPr/>
        </p:nvSpPr>
        <p:spPr>
          <a:xfrm>
            <a:off x="6771082" y="3607503"/>
            <a:ext cx="34734" cy="2588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14400"/>
                </a:lnTo>
                <a:lnTo>
                  <a:pt x="2160" y="14400"/>
                </a:lnTo>
                <a:lnTo>
                  <a:pt x="2160" y="12000"/>
                </a:lnTo>
                <a:lnTo>
                  <a:pt x="4320" y="9600"/>
                </a:lnTo>
                <a:lnTo>
                  <a:pt x="6480" y="4800"/>
                </a:lnTo>
                <a:lnTo>
                  <a:pt x="10800" y="0"/>
                </a:lnTo>
                <a:lnTo>
                  <a:pt x="10800" y="7200"/>
                </a:lnTo>
                <a:lnTo>
                  <a:pt x="8640" y="9600"/>
                </a:lnTo>
                <a:lnTo>
                  <a:pt x="8640" y="12000"/>
                </a:lnTo>
                <a:lnTo>
                  <a:pt x="10800" y="12000"/>
                </a:lnTo>
                <a:lnTo>
                  <a:pt x="10800" y="14400"/>
                </a:lnTo>
                <a:lnTo>
                  <a:pt x="12960" y="14400"/>
                </a:lnTo>
                <a:lnTo>
                  <a:pt x="12960" y="16800"/>
                </a:lnTo>
                <a:lnTo>
                  <a:pt x="15120" y="16800"/>
                </a:lnTo>
                <a:lnTo>
                  <a:pt x="19440" y="19200"/>
                </a:lnTo>
                <a:lnTo>
                  <a:pt x="21600" y="216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11" name="Freeform 314"/>
          <p:cNvSpPr/>
          <p:nvPr/>
        </p:nvSpPr>
        <p:spPr>
          <a:xfrm>
            <a:off x="6771082" y="3607503"/>
            <a:ext cx="34734" cy="2588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14400"/>
                </a:lnTo>
                <a:lnTo>
                  <a:pt x="2160" y="14400"/>
                </a:lnTo>
                <a:lnTo>
                  <a:pt x="2160" y="12000"/>
                </a:lnTo>
                <a:lnTo>
                  <a:pt x="4320" y="9600"/>
                </a:lnTo>
                <a:lnTo>
                  <a:pt x="6480" y="4800"/>
                </a:lnTo>
                <a:lnTo>
                  <a:pt x="10800" y="0"/>
                </a:lnTo>
                <a:lnTo>
                  <a:pt x="10800" y="7200"/>
                </a:lnTo>
                <a:lnTo>
                  <a:pt x="8640" y="9600"/>
                </a:lnTo>
                <a:lnTo>
                  <a:pt x="8640" y="12000"/>
                </a:lnTo>
                <a:lnTo>
                  <a:pt x="10800" y="12000"/>
                </a:lnTo>
                <a:lnTo>
                  <a:pt x="10800" y="14400"/>
                </a:lnTo>
                <a:lnTo>
                  <a:pt x="12960" y="14400"/>
                </a:lnTo>
                <a:lnTo>
                  <a:pt x="12960" y="16800"/>
                </a:lnTo>
                <a:lnTo>
                  <a:pt x="15120" y="16800"/>
                </a:lnTo>
                <a:lnTo>
                  <a:pt x="19440" y="19200"/>
                </a:lnTo>
                <a:lnTo>
                  <a:pt x="21600" y="2160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12" name="Freeform 315"/>
          <p:cNvSpPr/>
          <p:nvPr/>
        </p:nvSpPr>
        <p:spPr>
          <a:xfrm>
            <a:off x="6913485" y="3587377"/>
            <a:ext cx="180610" cy="83388"/>
          </a:xfrm>
          <a:custGeom>
            <a:avLst/>
            <a:gdLst/>
            <a:ahLst/>
            <a:cxnLst>
              <a:cxn ang="0">
                <a:pos x="wd2" y="hd2"/>
              </a:cxn>
              <a:cxn ang="5400000">
                <a:pos x="wd2" y="hd2"/>
              </a:cxn>
              <a:cxn ang="10800000">
                <a:pos x="wd2" y="hd2"/>
              </a:cxn>
              <a:cxn ang="16200000">
                <a:pos x="wd2" y="hd2"/>
              </a:cxn>
            </a:cxnLst>
            <a:rect l="0" t="0" r="r" b="b"/>
            <a:pathLst>
              <a:path w="21600" h="21600" extrusionOk="0">
                <a:moveTo>
                  <a:pt x="0" y="5959"/>
                </a:moveTo>
                <a:lnTo>
                  <a:pt x="0" y="4469"/>
                </a:lnTo>
                <a:lnTo>
                  <a:pt x="415" y="4469"/>
                </a:lnTo>
                <a:lnTo>
                  <a:pt x="1246" y="2979"/>
                </a:lnTo>
                <a:lnTo>
                  <a:pt x="2077" y="2979"/>
                </a:lnTo>
                <a:lnTo>
                  <a:pt x="2908" y="2234"/>
                </a:lnTo>
                <a:lnTo>
                  <a:pt x="3323" y="1490"/>
                </a:lnTo>
                <a:lnTo>
                  <a:pt x="4985" y="1490"/>
                </a:lnTo>
                <a:lnTo>
                  <a:pt x="5815" y="745"/>
                </a:lnTo>
                <a:lnTo>
                  <a:pt x="7062" y="0"/>
                </a:lnTo>
                <a:lnTo>
                  <a:pt x="8308" y="0"/>
                </a:lnTo>
                <a:lnTo>
                  <a:pt x="9138" y="1490"/>
                </a:lnTo>
                <a:lnTo>
                  <a:pt x="10385" y="2234"/>
                </a:lnTo>
                <a:lnTo>
                  <a:pt x="10800" y="2979"/>
                </a:lnTo>
                <a:lnTo>
                  <a:pt x="11215" y="2979"/>
                </a:lnTo>
                <a:lnTo>
                  <a:pt x="11631" y="3724"/>
                </a:lnTo>
                <a:lnTo>
                  <a:pt x="12462" y="4469"/>
                </a:lnTo>
                <a:lnTo>
                  <a:pt x="14538" y="5214"/>
                </a:lnTo>
                <a:lnTo>
                  <a:pt x="16615" y="6703"/>
                </a:lnTo>
                <a:lnTo>
                  <a:pt x="17446" y="7448"/>
                </a:lnTo>
                <a:lnTo>
                  <a:pt x="18277" y="7448"/>
                </a:lnTo>
                <a:lnTo>
                  <a:pt x="19108" y="8193"/>
                </a:lnTo>
                <a:lnTo>
                  <a:pt x="19938" y="9683"/>
                </a:lnTo>
                <a:lnTo>
                  <a:pt x="21600" y="11172"/>
                </a:lnTo>
                <a:lnTo>
                  <a:pt x="19108" y="13407"/>
                </a:lnTo>
                <a:lnTo>
                  <a:pt x="18277" y="14897"/>
                </a:lnTo>
                <a:lnTo>
                  <a:pt x="17031" y="15641"/>
                </a:lnTo>
                <a:lnTo>
                  <a:pt x="15785" y="17876"/>
                </a:lnTo>
                <a:lnTo>
                  <a:pt x="15369" y="17876"/>
                </a:lnTo>
                <a:lnTo>
                  <a:pt x="15369" y="18621"/>
                </a:lnTo>
                <a:lnTo>
                  <a:pt x="13708" y="21600"/>
                </a:lnTo>
                <a:lnTo>
                  <a:pt x="12877" y="20855"/>
                </a:lnTo>
                <a:lnTo>
                  <a:pt x="12462" y="20855"/>
                </a:lnTo>
                <a:lnTo>
                  <a:pt x="12462" y="20110"/>
                </a:lnTo>
                <a:lnTo>
                  <a:pt x="12046" y="20110"/>
                </a:lnTo>
                <a:lnTo>
                  <a:pt x="12046" y="17131"/>
                </a:lnTo>
                <a:lnTo>
                  <a:pt x="12462" y="16386"/>
                </a:lnTo>
                <a:lnTo>
                  <a:pt x="12046" y="16386"/>
                </a:lnTo>
                <a:lnTo>
                  <a:pt x="12046" y="15641"/>
                </a:lnTo>
                <a:lnTo>
                  <a:pt x="9554" y="15641"/>
                </a:lnTo>
                <a:lnTo>
                  <a:pt x="9554" y="16386"/>
                </a:lnTo>
                <a:lnTo>
                  <a:pt x="9138" y="16386"/>
                </a:lnTo>
                <a:lnTo>
                  <a:pt x="9138" y="18621"/>
                </a:lnTo>
                <a:lnTo>
                  <a:pt x="8723" y="18621"/>
                </a:lnTo>
                <a:lnTo>
                  <a:pt x="8308" y="19366"/>
                </a:lnTo>
                <a:lnTo>
                  <a:pt x="6646" y="19366"/>
                </a:lnTo>
                <a:lnTo>
                  <a:pt x="6646" y="18621"/>
                </a:lnTo>
                <a:lnTo>
                  <a:pt x="6231" y="18621"/>
                </a:lnTo>
                <a:lnTo>
                  <a:pt x="3738" y="14152"/>
                </a:lnTo>
                <a:lnTo>
                  <a:pt x="2908" y="13407"/>
                </a:lnTo>
                <a:lnTo>
                  <a:pt x="0" y="8193"/>
                </a:lnTo>
                <a:lnTo>
                  <a:pt x="0" y="5959"/>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13" name="Freeform 316"/>
          <p:cNvSpPr/>
          <p:nvPr/>
        </p:nvSpPr>
        <p:spPr>
          <a:xfrm>
            <a:off x="6913485" y="3587377"/>
            <a:ext cx="180610" cy="83388"/>
          </a:xfrm>
          <a:custGeom>
            <a:avLst/>
            <a:gdLst/>
            <a:ahLst/>
            <a:cxnLst>
              <a:cxn ang="0">
                <a:pos x="wd2" y="hd2"/>
              </a:cxn>
              <a:cxn ang="5400000">
                <a:pos x="wd2" y="hd2"/>
              </a:cxn>
              <a:cxn ang="10800000">
                <a:pos x="wd2" y="hd2"/>
              </a:cxn>
              <a:cxn ang="16200000">
                <a:pos x="wd2" y="hd2"/>
              </a:cxn>
            </a:cxnLst>
            <a:rect l="0" t="0" r="r" b="b"/>
            <a:pathLst>
              <a:path w="21600" h="21600" extrusionOk="0">
                <a:moveTo>
                  <a:pt x="0" y="5959"/>
                </a:moveTo>
                <a:lnTo>
                  <a:pt x="0" y="4469"/>
                </a:lnTo>
                <a:lnTo>
                  <a:pt x="415" y="4469"/>
                </a:lnTo>
                <a:lnTo>
                  <a:pt x="1246" y="2979"/>
                </a:lnTo>
                <a:lnTo>
                  <a:pt x="2077" y="2979"/>
                </a:lnTo>
                <a:lnTo>
                  <a:pt x="2908" y="2234"/>
                </a:lnTo>
                <a:lnTo>
                  <a:pt x="3323" y="1490"/>
                </a:lnTo>
                <a:lnTo>
                  <a:pt x="4985" y="1490"/>
                </a:lnTo>
                <a:lnTo>
                  <a:pt x="5815" y="745"/>
                </a:lnTo>
                <a:lnTo>
                  <a:pt x="7062" y="0"/>
                </a:lnTo>
                <a:lnTo>
                  <a:pt x="8308" y="0"/>
                </a:lnTo>
                <a:lnTo>
                  <a:pt x="9138" y="1490"/>
                </a:lnTo>
                <a:lnTo>
                  <a:pt x="10385" y="2234"/>
                </a:lnTo>
                <a:lnTo>
                  <a:pt x="10800" y="2979"/>
                </a:lnTo>
                <a:lnTo>
                  <a:pt x="11215" y="2979"/>
                </a:lnTo>
                <a:lnTo>
                  <a:pt x="11631" y="3724"/>
                </a:lnTo>
                <a:lnTo>
                  <a:pt x="12462" y="4469"/>
                </a:lnTo>
                <a:lnTo>
                  <a:pt x="14538" y="5214"/>
                </a:lnTo>
                <a:lnTo>
                  <a:pt x="16615" y="6703"/>
                </a:lnTo>
                <a:lnTo>
                  <a:pt x="17446" y="7448"/>
                </a:lnTo>
                <a:lnTo>
                  <a:pt x="18277" y="7448"/>
                </a:lnTo>
                <a:lnTo>
                  <a:pt x="19108" y="8193"/>
                </a:lnTo>
                <a:lnTo>
                  <a:pt x="19938" y="9683"/>
                </a:lnTo>
                <a:lnTo>
                  <a:pt x="21600" y="11172"/>
                </a:lnTo>
                <a:lnTo>
                  <a:pt x="19108" y="13407"/>
                </a:lnTo>
                <a:lnTo>
                  <a:pt x="18277" y="14897"/>
                </a:lnTo>
                <a:lnTo>
                  <a:pt x="17031" y="15641"/>
                </a:lnTo>
                <a:lnTo>
                  <a:pt x="15785" y="17876"/>
                </a:lnTo>
                <a:lnTo>
                  <a:pt x="15369" y="17876"/>
                </a:lnTo>
                <a:lnTo>
                  <a:pt x="15369" y="18621"/>
                </a:lnTo>
                <a:lnTo>
                  <a:pt x="13708" y="21600"/>
                </a:lnTo>
                <a:lnTo>
                  <a:pt x="12877" y="20855"/>
                </a:lnTo>
                <a:lnTo>
                  <a:pt x="12462" y="20855"/>
                </a:lnTo>
                <a:lnTo>
                  <a:pt x="12462" y="20110"/>
                </a:lnTo>
                <a:lnTo>
                  <a:pt x="12046" y="20110"/>
                </a:lnTo>
                <a:lnTo>
                  <a:pt x="12046" y="17131"/>
                </a:lnTo>
                <a:lnTo>
                  <a:pt x="12462" y="16386"/>
                </a:lnTo>
                <a:lnTo>
                  <a:pt x="12046" y="16386"/>
                </a:lnTo>
                <a:lnTo>
                  <a:pt x="12046" y="15641"/>
                </a:lnTo>
                <a:lnTo>
                  <a:pt x="9554" y="15641"/>
                </a:lnTo>
                <a:lnTo>
                  <a:pt x="9554" y="16386"/>
                </a:lnTo>
                <a:lnTo>
                  <a:pt x="9138" y="16386"/>
                </a:lnTo>
                <a:lnTo>
                  <a:pt x="9138" y="18621"/>
                </a:lnTo>
                <a:lnTo>
                  <a:pt x="8723" y="18621"/>
                </a:lnTo>
                <a:lnTo>
                  <a:pt x="8308" y="19366"/>
                </a:lnTo>
                <a:lnTo>
                  <a:pt x="6646" y="19366"/>
                </a:lnTo>
                <a:lnTo>
                  <a:pt x="6646" y="18621"/>
                </a:lnTo>
                <a:lnTo>
                  <a:pt x="6231" y="18621"/>
                </a:lnTo>
                <a:lnTo>
                  <a:pt x="3738" y="14152"/>
                </a:lnTo>
                <a:lnTo>
                  <a:pt x="2908" y="13407"/>
                </a:lnTo>
                <a:lnTo>
                  <a:pt x="0" y="8193"/>
                </a:lnTo>
                <a:lnTo>
                  <a:pt x="0" y="5959"/>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14" name="Freeform 317"/>
          <p:cNvSpPr/>
          <p:nvPr/>
        </p:nvSpPr>
        <p:spPr>
          <a:xfrm>
            <a:off x="7028102" y="3624757"/>
            <a:ext cx="149349" cy="60384"/>
          </a:xfrm>
          <a:custGeom>
            <a:avLst/>
            <a:gdLst/>
            <a:ahLst/>
            <a:cxnLst>
              <a:cxn ang="0">
                <a:pos x="wd2" y="hd2"/>
              </a:cxn>
              <a:cxn ang="5400000">
                <a:pos x="wd2" y="hd2"/>
              </a:cxn>
              <a:cxn ang="10800000">
                <a:pos x="wd2" y="hd2"/>
              </a:cxn>
              <a:cxn ang="16200000">
                <a:pos x="wd2" y="hd2"/>
              </a:cxn>
            </a:cxnLst>
            <a:rect l="0" t="0" r="r" b="b"/>
            <a:pathLst>
              <a:path w="21600" h="21600" extrusionOk="0">
                <a:moveTo>
                  <a:pt x="9544" y="2057"/>
                </a:moveTo>
                <a:lnTo>
                  <a:pt x="21600" y="0"/>
                </a:lnTo>
                <a:lnTo>
                  <a:pt x="20093" y="21600"/>
                </a:lnTo>
                <a:lnTo>
                  <a:pt x="19088" y="19543"/>
                </a:lnTo>
                <a:lnTo>
                  <a:pt x="18084" y="18514"/>
                </a:lnTo>
                <a:lnTo>
                  <a:pt x="17581" y="17486"/>
                </a:lnTo>
                <a:lnTo>
                  <a:pt x="17581" y="16457"/>
                </a:lnTo>
                <a:lnTo>
                  <a:pt x="16577" y="16457"/>
                </a:lnTo>
                <a:lnTo>
                  <a:pt x="16074" y="15429"/>
                </a:lnTo>
                <a:lnTo>
                  <a:pt x="14567" y="15429"/>
                </a:lnTo>
                <a:lnTo>
                  <a:pt x="14065" y="16457"/>
                </a:lnTo>
                <a:lnTo>
                  <a:pt x="12558" y="16457"/>
                </a:lnTo>
                <a:lnTo>
                  <a:pt x="10549" y="17486"/>
                </a:lnTo>
                <a:lnTo>
                  <a:pt x="10047" y="18514"/>
                </a:lnTo>
                <a:lnTo>
                  <a:pt x="5023" y="18514"/>
                </a:lnTo>
                <a:lnTo>
                  <a:pt x="4019" y="17486"/>
                </a:lnTo>
                <a:lnTo>
                  <a:pt x="2009" y="17486"/>
                </a:lnTo>
                <a:lnTo>
                  <a:pt x="0" y="16457"/>
                </a:lnTo>
                <a:lnTo>
                  <a:pt x="2009" y="12343"/>
                </a:lnTo>
                <a:lnTo>
                  <a:pt x="2512" y="12343"/>
                </a:lnTo>
                <a:lnTo>
                  <a:pt x="2512" y="11314"/>
                </a:lnTo>
                <a:lnTo>
                  <a:pt x="3516" y="10286"/>
                </a:lnTo>
                <a:lnTo>
                  <a:pt x="4521" y="8229"/>
                </a:lnTo>
                <a:lnTo>
                  <a:pt x="5526" y="7200"/>
                </a:lnTo>
                <a:lnTo>
                  <a:pt x="6530" y="5143"/>
                </a:lnTo>
                <a:lnTo>
                  <a:pt x="9544" y="2057"/>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15" name="Freeform 318"/>
          <p:cNvSpPr/>
          <p:nvPr/>
        </p:nvSpPr>
        <p:spPr>
          <a:xfrm>
            <a:off x="7028102" y="3624757"/>
            <a:ext cx="149349" cy="60384"/>
          </a:xfrm>
          <a:custGeom>
            <a:avLst/>
            <a:gdLst/>
            <a:ahLst/>
            <a:cxnLst>
              <a:cxn ang="0">
                <a:pos x="wd2" y="hd2"/>
              </a:cxn>
              <a:cxn ang="5400000">
                <a:pos x="wd2" y="hd2"/>
              </a:cxn>
              <a:cxn ang="10800000">
                <a:pos x="wd2" y="hd2"/>
              </a:cxn>
              <a:cxn ang="16200000">
                <a:pos x="wd2" y="hd2"/>
              </a:cxn>
            </a:cxnLst>
            <a:rect l="0" t="0" r="r" b="b"/>
            <a:pathLst>
              <a:path w="21600" h="21600" extrusionOk="0">
                <a:moveTo>
                  <a:pt x="9544" y="2057"/>
                </a:moveTo>
                <a:lnTo>
                  <a:pt x="21600" y="0"/>
                </a:lnTo>
                <a:lnTo>
                  <a:pt x="20093" y="21600"/>
                </a:lnTo>
                <a:lnTo>
                  <a:pt x="19088" y="19543"/>
                </a:lnTo>
                <a:lnTo>
                  <a:pt x="18084" y="18514"/>
                </a:lnTo>
                <a:lnTo>
                  <a:pt x="17581" y="17486"/>
                </a:lnTo>
                <a:lnTo>
                  <a:pt x="17581" y="16457"/>
                </a:lnTo>
                <a:lnTo>
                  <a:pt x="16577" y="16457"/>
                </a:lnTo>
                <a:lnTo>
                  <a:pt x="16074" y="15429"/>
                </a:lnTo>
                <a:lnTo>
                  <a:pt x="14567" y="15429"/>
                </a:lnTo>
                <a:lnTo>
                  <a:pt x="14065" y="16457"/>
                </a:lnTo>
                <a:lnTo>
                  <a:pt x="12558" y="16457"/>
                </a:lnTo>
                <a:lnTo>
                  <a:pt x="10549" y="17486"/>
                </a:lnTo>
                <a:lnTo>
                  <a:pt x="10047" y="18514"/>
                </a:lnTo>
                <a:lnTo>
                  <a:pt x="5023" y="18514"/>
                </a:lnTo>
                <a:lnTo>
                  <a:pt x="4019" y="17486"/>
                </a:lnTo>
                <a:lnTo>
                  <a:pt x="2009" y="17486"/>
                </a:lnTo>
                <a:lnTo>
                  <a:pt x="0" y="16457"/>
                </a:lnTo>
                <a:lnTo>
                  <a:pt x="2009" y="12343"/>
                </a:lnTo>
                <a:lnTo>
                  <a:pt x="2512" y="12343"/>
                </a:lnTo>
                <a:lnTo>
                  <a:pt x="2512" y="11314"/>
                </a:lnTo>
                <a:lnTo>
                  <a:pt x="3516" y="10286"/>
                </a:lnTo>
                <a:lnTo>
                  <a:pt x="4521" y="8229"/>
                </a:lnTo>
                <a:lnTo>
                  <a:pt x="5526" y="7200"/>
                </a:lnTo>
                <a:lnTo>
                  <a:pt x="6530" y="5143"/>
                </a:lnTo>
                <a:lnTo>
                  <a:pt x="9544" y="2057"/>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16" name="Freeform 319"/>
          <p:cNvSpPr/>
          <p:nvPr/>
        </p:nvSpPr>
        <p:spPr>
          <a:xfrm>
            <a:off x="6573109" y="3346680"/>
            <a:ext cx="17367" cy="12701"/>
          </a:xfrm>
          <a:custGeom>
            <a:avLst/>
            <a:gdLst/>
            <a:ahLst/>
            <a:cxnLst>
              <a:cxn ang="0">
                <a:pos x="wd2" y="hd2"/>
              </a:cxn>
              <a:cxn ang="5400000">
                <a:pos x="wd2" y="hd2"/>
              </a:cxn>
              <a:cxn ang="10800000">
                <a:pos x="wd2" y="hd2"/>
              </a:cxn>
              <a:cxn ang="16200000">
                <a:pos x="wd2" y="hd2"/>
              </a:cxn>
            </a:cxnLst>
            <a:rect l="0" t="0" r="r" b="b"/>
            <a:pathLst>
              <a:path w="21600" h="21600" extrusionOk="0">
                <a:moveTo>
                  <a:pt x="0" y="7200"/>
                </a:moveTo>
                <a:lnTo>
                  <a:pt x="0" y="21600"/>
                </a:lnTo>
                <a:lnTo>
                  <a:pt x="12960" y="21600"/>
                </a:lnTo>
                <a:lnTo>
                  <a:pt x="21600" y="7200"/>
                </a:lnTo>
                <a:lnTo>
                  <a:pt x="17280" y="0"/>
                </a:lnTo>
                <a:lnTo>
                  <a:pt x="4320" y="0"/>
                </a:lnTo>
                <a:lnTo>
                  <a:pt x="4320" y="7200"/>
                </a:lnTo>
                <a:lnTo>
                  <a:pt x="0" y="72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17" name="Freeform 320"/>
          <p:cNvSpPr/>
          <p:nvPr/>
        </p:nvSpPr>
        <p:spPr>
          <a:xfrm>
            <a:off x="6573109" y="3346680"/>
            <a:ext cx="17367" cy="12701"/>
          </a:xfrm>
          <a:custGeom>
            <a:avLst/>
            <a:gdLst/>
            <a:ahLst/>
            <a:cxnLst>
              <a:cxn ang="0">
                <a:pos x="wd2" y="hd2"/>
              </a:cxn>
              <a:cxn ang="5400000">
                <a:pos x="wd2" y="hd2"/>
              </a:cxn>
              <a:cxn ang="10800000">
                <a:pos x="wd2" y="hd2"/>
              </a:cxn>
              <a:cxn ang="16200000">
                <a:pos x="wd2" y="hd2"/>
              </a:cxn>
            </a:cxnLst>
            <a:rect l="0" t="0" r="r" b="b"/>
            <a:pathLst>
              <a:path w="21600" h="21600" extrusionOk="0">
                <a:moveTo>
                  <a:pt x="0" y="7200"/>
                </a:moveTo>
                <a:lnTo>
                  <a:pt x="0" y="21600"/>
                </a:lnTo>
                <a:lnTo>
                  <a:pt x="12960" y="21600"/>
                </a:lnTo>
                <a:lnTo>
                  <a:pt x="21600" y="7200"/>
                </a:lnTo>
                <a:lnTo>
                  <a:pt x="17280" y="0"/>
                </a:lnTo>
                <a:lnTo>
                  <a:pt x="4320" y="0"/>
                </a:lnTo>
                <a:lnTo>
                  <a:pt x="4320" y="7200"/>
                </a:lnTo>
                <a:lnTo>
                  <a:pt x="0" y="720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18" name="Freeform 321"/>
          <p:cNvSpPr/>
          <p:nvPr/>
        </p:nvSpPr>
        <p:spPr>
          <a:xfrm>
            <a:off x="6455021" y="3472360"/>
            <a:ext cx="52100" cy="40256"/>
          </a:xfrm>
          <a:custGeom>
            <a:avLst/>
            <a:gdLst/>
            <a:ahLst/>
            <a:cxnLst>
              <a:cxn ang="0">
                <a:pos x="wd2" y="hd2"/>
              </a:cxn>
              <a:cxn ang="5400000">
                <a:pos x="wd2" y="hd2"/>
              </a:cxn>
              <a:cxn ang="10800000">
                <a:pos x="wd2" y="hd2"/>
              </a:cxn>
              <a:cxn ang="16200000">
                <a:pos x="wd2" y="hd2"/>
              </a:cxn>
            </a:cxnLst>
            <a:rect l="0" t="0" r="r" b="b"/>
            <a:pathLst>
              <a:path w="21600" h="21600" extrusionOk="0">
                <a:moveTo>
                  <a:pt x="14400" y="20057"/>
                </a:moveTo>
                <a:lnTo>
                  <a:pt x="11520" y="20057"/>
                </a:lnTo>
                <a:lnTo>
                  <a:pt x="8640" y="21600"/>
                </a:lnTo>
                <a:lnTo>
                  <a:pt x="2880" y="21600"/>
                </a:lnTo>
                <a:lnTo>
                  <a:pt x="2880" y="20057"/>
                </a:lnTo>
                <a:lnTo>
                  <a:pt x="1440" y="20057"/>
                </a:lnTo>
                <a:lnTo>
                  <a:pt x="1440" y="16971"/>
                </a:lnTo>
                <a:lnTo>
                  <a:pt x="0" y="15429"/>
                </a:lnTo>
                <a:lnTo>
                  <a:pt x="0" y="12343"/>
                </a:lnTo>
                <a:lnTo>
                  <a:pt x="1440" y="10800"/>
                </a:lnTo>
                <a:lnTo>
                  <a:pt x="1440" y="7714"/>
                </a:lnTo>
                <a:lnTo>
                  <a:pt x="2880" y="6171"/>
                </a:lnTo>
                <a:lnTo>
                  <a:pt x="2880" y="4629"/>
                </a:lnTo>
                <a:lnTo>
                  <a:pt x="4320" y="4629"/>
                </a:lnTo>
                <a:lnTo>
                  <a:pt x="5760" y="3086"/>
                </a:lnTo>
                <a:lnTo>
                  <a:pt x="5760" y="1543"/>
                </a:lnTo>
                <a:lnTo>
                  <a:pt x="7200" y="1543"/>
                </a:lnTo>
                <a:lnTo>
                  <a:pt x="8640" y="0"/>
                </a:lnTo>
                <a:lnTo>
                  <a:pt x="11520" y="0"/>
                </a:lnTo>
                <a:lnTo>
                  <a:pt x="12960" y="1543"/>
                </a:lnTo>
                <a:lnTo>
                  <a:pt x="15840" y="1543"/>
                </a:lnTo>
                <a:lnTo>
                  <a:pt x="15840" y="3086"/>
                </a:lnTo>
                <a:lnTo>
                  <a:pt x="20160" y="7714"/>
                </a:lnTo>
                <a:lnTo>
                  <a:pt x="20160" y="9257"/>
                </a:lnTo>
                <a:lnTo>
                  <a:pt x="21600" y="10800"/>
                </a:lnTo>
                <a:lnTo>
                  <a:pt x="21600" y="15429"/>
                </a:lnTo>
                <a:lnTo>
                  <a:pt x="20160" y="16971"/>
                </a:lnTo>
                <a:lnTo>
                  <a:pt x="18720" y="16971"/>
                </a:lnTo>
                <a:lnTo>
                  <a:pt x="17280" y="18514"/>
                </a:lnTo>
                <a:lnTo>
                  <a:pt x="14400" y="20057"/>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19" name="Freeform 322"/>
          <p:cNvSpPr/>
          <p:nvPr/>
        </p:nvSpPr>
        <p:spPr>
          <a:xfrm>
            <a:off x="6455021" y="3472360"/>
            <a:ext cx="52100" cy="40256"/>
          </a:xfrm>
          <a:custGeom>
            <a:avLst/>
            <a:gdLst/>
            <a:ahLst/>
            <a:cxnLst>
              <a:cxn ang="0">
                <a:pos x="wd2" y="hd2"/>
              </a:cxn>
              <a:cxn ang="5400000">
                <a:pos x="wd2" y="hd2"/>
              </a:cxn>
              <a:cxn ang="10800000">
                <a:pos x="wd2" y="hd2"/>
              </a:cxn>
              <a:cxn ang="16200000">
                <a:pos x="wd2" y="hd2"/>
              </a:cxn>
            </a:cxnLst>
            <a:rect l="0" t="0" r="r" b="b"/>
            <a:pathLst>
              <a:path w="21600" h="21600" extrusionOk="0">
                <a:moveTo>
                  <a:pt x="14400" y="20057"/>
                </a:moveTo>
                <a:lnTo>
                  <a:pt x="11520" y="20057"/>
                </a:lnTo>
                <a:lnTo>
                  <a:pt x="8640" y="21600"/>
                </a:lnTo>
                <a:lnTo>
                  <a:pt x="2880" y="21600"/>
                </a:lnTo>
                <a:lnTo>
                  <a:pt x="2880" y="20057"/>
                </a:lnTo>
                <a:lnTo>
                  <a:pt x="1440" y="20057"/>
                </a:lnTo>
                <a:lnTo>
                  <a:pt x="1440" y="16971"/>
                </a:lnTo>
                <a:lnTo>
                  <a:pt x="0" y="15429"/>
                </a:lnTo>
                <a:lnTo>
                  <a:pt x="0" y="12343"/>
                </a:lnTo>
                <a:lnTo>
                  <a:pt x="1440" y="10800"/>
                </a:lnTo>
                <a:lnTo>
                  <a:pt x="1440" y="7714"/>
                </a:lnTo>
                <a:lnTo>
                  <a:pt x="2880" y="6171"/>
                </a:lnTo>
                <a:lnTo>
                  <a:pt x="2880" y="4629"/>
                </a:lnTo>
                <a:lnTo>
                  <a:pt x="4320" y="4629"/>
                </a:lnTo>
                <a:lnTo>
                  <a:pt x="5760" y="3086"/>
                </a:lnTo>
                <a:lnTo>
                  <a:pt x="5760" y="1543"/>
                </a:lnTo>
                <a:lnTo>
                  <a:pt x="7200" y="1543"/>
                </a:lnTo>
                <a:lnTo>
                  <a:pt x="8640" y="0"/>
                </a:lnTo>
                <a:lnTo>
                  <a:pt x="11520" y="0"/>
                </a:lnTo>
                <a:lnTo>
                  <a:pt x="12960" y="1543"/>
                </a:lnTo>
                <a:lnTo>
                  <a:pt x="15840" y="1543"/>
                </a:lnTo>
                <a:lnTo>
                  <a:pt x="15840" y="3086"/>
                </a:lnTo>
                <a:lnTo>
                  <a:pt x="20160" y="7714"/>
                </a:lnTo>
                <a:lnTo>
                  <a:pt x="20160" y="9257"/>
                </a:lnTo>
                <a:lnTo>
                  <a:pt x="21600" y="10800"/>
                </a:lnTo>
                <a:lnTo>
                  <a:pt x="21600" y="15429"/>
                </a:lnTo>
                <a:lnTo>
                  <a:pt x="20160" y="16971"/>
                </a:lnTo>
                <a:lnTo>
                  <a:pt x="18720" y="16971"/>
                </a:lnTo>
                <a:lnTo>
                  <a:pt x="17280" y="18514"/>
                </a:lnTo>
                <a:lnTo>
                  <a:pt x="14400" y="20057"/>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20" name="Freeform 323"/>
          <p:cNvSpPr/>
          <p:nvPr/>
        </p:nvSpPr>
        <p:spPr>
          <a:xfrm>
            <a:off x="6468912" y="3374597"/>
            <a:ext cx="20841" cy="31630"/>
          </a:xfrm>
          <a:custGeom>
            <a:avLst/>
            <a:gdLst/>
            <a:ahLst/>
            <a:cxnLst>
              <a:cxn ang="0">
                <a:pos x="wd2" y="hd2"/>
              </a:cxn>
              <a:cxn ang="5400000">
                <a:pos x="wd2" y="hd2"/>
              </a:cxn>
              <a:cxn ang="10800000">
                <a:pos x="wd2" y="hd2"/>
              </a:cxn>
              <a:cxn ang="16200000">
                <a:pos x="wd2" y="hd2"/>
              </a:cxn>
            </a:cxnLst>
            <a:rect l="0" t="0" r="r" b="b"/>
            <a:pathLst>
              <a:path w="21600" h="21600" extrusionOk="0">
                <a:moveTo>
                  <a:pt x="18000" y="0"/>
                </a:moveTo>
                <a:lnTo>
                  <a:pt x="14400" y="0"/>
                </a:lnTo>
                <a:lnTo>
                  <a:pt x="10800" y="1964"/>
                </a:lnTo>
                <a:lnTo>
                  <a:pt x="7200" y="1964"/>
                </a:lnTo>
                <a:lnTo>
                  <a:pt x="3600" y="3927"/>
                </a:lnTo>
                <a:lnTo>
                  <a:pt x="3600" y="5891"/>
                </a:lnTo>
                <a:lnTo>
                  <a:pt x="0" y="5891"/>
                </a:lnTo>
                <a:lnTo>
                  <a:pt x="0" y="17673"/>
                </a:lnTo>
                <a:lnTo>
                  <a:pt x="3600" y="19636"/>
                </a:lnTo>
                <a:lnTo>
                  <a:pt x="7200" y="19636"/>
                </a:lnTo>
                <a:lnTo>
                  <a:pt x="7200" y="21600"/>
                </a:lnTo>
                <a:lnTo>
                  <a:pt x="10800" y="21600"/>
                </a:lnTo>
                <a:lnTo>
                  <a:pt x="10800" y="19636"/>
                </a:lnTo>
                <a:lnTo>
                  <a:pt x="14400" y="19636"/>
                </a:lnTo>
                <a:lnTo>
                  <a:pt x="14400" y="17673"/>
                </a:lnTo>
                <a:lnTo>
                  <a:pt x="18000" y="17673"/>
                </a:lnTo>
                <a:lnTo>
                  <a:pt x="18000" y="15709"/>
                </a:lnTo>
                <a:lnTo>
                  <a:pt x="21600" y="13745"/>
                </a:lnTo>
                <a:lnTo>
                  <a:pt x="21600" y="0"/>
                </a:lnTo>
                <a:lnTo>
                  <a:pt x="18000" y="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21" name="Freeform 324"/>
          <p:cNvSpPr/>
          <p:nvPr/>
        </p:nvSpPr>
        <p:spPr>
          <a:xfrm>
            <a:off x="6468912" y="3374597"/>
            <a:ext cx="20841" cy="31630"/>
          </a:xfrm>
          <a:custGeom>
            <a:avLst/>
            <a:gdLst/>
            <a:ahLst/>
            <a:cxnLst>
              <a:cxn ang="0">
                <a:pos x="wd2" y="hd2"/>
              </a:cxn>
              <a:cxn ang="5400000">
                <a:pos x="wd2" y="hd2"/>
              </a:cxn>
              <a:cxn ang="10800000">
                <a:pos x="wd2" y="hd2"/>
              </a:cxn>
              <a:cxn ang="16200000">
                <a:pos x="wd2" y="hd2"/>
              </a:cxn>
            </a:cxnLst>
            <a:rect l="0" t="0" r="r" b="b"/>
            <a:pathLst>
              <a:path w="21600" h="21600" extrusionOk="0">
                <a:moveTo>
                  <a:pt x="18000" y="0"/>
                </a:moveTo>
                <a:lnTo>
                  <a:pt x="14400" y="0"/>
                </a:lnTo>
                <a:lnTo>
                  <a:pt x="10800" y="1964"/>
                </a:lnTo>
                <a:lnTo>
                  <a:pt x="7200" y="1964"/>
                </a:lnTo>
                <a:lnTo>
                  <a:pt x="3600" y="3927"/>
                </a:lnTo>
                <a:lnTo>
                  <a:pt x="3600" y="5891"/>
                </a:lnTo>
                <a:lnTo>
                  <a:pt x="0" y="5891"/>
                </a:lnTo>
                <a:lnTo>
                  <a:pt x="0" y="17673"/>
                </a:lnTo>
                <a:lnTo>
                  <a:pt x="3600" y="19636"/>
                </a:lnTo>
                <a:lnTo>
                  <a:pt x="7200" y="19636"/>
                </a:lnTo>
                <a:lnTo>
                  <a:pt x="7200" y="21600"/>
                </a:lnTo>
                <a:lnTo>
                  <a:pt x="10800" y="21600"/>
                </a:lnTo>
                <a:lnTo>
                  <a:pt x="10800" y="19636"/>
                </a:lnTo>
                <a:lnTo>
                  <a:pt x="14400" y="19636"/>
                </a:lnTo>
                <a:lnTo>
                  <a:pt x="14400" y="17673"/>
                </a:lnTo>
                <a:lnTo>
                  <a:pt x="18000" y="17673"/>
                </a:lnTo>
                <a:lnTo>
                  <a:pt x="18000" y="15709"/>
                </a:lnTo>
                <a:lnTo>
                  <a:pt x="21600" y="13745"/>
                </a:lnTo>
                <a:lnTo>
                  <a:pt x="21600" y="0"/>
                </a:lnTo>
                <a:lnTo>
                  <a:pt x="18000" y="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22" name="Freeform 325"/>
          <p:cNvSpPr/>
          <p:nvPr/>
        </p:nvSpPr>
        <p:spPr>
          <a:xfrm>
            <a:off x="6597422" y="3299836"/>
            <a:ext cx="17367" cy="28755"/>
          </a:xfrm>
          <a:custGeom>
            <a:avLst/>
            <a:gdLst/>
            <a:ahLst/>
            <a:cxnLst>
              <a:cxn ang="0">
                <a:pos x="wd2" y="hd2"/>
              </a:cxn>
              <a:cxn ang="5400000">
                <a:pos x="wd2" y="hd2"/>
              </a:cxn>
              <a:cxn ang="10800000">
                <a:pos x="wd2" y="hd2"/>
              </a:cxn>
              <a:cxn ang="16200000">
                <a:pos x="wd2" y="hd2"/>
              </a:cxn>
            </a:cxnLst>
            <a:rect l="0" t="0" r="r" b="b"/>
            <a:pathLst>
              <a:path w="21600" h="21600" extrusionOk="0">
                <a:moveTo>
                  <a:pt x="12960" y="0"/>
                </a:moveTo>
                <a:lnTo>
                  <a:pt x="0" y="6480"/>
                </a:lnTo>
                <a:lnTo>
                  <a:pt x="0" y="17280"/>
                </a:lnTo>
                <a:lnTo>
                  <a:pt x="8640" y="21600"/>
                </a:lnTo>
                <a:lnTo>
                  <a:pt x="17280" y="21600"/>
                </a:lnTo>
                <a:lnTo>
                  <a:pt x="17280" y="19440"/>
                </a:lnTo>
                <a:lnTo>
                  <a:pt x="21600" y="19440"/>
                </a:lnTo>
                <a:lnTo>
                  <a:pt x="21600" y="4320"/>
                </a:lnTo>
                <a:lnTo>
                  <a:pt x="17280" y="2160"/>
                </a:lnTo>
                <a:lnTo>
                  <a:pt x="17280" y="0"/>
                </a:lnTo>
                <a:lnTo>
                  <a:pt x="12960" y="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23" name="Freeform 326"/>
          <p:cNvSpPr/>
          <p:nvPr/>
        </p:nvSpPr>
        <p:spPr>
          <a:xfrm>
            <a:off x="6597422" y="3299836"/>
            <a:ext cx="17367" cy="28755"/>
          </a:xfrm>
          <a:custGeom>
            <a:avLst/>
            <a:gdLst/>
            <a:ahLst/>
            <a:cxnLst>
              <a:cxn ang="0">
                <a:pos x="wd2" y="hd2"/>
              </a:cxn>
              <a:cxn ang="5400000">
                <a:pos x="wd2" y="hd2"/>
              </a:cxn>
              <a:cxn ang="10800000">
                <a:pos x="wd2" y="hd2"/>
              </a:cxn>
              <a:cxn ang="16200000">
                <a:pos x="wd2" y="hd2"/>
              </a:cxn>
            </a:cxnLst>
            <a:rect l="0" t="0" r="r" b="b"/>
            <a:pathLst>
              <a:path w="21600" h="21600" extrusionOk="0">
                <a:moveTo>
                  <a:pt x="12960" y="0"/>
                </a:moveTo>
                <a:lnTo>
                  <a:pt x="0" y="6480"/>
                </a:lnTo>
                <a:lnTo>
                  <a:pt x="0" y="17280"/>
                </a:lnTo>
                <a:lnTo>
                  <a:pt x="8640" y="21600"/>
                </a:lnTo>
                <a:lnTo>
                  <a:pt x="17280" y="21600"/>
                </a:lnTo>
                <a:lnTo>
                  <a:pt x="17280" y="19440"/>
                </a:lnTo>
                <a:lnTo>
                  <a:pt x="21600" y="19440"/>
                </a:lnTo>
                <a:lnTo>
                  <a:pt x="21600" y="4320"/>
                </a:lnTo>
                <a:lnTo>
                  <a:pt x="17280" y="2160"/>
                </a:lnTo>
                <a:lnTo>
                  <a:pt x="17280" y="0"/>
                </a:lnTo>
                <a:lnTo>
                  <a:pt x="12960" y="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24" name="Freeform 327"/>
          <p:cNvSpPr/>
          <p:nvPr/>
        </p:nvSpPr>
        <p:spPr>
          <a:xfrm>
            <a:off x="6493224" y="3365970"/>
            <a:ext cx="187555" cy="264539"/>
          </a:xfrm>
          <a:custGeom>
            <a:avLst/>
            <a:gdLst/>
            <a:ahLst/>
            <a:cxnLst>
              <a:cxn ang="0">
                <a:pos x="wd2" y="hd2"/>
              </a:cxn>
              <a:cxn ang="5400000">
                <a:pos x="wd2" y="hd2"/>
              </a:cxn>
              <a:cxn ang="10800000">
                <a:pos x="wd2" y="hd2"/>
              </a:cxn>
              <a:cxn ang="16200000">
                <a:pos x="wd2" y="hd2"/>
              </a:cxn>
            </a:cxnLst>
            <a:rect l="0" t="0" r="r" b="b"/>
            <a:pathLst>
              <a:path w="21600" h="21600" extrusionOk="0">
                <a:moveTo>
                  <a:pt x="3200" y="470"/>
                </a:moveTo>
                <a:lnTo>
                  <a:pt x="2800" y="704"/>
                </a:lnTo>
                <a:lnTo>
                  <a:pt x="2800" y="1174"/>
                </a:lnTo>
                <a:lnTo>
                  <a:pt x="2400" y="1409"/>
                </a:lnTo>
                <a:lnTo>
                  <a:pt x="2400" y="1643"/>
                </a:lnTo>
                <a:lnTo>
                  <a:pt x="1600" y="2113"/>
                </a:lnTo>
                <a:lnTo>
                  <a:pt x="800" y="2348"/>
                </a:lnTo>
                <a:lnTo>
                  <a:pt x="400" y="2583"/>
                </a:lnTo>
                <a:lnTo>
                  <a:pt x="400" y="2817"/>
                </a:lnTo>
                <a:lnTo>
                  <a:pt x="0" y="2817"/>
                </a:lnTo>
                <a:lnTo>
                  <a:pt x="0" y="3287"/>
                </a:lnTo>
                <a:lnTo>
                  <a:pt x="800" y="3287"/>
                </a:lnTo>
                <a:lnTo>
                  <a:pt x="1200" y="3522"/>
                </a:lnTo>
                <a:lnTo>
                  <a:pt x="1600" y="3522"/>
                </a:lnTo>
                <a:lnTo>
                  <a:pt x="1600" y="3757"/>
                </a:lnTo>
                <a:lnTo>
                  <a:pt x="2000" y="3991"/>
                </a:lnTo>
                <a:lnTo>
                  <a:pt x="2000" y="5165"/>
                </a:lnTo>
                <a:lnTo>
                  <a:pt x="2400" y="5165"/>
                </a:lnTo>
                <a:lnTo>
                  <a:pt x="2000" y="5400"/>
                </a:lnTo>
                <a:lnTo>
                  <a:pt x="2000" y="5635"/>
                </a:lnTo>
                <a:lnTo>
                  <a:pt x="1600" y="5870"/>
                </a:lnTo>
                <a:lnTo>
                  <a:pt x="1200" y="5870"/>
                </a:lnTo>
                <a:lnTo>
                  <a:pt x="800" y="6104"/>
                </a:lnTo>
                <a:lnTo>
                  <a:pt x="400" y="6104"/>
                </a:lnTo>
                <a:lnTo>
                  <a:pt x="400" y="6809"/>
                </a:lnTo>
                <a:lnTo>
                  <a:pt x="800" y="7043"/>
                </a:lnTo>
                <a:lnTo>
                  <a:pt x="800" y="7278"/>
                </a:lnTo>
                <a:lnTo>
                  <a:pt x="2800" y="7278"/>
                </a:lnTo>
                <a:lnTo>
                  <a:pt x="2800" y="7513"/>
                </a:lnTo>
                <a:lnTo>
                  <a:pt x="3200" y="7513"/>
                </a:lnTo>
                <a:lnTo>
                  <a:pt x="3200" y="8452"/>
                </a:lnTo>
                <a:lnTo>
                  <a:pt x="2800" y="8687"/>
                </a:lnTo>
                <a:lnTo>
                  <a:pt x="2800" y="8922"/>
                </a:lnTo>
                <a:lnTo>
                  <a:pt x="2400" y="8922"/>
                </a:lnTo>
                <a:lnTo>
                  <a:pt x="2400" y="9157"/>
                </a:lnTo>
                <a:lnTo>
                  <a:pt x="2800" y="9391"/>
                </a:lnTo>
                <a:lnTo>
                  <a:pt x="3200" y="9391"/>
                </a:lnTo>
                <a:lnTo>
                  <a:pt x="3600" y="9626"/>
                </a:lnTo>
                <a:lnTo>
                  <a:pt x="7200" y="9626"/>
                </a:lnTo>
                <a:lnTo>
                  <a:pt x="7200" y="9861"/>
                </a:lnTo>
                <a:lnTo>
                  <a:pt x="7600" y="9861"/>
                </a:lnTo>
                <a:lnTo>
                  <a:pt x="7600" y="10096"/>
                </a:lnTo>
                <a:lnTo>
                  <a:pt x="8000" y="10330"/>
                </a:lnTo>
                <a:lnTo>
                  <a:pt x="8000" y="10565"/>
                </a:lnTo>
                <a:lnTo>
                  <a:pt x="8400" y="10800"/>
                </a:lnTo>
                <a:lnTo>
                  <a:pt x="8800" y="10800"/>
                </a:lnTo>
                <a:lnTo>
                  <a:pt x="9200" y="11035"/>
                </a:lnTo>
                <a:lnTo>
                  <a:pt x="10000" y="11035"/>
                </a:lnTo>
                <a:lnTo>
                  <a:pt x="10000" y="11504"/>
                </a:lnTo>
                <a:lnTo>
                  <a:pt x="9600" y="11739"/>
                </a:lnTo>
                <a:lnTo>
                  <a:pt x="9600" y="11974"/>
                </a:lnTo>
                <a:lnTo>
                  <a:pt x="9200" y="12209"/>
                </a:lnTo>
                <a:lnTo>
                  <a:pt x="8800" y="12209"/>
                </a:lnTo>
                <a:lnTo>
                  <a:pt x="8800" y="12443"/>
                </a:lnTo>
                <a:lnTo>
                  <a:pt x="8400" y="12443"/>
                </a:lnTo>
                <a:lnTo>
                  <a:pt x="8000" y="12678"/>
                </a:lnTo>
                <a:lnTo>
                  <a:pt x="7600" y="12678"/>
                </a:lnTo>
                <a:lnTo>
                  <a:pt x="7200" y="12913"/>
                </a:lnTo>
                <a:lnTo>
                  <a:pt x="4800" y="12913"/>
                </a:lnTo>
                <a:lnTo>
                  <a:pt x="4800" y="13148"/>
                </a:lnTo>
                <a:lnTo>
                  <a:pt x="4400" y="13383"/>
                </a:lnTo>
                <a:lnTo>
                  <a:pt x="4400" y="13852"/>
                </a:lnTo>
                <a:lnTo>
                  <a:pt x="4800" y="14322"/>
                </a:lnTo>
                <a:lnTo>
                  <a:pt x="4800" y="14557"/>
                </a:lnTo>
                <a:lnTo>
                  <a:pt x="5200" y="14791"/>
                </a:lnTo>
                <a:lnTo>
                  <a:pt x="5200" y="15026"/>
                </a:lnTo>
                <a:lnTo>
                  <a:pt x="5600" y="15026"/>
                </a:lnTo>
                <a:lnTo>
                  <a:pt x="5200" y="15261"/>
                </a:lnTo>
                <a:lnTo>
                  <a:pt x="5200" y="15965"/>
                </a:lnTo>
                <a:lnTo>
                  <a:pt x="4800" y="15965"/>
                </a:lnTo>
                <a:lnTo>
                  <a:pt x="4800" y="16200"/>
                </a:lnTo>
                <a:lnTo>
                  <a:pt x="4400" y="16200"/>
                </a:lnTo>
                <a:lnTo>
                  <a:pt x="4000" y="16435"/>
                </a:lnTo>
                <a:lnTo>
                  <a:pt x="3600" y="16435"/>
                </a:lnTo>
                <a:lnTo>
                  <a:pt x="3600" y="16670"/>
                </a:lnTo>
                <a:lnTo>
                  <a:pt x="3200" y="16670"/>
                </a:lnTo>
                <a:lnTo>
                  <a:pt x="3200" y="16904"/>
                </a:lnTo>
                <a:lnTo>
                  <a:pt x="3600" y="16904"/>
                </a:lnTo>
                <a:lnTo>
                  <a:pt x="4000" y="17139"/>
                </a:lnTo>
                <a:lnTo>
                  <a:pt x="7600" y="17139"/>
                </a:lnTo>
                <a:lnTo>
                  <a:pt x="8000" y="17374"/>
                </a:lnTo>
                <a:lnTo>
                  <a:pt x="8000" y="17609"/>
                </a:lnTo>
                <a:lnTo>
                  <a:pt x="7600" y="17609"/>
                </a:lnTo>
                <a:lnTo>
                  <a:pt x="7600" y="17843"/>
                </a:lnTo>
                <a:lnTo>
                  <a:pt x="6000" y="17843"/>
                </a:lnTo>
                <a:lnTo>
                  <a:pt x="3600" y="19252"/>
                </a:lnTo>
                <a:lnTo>
                  <a:pt x="3200" y="19722"/>
                </a:lnTo>
                <a:lnTo>
                  <a:pt x="2400" y="20191"/>
                </a:lnTo>
                <a:lnTo>
                  <a:pt x="2000" y="20661"/>
                </a:lnTo>
                <a:lnTo>
                  <a:pt x="2000" y="21365"/>
                </a:lnTo>
                <a:lnTo>
                  <a:pt x="2400" y="21600"/>
                </a:lnTo>
                <a:lnTo>
                  <a:pt x="2800" y="21600"/>
                </a:lnTo>
                <a:lnTo>
                  <a:pt x="3200" y="21365"/>
                </a:lnTo>
                <a:lnTo>
                  <a:pt x="3600" y="21365"/>
                </a:lnTo>
                <a:lnTo>
                  <a:pt x="4000" y="21130"/>
                </a:lnTo>
                <a:lnTo>
                  <a:pt x="5600" y="20661"/>
                </a:lnTo>
                <a:lnTo>
                  <a:pt x="6000" y="20661"/>
                </a:lnTo>
                <a:lnTo>
                  <a:pt x="6400" y="20426"/>
                </a:lnTo>
                <a:lnTo>
                  <a:pt x="6800" y="20426"/>
                </a:lnTo>
                <a:lnTo>
                  <a:pt x="8000" y="19722"/>
                </a:lnTo>
                <a:lnTo>
                  <a:pt x="8400" y="19722"/>
                </a:lnTo>
                <a:lnTo>
                  <a:pt x="8800" y="19487"/>
                </a:lnTo>
                <a:lnTo>
                  <a:pt x="9600" y="19487"/>
                </a:lnTo>
                <a:lnTo>
                  <a:pt x="10000" y="19722"/>
                </a:lnTo>
                <a:lnTo>
                  <a:pt x="10400" y="19722"/>
                </a:lnTo>
                <a:lnTo>
                  <a:pt x="11200" y="19957"/>
                </a:lnTo>
                <a:lnTo>
                  <a:pt x="12000" y="19957"/>
                </a:lnTo>
                <a:lnTo>
                  <a:pt x="12400" y="20191"/>
                </a:lnTo>
                <a:lnTo>
                  <a:pt x="13200" y="20191"/>
                </a:lnTo>
                <a:lnTo>
                  <a:pt x="13200" y="19957"/>
                </a:lnTo>
                <a:lnTo>
                  <a:pt x="13600" y="19957"/>
                </a:lnTo>
                <a:lnTo>
                  <a:pt x="14400" y="19487"/>
                </a:lnTo>
                <a:lnTo>
                  <a:pt x="15200" y="19252"/>
                </a:lnTo>
                <a:lnTo>
                  <a:pt x="15600" y="19017"/>
                </a:lnTo>
                <a:lnTo>
                  <a:pt x="16400" y="19017"/>
                </a:lnTo>
                <a:lnTo>
                  <a:pt x="16400" y="18783"/>
                </a:lnTo>
                <a:lnTo>
                  <a:pt x="19200" y="18783"/>
                </a:lnTo>
                <a:lnTo>
                  <a:pt x="19200" y="18548"/>
                </a:lnTo>
                <a:lnTo>
                  <a:pt x="20000" y="18548"/>
                </a:lnTo>
                <a:lnTo>
                  <a:pt x="20000" y="18313"/>
                </a:lnTo>
                <a:lnTo>
                  <a:pt x="19600" y="18078"/>
                </a:lnTo>
                <a:lnTo>
                  <a:pt x="19200" y="18078"/>
                </a:lnTo>
                <a:lnTo>
                  <a:pt x="18800" y="17843"/>
                </a:lnTo>
                <a:lnTo>
                  <a:pt x="18400" y="17843"/>
                </a:lnTo>
                <a:lnTo>
                  <a:pt x="17600" y="17374"/>
                </a:lnTo>
                <a:lnTo>
                  <a:pt x="17600" y="17139"/>
                </a:lnTo>
                <a:lnTo>
                  <a:pt x="18000" y="17139"/>
                </a:lnTo>
                <a:lnTo>
                  <a:pt x="18000" y="16904"/>
                </a:lnTo>
                <a:lnTo>
                  <a:pt x="18400" y="16904"/>
                </a:lnTo>
                <a:lnTo>
                  <a:pt x="18800" y="16670"/>
                </a:lnTo>
                <a:lnTo>
                  <a:pt x="19200" y="16670"/>
                </a:lnTo>
                <a:lnTo>
                  <a:pt x="20000" y="16904"/>
                </a:lnTo>
                <a:lnTo>
                  <a:pt x="20800" y="16904"/>
                </a:lnTo>
                <a:lnTo>
                  <a:pt x="21200" y="16670"/>
                </a:lnTo>
                <a:lnTo>
                  <a:pt x="21200" y="16435"/>
                </a:lnTo>
                <a:lnTo>
                  <a:pt x="21600" y="16200"/>
                </a:lnTo>
                <a:lnTo>
                  <a:pt x="21600" y="14557"/>
                </a:lnTo>
                <a:lnTo>
                  <a:pt x="21200" y="14557"/>
                </a:lnTo>
                <a:lnTo>
                  <a:pt x="21200" y="14087"/>
                </a:lnTo>
                <a:lnTo>
                  <a:pt x="20800" y="14087"/>
                </a:lnTo>
                <a:lnTo>
                  <a:pt x="20400" y="13852"/>
                </a:lnTo>
                <a:lnTo>
                  <a:pt x="18800" y="13852"/>
                </a:lnTo>
                <a:lnTo>
                  <a:pt x="18000" y="13617"/>
                </a:lnTo>
                <a:lnTo>
                  <a:pt x="17600" y="13617"/>
                </a:lnTo>
                <a:lnTo>
                  <a:pt x="17200" y="13383"/>
                </a:lnTo>
                <a:lnTo>
                  <a:pt x="17200" y="11739"/>
                </a:lnTo>
                <a:lnTo>
                  <a:pt x="16800" y="11504"/>
                </a:lnTo>
                <a:lnTo>
                  <a:pt x="16800" y="10800"/>
                </a:lnTo>
                <a:lnTo>
                  <a:pt x="16400" y="10565"/>
                </a:lnTo>
                <a:lnTo>
                  <a:pt x="15600" y="10565"/>
                </a:lnTo>
                <a:lnTo>
                  <a:pt x="15200" y="10330"/>
                </a:lnTo>
                <a:lnTo>
                  <a:pt x="14400" y="10330"/>
                </a:lnTo>
                <a:lnTo>
                  <a:pt x="14400" y="9626"/>
                </a:lnTo>
                <a:lnTo>
                  <a:pt x="14800" y="9391"/>
                </a:lnTo>
                <a:lnTo>
                  <a:pt x="14800" y="8687"/>
                </a:lnTo>
                <a:lnTo>
                  <a:pt x="13600" y="8687"/>
                </a:lnTo>
                <a:lnTo>
                  <a:pt x="13200" y="8452"/>
                </a:lnTo>
                <a:lnTo>
                  <a:pt x="12800" y="8452"/>
                </a:lnTo>
                <a:lnTo>
                  <a:pt x="12800" y="7983"/>
                </a:lnTo>
                <a:lnTo>
                  <a:pt x="13200" y="7748"/>
                </a:lnTo>
                <a:lnTo>
                  <a:pt x="13200" y="7043"/>
                </a:lnTo>
                <a:lnTo>
                  <a:pt x="13600" y="6809"/>
                </a:lnTo>
                <a:lnTo>
                  <a:pt x="13600" y="6339"/>
                </a:lnTo>
                <a:lnTo>
                  <a:pt x="13200" y="6339"/>
                </a:lnTo>
                <a:lnTo>
                  <a:pt x="13200" y="6104"/>
                </a:lnTo>
                <a:lnTo>
                  <a:pt x="12800" y="5870"/>
                </a:lnTo>
                <a:lnTo>
                  <a:pt x="12400" y="5870"/>
                </a:lnTo>
                <a:lnTo>
                  <a:pt x="12000" y="5635"/>
                </a:lnTo>
                <a:lnTo>
                  <a:pt x="11600" y="5635"/>
                </a:lnTo>
                <a:lnTo>
                  <a:pt x="10000" y="5165"/>
                </a:lnTo>
                <a:lnTo>
                  <a:pt x="9600" y="4930"/>
                </a:lnTo>
                <a:lnTo>
                  <a:pt x="9200" y="4930"/>
                </a:lnTo>
                <a:lnTo>
                  <a:pt x="8800" y="4696"/>
                </a:lnTo>
                <a:lnTo>
                  <a:pt x="8800" y="4226"/>
                </a:lnTo>
                <a:lnTo>
                  <a:pt x="9200" y="4226"/>
                </a:lnTo>
                <a:lnTo>
                  <a:pt x="9600" y="3991"/>
                </a:lnTo>
                <a:lnTo>
                  <a:pt x="11200" y="3991"/>
                </a:lnTo>
                <a:lnTo>
                  <a:pt x="11200" y="3757"/>
                </a:lnTo>
                <a:lnTo>
                  <a:pt x="11600" y="3522"/>
                </a:lnTo>
                <a:lnTo>
                  <a:pt x="11600" y="2113"/>
                </a:lnTo>
                <a:lnTo>
                  <a:pt x="11200" y="2113"/>
                </a:lnTo>
                <a:lnTo>
                  <a:pt x="11200" y="1878"/>
                </a:lnTo>
                <a:lnTo>
                  <a:pt x="10400" y="1878"/>
                </a:lnTo>
                <a:lnTo>
                  <a:pt x="10000" y="2113"/>
                </a:lnTo>
                <a:lnTo>
                  <a:pt x="8000" y="2113"/>
                </a:lnTo>
                <a:lnTo>
                  <a:pt x="8000" y="2348"/>
                </a:lnTo>
                <a:lnTo>
                  <a:pt x="7600" y="2348"/>
                </a:lnTo>
                <a:lnTo>
                  <a:pt x="7200" y="2113"/>
                </a:lnTo>
                <a:lnTo>
                  <a:pt x="6800" y="2113"/>
                </a:lnTo>
                <a:lnTo>
                  <a:pt x="6800" y="1174"/>
                </a:lnTo>
                <a:lnTo>
                  <a:pt x="7200" y="939"/>
                </a:lnTo>
                <a:lnTo>
                  <a:pt x="7200" y="235"/>
                </a:lnTo>
                <a:lnTo>
                  <a:pt x="6800" y="235"/>
                </a:lnTo>
                <a:lnTo>
                  <a:pt x="6800" y="0"/>
                </a:lnTo>
                <a:lnTo>
                  <a:pt x="5200" y="0"/>
                </a:lnTo>
                <a:lnTo>
                  <a:pt x="4800" y="235"/>
                </a:lnTo>
                <a:lnTo>
                  <a:pt x="4000" y="235"/>
                </a:lnTo>
                <a:lnTo>
                  <a:pt x="3600" y="470"/>
                </a:lnTo>
                <a:lnTo>
                  <a:pt x="3200" y="47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25" name="Freeform 328"/>
          <p:cNvSpPr/>
          <p:nvPr/>
        </p:nvSpPr>
        <p:spPr>
          <a:xfrm>
            <a:off x="6493224" y="3365970"/>
            <a:ext cx="187555" cy="264539"/>
          </a:xfrm>
          <a:custGeom>
            <a:avLst/>
            <a:gdLst/>
            <a:ahLst/>
            <a:cxnLst>
              <a:cxn ang="0">
                <a:pos x="wd2" y="hd2"/>
              </a:cxn>
              <a:cxn ang="5400000">
                <a:pos x="wd2" y="hd2"/>
              </a:cxn>
              <a:cxn ang="10800000">
                <a:pos x="wd2" y="hd2"/>
              </a:cxn>
              <a:cxn ang="16200000">
                <a:pos x="wd2" y="hd2"/>
              </a:cxn>
            </a:cxnLst>
            <a:rect l="0" t="0" r="r" b="b"/>
            <a:pathLst>
              <a:path w="21600" h="21600" extrusionOk="0">
                <a:moveTo>
                  <a:pt x="3200" y="470"/>
                </a:moveTo>
                <a:lnTo>
                  <a:pt x="2800" y="704"/>
                </a:lnTo>
                <a:lnTo>
                  <a:pt x="2800" y="1174"/>
                </a:lnTo>
                <a:lnTo>
                  <a:pt x="2400" y="1409"/>
                </a:lnTo>
                <a:lnTo>
                  <a:pt x="2400" y="1643"/>
                </a:lnTo>
                <a:lnTo>
                  <a:pt x="1600" y="2113"/>
                </a:lnTo>
                <a:lnTo>
                  <a:pt x="800" y="2348"/>
                </a:lnTo>
                <a:lnTo>
                  <a:pt x="400" y="2583"/>
                </a:lnTo>
                <a:lnTo>
                  <a:pt x="400" y="2817"/>
                </a:lnTo>
                <a:lnTo>
                  <a:pt x="0" y="2817"/>
                </a:lnTo>
                <a:lnTo>
                  <a:pt x="0" y="3287"/>
                </a:lnTo>
                <a:lnTo>
                  <a:pt x="800" y="3287"/>
                </a:lnTo>
                <a:lnTo>
                  <a:pt x="1200" y="3522"/>
                </a:lnTo>
                <a:lnTo>
                  <a:pt x="1600" y="3522"/>
                </a:lnTo>
                <a:lnTo>
                  <a:pt x="1600" y="3757"/>
                </a:lnTo>
                <a:lnTo>
                  <a:pt x="2000" y="3991"/>
                </a:lnTo>
                <a:lnTo>
                  <a:pt x="2000" y="5165"/>
                </a:lnTo>
                <a:lnTo>
                  <a:pt x="2400" y="5165"/>
                </a:lnTo>
                <a:lnTo>
                  <a:pt x="2000" y="5400"/>
                </a:lnTo>
                <a:lnTo>
                  <a:pt x="2000" y="5635"/>
                </a:lnTo>
                <a:lnTo>
                  <a:pt x="1600" y="5870"/>
                </a:lnTo>
                <a:lnTo>
                  <a:pt x="1200" y="5870"/>
                </a:lnTo>
                <a:lnTo>
                  <a:pt x="800" y="6104"/>
                </a:lnTo>
                <a:lnTo>
                  <a:pt x="400" y="6104"/>
                </a:lnTo>
                <a:lnTo>
                  <a:pt x="400" y="6809"/>
                </a:lnTo>
                <a:lnTo>
                  <a:pt x="800" y="7043"/>
                </a:lnTo>
                <a:lnTo>
                  <a:pt x="800" y="7278"/>
                </a:lnTo>
                <a:lnTo>
                  <a:pt x="2800" y="7278"/>
                </a:lnTo>
                <a:lnTo>
                  <a:pt x="2800" y="7513"/>
                </a:lnTo>
                <a:lnTo>
                  <a:pt x="3200" y="7513"/>
                </a:lnTo>
                <a:lnTo>
                  <a:pt x="3200" y="8452"/>
                </a:lnTo>
                <a:lnTo>
                  <a:pt x="2800" y="8687"/>
                </a:lnTo>
                <a:lnTo>
                  <a:pt x="2800" y="8922"/>
                </a:lnTo>
                <a:lnTo>
                  <a:pt x="2400" y="8922"/>
                </a:lnTo>
                <a:lnTo>
                  <a:pt x="2400" y="9157"/>
                </a:lnTo>
                <a:lnTo>
                  <a:pt x="2800" y="9391"/>
                </a:lnTo>
                <a:lnTo>
                  <a:pt x="3200" y="9391"/>
                </a:lnTo>
                <a:lnTo>
                  <a:pt x="3600" y="9626"/>
                </a:lnTo>
                <a:lnTo>
                  <a:pt x="7200" y="9626"/>
                </a:lnTo>
                <a:lnTo>
                  <a:pt x="7200" y="9861"/>
                </a:lnTo>
                <a:lnTo>
                  <a:pt x="7600" y="9861"/>
                </a:lnTo>
                <a:lnTo>
                  <a:pt x="7600" y="10096"/>
                </a:lnTo>
                <a:lnTo>
                  <a:pt x="8000" y="10330"/>
                </a:lnTo>
                <a:lnTo>
                  <a:pt x="8000" y="10565"/>
                </a:lnTo>
                <a:lnTo>
                  <a:pt x="8400" y="10800"/>
                </a:lnTo>
                <a:lnTo>
                  <a:pt x="8800" y="10800"/>
                </a:lnTo>
                <a:lnTo>
                  <a:pt x="9200" y="11035"/>
                </a:lnTo>
                <a:lnTo>
                  <a:pt x="10000" y="11035"/>
                </a:lnTo>
                <a:lnTo>
                  <a:pt x="10000" y="11504"/>
                </a:lnTo>
                <a:lnTo>
                  <a:pt x="9600" y="11739"/>
                </a:lnTo>
                <a:lnTo>
                  <a:pt x="9600" y="11974"/>
                </a:lnTo>
                <a:lnTo>
                  <a:pt x="9200" y="12209"/>
                </a:lnTo>
                <a:lnTo>
                  <a:pt x="8800" y="12209"/>
                </a:lnTo>
                <a:lnTo>
                  <a:pt x="8800" y="12443"/>
                </a:lnTo>
                <a:lnTo>
                  <a:pt x="8400" y="12443"/>
                </a:lnTo>
                <a:lnTo>
                  <a:pt x="8000" y="12678"/>
                </a:lnTo>
                <a:lnTo>
                  <a:pt x="7600" y="12678"/>
                </a:lnTo>
                <a:lnTo>
                  <a:pt x="7200" y="12913"/>
                </a:lnTo>
                <a:lnTo>
                  <a:pt x="4800" y="12913"/>
                </a:lnTo>
                <a:lnTo>
                  <a:pt x="4800" y="13148"/>
                </a:lnTo>
                <a:lnTo>
                  <a:pt x="4400" y="13383"/>
                </a:lnTo>
                <a:lnTo>
                  <a:pt x="4400" y="13852"/>
                </a:lnTo>
                <a:lnTo>
                  <a:pt x="4800" y="14322"/>
                </a:lnTo>
                <a:lnTo>
                  <a:pt x="4800" y="14557"/>
                </a:lnTo>
                <a:lnTo>
                  <a:pt x="5200" y="14791"/>
                </a:lnTo>
                <a:lnTo>
                  <a:pt x="5200" y="15026"/>
                </a:lnTo>
                <a:lnTo>
                  <a:pt x="5600" y="15026"/>
                </a:lnTo>
                <a:lnTo>
                  <a:pt x="5200" y="15261"/>
                </a:lnTo>
                <a:lnTo>
                  <a:pt x="5200" y="15965"/>
                </a:lnTo>
                <a:lnTo>
                  <a:pt x="4800" y="15965"/>
                </a:lnTo>
                <a:lnTo>
                  <a:pt x="4800" y="16200"/>
                </a:lnTo>
                <a:lnTo>
                  <a:pt x="4400" y="16200"/>
                </a:lnTo>
                <a:lnTo>
                  <a:pt x="4000" y="16435"/>
                </a:lnTo>
                <a:lnTo>
                  <a:pt x="3600" y="16435"/>
                </a:lnTo>
                <a:lnTo>
                  <a:pt x="3600" y="16670"/>
                </a:lnTo>
                <a:lnTo>
                  <a:pt x="3200" y="16670"/>
                </a:lnTo>
                <a:lnTo>
                  <a:pt x="3200" y="16904"/>
                </a:lnTo>
                <a:lnTo>
                  <a:pt x="3600" y="16904"/>
                </a:lnTo>
                <a:lnTo>
                  <a:pt x="4000" y="17139"/>
                </a:lnTo>
                <a:lnTo>
                  <a:pt x="7600" y="17139"/>
                </a:lnTo>
                <a:lnTo>
                  <a:pt x="8000" y="17374"/>
                </a:lnTo>
                <a:lnTo>
                  <a:pt x="8000" y="17609"/>
                </a:lnTo>
                <a:lnTo>
                  <a:pt x="7600" y="17609"/>
                </a:lnTo>
                <a:lnTo>
                  <a:pt x="7600" y="17843"/>
                </a:lnTo>
                <a:lnTo>
                  <a:pt x="6000" y="17843"/>
                </a:lnTo>
                <a:lnTo>
                  <a:pt x="3600" y="19252"/>
                </a:lnTo>
                <a:lnTo>
                  <a:pt x="3200" y="19722"/>
                </a:lnTo>
                <a:lnTo>
                  <a:pt x="2400" y="20191"/>
                </a:lnTo>
                <a:lnTo>
                  <a:pt x="2000" y="20661"/>
                </a:lnTo>
                <a:lnTo>
                  <a:pt x="2000" y="21365"/>
                </a:lnTo>
                <a:lnTo>
                  <a:pt x="2400" y="21600"/>
                </a:lnTo>
                <a:lnTo>
                  <a:pt x="2800" y="21600"/>
                </a:lnTo>
                <a:lnTo>
                  <a:pt x="3200" y="21365"/>
                </a:lnTo>
                <a:lnTo>
                  <a:pt x="3600" y="21365"/>
                </a:lnTo>
                <a:lnTo>
                  <a:pt x="4000" y="21130"/>
                </a:lnTo>
                <a:lnTo>
                  <a:pt x="5600" y="20661"/>
                </a:lnTo>
                <a:lnTo>
                  <a:pt x="6000" y="20661"/>
                </a:lnTo>
                <a:lnTo>
                  <a:pt x="6400" y="20426"/>
                </a:lnTo>
                <a:lnTo>
                  <a:pt x="6800" y="20426"/>
                </a:lnTo>
                <a:lnTo>
                  <a:pt x="8000" y="19722"/>
                </a:lnTo>
                <a:lnTo>
                  <a:pt x="8400" y="19722"/>
                </a:lnTo>
                <a:lnTo>
                  <a:pt x="8800" y="19487"/>
                </a:lnTo>
                <a:lnTo>
                  <a:pt x="9600" y="19487"/>
                </a:lnTo>
                <a:lnTo>
                  <a:pt x="10000" y="19722"/>
                </a:lnTo>
                <a:lnTo>
                  <a:pt x="10400" y="19722"/>
                </a:lnTo>
                <a:lnTo>
                  <a:pt x="11200" y="19957"/>
                </a:lnTo>
                <a:lnTo>
                  <a:pt x="12000" y="19957"/>
                </a:lnTo>
                <a:lnTo>
                  <a:pt x="12400" y="20191"/>
                </a:lnTo>
                <a:lnTo>
                  <a:pt x="13200" y="20191"/>
                </a:lnTo>
                <a:lnTo>
                  <a:pt x="13200" y="19957"/>
                </a:lnTo>
                <a:lnTo>
                  <a:pt x="13600" y="19957"/>
                </a:lnTo>
                <a:lnTo>
                  <a:pt x="14400" y="19487"/>
                </a:lnTo>
                <a:lnTo>
                  <a:pt x="15200" y="19252"/>
                </a:lnTo>
                <a:lnTo>
                  <a:pt x="15600" y="19017"/>
                </a:lnTo>
                <a:lnTo>
                  <a:pt x="16400" y="19017"/>
                </a:lnTo>
                <a:lnTo>
                  <a:pt x="16400" y="18783"/>
                </a:lnTo>
                <a:lnTo>
                  <a:pt x="19200" y="18783"/>
                </a:lnTo>
                <a:lnTo>
                  <a:pt x="19200" y="18548"/>
                </a:lnTo>
                <a:lnTo>
                  <a:pt x="20000" y="18548"/>
                </a:lnTo>
                <a:lnTo>
                  <a:pt x="20000" y="18313"/>
                </a:lnTo>
                <a:lnTo>
                  <a:pt x="19600" y="18078"/>
                </a:lnTo>
                <a:lnTo>
                  <a:pt x="19200" y="18078"/>
                </a:lnTo>
                <a:lnTo>
                  <a:pt x="18800" y="17843"/>
                </a:lnTo>
                <a:lnTo>
                  <a:pt x="18400" y="17843"/>
                </a:lnTo>
                <a:lnTo>
                  <a:pt x="17600" y="17374"/>
                </a:lnTo>
                <a:lnTo>
                  <a:pt x="17600" y="17139"/>
                </a:lnTo>
                <a:lnTo>
                  <a:pt x="18000" y="17139"/>
                </a:lnTo>
                <a:lnTo>
                  <a:pt x="18000" y="16904"/>
                </a:lnTo>
                <a:lnTo>
                  <a:pt x="18400" y="16904"/>
                </a:lnTo>
                <a:lnTo>
                  <a:pt x="18800" y="16670"/>
                </a:lnTo>
                <a:lnTo>
                  <a:pt x="19200" y="16670"/>
                </a:lnTo>
                <a:lnTo>
                  <a:pt x="20000" y="16904"/>
                </a:lnTo>
                <a:lnTo>
                  <a:pt x="20800" y="16904"/>
                </a:lnTo>
                <a:lnTo>
                  <a:pt x="21200" y="16670"/>
                </a:lnTo>
                <a:lnTo>
                  <a:pt x="21200" y="16435"/>
                </a:lnTo>
                <a:lnTo>
                  <a:pt x="21600" y="16200"/>
                </a:lnTo>
                <a:lnTo>
                  <a:pt x="21600" y="14557"/>
                </a:lnTo>
                <a:lnTo>
                  <a:pt x="21200" y="14557"/>
                </a:lnTo>
                <a:lnTo>
                  <a:pt x="21200" y="14087"/>
                </a:lnTo>
                <a:lnTo>
                  <a:pt x="20800" y="14087"/>
                </a:lnTo>
                <a:lnTo>
                  <a:pt x="20400" y="13852"/>
                </a:lnTo>
                <a:lnTo>
                  <a:pt x="18800" y="13852"/>
                </a:lnTo>
                <a:lnTo>
                  <a:pt x="18000" y="13617"/>
                </a:lnTo>
                <a:lnTo>
                  <a:pt x="17600" y="13617"/>
                </a:lnTo>
                <a:lnTo>
                  <a:pt x="17200" y="13383"/>
                </a:lnTo>
                <a:lnTo>
                  <a:pt x="17200" y="11739"/>
                </a:lnTo>
                <a:lnTo>
                  <a:pt x="16800" y="11504"/>
                </a:lnTo>
                <a:lnTo>
                  <a:pt x="16800" y="10800"/>
                </a:lnTo>
                <a:lnTo>
                  <a:pt x="16400" y="10565"/>
                </a:lnTo>
                <a:lnTo>
                  <a:pt x="15600" y="10565"/>
                </a:lnTo>
                <a:lnTo>
                  <a:pt x="15200" y="10330"/>
                </a:lnTo>
                <a:lnTo>
                  <a:pt x="14400" y="10330"/>
                </a:lnTo>
                <a:lnTo>
                  <a:pt x="14400" y="9626"/>
                </a:lnTo>
                <a:lnTo>
                  <a:pt x="14800" y="9391"/>
                </a:lnTo>
                <a:lnTo>
                  <a:pt x="14800" y="8687"/>
                </a:lnTo>
                <a:lnTo>
                  <a:pt x="13600" y="8687"/>
                </a:lnTo>
                <a:lnTo>
                  <a:pt x="13200" y="8452"/>
                </a:lnTo>
                <a:lnTo>
                  <a:pt x="12800" y="8452"/>
                </a:lnTo>
                <a:lnTo>
                  <a:pt x="12800" y="7983"/>
                </a:lnTo>
                <a:lnTo>
                  <a:pt x="13200" y="7748"/>
                </a:lnTo>
                <a:lnTo>
                  <a:pt x="13200" y="7043"/>
                </a:lnTo>
                <a:lnTo>
                  <a:pt x="13600" y="6809"/>
                </a:lnTo>
                <a:lnTo>
                  <a:pt x="13600" y="6339"/>
                </a:lnTo>
                <a:lnTo>
                  <a:pt x="13200" y="6339"/>
                </a:lnTo>
                <a:lnTo>
                  <a:pt x="13200" y="6104"/>
                </a:lnTo>
                <a:lnTo>
                  <a:pt x="12800" y="5870"/>
                </a:lnTo>
                <a:lnTo>
                  <a:pt x="12400" y="5870"/>
                </a:lnTo>
                <a:lnTo>
                  <a:pt x="12000" y="5635"/>
                </a:lnTo>
                <a:lnTo>
                  <a:pt x="11600" y="5635"/>
                </a:lnTo>
                <a:lnTo>
                  <a:pt x="10000" y="5165"/>
                </a:lnTo>
                <a:lnTo>
                  <a:pt x="9600" y="4930"/>
                </a:lnTo>
                <a:lnTo>
                  <a:pt x="9200" y="4930"/>
                </a:lnTo>
                <a:lnTo>
                  <a:pt x="8800" y="4696"/>
                </a:lnTo>
                <a:lnTo>
                  <a:pt x="8800" y="4226"/>
                </a:lnTo>
                <a:lnTo>
                  <a:pt x="9200" y="4226"/>
                </a:lnTo>
                <a:lnTo>
                  <a:pt x="9600" y="3991"/>
                </a:lnTo>
                <a:lnTo>
                  <a:pt x="11200" y="3991"/>
                </a:lnTo>
                <a:lnTo>
                  <a:pt x="11200" y="3757"/>
                </a:lnTo>
                <a:lnTo>
                  <a:pt x="11600" y="3522"/>
                </a:lnTo>
                <a:lnTo>
                  <a:pt x="11600" y="2113"/>
                </a:lnTo>
                <a:lnTo>
                  <a:pt x="11200" y="2113"/>
                </a:lnTo>
                <a:lnTo>
                  <a:pt x="11200" y="1878"/>
                </a:lnTo>
                <a:lnTo>
                  <a:pt x="10400" y="1878"/>
                </a:lnTo>
                <a:lnTo>
                  <a:pt x="10000" y="2113"/>
                </a:lnTo>
                <a:lnTo>
                  <a:pt x="8000" y="2113"/>
                </a:lnTo>
                <a:lnTo>
                  <a:pt x="8000" y="2348"/>
                </a:lnTo>
                <a:lnTo>
                  <a:pt x="7600" y="2348"/>
                </a:lnTo>
                <a:lnTo>
                  <a:pt x="7200" y="2113"/>
                </a:lnTo>
                <a:lnTo>
                  <a:pt x="6800" y="2113"/>
                </a:lnTo>
                <a:lnTo>
                  <a:pt x="6800" y="1174"/>
                </a:lnTo>
                <a:lnTo>
                  <a:pt x="7200" y="939"/>
                </a:lnTo>
                <a:lnTo>
                  <a:pt x="7200" y="235"/>
                </a:lnTo>
                <a:lnTo>
                  <a:pt x="6800" y="235"/>
                </a:lnTo>
                <a:lnTo>
                  <a:pt x="6800" y="0"/>
                </a:lnTo>
                <a:lnTo>
                  <a:pt x="5200" y="0"/>
                </a:lnTo>
                <a:lnTo>
                  <a:pt x="4800" y="235"/>
                </a:lnTo>
                <a:lnTo>
                  <a:pt x="4000" y="235"/>
                </a:lnTo>
                <a:lnTo>
                  <a:pt x="3600" y="470"/>
                </a:lnTo>
                <a:lnTo>
                  <a:pt x="3200" y="47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26" name="Freeform 329"/>
          <p:cNvSpPr/>
          <p:nvPr/>
        </p:nvSpPr>
        <p:spPr>
          <a:xfrm>
            <a:off x="7267754" y="3690890"/>
            <a:ext cx="83359" cy="83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00" y="0"/>
                </a:lnTo>
                <a:lnTo>
                  <a:pt x="9900" y="745"/>
                </a:lnTo>
                <a:lnTo>
                  <a:pt x="10800" y="745"/>
                </a:lnTo>
                <a:lnTo>
                  <a:pt x="11700" y="1490"/>
                </a:lnTo>
                <a:lnTo>
                  <a:pt x="12600" y="1490"/>
                </a:lnTo>
                <a:lnTo>
                  <a:pt x="16200" y="4469"/>
                </a:lnTo>
                <a:lnTo>
                  <a:pt x="17100" y="5959"/>
                </a:lnTo>
                <a:lnTo>
                  <a:pt x="18900" y="7448"/>
                </a:lnTo>
                <a:lnTo>
                  <a:pt x="20700" y="10428"/>
                </a:lnTo>
                <a:lnTo>
                  <a:pt x="21600" y="11172"/>
                </a:lnTo>
                <a:lnTo>
                  <a:pt x="21600" y="14897"/>
                </a:lnTo>
                <a:lnTo>
                  <a:pt x="20700" y="15641"/>
                </a:lnTo>
                <a:lnTo>
                  <a:pt x="20700" y="17131"/>
                </a:lnTo>
                <a:lnTo>
                  <a:pt x="19800" y="17876"/>
                </a:lnTo>
                <a:lnTo>
                  <a:pt x="18900" y="19366"/>
                </a:lnTo>
                <a:lnTo>
                  <a:pt x="18000" y="21600"/>
                </a:lnTo>
                <a:lnTo>
                  <a:pt x="18000" y="20855"/>
                </a:lnTo>
                <a:lnTo>
                  <a:pt x="17100" y="20110"/>
                </a:lnTo>
                <a:lnTo>
                  <a:pt x="17100" y="19366"/>
                </a:lnTo>
                <a:lnTo>
                  <a:pt x="16200" y="18621"/>
                </a:lnTo>
                <a:lnTo>
                  <a:pt x="16200" y="17876"/>
                </a:lnTo>
                <a:lnTo>
                  <a:pt x="14400" y="17876"/>
                </a:lnTo>
                <a:lnTo>
                  <a:pt x="13500" y="18621"/>
                </a:lnTo>
                <a:lnTo>
                  <a:pt x="13500" y="20855"/>
                </a:lnTo>
                <a:lnTo>
                  <a:pt x="11700" y="17876"/>
                </a:lnTo>
                <a:lnTo>
                  <a:pt x="10800" y="15641"/>
                </a:lnTo>
                <a:lnTo>
                  <a:pt x="9900" y="14897"/>
                </a:lnTo>
                <a:lnTo>
                  <a:pt x="9900" y="10428"/>
                </a:lnTo>
                <a:lnTo>
                  <a:pt x="9000" y="9683"/>
                </a:lnTo>
                <a:lnTo>
                  <a:pt x="9000" y="7448"/>
                </a:lnTo>
                <a:lnTo>
                  <a:pt x="3600" y="2979"/>
                </a:lnTo>
                <a:lnTo>
                  <a:pt x="900" y="1490"/>
                </a:lnTo>
                <a:lnTo>
                  <a:pt x="0" y="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27" name="Freeform 330"/>
          <p:cNvSpPr/>
          <p:nvPr/>
        </p:nvSpPr>
        <p:spPr>
          <a:xfrm>
            <a:off x="7267754" y="3690890"/>
            <a:ext cx="83359" cy="83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00" y="0"/>
                </a:lnTo>
                <a:lnTo>
                  <a:pt x="9900" y="745"/>
                </a:lnTo>
                <a:lnTo>
                  <a:pt x="10800" y="745"/>
                </a:lnTo>
                <a:lnTo>
                  <a:pt x="11700" y="1490"/>
                </a:lnTo>
                <a:lnTo>
                  <a:pt x="12600" y="1490"/>
                </a:lnTo>
                <a:lnTo>
                  <a:pt x="16200" y="4469"/>
                </a:lnTo>
                <a:lnTo>
                  <a:pt x="17100" y="5959"/>
                </a:lnTo>
                <a:lnTo>
                  <a:pt x="18900" y="7448"/>
                </a:lnTo>
                <a:lnTo>
                  <a:pt x="20700" y="10428"/>
                </a:lnTo>
                <a:lnTo>
                  <a:pt x="21600" y="11172"/>
                </a:lnTo>
                <a:lnTo>
                  <a:pt x="21600" y="14897"/>
                </a:lnTo>
                <a:lnTo>
                  <a:pt x="20700" y="15641"/>
                </a:lnTo>
                <a:lnTo>
                  <a:pt x="20700" y="17131"/>
                </a:lnTo>
                <a:lnTo>
                  <a:pt x="19800" y="17876"/>
                </a:lnTo>
                <a:lnTo>
                  <a:pt x="18900" y="19366"/>
                </a:lnTo>
                <a:lnTo>
                  <a:pt x="18000" y="21600"/>
                </a:lnTo>
                <a:lnTo>
                  <a:pt x="18000" y="20855"/>
                </a:lnTo>
                <a:lnTo>
                  <a:pt x="17100" y="20110"/>
                </a:lnTo>
                <a:lnTo>
                  <a:pt x="17100" y="19366"/>
                </a:lnTo>
                <a:lnTo>
                  <a:pt x="16200" y="18621"/>
                </a:lnTo>
                <a:lnTo>
                  <a:pt x="16200" y="17876"/>
                </a:lnTo>
                <a:lnTo>
                  <a:pt x="14400" y="17876"/>
                </a:lnTo>
                <a:lnTo>
                  <a:pt x="13500" y="18621"/>
                </a:lnTo>
                <a:lnTo>
                  <a:pt x="13500" y="20855"/>
                </a:lnTo>
                <a:lnTo>
                  <a:pt x="11700" y="17876"/>
                </a:lnTo>
                <a:lnTo>
                  <a:pt x="10800" y="15641"/>
                </a:lnTo>
                <a:lnTo>
                  <a:pt x="9900" y="14897"/>
                </a:lnTo>
                <a:lnTo>
                  <a:pt x="9900" y="10428"/>
                </a:lnTo>
                <a:lnTo>
                  <a:pt x="9000" y="9683"/>
                </a:lnTo>
                <a:lnTo>
                  <a:pt x="9000" y="7448"/>
                </a:lnTo>
                <a:lnTo>
                  <a:pt x="3600" y="2979"/>
                </a:lnTo>
                <a:lnTo>
                  <a:pt x="900" y="1490"/>
                </a:lnTo>
                <a:lnTo>
                  <a:pt x="0" y="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28" name="Freeform 331"/>
          <p:cNvSpPr/>
          <p:nvPr/>
        </p:nvSpPr>
        <p:spPr>
          <a:xfrm>
            <a:off x="7246915" y="3854791"/>
            <a:ext cx="55572" cy="31630"/>
          </a:xfrm>
          <a:custGeom>
            <a:avLst/>
            <a:gdLst/>
            <a:ahLst/>
            <a:cxnLst>
              <a:cxn ang="0">
                <a:pos x="wd2" y="hd2"/>
              </a:cxn>
              <a:cxn ang="5400000">
                <a:pos x="wd2" y="hd2"/>
              </a:cxn>
              <a:cxn ang="10800000">
                <a:pos x="wd2" y="hd2"/>
              </a:cxn>
              <a:cxn ang="16200000">
                <a:pos x="wd2" y="hd2"/>
              </a:cxn>
            </a:cxnLst>
            <a:rect l="0" t="0" r="r" b="b"/>
            <a:pathLst>
              <a:path w="21600" h="21600" extrusionOk="0">
                <a:moveTo>
                  <a:pt x="4050" y="19636"/>
                </a:moveTo>
                <a:lnTo>
                  <a:pt x="5400" y="19636"/>
                </a:lnTo>
                <a:lnTo>
                  <a:pt x="6750" y="21600"/>
                </a:lnTo>
                <a:lnTo>
                  <a:pt x="12150" y="21600"/>
                </a:lnTo>
                <a:lnTo>
                  <a:pt x="13500" y="19636"/>
                </a:lnTo>
                <a:lnTo>
                  <a:pt x="14850" y="19636"/>
                </a:lnTo>
                <a:lnTo>
                  <a:pt x="18900" y="13745"/>
                </a:lnTo>
                <a:lnTo>
                  <a:pt x="20250" y="13745"/>
                </a:lnTo>
                <a:lnTo>
                  <a:pt x="20250" y="9818"/>
                </a:lnTo>
                <a:lnTo>
                  <a:pt x="21600" y="9818"/>
                </a:lnTo>
                <a:lnTo>
                  <a:pt x="20250" y="9818"/>
                </a:lnTo>
                <a:lnTo>
                  <a:pt x="20250" y="7855"/>
                </a:lnTo>
                <a:lnTo>
                  <a:pt x="18900" y="5891"/>
                </a:lnTo>
                <a:lnTo>
                  <a:pt x="17550" y="5891"/>
                </a:lnTo>
                <a:lnTo>
                  <a:pt x="17550" y="3927"/>
                </a:lnTo>
                <a:lnTo>
                  <a:pt x="14850" y="3927"/>
                </a:lnTo>
                <a:lnTo>
                  <a:pt x="13500" y="1964"/>
                </a:lnTo>
                <a:lnTo>
                  <a:pt x="10800" y="0"/>
                </a:lnTo>
                <a:lnTo>
                  <a:pt x="9450" y="0"/>
                </a:lnTo>
                <a:lnTo>
                  <a:pt x="0" y="1964"/>
                </a:lnTo>
                <a:lnTo>
                  <a:pt x="0" y="13745"/>
                </a:lnTo>
                <a:lnTo>
                  <a:pt x="4050" y="19636"/>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29" name="Freeform 332"/>
          <p:cNvSpPr/>
          <p:nvPr/>
        </p:nvSpPr>
        <p:spPr>
          <a:xfrm>
            <a:off x="7246915" y="3854791"/>
            <a:ext cx="55572" cy="31630"/>
          </a:xfrm>
          <a:custGeom>
            <a:avLst/>
            <a:gdLst/>
            <a:ahLst/>
            <a:cxnLst>
              <a:cxn ang="0">
                <a:pos x="wd2" y="hd2"/>
              </a:cxn>
              <a:cxn ang="5400000">
                <a:pos x="wd2" y="hd2"/>
              </a:cxn>
              <a:cxn ang="10800000">
                <a:pos x="wd2" y="hd2"/>
              </a:cxn>
              <a:cxn ang="16200000">
                <a:pos x="wd2" y="hd2"/>
              </a:cxn>
            </a:cxnLst>
            <a:rect l="0" t="0" r="r" b="b"/>
            <a:pathLst>
              <a:path w="21600" h="21600" extrusionOk="0">
                <a:moveTo>
                  <a:pt x="4050" y="19636"/>
                </a:moveTo>
                <a:lnTo>
                  <a:pt x="5400" y="19636"/>
                </a:lnTo>
                <a:lnTo>
                  <a:pt x="6750" y="21600"/>
                </a:lnTo>
                <a:lnTo>
                  <a:pt x="12150" y="21600"/>
                </a:lnTo>
                <a:lnTo>
                  <a:pt x="13500" y="19636"/>
                </a:lnTo>
                <a:lnTo>
                  <a:pt x="14850" y="19636"/>
                </a:lnTo>
                <a:lnTo>
                  <a:pt x="18900" y="13745"/>
                </a:lnTo>
                <a:lnTo>
                  <a:pt x="20250" y="13745"/>
                </a:lnTo>
                <a:lnTo>
                  <a:pt x="20250" y="9818"/>
                </a:lnTo>
                <a:lnTo>
                  <a:pt x="21600" y="9818"/>
                </a:lnTo>
                <a:lnTo>
                  <a:pt x="20250" y="9818"/>
                </a:lnTo>
                <a:lnTo>
                  <a:pt x="20250" y="7855"/>
                </a:lnTo>
                <a:lnTo>
                  <a:pt x="18900" y="5891"/>
                </a:lnTo>
                <a:lnTo>
                  <a:pt x="17550" y="5891"/>
                </a:lnTo>
                <a:lnTo>
                  <a:pt x="17550" y="3927"/>
                </a:lnTo>
                <a:lnTo>
                  <a:pt x="14850" y="3927"/>
                </a:lnTo>
                <a:lnTo>
                  <a:pt x="13500" y="1964"/>
                </a:lnTo>
                <a:lnTo>
                  <a:pt x="10800" y="0"/>
                </a:lnTo>
                <a:lnTo>
                  <a:pt x="9450" y="0"/>
                </a:lnTo>
                <a:lnTo>
                  <a:pt x="0" y="1964"/>
                </a:lnTo>
                <a:lnTo>
                  <a:pt x="0" y="13745"/>
                </a:lnTo>
                <a:lnTo>
                  <a:pt x="4050" y="19636"/>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30" name="Freeform 333"/>
          <p:cNvSpPr/>
          <p:nvPr/>
        </p:nvSpPr>
        <p:spPr>
          <a:xfrm>
            <a:off x="7114933" y="3857666"/>
            <a:ext cx="131983" cy="117892"/>
          </a:xfrm>
          <a:custGeom>
            <a:avLst/>
            <a:gdLst/>
            <a:ahLst/>
            <a:cxnLst>
              <a:cxn ang="0">
                <a:pos x="wd2" y="hd2"/>
              </a:cxn>
              <a:cxn ang="5400000">
                <a:pos x="wd2" y="hd2"/>
              </a:cxn>
              <a:cxn ang="10800000">
                <a:pos x="wd2" y="hd2"/>
              </a:cxn>
              <a:cxn ang="16200000">
                <a:pos x="wd2" y="hd2"/>
              </a:cxn>
            </a:cxnLst>
            <a:rect l="0" t="0" r="r" b="b"/>
            <a:pathLst>
              <a:path w="21600" h="21600" extrusionOk="0">
                <a:moveTo>
                  <a:pt x="9663" y="15278"/>
                </a:moveTo>
                <a:lnTo>
                  <a:pt x="9095" y="14751"/>
                </a:lnTo>
                <a:lnTo>
                  <a:pt x="5116" y="14751"/>
                </a:lnTo>
                <a:lnTo>
                  <a:pt x="4547" y="14224"/>
                </a:lnTo>
                <a:lnTo>
                  <a:pt x="4547" y="12117"/>
                </a:lnTo>
                <a:lnTo>
                  <a:pt x="2842" y="10537"/>
                </a:lnTo>
                <a:lnTo>
                  <a:pt x="2274" y="10537"/>
                </a:lnTo>
                <a:lnTo>
                  <a:pt x="568" y="8956"/>
                </a:lnTo>
                <a:lnTo>
                  <a:pt x="568" y="7902"/>
                </a:lnTo>
                <a:lnTo>
                  <a:pt x="0" y="6849"/>
                </a:lnTo>
                <a:lnTo>
                  <a:pt x="0" y="5795"/>
                </a:lnTo>
                <a:lnTo>
                  <a:pt x="3979" y="3161"/>
                </a:lnTo>
                <a:lnTo>
                  <a:pt x="4547" y="3161"/>
                </a:lnTo>
                <a:lnTo>
                  <a:pt x="5116" y="3688"/>
                </a:lnTo>
                <a:lnTo>
                  <a:pt x="7389" y="3688"/>
                </a:lnTo>
                <a:lnTo>
                  <a:pt x="7958" y="3161"/>
                </a:lnTo>
                <a:lnTo>
                  <a:pt x="9095" y="2634"/>
                </a:lnTo>
                <a:lnTo>
                  <a:pt x="10800" y="1054"/>
                </a:lnTo>
                <a:lnTo>
                  <a:pt x="11937" y="1054"/>
                </a:lnTo>
                <a:lnTo>
                  <a:pt x="12505" y="527"/>
                </a:lnTo>
                <a:lnTo>
                  <a:pt x="13074" y="1054"/>
                </a:lnTo>
                <a:lnTo>
                  <a:pt x="14211" y="1054"/>
                </a:lnTo>
                <a:lnTo>
                  <a:pt x="14779" y="1580"/>
                </a:lnTo>
                <a:lnTo>
                  <a:pt x="15916" y="1580"/>
                </a:lnTo>
                <a:lnTo>
                  <a:pt x="16484" y="2107"/>
                </a:lnTo>
                <a:lnTo>
                  <a:pt x="17053" y="1580"/>
                </a:lnTo>
                <a:lnTo>
                  <a:pt x="17621" y="1580"/>
                </a:lnTo>
                <a:lnTo>
                  <a:pt x="18758" y="527"/>
                </a:lnTo>
                <a:lnTo>
                  <a:pt x="19326" y="527"/>
                </a:lnTo>
                <a:lnTo>
                  <a:pt x="19326" y="0"/>
                </a:lnTo>
                <a:lnTo>
                  <a:pt x="21600" y="0"/>
                </a:lnTo>
                <a:lnTo>
                  <a:pt x="21600" y="3161"/>
                </a:lnTo>
                <a:lnTo>
                  <a:pt x="20463" y="3688"/>
                </a:lnTo>
                <a:lnTo>
                  <a:pt x="19326" y="3688"/>
                </a:lnTo>
                <a:lnTo>
                  <a:pt x="18758" y="4215"/>
                </a:lnTo>
                <a:lnTo>
                  <a:pt x="18189" y="4215"/>
                </a:lnTo>
                <a:lnTo>
                  <a:pt x="17621" y="5268"/>
                </a:lnTo>
                <a:lnTo>
                  <a:pt x="17053" y="5795"/>
                </a:lnTo>
                <a:lnTo>
                  <a:pt x="16484" y="5795"/>
                </a:lnTo>
                <a:lnTo>
                  <a:pt x="16484" y="6849"/>
                </a:lnTo>
                <a:lnTo>
                  <a:pt x="17053" y="7376"/>
                </a:lnTo>
                <a:lnTo>
                  <a:pt x="17053" y="8429"/>
                </a:lnTo>
                <a:lnTo>
                  <a:pt x="16484" y="8429"/>
                </a:lnTo>
                <a:lnTo>
                  <a:pt x="16484" y="8956"/>
                </a:lnTo>
                <a:lnTo>
                  <a:pt x="14211" y="8956"/>
                </a:lnTo>
                <a:lnTo>
                  <a:pt x="13074" y="7902"/>
                </a:lnTo>
                <a:lnTo>
                  <a:pt x="11937" y="7902"/>
                </a:lnTo>
                <a:lnTo>
                  <a:pt x="11368" y="8429"/>
                </a:lnTo>
                <a:lnTo>
                  <a:pt x="11937" y="8429"/>
                </a:lnTo>
                <a:lnTo>
                  <a:pt x="11937" y="8956"/>
                </a:lnTo>
                <a:lnTo>
                  <a:pt x="12505" y="8956"/>
                </a:lnTo>
                <a:lnTo>
                  <a:pt x="12505" y="9483"/>
                </a:lnTo>
                <a:lnTo>
                  <a:pt x="13074" y="9483"/>
                </a:lnTo>
                <a:lnTo>
                  <a:pt x="13074" y="10537"/>
                </a:lnTo>
                <a:lnTo>
                  <a:pt x="12505" y="10537"/>
                </a:lnTo>
                <a:lnTo>
                  <a:pt x="11368" y="11590"/>
                </a:lnTo>
                <a:lnTo>
                  <a:pt x="11368" y="12644"/>
                </a:lnTo>
                <a:lnTo>
                  <a:pt x="12505" y="12644"/>
                </a:lnTo>
                <a:lnTo>
                  <a:pt x="13074" y="13171"/>
                </a:lnTo>
                <a:lnTo>
                  <a:pt x="13642" y="13171"/>
                </a:lnTo>
                <a:lnTo>
                  <a:pt x="15916" y="14224"/>
                </a:lnTo>
                <a:lnTo>
                  <a:pt x="16484" y="14751"/>
                </a:lnTo>
                <a:lnTo>
                  <a:pt x="17053" y="14751"/>
                </a:lnTo>
                <a:lnTo>
                  <a:pt x="18189" y="15805"/>
                </a:lnTo>
                <a:lnTo>
                  <a:pt x="18189" y="16332"/>
                </a:lnTo>
                <a:lnTo>
                  <a:pt x="18758" y="16859"/>
                </a:lnTo>
                <a:lnTo>
                  <a:pt x="18758" y="17385"/>
                </a:lnTo>
                <a:lnTo>
                  <a:pt x="17621" y="17385"/>
                </a:lnTo>
                <a:lnTo>
                  <a:pt x="17621" y="16859"/>
                </a:lnTo>
                <a:lnTo>
                  <a:pt x="15916" y="16859"/>
                </a:lnTo>
                <a:lnTo>
                  <a:pt x="15347" y="17385"/>
                </a:lnTo>
                <a:lnTo>
                  <a:pt x="14211" y="17385"/>
                </a:lnTo>
                <a:lnTo>
                  <a:pt x="13642" y="17912"/>
                </a:lnTo>
                <a:lnTo>
                  <a:pt x="13642" y="18439"/>
                </a:lnTo>
                <a:lnTo>
                  <a:pt x="13074" y="18439"/>
                </a:lnTo>
                <a:lnTo>
                  <a:pt x="13074" y="18966"/>
                </a:lnTo>
                <a:lnTo>
                  <a:pt x="13642" y="18966"/>
                </a:lnTo>
                <a:lnTo>
                  <a:pt x="13642" y="19493"/>
                </a:lnTo>
                <a:lnTo>
                  <a:pt x="14211" y="19493"/>
                </a:lnTo>
                <a:lnTo>
                  <a:pt x="14211" y="20020"/>
                </a:lnTo>
                <a:lnTo>
                  <a:pt x="14779" y="20020"/>
                </a:lnTo>
                <a:lnTo>
                  <a:pt x="14779" y="21073"/>
                </a:lnTo>
                <a:lnTo>
                  <a:pt x="13642" y="21073"/>
                </a:lnTo>
                <a:lnTo>
                  <a:pt x="13642" y="21600"/>
                </a:lnTo>
                <a:lnTo>
                  <a:pt x="7958" y="21600"/>
                </a:lnTo>
                <a:lnTo>
                  <a:pt x="7958" y="21073"/>
                </a:lnTo>
                <a:lnTo>
                  <a:pt x="7389" y="21073"/>
                </a:lnTo>
                <a:lnTo>
                  <a:pt x="7389" y="18439"/>
                </a:lnTo>
                <a:lnTo>
                  <a:pt x="6821" y="17912"/>
                </a:lnTo>
                <a:lnTo>
                  <a:pt x="5116" y="17912"/>
                </a:lnTo>
                <a:lnTo>
                  <a:pt x="5116" y="16859"/>
                </a:lnTo>
                <a:lnTo>
                  <a:pt x="5684" y="16859"/>
                </a:lnTo>
                <a:lnTo>
                  <a:pt x="6253" y="16332"/>
                </a:lnTo>
                <a:lnTo>
                  <a:pt x="9095" y="16332"/>
                </a:lnTo>
                <a:lnTo>
                  <a:pt x="9095" y="15805"/>
                </a:lnTo>
                <a:lnTo>
                  <a:pt x="9663" y="15805"/>
                </a:lnTo>
                <a:lnTo>
                  <a:pt x="9663" y="15278"/>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31" name="Freeform 334"/>
          <p:cNvSpPr/>
          <p:nvPr/>
        </p:nvSpPr>
        <p:spPr>
          <a:xfrm>
            <a:off x="7114933" y="3857666"/>
            <a:ext cx="131983" cy="117892"/>
          </a:xfrm>
          <a:custGeom>
            <a:avLst/>
            <a:gdLst/>
            <a:ahLst/>
            <a:cxnLst>
              <a:cxn ang="0">
                <a:pos x="wd2" y="hd2"/>
              </a:cxn>
              <a:cxn ang="5400000">
                <a:pos x="wd2" y="hd2"/>
              </a:cxn>
              <a:cxn ang="10800000">
                <a:pos x="wd2" y="hd2"/>
              </a:cxn>
              <a:cxn ang="16200000">
                <a:pos x="wd2" y="hd2"/>
              </a:cxn>
            </a:cxnLst>
            <a:rect l="0" t="0" r="r" b="b"/>
            <a:pathLst>
              <a:path w="21600" h="21600" extrusionOk="0">
                <a:moveTo>
                  <a:pt x="9663" y="15278"/>
                </a:moveTo>
                <a:lnTo>
                  <a:pt x="9095" y="14751"/>
                </a:lnTo>
                <a:lnTo>
                  <a:pt x="5116" y="14751"/>
                </a:lnTo>
                <a:lnTo>
                  <a:pt x="4547" y="14224"/>
                </a:lnTo>
                <a:lnTo>
                  <a:pt x="4547" y="12117"/>
                </a:lnTo>
                <a:lnTo>
                  <a:pt x="2842" y="10537"/>
                </a:lnTo>
                <a:lnTo>
                  <a:pt x="2274" y="10537"/>
                </a:lnTo>
                <a:lnTo>
                  <a:pt x="568" y="8956"/>
                </a:lnTo>
                <a:lnTo>
                  <a:pt x="568" y="7902"/>
                </a:lnTo>
                <a:lnTo>
                  <a:pt x="0" y="6849"/>
                </a:lnTo>
                <a:lnTo>
                  <a:pt x="0" y="5795"/>
                </a:lnTo>
                <a:lnTo>
                  <a:pt x="3979" y="3161"/>
                </a:lnTo>
                <a:lnTo>
                  <a:pt x="4547" y="3161"/>
                </a:lnTo>
                <a:lnTo>
                  <a:pt x="5116" y="3688"/>
                </a:lnTo>
                <a:lnTo>
                  <a:pt x="7389" y="3688"/>
                </a:lnTo>
                <a:lnTo>
                  <a:pt x="7958" y="3161"/>
                </a:lnTo>
                <a:lnTo>
                  <a:pt x="9095" y="2634"/>
                </a:lnTo>
                <a:lnTo>
                  <a:pt x="10800" y="1054"/>
                </a:lnTo>
                <a:lnTo>
                  <a:pt x="11937" y="1054"/>
                </a:lnTo>
                <a:lnTo>
                  <a:pt x="12505" y="527"/>
                </a:lnTo>
                <a:lnTo>
                  <a:pt x="13074" y="1054"/>
                </a:lnTo>
                <a:lnTo>
                  <a:pt x="14211" y="1054"/>
                </a:lnTo>
                <a:lnTo>
                  <a:pt x="14779" y="1580"/>
                </a:lnTo>
                <a:lnTo>
                  <a:pt x="15916" y="1580"/>
                </a:lnTo>
                <a:lnTo>
                  <a:pt x="16484" y="2107"/>
                </a:lnTo>
                <a:lnTo>
                  <a:pt x="17053" y="1580"/>
                </a:lnTo>
                <a:lnTo>
                  <a:pt x="17621" y="1580"/>
                </a:lnTo>
                <a:lnTo>
                  <a:pt x="18758" y="527"/>
                </a:lnTo>
                <a:lnTo>
                  <a:pt x="19326" y="527"/>
                </a:lnTo>
                <a:lnTo>
                  <a:pt x="19326" y="0"/>
                </a:lnTo>
                <a:lnTo>
                  <a:pt x="21600" y="0"/>
                </a:lnTo>
                <a:lnTo>
                  <a:pt x="21600" y="3161"/>
                </a:lnTo>
                <a:lnTo>
                  <a:pt x="20463" y="3688"/>
                </a:lnTo>
                <a:lnTo>
                  <a:pt x="19326" y="3688"/>
                </a:lnTo>
                <a:lnTo>
                  <a:pt x="18758" y="4215"/>
                </a:lnTo>
                <a:lnTo>
                  <a:pt x="18189" y="4215"/>
                </a:lnTo>
                <a:lnTo>
                  <a:pt x="17621" y="5268"/>
                </a:lnTo>
                <a:lnTo>
                  <a:pt x="17053" y="5795"/>
                </a:lnTo>
                <a:lnTo>
                  <a:pt x="16484" y="5795"/>
                </a:lnTo>
                <a:lnTo>
                  <a:pt x="16484" y="6849"/>
                </a:lnTo>
                <a:lnTo>
                  <a:pt x="17053" y="7376"/>
                </a:lnTo>
                <a:lnTo>
                  <a:pt x="17053" y="8429"/>
                </a:lnTo>
                <a:lnTo>
                  <a:pt x="16484" y="8429"/>
                </a:lnTo>
                <a:lnTo>
                  <a:pt x="16484" y="8956"/>
                </a:lnTo>
                <a:lnTo>
                  <a:pt x="14211" y="8956"/>
                </a:lnTo>
                <a:lnTo>
                  <a:pt x="13074" y="7902"/>
                </a:lnTo>
                <a:lnTo>
                  <a:pt x="11937" y="7902"/>
                </a:lnTo>
                <a:lnTo>
                  <a:pt x="11368" y="8429"/>
                </a:lnTo>
                <a:lnTo>
                  <a:pt x="11937" y="8429"/>
                </a:lnTo>
                <a:lnTo>
                  <a:pt x="11937" y="8956"/>
                </a:lnTo>
                <a:lnTo>
                  <a:pt x="12505" y="8956"/>
                </a:lnTo>
                <a:lnTo>
                  <a:pt x="12505" y="9483"/>
                </a:lnTo>
                <a:lnTo>
                  <a:pt x="13074" y="9483"/>
                </a:lnTo>
                <a:lnTo>
                  <a:pt x="13074" y="10537"/>
                </a:lnTo>
                <a:lnTo>
                  <a:pt x="12505" y="10537"/>
                </a:lnTo>
                <a:lnTo>
                  <a:pt x="11368" y="11590"/>
                </a:lnTo>
                <a:lnTo>
                  <a:pt x="11368" y="12644"/>
                </a:lnTo>
                <a:lnTo>
                  <a:pt x="12505" y="12644"/>
                </a:lnTo>
                <a:lnTo>
                  <a:pt x="13074" y="13171"/>
                </a:lnTo>
                <a:lnTo>
                  <a:pt x="13642" y="13171"/>
                </a:lnTo>
                <a:lnTo>
                  <a:pt x="15916" y="14224"/>
                </a:lnTo>
                <a:lnTo>
                  <a:pt x="16484" y="14751"/>
                </a:lnTo>
                <a:lnTo>
                  <a:pt x="17053" y="14751"/>
                </a:lnTo>
                <a:lnTo>
                  <a:pt x="18189" y="15805"/>
                </a:lnTo>
                <a:lnTo>
                  <a:pt x="18189" y="16332"/>
                </a:lnTo>
                <a:lnTo>
                  <a:pt x="18758" y="16859"/>
                </a:lnTo>
                <a:lnTo>
                  <a:pt x="18758" y="17385"/>
                </a:lnTo>
                <a:lnTo>
                  <a:pt x="17621" y="17385"/>
                </a:lnTo>
                <a:lnTo>
                  <a:pt x="17621" y="16859"/>
                </a:lnTo>
                <a:lnTo>
                  <a:pt x="15916" y="16859"/>
                </a:lnTo>
                <a:lnTo>
                  <a:pt x="15347" y="17385"/>
                </a:lnTo>
                <a:lnTo>
                  <a:pt x="14211" y="17385"/>
                </a:lnTo>
                <a:lnTo>
                  <a:pt x="13642" y="17912"/>
                </a:lnTo>
                <a:lnTo>
                  <a:pt x="13642" y="18439"/>
                </a:lnTo>
                <a:lnTo>
                  <a:pt x="13074" y="18439"/>
                </a:lnTo>
                <a:lnTo>
                  <a:pt x="13074" y="18966"/>
                </a:lnTo>
                <a:lnTo>
                  <a:pt x="13642" y="18966"/>
                </a:lnTo>
                <a:lnTo>
                  <a:pt x="13642" y="19493"/>
                </a:lnTo>
                <a:lnTo>
                  <a:pt x="14211" y="19493"/>
                </a:lnTo>
                <a:lnTo>
                  <a:pt x="14211" y="20020"/>
                </a:lnTo>
                <a:lnTo>
                  <a:pt x="14779" y="20020"/>
                </a:lnTo>
                <a:lnTo>
                  <a:pt x="14779" y="21073"/>
                </a:lnTo>
                <a:lnTo>
                  <a:pt x="13642" y="21073"/>
                </a:lnTo>
                <a:lnTo>
                  <a:pt x="13642" y="21600"/>
                </a:lnTo>
                <a:lnTo>
                  <a:pt x="7958" y="21600"/>
                </a:lnTo>
                <a:lnTo>
                  <a:pt x="7958" y="21073"/>
                </a:lnTo>
                <a:lnTo>
                  <a:pt x="7389" y="21073"/>
                </a:lnTo>
                <a:lnTo>
                  <a:pt x="7389" y="18439"/>
                </a:lnTo>
                <a:lnTo>
                  <a:pt x="6821" y="17912"/>
                </a:lnTo>
                <a:lnTo>
                  <a:pt x="5116" y="17912"/>
                </a:lnTo>
                <a:lnTo>
                  <a:pt x="5116" y="16859"/>
                </a:lnTo>
                <a:lnTo>
                  <a:pt x="5684" y="16859"/>
                </a:lnTo>
                <a:lnTo>
                  <a:pt x="6253" y="16332"/>
                </a:lnTo>
                <a:lnTo>
                  <a:pt x="9095" y="16332"/>
                </a:lnTo>
                <a:lnTo>
                  <a:pt x="9095" y="15805"/>
                </a:lnTo>
                <a:lnTo>
                  <a:pt x="9663" y="15805"/>
                </a:lnTo>
                <a:lnTo>
                  <a:pt x="9663" y="15278"/>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32" name="Freeform 335"/>
          <p:cNvSpPr/>
          <p:nvPr/>
        </p:nvSpPr>
        <p:spPr>
          <a:xfrm>
            <a:off x="7212183" y="3978433"/>
            <a:ext cx="59046" cy="14379"/>
          </a:xfrm>
          <a:custGeom>
            <a:avLst/>
            <a:gdLst/>
            <a:ahLst/>
            <a:cxnLst>
              <a:cxn ang="0">
                <a:pos x="wd2" y="hd2"/>
              </a:cxn>
              <a:cxn ang="5400000">
                <a:pos x="wd2" y="hd2"/>
              </a:cxn>
              <a:cxn ang="10800000">
                <a:pos x="wd2" y="hd2"/>
              </a:cxn>
              <a:cxn ang="16200000">
                <a:pos x="wd2" y="hd2"/>
              </a:cxn>
            </a:cxnLst>
            <a:rect l="0" t="0" r="r" b="b"/>
            <a:pathLst>
              <a:path w="21600" h="21600" extrusionOk="0">
                <a:moveTo>
                  <a:pt x="8894" y="21600"/>
                </a:moveTo>
                <a:lnTo>
                  <a:pt x="6353" y="21600"/>
                </a:lnTo>
                <a:lnTo>
                  <a:pt x="3812" y="17280"/>
                </a:lnTo>
                <a:lnTo>
                  <a:pt x="0" y="17280"/>
                </a:lnTo>
                <a:lnTo>
                  <a:pt x="0" y="8640"/>
                </a:lnTo>
                <a:lnTo>
                  <a:pt x="8894" y="8640"/>
                </a:lnTo>
                <a:lnTo>
                  <a:pt x="10165" y="4320"/>
                </a:lnTo>
                <a:lnTo>
                  <a:pt x="12706" y="4320"/>
                </a:lnTo>
                <a:lnTo>
                  <a:pt x="16518" y="0"/>
                </a:lnTo>
                <a:lnTo>
                  <a:pt x="19059" y="0"/>
                </a:lnTo>
                <a:lnTo>
                  <a:pt x="19059" y="4320"/>
                </a:lnTo>
                <a:lnTo>
                  <a:pt x="20329" y="4320"/>
                </a:lnTo>
                <a:lnTo>
                  <a:pt x="20329" y="8640"/>
                </a:lnTo>
                <a:lnTo>
                  <a:pt x="21600" y="12960"/>
                </a:lnTo>
                <a:lnTo>
                  <a:pt x="21600" y="17280"/>
                </a:lnTo>
                <a:lnTo>
                  <a:pt x="19059" y="17280"/>
                </a:lnTo>
                <a:lnTo>
                  <a:pt x="17788" y="21600"/>
                </a:lnTo>
                <a:lnTo>
                  <a:pt x="8894" y="216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33" name="Freeform 336"/>
          <p:cNvSpPr/>
          <p:nvPr/>
        </p:nvSpPr>
        <p:spPr>
          <a:xfrm>
            <a:off x="7212183" y="3978433"/>
            <a:ext cx="59046" cy="14379"/>
          </a:xfrm>
          <a:custGeom>
            <a:avLst/>
            <a:gdLst/>
            <a:ahLst/>
            <a:cxnLst>
              <a:cxn ang="0">
                <a:pos x="wd2" y="hd2"/>
              </a:cxn>
              <a:cxn ang="5400000">
                <a:pos x="wd2" y="hd2"/>
              </a:cxn>
              <a:cxn ang="10800000">
                <a:pos x="wd2" y="hd2"/>
              </a:cxn>
              <a:cxn ang="16200000">
                <a:pos x="wd2" y="hd2"/>
              </a:cxn>
            </a:cxnLst>
            <a:rect l="0" t="0" r="r" b="b"/>
            <a:pathLst>
              <a:path w="21600" h="21600" extrusionOk="0">
                <a:moveTo>
                  <a:pt x="8894" y="21600"/>
                </a:moveTo>
                <a:lnTo>
                  <a:pt x="6353" y="21600"/>
                </a:lnTo>
                <a:lnTo>
                  <a:pt x="3812" y="17280"/>
                </a:lnTo>
                <a:lnTo>
                  <a:pt x="0" y="17280"/>
                </a:lnTo>
                <a:lnTo>
                  <a:pt x="0" y="8640"/>
                </a:lnTo>
                <a:lnTo>
                  <a:pt x="8894" y="8640"/>
                </a:lnTo>
                <a:lnTo>
                  <a:pt x="10165" y="4320"/>
                </a:lnTo>
                <a:lnTo>
                  <a:pt x="12706" y="4320"/>
                </a:lnTo>
                <a:lnTo>
                  <a:pt x="16518" y="0"/>
                </a:lnTo>
                <a:lnTo>
                  <a:pt x="19059" y="0"/>
                </a:lnTo>
                <a:lnTo>
                  <a:pt x="19059" y="4320"/>
                </a:lnTo>
                <a:lnTo>
                  <a:pt x="20329" y="4320"/>
                </a:lnTo>
                <a:lnTo>
                  <a:pt x="20329" y="8640"/>
                </a:lnTo>
                <a:lnTo>
                  <a:pt x="21600" y="12960"/>
                </a:lnTo>
                <a:lnTo>
                  <a:pt x="21600" y="17280"/>
                </a:lnTo>
                <a:lnTo>
                  <a:pt x="19059" y="17280"/>
                </a:lnTo>
                <a:lnTo>
                  <a:pt x="17788" y="21600"/>
                </a:lnTo>
                <a:lnTo>
                  <a:pt x="8894" y="2160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34" name="Freeform 337"/>
          <p:cNvSpPr/>
          <p:nvPr/>
        </p:nvSpPr>
        <p:spPr>
          <a:xfrm>
            <a:off x="7417103" y="4021563"/>
            <a:ext cx="48626" cy="20129"/>
          </a:xfrm>
          <a:custGeom>
            <a:avLst/>
            <a:gdLst/>
            <a:ahLst/>
            <a:cxnLst>
              <a:cxn ang="0">
                <a:pos x="wd2" y="hd2"/>
              </a:cxn>
              <a:cxn ang="5400000">
                <a:pos x="wd2" y="hd2"/>
              </a:cxn>
              <a:cxn ang="10800000">
                <a:pos x="wd2" y="hd2"/>
              </a:cxn>
              <a:cxn ang="16200000">
                <a:pos x="wd2" y="hd2"/>
              </a:cxn>
            </a:cxnLst>
            <a:rect l="0" t="0" r="r" b="b"/>
            <a:pathLst>
              <a:path w="21600" h="21600" extrusionOk="0">
                <a:moveTo>
                  <a:pt x="10800" y="15429"/>
                </a:moveTo>
                <a:lnTo>
                  <a:pt x="9257" y="15429"/>
                </a:lnTo>
                <a:lnTo>
                  <a:pt x="6171" y="18514"/>
                </a:lnTo>
                <a:lnTo>
                  <a:pt x="3086" y="18514"/>
                </a:lnTo>
                <a:lnTo>
                  <a:pt x="1543" y="21600"/>
                </a:lnTo>
                <a:lnTo>
                  <a:pt x="0" y="18514"/>
                </a:lnTo>
                <a:lnTo>
                  <a:pt x="0" y="6171"/>
                </a:lnTo>
                <a:lnTo>
                  <a:pt x="1543" y="6171"/>
                </a:lnTo>
                <a:lnTo>
                  <a:pt x="4629" y="3086"/>
                </a:lnTo>
                <a:lnTo>
                  <a:pt x="15429" y="3086"/>
                </a:lnTo>
                <a:lnTo>
                  <a:pt x="18514" y="0"/>
                </a:lnTo>
                <a:lnTo>
                  <a:pt x="21600" y="0"/>
                </a:lnTo>
                <a:lnTo>
                  <a:pt x="21600" y="3086"/>
                </a:lnTo>
                <a:lnTo>
                  <a:pt x="18514" y="9257"/>
                </a:lnTo>
                <a:lnTo>
                  <a:pt x="18514" y="12343"/>
                </a:lnTo>
                <a:lnTo>
                  <a:pt x="16971" y="15429"/>
                </a:lnTo>
                <a:lnTo>
                  <a:pt x="10800" y="15429"/>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35" name="Freeform 338"/>
          <p:cNvSpPr/>
          <p:nvPr/>
        </p:nvSpPr>
        <p:spPr>
          <a:xfrm>
            <a:off x="7417103" y="4021563"/>
            <a:ext cx="48626" cy="20129"/>
          </a:xfrm>
          <a:custGeom>
            <a:avLst/>
            <a:gdLst/>
            <a:ahLst/>
            <a:cxnLst>
              <a:cxn ang="0">
                <a:pos x="wd2" y="hd2"/>
              </a:cxn>
              <a:cxn ang="5400000">
                <a:pos x="wd2" y="hd2"/>
              </a:cxn>
              <a:cxn ang="10800000">
                <a:pos x="wd2" y="hd2"/>
              </a:cxn>
              <a:cxn ang="16200000">
                <a:pos x="wd2" y="hd2"/>
              </a:cxn>
            </a:cxnLst>
            <a:rect l="0" t="0" r="r" b="b"/>
            <a:pathLst>
              <a:path w="21600" h="21600" extrusionOk="0">
                <a:moveTo>
                  <a:pt x="10800" y="15429"/>
                </a:moveTo>
                <a:lnTo>
                  <a:pt x="9257" y="15429"/>
                </a:lnTo>
                <a:lnTo>
                  <a:pt x="6171" y="18514"/>
                </a:lnTo>
                <a:lnTo>
                  <a:pt x="3086" y="18514"/>
                </a:lnTo>
                <a:lnTo>
                  <a:pt x="1543" y="21600"/>
                </a:lnTo>
                <a:lnTo>
                  <a:pt x="0" y="18514"/>
                </a:lnTo>
                <a:lnTo>
                  <a:pt x="0" y="6171"/>
                </a:lnTo>
                <a:lnTo>
                  <a:pt x="1543" y="6171"/>
                </a:lnTo>
                <a:lnTo>
                  <a:pt x="4629" y="3086"/>
                </a:lnTo>
                <a:lnTo>
                  <a:pt x="15429" y="3086"/>
                </a:lnTo>
                <a:lnTo>
                  <a:pt x="18514" y="0"/>
                </a:lnTo>
                <a:lnTo>
                  <a:pt x="21600" y="0"/>
                </a:lnTo>
                <a:lnTo>
                  <a:pt x="21600" y="3086"/>
                </a:lnTo>
                <a:lnTo>
                  <a:pt x="18514" y="9257"/>
                </a:lnTo>
                <a:lnTo>
                  <a:pt x="18514" y="12343"/>
                </a:lnTo>
                <a:lnTo>
                  <a:pt x="16971" y="15429"/>
                </a:lnTo>
                <a:lnTo>
                  <a:pt x="10800" y="15429"/>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36" name="Freeform 339"/>
          <p:cNvSpPr/>
          <p:nvPr/>
        </p:nvSpPr>
        <p:spPr>
          <a:xfrm>
            <a:off x="6948219" y="3719646"/>
            <a:ext cx="90305" cy="48883"/>
          </a:xfrm>
          <a:custGeom>
            <a:avLst/>
            <a:gdLst/>
            <a:ahLst/>
            <a:cxnLst>
              <a:cxn ang="0">
                <a:pos x="wd2" y="hd2"/>
              </a:cxn>
              <a:cxn ang="5400000">
                <a:pos x="wd2" y="hd2"/>
              </a:cxn>
              <a:cxn ang="10800000">
                <a:pos x="wd2" y="hd2"/>
              </a:cxn>
              <a:cxn ang="16200000">
                <a:pos x="wd2" y="hd2"/>
              </a:cxn>
            </a:cxnLst>
            <a:rect l="0" t="0" r="r" b="b"/>
            <a:pathLst>
              <a:path w="21600" h="21600" extrusionOk="0">
                <a:moveTo>
                  <a:pt x="21600" y="5082"/>
                </a:moveTo>
                <a:lnTo>
                  <a:pt x="19938" y="7624"/>
                </a:lnTo>
                <a:lnTo>
                  <a:pt x="19108" y="10165"/>
                </a:lnTo>
                <a:lnTo>
                  <a:pt x="18277" y="10165"/>
                </a:lnTo>
                <a:lnTo>
                  <a:pt x="18277" y="11435"/>
                </a:lnTo>
                <a:lnTo>
                  <a:pt x="17446" y="11435"/>
                </a:lnTo>
                <a:lnTo>
                  <a:pt x="14123" y="13976"/>
                </a:lnTo>
                <a:lnTo>
                  <a:pt x="13292" y="13976"/>
                </a:lnTo>
                <a:lnTo>
                  <a:pt x="12462" y="15247"/>
                </a:lnTo>
                <a:lnTo>
                  <a:pt x="11631" y="15247"/>
                </a:lnTo>
                <a:lnTo>
                  <a:pt x="10800" y="17788"/>
                </a:lnTo>
                <a:lnTo>
                  <a:pt x="9969" y="19059"/>
                </a:lnTo>
                <a:lnTo>
                  <a:pt x="9969" y="20329"/>
                </a:lnTo>
                <a:lnTo>
                  <a:pt x="8308" y="21600"/>
                </a:lnTo>
                <a:lnTo>
                  <a:pt x="8308" y="17788"/>
                </a:lnTo>
                <a:lnTo>
                  <a:pt x="7477" y="16518"/>
                </a:lnTo>
                <a:lnTo>
                  <a:pt x="7477" y="12706"/>
                </a:lnTo>
                <a:lnTo>
                  <a:pt x="6646" y="12706"/>
                </a:lnTo>
                <a:lnTo>
                  <a:pt x="5815" y="11435"/>
                </a:lnTo>
                <a:lnTo>
                  <a:pt x="4985" y="11435"/>
                </a:lnTo>
                <a:lnTo>
                  <a:pt x="1662" y="7624"/>
                </a:lnTo>
                <a:lnTo>
                  <a:pt x="0" y="0"/>
                </a:lnTo>
                <a:lnTo>
                  <a:pt x="831" y="0"/>
                </a:lnTo>
                <a:lnTo>
                  <a:pt x="4154" y="1271"/>
                </a:lnTo>
                <a:lnTo>
                  <a:pt x="5815" y="2541"/>
                </a:lnTo>
                <a:lnTo>
                  <a:pt x="6646" y="2541"/>
                </a:lnTo>
                <a:lnTo>
                  <a:pt x="8308" y="3812"/>
                </a:lnTo>
                <a:lnTo>
                  <a:pt x="9969" y="3812"/>
                </a:lnTo>
                <a:lnTo>
                  <a:pt x="9969" y="2541"/>
                </a:lnTo>
                <a:lnTo>
                  <a:pt x="12462" y="2541"/>
                </a:lnTo>
                <a:lnTo>
                  <a:pt x="13292" y="1271"/>
                </a:lnTo>
                <a:lnTo>
                  <a:pt x="14954" y="0"/>
                </a:lnTo>
                <a:lnTo>
                  <a:pt x="17446" y="0"/>
                </a:lnTo>
                <a:lnTo>
                  <a:pt x="17446" y="1271"/>
                </a:lnTo>
                <a:lnTo>
                  <a:pt x="19108" y="1271"/>
                </a:lnTo>
                <a:lnTo>
                  <a:pt x="19938" y="2541"/>
                </a:lnTo>
                <a:lnTo>
                  <a:pt x="21600" y="3812"/>
                </a:lnTo>
                <a:lnTo>
                  <a:pt x="21600" y="5082"/>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37" name="Freeform 340"/>
          <p:cNvSpPr/>
          <p:nvPr/>
        </p:nvSpPr>
        <p:spPr>
          <a:xfrm>
            <a:off x="6948219" y="3719646"/>
            <a:ext cx="90305" cy="48883"/>
          </a:xfrm>
          <a:custGeom>
            <a:avLst/>
            <a:gdLst/>
            <a:ahLst/>
            <a:cxnLst>
              <a:cxn ang="0">
                <a:pos x="wd2" y="hd2"/>
              </a:cxn>
              <a:cxn ang="5400000">
                <a:pos x="wd2" y="hd2"/>
              </a:cxn>
              <a:cxn ang="10800000">
                <a:pos x="wd2" y="hd2"/>
              </a:cxn>
              <a:cxn ang="16200000">
                <a:pos x="wd2" y="hd2"/>
              </a:cxn>
            </a:cxnLst>
            <a:rect l="0" t="0" r="r" b="b"/>
            <a:pathLst>
              <a:path w="21600" h="21600" extrusionOk="0">
                <a:moveTo>
                  <a:pt x="21600" y="5082"/>
                </a:moveTo>
                <a:lnTo>
                  <a:pt x="19938" y="7624"/>
                </a:lnTo>
                <a:lnTo>
                  <a:pt x="19108" y="10165"/>
                </a:lnTo>
                <a:lnTo>
                  <a:pt x="18277" y="10165"/>
                </a:lnTo>
                <a:lnTo>
                  <a:pt x="18277" y="11435"/>
                </a:lnTo>
                <a:lnTo>
                  <a:pt x="17446" y="11435"/>
                </a:lnTo>
                <a:lnTo>
                  <a:pt x="14123" y="13976"/>
                </a:lnTo>
                <a:lnTo>
                  <a:pt x="13292" y="13976"/>
                </a:lnTo>
                <a:lnTo>
                  <a:pt x="12462" y="15247"/>
                </a:lnTo>
                <a:lnTo>
                  <a:pt x="11631" y="15247"/>
                </a:lnTo>
                <a:lnTo>
                  <a:pt x="10800" y="17788"/>
                </a:lnTo>
                <a:lnTo>
                  <a:pt x="9969" y="19059"/>
                </a:lnTo>
                <a:lnTo>
                  <a:pt x="9969" y="20329"/>
                </a:lnTo>
                <a:lnTo>
                  <a:pt x="8308" y="21600"/>
                </a:lnTo>
                <a:lnTo>
                  <a:pt x="8308" y="17788"/>
                </a:lnTo>
                <a:lnTo>
                  <a:pt x="7477" y="16518"/>
                </a:lnTo>
                <a:lnTo>
                  <a:pt x="7477" y="12706"/>
                </a:lnTo>
                <a:lnTo>
                  <a:pt x="6646" y="12706"/>
                </a:lnTo>
                <a:lnTo>
                  <a:pt x="5815" y="11435"/>
                </a:lnTo>
                <a:lnTo>
                  <a:pt x="4985" y="11435"/>
                </a:lnTo>
                <a:lnTo>
                  <a:pt x="1662" y="7624"/>
                </a:lnTo>
                <a:lnTo>
                  <a:pt x="0" y="0"/>
                </a:lnTo>
                <a:lnTo>
                  <a:pt x="831" y="0"/>
                </a:lnTo>
                <a:lnTo>
                  <a:pt x="4154" y="1271"/>
                </a:lnTo>
                <a:lnTo>
                  <a:pt x="5815" y="2541"/>
                </a:lnTo>
                <a:lnTo>
                  <a:pt x="6646" y="2541"/>
                </a:lnTo>
                <a:lnTo>
                  <a:pt x="8308" y="3812"/>
                </a:lnTo>
                <a:lnTo>
                  <a:pt x="9969" y="3812"/>
                </a:lnTo>
                <a:lnTo>
                  <a:pt x="9969" y="2541"/>
                </a:lnTo>
                <a:lnTo>
                  <a:pt x="12462" y="2541"/>
                </a:lnTo>
                <a:lnTo>
                  <a:pt x="13292" y="1271"/>
                </a:lnTo>
                <a:lnTo>
                  <a:pt x="14954" y="0"/>
                </a:lnTo>
                <a:lnTo>
                  <a:pt x="17446" y="0"/>
                </a:lnTo>
                <a:lnTo>
                  <a:pt x="17446" y="1271"/>
                </a:lnTo>
                <a:lnTo>
                  <a:pt x="19108" y="1271"/>
                </a:lnTo>
                <a:lnTo>
                  <a:pt x="19938" y="2541"/>
                </a:lnTo>
                <a:lnTo>
                  <a:pt x="21600" y="3812"/>
                </a:lnTo>
                <a:lnTo>
                  <a:pt x="21600" y="5082"/>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38" name="Freeform 341"/>
          <p:cNvSpPr/>
          <p:nvPr/>
        </p:nvSpPr>
        <p:spPr>
          <a:xfrm>
            <a:off x="6982951" y="3728272"/>
            <a:ext cx="97252" cy="112142"/>
          </a:xfrm>
          <a:custGeom>
            <a:avLst/>
            <a:gdLst/>
            <a:ahLst/>
            <a:cxnLst>
              <a:cxn ang="0">
                <a:pos x="wd2" y="hd2"/>
              </a:cxn>
              <a:cxn ang="5400000">
                <a:pos x="wd2" y="hd2"/>
              </a:cxn>
              <a:cxn ang="10800000">
                <a:pos x="wd2" y="hd2"/>
              </a:cxn>
              <a:cxn ang="16200000">
                <a:pos x="wd2" y="hd2"/>
              </a:cxn>
            </a:cxnLst>
            <a:rect l="0" t="0" r="r" b="b"/>
            <a:pathLst>
              <a:path w="21600" h="21600" extrusionOk="0">
                <a:moveTo>
                  <a:pt x="21600" y="2215"/>
                </a:moveTo>
                <a:lnTo>
                  <a:pt x="21600" y="4985"/>
                </a:lnTo>
                <a:lnTo>
                  <a:pt x="20829" y="4985"/>
                </a:lnTo>
                <a:lnTo>
                  <a:pt x="17743" y="5538"/>
                </a:lnTo>
                <a:lnTo>
                  <a:pt x="15429" y="5538"/>
                </a:lnTo>
                <a:lnTo>
                  <a:pt x="13886" y="6092"/>
                </a:lnTo>
                <a:lnTo>
                  <a:pt x="13114" y="6092"/>
                </a:lnTo>
                <a:lnTo>
                  <a:pt x="11571" y="6646"/>
                </a:lnTo>
                <a:lnTo>
                  <a:pt x="10800" y="6646"/>
                </a:lnTo>
                <a:lnTo>
                  <a:pt x="10029" y="7200"/>
                </a:lnTo>
                <a:lnTo>
                  <a:pt x="9257" y="7200"/>
                </a:lnTo>
                <a:lnTo>
                  <a:pt x="8486" y="7754"/>
                </a:lnTo>
                <a:lnTo>
                  <a:pt x="8486" y="8308"/>
                </a:lnTo>
                <a:lnTo>
                  <a:pt x="7714" y="8308"/>
                </a:lnTo>
                <a:lnTo>
                  <a:pt x="7714" y="9415"/>
                </a:lnTo>
                <a:lnTo>
                  <a:pt x="8486" y="9969"/>
                </a:lnTo>
                <a:lnTo>
                  <a:pt x="8486" y="10523"/>
                </a:lnTo>
                <a:lnTo>
                  <a:pt x="9257" y="11077"/>
                </a:lnTo>
                <a:lnTo>
                  <a:pt x="9257" y="12185"/>
                </a:lnTo>
                <a:lnTo>
                  <a:pt x="10029" y="12738"/>
                </a:lnTo>
                <a:lnTo>
                  <a:pt x="10800" y="13846"/>
                </a:lnTo>
                <a:lnTo>
                  <a:pt x="11571" y="13846"/>
                </a:lnTo>
                <a:lnTo>
                  <a:pt x="11571" y="14400"/>
                </a:lnTo>
                <a:lnTo>
                  <a:pt x="12343" y="14400"/>
                </a:lnTo>
                <a:lnTo>
                  <a:pt x="13114" y="14954"/>
                </a:lnTo>
                <a:lnTo>
                  <a:pt x="14657" y="15508"/>
                </a:lnTo>
                <a:lnTo>
                  <a:pt x="16200" y="15508"/>
                </a:lnTo>
                <a:lnTo>
                  <a:pt x="16200" y="16062"/>
                </a:lnTo>
                <a:lnTo>
                  <a:pt x="16971" y="16062"/>
                </a:lnTo>
                <a:lnTo>
                  <a:pt x="17743" y="16615"/>
                </a:lnTo>
                <a:lnTo>
                  <a:pt x="17743" y="17169"/>
                </a:lnTo>
                <a:lnTo>
                  <a:pt x="18514" y="17723"/>
                </a:lnTo>
                <a:lnTo>
                  <a:pt x="18514" y="18277"/>
                </a:lnTo>
                <a:lnTo>
                  <a:pt x="19286" y="18831"/>
                </a:lnTo>
                <a:lnTo>
                  <a:pt x="19286" y="19938"/>
                </a:lnTo>
                <a:lnTo>
                  <a:pt x="20057" y="20492"/>
                </a:lnTo>
                <a:lnTo>
                  <a:pt x="20057" y="21046"/>
                </a:lnTo>
                <a:lnTo>
                  <a:pt x="19286" y="21600"/>
                </a:lnTo>
                <a:lnTo>
                  <a:pt x="19286" y="21046"/>
                </a:lnTo>
                <a:lnTo>
                  <a:pt x="18514" y="21046"/>
                </a:lnTo>
                <a:lnTo>
                  <a:pt x="17743" y="20492"/>
                </a:lnTo>
                <a:lnTo>
                  <a:pt x="17743" y="19938"/>
                </a:lnTo>
                <a:lnTo>
                  <a:pt x="16971" y="18831"/>
                </a:lnTo>
                <a:lnTo>
                  <a:pt x="13886" y="16615"/>
                </a:lnTo>
                <a:lnTo>
                  <a:pt x="13114" y="16615"/>
                </a:lnTo>
                <a:lnTo>
                  <a:pt x="12343" y="16062"/>
                </a:lnTo>
                <a:lnTo>
                  <a:pt x="10800" y="15508"/>
                </a:lnTo>
                <a:lnTo>
                  <a:pt x="10029" y="15508"/>
                </a:lnTo>
                <a:lnTo>
                  <a:pt x="7714" y="14954"/>
                </a:lnTo>
                <a:lnTo>
                  <a:pt x="6943" y="14400"/>
                </a:lnTo>
                <a:lnTo>
                  <a:pt x="5400" y="14400"/>
                </a:lnTo>
                <a:lnTo>
                  <a:pt x="5400" y="13846"/>
                </a:lnTo>
                <a:lnTo>
                  <a:pt x="4629" y="13292"/>
                </a:lnTo>
                <a:lnTo>
                  <a:pt x="5400" y="12738"/>
                </a:lnTo>
                <a:lnTo>
                  <a:pt x="5400" y="11077"/>
                </a:lnTo>
                <a:lnTo>
                  <a:pt x="4629" y="11077"/>
                </a:lnTo>
                <a:lnTo>
                  <a:pt x="4629" y="10523"/>
                </a:lnTo>
                <a:lnTo>
                  <a:pt x="3857" y="10523"/>
                </a:lnTo>
                <a:lnTo>
                  <a:pt x="3857" y="9969"/>
                </a:lnTo>
                <a:lnTo>
                  <a:pt x="2314" y="9969"/>
                </a:lnTo>
                <a:lnTo>
                  <a:pt x="1543" y="9415"/>
                </a:lnTo>
                <a:lnTo>
                  <a:pt x="771" y="9415"/>
                </a:lnTo>
                <a:lnTo>
                  <a:pt x="771" y="8862"/>
                </a:lnTo>
                <a:lnTo>
                  <a:pt x="0" y="8862"/>
                </a:lnTo>
                <a:lnTo>
                  <a:pt x="0" y="7754"/>
                </a:lnTo>
                <a:lnTo>
                  <a:pt x="2314" y="6092"/>
                </a:lnTo>
                <a:lnTo>
                  <a:pt x="3086" y="4985"/>
                </a:lnTo>
                <a:lnTo>
                  <a:pt x="3857" y="4985"/>
                </a:lnTo>
                <a:lnTo>
                  <a:pt x="4629" y="4431"/>
                </a:lnTo>
                <a:lnTo>
                  <a:pt x="5400" y="4431"/>
                </a:lnTo>
                <a:lnTo>
                  <a:pt x="8486" y="3323"/>
                </a:lnTo>
                <a:lnTo>
                  <a:pt x="9257" y="3323"/>
                </a:lnTo>
                <a:lnTo>
                  <a:pt x="9257" y="2769"/>
                </a:lnTo>
                <a:lnTo>
                  <a:pt x="10029" y="2769"/>
                </a:lnTo>
                <a:lnTo>
                  <a:pt x="10800" y="2215"/>
                </a:lnTo>
                <a:lnTo>
                  <a:pt x="11571" y="1108"/>
                </a:lnTo>
                <a:lnTo>
                  <a:pt x="12343" y="554"/>
                </a:lnTo>
                <a:lnTo>
                  <a:pt x="12343" y="0"/>
                </a:lnTo>
                <a:lnTo>
                  <a:pt x="13114" y="554"/>
                </a:lnTo>
                <a:lnTo>
                  <a:pt x="14657" y="554"/>
                </a:lnTo>
                <a:lnTo>
                  <a:pt x="14657" y="1108"/>
                </a:lnTo>
                <a:lnTo>
                  <a:pt x="16971" y="1108"/>
                </a:lnTo>
                <a:lnTo>
                  <a:pt x="18514" y="1662"/>
                </a:lnTo>
                <a:lnTo>
                  <a:pt x="21600" y="2215"/>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39" name="Freeform 342"/>
          <p:cNvSpPr/>
          <p:nvPr/>
        </p:nvSpPr>
        <p:spPr>
          <a:xfrm>
            <a:off x="6982951" y="3728272"/>
            <a:ext cx="97252" cy="112142"/>
          </a:xfrm>
          <a:custGeom>
            <a:avLst/>
            <a:gdLst/>
            <a:ahLst/>
            <a:cxnLst>
              <a:cxn ang="0">
                <a:pos x="wd2" y="hd2"/>
              </a:cxn>
              <a:cxn ang="5400000">
                <a:pos x="wd2" y="hd2"/>
              </a:cxn>
              <a:cxn ang="10800000">
                <a:pos x="wd2" y="hd2"/>
              </a:cxn>
              <a:cxn ang="16200000">
                <a:pos x="wd2" y="hd2"/>
              </a:cxn>
            </a:cxnLst>
            <a:rect l="0" t="0" r="r" b="b"/>
            <a:pathLst>
              <a:path w="21600" h="21600" extrusionOk="0">
                <a:moveTo>
                  <a:pt x="21600" y="2215"/>
                </a:moveTo>
                <a:lnTo>
                  <a:pt x="21600" y="4985"/>
                </a:lnTo>
                <a:lnTo>
                  <a:pt x="20829" y="4985"/>
                </a:lnTo>
                <a:lnTo>
                  <a:pt x="17743" y="5538"/>
                </a:lnTo>
                <a:lnTo>
                  <a:pt x="15429" y="5538"/>
                </a:lnTo>
                <a:lnTo>
                  <a:pt x="13886" y="6092"/>
                </a:lnTo>
                <a:lnTo>
                  <a:pt x="13114" y="6092"/>
                </a:lnTo>
                <a:lnTo>
                  <a:pt x="11571" y="6646"/>
                </a:lnTo>
                <a:lnTo>
                  <a:pt x="10800" y="6646"/>
                </a:lnTo>
                <a:lnTo>
                  <a:pt x="10029" y="7200"/>
                </a:lnTo>
                <a:lnTo>
                  <a:pt x="9257" y="7200"/>
                </a:lnTo>
                <a:lnTo>
                  <a:pt x="8486" y="7754"/>
                </a:lnTo>
                <a:lnTo>
                  <a:pt x="8486" y="8308"/>
                </a:lnTo>
                <a:lnTo>
                  <a:pt x="7714" y="8308"/>
                </a:lnTo>
                <a:lnTo>
                  <a:pt x="7714" y="9415"/>
                </a:lnTo>
                <a:lnTo>
                  <a:pt x="8486" y="9969"/>
                </a:lnTo>
                <a:lnTo>
                  <a:pt x="8486" y="10523"/>
                </a:lnTo>
                <a:lnTo>
                  <a:pt x="9257" y="11077"/>
                </a:lnTo>
                <a:lnTo>
                  <a:pt x="9257" y="12185"/>
                </a:lnTo>
                <a:lnTo>
                  <a:pt x="10029" y="12738"/>
                </a:lnTo>
                <a:lnTo>
                  <a:pt x="10800" y="13846"/>
                </a:lnTo>
                <a:lnTo>
                  <a:pt x="11571" y="13846"/>
                </a:lnTo>
                <a:lnTo>
                  <a:pt x="11571" y="14400"/>
                </a:lnTo>
                <a:lnTo>
                  <a:pt x="12343" y="14400"/>
                </a:lnTo>
                <a:lnTo>
                  <a:pt x="13114" y="14954"/>
                </a:lnTo>
                <a:lnTo>
                  <a:pt x="14657" y="15508"/>
                </a:lnTo>
                <a:lnTo>
                  <a:pt x="16200" y="15508"/>
                </a:lnTo>
                <a:lnTo>
                  <a:pt x="16200" y="16062"/>
                </a:lnTo>
                <a:lnTo>
                  <a:pt x="16971" y="16062"/>
                </a:lnTo>
                <a:lnTo>
                  <a:pt x="17743" y="16615"/>
                </a:lnTo>
                <a:lnTo>
                  <a:pt x="17743" y="17169"/>
                </a:lnTo>
                <a:lnTo>
                  <a:pt x="18514" y="17723"/>
                </a:lnTo>
                <a:lnTo>
                  <a:pt x="18514" y="18277"/>
                </a:lnTo>
                <a:lnTo>
                  <a:pt x="19286" y="18831"/>
                </a:lnTo>
                <a:lnTo>
                  <a:pt x="19286" y="19938"/>
                </a:lnTo>
                <a:lnTo>
                  <a:pt x="20057" y="20492"/>
                </a:lnTo>
                <a:lnTo>
                  <a:pt x="20057" y="21046"/>
                </a:lnTo>
                <a:lnTo>
                  <a:pt x="19286" y="21600"/>
                </a:lnTo>
                <a:lnTo>
                  <a:pt x="19286" y="21046"/>
                </a:lnTo>
                <a:lnTo>
                  <a:pt x="18514" y="21046"/>
                </a:lnTo>
                <a:lnTo>
                  <a:pt x="17743" y="20492"/>
                </a:lnTo>
                <a:lnTo>
                  <a:pt x="17743" y="19938"/>
                </a:lnTo>
                <a:lnTo>
                  <a:pt x="16971" y="18831"/>
                </a:lnTo>
                <a:lnTo>
                  <a:pt x="13886" y="16615"/>
                </a:lnTo>
                <a:lnTo>
                  <a:pt x="13114" y="16615"/>
                </a:lnTo>
                <a:lnTo>
                  <a:pt x="12343" y="16062"/>
                </a:lnTo>
                <a:lnTo>
                  <a:pt x="10800" y="15508"/>
                </a:lnTo>
                <a:lnTo>
                  <a:pt x="10029" y="15508"/>
                </a:lnTo>
                <a:lnTo>
                  <a:pt x="7714" y="14954"/>
                </a:lnTo>
                <a:lnTo>
                  <a:pt x="6943" y="14400"/>
                </a:lnTo>
                <a:lnTo>
                  <a:pt x="5400" y="14400"/>
                </a:lnTo>
                <a:lnTo>
                  <a:pt x="5400" y="13846"/>
                </a:lnTo>
                <a:lnTo>
                  <a:pt x="4629" y="13292"/>
                </a:lnTo>
                <a:lnTo>
                  <a:pt x="5400" y="12738"/>
                </a:lnTo>
                <a:lnTo>
                  <a:pt x="5400" y="11077"/>
                </a:lnTo>
                <a:lnTo>
                  <a:pt x="4629" y="11077"/>
                </a:lnTo>
                <a:lnTo>
                  <a:pt x="4629" y="10523"/>
                </a:lnTo>
                <a:lnTo>
                  <a:pt x="3857" y="10523"/>
                </a:lnTo>
                <a:lnTo>
                  <a:pt x="3857" y="9969"/>
                </a:lnTo>
                <a:lnTo>
                  <a:pt x="2314" y="9969"/>
                </a:lnTo>
                <a:lnTo>
                  <a:pt x="1543" y="9415"/>
                </a:lnTo>
                <a:lnTo>
                  <a:pt x="771" y="9415"/>
                </a:lnTo>
                <a:lnTo>
                  <a:pt x="771" y="8862"/>
                </a:lnTo>
                <a:lnTo>
                  <a:pt x="0" y="8862"/>
                </a:lnTo>
                <a:lnTo>
                  <a:pt x="0" y="7754"/>
                </a:lnTo>
                <a:lnTo>
                  <a:pt x="2314" y="6092"/>
                </a:lnTo>
                <a:lnTo>
                  <a:pt x="3086" y="4985"/>
                </a:lnTo>
                <a:lnTo>
                  <a:pt x="3857" y="4985"/>
                </a:lnTo>
                <a:lnTo>
                  <a:pt x="4629" y="4431"/>
                </a:lnTo>
                <a:lnTo>
                  <a:pt x="5400" y="4431"/>
                </a:lnTo>
                <a:lnTo>
                  <a:pt x="8486" y="3323"/>
                </a:lnTo>
                <a:lnTo>
                  <a:pt x="9257" y="3323"/>
                </a:lnTo>
                <a:lnTo>
                  <a:pt x="9257" y="2769"/>
                </a:lnTo>
                <a:lnTo>
                  <a:pt x="10029" y="2769"/>
                </a:lnTo>
                <a:lnTo>
                  <a:pt x="10800" y="2215"/>
                </a:lnTo>
                <a:lnTo>
                  <a:pt x="11571" y="1108"/>
                </a:lnTo>
                <a:lnTo>
                  <a:pt x="12343" y="554"/>
                </a:lnTo>
                <a:lnTo>
                  <a:pt x="12343" y="0"/>
                </a:lnTo>
                <a:lnTo>
                  <a:pt x="13114" y="554"/>
                </a:lnTo>
                <a:lnTo>
                  <a:pt x="14657" y="554"/>
                </a:lnTo>
                <a:lnTo>
                  <a:pt x="14657" y="1108"/>
                </a:lnTo>
                <a:lnTo>
                  <a:pt x="16971" y="1108"/>
                </a:lnTo>
                <a:lnTo>
                  <a:pt x="18514" y="1662"/>
                </a:lnTo>
                <a:lnTo>
                  <a:pt x="21600" y="2215"/>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40" name="Freeform 343"/>
          <p:cNvSpPr/>
          <p:nvPr/>
        </p:nvSpPr>
        <p:spPr>
          <a:xfrm>
            <a:off x="7135772" y="3846164"/>
            <a:ext cx="45153" cy="316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9818"/>
                </a:lnTo>
                <a:lnTo>
                  <a:pt x="19938" y="11782"/>
                </a:lnTo>
                <a:lnTo>
                  <a:pt x="18277" y="15709"/>
                </a:lnTo>
                <a:lnTo>
                  <a:pt x="14954" y="17673"/>
                </a:lnTo>
                <a:lnTo>
                  <a:pt x="11631" y="21600"/>
                </a:lnTo>
                <a:lnTo>
                  <a:pt x="6646" y="21600"/>
                </a:lnTo>
                <a:lnTo>
                  <a:pt x="4985" y="19636"/>
                </a:lnTo>
                <a:lnTo>
                  <a:pt x="1662" y="19636"/>
                </a:lnTo>
                <a:lnTo>
                  <a:pt x="1662" y="17673"/>
                </a:lnTo>
                <a:lnTo>
                  <a:pt x="0" y="7855"/>
                </a:lnTo>
                <a:lnTo>
                  <a:pt x="9969" y="5891"/>
                </a:lnTo>
                <a:lnTo>
                  <a:pt x="13292" y="1964"/>
                </a:lnTo>
                <a:lnTo>
                  <a:pt x="14954" y="1964"/>
                </a:lnTo>
                <a:lnTo>
                  <a:pt x="16615" y="0"/>
                </a:lnTo>
                <a:lnTo>
                  <a:pt x="21600" y="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41" name="Freeform 344"/>
          <p:cNvSpPr/>
          <p:nvPr/>
        </p:nvSpPr>
        <p:spPr>
          <a:xfrm>
            <a:off x="7135772" y="3846164"/>
            <a:ext cx="45153" cy="316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9818"/>
                </a:lnTo>
                <a:lnTo>
                  <a:pt x="19938" y="11782"/>
                </a:lnTo>
                <a:lnTo>
                  <a:pt x="18277" y="15709"/>
                </a:lnTo>
                <a:lnTo>
                  <a:pt x="14954" y="17673"/>
                </a:lnTo>
                <a:lnTo>
                  <a:pt x="11631" y="21600"/>
                </a:lnTo>
                <a:lnTo>
                  <a:pt x="6646" y="21600"/>
                </a:lnTo>
                <a:lnTo>
                  <a:pt x="4985" y="19636"/>
                </a:lnTo>
                <a:lnTo>
                  <a:pt x="1662" y="19636"/>
                </a:lnTo>
                <a:lnTo>
                  <a:pt x="1662" y="17673"/>
                </a:lnTo>
                <a:lnTo>
                  <a:pt x="0" y="7855"/>
                </a:lnTo>
                <a:lnTo>
                  <a:pt x="9969" y="5891"/>
                </a:lnTo>
                <a:lnTo>
                  <a:pt x="13292" y="1964"/>
                </a:lnTo>
                <a:lnTo>
                  <a:pt x="14954" y="1964"/>
                </a:lnTo>
                <a:lnTo>
                  <a:pt x="16615" y="0"/>
                </a:lnTo>
                <a:lnTo>
                  <a:pt x="21600" y="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42" name="Freeform 345"/>
          <p:cNvSpPr/>
          <p:nvPr/>
        </p:nvSpPr>
        <p:spPr>
          <a:xfrm>
            <a:off x="7121880" y="3828910"/>
            <a:ext cx="34734" cy="28755"/>
          </a:xfrm>
          <a:custGeom>
            <a:avLst/>
            <a:gdLst/>
            <a:ahLst/>
            <a:cxnLst>
              <a:cxn ang="0">
                <a:pos x="wd2" y="hd2"/>
              </a:cxn>
              <a:cxn ang="5400000">
                <a:pos x="wd2" y="hd2"/>
              </a:cxn>
              <a:cxn ang="10800000">
                <a:pos x="wd2" y="hd2"/>
              </a:cxn>
              <a:cxn ang="16200000">
                <a:pos x="wd2" y="hd2"/>
              </a:cxn>
            </a:cxnLst>
            <a:rect l="0" t="0" r="r" b="b"/>
            <a:pathLst>
              <a:path w="21600" h="21600" extrusionOk="0">
                <a:moveTo>
                  <a:pt x="0" y="2160"/>
                </a:moveTo>
                <a:lnTo>
                  <a:pt x="4320" y="0"/>
                </a:lnTo>
                <a:lnTo>
                  <a:pt x="6480" y="0"/>
                </a:lnTo>
                <a:lnTo>
                  <a:pt x="10800" y="4320"/>
                </a:lnTo>
                <a:lnTo>
                  <a:pt x="12960" y="4320"/>
                </a:lnTo>
                <a:lnTo>
                  <a:pt x="15120" y="6480"/>
                </a:lnTo>
                <a:lnTo>
                  <a:pt x="17280" y="6480"/>
                </a:lnTo>
                <a:lnTo>
                  <a:pt x="17280" y="8640"/>
                </a:lnTo>
                <a:lnTo>
                  <a:pt x="19440" y="10800"/>
                </a:lnTo>
                <a:lnTo>
                  <a:pt x="19440" y="15120"/>
                </a:lnTo>
                <a:lnTo>
                  <a:pt x="21600" y="15120"/>
                </a:lnTo>
                <a:lnTo>
                  <a:pt x="21600" y="19440"/>
                </a:lnTo>
                <a:lnTo>
                  <a:pt x="8640" y="21600"/>
                </a:lnTo>
                <a:lnTo>
                  <a:pt x="8640" y="19440"/>
                </a:lnTo>
                <a:lnTo>
                  <a:pt x="6480" y="17280"/>
                </a:lnTo>
                <a:lnTo>
                  <a:pt x="6480" y="12960"/>
                </a:lnTo>
                <a:lnTo>
                  <a:pt x="2160" y="8640"/>
                </a:lnTo>
                <a:lnTo>
                  <a:pt x="0" y="216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43" name="Freeform 346"/>
          <p:cNvSpPr/>
          <p:nvPr/>
        </p:nvSpPr>
        <p:spPr>
          <a:xfrm>
            <a:off x="7121880" y="3828910"/>
            <a:ext cx="34734" cy="28755"/>
          </a:xfrm>
          <a:custGeom>
            <a:avLst/>
            <a:gdLst/>
            <a:ahLst/>
            <a:cxnLst>
              <a:cxn ang="0">
                <a:pos x="wd2" y="hd2"/>
              </a:cxn>
              <a:cxn ang="5400000">
                <a:pos x="wd2" y="hd2"/>
              </a:cxn>
              <a:cxn ang="10800000">
                <a:pos x="wd2" y="hd2"/>
              </a:cxn>
              <a:cxn ang="16200000">
                <a:pos x="wd2" y="hd2"/>
              </a:cxn>
            </a:cxnLst>
            <a:rect l="0" t="0" r="r" b="b"/>
            <a:pathLst>
              <a:path w="21600" h="21600" extrusionOk="0">
                <a:moveTo>
                  <a:pt x="0" y="2160"/>
                </a:moveTo>
                <a:lnTo>
                  <a:pt x="4320" y="0"/>
                </a:lnTo>
                <a:lnTo>
                  <a:pt x="6480" y="0"/>
                </a:lnTo>
                <a:lnTo>
                  <a:pt x="10800" y="4320"/>
                </a:lnTo>
                <a:lnTo>
                  <a:pt x="12960" y="4320"/>
                </a:lnTo>
                <a:lnTo>
                  <a:pt x="15120" y="6480"/>
                </a:lnTo>
                <a:lnTo>
                  <a:pt x="17280" y="6480"/>
                </a:lnTo>
                <a:lnTo>
                  <a:pt x="17280" y="8640"/>
                </a:lnTo>
                <a:lnTo>
                  <a:pt x="19440" y="10800"/>
                </a:lnTo>
                <a:lnTo>
                  <a:pt x="19440" y="15120"/>
                </a:lnTo>
                <a:lnTo>
                  <a:pt x="21600" y="15120"/>
                </a:lnTo>
                <a:lnTo>
                  <a:pt x="21600" y="19440"/>
                </a:lnTo>
                <a:lnTo>
                  <a:pt x="8640" y="21600"/>
                </a:lnTo>
                <a:lnTo>
                  <a:pt x="8640" y="19440"/>
                </a:lnTo>
                <a:lnTo>
                  <a:pt x="6480" y="17280"/>
                </a:lnTo>
                <a:lnTo>
                  <a:pt x="6480" y="12960"/>
                </a:lnTo>
                <a:lnTo>
                  <a:pt x="2160" y="8640"/>
                </a:lnTo>
                <a:lnTo>
                  <a:pt x="0" y="216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44" name="Freeform 347"/>
          <p:cNvSpPr/>
          <p:nvPr/>
        </p:nvSpPr>
        <p:spPr>
          <a:xfrm>
            <a:off x="7080201" y="3814534"/>
            <a:ext cx="48626" cy="37381"/>
          </a:xfrm>
          <a:custGeom>
            <a:avLst/>
            <a:gdLst/>
            <a:ahLst/>
            <a:cxnLst>
              <a:cxn ang="0">
                <a:pos x="wd2" y="hd2"/>
              </a:cxn>
              <a:cxn ang="5400000">
                <a:pos x="wd2" y="hd2"/>
              </a:cxn>
              <a:cxn ang="10800000">
                <a:pos x="wd2" y="hd2"/>
              </a:cxn>
              <a:cxn ang="16200000">
                <a:pos x="wd2" y="hd2"/>
              </a:cxn>
            </a:cxnLst>
            <a:rect l="0" t="0" r="r" b="b"/>
            <a:pathLst>
              <a:path w="21600" h="21600" extrusionOk="0">
                <a:moveTo>
                  <a:pt x="0" y="16615"/>
                </a:moveTo>
                <a:lnTo>
                  <a:pt x="0" y="13292"/>
                </a:lnTo>
                <a:lnTo>
                  <a:pt x="1543" y="13292"/>
                </a:lnTo>
                <a:lnTo>
                  <a:pt x="1543" y="11631"/>
                </a:lnTo>
                <a:lnTo>
                  <a:pt x="4629" y="4985"/>
                </a:lnTo>
                <a:lnTo>
                  <a:pt x="4629" y="3323"/>
                </a:lnTo>
                <a:lnTo>
                  <a:pt x="6171" y="3323"/>
                </a:lnTo>
                <a:lnTo>
                  <a:pt x="9257" y="0"/>
                </a:lnTo>
                <a:lnTo>
                  <a:pt x="9257" y="1662"/>
                </a:lnTo>
                <a:lnTo>
                  <a:pt x="13886" y="1662"/>
                </a:lnTo>
                <a:lnTo>
                  <a:pt x="16971" y="3323"/>
                </a:lnTo>
                <a:lnTo>
                  <a:pt x="18514" y="3323"/>
                </a:lnTo>
                <a:lnTo>
                  <a:pt x="20057" y="4985"/>
                </a:lnTo>
                <a:lnTo>
                  <a:pt x="20057" y="6646"/>
                </a:lnTo>
                <a:lnTo>
                  <a:pt x="21600" y="8308"/>
                </a:lnTo>
                <a:lnTo>
                  <a:pt x="16971" y="9969"/>
                </a:lnTo>
                <a:lnTo>
                  <a:pt x="13886" y="9969"/>
                </a:lnTo>
                <a:lnTo>
                  <a:pt x="12343" y="11631"/>
                </a:lnTo>
                <a:lnTo>
                  <a:pt x="10800" y="11631"/>
                </a:lnTo>
                <a:lnTo>
                  <a:pt x="10800" y="18277"/>
                </a:lnTo>
                <a:lnTo>
                  <a:pt x="12343" y="21600"/>
                </a:lnTo>
                <a:lnTo>
                  <a:pt x="7714" y="21600"/>
                </a:lnTo>
                <a:lnTo>
                  <a:pt x="4629" y="19938"/>
                </a:lnTo>
                <a:lnTo>
                  <a:pt x="3086" y="19938"/>
                </a:lnTo>
                <a:lnTo>
                  <a:pt x="1543" y="18277"/>
                </a:lnTo>
                <a:lnTo>
                  <a:pt x="0" y="18277"/>
                </a:lnTo>
                <a:lnTo>
                  <a:pt x="0" y="16615"/>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45" name="Freeform 348"/>
          <p:cNvSpPr/>
          <p:nvPr/>
        </p:nvSpPr>
        <p:spPr>
          <a:xfrm>
            <a:off x="7080201" y="3814534"/>
            <a:ext cx="48626" cy="37381"/>
          </a:xfrm>
          <a:custGeom>
            <a:avLst/>
            <a:gdLst/>
            <a:ahLst/>
            <a:cxnLst>
              <a:cxn ang="0">
                <a:pos x="wd2" y="hd2"/>
              </a:cxn>
              <a:cxn ang="5400000">
                <a:pos x="wd2" y="hd2"/>
              </a:cxn>
              <a:cxn ang="10800000">
                <a:pos x="wd2" y="hd2"/>
              </a:cxn>
              <a:cxn ang="16200000">
                <a:pos x="wd2" y="hd2"/>
              </a:cxn>
            </a:cxnLst>
            <a:rect l="0" t="0" r="r" b="b"/>
            <a:pathLst>
              <a:path w="21600" h="21600" extrusionOk="0">
                <a:moveTo>
                  <a:pt x="0" y="16615"/>
                </a:moveTo>
                <a:lnTo>
                  <a:pt x="0" y="13292"/>
                </a:lnTo>
                <a:lnTo>
                  <a:pt x="1543" y="13292"/>
                </a:lnTo>
                <a:lnTo>
                  <a:pt x="1543" y="11631"/>
                </a:lnTo>
                <a:lnTo>
                  <a:pt x="4629" y="4985"/>
                </a:lnTo>
                <a:lnTo>
                  <a:pt x="4629" y="3323"/>
                </a:lnTo>
                <a:lnTo>
                  <a:pt x="6171" y="3323"/>
                </a:lnTo>
                <a:lnTo>
                  <a:pt x="9257" y="0"/>
                </a:lnTo>
                <a:lnTo>
                  <a:pt x="9257" y="1662"/>
                </a:lnTo>
                <a:lnTo>
                  <a:pt x="13886" y="1662"/>
                </a:lnTo>
                <a:lnTo>
                  <a:pt x="16971" y="3323"/>
                </a:lnTo>
                <a:lnTo>
                  <a:pt x="18514" y="3323"/>
                </a:lnTo>
                <a:lnTo>
                  <a:pt x="20057" y="4985"/>
                </a:lnTo>
                <a:lnTo>
                  <a:pt x="20057" y="6646"/>
                </a:lnTo>
                <a:lnTo>
                  <a:pt x="21600" y="8308"/>
                </a:lnTo>
                <a:lnTo>
                  <a:pt x="16971" y="9969"/>
                </a:lnTo>
                <a:lnTo>
                  <a:pt x="13886" y="9969"/>
                </a:lnTo>
                <a:lnTo>
                  <a:pt x="12343" y="11631"/>
                </a:lnTo>
                <a:lnTo>
                  <a:pt x="10800" y="11631"/>
                </a:lnTo>
                <a:lnTo>
                  <a:pt x="10800" y="18277"/>
                </a:lnTo>
                <a:lnTo>
                  <a:pt x="12343" y="21600"/>
                </a:lnTo>
                <a:lnTo>
                  <a:pt x="7714" y="21600"/>
                </a:lnTo>
                <a:lnTo>
                  <a:pt x="4629" y="19938"/>
                </a:lnTo>
                <a:lnTo>
                  <a:pt x="3086" y="19938"/>
                </a:lnTo>
                <a:lnTo>
                  <a:pt x="1543" y="18277"/>
                </a:lnTo>
                <a:lnTo>
                  <a:pt x="0" y="18277"/>
                </a:lnTo>
                <a:lnTo>
                  <a:pt x="0" y="16615"/>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46" name="Freeform 349"/>
          <p:cNvSpPr/>
          <p:nvPr/>
        </p:nvSpPr>
        <p:spPr>
          <a:xfrm>
            <a:off x="7017684" y="3757026"/>
            <a:ext cx="93778" cy="89138"/>
          </a:xfrm>
          <a:custGeom>
            <a:avLst/>
            <a:gdLst/>
            <a:ahLst/>
            <a:cxnLst>
              <a:cxn ang="0">
                <a:pos x="wd2" y="hd2"/>
              </a:cxn>
              <a:cxn ang="5400000">
                <a:pos x="wd2" y="hd2"/>
              </a:cxn>
              <a:cxn ang="10800000">
                <a:pos x="wd2" y="hd2"/>
              </a:cxn>
              <a:cxn ang="16200000">
                <a:pos x="wd2" y="hd2"/>
              </a:cxn>
            </a:cxnLst>
            <a:rect l="0" t="0" r="r" b="b"/>
            <a:pathLst>
              <a:path w="21600" h="21600" extrusionOk="0">
                <a:moveTo>
                  <a:pt x="18400" y="4181"/>
                </a:moveTo>
                <a:lnTo>
                  <a:pt x="20000" y="6968"/>
                </a:lnTo>
                <a:lnTo>
                  <a:pt x="20000" y="7665"/>
                </a:lnTo>
                <a:lnTo>
                  <a:pt x="20800" y="9058"/>
                </a:lnTo>
                <a:lnTo>
                  <a:pt x="20800" y="9755"/>
                </a:lnTo>
                <a:lnTo>
                  <a:pt x="21600" y="10452"/>
                </a:lnTo>
                <a:lnTo>
                  <a:pt x="21600" y="13239"/>
                </a:lnTo>
                <a:lnTo>
                  <a:pt x="20800" y="13935"/>
                </a:lnTo>
                <a:lnTo>
                  <a:pt x="20800" y="15329"/>
                </a:lnTo>
                <a:lnTo>
                  <a:pt x="20000" y="14632"/>
                </a:lnTo>
                <a:lnTo>
                  <a:pt x="18400" y="14632"/>
                </a:lnTo>
                <a:lnTo>
                  <a:pt x="17600" y="15329"/>
                </a:lnTo>
                <a:lnTo>
                  <a:pt x="17600" y="16026"/>
                </a:lnTo>
                <a:lnTo>
                  <a:pt x="16800" y="16723"/>
                </a:lnTo>
                <a:lnTo>
                  <a:pt x="16000" y="18116"/>
                </a:lnTo>
                <a:lnTo>
                  <a:pt x="15200" y="18813"/>
                </a:lnTo>
                <a:lnTo>
                  <a:pt x="15200" y="19510"/>
                </a:lnTo>
                <a:lnTo>
                  <a:pt x="14400" y="20206"/>
                </a:lnTo>
                <a:lnTo>
                  <a:pt x="14400" y="21600"/>
                </a:lnTo>
                <a:lnTo>
                  <a:pt x="12000" y="20206"/>
                </a:lnTo>
                <a:lnTo>
                  <a:pt x="12800" y="20206"/>
                </a:lnTo>
                <a:lnTo>
                  <a:pt x="12800" y="18813"/>
                </a:lnTo>
                <a:lnTo>
                  <a:pt x="12000" y="18116"/>
                </a:lnTo>
                <a:lnTo>
                  <a:pt x="12000" y="17419"/>
                </a:lnTo>
                <a:lnTo>
                  <a:pt x="11200" y="16723"/>
                </a:lnTo>
                <a:lnTo>
                  <a:pt x="11200" y="16026"/>
                </a:lnTo>
                <a:lnTo>
                  <a:pt x="9600" y="14632"/>
                </a:lnTo>
                <a:lnTo>
                  <a:pt x="9600" y="13935"/>
                </a:lnTo>
                <a:lnTo>
                  <a:pt x="8800" y="13239"/>
                </a:lnTo>
                <a:lnTo>
                  <a:pt x="8000" y="13239"/>
                </a:lnTo>
                <a:lnTo>
                  <a:pt x="8000" y="12542"/>
                </a:lnTo>
                <a:lnTo>
                  <a:pt x="7200" y="12542"/>
                </a:lnTo>
                <a:lnTo>
                  <a:pt x="5600" y="11845"/>
                </a:lnTo>
                <a:lnTo>
                  <a:pt x="4800" y="11845"/>
                </a:lnTo>
                <a:lnTo>
                  <a:pt x="2400" y="9755"/>
                </a:lnTo>
                <a:lnTo>
                  <a:pt x="1600" y="8361"/>
                </a:lnTo>
                <a:lnTo>
                  <a:pt x="1600" y="7665"/>
                </a:lnTo>
                <a:lnTo>
                  <a:pt x="800" y="6271"/>
                </a:lnTo>
                <a:lnTo>
                  <a:pt x="800" y="5574"/>
                </a:lnTo>
                <a:lnTo>
                  <a:pt x="0" y="4877"/>
                </a:lnTo>
                <a:lnTo>
                  <a:pt x="0" y="3484"/>
                </a:lnTo>
                <a:lnTo>
                  <a:pt x="800" y="3484"/>
                </a:lnTo>
                <a:lnTo>
                  <a:pt x="800" y="2787"/>
                </a:lnTo>
                <a:lnTo>
                  <a:pt x="1600" y="2090"/>
                </a:lnTo>
                <a:lnTo>
                  <a:pt x="2400" y="2090"/>
                </a:lnTo>
                <a:lnTo>
                  <a:pt x="3200" y="1394"/>
                </a:lnTo>
                <a:lnTo>
                  <a:pt x="4000" y="1394"/>
                </a:lnTo>
                <a:lnTo>
                  <a:pt x="5600" y="697"/>
                </a:lnTo>
                <a:lnTo>
                  <a:pt x="6400" y="697"/>
                </a:lnTo>
                <a:lnTo>
                  <a:pt x="8000" y="0"/>
                </a:lnTo>
                <a:lnTo>
                  <a:pt x="14400" y="0"/>
                </a:lnTo>
                <a:lnTo>
                  <a:pt x="18400" y="3484"/>
                </a:lnTo>
                <a:lnTo>
                  <a:pt x="18400" y="4181"/>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47" name="Freeform 350"/>
          <p:cNvSpPr/>
          <p:nvPr/>
        </p:nvSpPr>
        <p:spPr>
          <a:xfrm>
            <a:off x="7017684" y="3757026"/>
            <a:ext cx="93778" cy="89138"/>
          </a:xfrm>
          <a:custGeom>
            <a:avLst/>
            <a:gdLst/>
            <a:ahLst/>
            <a:cxnLst>
              <a:cxn ang="0">
                <a:pos x="wd2" y="hd2"/>
              </a:cxn>
              <a:cxn ang="5400000">
                <a:pos x="wd2" y="hd2"/>
              </a:cxn>
              <a:cxn ang="10800000">
                <a:pos x="wd2" y="hd2"/>
              </a:cxn>
              <a:cxn ang="16200000">
                <a:pos x="wd2" y="hd2"/>
              </a:cxn>
            </a:cxnLst>
            <a:rect l="0" t="0" r="r" b="b"/>
            <a:pathLst>
              <a:path w="21600" h="21600" extrusionOk="0">
                <a:moveTo>
                  <a:pt x="18400" y="4181"/>
                </a:moveTo>
                <a:lnTo>
                  <a:pt x="20000" y="6968"/>
                </a:lnTo>
                <a:lnTo>
                  <a:pt x="20000" y="7665"/>
                </a:lnTo>
                <a:lnTo>
                  <a:pt x="20800" y="9058"/>
                </a:lnTo>
                <a:lnTo>
                  <a:pt x="20800" y="9755"/>
                </a:lnTo>
                <a:lnTo>
                  <a:pt x="21600" y="10452"/>
                </a:lnTo>
                <a:lnTo>
                  <a:pt x="21600" y="13239"/>
                </a:lnTo>
                <a:lnTo>
                  <a:pt x="20800" y="13935"/>
                </a:lnTo>
                <a:lnTo>
                  <a:pt x="20800" y="15329"/>
                </a:lnTo>
                <a:lnTo>
                  <a:pt x="20000" y="14632"/>
                </a:lnTo>
                <a:lnTo>
                  <a:pt x="18400" y="14632"/>
                </a:lnTo>
                <a:lnTo>
                  <a:pt x="17600" y="15329"/>
                </a:lnTo>
                <a:lnTo>
                  <a:pt x="17600" y="16026"/>
                </a:lnTo>
                <a:lnTo>
                  <a:pt x="16800" y="16723"/>
                </a:lnTo>
                <a:lnTo>
                  <a:pt x="16000" y="18116"/>
                </a:lnTo>
                <a:lnTo>
                  <a:pt x="15200" y="18813"/>
                </a:lnTo>
                <a:lnTo>
                  <a:pt x="15200" y="19510"/>
                </a:lnTo>
                <a:lnTo>
                  <a:pt x="14400" y="20206"/>
                </a:lnTo>
                <a:lnTo>
                  <a:pt x="14400" y="21600"/>
                </a:lnTo>
                <a:lnTo>
                  <a:pt x="12000" y="20206"/>
                </a:lnTo>
                <a:lnTo>
                  <a:pt x="12800" y="20206"/>
                </a:lnTo>
                <a:lnTo>
                  <a:pt x="12800" y="18813"/>
                </a:lnTo>
                <a:lnTo>
                  <a:pt x="12000" y="18116"/>
                </a:lnTo>
                <a:lnTo>
                  <a:pt x="12000" y="17419"/>
                </a:lnTo>
                <a:lnTo>
                  <a:pt x="11200" y="16723"/>
                </a:lnTo>
                <a:lnTo>
                  <a:pt x="11200" y="16026"/>
                </a:lnTo>
                <a:lnTo>
                  <a:pt x="9600" y="14632"/>
                </a:lnTo>
                <a:lnTo>
                  <a:pt x="9600" y="13935"/>
                </a:lnTo>
                <a:lnTo>
                  <a:pt x="8800" y="13239"/>
                </a:lnTo>
                <a:lnTo>
                  <a:pt x="8000" y="13239"/>
                </a:lnTo>
                <a:lnTo>
                  <a:pt x="8000" y="12542"/>
                </a:lnTo>
                <a:lnTo>
                  <a:pt x="7200" y="12542"/>
                </a:lnTo>
                <a:lnTo>
                  <a:pt x="5600" y="11845"/>
                </a:lnTo>
                <a:lnTo>
                  <a:pt x="4800" y="11845"/>
                </a:lnTo>
                <a:lnTo>
                  <a:pt x="2400" y="9755"/>
                </a:lnTo>
                <a:lnTo>
                  <a:pt x="1600" y="8361"/>
                </a:lnTo>
                <a:lnTo>
                  <a:pt x="1600" y="7665"/>
                </a:lnTo>
                <a:lnTo>
                  <a:pt x="800" y="6271"/>
                </a:lnTo>
                <a:lnTo>
                  <a:pt x="800" y="5574"/>
                </a:lnTo>
                <a:lnTo>
                  <a:pt x="0" y="4877"/>
                </a:lnTo>
                <a:lnTo>
                  <a:pt x="0" y="3484"/>
                </a:lnTo>
                <a:lnTo>
                  <a:pt x="800" y="3484"/>
                </a:lnTo>
                <a:lnTo>
                  <a:pt x="800" y="2787"/>
                </a:lnTo>
                <a:lnTo>
                  <a:pt x="1600" y="2090"/>
                </a:lnTo>
                <a:lnTo>
                  <a:pt x="2400" y="2090"/>
                </a:lnTo>
                <a:lnTo>
                  <a:pt x="3200" y="1394"/>
                </a:lnTo>
                <a:lnTo>
                  <a:pt x="4000" y="1394"/>
                </a:lnTo>
                <a:lnTo>
                  <a:pt x="5600" y="697"/>
                </a:lnTo>
                <a:lnTo>
                  <a:pt x="6400" y="697"/>
                </a:lnTo>
                <a:lnTo>
                  <a:pt x="8000" y="0"/>
                </a:lnTo>
                <a:lnTo>
                  <a:pt x="14400" y="0"/>
                </a:lnTo>
                <a:lnTo>
                  <a:pt x="18400" y="3484"/>
                </a:lnTo>
                <a:lnTo>
                  <a:pt x="18400" y="4181"/>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48" name="Freeform 351"/>
          <p:cNvSpPr/>
          <p:nvPr/>
        </p:nvSpPr>
        <p:spPr>
          <a:xfrm>
            <a:off x="7090620" y="3751274"/>
            <a:ext cx="93778" cy="103516"/>
          </a:xfrm>
          <a:custGeom>
            <a:avLst/>
            <a:gdLst/>
            <a:ahLst/>
            <a:cxnLst>
              <a:cxn ang="0">
                <a:pos x="wd2" y="hd2"/>
              </a:cxn>
              <a:cxn ang="5400000">
                <a:pos x="wd2" y="hd2"/>
              </a:cxn>
              <a:cxn ang="10800000">
                <a:pos x="wd2" y="hd2"/>
              </a:cxn>
              <a:cxn ang="16200000">
                <a:pos x="wd2" y="hd2"/>
              </a:cxn>
            </a:cxnLst>
            <a:rect l="0" t="0" r="r" b="b"/>
            <a:pathLst>
              <a:path w="21600" h="21600" extrusionOk="0">
                <a:moveTo>
                  <a:pt x="8000" y="600"/>
                </a:moveTo>
                <a:lnTo>
                  <a:pt x="4800" y="600"/>
                </a:lnTo>
                <a:lnTo>
                  <a:pt x="4800" y="1200"/>
                </a:lnTo>
                <a:lnTo>
                  <a:pt x="4000" y="1200"/>
                </a:lnTo>
                <a:lnTo>
                  <a:pt x="2400" y="1800"/>
                </a:lnTo>
                <a:lnTo>
                  <a:pt x="1600" y="2400"/>
                </a:lnTo>
                <a:lnTo>
                  <a:pt x="800" y="2400"/>
                </a:lnTo>
                <a:lnTo>
                  <a:pt x="0" y="3000"/>
                </a:lnTo>
                <a:lnTo>
                  <a:pt x="1600" y="4200"/>
                </a:lnTo>
                <a:lnTo>
                  <a:pt x="1600" y="4800"/>
                </a:lnTo>
                <a:lnTo>
                  <a:pt x="3200" y="7200"/>
                </a:lnTo>
                <a:lnTo>
                  <a:pt x="4000" y="7800"/>
                </a:lnTo>
                <a:lnTo>
                  <a:pt x="4000" y="9000"/>
                </a:lnTo>
                <a:lnTo>
                  <a:pt x="4800" y="9600"/>
                </a:lnTo>
                <a:lnTo>
                  <a:pt x="4800" y="12000"/>
                </a:lnTo>
                <a:lnTo>
                  <a:pt x="4000" y="13200"/>
                </a:lnTo>
                <a:lnTo>
                  <a:pt x="4000" y="14400"/>
                </a:lnTo>
                <a:lnTo>
                  <a:pt x="7200" y="14400"/>
                </a:lnTo>
                <a:lnTo>
                  <a:pt x="8800" y="15600"/>
                </a:lnTo>
                <a:lnTo>
                  <a:pt x="8800" y="16200"/>
                </a:lnTo>
                <a:lnTo>
                  <a:pt x="9600" y="16200"/>
                </a:lnTo>
                <a:lnTo>
                  <a:pt x="11200" y="16800"/>
                </a:lnTo>
                <a:lnTo>
                  <a:pt x="12000" y="16800"/>
                </a:lnTo>
                <a:lnTo>
                  <a:pt x="12000" y="17400"/>
                </a:lnTo>
                <a:lnTo>
                  <a:pt x="12800" y="18000"/>
                </a:lnTo>
                <a:lnTo>
                  <a:pt x="13600" y="18000"/>
                </a:lnTo>
                <a:lnTo>
                  <a:pt x="13600" y="18600"/>
                </a:lnTo>
                <a:lnTo>
                  <a:pt x="14400" y="19200"/>
                </a:lnTo>
                <a:lnTo>
                  <a:pt x="14400" y="20400"/>
                </a:lnTo>
                <a:lnTo>
                  <a:pt x="15200" y="20400"/>
                </a:lnTo>
                <a:lnTo>
                  <a:pt x="15200" y="21000"/>
                </a:lnTo>
                <a:lnTo>
                  <a:pt x="16000" y="21600"/>
                </a:lnTo>
                <a:lnTo>
                  <a:pt x="17600" y="20400"/>
                </a:lnTo>
                <a:lnTo>
                  <a:pt x="18400" y="20400"/>
                </a:lnTo>
                <a:lnTo>
                  <a:pt x="19200" y="19800"/>
                </a:lnTo>
                <a:lnTo>
                  <a:pt x="20800" y="19800"/>
                </a:lnTo>
                <a:lnTo>
                  <a:pt x="20800" y="16200"/>
                </a:lnTo>
                <a:lnTo>
                  <a:pt x="20000" y="16200"/>
                </a:lnTo>
                <a:lnTo>
                  <a:pt x="20000" y="15600"/>
                </a:lnTo>
                <a:lnTo>
                  <a:pt x="18400" y="13200"/>
                </a:lnTo>
                <a:lnTo>
                  <a:pt x="17600" y="12600"/>
                </a:lnTo>
                <a:lnTo>
                  <a:pt x="17600" y="12000"/>
                </a:lnTo>
                <a:lnTo>
                  <a:pt x="16800" y="11400"/>
                </a:lnTo>
                <a:lnTo>
                  <a:pt x="16800" y="9600"/>
                </a:lnTo>
                <a:lnTo>
                  <a:pt x="17600" y="9000"/>
                </a:lnTo>
                <a:lnTo>
                  <a:pt x="17600" y="8400"/>
                </a:lnTo>
                <a:lnTo>
                  <a:pt x="19200" y="7800"/>
                </a:lnTo>
                <a:lnTo>
                  <a:pt x="20000" y="7800"/>
                </a:lnTo>
                <a:lnTo>
                  <a:pt x="21600" y="6600"/>
                </a:lnTo>
                <a:lnTo>
                  <a:pt x="20800" y="5400"/>
                </a:lnTo>
                <a:lnTo>
                  <a:pt x="19200" y="4800"/>
                </a:lnTo>
                <a:lnTo>
                  <a:pt x="17600" y="3600"/>
                </a:lnTo>
                <a:lnTo>
                  <a:pt x="16000" y="3000"/>
                </a:lnTo>
                <a:lnTo>
                  <a:pt x="12800" y="2400"/>
                </a:lnTo>
                <a:lnTo>
                  <a:pt x="8800" y="0"/>
                </a:lnTo>
                <a:lnTo>
                  <a:pt x="8800" y="600"/>
                </a:lnTo>
                <a:lnTo>
                  <a:pt x="8000" y="6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49" name="Freeform 352"/>
          <p:cNvSpPr/>
          <p:nvPr/>
        </p:nvSpPr>
        <p:spPr>
          <a:xfrm>
            <a:off x="7090620" y="3751274"/>
            <a:ext cx="93778" cy="103516"/>
          </a:xfrm>
          <a:custGeom>
            <a:avLst/>
            <a:gdLst/>
            <a:ahLst/>
            <a:cxnLst>
              <a:cxn ang="0">
                <a:pos x="wd2" y="hd2"/>
              </a:cxn>
              <a:cxn ang="5400000">
                <a:pos x="wd2" y="hd2"/>
              </a:cxn>
              <a:cxn ang="10800000">
                <a:pos x="wd2" y="hd2"/>
              </a:cxn>
              <a:cxn ang="16200000">
                <a:pos x="wd2" y="hd2"/>
              </a:cxn>
            </a:cxnLst>
            <a:rect l="0" t="0" r="r" b="b"/>
            <a:pathLst>
              <a:path w="21600" h="21600" extrusionOk="0">
                <a:moveTo>
                  <a:pt x="8000" y="600"/>
                </a:moveTo>
                <a:lnTo>
                  <a:pt x="4800" y="600"/>
                </a:lnTo>
                <a:lnTo>
                  <a:pt x="4800" y="1200"/>
                </a:lnTo>
                <a:lnTo>
                  <a:pt x="4000" y="1200"/>
                </a:lnTo>
                <a:lnTo>
                  <a:pt x="2400" y="1800"/>
                </a:lnTo>
                <a:lnTo>
                  <a:pt x="1600" y="2400"/>
                </a:lnTo>
                <a:lnTo>
                  <a:pt x="800" y="2400"/>
                </a:lnTo>
                <a:lnTo>
                  <a:pt x="0" y="3000"/>
                </a:lnTo>
                <a:lnTo>
                  <a:pt x="1600" y="4200"/>
                </a:lnTo>
                <a:lnTo>
                  <a:pt x="1600" y="4800"/>
                </a:lnTo>
                <a:lnTo>
                  <a:pt x="3200" y="7200"/>
                </a:lnTo>
                <a:lnTo>
                  <a:pt x="4000" y="7800"/>
                </a:lnTo>
                <a:lnTo>
                  <a:pt x="4000" y="9000"/>
                </a:lnTo>
                <a:lnTo>
                  <a:pt x="4800" y="9600"/>
                </a:lnTo>
                <a:lnTo>
                  <a:pt x="4800" y="12000"/>
                </a:lnTo>
                <a:lnTo>
                  <a:pt x="4000" y="13200"/>
                </a:lnTo>
                <a:lnTo>
                  <a:pt x="4000" y="14400"/>
                </a:lnTo>
                <a:lnTo>
                  <a:pt x="7200" y="14400"/>
                </a:lnTo>
                <a:lnTo>
                  <a:pt x="8800" y="15600"/>
                </a:lnTo>
                <a:lnTo>
                  <a:pt x="8800" y="16200"/>
                </a:lnTo>
                <a:lnTo>
                  <a:pt x="9600" y="16200"/>
                </a:lnTo>
                <a:lnTo>
                  <a:pt x="11200" y="16800"/>
                </a:lnTo>
                <a:lnTo>
                  <a:pt x="12000" y="16800"/>
                </a:lnTo>
                <a:lnTo>
                  <a:pt x="12000" y="17400"/>
                </a:lnTo>
                <a:lnTo>
                  <a:pt x="12800" y="18000"/>
                </a:lnTo>
                <a:lnTo>
                  <a:pt x="13600" y="18000"/>
                </a:lnTo>
                <a:lnTo>
                  <a:pt x="13600" y="18600"/>
                </a:lnTo>
                <a:lnTo>
                  <a:pt x="14400" y="19200"/>
                </a:lnTo>
                <a:lnTo>
                  <a:pt x="14400" y="20400"/>
                </a:lnTo>
                <a:lnTo>
                  <a:pt x="15200" y="20400"/>
                </a:lnTo>
                <a:lnTo>
                  <a:pt x="15200" y="21000"/>
                </a:lnTo>
                <a:lnTo>
                  <a:pt x="16000" y="21600"/>
                </a:lnTo>
                <a:lnTo>
                  <a:pt x="17600" y="20400"/>
                </a:lnTo>
                <a:lnTo>
                  <a:pt x="18400" y="20400"/>
                </a:lnTo>
                <a:lnTo>
                  <a:pt x="19200" y="19800"/>
                </a:lnTo>
                <a:lnTo>
                  <a:pt x="20800" y="19800"/>
                </a:lnTo>
                <a:lnTo>
                  <a:pt x="20800" y="16200"/>
                </a:lnTo>
                <a:lnTo>
                  <a:pt x="20000" y="16200"/>
                </a:lnTo>
                <a:lnTo>
                  <a:pt x="20000" y="15600"/>
                </a:lnTo>
                <a:lnTo>
                  <a:pt x="18400" y="13200"/>
                </a:lnTo>
                <a:lnTo>
                  <a:pt x="17600" y="12600"/>
                </a:lnTo>
                <a:lnTo>
                  <a:pt x="17600" y="12000"/>
                </a:lnTo>
                <a:lnTo>
                  <a:pt x="16800" y="11400"/>
                </a:lnTo>
                <a:lnTo>
                  <a:pt x="16800" y="9600"/>
                </a:lnTo>
                <a:lnTo>
                  <a:pt x="17600" y="9000"/>
                </a:lnTo>
                <a:lnTo>
                  <a:pt x="17600" y="8400"/>
                </a:lnTo>
                <a:lnTo>
                  <a:pt x="19200" y="7800"/>
                </a:lnTo>
                <a:lnTo>
                  <a:pt x="20000" y="7800"/>
                </a:lnTo>
                <a:lnTo>
                  <a:pt x="21600" y="6600"/>
                </a:lnTo>
                <a:lnTo>
                  <a:pt x="20800" y="5400"/>
                </a:lnTo>
                <a:lnTo>
                  <a:pt x="19200" y="4800"/>
                </a:lnTo>
                <a:lnTo>
                  <a:pt x="17600" y="3600"/>
                </a:lnTo>
                <a:lnTo>
                  <a:pt x="16000" y="3000"/>
                </a:lnTo>
                <a:lnTo>
                  <a:pt x="12800" y="2400"/>
                </a:lnTo>
                <a:lnTo>
                  <a:pt x="8800" y="0"/>
                </a:lnTo>
                <a:lnTo>
                  <a:pt x="8800" y="600"/>
                </a:lnTo>
                <a:lnTo>
                  <a:pt x="8000" y="60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50" name="Freeform 353"/>
          <p:cNvSpPr/>
          <p:nvPr/>
        </p:nvSpPr>
        <p:spPr>
          <a:xfrm>
            <a:off x="7080201" y="3728272"/>
            <a:ext cx="48626" cy="37381"/>
          </a:xfrm>
          <a:custGeom>
            <a:avLst/>
            <a:gdLst/>
            <a:ahLst/>
            <a:cxnLst>
              <a:cxn ang="0">
                <a:pos x="wd2" y="hd2"/>
              </a:cxn>
              <a:cxn ang="5400000">
                <a:pos x="wd2" y="hd2"/>
              </a:cxn>
              <a:cxn ang="10800000">
                <a:pos x="wd2" y="hd2"/>
              </a:cxn>
              <a:cxn ang="16200000">
                <a:pos x="wd2" y="hd2"/>
              </a:cxn>
            </a:cxnLst>
            <a:rect l="0" t="0" r="r" b="b"/>
            <a:pathLst>
              <a:path w="21600" h="21600" extrusionOk="0">
                <a:moveTo>
                  <a:pt x="20057" y="16615"/>
                </a:moveTo>
                <a:lnTo>
                  <a:pt x="12343" y="16615"/>
                </a:lnTo>
                <a:lnTo>
                  <a:pt x="12343" y="18277"/>
                </a:lnTo>
                <a:lnTo>
                  <a:pt x="9257" y="18277"/>
                </a:lnTo>
                <a:lnTo>
                  <a:pt x="6171" y="21600"/>
                </a:lnTo>
                <a:lnTo>
                  <a:pt x="4629" y="21600"/>
                </a:lnTo>
                <a:lnTo>
                  <a:pt x="0" y="16615"/>
                </a:lnTo>
                <a:lnTo>
                  <a:pt x="0" y="4985"/>
                </a:lnTo>
                <a:lnTo>
                  <a:pt x="1543" y="3323"/>
                </a:lnTo>
                <a:lnTo>
                  <a:pt x="3086" y="3323"/>
                </a:lnTo>
                <a:lnTo>
                  <a:pt x="6171" y="0"/>
                </a:lnTo>
                <a:lnTo>
                  <a:pt x="10800" y="0"/>
                </a:lnTo>
                <a:lnTo>
                  <a:pt x="13886" y="1662"/>
                </a:lnTo>
                <a:lnTo>
                  <a:pt x="15429" y="1662"/>
                </a:lnTo>
                <a:lnTo>
                  <a:pt x="15429" y="6646"/>
                </a:lnTo>
                <a:lnTo>
                  <a:pt x="16971" y="8308"/>
                </a:lnTo>
                <a:lnTo>
                  <a:pt x="16971" y="11631"/>
                </a:lnTo>
                <a:lnTo>
                  <a:pt x="18514" y="11631"/>
                </a:lnTo>
                <a:lnTo>
                  <a:pt x="18514" y="13292"/>
                </a:lnTo>
                <a:lnTo>
                  <a:pt x="20057" y="13292"/>
                </a:lnTo>
                <a:lnTo>
                  <a:pt x="21600" y="14954"/>
                </a:lnTo>
                <a:lnTo>
                  <a:pt x="20057" y="14954"/>
                </a:lnTo>
                <a:lnTo>
                  <a:pt x="20057" y="16615"/>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51" name="Freeform 354"/>
          <p:cNvSpPr/>
          <p:nvPr/>
        </p:nvSpPr>
        <p:spPr>
          <a:xfrm>
            <a:off x="7080201" y="3728272"/>
            <a:ext cx="48626" cy="37381"/>
          </a:xfrm>
          <a:custGeom>
            <a:avLst/>
            <a:gdLst/>
            <a:ahLst/>
            <a:cxnLst>
              <a:cxn ang="0">
                <a:pos x="wd2" y="hd2"/>
              </a:cxn>
              <a:cxn ang="5400000">
                <a:pos x="wd2" y="hd2"/>
              </a:cxn>
              <a:cxn ang="10800000">
                <a:pos x="wd2" y="hd2"/>
              </a:cxn>
              <a:cxn ang="16200000">
                <a:pos x="wd2" y="hd2"/>
              </a:cxn>
            </a:cxnLst>
            <a:rect l="0" t="0" r="r" b="b"/>
            <a:pathLst>
              <a:path w="21600" h="21600" extrusionOk="0">
                <a:moveTo>
                  <a:pt x="20057" y="16615"/>
                </a:moveTo>
                <a:lnTo>
                  <a:pt x="12343" y="16615"/>
                </a:lnTo>
                <a:lnTo>
                  <a:pt x="12343" y="18277"/>
                </a:lnTo>
                <a:lnTo>
                  <a:pt x="9257" y="18277"/>
                </a:lnTo>
                <a:lnTo>
                  <a:pt x="6171" y="21600"/>
                </a:lnTo>
                <a:lnTo>
                  <a:pt x="4629" y="21600"/>
                </a:lnTo>
                <a:lnTo>
                  <a:pt x="0" y="16615"/>
                </a:lnTo>
                <a:lnTo>
                  <a:pt x="0" y="4985"/>
                </a:lnTo>
                <a:lnTo>
                  <a:pt x="1543" y="3323"/>
                </a:lnTo>
                <a:lnTo>
                  <a:pt x="3086" y="3323"/>
                </a:lnTo>
                <a:lnTo>
                  <a:pt x="6171" y="0"/>
                </a:lnTo>
                <a:lnTo>
                  <a:pt x="10800" y="0"/>
                </a:lnTo>
                <a:lnTo>
                  <a:pt x="13886" y="1662"/>
                </a:lnTo>
                <a:lnTo>
                  <a:pt x="15429" y="1662"/>
                </a:lnTo>
                <a:lnTo>
                  <a:pt x="15429" y="6646"/>
                </a:lnTo>
                <a:lnTo>
                  <a:pt x="16971" y="8308"/>
                </a:lnTo>
                <a:lnTo>
                  <a:pt x="16971" y="11631"/>
                </a:lnTo>
                <a:lnTo>
                  <a:pt x="18514" y="11631"/>
                </a:lnTo>
                <a:lnTo>
                  <a:pt x="18514" y="13292"/>
                </a:lnTo>
                <a:lnTo>
                  <a:pt x="20057" y="13292"/>
                </a:lnTo>
                <a:lnTo>
                  <a:pt x="21600" y="14954"/>
                </a:lnTo>
                <a:lnTo>
                  <a:pt x="20057" y="14954"/>
                </a:lnTo>
                <a:lnTo>
                  <a:pt x="20057" y="16615"/>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52" name="Freeform 355"/>
          <p:cNvSpPr/>
          <p:nvPr/>
        </p:nvSpPr>
        <p:spPr>
          <a:xfrm>
            <a:off x="7101040" y="3472360"/>
            <a:ext cx="27786" cy="23005"/>
          </a:xfrm>
          <a:custGeom>
            <a:avLst/>
            <a:gdLst/>
            <a:ahLst/>
            <a:cxnLst>
              <a:cxn ang="0">
                <a:pos x="wd2" y="hd2"/>
              </a:cxn>
              <a:cxn ang="5400000">
                <a:pos x="wd2" y="hd2"/>
              </a:cxn>
              <a:cxn ang="10800000">
                <a:pos x="wd2" y="hd2"/>
              </a:cxn>
              <a:cxn ang="16200000">
                <a:pos x="wd2" y="hd2"/>
              </a:cxn>
            </a:cxnLst>
            <a:rect l="0" t="0" r="r" b="b"/>
            <a:pathLst>
              <a:path w="21600" h="21600" extrusionOk="0">
                <a:moveTo>
                  <a:pt x="0" y="13500"/>
                </a:moveTo>
                <a:lnTo>
                  <a:pt x="21600" y="21600"/>
                </a:lnTo>
                <a:lnTo>
                  <a:pt x="21600" y="10800"/>
                </a:lnTo>
                <a:lnTo>
                  <a:pt x="18900" y="10800"/>
                </a:lnTo>
                <a:lnTo>
                  <a:pt x="18900" y="8100"/>
                </a:lnTo>
                <a:lnTo>
                  <a:pt x="16200" y="5400"/>
                </a:lnTo>
                <a:lnTo>
                  <a:pt x="13500" y="5400"/>
                </a:lnTo>
                <a:lnTo>
                  <a:pt x="8100" y="0"/>
                </a:lnTo>
                <a:lnTo>
                  <a:pt x="0" y="135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53" name="Freeform 356"/>
          <p:cNvSpPr/>
          <p:nvPr/>
        </p:nvSpPr>
        <p:spPr>
          <a:xfrm>
            <a:off x="7101040" y="3472360"/>
            <a:ext cx="27786" cy="23005"/>
          </a:xfrm>
          <a:custGeom>
            <a:avLst/>
            <a:gdLst/>
            <a:ahLst/>
            <a:cxnLst>
              <a:cxn ang="0">
                <a:pos x="wd2" y="hd2"/>
              </a:cxn>
              <a:cxn ang="5400000">
                <a:pos x="wd2" y="hd2"/>
              </a:cxn>
              <a:cxn ang="10800000">
                <a:pos x="wd2" y="hd2"/>
              </a:cxn>
              <a:cxn ang="16200000">
                <a:pos x="wd2" y="hd2"/>
              </a:cxn>
            </a:cxnLst>
            <a:rect l="0" t="0" r="r" b="b"/>
            <a:pathLst>
              <a:path w="21600" h="21600" extrusionOk="0">
                <a:moveTo>
                  <a:pt x="0" y="13500"/>
                </a:moveTo>
                <a:lnTo>
                  <a:pt x="21600" y="21600"/>
                </a:lnTo>
                <a:lnTo>
                  <a:pt x="21600" y="10800"/>
                </a:lnTo>
                <a:lnTo>
                  <a:pt x="18900" y="10800"/>
                </a:lnTo>
                <a:lnTo>
                  <a:pt x="18900" y="8100"/>
                </a:lnTo>
                <a:lnTo>
                  <a:pt x="16200" y="5400"/>
                </a:lnTo>
                <a:lnTo>
                  <a:pt x="13500" y="5400"/>
                </a:lnTo>
                <a:lnTo>
                  <a:pt x="8100" y="0"/>
                </a:lnTo>
                <a:lnTo>
                  <a:pt x="0" y="1350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54" name="Freeform 357"/>
          <p:cNvSpPr/>
          <p:nvPr/>
        </p:nvSpPr>
        <p:spPr>
          <a:xfrm>
            <a:off x="7167032" y="3529869"/>
            <a:ext cx="402895" cy="255912"/>
          </a:xfrm>
          <a:custGeom>
            <a:avLst/>
            <a:gdLst/>
            <a:ahLst/>
            <a:cxnLst>
              <a:cxn ang="0">
                <a:pos x="wd2" y="hd2"/>
              </a:cxn>
              <a:cxn ang="5400000">
                <a:pos x="wd2" y="hd2"/>
              </a:cxn>
              <a:cxn ang="10800000">
                <a:pos x="wd2" y="hd2"/>
              </a:cxn>
              <a:cxn ang="16200000">
                <a:pos x="wd2" y="hd2"/>
              </a:cxn>
            </a:cxnLst>
            <a:rect l="0" t="0" r="r" b="b"/>
            <a:pathLst>
              <a:path w="21600" h="21600" extrusionOk="0">
                <a:moveTo>
                  <a:pt x="21600" y="8737"/>
                </a:moveTo>
                <a:lnTo>
                  <a:pt x="21414" y="8494"/>
                </a:lnTo>
                <a:lnTo>
                  <a:pt x="21414" y="8252"/>
                </a:lnTo>
                <a:lnTo>
                  <a:pt x="21228" y="8252"/>
                </a:lnTo>
                <a:lnTo>
                  <a:pt x="21228" y="8009"/>
                </a:lnTo>
                <a:lnTo>
                  <a:pt x="20297" y="6796"/>
                </a:lnTo>
                <a:lnTo>
                  <a:pt x="19924" y="6553"/>
                </a:lnTo>
                <a:lnTo>
                  <a:pt x="19552" y="6067"/>
                </a:lnTo>
                <a:lnTo>
                  <a:pt x="18993" y="5825"/>
                </a:lnTo>
                <a:lnTo>
                  <a:pt x="18248" y="5097"/>
                </a:lnTo>
                <a:lnTo>
                  <a:pt x="17690" y="4611"/>
                </a:lnTo>
                <a:lnTo>
                  <a:pt x="17317" y="4369"/>
                </a:lnTo>
                <a:lnTo>
                  <a:pt x="16572" y="3398"/>
                </a:lnTo>
                <a:lnTo>
                  <a:pt x="16386" y="3398"/>
                </a:lnTo>
                <a:lnTo>
                  <a:pt x="16386" y="3155"/>
                </a:lnTo>
                <a:lnTo>
                  <a:pt x="16014" y="2670"/>
                </a:lnTo>
                <a:lnTo>
                  <a:pt x="16014" y="1942"/>
                </a:lnTo>
                <a:lnTo>
                  <a:pt x="15828" y="1456"/>
                </a:lnTo>
                <a:lnTo>
                  <a:pt x="15828" y="1213"/>
                </a:lnTo>
                <a:lnTo>
                  <a:pt x="15641" y="728"/>
                </a:lnTo>
                <a:lnTo>
                  <a:pt x="15641" y="485"/>
                </a:lnTo>
                <a:lnTo>
                  <a:pt x="15455" y="485"/>
                </a:lnTo>
                <a:lnTo>
                  <a:pt x="15455" y="243"/>
                </a:lnTo>
                <a:lnTo>
                  <a:pt x="14897" y="243"/>
                </a:lnTo>
                <a:lnTo>
                  <a:pt x="14524" y="0"/>
                </a:lnTo>
                <a:lnTo>
                  <a:pt x="14338" y="243"/>
                </a:lnTo>
                <a:lnTo>
                  <a:pt x="12848" y="243"/>
                </a:lnTo>
                <a:lnTo>
                  <a:pt x="12290" y="485"/>
                </a:lnTo>
                <a:lnTo>
                  <a:pt x="11917" y="728"/>
                </a:lnTo>
                <a:lnTo>
                  <a:pt x="11731" y="971"/>
                </a:lnTo>
                <a:lnTo>
                  <a:pt x="11359" y="1942"/>
                </a:lnTo>
                <a:lnTo>
                  <a:pt x="11172" y="2184"/>
                </a:lnTo>
                <a:lnTo>
                  <a:pt x="11172" y="2427"/>
                </a:lnTo>
                <a:lnTo>
                  <a:pt x="10986" y="2427"/>
                </a:lnTo>
                <a:lnTo>
                  <a:pt x="10986" y="2670"/>
                </a:lnTo>
                <a:lnTo>
                  <a:pt x="10800" y="2670"/>
                </a:lnTo>
                <a:lnTo>
                  <a:pt x="10428" y="2912"/>
                </a:lnTo>
                <a:lnTo>
                  <a:pt x="10241" y="2912"/>
                </a:lnTo>
                <a:lnTo>
                  <a:pt x="9869" y="3155"/>
                </a:lnTo>
                <a:lnTo>
                  <a:pt x="9683" y="3155"/>
                </a:lnTo>
                <a:lnTo>
                  <a:pt x="9310" y="3398"/>
                </a:lnTo>
                <a:lnTo>
                  <a:pt x="8938" y="3398"/>
                </a:lnTo>
                <a:lnTo>
                  <a:pt x="8566" y="3640"/>
                </a:lnTo>
                <a:lnTo>
                  <a:pt x="7821" y="3640"/>
                </a:lnTo>
                <a:lnTo>
                  <a:pt x="7076" y="3883"/>
                </a:lnTo>
                <a:lnTo>
                  <a:pt x="1490" y="3883"/>
                </a:lnTo>
                <a:lnTo>
                  <a:pt x="1490" y="7281"/>
                </a:lnTo>
                <a:lnTo>
                  <a:pt x="1303" y="7524"/>
                </a:lnTo>
                <a:lnTo>
                  <a:pt x="1117" y="7524"/>
                </a:lnTo>
                <a:lnTo>
                  <a:pt x="931" y="7766"/>
                </a:lnTo>
                <a:lnTo>
                  <a:pt x="559" y="8009"/>
                </a:lnTo>
                <a:lnTo>
                  <a:pt x="559" y="8252"/>
                </a:lnTo>
                <a:lnTo>
                  <a:pt x="0" y="13106"/>
                </a:lnTo>
                <a:lnTo>
                  <a:pt x="2048" y="13106"/>
                </a:lnTo>
                <a:lnTo>
                  <a:pt x="2048" y="13348"/>
                </a:lnTo>
                <a:lnTo>
                  <a:pt x="2234" y="13348"/>
                </a:lnTo>
                <a:lnTo>
                  <a:pt x="2607" y="13834"/>
                </a:lnTo>
                <a:lnTo>
                  <a:pt x="2793" y="13834"/>
                </a:lnTo>
                <a:lnTo>
                  <a:pt x="3166" y="14076"/>
                </a:lnTo>
                <a:lnTo>
                  <a:pt x="4841" y="14076"/>
                </a:lnTo>
                <a:lnTo>
                  <a:pt x="5214" y="13834"/>
                </a:lnTo>
                <a:lnTo>
                  <a:pt x="5400" y="13591"/>
                </a:lnTo>
                <a:lnTo>
                  <a:pt x="6145" y="13591"/>
                </a:lnTo>
                <a:lnTo>
                  <a:pt x="6331" y="13348"/>
                </a:lnTo>
                <a:lnTo>
                  <a:pt x="7076" y="13348"/>
                </a:lnTo>
                <a:lnTo>
                  <a:pt x="7262" y="13591"/>
                </a:lnTo>
                <a:lnTo>
                  <a:pt x="7634" y="13591"/>
                </a:lnTo>
                <a:lnTo>
                  <a:pt x="7634" y="13834"/>
                </a:lnTo>
                <a:lnTo>
                  <a:pt x="7821" y="13834"/>
                </a:lnTo>
                <a:lnTo>
                  <a:pt x="8007" y="14076"/>
                </a:lnTo>
                <a:lnTo>
                  <a:pt x="8193" y="14076"/>
                </a:lnTo>
                <a:lnTo>
                  <a:pt x="8566" y="14562"/>
                </a:lnTo>
                <a:lnTo>
                  <a:pt x="8752" y="15047"/>
                </a:lnTo>
                <a:lnTo>
                  <a:pt x="9310" y="15775"/>
                </a:lnTo>
                <a:lnTo>
                  <a:pt x="9683" y="16746"/>
                </a:lnTo>
                <a:lnTo>
                  <a:pt x="9683" y="16989"/>
                </a:lnTo>
                <a:lnTo>
                  <a:pt x="9869" y="17231"/>
                </a:lnTo>
                <a:lnTo>
                  <a:pt x="9869" y="18445"/>
                </a:lnTo>
                <a:lnTo>
                  <a:pt x="9683" y="18688"/>
                </a:lnTo>
                <a:lnTo>
                  <a:pt x="9683" y="18930"/>
                </a:lnTo>
                <a:lnTo>
                  <a:pt x="9310" y="19901"/>
                </a:lnTo>
                <a:lnTo>
                  <a:pt x="9124" y="20629"/>
                </a:lnTo>
                <a:lnTo>
                  <a:pt x="10055" y="19416"/>
                </a:lnTo>
                <a:lnTo>
                  <a:pt x="10241" y="19416"/>
                </a:lnTo>
                <a:lnTo>
                  <a:pt x="10241" y="18930"/>
                </a:lnTo>
                <a:lnTo>
                  <a:pt x="10428" y="18688"/>
                </a:lnTo>
                <a:lnTo>
                  <a:pt x="10428" y="18202"/>
                </a:lnTo>
                <a:lnTo>
                  <a:pt x="10614" y="17717"/>
                </a:lnTo>
                <a:lnTo>
                  <a:pt x="10614" y="16018"/>
                </a:lnTo>
                <a:lnTo>
                  <a:pt x="10800" y="15775"/>
                </a:lnTo>
                <a:lnTo>
                  <a:pt x="10800" y="15290"/>
                </a:lnTo>
                <a:lnTo>
                  <a:pt x="10986" y="15290"/>
                </a:lnTo>
                <a:lnTo>
                  <a:pt x="10986" y="15047"/>
                </a:lnTo>
                <a:lnTo>
                  <a:pt x="11172" y="15047"/>
                </a:lnTo>
                <a:lnTo>
                  <a:pt x="11545" y="14804"/>
                </a:lnTo>
                <a:lnTo>
                  <a:pt x="12290" y="14804"/>
                </a:lnTo>
                <a:lnTo>
                  <a:pt x="12476" y="15047"/>
                </a:lnTo>
                <a:lnTo>
                  <a:pt x="12476" y="15290"/>
                </a:lnTo>
                <a:lnTo>
                  <a:pt x="12662" y="15775"/>
                </a:lnTo>
                <a:lnTo>
                  <a:pt x="12662" y="16989"/>
                </a:lnTo>
                <a:lnTo>
                  <a:pt x="12848" y="16989"/>
                </a:lnTo>
                <a:lnTo>
                  <a:pt x="12848" y="17231"/>
                </a:lnTo>
                <a:lnTo>
                  <a:pt x="13034" y="17231"/>
                </a:lnTo>
                <a:lnTo>
                  <a:pt x="13221" y="17474"/>
                </a:lnTo>
                <a:lnTo>
                  <a:pt x="13966" y="17474"/>
                </a:lnTo>
                <a:lnTo>
                  <a:pt x="13966" y="18930"/>
                </a:lnTo>
                <a:lnTo>
                  <a:pt x="13593" y="19416"/>
                </a:lnTo>
                <a:lnTo>
                  <a:pt x="13593" y="19658"/>
                </a:lnTo>
                <a:lnTo>
                  <a:pt x="13407" y="19658"/>
                </a:lnTo>
                <a:lnTo>
                  <a:pt x="13034" y="19901"/>
                </a:lnTo>
                <a:lnTo>
                  <a:pt x="12662" y="19901"/>
                </a:lnTo>
                <a:lnTo>
                  <a:pt x="12662" y="20144"/>
                </a:lnTo>
                <a:lnTo>
                  <a:pt x="12476" y="20144"/>
                </a:lnTo>
                <a:lnTo>
                  <a:pt x="12290" y="20629"/>
                </a:lnTo>
                <a:lnTo>
                  <a:pt x="12290" y="20872"/>
                </a:lnTo>
                <a:lnTo>
                  <a:pt x="12103" y="21115"/>
                </a:lnTo>
                <a:lnTo>
                  <a:pt x="12290" y="21357"/>
                </a:lnTo>
                <a:lnTo>
                  <a:pt x="12662" y="21357"/>
                </a:lnTo>
                <a:lnTo>
                  <a:pt x="12848" y="21600"/>
                </a:lnTo>
                <a:lnTo>
                  <a:pt x="13221" y="21600"/>
                </a:lnTo>
                <a:lnTo>
                  <a:pt x="13407" y="21357"/>
                </a:lnTo>
                <a:lnTo>
                  <a:pt x="15455" y="21357"/>
                </a:lnTo>
                <a:lnTo>
                  <a:pt x="15641" y="21115"/>
                </a:lnTo>
                <a:lnTo>
                  <a:pt x="16014" y="20872"/>
                </a:lnTo>
                <a:lnTo>
                  <a:pt x="16200" y="20872"/>
                </a:lnTo>
                <a:lnTo>
                  <a:pt x="16572" y="20629"/>
                </a:lnTo>
                <a:lnTo>
                  <a:pt x="17131" y="20144"/>
                </a:lnTo>
                <a:lnTo>
                  <a:pt x="17690" y="20144"/>
                </a:lnTo>
                <a:lnTo>
                  <a:pt x="17690" y="19901"/>
                </a:lnTo>
                <a:lnTo>
                  <a:pt x="17876" y="19901"/>
                </a:lnTo>
                <a:lnTo>
                  <a:pt x="17876" y="19658"/>
                </a:lnTo>
                <a:lnTo>
                  <a:pt x="17690" y="19658"/>
                </a:lnTo>
                <a:lnTo>
                  <a:pt x="17690" y="19416"/>
                </a:lnTo>
                <a:lnTo>
                  <a:pt x="17503" y="19416"/>
                </a:lnTo>
                <a:lnTo>
                  <a:pt x="17503" y="19173"/>
                </a:lnTo>
                <a:lnTo>
                  <a:pt x="16200" y="19173"/>
                </a:lnTo>
                <a:lnTo>
                  <a:pt x="16014" y="18930"/>
                </a:lnTo>
                <a:lnTo>
                  <a:pt x="15641" y="18688"/>
                </a:lnTo>
                <a:lnTo>
                  <a:pt x="15455" y="18688"/>
                </a:lnTo>
                <a:lnTo>
                  <a:pt x="15455" y="18445"/>
                </a:lnTo>
                <a:lnTo>
                  <a:pt x="15269" y="18445"/>
                </a:lnTo>
                <a:lnTo>
                  <a:pt x="15269" y="18202"/>
                </a:lnTo>
                <a:lnTo>
                  <a:pt x="15083" y="17960"/>
                </a:lnTo>
                <a:lnTo>
                  <a:pt x="15269" y="17717"/>
                </a:lnTo>
                <a:lnTo>
                  <a:pt x="15269" y="17474"/>
                </a:lnTo>
                <a:lnTo>
                  <a:pt x="15641" y="17231"/>
                </a:lnTo>
                <a:lnTo>
                  <a:pt x="15828" y="17231"/>
                </a:lnTo>
                <a:lnTo>
                  <a:pt x="16200" y="16989"/>
                </a:lnTo>
                <a:lnTo>
                  <a:pt x="16759" y="16261"/>
                </a:lnTo>
                <a:lnTo>
                  <a:pt x="16759" y="16018"/>
                </a:lnTo>
                <a:lnTo>
                  <a:pt x="16945" y="15775"/>
                </a:lnTo>
                <a:lnTo>
                  <a:pt x="16945" y="15533"/>
                </a:lnTo>
                <a:lnTo>
                  <a:pt x="18807" y="15533"/>
                </a:lnTo>
                <a:lnTo>
                  <a:pt x="20297" y="14562"/>
                </a:lnTo>
                <a:lnTo>
                  <a:pt x="20483" y="14319"/>
                </a:lnTo>
                <a:lnTo>
                  <a:pt x="20669" y="14319"/>
                </a:lnTo>
                <a:lnTo>
                  <a:pt x="20669" y="12863"/>
                </a:lnTo>
                <a:lnTo>
                  <a:pt x="20855" y="12378"/>
                </a:lnTo>
                <a:lnTo>
                  <a:pt x="20855" y="12135"/>
                </a:lnTo>
                <a:lnTo>
                  <a:pt x="21228" y="11407"/>
                </a:lnTo>
                <a:lnTo>
                  <a:pt x="21414" y="10679"/>
                </a:lnTo>
                <a:lnTo>
                  <a:pt x="21414" y="10193"/>
                </a:lnTo>
                <a:lnTo>
                  <a:pt x="21600" y="9951"/>
                </a:lnTo>
                <a:lnTo>
                  <a:pt x="21600" y="8737"/>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55" name="Freeform 358"/>
          <p:cNvSpPr/>
          <p:nvPr/>
        </p:nvSpPr>
        <p:spPr>
          <a:xfrm>
            <a:off x="7167032" y="3529869"/>
            <a:ext cx="402895" cy="255912"/>
          </a:xfrm>
          <a:custGeom>
            <a:avLst/>
            <a:gdLst/>
            <a:ahLst/>
            <a:cxnLst>
              <a:cxn ang="0">
                <a:pos x="wd2" y="hd2"/>
              </a:cxn>
              <a:cxn ang="5400000">
                <a:pos x="wd2" y="hd2"/>
              </a:cxn>
              <a:cxn ang="10800000">
                <a:pos x="wd2" y="hd2"/>
              </a:cxn>
              <a:cxn ang="16200000">
                <a:pos x="wd2" y="hd2"/>
              </a:cxn>
            </a:cxnLst>
            <a:rect l="0" t="0" r="r" b="b"/>
            <a:pathLst>
              <a:path w="21600" h="21600" extrusionOk="0">
                <a:moveTo>
                  <a:pt x="21600" y="8737"/>
                </a:moveTo>
                <a:lnTo>
                  <a:pt x="21414" y="8494"/>
                </a:lnTo>
                <a:lnTo>
                  <a:pt x="21414" y="8252"/>
                </a:lnTo>
                <a:lnTo>
                  <a:pt x="21228" y="8252"/>
                </a:lnTo>
                <a:lnTo>
                  <a:pt x="21228" y="8009"/>
                </a:lnTo>
                <a:lnTo>
                  <a:pt x="20297" y="6796"/>
                </a:lnTo>
                <a:lnTo>
                  <a:pt x="19924" y="6553"/>
                </a:lnTo>
                <a:lnTo>
                  <a:pt x="19552" y="6067"/>
                </a:lnTo>
                <a:lnTo>
                  <a:pt x="18993" y="5825"/>
                </a:lnTo>
                <a:lnTo>
                  <a:pt x="18248" y="5097"/>
                </a:lnTo>
                <a:lnTo>
                  <a:pt x="17690" y="4611"/>
                </a:lnTo>
                <a:lnTo>
                  <a:pt x="17317" y="4369"/>
                </a:lnTo>
                <a:lnTo>
                  <a:pt x="16572" y="3398"/>
                </a:lnTo>
                <a:lnTo>
                  <a:pt x="16386" y="3398"/>
                </a:lnTo>
                <a:lnTo>
                  <a:pt x="16386" y="3155"/>
                </a:lnTo>
                <a:lnTo>
                  <a:pt x="16014" y="2670"/>
                </a:lnTo>
                <a:lnTo>
                  <a:pt x="16014" y="1942"/>
                </a:lnTo>
                <a:lnTo>
                  <a:pt x="15828" y="1456"/>
                </a:lnTo>
                <a:lnTo>
                  <a:pt x="15828" y="1213"/>
                </a:lnTo>
                <a:lnTo>
                  <a:pt x="15641" y="728"/>
                </a:lnTo>
                <a:lnTo>
                  <a:pt x="15641" y="485"/>
                </a:lnTo>
                <a:lnTo>
                  <a:pt x="15455" y="485"/>
                </a:lnTo>
                <a:lnTo>
                  <a:pt x="15455" y="243"/>
                </a:lnTo>
                <a:lnTo>
                  <a:pt x="14897" y="243"/>
                </a:lnTo>
                <a:lnTo>
                  <a:pt x="14524" y="0"/>
                </a:lnTo>
                <a:lnTo>
                  <a:pt x="14338" y="243"/>
                </a:lnTo>
                <a:lnTo>
                  <a:pt x="12848" y="243"/>
                </a:lnTo>
                <a:lnTo>
                  <a:pt x="12290" y="485"/>
                </a:lnTo>
                <a:lnTo>
                  <a:pt x="11917" y="728"/>
                </a:lnTo>
                <a:lnTo>
                  <a:pt x="11731" y="971"/>
                </a:lnTo>
                <a:lnTo>
                  <a:pt x="11359" y="1942"/>
                </a:lnTo>
                <a:lnTo>
                  <a:pt x="11172" y="2184"/>
                </a:lnTo>
                <a:lnTo>
                  <a:pt x="11172" y="2427"/>
                </a:lnTo>
                <a:lnTo>
                  <a:pt x="10986" y="2427"/>
                </a:lnTo>
                <a:lnTo>
                  <a:pt x="10986" y="2670"/>
                </a:lnTo>
                <a:lnTo>
                  <a:pt x="10800" y="2670"/>
                </a:lnTo>
                <a:lnTo>
                  <a:pt x="10428" y="2912"/>
                </a:lnTo>
                <a:lnTo>
                  <a:pt x="10241" y="2912"/>
                </a:lnTo>
                <a:lnTo>
                  <a:pt x="9869" y="3155"/>
                </a:lnTo>
                <a:lnTo>
                  <a:pt x="9683" y="3155"/>
                </a:lnTo>
                <a:lnTo>
                  <a:pt x="9310" y="3398"/>
                </a:lnTo>
                <a:lnTo>
                  <a:pt x="8938" y="3398"/>
                </a:lnTo>
                <a:lnTo>
                  <a:pt x="8566" y="3640"/>
                </a:lnTo>
                <a:lnTo>
                  <a:pt x="7821" y="3640"/>
                </a:lnTo>
                <a:lnTo>
                  <a:pt x="7076" y="3883"/>
                </a:lnTo>
                <a:lnTo>
                  <a:pt x="1490" y="3883"/>
                </a:lnTo>
                <a:lnTo>
                  <a:pt x="1490" y="7281"/>
                </a:lnTo>
                <a:lnTo>
                  <a:pt x="1303" y="7524"/>
                </a:lnTo>
                <a:lnTo>
                  <a:pt x="1117" y="7524"/>
                </a:lnTo>
                <a:lnTo>
                  <a:pt x="931" y="7766"/>
                </a:lnTo>
                <a:lnTo>
                  <a:pt x="559" y="8009"/>
                </a:lnTo>
                <a:lnTo>
                  <a:pt x="559" y="8252"/>
                </a:lnTo>
                <a:lnTo>
                  <a:pt x="0" y="13106"/>
                </a:lnTo>
                <a:lnTo>
                  <a:pt x="2048" y="13106"/>
                </a:lnTo>
                <a:lnTo>
                  <a:pt x="2048" y="13348"/>
                </a:lnTo>
                <a:lnTo>
                  <a:pt x="2234" y="13348"/>
                </a:lnTo>
                <a:lnTo>
                  <a:pt x="2607" y="13834"/>
                </a:lnTo>
                <a:lnTo>
                  <a:pt x="2793" y="13834"/>
                </a:lnTo>
                <a:lnTo>
                  <a:pt x="3166" y="14076"/>
                </a:lnTo>
                <a:lnTo>
                  <a:pt x="4841" y="14076"/>
                </a:lnTo>
                <a:lnTo>
                  <a:pt x="5214" y="13834"/>
                </a:lnTo>
                <a:lnTo>
                  <a:pt x="5400" y="13591"/>
                </a:lnTo>
                <a:lnTo>
                  <a:pt x="6145" y="13591"/>
                </a:lnTo>
                <a:lnTo>
                  <a:pt x="6331" y="13348"/>
                </a:lnTo>
                <a:lnTo>
                  <a:pt x="7076" y="13348"/>
                </a:lnTo>
                <a:lnTo>
                  <a:pt x="7262" y="13591"/>
                </a:lnTo>
                <a:lnTo>
                  <a:pt x="7634" y="13591"/>
                </a:lnTo>
                <a:lnTo>
                  <a:pt x="7634" y="13834"/>
                </a:lnTo>
                <a:lnTo>
                  <a:pt x="7821" y="13834"/>
                </a:lnTo>
                <a:lnTo>
                  <a:pt x="8007" y="14076"/>
                </a:lnTo>
                <a:lnTo>
                  <a:pt x="8193" y="14076"/>
                </a:lnTo>
                <a:lnTo>
                  <a:pt x="8566" y="14562"/>
                </a:lnTo>
                <a:lnTo>
                  <a:pt x="8752" y="15047"/>
                </a:lnTo>
                <a:lnTo>
                  <a:pt x="9310" y="15775"/>
                </a:lnTo>
                <a:lnTo>
                  <a:pt x="9683" y="16746"/>
                </a:lnTo>
                <a:lnTo>
                  <a:pt x="9683" y="16989"/>
                </a:lnTo>
                <a:lnTo>
                  <a:pt x="9869" y="17231"/>
                </a:lnTo>
                <a:lnTo>
                  <a:pt x="9869" y="18445"/>
                </a:lnTo>
                <a:lnTo>
                  <a:pt x="9683" y="18688"/>
                </a:lnTo>
                <a:lnTo>
                  <a:pt x="9683" y="18930"/>
                </a:lnTo>
                <a:lnTo>
                  <a:pt x="9310" y="19901"/>
                </a:lnTo>
                <a:lnTo>
                  <a:pt x="9124" y="20629"/>
                </a:lnTo>
                <a:lnTo>
                  <a:pt x="10055" y="19416"/>
                </a:lnTo>
                <a:lnTo>
                  <a:pt x="10241" y="19416"/>
                </a:lnTo>
                <a:lnTo>
                  <a:pt x="10241" y="18930"/>
                </a:lnTo>
                <a:lnTo>
                  <a:pt x="10428" y="18688"/>
                </a:lnTo>
                <a:lnTo>
                  <a:pt x="10428" y="18202"/>
                </a:lnTo>
                <a:lnTo>
                  <a:pt x="10614" y="17717"/>
                </a:lnTo>
                <a:lnTo>
                  <a:pt x="10614" y="16018"/>
                </a:lnTo>
                <a:lnTo>
                  <a:pt x="10800" y="15775"/>
                </a:lnTo>
                <a:lnTo>
                  <a:pt x="10800" y="15290"/>
                </a:lnTo>
                <a:lnTo>
                  <a:pt x="10986" y="15290"/>
                </a:lnTo>
                <a:lnTo>
                  <a:pt x="10986" y="15047"/>
                </a:lnTo>
                <a:lnTo>
                  <a:pt x="11172" y="15047"/>
                </a:lnTo>
                <a:lnTo>
                  <a:pt x="11545" y="14804"/>
                </a:lnTo>
                <a:lnTo>
                  <a:pt x="12290" y="14804"/>
                </a:lnTo>
                <a:lnTo>
                  <a:pt x="12476" y="15047"/>
                </a:lnTo>
                <a:lnTo>
                  <a:pt x="12476" y="15290"/>
                </a:lnTo>
                <a:lnTo>
                  <a:pt x="12662" y="15775"/>
                </a:lnTo>
                <a:lnTo>
                  <a:pt x="12662" y="16989"/>
                </a:lnTo>
                <a:lnTo>
                  <a:pt x="12848" y="16989"/>
                </a:lnTo>
                <a:lnTo>
                  <a:pt x="12848" y="17231"/>
                </a:lnTo>
                <a:lnTo>
                  <a:pt x="13034" y="17231"/>
                </a:lnTo>
                <a:lnTo>
                  <a:pt x="13221" y="17474"/>
                </a:lnTo>
                <a:lnTo>
                  <a:pt x="13966" y="17474"/>
                </a:lnTo>
                <a:lnTo>
                  <a:pt x="13966" y="18930"/>
                </a:lnTo>
                <a:lnTo>
                  <a:pt x="13593" y="19416"/>
                </a:lnTo>
                <a:lnTo>
                  <a:pt x="13593" y="19658"/>
                </a:lnTo>
                <a:lnTo>
                  <a:pt x="13407" y="19658"/>
                </a:lnTo>
                <a:lnTo>
                  <a:pt x="13034" y="19901"/>
                </a:lnTo>
                <a:lnTo>
                  <a:pt x="12662" y="19901"/>
                </a:lnTo>
                <a:lnTo>
                  <a:pt x="12662" y="20144"/>
                </a:lnTo>
                <a:lnTo>
                  <a:pt x="12476" y="20144"/>
                </a:lnTo>
                <a:lnTo>
                  <a:pt x="12290" y="20629"/>
                </a:lnTo>
                <a:lnTo>
                  <a:pt x="12290" y="20872"/>
                </a:lnTo>
                <a:lnTo>
                  <a:pt x="12103" y="21115"/>
                </a:lnTo>
                <a:lnTo>
                  <a:pt x="12290" y="21357"/>
                </a:lnTo>
                <a:lnTo>
                  <a:pt x="12662" y="21357"/>
                </a:lnTo>
                <a:lnTo>
                  <a:pt x="12848" y="21600"/>
                </a:lnTo>
                <a:lnTo>
                  <a:pt x="13221" y="21600"/>
                </a:lnTo>
                <a:lnTo>
                  <a:pt x="13407" y="21357"/>
                </a:lnTo>
                <a:lnTo>
                  <a:pt x="15455" y="21357"/>
                </a:lnTo>
                <a:lnTo>
                  <a:pt x="15641" y="21115"/>
                </a:lnTo>
                <a:lnTo>
                  <a:pt x="16014" y="20872"/>
                </a:lnTo>
                <a:lnTo>
                  <a:pt x="16200" y="20872"/>
                </a:lnTo>
                <a:lnTo>
                  <a:pt x="16572" y="20629"/>
                </a:lnTo>
                <a:lnTo>
                  <a:pt x="17131" y="20144"/>
                </a:lnTo>
                <a:lnTo>
                  <a:pt x="17690" y="20144"/>
                </a:lnTo>
                <a:lnTo>
                  <a:pt x="17690" y="19901"/>
                </a:lnTo>
                <a:lnTo>
                  <a:pt x="17876" y="19901"/>
                </a:lnTo>
                <a:lnTo>
                  <a:pt x="17876" y="19658"/>
                </a:lnTo>
                <a:lnTo>
                  <a:pt x="17690" y="19658"/>
                </a:lnTo>
                <a:lnTo>
                  <a:pt x="17690" y="19416"/>
                </a:lnTo>
                <a:lnTo>
                  <a:pt x="17503" y="19416"/>
                </a:lnTo>
                <a:lnTo>
                  <a:pt x="17503" y="19173"/>
                </a:lnTo>
                <a:lnTo>
                  <a:pt x="16200" y="19173"/>
                </a:lnTo>
                <a:lnTo>
                  <a:pt x="16014" y="18930"/>
                </a:lnTo>
                <a:lnTo>
                  <a:pt x="15641" y="18688"/>
                </a:lnTo>
                <a:lnTo>
                  <a:pt x="15455" y="18688"/>
                </a:lnTo>
                <a:lnTo>
                  <a:pt x="15455" y="18445"/>
                </a:lnTo>
                <a:lnTo>
                  <a:pt x="15269" y="18445"/>
                </a:lnTo>
                <a:lnTo>
                  <a:pt x="15269" y="18202"/>
                </a:lnTo>
                <a:lnTo>
                  <a:pt x="15083" y="17960"/>
                </a:lnTo>
                <a:lnTo>
                  <a:pt x="15269" y="17717"/>
                </a:lnTo>
                <a:lnTo>
                  <a:pt x="15269" y="17474"/>
                </a:lnTo>
                <a:lnTo>
                  <a:pt x="15641" y="17231"/>
                </a:lnTo>
                <a:lnTo>
                  <a:pt x="15828" y="17231"/>
                </a:lnTo>
                <a:lnTo>
                  <a:pt x="16200" y="16989"/>
                </a:lnTo>
                <a:lnTo>
                  <a:pt x="16759" y="16261"/>
                </a:lnTo>
                <a:lnTo>
                  <a:pt x="16759" y="16018"/>
                </a:lnTo>
                <a:lnTo>
                  <a:pt x="16945" y="15775"/>
                </a:lnTo>
                <a:lnTo>
                  <a:pt x="16945" y="15533"/>
                </a:lnTo>
                <a:lnTo>
                  <a:pt x="18807" y="15533"/>
                </a:lnTo>
                <a:lnTo>
                  <a:pt x="20297" y="14562"/>
                </a:lnTo>
                <a:lnTo>
                  <a:pt x="20483" y="14319"/>
                </a:lnTo>
                <a:lnTo>
                  <a:pt x="20669" y="14319"/>
                </a:lnTo>
                <a:lnTo>
                  <a:pt x="20669" y="12863"/>
                </a:lnTo>
                <a:lnTo>
                  <a:pt x="20855" y="12378"/>
                </a:lnTo>
                <a:lnTo>
                  <a:pt x="20855" y="12135"/>
                </a:lnTo>
                <a:lnTo>
                  <a:pt x="21228" y="11407"/>
                </a:lnTo>
                <a:lnTo>
                  <a:pt x="21414" y="10679"/>
                </a:lnTo>
                <a:lnTo>
                  <a:pt x="21414" y="10193"/>
                </a:lnTo>
                <a:lnTo>
                  <a:pt x="21600" y="9951"/>
                </a:lnTo>
                <a:lnTo>
                  <a:pt x="21600" y="8737"/>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56" name="Freeform 359"/>
          <p:cNvSpPr/>
          <p:nvPr/>
        </p:nvSpPr>
        <p:spPr>
          <a:xfrm>
            <a:off x="6232733" y="4208465"/>
            <a:ext cx="201448" cy="184028"/>
          </a:xfrm>
          <a:custGeom>
            <a:avLst/>
            <a:gdLst/>
            <a:ahLst/>
            <a:cxnLst>
              <a:cxn ang="0">
                <a:pos x="wd2" y="hd2"/>
              </a:cxn>
              <a:cxn ang="5400000">
                <a:pos x="wd2" y="hd2"/>
              </a:cxn>
              <a:cxn ang="10800000">
                <a:pos x="wd2" y="hd2"/>
              </a:cxn>
              <a:cxn ang="16200000">
                <a:pos x="wd2" y="hd2"/>
              </a:cxn>
            </a:cxnLst>
            <a:rect l="0" t="0" r="r" b="b"/>
            <a:pathLst>
              <a:path w="21600" h="21600" extrusionOk="0">
                <a:moveTo>
                  <a:pt x="21600" y="1350"/>
                </a:moveTo>
                <a:lnTo>
                  <a:pt x="21600" y="0"/>
                </a:lnTo>
                <a:lnTo>
                  <a:pt x="20855" y="0"/>
                </a:lnTo>
                <a:lnTo>
                  <a:pt x="20110" y="338"/>
                </a:lnTo>
                <a:lnTo>
                  <a:pt x="12662" y="338"/>
                </a:lnTo>
                <a:lnTo>
                  <a:pt x="12290" y="1013"/>
                </a:lnTo>
                <a:lnTo>
                  <a:pt x="11917" y="1350"/>
                </a:lnTo>
                <a:lnTo>
                  <a:pt x="11917" y="1688"/>
                </a:lnTo>
                <a:lnTo>
                  <a:pt x="10428" y="1688"/>
                </a:lnTo>
                <a:lnTo>
                  <a:pt x="10055" y="1350"/>
                </a:lnTo>
                <a:lnTo>
                  <a:pt x="8193" y="1350"/>
                </a:lnTo>
                <a:lnTo>
                  <a:pt x="8193" y="4050"/>
                </a:lnTo>
                <a:lnTo>
                  <a:pt x="7821" y="4388"/>
                </a:lnTo>
                <a:lnTo>
                  <a:pt x="7821" y="4725"/>
                </a:lnTo>
                <a:lnTo>
                  <a:pt x="7448" y="5400"/>
                </a:lnTo>
                <a:lnTo>
                  <a:pt x="7076" y="5737"/>
                </a:lnTo>
                <a:lnTo>
                  <a:pt x="7076" y="6075"/>
                </a:lnTo>
                <a:lnTo>
                  <a:pt x="6703" y="6075"/>
                </a:lnTo>
                <a:lnTo>
                  <a:pt x="6703" y="6412"/>
                </a:lnTo>
                <a:lnTo>
                  <a:pt x="6331" y="6412"/>
                </a:lnTo>
                <a:lnTo>
                  <a:pt x="5586" y="6750"/>
                </a:lnTo>
                <a:lnTo>
                  <a:pt x="4469" y="6750"/>
                </a:lnTo>
                <a:lnTo>
                  <a:pt x="4469" y="7088"/>
                </a:lnTo>
                <a:lnTo>
                  <a:pt x="4097" y="7088"/>
                </a:lnTo>
                <a:lnTo>
                  <a:pt x="3352" y="7762"/>
                </a:lnTo>
                <a:lnTo>
                  <a:pt x="3352" y="10462"/>
                </a:lnTo>
                <a:lnTo>
                  <a:pt x="3724" y="11137"/>
                </a:lnTo>
                <a:lnTo>
                  <a:pt x="3724" y="11475"/>
                </a:lnTo>
                <a:lnTo>
                  <a:pt x="3352" y="11475"/>
                </a:lnTo>
                <a:lnTo>
                  <a:pt x="3352" y="11813"/>
                </a:lnTo>
                <a:lnTo>
                  <a:pt x="2234" y="11813"/>
                </a:lnTo>
                <a:lnTo>
                  <a:pt x="2234" y="12150"/>
                </a:lnTo>
                <a:lnTo>
                  <a:pt x="1862" y="12150"/>
                </a:lnTo>
                <a:lnTo>
                  <a:pt x="1862" y="12825"/>
                </a:lnTo>
                <a:lnTo>
                  <a:pt x="2234" y="13163"/>
                </a:lnTo>
                <a:lnTo>
                  <a:pt x="2234" y="14175"/>
                </a:lnTo>
                <a:lnTo>
                  <a:pt x="1862" y="14175"/>
                </a:lnTo>
                <a:lnTo>
                  <a:pt x="1490" y="14512"/>
                </a:lnTo>
                <a:lnTo>
                  <a:pt x="1117" y="14512"/>
                </a:lnTo>
                <a:lnTo>
                  <a:pt x="1117" y="14850"/>
                </a:lnTo>
                <a:lnTo>
                  <a:pt x="745" y="15188"/>
                </a:lnTo>
                <a:lnTo>
                  <a:pt x="745" y="15525"/>
                </a:lnTo>
                <a:lnTo>
                  <a:pt x="372" y="15862"/>
                </a:lnTo>
                <a:lnTo>
                  <a:pt x="372" y="16537"/>
                </a:lnTo>
                <a:lnTo>
                  <a:pt x="0" y="17213"/>
                </a:lnTo>
                <a:lnTo>
                  <a:pt x="0" y="18225"/>
                </a:lnTo>
                <a:lnTo>
                  <a:pt x="372" y="19237"/>
                </a:lnTo>
                <a:lnTo>
                  <a:pt x="372" y="20587"/>
                </a:lnTo>
                <a:lnTo>
                  <a:pt x="745" y="20925"/>
                </a:lnTo>
                <a:lnTo>
                  <a:pt x="1117" y="20925"/>
                </a:lnTo>
                <a:lnTo>
                  <a:pt x="1490" y="21262"/>
                </a:lnTo>
                <a:lnTo>
                  <a:pt x="3352" y="21262"/>
                </a:lnTo>
                <a:lnTo>
                  <a:pt x="4469" y="21600"/>
                </a:lnTo>
                <a:lnTo>
                  <a:pt x="7821" y="21600"/>
                </a:lnTo>
                <a:lnTo>
                  <a:pt x="7821" y="20925"/>
                </a:lnTo>
                <a:lnTo>
                  <a:pt x="8193" y="20925"/>
                </a:lnTo>
                <a:lnTo>
                  <a:pt x="8193" y="19912"/>
                </a:lnTo>
                <a:lnTo>
                  <a:pt x="7821" y="18900"/>
                </a:lnTo>
                <a:lnTo>
                  <a:pt x="7821" y="17887"/>
                </a:lnTo>
                <a:lnTo>
                  <a:pt x="8193" y="17550"/>
                </a:lnTo>
                <a:lnTo>
                  <a:pt x="8193" y="16875"/>
                </a:lnTo>
                <a:lnTo>
                  <a:pt x="8566" y="16200"/>
                </a:lnTo>
                <a:lnTo>
                  <a:pt x="8566" y="15862"/>
                </a:lnTo>
                <a:lnTo>
                  <a:pt x="8938" y="15525"/>
                </a:lnTo>
                <a:lnTo>
                  <a:pt x="9310" y="14850"/>
                </a:lnTo>
                <a:lnTo>
                  <a:pt x="10055" y="14850"/>
                </a:lnTo>
                <a:lnTo>
                  <a:pt x="10055" y="14512"/>
                </a:lnTo>
                <a:lnTo>
                  <a:pt x="10800" y="14512"/>
                </a:lnTo>
                <a:lnTo>
                  <a:pt x="11172" y="14850"/>
                </a:lnTo>
                <a:lnTo>
                  <a:pt x="11545" y="14850"/>
                </a:lnTo>
                <a:lnTo>
                  <a:pt x="11917" y="15188"/>
                </a:lnTo>
                <a:lnTo>
                  <a:pt x="12662" y="15188"/>
                </a:lnTo>
                <a:lnTo>
                  <a:pt x="12662" y="14850"/>
                </a:lnTo>
                <a:lnTo>
                  <a:pt x="13034" y="14850"/>
                </a:lnTo>
                <a:lnTo>
                  <a:pt x="13034" y="14175"/>
                </a:lnTo>
                <a:lnTo>
                  <a:pt x="13407" y="13837"/>
                </a:lnTo>
                <a:lnTo>
                  <a:pt x="13407" y="13500"/>
                </a:lnTo>
                <a:lnTo>
                  <a:pt x="13034" y="12825"/>
                </a:lnTo>
                <a:lnTo>
                  <a:pt x="13034" y="11813"/>
                </a:lnTo>
                <a:lnTo>
                  <a:pt x="12662" y="11137"/>
                </a:lnTo>
                <a:lnTo>
                  <a:pt x="12290" y="9787"/>
                </a:lnTo>
                <a:lnTo>
                  <a:pt x="12290" y="7088"/>
                </a:lnTo>
                <a:lnTo>
                  <a:pt x="12662" y="7088"/>
                </a:lnTo>
                <a:lnTo>
                  <a:pt x="12662" y="6750"/>
                </a:lnTo>
                <a:lnTo>
                  <a:pt x="13034" y="6750"/>
                </a:lnTo>
                <a:lnTo>
                  <a:pt x="13034" y="6412"/>
                </a:lnTo>
                <a:lnTo>
                  <a:pt x="16759" y="6412"/>
                </a:lnTo>
                <a:lnTo>
                  <a:pt x="17503" y="6750"/>
                </a:lnTo>
                <a:lnTo>
                  <a:pt x="18248" y="6750"/>
                </a:lnTo>
                <a:lnTo>
                  <a:pt x="18621" y="6412"/>
                </a:lnTo>
                <a:lnTo>
                  <a:pt x="19366" y="6412"/>
                </a:lnTo>
                <a:lnTo>
                  <a:pt x="20110" y="5737"/>
                </a:lnTo>
                <a:lnTo>
                  <a:pt x="20110" y="5400"/>
                </a:lnTo>
                <a:lnTo>
                  <a:pt x="20483" y="4725"/>
                </a:lnTo>
                <a:lnTo>
                  <a:pt x="20483" y="4388"/>
                </a:lnTo>
                <a:lnTo>
                  <a:pt x="20855" y="4050"/>
                </a:lnTo>
                <a:lnTo>
                  <a:pt x="21228" y="2700"/>
                </a:lnTo>
                <a:lnTo>
                  <a:pt x="21228" y="2025"/>
                </a:lnTo>
                <a:lnTo>
                  <a:pt x="21600" y="135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57" name="Freeform 360"/>
          <p:cNvSpPr/>
          <p:nvPr/>
        </p:nvSpPr>
        <p:spPr>
          <a:xfrm>
            <a:off x="6232733" y="4208465"/>
            <a:ext cx="201448" cy="184028"/>
          </a:xfrm>
          <a:custGeom>
            <a:avLst/>
            <a:gdLst/>
            <a:ahLst/>
            <a:cxnLst>
              <a:cxn ang="0">
                <a:pos x="wd2" y="hd2"/>
              </a:cxn>
              <a:cxn ang="5400000">
                <a:pos x="wd2" y="hd2"/>
              </a:cxn>
              <a:cxn ang="10800000">
                <a:pos x="wd2" y="hd2"/>
              </a:cxn>
              <a:cxn ang="16200000">
                <a:pos x="wd2" y="hd2"/>
              </a:cxn>
            </a:cxnLst>
            <a:rect l="0" t="0" r="r" b="b"/>
            <a:pathLst>
              <a:path w="21600" h="21600" extrusionOk="0">
                <a:moveTo>
                  <a:pt x="21600" y="1350"/>
                </a:moveTo>
                <a:lnTo>
                  <a:pt x="21600" y="0"/>
                </a:lnTo>
                <a:lnTo>
                  <a:pt x="20855" y="0"/>
                </a:lnTo>
                <a:lnTo>
                  <a:pt x="20110" y="338"/>
                </a:lnTo>
                <a:lnTo>
                  <a:pt x="12662" y="338"/>
                </a:lnTo>
                <a:lnTo>
                  <a:pt x="12290" y="1013"/>
                </a:lnTo>
                <a:lnTo>
                  <a:pt x="11917" y="1350"/>
                </a:lnTo>
                <a:lnTo>
                  <a:pt x="11917" y="1688"/>
                </a:lnTo>
                <a:lnTo>
                  <a:pt x="10428" y="1688"/>
                </a:lnTo>
                <a:lnTo>
                  <a:pt x="10055" y="1350"/>
                </a:lnTo>
                <a:lnTo>
                  <a:pt x="8193" y="1350"/>
                </a:lnTo>
                <a:lnTo>
                  <a:pt x="8193" y="4050"/>
                </a:lnTo>
                <a:lnTo>
                  <a:pt x="7821" y="4388"/>
                </a:lnTo>
                <a:lnTo>
                  <a:pt x="7821" y="4725"/>
                </a:lnTo>
                <a:lnTo>
                  <a:pt x="7448" y="5400"/>
                </a:lnTo>
                <a:lnTo>
                  <a:pt x="7076" y="5737"/>
                </a:lnTo>
                <a:lnTo>
                  <a:pt x="7076" y="6075"/>
                </a:lnTo>
                <a:lnTo>
                  <a:pt x="6703" y="6075"/>
                </a:lnTo>
                <a:lnTo>
                  <a:pt x="6703" y="6412"/>
                </a:lnTo>
                <a:lnTo>
                  <a:pt x="6331" y="6412"/>
                </a:lnTo>
                <a:lnTo>
                  <a:pt x="5586" y="6750"/>
                </a:lnTo>
                <a:lnTo>
                  <a:pt x="4469" y="6750"/>
                </a:lnTo>
                <a:lnTo>
                  <a:pt x="4469" y="7088"/>
                </a:lnTo>
                <a:lnTo>
                  <a:pt x="4097" y="7088"/>
                </a:lnTo>
                <a:lnTo>
                  <a:pt x="3352" y="7762"/>
                </a:lnTo>
                <a:lnTo>
                  <a:pt x="3352" y="10462"/>
                </a:lnTo>
                <a:lnTo>
                  <a:pt x="3724" y="11137"/>
                </a:lnTo>
                <a:lnTo>
                  <a:pt x="3724" y="11475"/>
                </a:lnTo>
                <a:lnTo>
                  <a:pt x="3352" y="11475"/>
                </a:lnTo>
                <a:lnTo>
                  <a:pt x="3352" y="11813"/>
                </a:lnTo>
                <a:lnTo>
                  <a:pt x="2234" y="11813"/>
                </a:lnTo>
                <a:lnTo>
                  <a:pt x="2234" y="12150"/>
                </a:lnTo>
                <a:lnTo>
                  <a:pt x="1862" y="12150"/>
                </a:lnTo>
                <a:lnTo>
                  <a:pt x="1862" y="12825"/>
                </a:lnTo>
                <a:lnTo>
                  <a:pt x="2234" y="13163"/>
                </a:lnTo>
                <a:lnTo>
                  <a:pt x="2234" y="14175"/>
                </a:lnTo>
                <a:lnTo>
                  <a:pt x="1862" y="14175"/>
                </a:lnTo>
                <a:lnTo>
                  <a:pt x="1490" y="14512"/>
                </a:lnTo>
                <a:lnTo>
                  <a:pt x="1117" y="14512"/>
                </a:lnTo>
                <a:lnTo>
                  <a:pt x="1117" y="14850"/>
                </a:lnTo>
                <a:lnTo>
                  <a:pt x="745" y="15188"/>
                </a:lnTo>
                <a:lnTo>
                  <a:pt x="745" y="15525"/>
                </a:lnTo>
                <a:lnTo>
                  <a:pt x="372" y="15862"/>
                </a:lnTo>
                <a:lnTo>
                  <a:pt x="372" y="16537"/>
                </a:lnTo>
                <a:lnTo>
                  <a:pt x="0" y="17213"/>
                </a:lnTo>
                <a:lnTo>
                  <a:pt x="0" y="18225"/>
                </a:lnTo>
                <a:lnTo>
                  <a:pt x="372" y="19237"/>
                </a:lnTo>
                <a:lnTo>
                  <a:pt x="372" y="20587"/>
                </a:lnTo>
                <a:lnTo>
                  <a:pt x="745" y="20925"/>
                </a:lnTo>
                <a:lnTo>
                  <a:pt x="1117" y="20925"/>
                </a:lnTo>
                <a:lnTo>
                  <a:pt x="1490" y="21262"/>
                </a:lnTo>
                <a:lnTo>
                  <a:pt x="3352" y="21262"/>
                </a:lnTo>
                <a:lnTo>
                  <a:pt x="4469" y="21600"/>
                </a:lnTo>
                <a:lnTo>
                  <a:pt x="7821" y="21600"/>
                </a:lnTo>
                <a:lnTo>
                  <a:pt x="7821" y="20925"/>
                </a:lnTo>
                <a:lnTo>
                  <a:pt x="8193" y="20925"/>
                </a:lnTo>
                <a:lnTo>
                  <a:pt x="8193" y="19912"/>
                </a:lnTo>
                <a:lnTo>
                  <a:pt x="7821" y="18900"/>
                </a:lnTo>
                <a:lnTo>
                  <a:pt x="7821" y="17887"/>
                </a:lnTo>
                <a:lnTo>
                  <a:pt x="8193" y="17550"/>
                </a:lnTo>
                <a:lnTo>
                  <a:pt x="8193" y="16875"/>
                </a:lnTo>
                <a:lnTo>
                  <a:pt x="8566" y="16200"/>
                </a:lnTo>
                <a:lnTo>
                  <a:pt x="8566" y="15862"/>
                </a:lnTo>
                <a:lnTo>
                  <a:pt x="8938" y="15525"/>
                </a:lnTo>
                <a:lnTo>
                  <a:pt x="9310" y="14850"/>
                </a:lnTo>
                <a:lnTo>
                  <a:pt x="10055" y="14850"/>
                </a:lnTo>
                <a:lnTo>
                  <a:pt x="10055" y="14512"/>
                </a:lnTo>
                <a:lnTo>
                  <a:pt x="10800" y="14512"/>
                </a:lnTo>
                <a:lnTo>
                  <a:pt x="11172" y="14850"/>
                </a:lnTo>
                <a:lnTo>
                  <a:pt x="11545" y="14850"/>
                </a:lnTo>
                <a:lnTo>
                  <a:pt x="11917" y="15188"/>
                </a:lnTo>
                <a:lnTo>
                  <a:pt x="12662" y="15188"/>
                </a:lnTo>
                <a:lnTo>
                  <a:pt x="12662" y="14850"/>
                </a:lnTo>
                <a:lnTo>
                  <a:pt x="13034" y="14850"/>
                </a:lnTo>
                <a:lnTo>
                  <a:pt x="13034" y="14175"/>
                </a:lnTo>
                <a:lnTo>
                  <a:pt x="13407" y="13837"/>
                </a:lnTo>
                <a:lnTo>
                  <a:pt x="13407" y="13500"/>
                </a:lnTo>
                <a:lnTo>
                  <a:pt x="13034" y="12825"/>
                </a:lnTo>
                <a:lnTo>
                  <a:pt x="13034" y="11813"/>
                </a:lnTo>
                <a:lnTo>
                  <a:pt x="12662" y="11137"/>
                </a:lnTo>
                <a:lnTo>
                  <a:pt x="12290" y="9787"/>
                </a:lnTo>
                <a:lnTo>
                  <a:pt x="12290" y="7088"/>
                </a:lnTo>
                <a:lnTo>
                  <a:pt x="12662" y="7088"/>
                </a:lnTo>
                <a:lnTo>
                  <a:pt x="12662" y="6750"/>
                </a:lnTo>
                <a:lnTo>
                  <a:pt x="13034" y="6750"/>
                </a:lnTo>
                <a:lnTo>
                  <a:pt x="13034" y="6412"/>
                </a:lnTo>
                <a:lnTo>
                  <a:pt x="16759" y="6412"/>
                </a:lnTo>
                <a:lnTo>
                  <a:pt x="17503" y="6750"/>
                </a:lnTo>
                <a:lnTo>
                  <a:pt x="18248" y="6750"/>
                </a:lnTo>
                <a:lnTo>
                  <a:pt x="18621" y="6412"/>
                </a:lnTo>
                <a:lnTo>
                  <a:pt x="19366" y="6412"/>
                </a:lnTo>
                <a:lnTo>
                  <a:pt x="20110" y="5737"/>
                </a:lnTo>
                <a:lnTo>
                  <a:pt x="20110" y="5400"/>
                </a:lnTo>
                <a:lnTo>
                  <a:pt x="20483" y="4725"/>
                </a:lnTo>
                <a:lnTo>
                  <a:pt x="20483" y="4388"/>
                </a:lnTo>
                <a:lnTo>
                  <a:pt x="20855" y="4050"/>
                </a:lnTo>
                <a:lnTo>
                  <a:pt x="21228" y="2700"/>
                </a:lnTo>
                <a:lnTo>
                  <a:pt x="21228" y="2025"/>
                </a:lnTo>
                <a:lnTo>
                  <a:pt x="21600" y="135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58" name="Freeform 361"/>
          <p:cNvSpPr/>
          <p:nvPr/>
        </p:nvSpPr>
        <p:spPr>
          <a:xfrm>
            <a:off x="6642575" y="4602398"/>
            <a:ext cx="83359" cy="149523"/>
          </a:xfrm>
          <a:custGeom>
            <a:avLst/>
            <a:gdLst/>
            <a:ahLst/>
            <a:cxnLst>
              <a:cxn ang="0">
                <a:pos x="wd2" y="hd2"/>
              </a:cxn>
              <a:cxn ang="5400000">
                <a:pos x="wd2" y="hd2"/>
              </a:cxn>
              <a:cxn ang="10800000">
                <a:pos x="wd2" y="hd2"/>
              </a:cxn>
              <a:cxn ang="16200000">
                <a:pos x="wd2" y="hd2"/>
              </a:cxn>
            </a:cxnLst>
            <a:rect l="0" t="0" r="r" b="b"/>
            <a:pathLst>
              <a:path w="21600" h="21600" extrusionOk="0">
                <a:moveTo>
                  <a:pt x="0" y="7477"/>
                </a:moveTo>
                <a:lnTo>
                  <a:pt x="1800" y="9138"/>
                </a:lnTo>
                <a:lnTo>
                  <a:pt x="1800" y="9554"/>
                </a:lnTo>
                <a:lnTo>
                  <a:pt x="2700" y="9554"/>
                </a:lnTo>
                <a:lnTo>
                  <a:pt x="2700" y="10385"/>
                </a:lnTo>
                <a:lnTo>
                  <a:pt x="3600" y="11631"/>
                </a:lnTo>
                <a:lnTo>
                  <a:pt x="3600" y="12877"/>
                </a:lnTo>
                <a:lnTo>
                  <a:pt x="4500" y="13708"/>
                </a:lnTo>
                <a:lnTo>
                  <a:pt x="4500" y="17862"/>
                </a:lnTo>
                <a:lnTo>
                  <a:pt x="5400" y="18277"/>
                </a:lnTo>
                <a:lnTo>
                  <a:pt x="5400" y="18692"/>
                </a:lnTo>
                <a:lnTo>
                  <a:pt x="6300" y="19938"/>
                </a:lnTo>
                <a:lnTo>
                  <a:pt x="7200" y="21600"/>
                </a:lnTo>
                <a:lnTo>
                  <a:pt x="15300" y="19938"/>
                </a:lnTo>
                <a:lnTo>
                  <a:pt x="15300" y="19108"/>
                </a:lnTo>
                <a:lnTo>
                  <a:pt x="14400" y="17862"/>
                </a:lnTo>
                <a:lnTo>
                  <a:pt x="14400" y="15785"/>
                </a:lnTo>
                <a:lnTo>
                  <a:pt x="13500" y="14954"/>
                </a:lnTo>
                <a:lnTo>
                  <a:pt x="13500" y="13292"/>
                </a:lnTo>
                <a:lnTo>
                  <a:pt x="14400" y="12877"/>
                </a:lnTo>
                <a:lnTo>
                  <a:pt x="14400" y="12462"/>
                </a:lnTo>
                <a:lnTo>
                  <a:pt x="18000" y="10800"/>
                </a:lnTo>
                <a:lnTo>
                  <a:pt x="18900" y="9969"/>
                </a:lnTo>
                <a:lnTo>
                  <a:pt x="18900" y="9138"/>
                </a:lnTo>
                <a:lnTo>
                  <a:pt x="19800" y="8308"/>
                </a:lnTo>
                <a:lnTo>
                  <a:pt x="19800" y="7477"/>
                </a:lnTo>
                <a:lnTo>
                  <a:pt x="20700" y="6231"/>
                </a:lnTo>
                <a:lnTo>
                  <a:pt x="20700" y="5400"/>
                </a:lnTo>
                <a:lnTo>
                  <a:pt x="21600" y="4569"/>
                </a:lnTo>
                <a:lnTo>
                  <a:pt x="21600" y="2908"/>
                </a:lnTo>
                <a:lnTo>
                  <a:pt x="20700" y="1662"/>
                </a:lnTo>
                <a:lnTo>
                  <a:pt x="20700" y="0"/>
                </a:lnTo>
                <a:lnTo>
                  <a:pt x="14400" y="415"/>
                </a:lnTo>
                <a:lnTo>
                  <a:pt x="14400" y="831"/>
                </a:lnTo>
                <a:lnTo>
                  <a:pt x="13500" y="1662"/>
                </a:lnTo>
                <a:lnTo>
                  <a:pt x="13500" y="2077"/>
                </a:lnTo>
                <a:lnTo>
                  <a:pt x="12600" y="2492"/>
                </a:lnTo>
                <a:lnTo>
                  <a:pt x="12600" y="3323"/>
                </a:lnTo>
                <a:lnTo>
                  <a:pt x="11700" y="3323"/>
                </a:lnTo>
                <a:lnTo>
                  <a:pt x="11700" y="3738"/>
                </a:lnTo>
                <a:lnTo>
                  <a:pt x="9900" y="3738"/>
                </a:lnTo>
                <a:lnTo>
                  <a:pt x="9000" y="4154"/>
                </a:lnTo>
                <a:lnTo>
                  <a:pt x="5400" y="4154"/>
                </a:lnTo>
                <a:lnTo>
                  <a:pt x="3600" y="4985"/>
                </a:lnTo>
                <a:lnTo>
                  <a:pt x="2700" y="5815"/>
                </a:lnTo>
                <a:lnTo>
                  <a:pt x="0" y="7062"/>
                </a:lnTo>
                <a:lnTo>
                  <a:pt x="0" y="7477"/>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59" name="Freeform 362"/>
          <p:cNvSpPr/>
          <p:nvPr/>
        </p:nvSpPr>
        <p:spPr>
          <a:xfrm>
            <a:off x="6642575" y="4602398"/>
            <a:ext cx="83359" cy="149523"/>
          </a:xfrm>
          <a:custGeom>
            <a:avLst/>
            <a:gdLst/>
            <a:ahLst/>
            <a:cxnLst>
              <a:cxn ang="0">
                <a:pos x="wd2" y="hd2"/>
              </a:cxn>
              <a:cxn ang="5400000">
                <a:pos x="wd2" y="hd2"/>
              </a:cxn>
              <a:cxn ang="10800000">
                <a:pos x="wd2" y="hd2"/>
              </a:cxn>
              <a:cxn ang="16200000">
                <a:pos x="wd2" y="hd2"/>
              </a:cxn>
            </a:cxnLst>
            <a:rect l="0" t="0" r="r" b="b"/>
            <a:pathLst>
              <a:path w="21600" h="21600" extrusionOk="0">
                <a:moveTo>
                  <a:pt x="0" y="7477"/>
                </a:moveTo>
                <a:lnTo>
                  <a:pt x="1800" y="9138"/>
                </a:lnTo>
                <a:lnTo>
                  <a:pt x="1800" y="9554"/>
                </a:lnTo>
                <a:lnTo>
                  <a:pt x="2700" y="9554"/>
                </a:lnTo>
                <a:lnTo>
                  <a:pt x="2700" y="10385"/>
                </a:lnTo>
                <a:lnTo>
                  <a:pt x="3600" y="11631"/>
                </a:lnTo>
                <a:lnTo>
                  <a:pt x="3600" y="12877"/>
                </a:lnTo>
                <a:lnTo>
                  <a:pt x="4500" y="13708"/>
                </a:lnTo>
                <a:lnTo>
                  <a:pt x="4500" y="17862"/>
                </a:lnTo>
                <a:lnTo>
                  <a:pt x="5400" y="18277"/>
                </a:lnTo>
                <a:lnTo>
                  <a:pt x="5400" y="18692"/>
                </a:lnTo>
                <a:lnTo>
                  <a:pt x="6300" y="19938"/>
                </a:lnTo>
                <a:lnTo>
                  <a:pt x="7200" y="21600"/>
                </a:lnTo>
                <a:lnTo>
                  <a:pt x="15300" y="19938"/>
                </a:lnTo>
                <a:lnTo>
                  <a:pt x="15300" y="19108"/>
                </a:lnTo>
                <a:lnTo>
                  <a:pt x="14400" y="17862"/>
                </a:lnTo>
                <a:lnTo>
                  <a:pt x="14400" y="15785"/>
                </a:lnTo>
                <a:lnTo>
                  <a:pt x="13500" y="14954"/>
                </a:lnTo>
                <a:lnTo>
                  <a:pt x="13500" y="13292"/>
                </a:lnTo>
                <a:lnTo>
                  <a:pt x="14400" y="12877"/>
                </a:lnTo>
                <a:lnTo>
                  <a:pt x="14400" y="12462"/>
                </a:lnTo>
                <a:lnTo>
                  <a:pt x="18000" y="10800"/>
                </a:lnTo>
                <a:lnTo>
                  <a:pt x="18900" y="9969"/>
                </a:lnTo>
                <a:lnTo>
                  <a:pt x="18900" y="9138"/>
                </a:lnTo>
                <a:lnTo>
                  <a:pt x="19800" y="8308"/>
                </a:lnTo>
                <a:lnTo>
                  <a:pt x="19800" y="7477"/>
                </a:lnTo>
                <a:lnTo>
                  <a:pt x="20700" y="6231"/>
                </a:lnTo>
                <a:lnTo>
                  <a:pt x="20700" y="5400"/>
                </a:lnTo>
                <a:lnTo>
                  <a:pt x="21600" y="4569"/>
                </a:lnTo>
                <a:lnTo>
                  <a:pt x="21600" y="2908"/>
                </a:lnTo>
                <a:lnTo>
                  <a:pt x="20700" y="1662"/>
                </a:lnTo>
                <a:lnTo>
                  <a:pt x="20700" y="0"/>
                </a:lnTo>
                <a:lnTo>
                  <a:pt x="14400" y="415"/>
                </a:lnTo>
                <a:lnTo>
                  <a:pt x="14400" y="831"/>
                </a:lnTo>
                <a:lnTo>
                  <a:pt x="13500" y="1662"/>
                </a:lnTo>
                <a:lnTo>
                  <a:pt x="13500" y="2077"/>
                </a:lnTo>
                <a:lnTo>
                  <a:pt x="12600" y="2492"/>
                </a:lnTo>
                <a:lnTo>
                  <a:pt x="12600" y="3323"/>
                </a:lnTo>
                <a:lnTo>
                  <a:pt x="11700" y="3323"/>
                </a:lnTo>
                <a:lnTo>
                  <a:pt x="11700" y="3738"/>
                </a:lnTo>
                <a:lnTo>
                  <a:pt x="9900" y="3738"/>
                </a:lnTo>
                <a:lnTo>
                  <a:pt x="9000" y="4154"/>
                </a:lnTo>
                <a:lnTo>
                  <a:pt x="5400" y="4154"/>
                </a:lnTo>
                <a:lnTo>
                  <a:pt x="3600" y="4985"/>
                </a:lnTo>
                <a:lnTo>
                  <a:pt x="2700" y="5815"/>
                </a:lnTo>
                <a:lnTo>
                  <a:pt x="0" y="7062"/>
                </a:lnTo>
                <a:lnTo>
                  <a:pt x="0" y="7477"/>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60" name="Freeform 363"/>
          <p:cNvSpPr/>
          <p:nvPr/>
        </p:nvSpPr>
        <p:spPr>
          <a:xfrm>
            <a:off x="6923905" y="5298247"/>
            <a:ext cx="246600" cy="307670"/>
          </a:xfrm>
          <a:custGeom>
            <a:avLst/>
            <a:gdLst/>
            <a:ahLst/>
            <a:cxnLst>
              <a:cxn ang="0">
                <a:pos x="wd2" y="hd2"/>
              </a:cxn>
              <a:cxn ang="5400000">
                <a:pos x="wd2" y="hd2"/>
              </a:cxn>
              <a:cxn ang="10800000">
                <a:pos x="wd2" y="hd2"/>
              </a:cxn>
              <a:cxn ang="16200000">
                <a:pos x="wd2" y="hd2"/>
              </a:cxn>
            </a:cxnLst>
            <a:rect l="0" t="0" r="r" b="b"/>
            <a:pathLst>
              <a:path w="21600" h="21600" extrusionOk="0">
                <a:moveTo>
                  <a:pt x="304" y="606"/>
                </a:moveTo>
                <a:lnTo>
                  <a:pt x="608" y="404"/>
                </a:lnTo>
                <a:lnTo>
                  <a:pt x="1217" y="202"/>
                </a:lnTo>
                <a:lnTo>
                  <a:pt x="1521" y="202"/>
                </a:lnTo>
                <a:lnTo>
                  <a:pt x="1825" y="0"/>
                </a:lnTo>
                <a:lnTo>
                  <a:pt x="3042" y="0"/>
                </a:lnTo>
                <a:lnTo>
                  <a:pt x="3346" y="202"/>
                </a:lnTo>
                <a:lnTo>
                  <a:pt x="3651" y="202"/>
                </a:lnTo>
                <a:lnTo>
                  <a:pt x="4259" y="606"/>
                </a:lnTo>
                <a:lnTo>
                  <a:pt x="4868" y="606"/>
                </a:lnTo>
                <a:lnTo>
                  <a:pt x="5172" y="807"/>
                </a:lnTo>
                <a:lnTo>
                  <a:pt x="7910" y="807"/>
                </a:lnTo>
                <a:lnTo>
                  <a:pt x="8823" y="1009"/>
                </a:lnTo>
                <a:lnTo>
                  <a:pt x="9431" y="1009"/>
                </a:lnTo>
                <a:lnTo>
                  <a:pt x="10039" y="807"/>
                </a:lnTo>
                <a:lnTo>
                  <a:pt x="11561" y="807"/>
                </a:lnTo>
                <a:lnTo>
                  <a:pt x="12473" y="606"/>
                </a:lnTo>
                <a:lnTo>
                  <a:pt x="13994" y="606"/>
                </a:lnTo>
                <a:lnTo>
                  <a:pt x="14299" y="807"/>
                </a:lnTo>
                <a:lnTo>
                  <a:pt x="14603" y="807"/>
                </a:lnTo>
                <a:lnTo>
                  <a:pt x="14603" y="1009"/>
                </a:lnTo>
                <a:lnTo>
                  <a:pt x="14907" y="1211"/>
                </a:lnTo>
                <a:lnTo>
                  <a:pt x="14907" y="1413"/>
                </a:lnTo>
                <a:lnTo>
                  <a:pt x="15211" y="1615"/>
                </a:lnTo>
                <a:lnTo>
                  <a:pt x="15515" y="1615"/>
                </a:lnTo>
                <a:lnTo>
                  <a:pt x="15515" y="1817"/>
                </a:lnTo>
                <a:lnTo>
                  <a:pt x="16732" y="1817"/>
                </a:lnTo>
                <a:lnTo>
                  <a:pt x="17645" y="2019"/>
                </a:lnTo>
                <a:lnTo>
                  <a:pt x="19775" y="2019"/>
                </a:lnTo>
                <a:lnTo>
                  <a:pt x="20992" y="2221"/>
                </a:lnTo>
                <a:lnTo>
                  <a:pt x="21600" y="2221"/>
                </a:lnTo>
                <a:lnTo>
                  <a:pt x="21600" y="2422"/>
                </a:lnTo>
                <a:lnTo>
                  <a:pt x="20992" y="3230"/>
                </a:lnTo>
                <a:lnTo>
                  <a:pt x="20687" y="3432"/>
                </a:lnTo>
                <a:lnTo>
                  <a:pt x="20687" y="3634"/>
                </a:lnTo>
                <a:lnTo>
                  <a:pt x="20383" y="3836"/>
                </a:lnTo>
                <a:lnTo>
                  <a:pt x="20383" y="4845"/>
                </a:lnTo>
                <a:lnTo>
                  <a:pt x="20687" y="5450"/>
                </a:lnTo>
                <a:lnTo>
                  <a:pt x="20687" y="7065"/>
                </a:lnTo>
                <a:lnTo>
                  <a:pt x="20992" y="7267"/>
                </a:lnTo>
                <a:lnTo>
                  <a:pt x="20992" y="7671"/>
                </a:lnTo>
                <a:lnTo>
                  <a:pt x="20687" y="8075"/>
                </a:lnTo>
                <a:lnTo>
                  <a:pt x="20687" y="8680"/>
                </a:lnTo>
                <a:lnTo>
                  <a:pt x="20079" y="9084"/>
                </a:lnTo>
                <a:lnTo>
                  <a:pt x="19470" y="9286"/>
                </a:lnTo>
                <a:lnTo>
                  <a:pt x="19166" y="9286"/>
                </a:lnTo>
                <a:lnTo>
                  <a:pt x="19166" y="9488"/>
                </a:lnTo>
                <a:lnTo>
                  <a:pt x="18254" y="9488"/>
                </a:lnTo>
                <a:lnTo>
                  <a:pt x="18254" y="9690"/>
                </a:lnTo>
                <a:lnTo>
                  <a:pt x="17949" y="9690"/>
                </a:lnTo>
                <a:lnTo>
                  <a:pt x="17949" y="10093"/>
                </a:lnTo>
                <a:lnTo>
                  <a:pt x="17645" y="10497"/>
                </a:lnTo>
                <a:lnTo>
                  <a:pt x="17645" y="12314"/>
                </a:lnTo>
                <a:lnTo>
                  <a:pt x="17949" y="12718"/>
                </a:lnTo>
                <a:lnTo>
                  <a:pt x="17949" y="13525"/>
                </a:lnTo>
                <a:lnTo>
                  <a:pt x="18254" y="14333"/>
                </a:lnTo>
                <a:lnTo>
                  <a:pt x="18254" y="15544"/>
                </a:lnTo>
                <a:lnTo>
                  <a:pt x="18558" y="16351"/>
                </a:lnTo>
                <a:lnTo>
                  <a:pt x="18558" y="17361"/>
                </a:lnTo>
                <a:lnTo>
                  <a:pt x="18254" y="18168"/>
                </a:lnTo>
                <a:lnTo>
                  <a:pt x="18254" y="19581"/>
                </a:lnTo>
                <a:lnTo>
                  <a:pt x="17949" y="19985"/>
                </a:lnTo>
                <a:lnTo>
                  <a:pt x="17949" y="20591"/>
                </a:lnTo>
                <a:lnTo>
                  <a:pt x="17645" y="20591"/>
                </a:lnTo>
                <a:lnTo>
                  <a:pt x="17645" y="20793"/>
                </a:lnTo>
                <a:lnTo>
                  <a:pt x="17341" y="20994"/>
                </a:lnTo>
                <a:lnTo>
                  <a:pt x="17341" y="21196"/>
                </a:lnTo>
                <a:lnTo>
                  <a:pt x="17037" y="21196"/>
                </a:lnTo>
                <a:lnTo>
                  <a:pt x="16428" y="21600"/>
                </a:lnTo>
                <a:lnTo>
                  <a:pt x="14603" y="21600"/>
                </a:lnTo>
                <a:lnTo>
                  <a:pt x="14299" y="21398"/>
                </a:lnTo>
                <a:lnTo>
                  <a:pt x="13386" y="21398"/>
                </a:lnTo>
                <a:lnTo>
                  <a:pt x="13386" y="20994"/>
                </a:lnTo>
                <a:lnTo>
                  <a:pt x="13082" y="20793"/>
                </a:lnTo>
                <a:lnTo>
                  <a:pt x="13082" y="20591"/>
                </a:lnTo>
                <a:lnTo>
                  <a:pt x="12777" y="20389"/>
                </a:lnTo>
                <a:lnTo>
                  <a:pt x="12777" y="20187"/>
                </a:lnTo>
                <a:lnTo>
                  <a:pt x="12473" y="20187"/>
                </a:lnTo>
                <a:lnTo>
                  <a:pt x="12169" y="20389"/>
                </a:lnTo>
                <a:lnTo>
                  <a:pt x="12169" y="20591"/>
                </a:lnTo>
                <a:lnTo>
                  <a:pt x="10952" y="20591"/>
                </a:lnTo>
                <a:lnTo>
                  <a:pt x="10648" y="20793"/>
                </a:lnTo>
                <a:lnTo>
                  <a:pt x="10344" y="20793"/>
                </a:lnTo>
                <a:lnTo>
                  <a:pt x="10039" y="20187"/>
                </a:lnTo>
                <a:lnTo>
                  <a:pt x="10039" y="19783"/>
                </a:lnTo>
                <a:lnTo>
                  <a:pt x="9735" y="19581"/>
                </a:lnTo>
                <a:lnTo>
                  <a:pt x="9735" y="19379"/>
                </a:lnTo>
                <a:lnTo>
                  <a:pt x="9127" y="18976"/>
                </a:lnTo>
                <a:lnTo>
                  <a:pt x="8823" y="18572"/>
                </a:lnTo>
                <a:lnTo>
                  <a:pt x="8518" y="18572"/>
                </a:lnTo>
                <a:lnTo>
                  <a:pt x="8518" y="18370"/>
                </a:lnTo>
                <a:lnTo>
                  <a:pt x="6997" y="18370"/>
                </a:lnTo>
                <a:lnTo>
                  <a:pt x="6997" y="15746"/>
                </a:lnTo>
                <a:lnTo>
                  <a:pt x="6693" y="15140"/>
                </a:lnTo>
                <a:lnTo>
                  <a:pt x="6693" y="14535"/>
                </a:lnTo>
                <a:lnTo>
                  <a:pt x="6389" y="14333"/>
                </a:lnTo>
                <a:lnTo>
                  <a:pt x="6389" y="10901"/>
                </a:lnTo>
                <a:lnTo>
                  <a:pt x="6085" y="10699"/>
                </a:lnTo>
                <a:lnTo>
                  <a:pt x="6085" y="10093"/>
                </a:lnTo>
                <a:lnTo>
                  <a:pt x="5780" y="9690"/>
                </a:lnTo>
                <a:lnTo>
                  <a:pt x="5476" y="9084"/>
                </a:lnTo>
                <a:lnTo>
                  <a:pt x="5172" y="8680"/>
                </a:lnTo>
                <a:lnTo>
                  <a:pt x="5172" y="8479"/>
                </a:lnTo>
                <a:lnTo>
                  <a:pt x="4563" y="7873"/>
                </a:lnTo>
                <a:lnTo>
                  <a:pt x="4259" y="7469"/>
                </a:lnTo>
                <a:lnTo>
                  <a:pt x="3955" y="6864"/>
                </a:lnTo>
                <a:lnTo>
                  <a:pt x="3651" y="6460"/>
                </a:lnTo>
                <a:lnTo>
                  <a:pt x="3346" y="5854"/>
                </a:lnTo>
                <a:lnTo>
                  <a:pt x="2738" y="5450"/>
                </a:lnTo>
                <a:lnTo>
                  <a:pt x="2130" y="4643"/>
                </a:lnTo>
                <a:lnTo>
                  <a:pt x="2130" y="4239"/>
                </a:lnTo>
                <a:lnTo>
                  <a:pt x="1521" y="3836"/>
                </a:lnTo>
                <a:lnTo>
                  <a:pt x="1521" y="3634"/>
                </a:lnTo>
                <a:lnTo>
                  <a:pt x="913" y="3432"/>
                </a:lnTo>
                <a:lnTo>
                  <a:pt x="608" y="3028"/>
                </a:lnTo>
                <a:lnTo>
                  <a:pt x="0" y="2624"/>
                </a:lnTo>
                <a:lnTo>
                  <a:pt x="0" y="1413"/>
                </a:lnTo>
                <a:lnTo>
                  <a:pt x="304" y="807"/>
                </a:lnTo>
                <a:lnTo>
                  <a:pt x="304" y="606"/>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61" name="Freeform 364"/>
          <p:cNvSpPr/>
          <p:nvPr/>
        </p:nvSpPr>
        <p:spPr>
          <a:xfrm>
            <a:off x="6923905" y="5298247"/>
            <a:ext cx="246600" cy="307670"/>
          </a:xfrm>
          <a:custGeom>
            <a:avLst/>
            <a:gdLst/>
            <a:ahLst/>
            <a:cxnLst>
              <a:cxn ang="0">
                <a:pos x="wd2" y="hd2"/>
              </a:cxn>
              <a:cxn ang="5400000">
                <a:pos x="wd2" y="hd2"/>
              </a:cxn>
              <a:cxn ang="10800000">
                <a:pos x="wd2" y="hd2"/>
              </a:cxn>
              <a:cxn ang="16200000">
                <a:pos x="wd2" y="hd2"/>
              </a:cxn>
            </a:cxnLst>
            <a:rect l="0" t="0" r="r" b="b"/>
            <a:pathLst>
              <a:path w="21600" h="21600" extrusionOk="0">
                <a:moveTo>
                  <a:pt x="304" y="606"/>
                </a:moveTo>
                <a:lnTo>
                  <a:pt x="608" y="404"/>
                </a:lnTo>
                <a:lnTo>
                  <a:pt x="1217" y="202"/>
                </a:lnTo>
                <a:lnTo>
                  <a:pt x="1521" y="202"/>
                </a:lnTo>
                <a:lnTo>
                  <a:pt x="1825" y="0"/>
                </a:lnTo>
                <a:lnTo>
                  <a:pt x="3042" y="0"/>
                </a:lnTo>
                <a:lnTo>
                  <a:pt x="3346" y="202"/>
                </a:lnTo>
                <a:lnTo>
                  <a:pt x="3651" y="202"/>
                </a:lnTo>
                <a:lnTo>
                  <a:pt x="4259" y="606"/>
                </a:lnTo>
                <a:lnTo>
                  <a:pt x="4868" y="606"/>
                </a:lnTo>
                <a:lnTo>
                  <a:pt x="5172" y="807"/>
                </a:lnTo>
                <a:lnTo>
                  <a:pt x="7910" y="807"/>
                </a:lnTo>
                <a:lnTo>
                  <a:pt x="8823" y="1009"/>
                </a:lnTo>
                <a:lnTo>
                  <a:pt x="9431" y="1009"/>
                </a:lnTo>
                <a:lnTo>
                  <a:pt x="10039" y="807"/>
                </a:lnTo>
                <a:lnTo>
                  <a:pt x="11561" y="807"/>
                </a:lnTo>
                <a:lnTo>
                  <a:pt x="12473" y="606"/>
                </a:lnTo>
                <a:lnTo>
                  <a:pt x="13994" y="606"/>
                </a:lnTo>
                <a:lnTo>
                  <a:pt x="14299" y="807"/>
                </a:lnTo>
                <a:lnTo>
                  <a:pt x="14603" y="807"/>
                </a:lnTo>
                <a:lnTo>
                  <a:pt x="14603" y="1009"/>
                </a:lnTo>
                <a:lnTo>
                  <a:pt x="14907" y="1211"/>
                </a:lnTo>
                <a:lnTo>
                  <a:pt x="14907" y="1413"/>
                </a:lnTo>
                <a:lnTo>
                  <a:pt x="15211" y="1615"/>
                </a:lnTo>
                <a:lnTo>
                  <a:pt x="15515" y="1615"/>
                </a:lnTo>
                <a:lnTo>
                  <a:pt x="15515" y="1817"/>
                </a:lnTo>
                <a:lnTo>
                  <a:pt x="16732" y="1817"/>
                </a:lnTo>
                <a:lnTo>
                  <a:pt x="17645" y="2019"/>
                </a:lnTo>
                <a:lnTo>
                  <a:pt x="19775" y="2019"/>
                </a:lnTo>
                <a:lnTo>
                  <a:pt x="20992" y="2221"/>
                </a:lnTo>
                <a:lnTo>
                  <a:pt x="21600" y="2221"/>
                </a:lnTo>
                <a:lnTo>
                  <a:pt x="21600" y="2422"/>
                </a:lnTo>
                <a:lnTo>
                  <a:pt x="20992" y="3230"/>
                </a:lnTo>
                <a:lnTo>
                  <a:pt x="20687" y="3432"/>
                </a:lnTo>
                <a:lnTo>
                  <a:pt x="20687" y="3634"/>
                </a:lnTo>
                <a:lnTo>
                  <a:pt x="20383" y="3836"/>
                </a:lnTo>
                <a:lnTo>
                  <a:pt x="20383" y="4845"/>
                </a:lnTo>
                <a:lnTo>
                  <a:pt x="20687" y="5450"/>
                </a:lnTo>
                <a:lnTo>
                  <a:pt x="20687" y="7065"/>
                </a:lnTo>
                <a:lnTo>
                  <a:pt x="20992" y="7267"/>
                </a:lnTo>
                <a:lnTo>
                  <a:pt x="20992" y="7671"/>
                </a:lnTo>
                <a:lnTo>
                  <a:pt x="20687" y="8075"/>
                </a:lnTo>
                <a:lnTo>
                  <a:pt x="20687" y="8680"/>
                </a:lnTo>
                <a:lnTo>
                  <a:pt x="20079" y="9084"/>
                </a:lnTo>
                <a:lnTo>
                  <a:pt x="19470" y="9286"/>
                </a:lnTo>
                <a:lnTo>
                  <a:pt x="19166" y="9286"/>
                </a:lnTo>
                <a:lnTo>
                  <a:pt x="19166" y="9488"/>
                </a:lnTo>
                <a:lnTo>
                  <a:pt x="18254" y="9488"/>
                </a:lnTo>
                <a:lnTo>
                  <a:pt x="18254" y="9690"/>
                </a:lnTo>
                <a:lnTo>
                  <a:pt x="17949" y="9690"/>
                </a:lnTo>
                <a:lnTo>
                  <a:pt x="17949" y="10093"/>
                </a:lnTo>
                <a:lnTo>
                  <a:pt x="17645" y="10497"/>
                </a:lnTo>
                <a:lnTo>
                  <a:pt x="17645" y="12314"/>
                </a:lnTo>
                <a:lnTo>
                  <a:pt x="17949" y="12718"/>
                </a:lnTo>
                <a:lnTo>
                  <a:pt x="17949" y="13525"/>
                </a:lnTo>
                <a:lnTo>
                  <a:pt x="18254" y="14333"/>
                </a:lnTo>
                <a:lnTo>
                  <a:pt x="18254" y="15544"/>
                </a:lnTo>
                <a:lnTo>
                  <a:pt x="18558" y="16351"/>
                </a:lnTo>
                <a:lnTo>
                  <a:pt x="18558" y="17361"/>
                </a:lnTo>
                <a:lnTo>
                  <a:pt x="18254" y="18168"/>
                </a:lnTo>
                <a:lnTo>
                  <a:pt x="18254" y="19581"/>
                </a:lnTo>
                <a:lnTo>
                  <a:pt x="17949" y="19985"/>
                </a:lnTo>
                <a:lnTo>
                  <a:pt x="17949" y="20591"/>
                </a:lnTo>
                <a:lnTo>
                  <a:pt x="17645" y="20591"/>
                </a:lnTo>
                <a:lnTo>
                  <a:pt x="17645" y="20793"/>
                </a:lnTo>
                <a:lnTo>
                  <a:pt x="17341" y="20994"/>
                </a:lnTo>
                <a:lnTo>
                  <a:pt x="17341" y="21196"/>
                </a:lnTo>
                <a:lnTo>
                  <a:pt x="17037" y="21196"/>
                </a:lnTo>
                <a:lnTo>
                  <a:pt x="16428" y="21600"/>
                </a:lnTo>
                <a:lnTo>
                  <a:pt x="14603" y="21600"/>
                </a:lnTo>
                <a:lnTo>
                  <a:pt x="14299" y="21398"/>
                </a:lnTo>
                <a:lnTo>
                  <a:pt x="13386" y="21398"/>
                </a:lnTo>
                <a:lnTo>
                  <a:pt x="13386" y="20994"/>
                </a:lnTo>
                <a:lnTo>
                  <a:pt x="13082" y="20793"/>
                </a:lnTo>
                <a:lnTo>
                  <a:pt x="13082" y="20591"/>
                </a:lnTo>
                <a:lnTo>
                  <a:pt x="12777" y="20389"/>
                </a:lnTo>
                <a:lnTo>
                  <a:pt x="12777" y="20187"/>
                </a:lnTo>
                <a:lnTo>
                  <a:pt x="12473" y="20187"/>
                </a:lnTo>
                <a:lnTo>
                  <a:pt x="12169" y="20389"/>
                </a:lnTo>
                <a:lnTo>
                  <a:pt x="12169" y="20591"/>
                </a:lnTo>
                <a:lnTo>
                  <a:pt x="10952" y="20591"/>
                </a:lnTo>
                <a:lnTo>
                  <a:pt x="10648" y="20793"/>
                </a:lnTo>
                <a:lnTo>
                  <a:pt x="10344" y="20793"/>
                </a:lnTo>
                <a:lnTo>
                  <a:pt x="10039" y="20187"/>
                </a:lnTo>
                <a:lnTo>
                  <a:pt x="10039" y="19783"/>
                </a:lnTo>
                <a:lnTo>
                  <a:pt x="9735" y="19581"/>
                </a:lnTo>
                <a:lnTo>
                  <a:pt x="9735" y="19379"/>
                </a:lnTo>
                <a:lnTo>
                  <a:pt x="9127" y="18976"/>
                </a:lnTo>
                <a:lnTo>
                  <a:pt x="8823" y="18572"/>
                </a:lnTo>
                <a:lnTo>
                  <a:pt x="8518" y="18572"/>
                </a:lnTo>
                <a:lnTo>
                  <a:pt x="8518" y="18370"/>
                </a:lnTo>
                <a:lnTo>
                  <a:pt x="6997" y="18370"/>
                </a:lnTo>
                <a:lnTo>
                  <a:pt x="6997" y="15746"/>
                </a:lnTo>
                <a:lnTo>
                  <a:pt x="6693" y="15140"/>
                </a:lnTo>
                <a:lnTo>
                  <a:pt x="6693" y="14535"/>
                </a:lnTo>
                <a:lnTo>
                  <a:pt x="6389" y="14333"/>
                </a:lnTo>
                <a:lnTo>
                  <a:pt x="6389" y="10901"/>
                </a:lnTo>
                <a:lnTo>
                  <a:pt x="6085" y="10699"/>
                </a:lnTo>
                <a:lnTo>
                  <a:pt x="6085" y="10093"/>
                </a:lnTo>
                <a:lnTo>
                  <a:pt x="5780" y="9690"/>
                </a:lnTo>
                <a:lnTo>
                  <a:pt x="5476" y="9084"/>
                </a:lnTo>
                <a:lnTo>
                  <a:pt x="5172" y="8680"/>
                </a:lnTo>
                <a:lnTo>
                  <a:pt x="5172" y="8479"/>
                </a:lnTo>
                <a:lnTo>
                  <a:pt x="4563" y="7873"/>
                </a:lnTo>
                <a:lnTo>
                  <a:pt x="4259" y="7469"/>
                </a:lnTo>
                <a:lnTo>
                  <a:pt x="3955" y="6864"/>
                </a:lnTo>
                <a:lnTo>
                  <a:pt x="3651" y="6460"/>
                </a:lnTo>
                <a:lnTo>
                  <a:pt x="3346" y="5854"/>
                </a:lnTo>
                <a:lnTo>
                  <a:pt x="2738" y="5450"/>
                </a:lnTo>
                <a:lnTo>
                  <a:pt x="2130" y="4643"/>
                </a:lnTo>
                <a:lnTo>
                  <a:pt x="2130" y="4239"/>
                </a:lnTo>
                <a:lnTo>
                  <a:pt x="1521" y="3836"/>
                </a:lnTo>
                <a:lnTo>
                  <a:pt x="1521" y="3634"/>
                </a:lnTo>
                <a:lnTo>
                  <a:pt x="913" y="3432"/>
                </a:lnTo>
                <a:lnTo>
                  <a:pt x="608" y="3028"/>
                </a:lnTo>
                <a:lnTo>
                  <a:pt x="0" y="2624"/>
                </a:lnTo>
                <a:lnTo>
                  <a:pt x="0" y="1413"/>
                </a:lnTo>
                <a:lnTo>
                  <a:pt x="304" y="807"/>
                </a:lnTo>
                <a:lnTo>
                  <a:pt x="304" y="606"/>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62" name="Freeform 365"/>
          <p:cNvSpPr/>
          <p:nvPr/>
        </p:nvSpPr>
        <p:spPr>
          <a:xfrm>
            <a:off x="6194526" y="4498883"/>
            <a:ext cx="170189" cy="120768"/>
          </a:xfrm>
          <a:custGeom>
            <a:avLst/>
            <a:gdLst/>
            <a:ahLst/>
            <a:cxnLst>
              <a:cxn ang="0">
                <a:pos x="wd2" y="hd2"/>
              </a:cxn>
              <a:cxn ang="5400000">
                <a:pos x="wd2" y="hd2"/>
              </a:cxn>
              <a:cxn ang="10800000">
                <a:pos x="wd2" y="hd2"/>
              </a:cxn>
              <a:cxn ang="16200000">
                <a:pos x="wd2" y="hd2"/>
              </a:cxn>
            </a:cxnLst>
            <a:rect l="0" t="0" r="r" b="b"/>
            <a:pathLst>
              <a:path w="21600" h="21600" extrusionOk="0">
                <a:moveTo>
                  <a:pt x="3967" y="16971"/>
                </a:moveTo>
                <a:lnTo>
                  <a:pt x="3527" y="17486"/>
                </a:lnTo>
                <a:lnTo>
                  <a:pt x="3527" y="19543"/>
                </a:lnTo>
                <a:lnTo>
                  <a:pt x="3967" y="20057"/>
                </a:lnTo>
                <a:lnTo>
                  <a:pt x="7053" y="20057"/>
                </a:lnTo>
                <a:lnTo>
                  <a:pt x="7494" y="21086"/>
                </a:lnTo>
                <a:lnTo>
                  <a:pt x="7935" y="21600"/>
                </a:lnTo>
                <a:lnTo>
                  <a:pt x="7935" y="21086"/>
                </a:lnTo>
                <a:lnTo>
                  <a:pt x="9257" y="19543"/>
                </a:lnTo>
                <a:lnTo>
                  <a:pt x="9257" y="19029"/>
                </a:lnTo>
                <a:lnTo>
                  <a:pt x="10139" y="19029"/>
                </a:lnTo>
                <a:lnTo>
                  <a:pt x="11020" y="18000"/>
                </a:lnTo>
                <a:lnTo>
                  <a:pt x="11902" y="18000"/>
                </a:lnTo>
                <a:lnTo>
                  <a:pt x="13224" y="17486"/>
                </a:lnTo>
                <a:lnTo>
                  <a:pt x="13665" y="17486"/>
                </a:lnTo>
                <a:lnTo>
                  <a:pt x="15429" y="18000"/>
                </a:lnTo>
                <a:lnTo>
                  <a:pt x="16751" y="18000"/>
                </a:lnTo>
                <a:lnTo>
                  <a:pt x="17633" y="18514"/>
                </a:lnTo>
                <a:lnTo>
                  <a:pt x="21600" y="18514"/>
                </a:lnTo>
                <a:lnTo>
                  <a:pt x="21600" y="18000"/>
                </a:lnTo>
                <a:lnTo>
                  <a:pt x="21159" y="16457"/>
                </a:lnTo>
                <a:lnTo>
                  <a:pt x="20718" y="15943"/>
                </a:lnTo>
                <a:lnTo>
                  <a:pt x="20718" y="15429"/>
                </a:lnTo>
                <a:lnTo>
                  <a:pt x="20278" y="14400"/>
                </a:lnTo>
                <a:lnTo>
                  <a:pt x="19837" y="13886"/>
                </a:lnTo>
                <a:lnTo>
                  <a:pt x="19396" y="13886"/>
                </a:lnTo>
                <a:lnTo>
                  <a:pt x="18514" y="12857"/>
                </a:lnTo>
                <a:lnTo>
                  <a:pt x="18073" y="12857"/>
                </a:lnTo>
                <a:lnTo>
                  <a:pt x="18073" y="12343"/>
                </a:lnTo>
                <a:lnTo>
                  <a:pt x="17633" y="11829"/>
                </a:lnTo>
                <a:lnTo>
                  <a:pt x="17633" y="9257"/>
                </a:lnTo>
                <a:lnTo>
                  <a:pt x="16310" y="8743"/>
                </a:lnTo>
                <a:lnTo>
                  <a:pt x="15869" y="7714"/>
                </a:lnTo>
                <a:lnTo>
                  <a:pt x="15429" y="7714"/>
                </a:lnTo>
                <a:lnTo>
                  <a:pt x="15429" y="7200"/>
                </a:lnTo>
                <a:lnTo>
                  <a:pt x="14547" y="6171"/>
                </a:lnTo>
                <a:lnTo>
                  <a:pt x="14106" y="5143"/>
                </a:lnTo>
                <a:lnTo>
                  <a:pt x="13224" y="4114"/>
                </a:lnTo>
                <a:lnTo>
                  <a:pt x="13224" y="3600"/>
                </a:lnTo>
                <a:lnTo>
                  <a:pt x="12784" y="3086"/>
                </a:lnTo>
                <a:lnTo>
                  <a:pt x="12343" y="3086"/>
                </a:lnTo>
                <a:lnTo>
                  <a:pt x="12343" y="2571"/>
                </a:lnTo>
                <a:lnTo>
                  <a:pt x="11020" y="2571"/>
                </a:lnTo>
                <a:lnTo>
                  <a:pt x="10580" y="2057"/>
                </a:lnTo>
                <a:lnTo>
                  <a:pt x="10139" y="2057"/>
                </a:lnTo>
                <a:lnTo>
                  <a:pt x="10139" y="1543"/>
                </a:lnTo>
                <a:lnTo>
                  <a:pt x="9698" y="1029"/>
                </a:lnTo>
                <a:lnTo>
                  <a:pt x="9698" y="514"/>
                </a:lnTo>
                <a:lnTo>
                  <a:pt x="9257" y="514"/>
                </a:lnTo>
                <a:lnTo>
                  <a:pt x="9257" y="0"/>
                </a:lnTo>
                <a:lnTo>
                  <a:pt x="7494" y="0"/>
                </a:lnTo>
                <a:lnTo>
                  <a:pt x="6612" y="514"/>
                </a:lnTo>
                <a:lnTo>
                  <a:pt x="6171" y="514"/>
                </a:lnTo>
                <a:lnTo>
                  <a:pt x="5731" y="1029"/>
                </a:lnTo>
                <a:lnTo>
                  <a:pt x="4849" y="2571"/>
                </a:lnTo>
                <a:lnTo>
                  <a:pt x="3967" y="3600"/>
                </a:lnTo>
                <a:lnTo>
                  <a:pt x="3527" y="4629"/>
                </a:lnTo>
                <a:lnTo>
                  <a:pt x="2645" y="5143"/>
                </a:lnTo>
                <a:lnTo>
                  <a:pt x="2204" y="5657"/>
                </a:lnTo>
                <a:lnTo>
                  <a:pt x="2204" y="6171"/>
                </a:lnTo>
                <a:lnTo>
                  <a:pt x="1763" y="6171"/>
                </a:lnTo>
                <a:lnTo>
                  <a:pt x="882" y="6686"/>
                </a:lnTo>
                <a:lnTo>
                  <a:pt x="0" y="6686"/>
                </a:lnTo>
                <a:lnTo>
                  <a:pt x="0" y="7714"/>
                </a:lnTo>
                <a:lnTo>
                  <a:pt x="1763" y="7714"/>
                </a:lnTo>
                <a:lnTo>
                  <a:pt x="2204" y="8229"/>
                </a:lnTo>
                <a:lnTo>
                  <a:pt x="2645" y="8229"/>
                </a:lnTo>
                <a:lnTo>
                  <a:pt x="2645" y="8743"/>
                </a:lnTo>
                <a:lnTo>
                  <a:pt x="3086" y="9257"/>
                </a:lnTo>
                <a:lnTo>
                  <a:pt x="3527" y="9257"/>
                </a:lnTo>
                <a:lnTo>
                  <a:pt x="3967" y="10286"/>
                </a:lnTo>
                <a:lnTo>
                  <a:pt x="4849" y="11314"/>
                </a:lnTo>
                <a:lnTo>
                  <a:pt x="4849" y="11829"/>
                </a:lnTo>
                <a:lnTo>
                  <a:pt x="5290" y="11829"/>
                </a:lnTo>
                <a:lnTo>
                  <a:pt x="6171" y="12857"/>
                </a:lnTo>
                <a:lnTo>
                  <a:pt x="5731" y="13371"/>
                </a:lnTo>
                <a:lnTo>
                  <a:pt x="5290" y="13371"/>
                </a:lnTo>
                <a:lnTo>
                  <a:pt x="5290" y="13886"/>
                </a:lnTo>
                <a:lnTo>
                  <a:pt x="4408" y="13886"/>
                </a:lnTo>
                <a:lnTo>
                  <a:pt x="4408" y="14400"/>
                </a:lnTo>
                <a:lnTo>
                  <a:pt x="3967" y="14400"/>
                </a:lnTo>
                <a:lnTo>
                  <a:pt x="3967" y="16971"/>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63" name="Freeform 366"/>
          <p:cNvSpPr/>
          <p:nvPr/>
        </p:nvSpPr>
        <p:spPr>
          <a:xfrm>
            <a:off x="6194526" y="4498883"/>
            <a:ext cx="170189" cy="120768"/>
          </a:xfrm>
          <a:custGeom>
            <a:avLst/>
            <a:gdLst/>
            <a:ahLst/>
            <a:cxnLst>
              <a:cxn ang="0">
                <a:pos x="wd2" y="hd2"/>
              </a:cxn>
              <a:cxn ang="5400000">
                <a:pos x="wd2" y="hd2"/>
              </a:cxn>
              <a:cxn ang="10800000">
                <a:pos x="wd2" y="hd2"/>
              </a:cxn>
              <a:cxn ang="16200000">
                <a:pos x="wd2" y="hd2"/>
              </a:cxn>
            </a:cxnLst>
            <a:rect l="0" t="0" r="r" b="b"/>
            <a:pathLst>
              <a:path w="21600" h="21600" extrusionOk="0">
                <a:moveTo>
                  <a:pt x="3967" y="16971"/>
                </a:moveTo>
                <a:lnTo>
                  <a:pt x="3527" y="17486"/>
                </a:lnTo>
                <a:lnTo>
                  <a:pt x="3527" y="19543"/>
                </a:lnTo>
                <a:lnTo>
                  <a:pt x="3967" y="20057"/>
                </a:lnTo>
                <a:lnTo>
                  <a:pt x="7053" y="20057"/>
                </a:lnTo>
                <a:lnTo>
                  <a:pt x="7494" y="21086"/>
                </a:lnTo>
                <a:lnTo>
                  <a:pt x="7935" y="21600"/>
                </a:lnTo>
                <a:lnTo>
                  <a:pt x="7935" y="21086"/>
                </a:lnTo>
                <a:lnTo>
                  <a:pt x="9257" y="19543"/>
                </a:lnTo>
                <a:lnTo>
                  <a:pt x="9257" y="19029"/>
                </a:lnTo>
                <a:lnTo>
                  <a:pt x="10139" y="19029"/>
                </a:lnTo>
                <a:lnTo>
                  <a:pt x="11020" y="18000"/>
                </a:lnTo>
                <a:lnTo>
                  <a:pt x="11902" y="18000"/>
                </a:lnTo>
                <a:lnTo>
                  <a:pt x="13224" y="17486"/>
                </a:lnTo>
                <a:lnTo>
                  <a:pt x="13665" y="17486"/>
                </a:lnTo>
                <a:lnTo>
                  <a:pt x="15429" y="18000"/>
                </a:lnTo>
                <a:lnTo>
                  <a:pt x="16751" y="18000"/>
                </a:lnTo>
                <a:lnTo>
                  <a:pt x="17633" y="18514"/>
                </a:lnTo>
                <a:lnTo>
                  <a:pt x="21600" y="18514"/>
                </a:lnTo>
                <a:lnTo>
                  <a:pt x="21600" y="18000"/>
                </a:lnTo>
                <a:lnTo>
                  <a:pt x="21159" y="16457"/>
                </a:lnTo>
                <a:lnTo>
                  <a:pt x="20718" y="15943"/>
                </a:lnTo>
                <a:lnTo>
                  <a:pt x="20718" y="15429"/>
                </a:lnTo>
                <a:lnTo>
                  <a:pt x="20278" y="14400"/>
                </a:lnTo>
                <a:lnTo>
                  <a:pt x="19837" y="13886"/>
                </a:lnTo>
                <a:lnTo>
                  <a:pt x="19396" y="13886"/>
                </a:lnTo>
                <a:lnTo>
                  <a:pt x="18514" y="12857"/>
                </a:lnTo>
                <a:lnTo>
                  <a:pt x="18073" y="12857"/>
                </a:lnTo>
                <a:lnTo>
                  <a:pt x="18073" y="12343"/>
                </a:lnTo>
                <a:lnTo>
                  <a:pt x="17633" y="11829"/>
                </a:lnTo>
                <a:lnTo>
                  <a:pt x="17633" y="9257"/>
                </a:lnTo>
                <a:lnTo>
                  <a:pt x="16310" y="8743"/>
                </a:lnTo>
                <a:lnTo>
                  <a:pt x="15869" y="7714"/>
                </a:lnTo>
                <a:lnTo>
                  <a:pt x="15429" y="7714"/>
                </a:lnTo>
                <a:lnTo>
                  <a:pt x="15429" y="7200"/>
                </a:lnTo>
                <a:lnTo>
                  <a:pt x="14547" y="6171"/>
                </a:lnTo>
                <a:lnTo>
                  <a:pt x="14106" y="5143"/>
                </a:lnTo>
                <a:lnTo>
                  <a:pt x="13224" y="4114"/>
                </a:lnTo>
                <a:lnTo>
                  <a:pt x="13224" y="3600"/>
                </a:lnTo>
                <a:lnTo>
                  <a:pt x="12784" y="3086"/>
                </a:lnTo>
                <a:lnTo>
                  <a:pt x="12343" y="3086"/>
                </a:lnTo>
                <a:lnTo>
                  <a:pt x="12343" y="2571"/>
                </a:lnTo>
                <a:lnTo>
                  <a:pt x="11020" y="2571"/>
                </a:lnTo>
                <a:lnTo>
                  <a:pt x="10580" y="2057"/>
                </a:lnTo>
                <a:lnTo>
                  <a:pt x="10139" y="2057"/>
                </a:lnTo>
                <a:lnTo>
                  <a:pt x="10139" y="1543"/>
                </a:lnTo>
                <a:lnTo>
                  <a:pt x="9698" y="1029"/>
                </a:lnTo>
                <a:lnTo>
                  <a:pt x="9698" y="514"/>
                </a:lnTo>
                <a:lnTo>
                  <a:pt x="9257" y="514"/>
                </a:lnTo>
                <a:lnTo>
                  <a:pt x="9257" y="0"/>
                </a:lnTo>
                <a:lnTo>
                  <a:pt x="7494" y="0"/>
                </a:lnTo>
                <a:lnTo>
                  <a:pt x="6612" y="514"/>
                </a:lnTo>
                <a:lnTo>
                  <a:pt x="6171" y="514"/>
                </a:lnTo>
                <a:lnTo>
                  <a:pt x="5731" y="1029"/>
                </a:lnTo>
                <a:lnTo>
                  <a:pt x="4849" y="2571"/>
                </a:lnTo>
                <a:lnTo>
                  <a:pt x="3967" y="3600"/>
                </a:lnTo>
                <a:lnTo>
                  <a:pt x="3527" y="4629"/>
                </a:lnTo>
                <a:lnTo>
                  <a:pt x="2645" y="5143"/>
                </a:lnTo>
                <a:lnTo>
                  <a:pt x="2204" y="5657"/>
                </a:lnTo>
                <a:lnTo>
                  <a:pt x="2204" y="6171"/>
                </a:lnTo>
                <a:lnTo>
                  <a:pt x="1763" y="6171"/>
                </a:lnTo>
                <a:lnTo>
                  <a:pt x="882" y="6686"/>
                </a:lnTo>
                <a:lnTo>
                  <a:pt x="0" y="6686"/>
                </a:lnTo>
                <a:lnTo>
                  <a:pt x="0" y="7714"/>
                </a:lnTo>
                <a:lnTo>
                  <a:pt x="1763" y="7714"/>
                </a:lnTo>
                <a:lnTo>
                  <a:pt x="2204" y="8229"/>
                </a:lnTo>
                <a:lnTo>
                  <a:pt x="2645" y="8229"/>
                </a:lnTo>
                <a:lnTo>
                  <a:pt x="2645" y="8743"/>
                </a:lnTo>
                <a:lnTo>
                  <a:pt x="3086" y="9257"/>
                </a:lnTo>
                <a:lnTo>
                  <a:pt x="3527" y="9257"/>
                </a:lnTo>
                <a:lnTo>
                  <a:pt x="3967" y="10286"/>
                </a:lnTo>
                <a:lnTo>
                  <a:pt x="4849" y="11314"/>
                </a:lnTo>
                <a:lnTo>
                  <a:pt x="4849" y="11829"/>
                </a:lnTo>
                <a:lnTo>
                  <a:pt x="5290" y="11829"/>
                </a:lnTo>
                <a:lnTo>
                  <a:pt x="6171" y="12857"/>
                </a:lnTo>
                <a:lnTo>
                  <a:pt x="5731" y="13371"/>
                </a:lnTo>
                <a:lnTo>
                  <a:pt x="5290" y="13371"/>
                </a:lnTo>
                <a:lnTo>
                  <a:pt x="5290" y="13886"/>
                </a:lnTo>
                <a:lnTo>
                  <a:pt x="4408" y="13886"/>
                </a:lnTo>
                <a:lnTo>
                  <a:pt x="4408" y="14400"/>
                </a:lnTo>
                <a:lnTo>
                  <a:pt x="3967" y="14400"/>
                </a:lnTo>
                <a:lnTo>
                  <a:pt x="3967" y="16971"/>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64" name="Freeform 367"/>
          <p:cNvSpPr/>
          <p:nvPr/>
        </p:nvSpPr>
        <p:spPr>
          <a:xfrm>
            <a:off x="6194526" y="4498883"/>
            <a:ext cx="170189" cy="120768"/>
          </a:xfrm>
          <a:custGeom>
            <a:avLst/>
            <a:gdLst/>
            <a:ahLst/>
            <a:cxnLst>
              <a:cxn ang="0">
                <a:pos x="wd2" y="hd2"/>
              </a:cxn>
              <a:cxn ang="5400000">
                <a:pos x="wd2" y="hd2"/>
              </a:cxn>
              <a:cxn ang="10800000">
                <a:pos x="wd2" y="hd2"/>
              </a:cxn>
              <a:cxn ang="16200000">
                <a:pos x="wd2" y="hd2"/>
              </a:cxn>
            </a:cxnLst>
            <a:rect l="0" t="0" r="r" b="b"/>
            <a:pathLst>
              <a:path w="21600" h="21600" extrusionOk="0">
                <a:moveTo>
                  <a:pt x="3967" y="16971"/>
                </a:moveTo>
                <a:lnTo>
                  <a:pt x="3527" y="17486"/>
                </a:lnTo>
                <a:lnTo>
                  <a:pt x="3527" y="19543"/>
                </a:lnTo>
                <a:lnTo>
                  <a:pt x="3967" y="20057"/>
                </a:lnTo>
                <a:lnTo>
                  <a:pt x="7053" y="20057"/>
                </a:lnTo>
                <a:lnTo>
                  <a:pt x="7494" y="21086"/>
                </a:lnTo>
                <a:lnTo>
                  <a:pt x="7935" y="21600"/>
                </a:lnTo>
                <a:lnTo>
                  <a:pt x="7935" y="21086"/>
                </a:lnTo>
                <a:lnTo>
                  <a:pt x="9257" y="19543"/>
                </a:lnTo>
                <a:lnTo>
                  <a:pt x="9257" y="19029"/>
                </a:lnTo>
                <a:lnTo>
                  <a:pt x="10139" y="19029"/>
                </a:lnTo>
                <a:lnTo>
                  <a:pt x="11020" y="18000"/>
                </a:lnTo>
                <a:lnTo>
                  <a:pt x="11902" y="18000"/>
                </a:lnTo>
                <a:lnTo>
                  <a:pt x="13224" y="17486"/>
                </a:lnTo>
                <a:lnTo>
                  <a:pt x="13665" y="17486"/>
                </a:lnTo>
                <a:lnTo>
                  <a:pt x="15429" y="18000"/>
                </a:lnTo>
                <a:lnTo>
                  <a:pt x="16751" y="18000"/>
                </a:lnTo>
                <a:lnTo>
                  <a:pt x="17633" y="18514"/>
                </a:lnTo>
                <a:lnTo>
                  <a:pt x="21600" y="18514"/>
                </a:lnTo>
                <a:lnTo>
                  <a:pt x="21600" y="18000"/>
                </a:lnTo>
                <a:lnTo>
                  <a:pt x="21159" y="16457"/>
                </a:lnTo>
                <a:lnTo>
                  <a:pt x="20718" y="15943"/>
                </a:lnTo>
                <a:lnTo>
                  <a:pt x="20718" y="15429"/>
                </a:lnTo>
                <a:lnTo>
                  <a:pt x="20278" y="14400"/>
                </a:lnTo>
                <a:lnTo>
                  <a:pt x="19837" y="13886"/>
                </a:lnTo>
                <a:lnTo>
                  <a:pt x="19396" y="13886"/>
                </a:lnTo>
                <a:lnTo>
                  <a:pt x="18514" y="12857"/>
                </a:lnTo>
                <a:lnTo>
                  <a:pt x="18073" y="12857"/>
                </a:lnTo>
                <a:lnTo>
                  <a:pt x="18073" y="12343"/>
                </a:lnTo>
                <a:lnTo>
                  <a:pt x="17633" y="11829"/>
                </a:lnTo>
                <a:lnTo>
                  <a:pt x="17633" y="9257"/>
                </a:lnTo>
                <a:lnTo>
                  <a:pt x="16310" y="8743"/>
                </a:lnTo>
                <a:lnTo>
                  <a:pt x="15869" y="7714"/>
                </a:lnTo>
                <a:lnTo>
                  <a:pt x="15429" y="7714"/>
                </a:lnTo>
                <a:lnTo>
                  <a:pt x="15429" y="7200"/>
                </a:lnTo>
                <a:lnTo>
                  <a:pt x="14547" y="6171"/>
                </a:lnTo>
                <a:lnTo>
                  <a:pt x="14106" y="5143"/>
                </a:lnTo>
                <a:lnTo>
                  <a:pt x="13224" y="4114"/>
                </a:lnTo>
                <a:lnTo>
                  <a:pt x="13224" y="3600"/>
                </a:lnTo>
                <a:lnTo>
                  <a:pt x="12784" y="3086"/>
                </a:lnTo>
                <a:lnTo>
                  <a:pt x="12343" y="3086"/>
                </a:lnTo>
                <a:lnTo>
                  <a:pt x="12343" y="2571"/>
                </a:lnTo>
                <a:lnTo>
                  <a:pt x="11020" y="2571"/>
                </a:lnTo>
                <a:lnTo>
                  <a:pt x="10580" y="2057"/>
                </a:lnTo>
                <a:lnTo>
                  <a:pt x="10139" y="2057"/>
                </a:lnTo>
                <a:lnTo>
                  <a:pt x="10139" y="1543"/>
                </a:lnTo>
                <a:lnTo>
                  <a:pt x="9698" y="1029"/>
                </a:lnTo>
                <a:lnTo>
                  <a:pt x="9698" y="514"/>
                </a:lnTo>
                <a:lnTo>
                  <a:pt x="9257" y="514"/>
                </a:lnTo>
                <a:lnTo>
                  <a:pt x="9257" y="0"/>
                </a:lnTo>
                <a:lnTo>
                  <a:pt x="7494" y="0"/>
                </a:lnTo>
                <a:lnTo>
                  <a:pt x="6612" y="514"/>
                </a:lnTo>
                <a:lnTo>
                  <a:pt x="6171" y="514"/>
                </a:lnTo>
                <a:lnTo>
                  <a:pt x="5731" y="1029"/>
                </a:lnTo>
                <a:lnTo>
                  <a:pt x="4849" y="2571"/>
                </a:lnTo>
                <a:lnTo>
                  <a:pt x="3967" y="3600"/>
                </a:lnTo>
                <a:lnTo>
                  <a:pt x="3527" y="4629"/>
                </a:lnTo>
                <a:lnTo>
                  <a:pt x="2645" y="5143"/>
                </a:lnTo>
                <a:lnTo>
                  <a:pt x="2204" y="5657"/>
                </a:lnTo>
                <a:lnTo>
                  <a:pt x="2204" y="6171"/>
                </a:lnTo>
                <a:lnTo>
                  <a:pt x="1763" y="6171"/>
                </a:lnTo>
                <a:lnTo>
                  <a:pt x="882" y="6686"/>
                </a:lnTo>
                <a:lnTo>
                  <a:pt x="0" y="6686"/>
                </a:lnTo>
                <a:lnTo>
                  <a:pt x="0" y="7714"/>
                </a:lnTo>
                <a:lnTo>
                  <a:pt x="1763" y="7714"/>
                </a:lnTo>
                <a:lnTo>
                  <a:pt x="2204" y="8229"/>
                </a:lnTo>
                <a:lnTo>
                  <a:pt x="2645" y="8229"/>
                </a:lnTo>
                <a:lnTo>
                  <a:pt x="2645" y="8743"/>
                </a:lnTo>
                <a:lnTo>
                  <a:pt x="3086" y="9257"/>
                </a:lnTo>
                <a:lnTo>
                  <a:pt x="3527" y="9257"/>
                </a:lnTo>
                <a:lnTo>
                  <a:pt x="3967" y="10286"/>
                </a:lnTo>
                <a:lnTo>
                  <a:pt x="4849" y="11314"/>
                </a:lnTo>
                <a:lnTo>
                  <a:pt x="4849" y="11829"/>
                </a:lnTo>
                <a:lnTo>
                  <a:pt x="5290" y="11829"/>
                </a:lnTo>
                <a:lnTo>
                  <a:pt x="6171" y="12857"/>
                </a:lnTo>
                <a:lnTo>
                  <a:pt x="5731" y="13371"/>
                </a:lnTo>
                <a:lnTo>
                  <a:pt x="5290" y="13371"/>
                </a:lnTo>
                <a:lnTo>
                  <a:pt x="5290" y="13886"/>
                </a:lnTo>
                <a:lnTo>
                  <a:pt x="4408" y="13886"/>
                </a:lnTo>
                <a:lnTo>
                  <a:pt x="4408" y="14400"/>
                </a:lnTo>
                <a:lnTo>
                  <a:pt x="3967" y="14400"/>
                </a:lnTo>
                <a:lnTo>
                  <a:pt x="3967" y="16971"/>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65" name="Freeform 368"/>
          <p:cNvSpPr/>
          <p:nvPr/>
        </p:nvSpPr>
        <p:spPr>
          <a:xfrm>
            <a:off x="6194526" y="4498883"/>
            <a:ext cx="170189" cy="120768"/>
          </a:xfrm>
          <a:custGeom>
            <a:avLst/>
            <a:gdLst/>
            <a:ahLst/>
            <a:cxnLst>
              <a:cxn ang="0">
                <a:pos x="wd2" y="hd2"/>
              </a:cxn>
              <a:cxn ang="5400000">
                <a:pos x="wd2" y="hd2"/>
              </a:cxn>
              <a:cxn ang="10800000">
                <a:pos x="wd2" y="hd2"/>
              </a:cxn>
              <a:cxn ang="16200000">
                <a:pos x="wd2" y="hd2"/>
              </a:cxn>
            </a:cxnLst>
            <a:rect l="0" t="0" r="r" b="b"/>
            <a:pathLst>
              <a:path w="21600" h="21600" extrusionOk="0">
                <a:moveTo>
                  <a:pt x="3967" y="16971"/>
                </a:moveTo>
                <a:lnTo>
                  <a:pt x="3527" y="17486"/>
                </a:lnTo>
                <a:lnTo>
                  <a:pt x="3527" y="19543"/>
                </a:lnTo>
                <a:lnTo>
                  <a:pt x="3967" y="20057"/>
                </a:lnTo>
                <a:lnTo>
                  <a:pt x="7053" y="20057"/>
                </a:lnTo>
                <a:lnTo>
                  <a:pt x="7494" y="21086"/>
                </a:lnTo>
                <a:lnTo>
                  <a:pt x="7935" y="21600"/>
                </a:lnTo>
                <a:lnTo>
                  <a:pt x="7935" y="21086"/>
                </a:lnTo>
                <a:lnTo>
                  <a:pt x="9257" y="19543"/>
                </a:lnTo>
                <a:lnTo>
                  <a:pt x="9257" y="19029"/>
                </a:lnTo>
                <a:lnTo>
                  <a:pt x="10139" y="19029"/>
                </a:lnTo>
                <a:lnTo>
                  <a:pt x="11020" y="18000"/>
                </a:lnTo>
                <a:lnTo>
                  <a:pt x="11902" y="18000"/>
                </a:lnTo>
                <a:lnTo>
                  <a:pt x="13224" y="17486"/>
                </a:lnTo>
                <a:lnTo>
                  <a:pt x="13665" y="17486"/>
                </a:lnTo>
                <a:lnTo>
                  <a:pt x="15429" y="18000"/>
                </a:lnTo>
                <a:lnTo>
                  <a:pt x="16751" y="18000"/>
                </a:lnTo>
                <a:lnTo>
                  <a:pt x="17633" y="18514"/>
                </a:lnTo>
                <a:lnTo>
                  <a:pt x="21600" y="18514"/>
                </a:lnTo>
                <a:lnTo>
                  <a:pt x="21600" y="18000"/>
                </a:lnTo>
                <a:lnTo>
                  <a:pt x="21159" y="16457"/>
                </a:lnTo>
                <a:lnTo>
                  <a:pt x="20718" y="15943"/>
                </a:lnTo>
                <a:lnTo>
                  <a:pt x="20718" y="15429"/>
                </a:lnTo>
                <a:lnTo>
                  <a:pt x="20278" y="14400"/>
                </a:lnTo>
                <a:lnTo>
                  <a:pt x="19837" y="13886"/>
                </a:lnTo>
                <a:lnTo>
                  <a:pt x="19396" y="13886"/>
                </a:lnTo>
                <a:lnTo>
                  <a:pt x="18514" y="12857"/>
                </a:lnTo>
                <a:lnTo>
                  <a:pt x="18073" y="12857"/>
                </a:lnTo>
                <a:lnTo>
                  <a:pt x="18073" y="12343"/>
                </a:lnTo>
                <a:lnTo>
                  <a:pt x="17633" y="11829"/>
                </a:lnTo>
                <a:lnTo>
                  <a:pt x="17633" y="9257"/>
                </a:lnTo>
                <a:lnTo>
                  <a:pt x="16310" y="8743"/>
                </a:lnTo>
                <a:lnTo>
                  <a:pt x="15869" y="7714"/>
                </a:lnTo>
                <a:lnTo>
                  <a:pt x="15429" y="7714"/>
                </a:lnTo>
                <a:lnTo>
                  <a:pt x="15429" y="7200"/>
                </a:lnTo>
                <a:lnTo>
                  <a:pt x="14547" y="6171"/>
                </a:lnTo>
                <a:lnTo>
                  <a:pt x="14106" y="5143"/>
                </a:lnTo>
                <a:lnTo>
                  <a:pt x="13224" y="4114"/>
                </a:lnTo>
                <a:lnTo>
                  <a:pt x="13224" y="3600"/>
                </a:lnTo>
                <a:lnTo>
                  <a:pt x="12784" y="3086"/>
                </a:lnTo>
                <a:lnTo>
                  <a:pt x="12343" y="3086"/>
                </a:lnTo>
                <a:lnTo>
                  <a:pt x="12343" y="2571"/>
                </a:lnTo>
                <a:lnTo>
                  <a:pt x="11020" y="2571"/>
                </a:lnTo>
                <a:lnTo>
                  <a:pt x="10580" y="2057"/>
                </a:lnTo>
                <a:lnTo>
                  <a:pt x="10139" y="2057"/>
                </a:lnTo>
                <a:lnTo>
                  <a:pt x="10139" y="1543"/>
                </a:lnTo>
                <a:lnTo>
                  <a:pt x="9698" y="1029"/>
                </a:lnTo>
                <a:lnTo>
                  <a:pt x="9698" y="514"/>
                </a:lnTo>
                <a:lnTo>
                  <a:pt x="9257" y="514"/>
                </a:lnTo>
                <a:lnTo>
                  <a:pt x="9257" y="0"/>
                </a:lnTo>
                <a:lnTo>
                  <a:pt x="7494" y="0"/>
                </a:lnTo>
                <a:lnTo>
                  <a:pt x="6612" y="514"/>
                </a:lnTo>
                <a:lnTo>
                  <a:pt x="6171" y="514"/>
                </a:lnTo>
                <a:lnTo>
                  <a:pt x="5731" y="1029"/>
                </a:lnTo>
                <a:lnTo>
                  <a:pt x="4849" y="2571"/>
                </a:lnTo>
                <a:lnTo>
                  <a:pt x="3967" y="3600"/>
                </a:lnTo>
                <a:lnTo>
                  <a:pt x="3527" y="4629"/>
                </a:lnTo>
                <a:lnTo>
                  <a:pt x="2645" y="5143"/>
                </a:lnTo>
                <a:lnTo>
                  <a:pt x="2204" y="5657"/>
                </a:lnTo>
                <a:lnTo>
                  <a:pt x="2204" y="6171"/>
                </a:lnTo>
                <a:lnTo>
                  <a:pt x="1763" y="6171"/>
                </a:lnTo>
                <a:lnTo>
                  <a:pt x="882" y="6686"/>
                </a:lnTo>
                <a:lnTo>
                  <a:pt x="0" y="6686"/>
                </a:lnTo>
                <a:lnTo>
                  <a:pt x="0" y="7714"/>
                </a:lnTo>
                <a:lnTo>
                  <a:pt x="1763" y="7714"/>
                </a:lnTo>
                <a:lnTo>
                  <a:pt x="2204" y="8229"/>
                </a:lnTo>
                <a:lnTo>
                  <a:pt x="2645" y="8229"/>
                </a:lnTo>
                <a:lnTo>
                  <a:pt x="2645" y="8743"/>
                </a:lnTo>
                <a:lnTo>
                  <a:pt x="3086" y="9257"/>
                </a:lnTo>
                <a:lnTo>
                  <a:pt x="3527" y="9257"/>
                </a:lnTo>
                <a:lnTo>
                  <a:pt x="3967" y="10286"/>
                </a:lnTo>
                <a:lnTo>
                  <a:pt x="4849" y="11314"/>
                </a:lnTo>
                <a:lnTo>
                  <a:pt x="4849" y="11829"/>
                </a:lnTo>
                <a:lnTo>
                  <a:pt x="5290" y="11829"/>
                </a:lnTo>
                <a:lnTo>
                  <a:pt x="6171" y="12857"/>
                </a:lnTo>
                <a:lnTo>
                  <a:pt x="5731" y="13371"/>
                </a:lnTo>
                <a:lnTo>
                  <a:pt x="5290" y="13371"/>
                </a:lnTo>
                <a:lnTo>
                  <a:pt x="5290" y="13886"/>
                </a:lnTo>
                <a:lnTo>
                  <a:pt x="4408" y="13886"/>
                </a:lnTo>
                <a:lnTo>
                  <a:pt x="4408" y="14400"/>
                </a:lnTo>
                <a:lnTo>
                  <a:pt x="3967" y="14400"/>
                </a:lnTo>
                <a:lnTo>
                  <a:pt x="3967" y="16971"/>
                </a:lnTo>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66" name="Freeform 369"/>
          <p:cNvSpPr/>
          <p:nvPr/>
        </p:nvSpPr>
        <p:spPr>
          <a:xfrm>
            <a:off x="6194526" y="4498883"/>
            <a:ext cx="170189" cy="120768"/>
          </a:xfrm>
          <a:custGeom>
            <a:avLst/>
            <a:gdLst/>
            <a:ahLst/>
            <a:cxnLst>
              <a:cxn ang="0">
                <a:pos x="wd2" y="hd2"/>
              </a:cxn>
              <a:cxn ang="5400000">
                <a:pos x="wd2" y="hd2"/>
              </a:cxn>
              <a:cxn ang="10800000">
                <a:pos x="wd2" y="hd2"/>
              </a:cxn>
              <a:cxn ang="16200000">
                <a:pos x="wd2" y="hd2"/>
              </a:cxn>
            </a:cxnLst>
            <a:rect l="0" t="0" r="r" b="b"/>
            <a:pathLst>
              <a:path w="21600" h="21600" extrusionOk="0">
                <a:moveTo>
                  <a:pt x="3967" y="16971"/>
                </a:moveTo>
                <a:lnTo>
                  <a:pt x="3527" y="17486"/>
                </a:lnTo>
                <a:lnTo>
                  <a:pt x="3527" y="19543"/>
                </a:lnTo>
                <a:lnTo>
                  <a:pt x="3967" y="20057"/>
                </a:lnTo>
                <a:lnTo>
                  <a:pt x="7053" y="20057"/>
                </a:lnTo>
                <a:lnTo>
                  <a:pt x="7494" y="21086"/>
                </a:lnTo>
                <a:lnTo>
                  <a:pt x="7935" y="21600"/>
                </a:lnTo>
                <a:lnTo>
                  <a:pt x="7935" y="21086"/>
                </a:lnTo>
                <a:lnTo>
                  <a:pt x="9257" y="19543"/>
                </a:lnTo>
                <a:lnTo>
                  <a:pt x="9257" y="19029"/>
                </a:lnTo>
                <a:lnTo>
                  <a:pt x="10139" y="19029"/>
                </a:lnTo>
                <a:lnTo>
                  <a:pt x="11020" y="18000"/>
                </a:lnTo>
                <a:lnTo>
                  <a:pt x="11902" y="18000"/>
                </a:lnTo>
                <a:lnTo>
                  <a:pt x="13224" y="17486"/>
                </a:lnTo>
                <a:lnTo>
                  <a:pt x="13665" y="17486"/>
                </a:lnTo>
                <a:lnTo>
                  <a:pt x="15429" y="18000"/>
                </a:lnTo>
                <a:lnTo>
                  <a:pt x="16751" y="18000"/>
                </a:lnTo>
                <a:lnTo>
                  <a:pt x="17633" y="18514"/>
                </a:lnTo>
                <a:lnTo>
                  <a:pt x="21600" y="18514"/>
                </a:lnTo>
                <a:lnTo>
                  <a:pt x="21600" y="18000"/>
                </a:lnTo>
                <a:lnTo>
                  <a:pt x="21159" y="16457"/>
                </a:lnTo>
                <a:lnTo>
                  <a:pt x="20718" y="15943"/>
                </a:lnTo>
                <a:lnTo>
                  <a:pt x="20718" y="15429"/>
                </a:lnTo>
                <a:lnTo>
                  <a:pt x="20278" y="14400"/>
                </a:lnTo>
                <a:lnTo>
                  <a:pt x="19837" y="13886"/>
                </a:lnTo>
                <a:lnTo>
                  <a:pt x="19396" y="13886"/>
                </a:lnTo>
                <a:lnTo>
                  <a:pt x="18514" y="12857"/>
                </a:lnTo>
                <a:lnTo>
                  <a:pt x="18073" y="12857"/>
                </a:lnTo>
                <a:lnTo>
                  <a:pt x="18073" y="12343"/>
                </a:lnTo>
                <a:lnTo>
                  <a:pt x="17633" y="11829"/>
                </a:lnTo>
                <a:lnTo>
                  <a:pt x="17633" y="9257"/>
                </a:lnTo>
                <a:lnTo>
                  <a:pt x="16310" y="8743"/>
                </a:lnTo>
                <a:lnTo>
                  <a:pt x="15869" y="7714"/>
                </a:lnTo>
                <a:lnTo>
                  <a:pt x="15429" y="7714"/>
                </a:lnTo>
                <a:lnTo>
                  <a:pt x="15429" y="7200"/>
                </a:lnTo>
                <a:lnTo>
                  <a:pt x="14547" y="6171"/>
                </a:lnTo>
                <a:lnTo>
                  <a:pt x="14106" y="5143"/>
                </a:lnTo>
                <a:lnTo>
                  <a:pt x="13224" y="4114"/>
                </a:lnTo>
                <a:lnTo>
                  <a:pt x="13224" y="3600"/>
                </a:lnTo>
                <a:lnTo>
                  <a:pt x="12784" y="3086"/>
                </a:lnTo>
                <a:lnTo>
                  <a:pt x="12343" y="3086"/>
                </a:lnTo>
                <a:lnTo>
                  <a:pt x="12343" y="2571"/>
                </a:lnTo>
                <a:lnTo>
                  <a:pt x="11020" y="2571"/>
                </a:lnTo>
                <a:lnTo>
                  <a:pt x="10580" y="2057"/>
                </a:lnTo>
                <a:lnTo>
                  <a:pt x="10139" y="2057"/>
                </a:lnTo>
                <a:lnTo>
                  <a:pt x="10139" y="1543"/>
                </a:lnTo>
                <a:lnTo>
                  <a:pt x="9698" y="1029"/>
                </a:lnTo>
                <a:lnTo>
                  <a:pt x="9698" y="514"/>
                </a:lnTo>
                <a:lnTo>
                  <a:pt x="9257" y="514"/>
                </a:lnTo>
                <a:lnTo>
                  <a:pt x="9257" y="0"/>
                </a:lnTo>
                <a:lnTo>
                  <a:pt x="7494" y="0"/>
                </a:lnTo>
                <a:lnTo>
                  <a:pt x="6612" y="514"/>
                </a:lnTo>
                <a:lnTo>
                  <a:pt x="6171" y="514"/>
                </a:lnTo>
                <a:lnTo>
                  <a:pt x="5731" y="1029"/>
                </a:lnTo>
                <a:lnTo>
                  <a:pt x="4849" y="2571"/>
                </a:lnTo>
                <a:lnTo>
                  <a:pt x="3967" y="3600"/>
                </a:lnTo>
                <a:lnTo>
                  <a:pt x="3527" y="4629"/>
                </a:lnTo>
                <a:lnTo>
                  <a:pt x="2645" y="5143"/>
                </a:lnTo>
                <a:lnTo>
                  <a:pt x="2204" y="5657"/>
                </a:lnTo>
                <a:lnTo>
                  <a:pt x="2204" y="6171"/>
                </a:lnTo>
                <a:lnTo>
                  <a:pt x="1763" y="6171"/>
                </a:lnTo>
                <a:lnTo>
                  <a:pt x="882" y="6686"/>
                </a:lnTo>
                <a:lnTo>
                  <a:pt x="0" y="6686"/>
                </a:lnTo>
                <a:lnTo>
                  <a:pt x="0" y="7714"/>
                </a:lnTo>
                <a:lnTo>
                  <a:pt x="1763" y="7714"/>
                </a:lnTo>
                <a:lnTo>
                  <a:pt x="2204" y="8229"/>
                </a:lnTo>
                <a:lnTo>
                  <a:pt x="2645" y="8229"/>
                </a:lnTo>
                <a:lnTo>
                  <a:pt x="2645" y="8743"/>
                </a:lnTo>
                <a:lnTo>
                  <a:pt x="3086" y="9257"/>
                </a:lnTo>
                <a:lnTo>
                  <a:pt x="3527" y="9257"/>
                </a:lnTo>
                <a:lnTo>
                  <a:pt x="3967" y="10286"/>
                </a:lnTo>
                <a:lnTo>
                  <a:pt x="4849" y="11314"/>
                </a:lnTo>
                <a:lnTo>
                  <a:pt x="4849" y="11829"/>
                </a:lnTo>
                <a:lnTo>
                  <a:pt x="5290" y="11829"/>
                </a:lnTo>
                <a:lnTo>
                  <a:pt x="6171" y="12857"/>
                </a:lnTo>
                <a:lnTo>
                  <a:pt x="5731" y="13371"/>
                </a:lnTo>
                <a:lnTo>
                  <a:pt x="5290" y="13371"/>
                </a:lnTo>
                <a:lnTo>
                  <a:pt x="5290" y="13886"/>
                </a:lnTo>
                <a:lnTo>
                  <a:pt x="4408" y="13886"/>
                </a:lnTo>
                <a:lnTo>
                  <a:pt x="4408" y="14400"/>
                </a:lnTo>
                <a:lnTo>
                  <a:pt x="3967" y="14400"/>
                </a:lnTo>
                <a:lnTo>
                  <a:pt x="3967" y="16971"/>
                </a:lnTo>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67" name="Freeform 370"/>
          <p:cNvSpPr/>
          <p:nvPr/>
        </p:nvSpPr>
        <p:spPr>
          <a:xfrm>
            <a:off x="6333456" y="4271724"/>
            <a:ext cx="416788" cy="388181"/>
          </a:xfrm>
          <a:custGeom>
            <a:avLst/>
            <a:gdLst/>
            <a:ahLst/>
            <a:cxnLst>
              <a:cxn ang="0">
                <a:pos x="wd2" y="hd2"/>
              </a:cxn>
              <a:cxn ang="5400000">
                <a:pos x="wd2" y="hd2"/>
              </a:cxn>
              <a:cxn ang="10800000">
                <a:pos x="wd2" y="hd2"/>
              </a:cxn>
              <a:cxn ang="16200000">
                <a:pos x="wd2" y="hd2"/>
              </a:cxn>
            </a:cxnLst>
            <a:rect l="0" t="0" r="r" b="b"/>
            <a:pathLst>
              <a:path w="21600" h="21600" extrusionOk="0">
                <a:moveTo>
                  <a:pt x="0" y="15520"/>
                </a:moveTo>
                <a:lnTo>
                  <a:pt x="0" y="15360"/>
                </a:lnTo>
                <a:lnTo>
                  <a:pt x="180" y="15040"/>
                </a:lnTo>
                <a:lnTo>
                  <a:pt x="360" y="14880"/>
                </a:lnTo>
                <a:lnTo>
                  <a:pt x="540" y="14560"/>
                </a:lnTo>
                <a:lnTo>
                  <a:pt x="1260" y="13920"/>
                </a:lnTo>
                <a:lnTo>
                  <a:pt x="1440" y="13920"/>
                </a:lnTo>
                <a:lnTo>
                  <a:pt x="1440" y="14080"/>
                </a:lnTo>
                <a:lnTo>
                  <a:pt x="1620" y="14080"/>
                </a:lnTo>
                <a:lnTo>
                  <a:pt x="1980" y="14400"/>
                </a:lnTo>
                <a:lnTo>
                  <a:pt x="2160" y="14400"/>
                </a:lnTo>
                <a:lnTo>
                  <a:pt x="2340" y="14560"/>
                </a:lnTo>
                <a:lnTo>
                  <a:pt x="3060" y="14560"/>
                </a:lnTo>
                <a:lnTo>
                  <a:pt x="3240" y="14720"/>
                </a:lnTo>
                <a:lnTo>
                  <a:pt x="8640" y="14720"/>
                </a:lnTo>
                <a:lnTo>
                  <a:pt x="8640" y="14400"/>
                </a:lnTo>
                <a:lnTo>
                  <a:pt x="8820" y="14400"/>
                </a:lnTo>
                <a:lnTo>
                  <a:pt x="8820" y="13760"/>
                </a:lnTo>
                <a:lnTo>
                  <a:pt x="8640" y="13440"/>
                </a:lnTo>
                <a:lnTo>
                  <a:pt x="8640" y="13280"/>
                </a:lnTo>
                <a:lnTo>
                  <a:pt x="8460" y="13120"/>
                </a:lnTo>
                <a:lnTo>
                  <a:pt x="8100" y="13120"/>
                </a:lnTo>
                <a:lnTo>
                  <a:pt x="8100" y="12960"/>
                </a:lnTo>
                <a:lnTo>
                  <a:pt x="7560" y="12960"/>
                </a:lnTo>
                <a:lnTo>
                  <a:pt x="7380" y="12640"/>
                </a:lnTo>
                <a:lnTo>
                  <a:pt x="7200" y="12480"/>
                </a:lnTo>
                <a:lnTo>
                  <a:pt x="7200" y="12000"/>
                </a:lnTo>
                <a:lnTo>
                  <a:pt x="7020" y="11840"/>
                </a:lnTo>
                <a:lnTo>
                  <a:pt x="7020" y="9760"/>
                </a:lnTo>
                <a:lnTo>
                  <a:pt x="7380" y="8480"/>
                </a:lnTo>
                <a:lnTo>
                  <a:pt x="7560" y="7200"/>
                </a:lnTo>
                <a:lnTo>
                  <a:pt x="7560" y="6560"/>
                </a:lnTo>
                <a:lnTo>
                  <a:pt x="7740" y="5920"/>
                </a:lnTo>
                <a:lnTo>
                  <a:pt x="7740" y="4160"/>
                </a:lnTo>
                <a:lnTo>
                  <a:pt x="7560" y="4000"/>
                </a:lnTo>
                <a:lnTo>
                  <a:pt x="7560" y="3680"/>
                </a:lnTo>
                <a:lnTo>
                  <a:pt x="7200" y="3520"/>
                </a:lnTo>
                <a:lnTo>
                  <a:pt x="7020" y="3360"/>
                </a:lnTo>
                <a:lnTo>
                  <a:pt x="7020" y="3040"/>
                </a:lnTo>
                <a:lnTo>
                  <a:pt x="6840" y="2880"/>
                </a:lnTo>
                <a:lnTo>
                  <a:pt x="6840" y="1440"/>
                </a:lnTo>
                <a:lnTo>
                  <a:pt x="7020" y="1440"/>
                </a:lnTo>
                <a:lnTo>
                  <a:pt x="7020" y="1280"/>
                </a:lnTo>
                <a:lnTo>
                  <a:pt x="7920" y="1280"/>
                </a:lnTo>
                <a:lnTo>
                  <a:pt x="7920" y="0"/>
                </a:lnTo>
                <a:lnTo>
                  <a:pt x="8460" y="320"/>
                </a:lnTo>
                <a:lnTo>
                  <a:pt x="8820" y="640"/>
                </a:lnTo>
                <a:lnTo>
                  <a:pt x="9180" y="800"/>
                </a:lnTo>
                <a:lnTo>
                  <a:pt x="9720" y="1120"/>
                </a:lnTo>
                <a:lnTo>
                  <a:pt x="10260" y="1600"/>
                </a:lnTo>
                <a:lnTo>
                  <a:pt x="10800" y="1920"/>
                </a:lnTo>
                <a:lnTo>
                  <a:pt x="11340" y="2400"/>
                </a:lnTo>
                <a:lnTo>
                  <a:pt x="12420" y="3200"/>
                </a:lnTo>
                <a:lnTo>
                  <a:pt x="14940" y="5120"/>
                </a:lnTo>
                <a:lnTo>
                  <a:pt x="15660" y="5600"/>
                </a:lnTo>
                <a:lnTo>
                  <a:pt x="16200" y="5920"/>
                </a:lnTo>
                <a:lnTo>
                  <a:pt x="16740" y="6400"/>
                </a:lnTo>
                <a:lnTo>
                  <a:pt x="18360" y="7360"/>
                </a:lnTo>
                <a:lnTo>
                  <a:pt x="18540" y="7360"/>
                </a:lnTo>
                <a:lnTo>
                  <a:pt x="18900" y="7520"/>
                </a:lnTo>
                <a:lnTo>
                  <a:pt x="19080" y="7520"/>
                </a:lnTo>
                <a:lnTo>
                  <a:pt x="19260" y="7680"/>
                </a:lnTo>
                <a:lnTo>
                  <a:pt x="19440" y="7680"/>
                </a:lnTo>
                <a:lnTo>
                  <a:pt x="19440" y="7840"/>
                </a:lnTo>
                <a:lnTo>
                  <a:pt x="19620" y="7840"/>
                </a:lnTo>
                <a:lnTo>
                  <a:pt x="19620" y="9440"/>
                </a:lnTo>
                <a:lnTo>
                  <a:pt x="19800" y="9440"/>
                </a:lnTo>
                <a:lnTo>
                  <a:pt x="19800" y="9760"/>
                </a:lnTo>
                <a:lnTo>
                  <a:pt x="20520" y="9760"/>
                </a:lnTo>
                <a:lnTo>
                  <a:pt x="20880" y="9600"/>
                </a:lnTo>
                <a:lnTo>
                  <a:pt x="21060" y="9600"/>
                </a:lnTo>
                <a:lnTo>
                  <a:pt x="21240" y="10080"/>
                </a:lnTo>
                <a:lnTo>
                  <a:pt x="21240" y="10560"/>
                </a:lnTo>
                <a:lnTo>
                  <a:pt x="21420" y="11200"/>
                </a:lnTo>
                <a:lnTo>
                  <a:pt x="21420" y="11840"/>
                </a:lnTo>
                <a:lnTo>
                  <a:pt x="21600" y="12160"/>
                </a:lnTo>
                <a:lnTo>
                  <a:pt x="21600" y="12480"/>
                </a:lnTo>
                <a:lnTo>
                  <a:pt x="21420" y="12800"/>
                </a:lnTo>
                <a:lnTo>
                  <a:pt x="21420" y="13120"/>
                </a:lnTo>
                <a:lnTo>
                  <a:pt x="21240" y="13280"/>
                </a:lnTo>
                <a:lnTo>
                  <a:pt x="21240" y="13440"/>
                </a:lnTo>
                <a:lnTo>
                  <a:pt x="20340" y="13440"/>
                </a:lnTo>
                <a:lnTo>
                  <a:pt x="20340" y="14240"/>
                </a:lnTo>
                <a:lnTo>
                  <a:pt x="20160" y="14240"/>
                </a:lnTo>
                <a:lnTo>
                  <a:pt x="20160" y="14400"/>
                </a:lnTo>
                <a:lnTo>
                  <a:pt x="17460" y="14400"/>
                </a:lnTo>
                <a:lnTo>
                  <a:pt x="17280" y="14560"/>
                </a:lnTo>
                <a:lnTo>
                  <a:pt x="16740" y="14560"/>
                </a:lnTo>
                <a:lnTo>
                  <a:pt x="16740" y="14720"/>
                </a:lnTo>
                <a:lnTo>
                  <a:pt x="16380" y="14880"/>
                </a:lnTo>
                <a:lnTo>
                  <a:pt x="15840" y="15200"/>
                </a:lnTo>
                <a:lnTo>
                  <a:pt x="15660" y="15200"/>
                </a:lnTo>
                <a:lnTo>
                  <a:pt x="15300" y="15040"/>
                </a:lnTo>
                <a:lnTo>
                  <a:pt x="13680" y="15040"/>
                </a:lnTo>
                <a:lnTo>
                  <a:pt x="13680" y="15200"/>
                </a:lnTo>
                <a:lnTo>
                  <a:pt x="13500" y="15200"/>
                </a:lnTo>
                <a:lnTo>
                  <a:pt x="13500" y="15360"/>
                </a:lnTo>
                <a:lnTo>
                  <a:pt x="13140" y="15680"/>
                </a:lnTo>
                <a:lnTo>
                  <a:pt x="13140" y="15840"/>
                </a:lnTo>
                <a:lnTo>
                  <a:pt x="12960" y="15840"/>
                </a:lnTo>
                <a:lnTo>
                  <a:pt x="12780" y="16160"/>
                </a:lnTo>
                <a:lnTo>
                  <a:pt x="12420" y="16480"/>
                </a:lnTo>
                <a:lnTo>
                  <a:pt x="12240" y="16480"/>
                </a:lnTo>
                <a:lnTo>
                  <a:pt x="12240" y="16640"/>
                </a:lnTo>
                <a:lnTo>
                  <a:pt x="12060" y="16640"/>
                </a:lnTo>
                <a:lnTo>
                  <a:pt x="11520" y="16800"/>
                </a:lnTo>
                <a:lnTo>
                  <a:pt x="10980" y="16800"/>
                </a:lnTo>
                <a:lnTo>
                  <a:pt x="10800" y="16960"/>
                </a:lnTo>
                <a:lnTo>
                  <a:pt x="10620" y="16960"/>
                </a:lnTo>
                <a:lnTo>
                  <a:pt x="10620" y="17120"/>
                </a:lnTo>
                <a:lnTo>
                  <a:pt x="10440" y="17280"/>
                </a:lnTo>
                <a:lnTo>
                  <a:pt x="10260" y="17600"/>
                </a:lnTo>
                <a:lnTo>
                  <a:pt x="10080" y="18080"/>
                </a:lnTo>
                <a:lnTo>
                  <a:pt x="10080" y="18240"/>
                </a:lnTo>
                <a:lnTo>
                  <a:pt x="9900" y="18560"/>
                </a:lnTo>
                <a:lnTo>
                  <a:pt x="9720" y="18560"/>
                </a:lnTo>
                <a:lnTo>
                  <a:pt x="9720" y="18720"/>
                </a:lnTo>
                <a:lnTo>
                  <a:pt x="9360" y="19040"/>
                </a:lnTo>
                <a:lnTo>
                  <a:pt x="9180" y="19360"/>
                </a:lnTo>
                <a:lnTo>
                  <a:pt x="9000" y="19520"/>
                </a:lnTo>
                <a:lnTo>
                  <a:pt x="9000" y="19680"/>
                </a:lnTo>
                <a:lnTo>
                  <a:pt x="8820" y="19840"/>
                </a:lnTo>
                <a:lnTo>
                  <a:pt x="8820" y="20000"/>
                </a:lnTo>
                <a:lnTo>
                  <a:pt x="8640" y="20480"/>
                </a:lnTo>
                <a:lnTo>
                  <a:pt x="8640" y="20960"/>
                </a:lnTo>
                <a:lnTo>
                  <a:pt x="8460" y="21280"/>
                </a:lnTo>
                <a:lnTo>
                  <a:pt x="7020" y="21440"/>
                </a:lnTo>
                <a:lnTo>
                  <a:pt x="5760" y="21600"/>
                </a:lnTo>
                <a:lnTo>
                  <a:pt x="5760" y="20640"/>
                </a:lnTo>
                <a:lnTo>
                  <a:pt x="5580" y="20320"/>
                </a:lnTo>
                <a:lnTo>
                  <a:pt x="5580" y="20000"/>
                </a:lnTo>
                <a:lnTo>
                  <a:pt x="5400" y="20000"/>
                </a:lnTo>
                <a:lnTo>
                  <a:pt x="5400" y="19840"/>
                </a:lnTo>
                <a:lnTo>
                  <a:pt x="5220" y="19680"/>
                </a:lnTo>
                <a:lnTo>
                  <a:pt x="5220" y="19520"/>
                </a:lnTo>
                <a:lnTo>
                  <a:pt x="5040" y="19360"/>
                </a:lnTo>
                <a:lnTo>
                  <a:pt x="4860" y="19360"/>
                </a:lnTo>
                <a:lnTo>
                  <a:pt x="4500" y="19040"/>
                </a:lnTo>
                <a:lnTo>
                  <a:pt x="4320" y="19040"/>
                </a:lnTo>
                <a:lnTo>
                  <a:pt x="4140" y="18880"/>
                </a:lnTo>
                <a:lnTo>
                  <a:pt x="3780" y="18880"/>
                </a:lnTo>
                <a:lnTo>
                  <a:pt x="3240" y="18720"/>
                </a:lnTo>
                <a:lnTo>
                  <a:pt x="3060" y="18720"/>
                </a:lnTo>
                <a:lnTo>
                  <a:pt x="2160" y="18560"/>
                </a:lnTo>
                <a:lnTo>
                  <a:pt x="1620" y="18400"/>
                </a:lnTo>
                <a:lnTo>
                  <a:pt x="1620" y="18240"/>
                </a:lnTo>
                <a:lnTo>
                  <a:pt x="1260" y="17600"/>
                </a:lnTo>
                <a:lnTo>
                  <a:pt x="1260" y="17440"/>
                </a:lnTo>
                <a:lnTo>
                  <a:pt x="900" y="17120"/>
                </a:lnTo>
                <a:lnTo>
                  <a:pt x="900" y="16960"/>
                </a:lnTo>
                <a:lnTo>
                  <a:pt x="720" y="16960"/>
                </a:lnTo>
                <a:lnTo>
                  <a:pt x="360" y="16640"/>
                </a:lnTo>
                <a:lnTo>
                  <a:pt x="180" y="16640"/>
                </a:lnTo>
                <a:lnTo>
                  <a:pt x="180" y="16480"/>
                </a:lnTo>
                <a:lnTo>
                  <a:pt x="0" y="16320"/>
                </a:lnTo>
                <a:lnTo>
                  <a:pt x="0" y="1552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68" name="Freeform 371"/>
          <p:cNvSpPr/>
          <p:nvPr/>
        </p:nvSpPr>
        <p:spPr>
          <a:xfrm>
            <a:off x="6333456" y="4271724"/>
            <a:ext cx="416788" cy="388181"/>
          </a:xfrm>
          <a:custGeom>
            <a:avLst/>
            <a:gdLst/>
            <a:ahLst/>
            <a:cxnLst>
              <a:cxn ang="0">
                <a:pos x="wd2" y="hd2"/>
              </a:cxn>
              <a:cxn ang="5400000">
                <a:pos x="wd2" y="hd2"/>
              </a:cxn>
              <a:cxn ang="10800000">
                <a:pos x="wd2" y="hd2"/>
              </a:cxn>
              <a:cxn ang="16200000">
                <a:pos x="wd2" y="hd2"/>
              </a:cxn>
            </a:cxnLst>
            <a:rect l="0" t="0" r="r" b="b"/>
            <a:pathLst>
              <a:path w="21600" h="21600" extrusionOk="0">
                <a:moveTo>
                  <a:pt x="0" y="15520"/>
                </a:moveTo>
                <a:lnTo>
                  <a:pt x="0" y="15360"/>
                </a:lnTo>
                <a:lnTo>
                  <a:pt x="180" y="15040"/>
                </a:lnTo>
                <a:lnTo>
                  <a:pt x="360" y="14880"/>
                </a:lnTo>
                <a:lnTo>
                  <a:pt x="540" y="14560"/>
                </a:lnTo>
                <a:lnTo>
                  <a:pt x="1260" y="13920"/>
                </a:lnTo>
                <a:lnTo>
                  <a:pt x="1440" y="13920"/>
                </a:lnTo>
                <a:lnTo>
                  <a:pt x="1440" y="14080"/>
                </a:lnTo>
                <a:lnTo>
                  <a:pt x="1620" y="14080"/>
                </a:lnTo>
                <a:lnTo>
                  <a:pt x="1980" y="14400"/>
                </a:lnTo>
                <a:lnTo>
                  <a:pt x="2160" y="14400"/>
                </a:lnTo>
                <a:lnTo>
                  <a:pt x="2340" y="14560"/>
                </a:lnTo>
                <a:lnTo>
                  <a:pt x="3060" y="14560"/>
                </a:lnTo>
                <a:lnTo>
                  <a:pt x="3240" y="14720"/>
                </a:lnTo>
                <a:lnTo>
                  <a:pt x="8640" y="14720"/>
                </a:lnTo>
                <a:lnTo>
                  <a:pt x="8640" y="14400"/>
                </a:lnTo>
                <a:lnTo>
                  <a:pt x="8820" y="14400"/>
                </a:lnTo>
                <a:lnTo>
                  <a:pt x="8820" y="13760"/>
                </a:lnTo>
                <a:lnTo>
                  <a:pt x="8640" y="13440"/>
                </a:lnTo>
                <a:lnTo>
                  <a:pt x="8640" y="13280"/>
                </a:lnTo>
                <a:lnTo>
                  <a:pt x="8460" y="13120"/>
                </a:lnTo>
                <a:lnTo>
                  <a:pt x="8100" y="13120"/>
                </a:lnTo>
                <a:lnTo>
                  <a:pt x="8100" y="12960"/>
                </a:lnTo>
                <a:lnTo>
                  <a:pt x="7560" y="12960"/>
                </a:lnTo>
                <a:lnTo>
                  <a:pt x="7380" y="12640"/>
                </a:lnTo>
                <a:lnTo>
                  <a:pt x="7200" y="12480"/>
                </a:lnTo>
                <a:lnTo>
                  <a:pt x="7200" y="12000"/>
                </a:lnTo>
                <a:lnTo>
                  <a:pt x="7020" y="11840"/>
                </a:lnTo>
                <a:lnTo>
                  <a:pt x="7020" y="9760"/>
                </a:lnTo>
                <a:lnTo>
                  <a:pt x="7380" y="8480"/>
                </a:lnTo>
                <a:lnTo>
                  <a:pt x="7560" y="7200"/>
                </a:lnTo>
                <a:lnTo>
                  <a:pt x="7560" y="6560"/>
                </a:lnTo>
                <a:lnTo>
                  <a:pt x="7740" y="5920"/>
                </a:lnTo>
                <a:lnTo>
                  <a:pt x="7740" y="4160"/>
                </a:lnTo>
                <a:lnTo>
                  <a:pt x="7560" y="4000"/>
                </a:lnTo>
                <a:lnTo>
                  <a:pt x="7560" y="3680"/>
                </a:lnTo>
                <a:lnTo>
                  <a:pt x="7200" y="3520"/>
                </a:lnTo>
                <a:lnTo>
                  <a:pt x="7020" y="3360"/>
                </a:lnTo>
                <a:lnTo>
                  <a:pt x="7020" y="3040"/>
                </a:lnTo>
                <a:lnTo>
                  <a:pt x="6840" y="2880"/>
                </a:lnTo>
                <a:lnTo>
                  <a:pt x="6840" y="1440"/>
                </a:lnTo>
                <a:lnTo>
                  <a:pt x="7020" y="1440"/>
                </a:lnTo>
                <a:lnTo>
                  <a:pt x="7020" y="1280"/>
                </a:lnTo>
                <a:lnTo>
                  <a:pt x="7920" y="1280"/>
                </a:lnTo>
                <a:lnTo>
                  <a:pt x="7920" y="0"/>
                </a:lnTo>
                <a:lnTo>
                  <a:pt x="8460" y="320"/>
                </a:lnTo>
                <a:lnTo>
                  <a:pt x="8820" y="640"/>
                </a:lnTo>
                <a:lnTo>
                  <a:pt x="9180" y="800"/>
                </a:lnTo>
                <a:lnTo>
                  <a:pt x="9720" y="1120"/>
                </a:lnTo>
                <a:lnTo>
                  <a:pt x="10260" y="1600"/>
                </a:lnTo>
                <a:lnTo>
                  <a:pt x="10800" y="1920"/>
                </a:lnTo>
                <a:lnTo>
                  <a:pt x="11340" y="2400"/>
                </a:lnTo>
                <a:lnTo>
                  <a:pt x="12420" y="3200"/>
                </a:lnTo>
                <a:lnTo>
                  <a:pt x="14940" y="5120"/>
                </a:lnTo>
                <a:lnTo>
                  <a:pt x="15660" y="5600"/>
                </a:lnTo>
                <a:lnTo>
                  <a:pt x="16200" y="5920"/>
                </a:lnTo>
                <a:lnTo>
                  <a:pt x="16740" y="6400"/>
                </a:lnTo>
                <a:lnTo>
                  <a:pt x="18360" y="7360"/>
                </a:lnTo>
                <a:lnTo>
                  <a:pt x="18540" y="7360"/>
                </a:lnTo>
                <a:lnTo>
                  <a:pt x="18900" y="7520"/>
                </a:lnTo>
                <a:lnTo>
                  <a:pt x="19080" y="7520"/>
                </a:lnTo>
                <a:lnTo>
                  <a:pt x="19260" y="7680"/>
                </a:lnTo>
                <a:lnTo>
                  <a:pt x="19440" y="7680"/>
                </a:lnTo>
                <a:lnTo>
                  <a:pt x="19440" y="7840"/>
                </a:lnTo>
                <a:lnTo>
                  <a:pt x="19620" y="7840"/>
                </a:lnTo>
                <a:lnTo>
                  <a:pt x="19620" y="9440"/>
                </a:lnTo>
                <a:lnTo>
                  <a:pt x="19800" y="9440"/>
                </a:lnTo>
                <a:lnTo>
                  <a:pt x="19800" y="9760"/>
                </a:lnTo>
                <a:lnTo>
                  <a:pt x="20520" y="9760"/>
                </a:lnTo>
                <a:lnTo>
                  <a:pt x="20880" y="9600"/>
                </a:lnTo>
                <a:lnTo>
                  <a:pt x="21060" y="9600"/>
                </a:lnTo>
                <a:lnTo>
                  <a:pt x="21240" y="10080"/>
                </a:lnTo>
                <a:lnTo>
                  <a:pt x="21240" y="10560"/>
                </a:lnTo>
                <a:lnTo>
                  <a:pt x="21420" y="11200"/>
                </a:lnTo>
                <a:lnTo>
                  <a:pt x="21420" y="11840"/>
                </a:lnTo>
                <a:lnTo>
                  <a:pt x="21600" y="12160"/>
                </a:lnTo>
                <a:lnTo>
                  <a:pt x="21600" y="12480"/>
                </a:lnTo>
                <a:lnTo>
                  <a:pt x="21420" y="12800"/>
                </a:lnTo>
                <a:lnTo>
                  <a:pt x="21420" y="13120"/>
                </a:lnTo>
                <a:lnTo>
                  <a:pt x="21240" y="13280"/>
                </a:lnTo>
                <a:lnTo>
                  <a:pt x="21240" y="13440"/>
                </a:lnTo>
                <a:lnTo>
                  <a:pt x="20340" y="13440"/>
                </a:lnTo>
                <a:lnTo>
                  <a:pt x="20340" y="14240"/>
                </a:lnTo>
                <a:lnTo>
                  <a:pt x="20160" y="14240"/>
                </a:lnTo>
                <a:lnTo>
                  <a:pt x="20160" y="14400"/>
                </a:lnTo>
                <a:lnTo>
                  <a:pt x="17460" y="14400"/>
                </a:lnTo>
                <a:lnTo>
                  <a:pt x="17280" y="14560"/>
                </a:lnTo>
                <a:lnTo>
                  <a:pt x="16740" y="14560"/>
                </a:lnTo>
                <a:lnTo>
                  <a:pt x="16740" y="14720"/>
                </a:lnTo>
                <a:lnTo>
                  <a:pt x="16380" y="14880"/>
                </a:lnTo>
                <a:lnTo>
                  <a:pt x="15840" y="15200"/>
                </a:lnTo>
                <a:lnTo>
                  <a:pt x="15660" y="15200"/>
                </a:lnTo>
                <a:lnTo>
                  <a:pt x="15300" y="15040"/>
                </a:lnTo>
                <a:lnTo>
                  <a:pt x="13680" y="15040"/>
                </a:lnTo>
                <a:lnTo>
                  <a:pt x="13680" y="15200"/>
                </a:lnTo>
                <a:lnTo>
                  <a:pt x="13500" y="15200"/>
                </a:lnTo>
                <a:lnTo>
                  <a:pt x="13500" y="15360"/>
                </a:lnTo>
                <a:lnTo>
                  <a:pt x="13140" y="15680"/>
                </a:lnTo>
                <a:lnTo>
                  <a:pt x="13140" y="15840"/>
                </a:lnTo>
                <a:lnTo>
                  <a:pt x="12960" y="15840"/>
                </a:lnTo>
                <a:lnTo>
                  <a:pt x="12780" y="16160"/>
                </a:lnTo>
                <a:lnTo>
                  <a:pt x="12420" y="16480"/>
                </a:lnTo>
                <a:lnTo>
                  <a:pt x="12240" y="16480"/>
                </a:lnTo>
                <a:lnTo>
                  <a:pt x="12240" y="16640"/>
                </a:lnTo>
                <a:lnTo>
                  <a:pt x="12060" y="16640"/>
                </a:lnTo>
                <a:lnTo>
                  <a:pt x="11520" y="16800"/>
                </a:lnTo>
                <a:lnTo>
                  <a:pt x="10980" y="16800"/>
                </a:lnTo>
                <a:lnTo>
                  <a:pt x="10800" y="16960"/>
                </a:lnTo>
                <a:lnTo>
                  <a:pt x="10620" y="16960"/>
                </a:lnTo>
                <a:lnTo>
                  <a:pt x="10620" y="17120"/>
                </a:lnTo>
                <a:lnTo>
                  <a:pt x="10440" y="17280"/>
                </a:lnTo>
                <a:lnTo>
                  <a:pt x="10260" y="17600"/>
                </a:lnTo>
                <a:lnTo>
                  <a:pt x="10080" y="18080"/>
                </a:lnTo>
                <a:lnTo>
                  <a:pt x="10080" y="18240"/>
                </a:lnTo>
                <a:lnTo>
                  <a:pt x="9900" y="18560"/>
                </a:lnTo>
                <a:lnTo>
                  <a:pt x="9720" y="18560"/>
                </a:lnTo>
                <a:lnTo>
                  <a:pt x="9720" y="18720"/>
                </a:lnTo>
                <a:lnTo>
                  <a:pt x="9360" y="19040"/>
                </a:lnTo>
                <a:lnTo>
                  <a:pt x="9180" y="19360"/>
                </a:lnTo>
                <a:lnTo>
                  <a:pt x="9000" y="19520"/>
                </a:lnTo>
                <a:lnTo>
                  <a:pt x="9000" y="19680"/>
                </a:lnTo>
                <a:lnTo>
                  <a:pt x="8820" y="19840"/>
                </a:lnTo>
                <a:lnTo>
                  <a:pt x="8820" y="20000"/>
                </a:lnTo>
                <a:lnTo>
                  <a:pt x="8640" y="20480"/>
                </a:lnTo>
                <a:lnTo>
                  <a:pt x="8640" y="20960"/>
                </a:lnTo>
                <a:lnTo>
                  <a:pt x="8460" y="21280"/>
                </a:lnTo>
                <a:lnTo>
                  <a:pt x="7020" y="21440"/>
                </a:lnTo>
                <a:lnTo>
                  <a:pt x="5760" y="21600"/>
                </a:lnTo>
                <a:lnTo>
                  <a:pt x="5760" y="20640"/>
                </a:lnTo>
                <a:lnTo>
                  <a:pt x="5580" y="20320"/>
                </a:lnTo>
                <a:lnTo>
                  <a:pt x="5580" y="20000"/>
                </a:lnTo>
                <a:lnTo>
                  <a:pt x="5400" y="20000"/>
                </a:lnTo>
                <a:lnTo>
                  <a:pt x="5400" y="19840"/>
                </a:lnTo>
                <a:lnTo>
                  <a:pt x="5220" y="19680"/>
                </a:lnTo>
                <a:lnTo>
                  <a:pt x="5220" y="19520"/>
                </a:lnTo>
                <a:lnTo>
                  <a:pt x="5040" y="19360"/>
                </a:lnTo>
                <a:lnTo>
                  <a:pt x="4860" y="19360"/>
                </a:lnTo>
                <a:lnTo>
                  <a:pt x="4500" y="19040"/>
                </a:lnTo>
                <a:lnTo>
                  <a:pt x="4320" y="19040"/>
                </a:lnTo>
                <a:lnTo>
                  <a:pt x="4140" y="18880"/>
                </a:lnTo>
                <a:lnTo>
                  <a:pt x="3780" y="18880"/>
                </a:lnTo>
                <a:lnTo>
                  <a:pt x="3240" y="18720"/>
                </a:lnTo>
                <a:lnTo>
                  <a:pt x="3060" y="18720"/>
                </a:lnTo>
                <a:lnTo>
                  <a:pt x="2160" y="18560"/>
                </a:lnTo>
                <a:lnTo>
                  <a:pt x="1620" y="18400"/>
                </a:lnTo>
                <a:lnTo>
                  <a:pt x="1620" y="18240"/>
                </a:lnTo>
                <a:lnTo>
                  <a:pt x="1260" y="17600"/>
                </a:lnTo>
                <a:lnTo>
                  <a:pt x="1260" y="17440"/>
                </a:lnTo>
                <a:lnTo>
                  <a:pt x="900" y="17120"/>
                </a:lnTo>
                <a:lnTo>
                  <a:pt x="900" y="16960"/>
                </a:lnTo>
                <a:lnTo>
                  <a:pt x="720" y="16960"/>
                </a:lnTo>
                <a:lnTo>
                  <a:pt x="360" y="16640"/>
                </a:lnTo>
                <a:lnTo>
                  <a:pt x="180" y="16640"/>
                </a:lnTo>
                <a:lnTo>
                  <a:pt x="180" y="16480"/>
                </a:lnTo>
                <a:lnTo>
                  <a:pt x="0" y="16320"/>
                </a:lnTo>
                <a:lnTo>
                  <a:pt x="0" y="1552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69" name="Freeform 372"/>
          <p:cNvSpPr/>
          <p:nvPr/>
        </p:nvSpPr>
        <p:spPr>
          <a:xfrm>
            <a:off x="6302199" y="4665657"/>
            <a:ext cx="79885" cy="71887"/>
          </a:xfrm>
          <a:custGeom>
            <a:avLst/>
            <a:gdLst/>
            <a:ahLst/>
            <a:cxnLst>
              <a:cxn ang="0">
                <a:pos x="wd2" y="hd2"/>
              </a:cxn>
              <a:cxn ang="5400000">
                <a:pos x="wd2" y="hd2"/>
              </a:cxn>
              <a:cxn ang="10800000">
                <a:pos x="wd2" y="hd2"/>
              </a:cxn>
              <a:cxn ang="16200000">
                <a:pos x="wd2" y="hd2"/>
              </a:cxn>
            </a:cxnLst>
            <a:rect l="0" t="0" r="r" b="b"/>
            <a:pathLst>
              <a:path w="21600" h="21600" extrusionOk="0">
                <a:moveTo>
                  <a:pt x="21600" y="10368"/>
                </a:moveTo>
                <a:lnTo>
                  <a:pt x="21600" y="6048"/>
                </a:lnTo>
                <a:lnTo>
                  <a:pt x="20661" y="5184"/>
                </a:lnTo>
                <a:lnTo>
                  <a:pt x="20661" y="3456"/>
                </a:lnTo>
                <a:lnTo>
                  <a:pt x="19722" y="2592"/>
                </a:lnTo>
                <a:lnTo>
                  <a:pt x="18783" y="2592"/>
                </a:lnTo>
                <a:lnTo>
                  <a:pt x="16904" y="864"/>
                </a:lnTo>
                <a:lnTo>
                  <a:pt x="15965" y="864"/>
                </a:lnTo>
                <a:lnTo>
                  <a:pt x="14087" y="0"/>
                </a:lnTo>
                <a:lnTo>
                  <a:pt x="10330" y="0"/>
                </a:lnTo>
                <a:lnTo>
                  <a:pt x="8452" y="1728"/>
                </a:lnTo>
                <a:lnTo>
                  <a:pt x="7513" y="1728"/>
                </a:lnTo>
                <a:lnTo>
                  <a:pt x="6574" y="2592"/>
                </a:lnTo>
                <a:lnTo>
                  <a:pt x="4696" y="2592"/>
                </a:lnTo>
                <a:lnTo>
                  <a:pt x="2817" y="3456"/>
                </a:lnTo>
                <a:lnTo>
                  <a:pt x="0" y="4320"/>
                </a:lnTo>
                <a:lnTo>
                  <a:pt x="0" y="7776"/>
                </a:lnTo>
                <a:lnTo>
                  <a:pt x="939" y="8640"/>
                </a:lnTo>
                <a:lnTo>
                  <a:pt x="939" y="9504"/>
                </a:lnTo>
                <a:lnTo>
                  <a:pt x="1878" y="9504"/>
                </a:lnTo>
                <a:lnTo>
                  <a:pt x="1878" y="10368"/>
                </a:lnTo>
                <a:lnTo>
                  <a:pt x="3757" y="10368"/>
                </a:lnTo>
                <a:lnTo>
                  <a:pt x="4696" y="11232"/>
                </a:lnTo>
                <a:lnTo>
                  <a:pt x="6574" y="11232"/>
                </a:lnTo>
                <a:lnTo>
                  <a:pt x="6574" y="15552"/>
                </a:lnTo>
                <a:lnTo>
                  <a:pt x="7513" y="16416"/>
                </a:lnTo>
                <a:lnTo>
                  <a:pt x="7513" y="17280"/>
                </a:lnTo>
                <a:lnTo>
                  <a:pt x="9391" y="17280"/>
                </a:lnTo>
                <a:lnTo>
                  <a:pt x="10330" y="18144"/>
                </a:lnTo>
                <a:lnTo>
                  <a:pt x="14087" y="18144"/>
                </a:lnTo>
                <a:lnTo>
                  <a:pt x="14087" y="19008"/>
                </a:lnTo>
                <a:lnTo>
                  <a:pt x="15026" y="20736"/>
                </a:lnTo>
                <a:lnTo>
                  <a:pt x="15026" y="21600"/>
                </a:lnTo>
                <a:lnTo>
                  <a:pt x="15965" y="21600"/>
                </a:lnTo>
                <a:lnTo>
                  <a:pt x="21600" y="10368"/>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70" name="Freeform 373"/>
          <p:cNvSpPr/>
          <p:nvPr/>
        </p:nvSpPr>
        <p:spPr>
          <a:xfrm>
            <a:off x="6302199" y="4665657"/>
            <a:ext cx="79885" cy="71887"/>
          </a:xfrm>
          <a:custGeom>
            <a:avLst/>
            <a:gdLst/>
            <a:ahLst/>
            <a:cxnLst>
              <a:cxn ang="0">
                <a:pos x="wd2" y="hd2"/>
              </a:cxn>
              <a:cxn ang="5400000">
                <a:pos x="wd2" y="hd2"/>
              </a:cxn>
              <a:cxn ang="10800000">
                <a:pos x="wd2" y="hd2"/>
              </a:cxn>
              <a:cxn ang="16200000">
                <a:pos x="wd2" y="hd2"/>
              </a:cxn>
            </a:cxnLst>
            <a:rect l="0" t="0" r="r" b="b"/>
            <a:pathLst>
              <a:path w="21600" h="21600" extrusionOk="0">
                <a:moveTo>
                  <a:pt x="21600" y="10368"/>
                </a:moveTo>
                <a:lnTo>
                  <a:pt x="21600" y="6048"/>
                </a:lnTo>
                <a:lnTo>
                  <a:pt x="20661" y="5184"/>
                </a:lnTo>
                <a:lnTo>
                  <a:pt x="20661" y="3456"/>
                </a:lnTo>
                <a:lnTo>
                  <a:pt x="19722" y="2592"/>
                </a:lnTo>
                <a:lnTo>
                  <a:pt x="18783" y="2592"/>
                </a:lnTo>
                <a:lnTo>
                  <a:pt x="16904" y="864"/>
                </a:lnTo>
                <a:lnTo>
                  <a:pt x="15965" y="864"/>
                </a:lnTo>
                <a:lnTo>
                  <a:pt x="14087" y="0"/>
                </a:lnTo>
                <a:lnTo>
                  <a:pt x="10330" y="0"/>
                </a:lnTo>
                <a:lnTo>
                  <a:pt x="8452" y="1728"/>
                </a:lnTo>
                <a:lnTo>
                  <a:pt x="7513" y="1728"/>
                </a:lnTo>
                <a:lnTo>
                  <a:pt x="6574" y="2592"/>
                </a:lnTo>
                <a:lnTo>
                  <a:pt x="4696" y="2592"/>
                </a:lnTo>
                <a:lnTo>
                  <a:pt x="2817" y="3456"/>
                </a:lnTo>
                <a:lnTo>
                  <a:pt x="0" y="4320"/>
                </a:lnTo>
                <a:lnTo>
                  <a:pt x="0" y="7776"/>
                </a:lnTo>
                <a:lnTo>
                  <a:pt x="939" y="8640"/>
                </a:lnTo>
                <a:lnTo>
                  <a:pt x="939" y="9504"/>
                </a:lnTo>
                <a:lnTo>
                  <a:pt x="1878" y="9504"/>
                </a:lnTo>
                <a:lnTo>
                  <a:pt x="1878" y="10368"/>
                </a:lnTo>
                <a:lnTo>
                  <a:pt x="3757" y="10368"/>
                </a:lnTo>
                <a:lnTo>
                  <a:pt x="4696" y="11232"/>
                </a:lnTo>
                <a:lnTo>
                  <a:pt x="6574" y="11232"/>
                </a:lnTo>
                <a:lnTo>
                  <a:pt x="6574" y="15552"/>
                </a:lnTo>
                <a:lnTo>
                  <a:pt x="7513" y="16416"/>
                </a:lnTo>
                <a:lnTo>
                  <a:pt x="7513" y="17280"/>
                </a:lnTo>
                <a:lnTo>
                  <a:pt x="9391" y="17280"/>
                </a:lnTo>
                <a:lnTo>
                  <a:pt x="10330" y="18144"/>
                </a:lnTo>
                <a:lnTo>
                  <a:pt x="14087" y="18144"/>
                </a:lnTo>
                <a:lnTo>
                  <a:pt x="14087" y="19008"/>
                </a:lnTo>
                <a:lnTo>
                  <a:pt x="15026" y="20736"/>
                </a:lnTo>
                <a:lnTo>
                  <a:pt x="15026" y="21600"/>
                </a:lnTo>
                <a:lnTo>
                  <a:pt x="15965" y="21600"/>
                </a:lnTo>
                <a:lnTo>
                  <a:pt x="21600" y="10368"/>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71" name="Freeform 374"/>
          <p:cNvSpPr/>
          <p:nvPr/>
        </p:nvSpPr>
        <p:spPr>
          <a:xfrm>
            <a:off x="6698146" y="4567892"/>
            <a:ext cx="274387" cy="227158"/>
          </a:xfrm>
          <a:custGeom>
            <a:avLst/>
            <a:gdLst/>
            <a:ahLst/>
            <a:cxnLst>
              <a:cxn ang="0">
                <a:pos x="wd2" y="hd2"/>
              </a:cxn>
              <a:cxn ang="5400000">
                <a:pos x="wd2" y="hd2"/>
              </a:cxn>
              <a:cxn ang="10800000">
                <a:pos x="wd2" y="hd2"/>
              </a:cxn>
              <a:cxn ang="16200000">
                <a:pos x="wd2" y="hd2"/>
              </a:cxn>
            </a:cxnLst>
            <a:rect l="0" t="0" r="r" b="b"/>
            <a:pathLst>
              <a:path w="21600" h="21600" extrusionOk="0">
                <a:moveTo>
                  <a:pt x="17225" y="13944"/>
                </a:moveTo>
                <a:lnTo>
                  <a:pt x="17772" y="13397"/>
                </a:lnTo>
                <a:lnTo>
                  <a:pt x="17772" y="13124"/>
                </a:lnTo>
                <a:lnTo>
                  <a:pt x="18046" y="12851"/>
                </a:lnTo>
                <a:lnTo>
                  <a:pt x="18866" y="11210"/>
                </a:lnTo>
                <a:lnTo>
                  <a:pt x="18866" y="10937"/>
                </a:lnTo>
                <a:lnTo>
                  <a:pt x="19139" y="9843"/>
                </a:lnTo>
                <a:lnTo>
                  <a:pt x="19139" y="9296"/>
                </a:lnTo>
                <a:lnTo>
                  <a:pt x="19413" y="8749"/>
                </a:lnTo>
                <a:lnTo>
                  <a:pt x="19413" y="8203"/>
                </a:lnTo>
                <a:lnTo>
                  <a:pt x="19686" y="7929"/>
                </a:lnTo>
                <a:lnTo>
                  <a:pt x="19686" y="7656"/>
                </a:lnTo>
                <a:lnTo>
                  <a:pt x="19959" y="7382"/>
                </a:lnTo>
                <a:lnTo>
                  <a:pt x="19959" y="7109"/>
                </a:lnTo>
                <a:lnTo>
                  <a:pt x="20506" y="6562"/>
                </a:lnTo>
                <a:lnTo>
                  <a:pt x="20780" y="6562"/>
                </a:lnTo>
                <a:lnTo>
                  <a:pt x="21327" y="6015"/>
                </a:lnTo>
                <a:lnTo>
                  <a:pt x="21327" y="5742"/>
                </a:lnTo>
                <a:lnTo>
                  <a:pt x="21600" y="5468"/>
                </a:lnTo>
                <a:lnTo>
                  <a:pt x="21600" y="2461"/>
                </a:lnTo>
                <a:lnTo>
                  <a:pt x="21327" y="1367"/>
                </a:lnTo>
                <a:lnTo>
                  <a:pt x="21327" y="0"/>
                </a:lnTo>
                <a:lnTo>
                  <a:pt x="20233" y="547"/>
                </a:lnTo>
                <a:lnTo>
                  <a:pt x="19959" y="547"/>
                </a:lnTo>
                <a:lnTo>
                  <a:pt x="19686" y="820"/>
                </a:lnTo>
                <a:lnTo>
                  <a:pt x="19686" y="1094"/>
                </a:lnTo>
                <a:lnTo>
                  <a:pt x="19139" y="1641"/>
                </a:lnTo>
                <a:lnTo>
                  <a:pt x="19139" y="1914"/>
                </a:lnTo>
                <a:lnTo>
                  <a:pt x="18592" y="1914"/>
                </a:lnTo>
                <a:lnTo>
                  <a:pt x="18592" y="1641"/>
                </a:lnTo>
                <a:lnTo>
                  <a:pt x="18046" y="1094"/>
                </a:lnTo>
                <a:lnTo>
                  <a:pt x="18046" y="820"/>
                </a:lnTo>
                <a:lnTo>
                  <a:pt x="17772" y="820"/>
                </a:lnTo>
                <a:lnTo>
                  <a:pt x="17225" y="547"/>
                </a:lnTo>
                <a:lnTo>
                  <a:pt x="15311" y="547"/>
                </a:lnTo>
                <a:lnTo>
                  <a:pt x="15311" y="820"/>
                </a:lnTo>
                <a:lnTo>
                  <a:pt x="15038" y="1094"/>
                </a:lnTo>
                <a:lnTo>
                  <a:pt x="15038" y="1914"/>
                </a:lnTo>
                <a:lnTo>
                  <a:pt x="13671" y="1914"/>
                </a:lnTo>
                <a:lnTo>
                  <a:pt x="13671" y="1641"/>
                </a:lnTo>
                <a:lnTo>
                  <a:pt x="13124" y="1641"/>
                </a:lnTo>
                <a:lnTo>
                  <a:pt x="13124" y="1367"/>
                </a:lnTo>
                <a:lnTo>
                  <a:pt x="12304" y="547"/>
                </a:lnTo>
                <a:lnTo>
                  <a:pt x="11210" y="547"/>
                </a:lnTo>
                <a:lnTo>
                  <a:pt x="10663" y="820"/>
                </a:lnTo>
                <a:lnTo>
                  <a:pt x="8203" y="820"/>
                </a:lnTo>
                <a:lnTo>
                  <a:pt x="8203" y="1914"/>
                </a:lnTo>
                <a:lnTo>
                  <a:pt x="7929" y="1914"/>
                </a:lnTo>
                <a:lnTo>
                  <a:pt x="7929" y="1641"/>
                </a:lnTo>
                <a:lnTo>
                  <a:pt x="7656" y="1367"/>
                </a:lnTo>
                <a:lnTo>
                  <a:pt x="7382" y="820"/>
                </a:lnTo>
                <a:lnTo>
                  <a:pt x="7382" y="547"/>
                </a:lnTo>
                <a:lnTo>
                  <a:pt x="7109" y="273"/>
                </a:lnTo>
                <a:lnTo>
                  <a:pt x="4648" y="273"/>
                </a:lnTo>
                <a:lnTo>
                  <a:pt x="4375" y="547"/>
                </a:lnTo>
                <a:lnTo>
                  <a:pt x="4101" y="547"/>
                </a:lnTo>
                <a:lnTo>
                  <a:pt x="3281" y="1367"/>
                </a:lnTo>
                <a:lnTo>
                  <a:pt x="3281" y="1914"/>
                </a:lnTo>
                <a:lnTo>
                  <a:pt x="3008" y="2187"/>
                </a:lnTo>
                <a:lnTo>
                  <a:pt x="3008" y="2461"/>
                </a:lnTo>
                <a:lnTo>
                  <a:pt x="2734" y="2734"/>
                </a:lnTo>
                <a:lnTo>
                  <a:pt x="2734" y="3008"/>
                </a:lnTo>
                <a:lnTo>
                  <a:pt x="2461" y="3008"/>
                </a:lnTo>
                <a:lnTo>
                  <a:pt x="2461" y="3281"/>
                </a:lnTo>
                <a:lnTo>
                  <a:pt x="1914" y="3281"/>
                </a:lnTo>
                <a:lnTo>
                  <a:pt x="1914" y="4375"/>
                </a:lnTo>
                <a:lnTo>
                  <a:pt x="2187" y="5195"/>
                </a:lnTo>
                <a:lnTo>
                  <a:pt x="2187" y="6835"/>
                </a:lnTo>
                <a:lnTo>
                  <a:pt x="1914" y="7382"/>
                </a:lnTo>
                <a:lnTo>
                  <a:pt x="1914" y="8203"/>
                </a:lnTo>
                <a:lnTo>
                  <a:pt x="1641" y="8749"/>
                </a:lnTo>
                <a:lnTo>
                  <a:pt x="1641" y="9296"/>
                </a:lnTo>
                <a:lnTo>
                  <a:pt x="1094" y="10390"/>
                </a:lnTo>
                <a:lnTo>
                  <a:pt x="273" y="11210"/>
                </a:lnTo>
                <a:lnTo>
                  <a:pt x="273" y="11484"/>
                </a:lnTo>
                <a:lnTo>
                  <a:pt x="0" y="11757"/>
                </a:lnTo>
                <a:lnTo>
                  <a:pt x="0" y="14491"/>
                </a:lnTo>
                <a:lnTo>
                  <a:pt x="273" y="15311"/>
                </a:lnTo>
                <a:lnTo>
                  <a:pt x="273" y="15858"/>
                </a:lnTo>
                <a:lnTo>
                  <a:pt x="547" y="16405"/>
                </a:lnTo>
                <a:lnTo>
                  <a:pt x="1094" y="16405"/>
                </a:lnTo>
                <a:lnTo>
                  <a:pt x="1641" y="16678"/>
                </a:lnTo>
                <a:lnTo>
                  <a:pt x="2461" y="16678"/>
                </a:lnTo>
                <a:lnTo>
                  <a:pt x="3008" y="16405"/>
                </a:lnTo>
                <a:lnTo>
                  <a:pt x="3828" y="16405"/>
                </a:lnTo>
                <a:lnTo>
                  <a:pt x="4375" y="16952"/>
                </a:lnTo>
                <a:lnTo>
                  <a:pt x="4375" y="17225"/>
                </a:lnTo>
                <a:lnTo>
                  <a:pt x="5195" y="18046"/>
                </a:lnTo>
                <a:lnTo>
                  <a:pt x="5195" y="18319"/>
                </a:lnTo>
                <a:lnTo>
                  <a:pt x="5468" y="18319"/>
                </a:lnTo>
                <a:lnTo>
                  <a:pt x="5468" y="20506"/>
                </a:lnTo>
                <a:lnTo>
                  <a:pt x="5742" y="20780"/>
                </a:lnTo>
                <a:lnTo>
                  <a:pt x="5742" y="21053"/>
                </a:lnTo>
                <a:lnTo>
                  <a:pt x="6015" y="21053"/>
                </a:lnTo>
                <a:lnTo>
                  <a:pt x="6289" y="21327"/>
                </a:lnTo>
                <a:lnTo>
                  <a:pt x="6562" y="21327"/>
                </a:lnTo>
                <a:lnTo>
                  <a:pt x="6562" y="21600"/>
                </a:lnTo>
                <a:lnTo>
                  <a:pt x="8749" y="21600"/>
                </a:lnTo>
                <a:lnTo>
                  <a:pt x="9296" y="21327"/>
                </a:lnTo>
                <a:lnTo>
                  <a:pt x="10390" y="20506"/>
                </a:lnTo>
                <a:lnTo>
                  <a:pt x="11484" y="19413"/>
                </a:lnTo>
                <a:lnTo>
                  <a:pt x="12030" y="19139"/>
                </a:lnTo>
                <a:lnTo>
                  <a:pt x="12304" y="18592"/>
                </a:lnTo>
                <a:lnTo>
                  <a:pt x="12577" y="18592"/>
                </a:lnTo>
                <a:lnTo>
                  <a:pt x="12577" y="18319"/>
                </a:lnTo>
                <a:lnTo>
                  <a:pt x="13397" y="17499"/>
                </a:lnTo>
                <a:lnTo>
                  <a:pt x="13671" y="16952"/>
                </a:lnTo>
                <a:lnTo>
                  <a:pt x="13944" y="16678"/>
                </a:lnTo>
                <a:lnTo>
                  <a:pt x="14491" y="16405"/>
                </a:lnTo>
                <a:lnTo>
                  <a:pt x="14765" y="15858"/>
                </a:lnTo>
                <a:lnTo>
                  <a:pt x="15311" y="15311"/>
                </a:lnTo>
                <a:lnTo>
                  <a:pt x="15585" y="15311"/>
                </a:lnTo>
                <a:lnTo>
                  <a:pt x="16132" y="14765"/>
                </a:lnTo>
                <a:lnTo>
                  <a:pt x="16952" y="14491"/>
                </a:lnTo>
                <a:lnTo>
                  <a:pt x="17225" y="14218"/>
                </a:lnTo>
                <a:lnTo>
                  <a:pt x="17225" y="13944"/>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72" name="Freeform 375"/>
          <p:cNvSpPr/>
          <p:nvPr/>
        </p:nvSpPr>
        <p:spPr>
          <a:xfrm>
            <a:off x="6698146" y="4567892"/>
            <a:ext cx="274387" cy="227158"/>
          </a:xfrm>
          <a:custGeom>
            <a:avLst/>
            <a:gdLst/>
            <a:ahLst/>
            <a:cxnLst>
              <a:cxn ang="0">
                <a:pos x="wd2" y="hd2"/>
              </a:cxn>
              <a:cxn ang="5400000">
                <a:pos x="wd2" y="hd2"/>
              </a:cxn>
              <a:cxn ang="10800000">
                <a:pos x="wd2" y="hd2"/>
              </a:cxn>
              <a:cxn ang="16200000">
                <a:pos x="wd2" y="hd2"/>
              </a:cxn>
            </a:cxnLst>
            <a:rect l="0" t="0" r="r" b="b"/>
            <a:pathLst>
              <a:path w="21600" h="21600" extrusionOk="0">
                <a:moveTo>
                  <a:pt x="17225" y="13944"/>
                </a:moveTo>
                <a:lnTo>
                  <a:pt x="17772" y="13397"/>
                </a:lnTo>
                <a:lnTo>
                  <a:pt x="17772" y="13124"/>
                </a:lnTo>
                <a:lnTo>
                  <a:pt x="18046" y="12851"/>
                </a:lnTo>
                <a:lnTo>
                  <a:pt x="18866" y="11210"/>
                </a:lnTo>
                <a:lnTo>
                  <a:pt x="18866" y="10937"/>
                </a:lnTo>
                <a:lnTo>
                  <a:pt x="19139" y="9843"/>
                </a:lnTo>
                <a:lnTo>
                  <a:pt x="19139" y="9296"/>
                </a:lnTo>
                <a:lnTo>
                  <a:pt x="19413" y="8749"/>
                </a:lnTo>
                <a:lnTo>
                  <a:pt x="19413" y="8203"/>
                </a:lnTo>
                <a:lnTo>
                  <a:pt x="19686" y="7929"/>
                </a:lnTo>
                <a:lnTo>
                  <a:pt x="19686" y="7656"/>
                </a:lnTo>
                <a:lnTo>
                  <a:pt x="19959" y="7382"/>
                </a:lnTo>
                <a:lnTo>
                  <a:pt x="19959" y="7109"/>
                </a:lnTo>
                <a:lnTo>
                  <a:pt x="20506" y="6562"/>
                </a:lnTo>
                <a:lnTo>
                  <a:pt x="20780" y="6562"/>
                </a:lnTo>
                <a:lnTo>
                  <a:pt x="21327" y="6015"/>
                </a:lnTo>
                <a:lnTo>
                  <a:pt x="21327" y="5742"/>
                </a:lnTo>
                <a:lnTo>
                  <a:pt x="21600" y="5468"/>
                </a:lnTo>
                <a:lnTo>
                  <a:pt x="21600" y="2461"/>
                </a:lnTo>
                <a:lnTo>
                  <a:pt x="21327" y="1367"/>
                </a:lnTo>
                <a:lnTo>
                  <a:pt x="21327" y="0"/>
                </a:lnTo>
                <a:lnTo>
                  <a:pt x="20233" y="547"/>
                </a:lnTo>
                <a:lnTo>
                  <a:pt x="19959" y="547"/>
                </a:lnTo>
                <a:lnTo>
                  <a:pt x="19686" y="820"/>
                </a:lnTo>
                <a:lnTo>
                  <a:pt x="19686" y="1094"/>
                </a:lnTo>
                <a:lnTo>
                  <a:pt x="19139" y="1641"/>
                </a:lnTo>
                <a:lnTo>
                  <a:pt x="19139" y="1914"/>
                </a:lnTo>
                <a:lnTo>
                  <a:pt x="18592" y="1914"/>
                </a:lnTo>
                <a:lnTo>
                  <a:pt x="18592" y="1641"/>
                </a:lnTo>
                <a:lnTo>
                  <a:pt x="18046" y="1094"/>
                </a:lnTo>
                <a:lnTo>
                  <a:pt x="18046" y="820"/>
                </a:lnTo>
                <a:lnTo>
                  <a:pt x="17772" y="820"/>
                </a:lnTo>
                <a:lnTo>
                  <a:pt x="17225" y="547"/>
                </a:lnTo>
                <a:lnTo>
                  <a:pt x="15311" y="547"/>
                </a:lnTo>
                <a:lnTo>
                  <a:pt x="15311" y="820"/>
                </a:lnTo>
                <a:lnTo>
                  <a:pt x="15038" y="1094"/>
                </a:lnTo>
                <a:lnTo>
                  <a:pt x="15038" y="1914"/>
                </a:lnTo>
                <a:lnTo>
                  <a:pt x="13671" y="1914"/>
                </a:lnTo>
                <a:lnTo>
                  <a:pt x="13671" y="1641"/>
                </a:lnTo>
                <a:lnTo>
                  <a:pt x="13124" y="1641"/>
                </a:lnTo>
                <a:lnTo>
                  <a:pt x="13124" y="1367"/>
                </a:lnTo>
                <a:lnTo>
                  <a:pt x="12304" y="547"/>
                </a:lnTo>
                <a:lnTo>
                  <a:pt x="11210" y="547"/>
                </a:lnTo>
                <a:lnTo>
                  <a:pt x="10663" y="820"/>
                </a:lnTo>
                <a:lnTo>
                  <a:pt x="8203" y="820"/>
                </a:lnTo>
                <a:lnTo>
                  <a:pt x="8203" y="1914"/>
                </a:lnTo>
                <a:lnTo>
                  <a:pt x="7929" y="1914"/>
                </a:lnTo>
                <a:lnTo>
                  <a:pt x="7929" y="1641"/>
                </a:lnTo>
                <a:lnTo>
                  <a:pt x="7656" y="1367"/>
                </a:lnTo>
                <a:lnTo>
                  <a:pt x="7382" y="820"/>
                </a:lnTo>
                <a:lnTo>
                  <a:pt x="7382" y="547"/>
                </a:lnTo>
                <a:lnTo>
                  <a:pt x="7109" y="273"/>
                </a:lnTo>
                <a:lnTo>
                  <a:pt x="4648" y="273"/>
                </a:lnTo>
                <a:lnTo>
                  <a:pt x="4375" y="547"/>
                </a:lnTo>
                <a:lnTo>
                  <a:pt x="4101" y="547"/>
                </a:lnTo>
                <a:lnTo>
                  <a:pt x="3281" y="1367"/>
                </a:lnTo>
                <a:lnTo>
                  <a:pt x="3281" y="1914"/>
                </a:lnTo>
                <a:lnTo>
                  <a:pt x="3008" y="2187"/>
                </a:lnTo>
                <a:lnTo>
                  <a:pt x="3008" y="2461"/>
                </a:lnTo>
                <a:lnTo>
                  <a:pt x="2734" y="2734"/>
                </a:lnTo>
                <a:lnTo>
                  <a:pt x="2734" y="3008"/>
                </a:lnTo>
                <a:lnTo>
                  <a:pt x="2461" y="3008"/>
                </a:lnTo>
                <a:lnTo>
                  <a:pt x="2461" y="3281"/>
                </a:lnTo>
                <a:lnTo>
                  <a:pt x="1914" y="3281"/>
                </a:lnTo>
                <a:lnTo>
                  <a:pt x="1914" y="4375"/>
                </a:lnTo>
                <a:lnTo>
                  <a:pt x="2187" y="5195"/>
                </a:lnTo>
                <a:lnTo>
                  <a:pt x="2187" y="6835"/>
                </a:lnTo>
                <a:lnTo>
                  <a:pt x="1914" y="7382"/>
                </a:lnTo>
                <a:lnTo>
                  <a:pt x="1914" y="8203"/>
                </a:lnTo>
                <a:lnTo>
                  <a:pt x="1641" y="8749"/>
                </a:lnTo>
                <a:lnTo>
                  <a:pt x="1641" y="9296"/>
                </a:lnTo>
                <a:lnTo>
                  <a:pt x="1094" y="10390"/>
                </a:lnTo>
                <a:lnTo>
                  <a:pt x="273" y="11210"/>
                </a:lnTo>
                <a:lnTo>
                  <a:pt x="273" y="11484"/>
                </a:lnTo>
                <a:lnTo>
                  <a:pt x="0" y="11757"/>
                </a:lnTo>
                <a:lnTo>
                  <a:pt x="0" y="14491"/>
                </a:lnTo>
                <a:lnTo>
                  <a:pt x="273" y="15311"/>
                </a:lnTo>
                <a:lnTo>
                  <a:pt x="273" y="15858"/>
                </a:lnTo>
                <a:lnTo>
                  <a:pt x="547" y="16405"/>
                </a:lnTo>
                <a:lnTo>
                  <a:pt x="1094" y="16405"/>
                </a:lnTo>
                <a:lnTo>
                  <a:pt x="1641" y="16678"/>
                </a:lnTo>
                <a:lnTo>
                  <a:pt x="2461" y="16678"/>
                </a:lnTo>
                <a:lnTo>
                  <a:pt x="3008" y="16405"/>
                </a:lnTo>
                <a:lnTo>
                  <a:pt x="3828" y="16405"/>
                </a:lnTo>
                <a:lnTo>
                  <a:pt x="4375" y="16952"/>
                </a:lnTo>
                <a:lnTo>
                  <a:pt x="4375" y="17225"/>
                </a:lnTo>
                <a:lnTo>
                  <a:pt x="5195" y="18046"/>
                </a:lnTo>
                <a:lnTo>
                  <a:pt x="5195" y="18319"/>
                </a:lnTo>
                <a:lnTo>
                  <a:pt x="5468" y="18319"/>
                </a:lnTo>
                <a:lnTo>
                  <a:pt x="5468" y="20506"/>
                </a:lnTo>
                <a:lnTo>
                  <a:pt x="5742" y="20780"/>
                </a:lnTo>
                <a:lnTo>
                  <a:pt x="5742" y="21053"/>
                </a:lnTo>
                <a:lnTo>
                  <a:pt x="6015" y="21053"/>
                </a:lnTo>
                <a:lnTo>
                  <a:pt x="6289" y="21327"/>
                </a:lnTo>
                <a:lnTo>
                  <a:pt x="6562" y="21327"/>
                </a:lnTo>
                <a:lnTo>
                  <a:pt x="6562" y="21600"/>
                </a:lnTo>
                <a:lnTo>
                  <a:pt x="8749" y="21600"/>
                </a:lnTo>
                <a:lnTo>
                  <a:pt x="9296" y="21327"/>
                </a:lnTo>
                <a:lnTo>
                  <a:pt x="10390" y="20506"/>
                </a:lnTo>
                <a:lnTo>
                  <a:pt x="11484" y="19413"/>
                </a:lnTo>
                <a:lnTo>
                  <a:pt x="12030" y="19139"/>
                </a:lnTo>
                <a:lnTo>
                  <a:pt x="12304" y="18592"/>
                </a:lnTo>
                <a:lnTo>
                  <a:pt x="12577" y="18592"/>
                </a:lnTo>
                <a:lnTo>
                  <a:pt x="12577" y="18319"/>
                </a:lnTo>
                <a:lnTo>
                  <a:pt x="13397" y="17499"/>
                </a:lnTo>
                <a:lnTo>
                  <a:pt x="13671" y="16952"/>
                </a:lnTo>
                <a:lnTo>
                  <a:pt x="13944" y="16678"/>
                </a:lnTo>
                <a:lnTo>
                  <a:pt x="14491" y="16405"/>
                </a:lnTo>
                <a:lnTo>
                  <a:pt x="14765" y="15858"/>
                </a:lnTo>
                <a:lnTo>
                  <a:pt x="15311" y="15311"/>
                </a:lnTo>
                <a:lnTo>
                  <a:pt x="15585" y="15311"/>
                </a:lnTo>
                <a:lnTo>
                  <a:pt x="16132" y="14765"/>
                </a:lnTo>
                <a:lnTo>
                  <a:pt x="16952" y="14491"/>
                </a:lnTo>
                <a:lnTo>
                  <a:pt x="17225" y="14218"/>
                </a:lnTo>
                <a:lnTo>
                  <a:pt x="17225" y="13944"/>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73" name="Freeform 376"/>
          <p:cNvSpPr/>
          <p:nvPr/>
        </p:nvSpPr>
        <p:spPr>
          <a:xfrm>
            <a:off x="7007265" y="4634026"/>
            <a:ext cx="312592" cy="201279"/>
          </a:xfrm>
          <a:custGeom>
            <a:avLst/>
            <a:gdLst/>
            <a:ahLst/>
            <a:cxnLst>
              <a:cxn ang="0">
                <a:pos x="wd2" y="hd2"/>
              </a:cxn>
              <a:cxn ang="5400000">
                <a:pos x="wd2" y="hd2"/>
              </a:cxn>
              <a:cxn ang="10800000">
                <a:pos x="wd2" y="hd2"/>
              </a:cxn>
              <a:cxn ang="16200000">
                <a:pos x="wd2" y="hd2"/>
              </a:cxn>
            </a:cxnLst>
            <a:rect l="0" t="0" r="r" b="b"/>
            <a:pathLst>
              <a:path w="21600" h="21600" extrusionOk="0">
                <a:moveTo>
                  <a:pt x="21360" y="15429"/>
                </a:moveTo>
                <a:lnTo>
                  <a:pt x="20640" y="15429"/>
                </a:lnTo>
                <a:lnTo>
                  <a:pt x="20400" y="15120"/>
                </a:lnTo>
                <a:lnTo>
                  <a:pt x="20160" y="15429"/>
                </a:lnTo>
                <a:lnTo>
                  <a:pt x="19440" y="15429"/>
                </a:lnTo>
                <a:lnTo>
                  <a:pt x="18720" y="15737"/>
                </a:lnTo>
                <a:lnTo>
                  <a:pt x="17520" y="15737"/>
                </a:lnTo>
                <a:lnTo>
                  <a:pt x="17280" y="15429"/>
                </a:lnTo>
                <a:lnTo>
                  <a:pt x="16800" y="15429"/>
                </a:lnTo>
                <a:lnTo>
                  <a:pt x="16800" y="16354"/>
                </a:lnTo>
                <a:lnTo>
                  <a:pt x="16560" y="16354"/>
                </a:lnTo>
                <a:lnTo>
                  <a:pt x="16560" y="16663"/>
                </a:lnTo>
                <a:lnTo>
                  <a:pt x="13200" y="16663"/>
                </a:lnTo>
                <a:lnTo>
                  <a:pt x="12960" y="16971"/>
                </a:lnTo>
                <a:lnTo>
                  <a:pt x="12960" y="17280"/>
                </a:lnTo>
                <a:lnTo>
                  <a:pt x="12720" y="17589"/>
                </a:lnTo>
                <a:lnTo>
                  <a:pt x="12720" y="17897"/>
                </a:lnTo>
                <a:lnTo>
                  <a:pt x="12480" y="18206"/>
                </a:lnTo>
                <a:lnTo>
                  <a:pt x="12000" y="18206"/>
                </a:lnTo>
                <a:lnTo>
                  <a:pt x="11760" y="18514"/>
                </a:lnTo>
                <a:lnTo>
                  <a:pt x="10080" y="18514"/>
                </a:lnTo>
                <a:lnTo>
                  <a:pt x="9840" y="18206"/>
                </a:lnTo>
                <a:lnTo>
                  <a:pt x="9600" y="18206"/>
                </a:lnTo>
                <a:lnTo>
                  <a:pt x="9600" y="17897"/>
                </a:lnTo>
                <a:lnTo>
                  <a:pt x="9360" y="17589"/>
                </a:lnTo>
                <a:lnTo>
                  <a:pt x="9360" y="16971"/>
                </a:lnTo>
                <a:lnTo>
                  <a:pt x="9120" y="16971"/>
                </a:lnTo>
                <a:lnTo>
                  <a:pt x="9120" y="16663"/>
                </a:lnTo>
                <a:lnTo>
                  <a:pt x="8880" y="16354"/>
                </a:lnTo>
                <a:lnTo>
                  <a:pt x="8400" y="16354"/>
                </a:lnTo>
                <a:lnTo>
                  <a:pt x="8160" y="16046"/>
                </a:lnTo>
                <a:lnTo>
                  <a:pt x="7920" y="16046"/>
                </a:lnTo>
                <a:lnTo>
                  <a:pt x="7920" y="16354"/>
                </a:lnTo>
                <a:lnTo>
                  <a:pt x="7680" y="16354"/>
                </a:lnTo>
                <a:lnTo>
                  <a:pt x="7680" y="16663"/>
                </a:lnTo>
                <a:lnTo>
                  <a:pt x="7440" y="16971"/>
                </a:lnTo>
                <a:lnTo>
                  <a:pt x="7440" y="17280"/>
                </a:lnTo>
                <a:lnTo>
                  <a:pt x="7200" y="17280"/>
                </a:lnTo>
                <a:lnTo>
                  <a:pt x="6960" y="17589"/>
                </a:lnTo>
                <a:lnTo>
                  <a:pt x="6720" y="17589"/>
                </a:lnTo>
                <a:lnTo>
                  <a:pt x="6480" y="17897"/>
                </a:lnTo>
                <a:lnTo>
                  <a:pt x="6000" y="18206"/>
                </a:lnTo>
                <a:lnTo>
                  <a:pt x="5520" y="18823"/>
                </a:lnTo>
                <a:lnTo>
                  <a:pt x="4320" y="18823"/>
                </a:lnTo>
                <a:lnTo>
                  <a:pt x="4320" y="19131"/>
                </a:lnTo>
                <a:lnTo>
                  <a:pt x="4080" y="19131"/>
                </a:lnTo>
                <a:lnTo>
                  <a:pt x="3600" y="19749"/>
                </a:lnTo>
                <a:lnTo>
                  <a:pt x="3600" y="20057"/>
                </a:lnTo>
                <a:lnTo>
                  <a:pt x="3360" y="20674"/>
                </a:lnTo>
                <a:lnTo>
                  <a:pt x="3120" y="20983"/>
                </a:lnTo>
                <a:lnTo>
                  <a:pt x="2880" y="21600"/>
                </a:lnTo>
                <a:lnTo>
                  <a:pt x="2640" y="20983"/>
                </a:lnTo>
                <a:lnTo>
                  <a:pt x="2400" y="20674"/>
                </a:lnTo>
                <a:lnTo>
                  <a:pt x="2160" y="20057"/>
                </a:lnTo>
                <a:lnTo>
                  <a:pt x="2160" y="19749"/>
                </a:lnTo>
                <a:lnTo>
                  <a:pt x="1920" y="19440"/>
                </a:lnTo>
                <a:lnTo>
                  <a:pt x="1920" y="18514"/>
                </a:lnTo>
                <a:lnTo>
                  <a:pt x="1680" y="17589"/>
                </a:lnTo>
                <a:lnTo>
                  <a:pt x="1440" y="17280"/>
                </a:lnTo>
                <a:lnTo>
                  <a:pt x="1440" y="16971"/>
                </a:lnTo>
                <a:lnTo>
                  <a:pt x="1200" y="16663"/>
                </a:lnTo>
                <a:lnTo>
                  <a:pt x="1200" y="16354"/>
                </a:lnTo>
                <a:lnTo>
                  <a:pt x="240" y="15120"/>
                </a:lnTo>
                <a:lnTo>
                  <a:pt x="240" y="14503"/>
                </a:lnTo>
                <a:lnTo>
                  <a:pt x="0" y="14503"/>
                </a:lnTo>
                <a:lnTo>
                  <a:pt x="0" y="14194"/>
                </a:lnTo>
                <a:lnTo>
                  <a:pt x="240" y="13577"/>
                </a:lnTo>
                <a:lnTo>
                  <a:pt x="240" y="12960"/>
                </a:lnTo>
                <a:lnTo>
                  <a:pt x="480" y="12343"/>
                </a:lnTo>
                <a:lnTo>
                  <a:pt x="720" y="12034"/>
                </a:lnTo>
                <a:lnTo>
                  <a:pt x="960" y="11417"/>
                </a:lnTo>
                <a:lnTo>
                  <a:pt x="960" y="11109"/>
                </a:lnTo>
                <a:lnTo>
                  <a:pt x="2160" y="9566"/>
                </a:lnTo>
                <a:lnTo>
                  <a:pt x="2400" y="9566"/>
                </a:lnTo>
                <a:lnTo>
                  <a:pt x="2640" y="9257"/>
                </a:lnTo>
                <a:lnTo>
                  <a:pt x="3120" y="9257"/>
                </a:lnTo>
                <a:lnTo>
                  <a:pt x="3600" y="9566"/>
                </a:lnTo>
                <a:lnTo>
                  <a:pt x="4320" y="9566"/>
                </a:lnTo>
                <a:lnTo>
                  <a:pt x="4560" y="9257"/>
                </a:lnTo>
                <a:lnTo>
                  <a:pt x="4560" y="8640"/>
                </a:lnTo>
                <a:lnTo>
                  <a:pt x="4800" y="8331"/>
                </a:lnTo>
                <a:lnTo>
                  <a:pt x="4800" y="8023"/>
                </a:lnTo>
                <a:lnTo>
                  <a:pt x="6720" y="8023"/>
                </a:lnTo>
                <a:lnTo>
                  <a:pt x="6720" y="7714"/>
                </a:lnTo>
                <a:lnTo>
                  <a:pt x="6960" y="7714"/>
                </a:lnTo>
                <a:lnTo>
                  <a:pt x="7200" y="7406"/>
                </a:lnTo>
                <a:lnTo>
                  <a:pt x="7200" y="7097"/>
                </a:lnTo>
                <a:lnTo>
                  <a:pt x="7440" y="6789"/>
                </a:lnTo>
                <a:lnTo>
                  <a:pt x="7440" y="6480"/>
                </a:lnTo>
                <a:lnTo>
                  <a:pt x="7680" y="6171"/>
                </a:lnTo>
                <a:lnTo>
                  <a:pt x="9120" y="6171"/>
                </a:lnTo>
                <a:lnTo>
                  <a:pt x="9120" y="5863"/>
                </a:lnTo>
                <a:lnTo>
                  <a:pt x="9360" y="5863"/>
                </a:lnTo>
                <a:lnTo>
                  <a:pt x="9600" y="5554"/>
                </a:lnTo>
                <a:lnTo>
                  <a:pt x="9600" y="4937"/>
                </a:lnTo>
                <a:lnTo>
                  <a:pt x="9840" y="4629"/>
                </a:lnTo>
                <a:lnTo>
                  <a:pt x="9840" y="4320"/>
                </a:lnTo>
                <a:lnTo>
                  <a:pt x="10080" y="4011"/>
                </a:lnTo>
                <a:lnTo>
                  <a:pt x="10560" y="3703"/>
                </a:lnTo>
                <a:lnTo>
                  <a:pt x="11040" y="3703"/>
                </a:lnTo>
                <a:lnTo>
                  <a:pt x="11040" y="3394"/>
                </a:lnTo>
                <a:lnTo>
                  <a:pt x="11280" y="3394"/>
                </a:lnTo>
                <a:lnTo>
                  <a:pt x="11280" y="3086"/>
                </a:lnTo>
                <a:lnTo>
                  <a:pt x="11520" y="2777"/>
                </a:lnTo>
                <a:lnTo>
                  <a:pt x="11760" y="2160"/>
                </a:lnTo>
                <a:lnTo>
                  <a:pt x="11760" y="1543"/>
                </a:lnTo>
                <a:lnTo>
                  <a:pt x="12000" y="1234"/>
                </a:lnTo>
                <a:lnTo>
                  <a:pt x="12480" y="926"/>
                </a:lnTo>
                <a:lnTo>
                  <a:pt x="12960" y="309"/>
                </a:lnTo>
                <a:lnTo>
                  <a:pt x="13200" y="309"/>
                </a:lnTo>
                <a:lnTo>
                  <a:pt x="13440" y="0"/>
                </a:lnTo>
                <a:lnTo>
                  <a:pt x="13920" y="0"/>
                </a:lnTo>
                <a:lnTo>
                  <a:pt x="14400" y="617"/>
                </a:lnTo>
                <a:lnTo>
                  <a:pt x="14400" y="1234"/>
                </a:lnTo>
                <a:lnTo>
                  <a:pt x="14640" y="1543"/>
                </a:lnTo>
                <a:lnTo>
                  <a:pt x="15120" y="2777"/>
                </a:lnTo>
                <a:lnTo>
                  <a:pt x="15360" y="3086"/>
                </a:lnTo>
                <a:lnTo>
                  <a:pt x="15360" y="3703"/>
                </a:lnTo>
                <a:lnTo>
                  <a:pt x="15600" y="3703"/>
                </a:lnTo>
                <a:lnTo>
                  <a:pt x="15600" y="4011"/>
                </a:lnTo>
                <a:lnTo>
                  <a:pt x="15360" y="4320"/>
                </a:lnTo>
                <a:lnTo>
                  <a:pt x="15360" y="5863"/>
                </a:lnTo>
                <a:lnTo>
                  <a:pt x="15600" y="5863"/>
                </a:lnTo>
                <a:lnTo>
                  <a:pt x="15600" y="6171"/>
                </a:lnTo>
                <a:lnTo>
                  <a:pt x="16080" y="6171"/>
                </a:lnTo>
                <a:lnTo>
                  <a:pt x="16080" y="7406"/>
                </a:lnTo>
                <a:lnTo>
                  <a:pt x="17040" y="7406"/>
                </a:lnTo>
                <a:lnTo>
                  <a:pt x="17280" y="7097"/>
                </a:lnTo>
                <a:lnTo>
                  <a:pt x="17520" y="7097"/>
                </a:lnTo>
                <a:lnTo>
                  <a:pt x="17520" y="7406"/>
                </a:lnTo>
                <a:lnTo>
                  <a:pt x="17760" y="7714"/>
                </a:lnTo>
                <a:lnTo>
                  <a:pt x="17760" y="9257"/>
                </a:lnTo>
                <a:lnTo>
                  <a:pt x="18000" y="9257"/>
                </a:lnTo>
                <a:lnTo>
                  <a:pt x="18000" y="9566"/>
                </a:lnTo>
                <a:lnTo>
                  <a:pt x="19440" y="9566"/>
                </a:lnTo>
                <a:lnTo>
                  <a:pt x="19440" y="9874"/>
                </a:lnTo>
                <a:lnTo>
                  <a:pt x="19680" y="9874"/>
                </a:lnTo>
                <a:lnTo>
                  <a:pt x="19680" y="12034"/>
                </a:lnTo>
                <a:lnTo>
                  <a:pt x="19920" y="12343"/>
                </a:lnTo>
                <a:lnTo>
                  <a:pt x="20400" y="12343"/>
                </a:lnTo>
                <a:lnTo>
                  <a:pt x="20640" y="12651"/>
                </a:lnTo>
                <a:lnTo>
                  <a:pt x="20880" y="12651"/>
                </a:lnTo>
                <a:lnTo>
                  <a:pt x="20880" y="12960"/>
                </a:lnTo>
                <a:lnTo>
                  <a:pt x="21360" y="13577"/>
                </a:lnTo>
                <a:lnTo>
                  <a:pt x="21360" y="13886"/>
                </a:lnTo>
                <a:lnTo>
                  <a:pt x="21600" y="14194"/>
                </a:lnTo>
                <a:lnTo>
                  <a:pt x="21600" y="15120"/>
                </a:lnTo>
                <a:lnTo>
                  <a:pt x="21360" y="15120"/>
                </a:lnTo>
                <a:lnTo>
                  <a:pt x="21360" y="15429"/>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74" name="Freeform 377"/>
          <p:cNvSpPr/>
          <p:nvPr/>
        </p:nvSpPr>
        <p:spPr>
          <a:xfrm>
            <a:off x="7007265" y="4634026"/>
            <a:ext cx="312592" cy="201279"/>
          </a:xfrm>
          <a:custGeom>
            <a:avLst/>
            <a:gdLst/>
            <a:ahLst/>
            <a:cxnLst>
              <a:cxn ang="0">
                <a:pos x="wd2" y="hd2"/>
              </a:cxn>
              <a:cxn ang="5400000">
                <a:pos x="wd2" y="hd2"/>
              </a:cxn>
              <a:cxn ang="10800000">
                <a:pos x="wd2" y="hd2"/>
              </a:cxn>
              <a:cxn ang="16200000">
                <a:pos x="wd2" y="hd2"/>
              </a:cxn>
            </a:cxnLst>
            <a:rect l="0" t="0" r="r" b="b"/>
            <a:pathLst>
              <a:path w="21600" h="21600" extrusionOk="0">
                <a:moveTo>
                  <a:pt x="21360" y="15429"/>
                </a:moveTo>
                <a:lnTo>
                  <a:pt x="20640" y="15429"/>
                </a:lnTo>
                <a:lnTo>
                  <a:pt x="20400" y="15120"/>
                </a:lnTo>
                <a:lnTo>
                  <a:pt x="20160" y="15429"/>
                </a:lnTo>
                <a:lnTo>
                  <a:pt x="19440" y="15429"/>
                </a:lnTo>
                <a:lnTo>
                  <a:pt x="18720" y="15737"/>
                </a:lnTo>
                <a:lnTo>
                  <a:pt x="17520" y="15737"/>
                </a:lnTo>
                <a:lnTo>
                  <a:pt x="17280" y="15429"/>
                </a:lnTo>
                <a:lnTo>
                  <a:pt x="16800" y="15429"/>
                </a:lnTo>
                <a:lnTo>
                  <a:pt x="16800" y="16354"/>
                </a:lnTo>
                <a:lnTo>
                  <a:pt x="16560" y="16354"/>
                </a:lnTo>
                <a:lnTo>
                  <a:pt x="16560" y="16663"/>
                </a:lnTo>
                <a:lnTo>
                  <a:pt x="13200" y="16663"/>
                </a:lnTo>
                <a:lnTo>
                  <a:pt x="12960" y="16971"/>
                </a:lnTo>
                <a:lnTo>
                  <a:pt x="12960" y="17280"/>
                </a:lnTo>
                <a:lnTo>
                  <a:pt x="12720" y="17589"/>
                </a:lnTo>
                <a:lnTo>
                  <a:pt x="12720" y="17897"/>
                </a:lnTo>
                <a:lnTo>
                  <a:pt x="12480" y="18206"/>
                </a:lnTo>
                <a:lnTo>
                  <a:pt x="12000" y="18206"/>
                </a:lnTo>
                <a:lnTo>
                  <a:pt x="11760" y="18514"/>
                </a:lnTo>
                <a:lnTo>
                  <a:pt x="10080" y="18514"/>
                </a:lnTo>
                <a:lnTo>
                  <a:pt x="9840" y="18206"/>
                </a:lnTo>
                <a:lnTo>
                  <a:pt x="9600" y="18206"/>
                </a:lnTo>
                <a:lnTo>
                  <a:pt x="9600" y="17897"/>
                </a:lnTo>
                <a:lnTo>
                  <a:pt x="9360" y="17589"/>
                </a:lnTo>
                <a:lnTo>
                  <a:pt x="9360" y="16971"/>
                </a:lnTo>
                <a:lnTo>
                  <a:pt x="9120" y="16971"/>
                </a:lnTo>
                <a:lnTo>
                  <a:pt x="9120" y="16663"/>
                </a:lnTo>
                <a:lnTo>
                  <a:pt x="8880" y="16354"/>
                </a:lnTo>
                <a:lnTo>
                  <a:pt x="8400" y="16354"/>
                </a:lnTo>
                <a:lnTo>
                  <a:pt x="8160" y="16046"/>
                </a:lnTo>
                <a:lnTo>
                  <a:pt x="7920" y="16046"/>
                </a:lnTo>
                <a:lnTo>
                  <a:pt x="7920" y="16354"/>
                </a:lnTo>
                <a:lnTo>
                  <a:pt x="7680" y="16354"/>
                </a:lnTo>
                <a:lnTo>
                  <a:pt x="7680" y="16663"/>
                </a:lnTo>
                <a:lnTo>
                  <a:pt x="7440" y="16971"/>
                </a:lnTo>
                <a:lnTo>
                  <a:pt x="7440" y="17280"/>
                </a:lnTo>
                <a:lnTo>
                  <a:pt x="7200" y="17280"/>
                </a:lnTo>
                <a:lnTo>
                  <a:pt x="6960" y="17589"/>
                </a:lnTo>
                <a:lnTo>
                  <a:pt x="6720" y="17589"/>
                </a:lnTo>
                <a:lnTo>
                  <a:pt x="6480" y="17897"/>
                </a:lnTo>
                <a:lnTo>
                  <a:pt x="6000" y="18206"/>
                </a:lnTo>
                <a:lnTo>
                  <a:pt x="5520" y="18823"/>
                </a:lnTo>
                <a:lnTo>
                  <a:pt x="4320" y="18823"/>
                </a:lnTo>
                <a:lnTo>
                  <a:pt x="4320" y="19131"/>
                </a:lnTo>
                <a:lnTo>
                  <a:pt x="4080" y="19131"/>
                </a:lnTo>
                <a:lnTo>
                  <a:pt x="3600" y="19749"/>
                </a:lnTo>
                <a:lnTo>
                  <a:pt x="3600" y="20057"/>
                </a:lnTo>
                <a:lnTo>
                  <a:pt x="3360" y="20674"/>
                </a:lnTo>
                <a:lnTo>
                  <a:pt x="3120" y="20983"/>
                </a:lnTo>
                <a:lnTo>
                  <a:pt x="2880" y="21600"/>
                </a:lnTo>
                <a:lnTo>
                  <a:pt x="2640" y="20983"/>
                </a:lnTo>
                <a:lnTo>
                  <a:pt x="2400" y="20674"/>
                </a:lnTo>
                <a:lnTo>
                  <a:pt x="2160" y="20057"/>
                </a:lnTo>
                <a:lnTo>
                  <a:pt x="2160" y="19749"/>
                </a:lnTo>
                <a:lnTo>
                  <a:pt x="1920" y="19440"/>
                </a:lnTo>
                <a:lnTo>
                  <a:pt x="1920" y="18514"/>
                </a:lnTo>
                <a:lnTo>
                  <a:pt x="1680" y="17589"/>
                </a:lnTo>
                <a:lnTo>
                  <a:pt x="1440" y="17280"/>
                </a:lnTo>
                <a:lnTo>
                  <a:pt x="1440" y="16971"/>
                </a:lnTo>
                <a:lnTo>
                  <a:pt x="1200" y="16663"/>
                </a:lnTo>
                <a:lnTo>
                  <a:pt x="1200" y="16354"/>
                </a:lnTo>
                <a:lnTo>
                  <a:pt x="240" y="15120"/>
                </a:lnTo>
                <a:lnTo>
                  <a:pt x="240" y="14503"/>
                </a:lnTo>
                <a:lnTo>
                  <a:pt x="0" y="14503"/>
                </a:lnTo>
                <a:lnTo>
                  <a:pt x="0" y="14194"/>
                </a:lnTo>
                <a:lnTo>
                  <a:pt x="240" y="13577"/>
                </a:lnTo>
                <a:lnTo>
                  <a:pt x="240" y="12960"/>
                </a:lnTo>
                <a:lnTo>
                  <a:pt x="480" y="12343"/>
                </a:lnTo>
                <a:lnTo>
                  <a:pt x="720" y="12034"/>
                </a:lnTo>
                <a:lnTo>
                  <a:pt x="960" y="11417"/>
                </a:lnTo>
                <a:lnTo>
                  <a:pt x="960" y="11109"/>
                </a:lnTo>
                <a:lnTo>
                  <a:pt x="2160" y="9566"/>
                </a:lnTo>
                <a:lnTo>
                  <a:pt x="2400" y="9566"/>
                </a:lnTo>
                <a:lnTo>
                  <a:pt x="2640" y="9257"/>
                </a:lnTo>
                <a:lnTo>
                  <a:pt x="3120" y="9257"/>
                </a:lnTo>
                <a:lnTo>
                  <a:pt x="3600" y="9566"/>
                </a:lnTo>
                <a:lnTo>
                  <a:pt x="4320" y="9566"/>
                </a:lnTo>
                <a:lnTo>
                  <a:pt x="4560" y="9257"/>
                </a:lnTo>
                <a:lnTo>
                  <a:pt x="4560" y="8640"/>
                </a:lnTo>
                <a:lnTo>
                  <a:pt x="4800" y="8331"/>
                </a:lnTo>
                <a:lnTo>
                  <a:pt x="4800" y="8023"/>
                </a:lnTo>
                <a:lnTo>
                  <a:pt x="6720" y="8023"/>
                </a:lnTo>
                <a:lnTo>
                  <a:pt x="6720" y="7714"/>
                </a:lnTo>
                <a:lnTo>
                  <a:pt x="6960" y="7714"/>
                </a:lnTo>
                <a:lnTo>
                  <a:pt x="7200" y="7406"/>
                </a:lnTo>
                <a:lnTo>
                  <a:pt x="7200" y="7097"/>
                </a:lnTo>
                <a:lnTo>
                  <a:pt x="7440" y="6789"/>
                </a:lnTo>
                <a:lnTo>
                  <a:pt x="7440" y="6480"/>
                </a:lnTo>
                <a:lnTo>
                  <a:pt x="7680" y="6171"/>
                </a:lnTo>
                <a:lnTo>
                  <a:pt x="9120" y="6171"/>
                </a:lnTo>
                <a:lnTo>
                  <a:pt x="9120" y="5863"/>
                </a:lnTo>
                <a:lnTo>
                  <a:pt x="9360" y="5863"/>
                </a:lnTo>
                <a:lnTo>
                  <a:pt x="9600" y="5554"/>
                </a:lnTo>
                <a:lnTo>
                  <a:pt x="9600" y="4937"/>
                </a:lnTo>
                <a:lnTo>
                  <a:pt x="9840" y="4629"/>
                </a:lnTo>
                <a:lnTo>
                  <a:pt x="9840" y="4320"/>
                </a:lnTo>
                <a:lnTo>
                  <a:pt x="10080" y="4011"/>
                </a:lnTo>
                <a:lnTo>
                  <a:pt x="10560" y="3703"/>
                </a:lnTo>
                <a:lnTo>
                  <a:pt x="11040" y="3703"/>
                </a:lnTo>
                <a:lnTo>
                  <a:pt x="11040" y="3394"/>
                </a:lnTo>
                <a:lnTo>
                  <a:pt x="11280" y="3394"/>
                </a:lnTo>
                <a:lnTo>
                  <a:pt x="11280" y="3086"/>
                </a:lnTo>
                <a:lnTo>
                  <a:pt x="11520" y="2777"/>
                </a:lnTo>
                <a:lnTo>
                  <a:pt x="11760" y="2160"/>
                </a:lnTo>
                <a:lnTo>
                  <a:pt x="11760" y="1543"/>
                </a:lnTo>
                <a:lnTo>
                  <a:pt x="12000" y="1234"/>
                </a:lnTo>
                <a:lnTo>
                  <a:pt x="12480" y="926"/>
                </a:lnTo>
                <a:lnTo>
                  <a:pt x="12960" y="309"/>
                </a:lnTo>
                <a:lnTo>
                  <a:pt x="13200" y="309"/>
                </a:lnTo>
                <a:lnTo>
                  <a:pt x="13440" y="0"/>
                </a:lnTo>
                <a:lnTo>
                  <a:pt x="13920" y="0"/>
                </a:lnTo>
                <a:lnTo>
                  <a:pt x="14400" y="617"/>
                </a:lnTo>
                <a:lnTo>
                  <a:pt x="14400" y="1234"/>
                </a:lnTo>
                <a:lnTo>
                  <a:pt x="14640" y="1543"/>
                </a:lnTo>
                <a:lnTo>
                  <a:pt x="15120" y="2777"/>
                </a:lnTo>
                <a:lnTo>
                  <a:pt x="15360" y="3086"/>
                </a:lnTo>
                <a:lnTo>
                  <a:pt x="15360" y="3703"/>
                </a:lnTo>
                <a:lnTo>
                  <a:pt x="15600" y="3703"/>
                </a:lnTo>
                <a:lnTo>
                  <a:pt x="15600" y="4011"/>
                </a:lnTo>
                <a:lnTo>
                  <a:pt x="15360" y="4320"/>
                </a:lnTo>
                <a:lnTo>
                  <a:pt x="15360" y="5863"/>
                </a:lnTo>
                <a:lnTo>
                  <a:pt x="15600" y="5863"/>
                </a:lnTo>
                <a:lnTo>
                  <a:pt x="15600" y="6171"/>
                </a:lnTo>
                <a:lnTo>
                  <a:pt x="16080" y="6171"/>
                </a:lnTo>
                <a:lnTo>
                  <a:pt x="16080" y="7406"/>
                </a:lnTo>
                <a:lnTo>
                  <a:pt x="17040" y="7406"/>
                </a:lnTo>
                <a:lnTo>
                  <a:pt x="17280" y="7097"/>
                </a:lnTo>
                <a:lnTo>
                  <a:pt x="17520" y="7097"/>
                </a:lnTo>
                <a:lnTo>
                  <a:pt x="17520" y="7406"/>
                </a:lnTo>
                <a:lnTo>
                  <a:pt x="17760" y="7714"/>
                </a:lnTo>
                <a:lnTo>
                  <a:pt x="17760" y="9257"/>
                </a:lnTo>
                <a:lnTo>
                  <a:pt x="18000" y="9257"/>
                </a:lnTo>
                <a:lnTo>
                  <a:pt x="18000" y="9566"/>
                </a:lnTo>
                <a:lnTo>
                  <a:pt x="19440" y="9566"/>
                </a:lnTo>
                <a:lnTo>
                  <a:pt x="19440" y="9874"/>
                </a:lnTo>
                <a:lnTo>
                  <a:pt x="19680" y="9874"/>
                </a:lnTo>
                <a:lnTo>
                  <a:pt x="19680" y="12034"/>
                </a:lnTo>
                <a:lnTo>
                  <a:pt x="19920" y="12343"/>
                </a:lnTo>
                <a:lnTo>
                  <a:pt x="20400" y="12343"/>
                </a:lnTo>
                <a:lnTo>
                  <a:pt x="20640" y="12651"/>
                </a:lnTo>
                <a:lnTo>
                  <a:pt x="20880" y="12651"/>
                </a:lnTo>
                <a:lnTo>
                  <a:pt x="20880" y="12960"/>
                </a:lnTo>
                <a:lnTo>
                  <a:pt x="21360" y="13577"/>
                </a:lnTo>
                <a:lnTo>
                  <a:pt x="21360" y="13886"/>
                </a:lnTo>
                <a:lnTo>
                  <a:pt x="21600" y="14194"/>
                </a:lnTo>
                <a:lnTo>
                  <a:pt x="21600" y="15120"/>
                </a:lnTo>
                <a:lnTo>
                  <a:pt x="21360" y="15120"/>
                </a:lnTo>
                <a:lnTo>
                  <a:pt x="21360" y="15429"/>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75" name="Freeform 378"/>
          <p:cNvSpPr/>
          <p:nvPr/>
        </p:nvSpPr>
        <p:spPr>
          <a:xfrm>
            <a:off x="7253861" y="4125078"/>
            <a:ext cx="267440" cy="261664"/>
          </a:xfrm>
          <a:custGeom>
            <a:avLst/>
            <a:gdLst/>
            <a:ahLst/>
            <a:cxnLst>
              <a:cxn ang="0">
                <a:pos x="wd2" y="hd2"/>
              </a:cxn>
              <a:cxn ang="5400000">
                <a:pos x="wd2" y="hd2"/>
              </a:cxn>
              <a:cxn ang="10800000">
                <a:pos x="wd2" y="hd2"/>
              </a:cxn>
              <a:cxn ang="16200000">
                <a:pos x="wd2" y="hd2"/>
              </a:cxn>
            </a:cxnLst>
            <a:rect l="0" t="0" r="r" b="b"/>
            <a:pathLst>
              <a:path w="21600" h="21600" extrusionOk="0">
                <a:moveTo>
                  <a:pt x="0" y="475"/>
                </a:moveTo>
                <a:lnTo>
                  <a:pt x="0" y="21600"/>
                </a:lnTo>
                <a:lnTo>
                  <a:pt x="561" y="21363"/>
                </a:lnTo>
                <a:lnTo>
                  <a:pt x="1403" y="20888"/>
                </a:lnTo>
                <a:lnTo>
                  <a:pt x="1964" y="20413"/>
                </a:lnTo>
                <a:lnTo>
                  <a:pt x="2525" y="20176"/>
                </a:lnTo>
                <a:lnTo>
                  <a:pt x="2805" y="19938"/>
                </a:lnTo>
                <a:lnTo>
                  <a:pt x="3647" y="19938"/>
                </a:lnTo>
                <a:lnTo>
                  <a:pt x="4208" y="19701"/>
                </a:lnTo>
                <a:lnTo>
                  <a:pt x="5049" y="19701"/>
                </a:lnTo>
                <a:lnTo>
                  <a:pt x="5891" y="19464"/>
                </a:lnTo>
                <a:lnTo>
                  <a:pt x="8696" y="19464"/>
                </a:lnTo>
                <a:lnTo>
                  <a:pt x="9538" y="19226"/>
                </a:lnTo>
                <a:lnTo>
                  <a:pt x="10379" y="19226"/>
                </a:lnTo>
                <a:lnTo>
                  <a:pt x="11501" y="19464"/>
                </a:lnTo>
                <a:lnTo>
                  <a:pt x="14026" y="19464"/>
                </a:lnTo>
                <a:lnTo>
                  <a:pt x="14868" y="19701"/>
                </a:lnTo>
                <a:lnTo>
                  <a:pt x="15429" y="19938"/>
                </a:lnTo>
                <a:lnTo>
                  <a:pt x="16270" y="19938"/>
                </a:lnTo>
                <a:lnTo>
                  <a:pt x="16270" y="20176"/>
                </a:lnTo>
                <a:lnTo>
                  <a:pt x="16831" y="20651"/>
                </a:lnTo>
                <a:lnTo>
                  <a:pt x="17112" y="20651"/>
                </a:lnTo>
                <a:lnTo>
                  <a:pt x="17112" y="20888"/>
                </a:lnTo>
                <a:lnTo>
                  <a:pt x="17673" y="20888"/>
                </a:lnTo>
                <a:lnTo>
                  <a:pt x="17953" y="20651"/>
                </a:lnTo>
                <a:lnTo>
                  <a:pt x="18234" y="20651"/>
                </a:lnTo>
                <a:lnTo>
                  <a:pt x="19917" y="19226"/>
                </a:lnTo>
                <a:lnTo>
                  <a:pt x="20478" y="18989"/>
                </a:lnTo>
                <a:lnTo>
                  <a:pt x="20758" y="18514"/>
                </a:lnTo>
                <a:lnTo>
                  <a:pt x="20758" y="16141"/>
                </a:lnTo>
                <a:lnTo>
                  <a:pt x="21039" y="15903"/>
                </a:lnTo>
                <a:lnTo>
                  <a:pt x="21319" y="15903"/>
                </a:lnTo>
                <a:lnTo>
                  <a:pt x="21319" y="15666"/>
                </a:lnTo>
                <a:lnTo>
                  <a:pt x="21600" y="15666"/>
                </a:lnTo>
                <a:lnTo>
                  <a:pt x="21600" y="14954"/>
                </a:lnTo>
                <a:lnTo>
                  <a:pt x="21319" y="14716"/>
                </a:lnTo>
                <a:lnTo>
                  <a:pt x="21319" y="14242"/>
                </a:lnTo>
                <a:lnTo>
                  <a:pt x="20758" y="13767"/>
                </a:lnTo>
                <a:lnTo>
                  <a:pt x="20197" y="12818"/>
                </a:lnTo>
                <a:lnTo>
                  <a:pt x="19636" y="12343"/>
                </a:lnTo>
                <a:lnTo>
                  <a:pt x="18795" y="11393"/>
                </a:lnTo>
                <a:lnTo>
                  <a:pt x="17953" y="10681"/>
                </a:lnTo>
                <a:lnTo>
                  <a:pt x="17673" y="10207"/>
                </a:lnTo>
                <a:lnTo>
                  <a:pt x="17392" y="9969"/>
                </a:lnTo>
                <a:lnTo>
                  <a:pt x="17112" y="9495"/>
                </a:lnTo>
                <a:lnTo>
                  <a:pt x="16831" y="9257"/>
                </a:lnTo>
                <a:lnTo>
                  <a:pt x="16270" y="8308"/>
                </a:lnTo>
                <a:lnTo>
                  <a:pt x="15429" y="7358"/>
                </a:lnTo>
                <a:lnTo>
                  <a:pt x="14868" y="6884"/>
                </a:lnTo>
                <a:lnTo>
                  <a:pt x="14587" y="6171"/>
                </a:lnTo>
                <a:lnTo>
                  <a:pt x="14587" y="5934"/>
                </a:lnTo>
                <a:lnTo>
                  <a:pt x="14306" y="5697"/>
                </a:lnTo>
                <a:lnTo>
                  <a:pt x="14306" y="5459"/>
                </a:lnTo>
                <a:lnTo>
                  <a:pt x="14026" y="5459"/>
                </a:lnTo>
                <a:lnTo>
                  <a:pt x="14026" y="3560"/>
                </a:lnTo>
                <a:lnTo>
                  <a:pt x="14587" y="3560"/>
                </a:lnTo>
                <a:lnTo>
                  <a:pt x="14587" y="3798"/>
                </a:lnTo>
                <a:lnTo>
                  <a:pt x="14868" y="4035"/>
                </a:lnTo>
                <a:lnTo>
                  <a:pt x="15148" y="4747"/>
                </a:lnTo>
                <a:lnTo>
                  <a:pt x="15709" y="5222"/>
                </a:lnTo>
                <a:lnTo>
                  <a:pt x="15990" y="5697"/>
                </a:lnTo>
                <a:lnTo>
                  <a:pt x="16270" y="5934"/>
                </a:lnTo>
                <a:lnTo>
                  <a:pt x="16551" y="6409"/>
                </a:lnTo>
                <a:lnTo>
                  <a:pt x="17392" y="7121"/>
                </a:lnTo>
                <a:lnTo>
                  <a:pt x="17953" y="7121"/>
                </a:lnTo>
                <a:lnTo>
                  <a:pt x="18514" y="6646"/>
                </a:lnTo>
                <a:lnTo>
                  <a:pt x="18514" y="6171"/>
                </a:lnTo>
                <a:lnTo>
                  <a:pt x="18795" y="5934"/>
                </a:lnTo>
                <a:lnTo>
                  <a:pt x="18795" y="3323"/>
                </a:lnTo>
                <a:lnTo>
                  <a:pt x="16831" y="712"/>
                </a:lnTo>
                <a:lnTo>
                  <a:pt x="15709" y="712"/>
                </a:lnTo>
                <a:lnTo>
                  <a:pt x="14026" y="475"/>
                </a:lnTo>
                <a:lnTo>
                  <a:pt x="12904" y="475"/>
                </a:lnTo>
                <a:lnTo>
                  <a:pt x="12343" y="237"/>
                </a:lnTo>
                <a:lnTo>
                  <a:pt x="11501" y="0"/>
                </a:lnTo>
                <a:lnTo>
                  <a:pt x="8977" y="0"/>
                </a:lnTo>
                <a:lnTo>
                  <a:pt x="8977" y="237"/>
                </a:lnTo>
                <a:lnTo>
                  <a:pt x="8696" y="475"/>
                </a:lnTo>
                <a:lnTo>
                  <a:pt x="8696" y="1899"/>
                </a:lnTo>
                <a:lnTo>
                  <a:pt x="8416" y="2136"/>
                </a:lnTo>
                <a:lnTo>
                  <a:pt x="7574" y="2136"/>
                </a:lnTo>
                <a:lnTo>
                  <a:pt x="6171" y="949"/>
                </a:lnTo>
                <a:lnTo>
                  <a:pt x="6171" y="712"/>
                </a:lnTo>
                <a:lnTo>
                  <a:pt x="5891" y="475"/>
                </a:lnTo>
                <a:lnTo>
                  <a:pt x="5610" y="475"/>
                </a:lnTo>
                <a:lnTo>
                  <a:pt x="5610" y="237"/>
                </a:lnTo>
                <a:lnTo>
                  <a:pt x="5049" y="237"/>
                </a:lnTo>
                <a:lnTo>
                  <a:pt x="4488" y="0"/>
                </a:lnTo>
                <a:lnTo>
                  <a:pt x="4208" y="0"/>
                </a:lnTo>
                <a:lnTo>
                  <a:pt x="3647" y="237"/>
                </a:lnTo>
                <a:lnTo>
                  <a:pt x="1403" y="237"/>
                </a:lnTo>
                <a:lnTo>
                  <a:pt x="561" y="475"/>
                </a:lnTo>
                <a:lnTo>
                  <a:pt x="0" y="475"/>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76" name="Freeform 379"/>
          <p:cNvSpPr/>
          <p:nvPr/>
        </p:nvSpPr>
        <p:spPr>
          <a:xfrm>
            <a:off x="7253861" y="4125078"/>
            <a:ext cx="267440" cy="261664"/>
          </a:xfrm>
          <a:custGeom>
            <a:avLst/>
            <a:gdLst/>
            <a:ahLst/>
            <a:cxnLst>
              <a:cxn ang="0">
                <a:pos x="wd2" y="hd2"/>
              </a:cxn>
              <a:cxn ang="5400000">
                <a:pos x="wd2" y="hd2"/>
              </a:cxn>
              <a:cxn ang="10800000">
                <a:pos x="wd2" y="hd2"/>
              </a:cxn>
              <a:cxn ang="16200000">
                <a:pos x="wd2" y="hd2"/>
              </a:cxn>
            </a:cxnLst>
            <a:rect l="0" t="0" r="r" b="b"/>
            <a:pathLst>
              <a:path w="21600" h="21600" extrusionOk="0">
                <a:moveTo>
                  <a:pt x="0" y="475"/>
                </a:moveTo>
                <a:lnTo>
                  <a:pt x="0" y="21600"/>
                </a:lnTo>
                <a:lnTo>
                  <a:pt x="561" y="21363"/>
                </a:lnTo>
                <a:lnTo>
                  <a:pt x="1403" y="20888"/>
                </a:lnTo>
                <a:lnTo>
                  <a:pt x="1964" y="20413"/>
                </a:lnTo>
                <a:lnTo>
                  <a:pt x="2525" y="20176"/>
                </a:lnTo>
                <a:lnTo>
                  <a:pt x="2805" y="19938"/>
                </a:lnTo>
                <a:lnTo>
                  <a:pt x="3647" y="19938"/>
                </a:lnTo>
                <a:lnTo>
                  <a:pt x="4208" y="19701"/>
                </a:lnTo>
                <a:lnTo>
                  <a:pt x="5049" y="19701"/>
                </a:lnTo>
                <a:lnTo>
                  <a:pt x="5891" y="19464"/>
                </a:lnTo>
                <a:lnTo>
                  <a:pt x="8696" y="19464"/>
                </a:lnTo>
                <a:lnTo>
                  <a:pt x="9538" y="19226"/>
                </a:lnTo>
                <a:lnTo>
                  <a:pt x="10379" y="19226"/>
                </a:lnTo>
                <a:lnTo>
                  <a:pt x="11501" y="19464"/>
                </a:lnTo>
                <a:lnTo>
                  <a:pt x="14026" y="19464"/>
                </a:lnTo>
                <a:lnTo>
                  <a:pt x="14868" y="19701"/>
                </a:lnTo>
                <a:lnTo>
                  <a:pt x="15429" y="19938"/>
                </a:lnTo>
                <a:lnTo>
                  <a:pt x="16270" y="19938"/>
                </a:lnTo>
                <a:lnTo>
                  <a:pt x="16270" y="20176"/>
                </a:lnTo>
                <a:lnTo>
                  <a:pt x="16831" y="20651"/>
                </a:lnTo>
                <a:lnTo>
                  <a:pt x="17112" y="20651"/>
                </a:lnTo>
                <a:lnTo>
                  <a:pt x="17112" y="20888"/>
                </a:lnTo>
                <a:lnTo>
                  <a:pt x="17673" y="20888"/>
                </a:lnTo>
                <a:lnTo>
                  <a:pt x="17953" y="20651"/>
                </a:lnTo>
                <a:lnTo>
                  <a:pt x="18234" y="20651"/>
                </a:lnTo>
                <a:lnTo>
                  <a:pt x="19917" y="19226"/>
                </a:lnTo>
                <a:lnTo>
                  <a:pt x="20478" y="18989"/>
                </a:lnTo>
                <a:lnTo>
                  <a:pt x="20758" y="18514"/>
                </a:lnTo>
                <a:lnTo>
                  <a:pt x="20758" y="16141"/>
                </a:lnTo>
                <a:lnTo>
                  <a:pt x="21039" y="15903"/>
                </a:lnTo>
                <a:lnTo>
                  <a:pt x="21319" y="15903"/>
                </a:lnTo>
                <a:lnTo>
                  <a:pt x="21319" y="15666"/>
                </a:lnTo>
                <a:lnTo>
                  <a:pt x="21600" y="15666"/>
                </a:lnTo>
                <a:lnTo>
                  <a:pt x="21600" y="14954"/>
                </a:lnTo>
                <a:lnTo>
                  <a:pt x="21319" y="14716"/>
                </a:lnTo>
                <a:lnTo>
                  <a:pt x="21319" y="14242"/>
                </a:lnTo>
                <a:lnTo>
                  <a:pt x="20758" y="13767"/>
                </a:lnTo>
                <a:lnTo>
                  <a:pt x="20197" y="12818"/>
                </a:lnTo>
                <a:lnTo>
                  <a:pt x="19636" y="12343"/>
                </a:lnTo>
                <a:lnTo>
                  <a:pt x="18795" y="11393"/>
                </a:lnTo>
                <a:lnTo>
                  <a:pt x="17953" y="10681"/>
                </a:lnTo>
                <a:lnTo>
                  <a:pt x="17673" y="10207"/>
                </a:lnTo>
                <a:lnTo>
                  <a:pt x="17392" y="9969"/>
                </a:lnTo>
                <a:lnTo>
                  <a:pt x="17112" y="9495"/>
                </a:lnTo>
                <a:lnTo>
                  <a:pt x="16831" y="9257"/>
                </a:lnTo>
                <a:lnTo>
                  <a:pt x="16270" y="8308"/>
                </a:lnTo>
                <a:lnTo>
                  <a:pt x="15429" y="7358"/>
                </a:lnTo>
                <a:lnTo>
                  <a:pt x="14868" y="6884"/>
                </a:lnTo>
                <a:lnTo>
                  <a:pt x="14587" y="6171"/>
                </a:lnTo>
                <a:lnTo>
                  <a:pt x="14587" y="5934"/>
                </a:lnTo>
                <a:lnTo>
                  <a:pt x="14306" y="5697"/>
                </a:lnTo>
                <a:lnTo>
                  <a:pt x="14306" y="5459"/>
                </a:lnTo>
                <a:lnTo>
                  <a:pt x="14026" y="5459"/>
                </a:lnTo>
                <a:lnTo>
                  <a:pt x="14026" y="3560"/>
                </a:lnTo>
                <a:lnTo>
                  <a:pt x="14587" y="3560"/>
                </a:lnTo>
                <a:lnTo>
                  <a:pt x="14587" y="3798"/>
                </a:lnTo>
                <a:lnTo>
                  <a:pt x="14868" y="4035"/>
                </a:lnTo>
                <a:lnTo>
                  <a:pt x="15148" y="4747"/>
                </a:lnTo>
                <a:lnTo>
                  <a:pt x="15709" y="5222"/>
                </a:lnTo>
                <a:lnTo>
                  <a:pt x="15990" y="5697"/>
                </a:lnTo>
                <a:lnTo>
                  <a:pt x="16270" y="5934"/>
                </a:lnTo>
                <a:lnTo>
                  <a:pt x="16551" y="6409"/>
                </a:lnTo>
                <a:lnTo>
                  <a:pt x="17392" y="7121"/>
                </a:lnTo>
                <a:lnTo>
                  <a:pt x="17953" y="7121"/>
                </a:lnTo>
                <a:lnTo>
                  <a:pt x="18514" y="6646"/>
                </a:lnTo>
                <a:lnTo>
                  <a:pt x="18514" y="6171"/>
                </a:lnTo>
                <a:lnTo>
                  <a:pt x="18795" y="5934"/>
                </a:lnTo>
                <a:lnTo>
                  <a:pt x="18795" y="3323"/>
                </a:lnTo>
                <a:lnTo>
                  <a:pt x="16831" y="712"/>
                </a:lnTo>
                <a:lnTo>
                  <a:pt x="15709" y="712"/>
                </a:lnTo>
                <a:lnTo>
                  <a:pt x="14026" y="475"/>
                </a:lnTo>
                <a:lnTo>
                  <a:pt x="12904" y="475"/>
                </a:lnTo>
                <a:lnTo>
                  <a:pt x="12343" y="237"/>
                </a:lnTo>
                <a:lnTo>
                  <a:pt x="11501" y="0"/>
                </a:lnTo>
                <a:lnTo>
                  <a:pt x="8977" y="0"/>
                </a:lnTo>
                <a:lnTo>
                  <a:pt x="8977" y="237"/>
                </a:lnTo>
                <a:lnTo>
                  <a:pt x="8696" y="475"/>
                </a:lnTo>
                <a:lnTo>
                  <a:pt x="8696" y="1899"/>
                </a:lnTo>
                <a:lnTo>
                  <a:pt x="8416" y="2136"/>
                </a:lnTo>
                <a:lnTo>
                  <a:pt x="7574" y="2136"/>
                </a:lnTo>
                <a:lnTo>
                  <a:pt x="6171" y="949"/>
                </a:lnTo>
                <a:lnTo>
                  <a:pt x="6171" y="712"/>
                </a:lnTo>
                <a:lnTo>
                  <a:pt x="5891" y="475"/>
                </a:lnTo>
                <a:lnTo>
                  <a:pt x="5610" y="475"/>
                </a:lnTo>
                <a:lnTo>
                  <a:pt x="5610" y="237"/>
                </a:lnTo>
                <a:lnTo>
                  <a:pt x="5049" y="237"/>
                </a:lnTo>
                <a:lnTo>
                  <a:pt x="4488" y="0"/>
                </a:lnTo>
                <a:lnTo>
                  <a:pt x="4208" y="0"/>
                </a:lnTo>
                <a:lnTo>
                  <a:pt x="3647" y="237"/>
                </a:lnTo>
                <a:lnTo>
                  <a:pt x="1403" y="237"/>
                </a:lnTo>
                <a:lnTo>
                  <a:pt x="561" y="475"/>
                </a:lnTo>
                <a:lnTo>
                  <a:pt x="0" y="475"/>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77" name="Freeform 380"/>
          <p:cNvSpPr/>
          <p:nvPr/>
        </p:nvSpPr>
        <p:spPr>
          <a:xfrm>
            <a:off x="6434180" y="3981308"/>
            <a:ext cx="493199" cy="465818"/>
          </a:xfrm>
          <a:custGeom>
            <a:avLst/>
            <a:gdLst/>
            <a:ahLst/>
            <a:cxnLst>
              <a:cxn ang="0">
                <a:pos x="wd2" y="hd2"/>
              </a:cxn>
              <a:cxn ang="5400000">
                <a:pos x="wd2" y="hd2"/>
              </a:cxn>
              <a:cxn ang="10800000">
                <a:pos x="wd2" y="hd2"/>
              </a:cxn>
              <a:cxn ang="16200000">
                <a:pos x="wd2" y="hd2"/>
              </a:cxn>
            </a:cxnLst>
            <a:rect l="0" t="0" r="r" b="b"/>
            <a:pathLst>
              <a:path w="21600" h="21600" extrusionOk="0">
                <a:moveTo>
                  <a:pt x="6693" y="2800"/>
                </a:moveTo>
                <a:lnTo>
                  <a:pt x="6845" y="2800"/>
                </a:lnTo>
                <a:lnTo>
                  <a:pt x="7606" y="3467"/>
                </a:lnTo>
                <a:lnTo>
                  <a:pt x="7606" y="3733"/>
                </a:lnTo>
                <a:lnTo>
                  <a:pt x="7454" y="3733"/>
                </a:lnTo>
                <a:lnTo>
                  <a:pt x="7454" y="3867"/>
                </a:lnTo>
                <a:lnTo>
                  <a:pt x="7149" y="4133"/>
                </a:lnTo>
                <a:lnTo>
                  <a:pt x="7149" y="4267"/>
                </a:lnTo>
                <a:lnTo>
                  <a:pt x="6997" y="4267"/>
                </a:lnTo>
                <a:lnTo>
                  <a:pt x="6997" y="4533"/>
                </a:lnTo>
                <a:lnTo>
                  <a:pt x="7301" y="4533"/>
                </a:lnTo>
                <a:lnTo>
                  <a:pt x="7301" y="4667"/>
                </a:lnTo>
                <a:lnTo>
                  <a:pt x="7606" y="4667"/>
                </a:lnTo>
                <a:lnTo>
                  <a:pt x="7606" y="4800"/>
                </a:lnTo>
                <a:lnTo>
                  <a:pt x="7758" y="4800"/>
                </a:lnTo>
                <a:lnTo>
                  <a:pt x="7758" y="5467"/>
                </a:lnTo>
                <a:lnTo>
                  <a:pt x="7606" y="5733"/>
                </a:lnTo>
                <a:lnTo>
                  <a:pt x="7606" y="5867"/>
                </a:lnTo>
                <a:lnTo>
                  <a:pt x="7454" y="6000"/>
                </a:lnTo>
                <a:lnTo>
                  <a:pt x="7454" y="6267"/>
                </a:lnTo>
                <a:lnTo>
                  <a:pt x="7301" y="6267"/>
                </a:lnTo>
                <a:lnTo>
                  <a:pt x="7301" y="6400"/>
                </a:lnTo>
                <a:lnTo>
                  <a:pt x="7149" y="6400"/>
                </a:lnTo>
                <a:lnTo>
                  <a:pt x="7149" y="6533"/>
                </a:lnTo>
                <a:lnTo>
                  <a:pt x="5932" y="6533"/>
                </a:lnTo>
                <a:lnTo>
                  <a:pt x="5932" y="6667"/>
                </a:lnTo>
                <a:lnTo>
                  <a:pt x="5780" y="6800"/>
                </a:lnTo>
                <a:lnTo>
                  <a:pt x="5780" y="7333"/>
                </a:lnTo>
                <a:lnTo>
                  <a:pt x="5932" y="7333"/>
                </a:lnTo>
                <a:lnTo>
                  <a:pt x="5932" y="7467"/>
                </a:lnTo>
                <a:lnTo>
                  <a:pt x="6085" y="7467"/>
                </a:lnTo>
                <a:lnTo>
                  <a:pt x="6237" y="7600"/>
                </a:lnTo>
                <a:lnTo>
                  <a:pt x="6389" y="7600"/>
                </a:lnTo>
                <a:lnTo>
                  <a:pt x="6389" y="7867"/>
                </a:lnTo>
                <a:lnTo>
                  <a:pt x="6237" y="7867"/>
                </a:lnTo>
                <a:lnTo>
                  <a:pt x="6237" y="8000"/>
                </a:lnTo>
                <a:lnTo>
                  <a:pt x="6085" y="8133"/>
                </a:lnTo>
                <a:lnTo>
                  <a:pt x="5932" y="8133"/>
                </a:lnTo>
                <a:lnTo>
                  <a:pt x="5780" y="8267"/>
                </a:lnTo>
                <a:lnTo>
                  <a:pt x="5476" y="8400"/>
                </a:lnTo>
                <a:lnTo>
                  <a:pt x="5324" y="8533"/>
                </a:lnTo>
                <a:lnTo>
                  <a:pt x="5020" y="8667"/>
                </a:lnTo>
                <a:lnTo>
                  <a:pt x="5020" y="8800"/>
                </a:lnTo>
                <a:lnTo>
                  <a:pt x="4868" y="8800"/>
                </a:lnTo>
                <a:lnTo>
                  <a:pt x="4715" y="9067"/>
                </a:lnTo>
                <a:lnTo>
                  <a:pt x="4411" y="9200"/>
                </a:lnTo>
                <a:lnTo>
                  <a:pt x="4259" y="9467"/>
                </a:lnTo>
                <a:lnTo>
                  <a:pt x="4107" y="9600"/>
                </a:lnTo>
                <a:lnTo>
                  <a:pt x="3955" y="9600"/>
                </a:lnTo>
                <a:lnTo>
                  <a:pt x="3803" y="9733"/>
                </a:lnTo>
                <a:lnTo>
                  <a:pt x="3499" y="9867"/>
                </a:lnTo>
                <a:lnTo>
                  <a:pt x="3346" y="10000"/>
                </a:lnTo>
                <a:lnTo>
                  <a:pt x="3194" y="10000"/>
                </a:lnTo>
                <a:lnTo>
                  <a:pt x="3042" y="10133"/>
                </a:lnTo>
                <a:lnTo>
                  <a:pt x="2890" y="10133"/>
                </a:lnTo>
                <a:lnTo>
                  <a:pt x="2738" y="10000"/>
                </a:lnTo>
                <a:lnTo>
                  <a:pt x="2434" y="10000"/>
                </a:lnTo>
                <a:lnTo>
                  <a:pt x="2130" y="10267"/>
                </a:lnTo>
                <a:lnTo>
                  <a:pt x="2130" y="10533"/>
                </a:lnTo>
                <a:lnTo>
                  <a:pt x="1217" y="10533"/>
                </a:lnTo>
                <a:lnTo>
                  <a:pt x="1065" y="10667"/>
                </a:lnTo>
                <a:lnTo>
                  <a:pt x="1065" y="10800"/>
                </a:lnTo>
                <a:lnTo>
                  <a:pt x="1217" y="10933"/>
                </a:lnTo>
                <a:lnTo>
                  <a:pt x="1065" y="11067"/>
                </a:lnTo>
                <a:lnTo>
                  <a:pt x="913" y="11067"/>
                </a:lnTo>
                <a:lnTo>
                  <a:pt x="913" y="11200"/>
                </a:lnTo>
                <a:lnTo>
                  <a:pt x="304" y="11200"/>
                </a:lnTo>
                <a:lnTo>
                  <a:pt x="152" y="11067"/>
                </a:lnTo>
                <a:lnTo>
                  <a:pt x="0" y="11067"/>
                </a:lnTo>
                <a:lnTo>
                  <a:pt x="2282" y="13467"/>
                </a:lnTo>
                <a:lnTo>
                  <a:pt x="2738" y="13733"/>
                </a:lnTo>
                <a:lnTo>
                  <a:pt x="3042" y="14000"/>
                </a:lnTo>
                <a:lnTo>
                  <a:pt x="3346" y="14133"/>
                </a:lnTo>
                <a:lnTo>
                  <a:pt x="3803" y="14400"/>
                </a:lnTo>
                <a:lnTo>
                  <a:pt x="4259" y="14800"/>
                </a:lnTo>
                <a:lnTo>
                  <a:pt x="4715" y="15067"/>
                </a:lnTo>
                <a:lnTo>
                  <a:pt x="5172" y="15467"/>
                </a:lnTo>
                <a:lnTo>
                  <a:pt x="6085" y="16133"/>
                </a:lnTo>
                <a:lnTo>
                  <a:pt x="8214" y="17733"/>
                </a:lnTo>
                <a:lnTo>
                  <a:pt x="8670" y="18133"/>
                </a:lnTo>
                <a:lnTo>
                  <a:pt x="9279" y="18400"/>
                </a:lnTo>
                <a:lnTo>
                  <a:pt x="9735" y="18800"/>
                </a:lnTo>
                <a:lnTo>
                  <a:pt x="11104" y="19600"/>
                </a:lnTo>
                <a:lnTo>
                  <a:pt x="11256" y="19600"/>
                </a:lnTo>
                <a:lnTo>
                  <a:pt x="11561" y="19733"/>
                </a:lnTo>
                <a:lnTo>
                  <a:pt x="11713" y="19733"/>
                </a:lnTo>
                <a:lnTo>
                  <a:pt x="11865" y="19867"/>
                </a:lnTo>
                <a:lnTo>
                  <a:pt x="12017" y="19867"/>
                </a:lnTo>
                <a:lnTo>
                  <a:pt x="12017" y="20000"/>
                </a:lnTo>
                <a:lnTo>
                  <a:pt x="12169" y="20000"/>
                </a:lnTo>
                <a:lnTo>
                  <a:pt x="12169" y="21333"/>
                </a:lnTo>
                <a:lnTo>
                  <a:pt x="12321" y="21467"/>
                </a:lnTo>
                <a:lnTo>
                  <a:pt x="12321" y="21600"/>
                </a:lnTo>
                <a:lnTo>
                  <a:pt x="12930" y="21600"/>
                </a:lnTo>
                <a:lnTo>
                  <a:pt x="13234" y="21467"/>
                </a:lnTo>
                <a:lnTo>
                  <a:pt x="13386" y="21467"/>
                </a:lnTo>
                <a:lnTo>
                  <a:pt x="13386" y="20933"/>
                </a:lnTo>
                <a:lnTo>
                  <a:pt x="13538" y="20800"/>
                </a:lnTo>
                <a:lnTo>
                  <a:pt x="15363" y="20800"/>
                </a:lnTo>
                <a:lnTo>
                  <a:pt x="15515" y="20667"/>
                </a:lnTo>
                <a:lnTo>
                  <a:pt x="15515" y="20533"/>
                </a:lnTo>
                <a:lnTo>
                  <a:pt x="15972" y="20133"/>
                </a:lnTo>
                <a:lnTo>
                  <a:pt x="15972" y="20000"/>
                </a:lnTo>
                <a:lnTo>
                  <a:pt x="16124" y="20000"/>
                </a:lnTo>
                <a:lnTo>
                  <a:pt x="16428" y="19867"/>
                </a:lnTo>
                <a:lnTo>
                  <a:pt x="16580" y="19733"/>
                </a:lnTo>
                <a:lnTo>
                  <a:pt x="16732" y="19733"/>
                </a:lnTo>
                <a:lnTo>
                  <a:pt x="16732" y="19333"/>
                </a:lnTo>
                <a:lnTo>
                  <a:pt x="16885" y="19200"/>
                </a:lnTo>
                <a:lnTo>
                  <a:pt x="16885" y="19067"/>
                </a:lnTo>
                <a:lnTo>
                  <a:pt x="17037" y="18933"/>
                </a:lnTo>
                <a:lnTo>
                  <a:pt x="17189" y="18933"/>
                </a:lnTo>
                <a:lnTo>
                  <a:pt x="17493" y="18800"/>
                </a:lnTo>
                <a:lnTo>
                  <a:pt x="17797" y="18800"/>
                </a:lnTo>
                <a:lnTo>
                  <a:pt x="18101" y="18667"/>
                </a:lnTo>
                <a:lnTo>
                  <a:pt x="18558" y="18667"/>
                </a:lnTo>
                <a:lnTo>
                  <a:pt x="19014" y="18267"/>
                </a:lnTo>
                <a:lnTo>
                  <a:pt x="19014" y="18000"/>
                </a:lnTo>
                <a:lnTo>
                  <a:pt x="19623" y="17467"/>
                </a:lnTo>
                <a:lnTo>
                  <a:pt x="19927" y="17333"/>
                </a:lnTo>
                <a:lnTo>
                  <a:pt x="20079" y="17200"/>
                </a:lnTo>
                <a:lnTo>
                  <a:pt x="20231" y="17200"/>
                </a:lnTo>
                <a:lnTo>
                  <a:pt x="20383" y="17067"/>
                </a:lnTo>
                <a:lnTo>
                  <a:pt x="20687" y="16933"/>
                </a:lnTo>
                <a:lnTo>
                  <a:pt x="20992" y="16933"/>
                </a:lnTo>
                <a:lnTo>
                  <a:pt x="21144" y="16800"/>
                </a:lnTo>
                <a:lnTo>
                  <a:pt x="21296" y="16800"/>
                </a:lnTo>
                <a:lnTo>
                  <a:pt x="21296" y="16667"/>
                </a:lnTo>
                <a:lnTo>
                  <a:pt x="21448" y="16667"/>
                </a:lnTo>
                <a:lnTo>
                  <a:pt x="21448" y="16533"/>
                </a:lnTo>
                <a:lnTo>
                  <a:pt x="21600" y="16400"/>
                </a:lnTo>
                <a:lnTo>
                  <a:pt x="21600" y="15600"/>
                </a:lnTo>
                <a:lnTo>
                  <a:pt x="21448" y="15467"/>
                </a:lnTo>
                <a:lnTo>
                  <a:pt x="21448" y="15333"/>
                </a:lnTo>
                <a:lnTo>
                  <a:pt x="21296" y="15333"/>
                </a:lnTo>
                <a:lnTo>
                  <a:pt x="21144" y="15200"/>
                </a:lnTo>
                <a:lnTo>
                  <a:pt x="19775" y="15200"/>
                </a:lnTo>
                <a:lnTo>
                  <a:pt x="19775" y="15067"/>
                </a:lnTo>
                <a:lnTo>
                  <a:pt x="19623" y="15067"/>
                </a:lnTo>
                <a:lnTo>
                  <a:pt x="19166" y="14667"/>
                </a:lnTo>
                <a:lnTo>
                  <a:pt x="19166" y="14400"/>
                </a:lnTo>
                <a:lnTo>
                  <a:pt x="19014" y="14267"/>
                </a:lnTo>
                <a:lnTo>
                  <a:pt x="19014" y="12667"/>
                </a:lnTo>
                <a:lnTo>
                  <a:pt x="19166" y="11733"/>
                </a:lnTo>
                <a:lnTo>
                  <a:pt x="19166" y="9600"/>
                </a:lnTo>
                <a:lnTo>
                  <a:pt x="19318" y="7733"/>
                </a:lnTo>
                <a:lnTo>
                  <a:pt x="19318" y="6933"/>
                </a:lnTo>
                <a:lnTo>
                  <a:pt x="18710" y="6933"/>
                </a:lnTo>
                <a:lnTo>
                  <a:pt x="18710" y="6800"/>
                </a:lnTo>
                <a:lnTo>
                  <a:pt x="18558" y="6800"/>
                </a:lnTo>
                <a:lnTo>
                  <a:pt x="18558" y="6000"/>
                </a:lnTo>
                <a:lnTo>
                  <a:pt x="18406" y="6000"/>
                </a:lnTo>
                <a:lnTo>
                  <a:pt x="18406" y="5733"/>
                </a:lnTo>
                <a:lnTo>
                  <a:pt x="18254" y="5733"/>
                </a:lnTo>
                <a:lnTo>
                  <a:pt x="18101" y="5600"/>
                </a:lnTo>
                <a:lnTo>
                  <a:pt x="17645" y="5600"/>
                </a:lnTo>
                <a:lnTo>
                  <a:pt x="17189" y="5200"/>
                </a:lnTo>
                <a:lnTo>
                  <a:pt x="17189" y="4933"/>
                </a:lnTo>
                <a:lnTo>
                  <a:pt x="17037" y="4800"/>
                </a:lnTo>
                <a:lnTo>
                  <a:pt x="17037" y="3733"/>
                </a:lnTo>
                <a:lnTo>
                  <a:pt x="17189" y="3600"/>
                </a:lnTo>
                <a:lnTo>
                  <a:pt x="17189" y="3333"/>
                </a:lnTo>
                <a:lnTo>
                  <a:pt x="17341" y="3333"/>
                </a:lnTo>
                <a:lnTo>
                  <a:pt x="17493" y="3200"/>
                </a:lnTo>
                <a:lnTo>
                  <a:pt x="18101" y="3200"/>
                </a:lnTo>
                <a:lnTo>
                  <a:pt x="18254" y="3067"/>
                </a:lnTo>
                <a:lnTo>
                  <a:pt x="18254" y="2800"/>
                </a:lnTo>
                <a:lnTo>
                  <a:pt x="18101" y="2800"/>
                </a:lnTo>
                <a:lnTo>
                  <a:pt x="18101" y="2667"/>
                </a:lnTo>
                <a:lnTo>
                  <a:pt x="17797" y="2400"/>
                </a:lnTo>
                <a:lnTo>
                  <a:pt x="17797" y="2267"/>
                </a:lnTo>
                <a:lnTo>
                  <a:pt x="17645" y="2133"/>
                </a:lnTo>
                <a:lnTo>
                  <a:pt x="17797" y="2000"/>
                </a:lnTo>
                <a:lnTo>
                  <a:pt x="17797" y="1600"/>
                </a:lnTo>
                <a:lnTo>
                  <a:pt x="17949" y="1467"/>
                </a:lnTo>
                <a:lnTo>
                  <a:pt x="18406" y="1467"/>
                </a:lnTo>
                <a:lnTo>
                  <a:pt x="18406" y="533"/>
                </a:lnTo>
                <a:lnTo>
                  <a:pt x="18254" y="400"/>
                </a:lnTo>
                <a:lnTo>
                  <a:pt x="18254" y="267"/>
                </a:lnTo>
                <a:lnTo>
                  <a:pt x="17797" y="267"/>
                </a:lnTo>
                <a:lnTo>
                  <a:pt x="16885" y="133"/>
                </a:lnTo>
                <a:lnTo>
                  <a:pt x="15820" y="133"/>
                </a:lnTo>
                <a:lnTo>
                  <a:pt x="15211" y="0"/>
                </a:lnTo>
                <a:lnTo>
                  <a:pt x="14907" y="0"/>
                </a:lnTo>
                <a:lnTo>
                  <a:pt x="14603" y="133"/>
                </a:lnTo>
                <a:lnTo>
                  <a:pt x="13538" y="133"/>
                </a:lnTo>
                <a:lnTo>
                  <a:pt x="13386" y="267"/>
                </a:lnTo>
                <a:lnTo>
                  <a:pt x="13082" y="267"/>
                </a:lnTo>
                <a:lnTo>
                  <a:pt x="12473" y="533"/>
                </a:lnTo>
                <a:lnTo>
                  <a:pt x="12321" y="667"/>
                </a:lnTo>
                <a:lnTo>
                  <a:pt x="10039" y="667"/>
                </a:lnTo>
                <a:lnTo>
                  <a:pt x="9887" y="800"/>
                </a:lnTo>
                <a:lnTo>
                  <a:pt x="9583" y="800"/>
                </a:lnTo>
                <a:lnTo>
                  <a:pt x="9583" y="933"/>
                </a:lnTo>
                <a:lnTo>
                  <a:pt x="8975" y="1467"/>
                </a:lnTo>
                <a:lnTo>
                  <a:pt x="8670" y="1467"/>
                </a:lnTo>
                <a:lnTo>
                  <a:pt x="8518" y="1600"/>
                </a:lnTo>
                <a:lnTo>
                  <a:pt x="7454" y="1600"/>
                </a:lnTo>
                <a:lnTo>
                  <a:pt x="7454" y="1733"/>
                </a:lnTo>
                <a:lnTo>
                  <a:pt x="7149" y="1733"/>
                </a:lnTo>
                <a:lnTo>
                  <a:pt x="7149" y="1867"/>
                </a:lnTo>
                <a:lnTo>
                  <a:pt x="6997" y="2000"/>
                </a:lnTo>
                <a:lnTo>
                  <a:pt x="6997" y="2133"/>
                </a:lnTo>
                <a:lnTo>
                  <a:pt x="6845" y="2267"/>
                </a:lnTo>
                <a:lnTo>
                  <a:pt x="6845" y="2667"/>
                </a:lnTo>
                <a:lnTo>
                  <a:pt x="6693" y="28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78" name="Freeform 381"/>
          <p:cNvSpPr/>
          <p:nvPr/>
        </p:nvSpPr>
        <p:spPr>
          <a:xfrm>
            <a:off x="6434180" y="3981308"/>
            <a:ext cx="493199" cy="465818"/>
          </a:xfrm>
          <a:custGeom>
            <a:avLst/>
            <a:gdLst/>
            <a:ahLst/>
            <a:cxnLst>
              <a:cxn ang="0">
                <a:pos x="wd2" y="hd2"/>
              </a:cxn>
              <a:cxn ang="5400000">
                <a:pos x="wd2" y="hd2"/>
              </a:cxn>
              <a:cxn ang="10800000">
                <a:pos x="wd2" y="hd2"/>
              </a:cxn>
              <a:cxn ang="16200000">
                <a:pos x="wd2" y="hd2"/>
              </a:cxn>
            </a:cxnLst>
            <a:rect l="0" t="0" r="r" b="b"/>
            <a:pathLst>
              <a:path w="21600" h="21600" extrusionOk="0">
                <a:moveTo>
                  <a:pt x="6693" y="2800"/>
                </a:moveTo>
                <a:lnTo>
                  <a:pt x="6845" y="2800"/>
                </a:lnTo>
                <a:lnTo>
                  <a:pt x="7606" y="3467"/>
                </a:lnTo>
                <a:lnTo>
                  <a:pt x="7606" y="3733"/>
                </a:lnTo>
                <a:lnTo>
                  <a:pt x="7454" y="3733"/>
                </a:lnTo>
                <a:lnTo>
                  <a:pt x="7454" y="3867"/>
                </a:lnTo>
                <a:lnTo>
                  <a:pt x="7149" y="4133"/>
                </a:lnTo>
                <a:lnTo>
                  <a:pt x="7149" y="4267"/>
                </a:lnTo>
                <a:lnTo>
                  <a:pt x="6997" y="4267"/>
                </a:lnTo>
                <a:lnTo>
                  <a:pt x="6997" y="4533"/>
                </a:lnTo>
                <a:lnTo>
                  <a:pt x="7301" y="4533"/>
                </a:lnTo>
                <a:lnTo>
                  <a:pt x="7301" y="4667"/>
                </a:lnTo>
                <a:lnTo>
                  <a:pt x="7606" y="4667"/>
                </a:lnTo>
                <a:lnTo>
                  <a:pt x="7606" y="4800"/>
                </a:lnTo>
                <a:lnTo>
                  <a:pt x="7758" y="4800"/>
                </a:lnTo>
                <a:lnTo>
                  <a:pt x="7758" y="5467"/>
                </a:lnTo>
                <a:lnTo>
                  <a:pt x="7606" y="5733"/>
                </a:lnTo>
                <a:lnTo>
                  <a:pt x="7606" y="5867"/>
                </a:lnTo>
                <a:lnTo>
                  <a:pt x="7454" y="6000"/>
                </a:lnTo>
                <a:lnTo>
                  <a:pt x="7454" y="6267"/>
                </a:lnTo>
                <a:lnTo>
                  <a:pt x="7301" y="6267"/>
                </a:lnTo>
                <a:lnTo>
                  <a:pt x="7301" y="6400"/>
                </a:lnTo>
                <a:lnTo>
                  <a:pt x="7149" y="6400"/>
                </a:lnTo>
                <a:lnTo>
                  <a:pt x="7149" y="6533"/>
                </a:lnTo>
                <a:lnTo>
                  <a:pt x="5932" y="6533"/>
                </a:lnTo>
                <a:lnTo>
                  <a:pt x="5932" y="6667"/>
                </a:lnTo>
                <a:lnTo>
                  <a:pt x="5780" y="6800"/>
                </a:lnTo>
                <a:lnTo>
                  <a:pt x="5780" y="7333"/>
                </a:lnTo>
                <a:lnTo>
                  <a:pt x="5932" y="7333"/>
                </a:lnTo>
                <a:lnTo>
                  <a:pt x="5932" y="7467"/>
                </a:lnTo>
                <a:lnTo>
                  <a:pt x="6085" y="7467"/>
                </a:lnTo>
                <a:lnTo>
                  <a:pt x="6237" y="7600"/>
                </a:lnTo>
                <a:lnTo>
                  <a:pt x="6389" y="7600"/>
                </a:lnTo>
                <a:lnTo>
                  <a:pt x="6389" y="7867"/>
                </a:lnTo>
                <a:lnTo>
                  <a:pt x="6237" y="7867"/>
                </a:lnTo>
                <a:lnTo>
                  <a:pt x="6237" y="8000"/>
                </a:lnTo>
                <a:lnTo>
                  <a:pt x="6085" y="8133"/>
                </a:lnTo>
                <a:lnTo>
                  <a:pt x="5932" y="8133"/>
                </a:lnTo>
                <a:lnTo>
                  <a:pt x="5780" y="8267"/>
                </a:lnTo>
                <a:lnTo>
                  <a:pt x="5476" y="8400"/>
                </a:lnTo>
                <a:lnTo>
                  <a:pt x="5324" y="8533"/>
                </a:lnTo>
                <a:lnTo>
                  <a:pt x="5020" y="8667"/>
                </a:lnTo>
                <a:lnTo>
                  <a:pt x="5020" y="8800"/>
                </a:lnTo>
                <a:lnTo>
                  <a:pt x="4868" y="8800"/>
                </a:lnTo>
                <a:lnTo>
                  <a:pt x="4715" y="9067"/>
                </a:lnTo>
                <a:lnTo>
                  <a:pt x="4411" y="9200"/>
                </a:lnTo>
                <a:lnTo>
                  <a:pt x="4259" y="9467"/>
                </a:lnTo>
                <a:lnTo>
                  <a:pt x="4107" y="9600"/>
                </a:lnTo>
                <a:lnTo>
                  <a:pt x="3955" y="9600"/>
                </a:lnTo>
                <a:lnTo>
                  <a:pt x="3803" y="9733"/>
                </a:lnTo>
                <a:lnTo>
                  <a:pt x="3499" y="9867"/>
                </a:lnTo>
                <a:lnTo>
                  <a:pt x="3346" y="10000"/>
                </a:lnTo>
                <a:lnTo>
                  <a:pt x="3194" y="10000"/>
                </a:lnTo>
                <a:lnTo>
                  <a:pt x="3042" y="10133"/>
                </a:lnTo>
                <a:lnTo>
                  <a:pt x="2890" y="10133"/>
                </a:lnTo>
                <a:lnTo>
                  <a:pt x="2738" y="10000"/>
                </a:lnTo>
                <a:lnTo>
                  <a:pt x="2434" y="10000"/>
                </a:lnTo>
                <a:lnTo>
                  <a:pt x="2130" y="10267"/>
                </a:lnTo>
                <a:lnTo>
                  <a:pt x="2130" y="10533"/>
                </a:lnTo>
                <a:lnTo>
                  <a:pt x="1217" y="10533"/>
                </a:lnTo>
                <a:lnTo>
                  <a:pt x="1065" y="10667"/>
                </a:lnTo>
                <a:lnTo>
                  <a:pt x="1065" y="10800"/>
                </a:lnTo>
                <a:lnTo>
                  <a:pt x="1217" y="10933"/>
                </a:lnTo>
                <a:lnTo>
                  <a:pt x="1065" y="11067"/>
                </a:lnTo>
                <a:lnTo>
                  <a:pt x="913" y="11067"/>
                </a:lnTo>
                <a:lnTo>
                  <a:pt x="913" y="11200"/>
                </a:lnTo>
                <a:lnTo>
                  <a:pt x="304" y="11200"/>
                </a:lnTo>
                <a:lnTo>
                  <a:pt x="152" y="11067"/>
                </a:lnTo>
                <a:lnTo>
                  <a:pt x="0" y="11067"/>
                </a:lnTo>
                <a:lnTo>
                  <a:pt x="2282" y="13467"/>
                </a:lnTo>
                <a:lnTo>
                  <a:pt x="2738" y="13733"/>
                </a:lnTo>
                <a:lnTo>
                  <a:pt x="3042" y="14000"/>
                </a:lnTo>
                <a:lnTo>
                  <a:pt x="3346" y="14133"/>
                </a:lnTo>
                <a:lnTo>
                  <a:pt x="3803" y="14400"/>
                </a:lnTo>
                <a:lnTo>
                  <a:pt x="4259" y="14800"/>
                </a:lnTo>
                <a:lnTo>
                  <a:pt x="4715" y="15067"/>
                </a:lnTo>
                <a:lnTo>
                  <a:pt x="5172" y="15467"/>
                </a:lnTo>
                <a:lnTo>
                  <a:pt x="6085" y="16133"/>
                </a:lnTo>
                <a:lnTo>
                  <a:pt x="8214" y="17733"/>
                </a:lnTo>
                <a:lnTo>
                  <a:pt x="8670" y="18133"/>
                </a:lnTo>
                <a:lnTo>
                  <a:pt x="9279" y="18400"/>
                </a:lnTo>
                <a:lnTo>
                  <a:pt x="9735" y="18800"/>
                </a:lnTo>
                <a:lnTo>
                  <a:pt x="11104" y="19600"/>
                </a:lnTo>
                <a:lnTo>
                  <a:pt x="11256" y="19600"/>
                </a:lnTo>
                <a:lnTo>
                  <a:pt x="11561" y="19733"/>
                </a:lnTo>
                <a:lnTo>
                  <a:pt x="11713" y="19733"/>
                </a:lnTo>
                <a:lnTo>
                  <a:pt x="11865" y="19867"/>
                </a:lnTo>
                <a:lnTo>
                  <a:pt x="12017" y="19867"/>
                </a:lnTo>
                <a:lnTo>
                  <a:pt x="12017" y="20000"/>
                </a:lnTo>
                <a:lnTo>
                  <a:pt x="12169" y="20000"/>
                </a:lnTo>
                <a:lnTo>
                  <a:pt x="12169" y="21333"/>
                </a:lnTo>
                <a:lnTo>
                  <a:pt x="12321" y="21467"/>
                </a:lnTo>
                <a:lnTo>
                  <a:pt x="12321" y="21600"/>
                </a:lnTo>
                <a:lnTo>
                  <a:pt x="12930" y="21600"/>
                </a:lnTo>
                <a:lnTo>
                  <a:pt x="13234" y="21467"/>
                </a:lnTo>
                <a:lnTo>
                  <a:pt x="13386" y="21467"/>
                </a:lnTo>
                <a:lnTo>
                  <a:pt x="13386" y="20933"/>
                </a:lnTo>
                <a:lnTo>
                  <a:pt x="13538" y="20800"/>
                </a:lnTo>
                <a:lnTo>
                  <a:pt x="15363" y="20800"/>
                </a:lnTo>
                <a:lnTo>
                  <a:pt x="15515" y="20667"/>
                </a:lnTo>
                <a:lnTo>
                  <a:pt x="15515" y="20533"/>
                </a:lnTo>
                <a:lnTo>
                  <a:pt x="15972" y="20133"/>
                </a:lnTo>
                <a:lnTo>
                  <a:pt x="15972" y="20000"/>
                </a:lnTo>
                <a:lnTo>
                  <a:pt x="16124" y="20000"/>
                </a:lnTo>
                <a:lnTo>
                  <a:pt x="16428" y="19867"/>
                </a:lnTo>
                <a:lnTo>
                  <a:pt x="16580" y="19733"/>
                </a:lnTo>
                <a:lnTo>
                  <a:pt x="16732" y="19733"/>
                </a:lnTo>
                <a:lnTo>
                  <a:pt x="16732" y="19333"/>
                </a:lnTo>
                <a:lnTo>
                  <a:pt x="16885" y="19200"/>
                </a:lnTo>
                <a:lnTo>
                  <a:pt x="16885" y="19067"/>
                </a:lnTo>
                <a:lnTo>
                  <a:pt x="17037" y="18933"/>
                </a:lnTo>
                <a:lnTo>
                  <a:pt x="17189" y="18933"/>
                </a:lnTo>
                <a:lnTo>
                  <a:pt x="17493" y="18800"/>
                </a:lnTo>
                <a:lnTo>
                  <a:pt x="17797" y="18800"/>
                </a:lnTo>
                <a:lnTo>
                  <a:pt x="18101" y="18667"/>
                </a:lnTo>
                <a:lnTo>
                  <a:pt x="18558" y="18667"/>
                </a:lnTo>
                <a:lnTo>
                  <a:pt x="19014" y="18267"/>
                </a:lnTo>
                <a:lnTo>
                  <a:pt x="19014" y="18000"/>
                </a:lnTo>
                <a:lnTo>
                  <a:pt x="19623" y="17467"/>
                </a:lnTo>
                <a:lnTo>
                  <a:pt x="19927" y="17333"/>
                </a:lnTo>
                <a:lnTo>
                  <a:pt x="20079" y="17200"/>
                </a:lnTo>
                <a:lnTo>
                  <a:pt x="20231" y="17200"/>
                </a:lnTo>
                <a:lnTo>
                  <a:pt x="20383" y="17067"/>
                </a:lnTo>
                <a:lnTo>
                  <a:pt x="20687" y="16933"/>
                </a:lnTo>
                <a:lnTo>
                  <a:pt x="20992" y="16933"/>
                </a:lnTo>
                <a:lnTo>
                  <a:pt x="21144" y="16800"/>
                </a:lnTo>
                <a:lnTo>
                  <a:pt x="21296" y="16800"/>
                </a:lnTo>
                <a:lnTo>
                  <a:pt x="21296" y="16667"/>
                </a:lnTo>
                <a:lnTo>
                  <a:pt x="21448" y="16667"/>
                </a:lnTo>
                <a:lnTo>
                  <a:pt x="21448" y="16533"/>
                </a:lnTo>
                <a:lnTo>
                  <a:pt x="21600" y="16400"/>
                </a:lnTo>
                <a:lnTo>
                  <a:pt x="21600" y="15600"/>
                </a:lnTo>
                <a:lnTo>
                  <a:pt x="21448" y="15467"/>
                </a:lnTo>
                <a:lnTo>
                  <a:pt x="21448" y="15333"/>
                </a:lnTo>
                <a:lnTo>
                  <a:pt x="21296" y="15333"/>
                </a:lnTo>
                <a:lnTo>
                  <a:pt x="21144" y="15200"/>
                </a:lnTo>
                <a:lnTo>
                  <a:pt x="19775" y="15200"/>
                </a:lnTo>
                <a:lnTo>
                  <a:pt x="19775" y="15067"/>
                </a:lnTo>
                <a:lnTo>
                  <a:pt x="19623" y="15067"/>
                </a:lnTo>
                <a:lnTo>
                  <a:pt x="19166" y="14667"/>
                </a:lnTo>
                <a:lnTo>
                  <a:pt x="19166" y="14400"/>
                </a:lnTo>
                <a:lnTo>
                  <a:pt x="19014" y="14267"/>
                </a:lnTo>
                <a:lnTo>
                  <a:pt x="19014" y="12667"/>
                </a:lnTo>
                <a:lnTo>
                  <a:pt x="19166" y="11733"/>
                </a:lnTo>
                <a:lnTo>
                  <a:pt x="19166" y="9600"/>
                </a:lnTo>
                <a:lnTo>
                  <a:pt x="19318" y="7733"/>
                </a:lnTo>
                <a:lnTo>
                  <a:pt x="19318" y="6933"/>
                </a:lnTo>
                <a:lnTo>
                  <a:pt x="18710" y="6933"/>
                </a:lnTo>
                <a:lnTo>
                  <a:pt x="18710" y="6800"/>
                </a:lnTo>
                <a:lnTo>
                  <a:pt x="18558" y="6800"/>
                </a:lnTo>
                <a:lnTo>
                  <a:pt x="18558" y="6000"/>
                </a:lnTo>
                <a:lnTo>
                  <a:pt x="18406" y="6000"/>
                </a:lnTo>
                <a:lnTo>
                  <a:pt x="18406" y="5733"/>
                </a:lnTo>
                <a:lnTo>
                  <a:pt x="18254" y="5733"/>
                </a:lnTo>
                <a:lnTo>
                  <a:pt x="18101" y="5600"/>
                </a:lnTo>
                <a:lnTo>
                  <a:pt x="17645" y="5600"/>
                </a:lnTo>
                <a:lnTo>
                  <a:pt x="17189" y="5200"/>
                </a:lnTo>
                <a:lnTo>
                  <a:pt x="17189" y="4933"/>
                </a:lnTo>
                <a:lnTo>
                  <a:pt x="17037" y="4800"/>
                </a:lnTo>
                <a:lnTo>
                  <a:pt x="17037" y="3733"/>
                </a:lnTo>
                <a:lnTo>
                  <a:pt x="17189" y="3600"/>
                </a:lnTo>
                <a:lnTo>
                  <a:pt x="17189" y="3333"/>
                </a:lnTo>
                <a:lnTo>
                  <a:pt x="17341" y="3333"/>
                </a:lnTo>
                <a:lnTo>
                  <a:pt x="17493" y="3200"/>
                </a:lnTo>
                <a:lnTo>
                  <a:pt x="18101" y="3200"/>
                </a:lnTo>
                <a:lnTo>
                  <a:pt x="18254" y="3067"/>
                </a:lnTo>
                <a:lnTo>
                  <a:pt x="18254" y="2800"/>
                </a:lnTo>
                <a:lnTo>
                  <a:pt x="18101" y="2800"/>
                </a:lnTo>
                <a:lnTo>
                  <a:pt x="18101" y="2667"/>
                </a:lnTo>
                <a:lnTo>
                  <a:pt x="17797" y="2400"/>
                </a:lnTo>
                <a:lnTo>
                  <a:pt x="17797" y="2267"/>
                </a:lnTo>
                <a:lnTo>
                  <a:pt x="17645" y="2133"/>
                </a:lnTo>
                <a:lnTo>
                  <a:pt x="17797" y="2000"/>
                </a:lnTo>
                <a:lnTo>
                  <a:pt x="17797" y="1600"/>
                </a:lnTo>
                <a:lnTo>
                  <a:pt x="17949" y="1467"/>
                </a:lnTo>
                <a:lnTo>
                  <a:pt x="18406" y="1467"/>
                </a:lnTo>
                <a:lnTo>
                  <a:pt x="18406" y="533"/>
                </a:lnTo>
                <a:lnTo>
                  <a:pt x="18254" y="400"/>
                </a:lnTo>
                <a:lnTo>
                  <a:pt x="18254" y="267"/>
                </a:lnTo>
                <a:lnTo>
                  <a:pt x="17797" y="267"/>
                </a:lnTo>
                <a:lnTo>
                  <a:pt x="16885" y="133"/>
                </a:lnTo>
                <a:lnTo>
                  <a:pt x="15820" y="133"/>
                </a:lnTo>
                <a:lnTo>
                  <a:pt x="15211" y="0"/>
                </a:lnTo>
                <a:lnTo>
                  <a:pt x="14907" y="0"/>
                </a:lnTo>
                <a:lnTo>
                  <a:pt x="14603" y="133"/>
                </a:lnTo>
                <a:lnTo>
                  <a:pt x="13538" y="133"/>
                </a:lnTo>
                <a:lnTo>
                  <a:pt x="13386" y="267"/>
                </a:lnTo>
                <a:lnTo>
                  <a:pt x="13082" y="267"/>
                </a:lnTo>
                <a:lnTo>
                  <a:pt x="12473" y="533"/>
                </a:lnTo>
                <a:lnTo>
                  <a:pt x="12321" y="667"/>
                </a:lnTo>
                <a:lnTo>
                  <a:pt x="10039" y="667"/>
                </a:lnTo>
                <a:lnTo>
                  <a:pt x="9887" y="800"/>
                </a:lnTo>
                <a:lnTo>
                  <a:pt x="9583" y="800"/>
                </a:lnTo>
                <a:lnTo>
                  <a:pt x="9583" y="933"/>
                </a:lnTo>
                <a:lnTo>
                  <a:pt x="8975" y="1467"/>
                </a:lnTo>
                <a:lnTo>
                  <a:pt x="8670" y="1467"/>
                </a:lnTo>
                <a:lnTo>
                  <a:pt x="8518" y="1600"/>
                </a:lnTo>
                <a:lnTo>
                  <a:pt x="7454" y="1600"/>
                </a:lnTo>
                <a:lnTo>
                  <a:pt x="7454" y="1733"/>
                </a:lnTo>
                <a:lnTo>
                  <a:pt x="7149" y="1733"/>
                </a:lnTo>
                <a:lnTo>
                  <a:pt x="7149" y="1867"/>
                </a:lnTo>
                <a:lnTo>
                  <a:pt x="6997" y="2000"/>
                </a:lnTo>
                <a:lnTo>
                  <a:pt x="6997" y="2133"/>
                </a:lnTo>
                <a:lnTo>
                  <a:pt x="6845" y="2267"/>
                </a:lnTo>
                <a:lnTo>
                  <a:pt x="6845" y="2667"/>
                </a:lnTo>
                <a:lnTo>
                  <a:pt x="6693" y="280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79" name="Freeform 382"/>
          <p:cNvSpPr/>
          <p:nvPr/>
        </p:nvSpPr>
        <p:spPr>
          <a:xfrm>
            <a:off x="6809289" y="4567892"/>
            <a:ext cx="239654" cy="301919"/>
          </a:xfrm>
          <a:custGeom>
            <a:avLst/>
            <a:gdLst/>
            <a:ahLst/>
            <a:cxnLst>
              <a:cxn ang="0">
                <a:pos x="wd2" y="hd2"/>
              </a:cxn>
              <a:cxn ang="5400000">
                <a:pos x="wd2" y="hd2"/>
              </a:cxn>
              <a:cxn ang="10800000">
                <a:pos x="wd2" y="hd2"/>
              </a:cxn>
              <a:cxn ang="16200000">
                <a:pos x="wd2" y="hd2"/>
              </a:cxn>
            </a:cxnLst>
            <a:rect l="0" t="0" r="r" b="b"/>
            <a:pathLst>
              <a:path w="21600" h="21600" extrusionOk="0">
                <a:moveTo>
                  <a:pt x="0" y="16251"/>
                </a:moveTo>
                <a:lnTo>
                  <a:pt x="626" y="16046"/>
                </a:lnTo>
                <a:lnTo>
                  <a:pt x="1878" y="15429"/>
                </a:lnTo>
                <a:lnTo>
                  <a:pt x="3130" y="14606"/>
                </a:lnTo>
                <a:lnTo>
                  <a:pt x="3757" y="14400"/>
                </a:lnTo>
                <a:lnTo>
                  <a:pt x="4070" y="13989"/>
                </a:lnTo>
                <a:lnTo>
                  <a:pt x="4383" y="13989"/>
                </a:lnTo>
                <a:lnTo>
                  <a:pt x="4696" y="13783"/>
                </a:lnTo>
                <a:lnTo>
                  <a:pt x="5009" y="13371"/>
                </a:lnTo>
                <a:lnTo>
                  <a:pt x="5635" y="12960"/>
                </a:lnTo>
                <a:lnTo>
                  <a:pt x="5948" y="12549"/>
                </a:lnTo>
                <a:lnTo>
                  <a:pt x="6574" y="12343"/>
                </a:lnTo>
                <a:lnTo>
                  <a:pt x="6887" y="11931"/>
                </a:lnTo>
                <a:lnTo>
                  <a:pt x="7513" y="11726"/>
                </a:lnTo>
                <a:lnTo>
                  <a:pt x="7513" y="11520"/>
                </a:lnTo>
                <a:lnTo>
                  <a:pt x="7826" y="11520"/>
                </a:lnTo>
                <a:lnTo>
                  <a:pt x="8765" y="11109"/>
                </a:lnTo>
                <a:lnTo>
                  <a:pt x="9391" y="10903"/>
                </a:lnTo>
                <a:lnTo>
                  <a:pt x="10643" y="10080"/>
                </a:lnTo>
                <a:lnTo>
                  <a:pt x="10643" y="9669"/>
                </a:lnTo>
                <a:lnTo>
                  <a:pt x="11270" y="8846"/>
                </a:lnTo>
                <a:lnTo>
                  <a:pt x="11583" y="8640"/>
                </a:lnTo>
                <a:lnTo>
                  <a:pt x="11583" y="8229"/>
                </a:lnTo>
                <a:lnTo>
                  <a:pt x="11896" y="7406"/>
                </a:lnTo>
                <a:lnTo>
                  <a:pt x="11896" y="6994"/>
                </a:lnTo>
                <a:lnTo>
                  <a:pt x="12209" y="6583"/>
                </a:lnTo>
                <a:lnTo>
                  <a:pt x="12209" y="6171"/>
                </a:lnTo>
                <a:lnTo>
                  <a:pt x="12522" y="5966"/>
                </a:lnTo>
                <a:lnTo>
                  <a:pt x="12522" y="5760"/>
                </a:lnTo>
                <a:lnTo>
                  <a:pt x="12835" y="5554"/>
                </a:lnTo>
                <a:lnTo>
                  <a:pt x="12835" y="5349"/>
                </a:lnTo>
                <a:lnTo>
                  <a:pt x="13148" y="5349"/>
                </a:lnTo>
                <a:lnTo>
                  <a:pt x="13148" y="5143"/>
                </a:lnTo>
                <a:lnTo>
                  <a:pt x="13461" y="5143"/>
                </a:lnTo>
                <a:lnTo>
                  <a:pt x="14087" y="4731"/>
                </a:lnTo>
                <a:lnTo>
                  <a:pt x="14400" y="4731"/>
                </a:lnTo>
                <a:lnTo>
                  <a:pt x="14400" y="4526"/>
                </a:lnTo>
                <a:lnTo>
                  <a:pt x="14713" y="4320"/>
                </a:lnTo>
                <a:lnTo>
                  <a:pt x="14713" y="1029"/>
                </a:lnTo>
                <a:lnTo>
                  <a:pt x="14400" y="0"/>
                </a:lnTo>
                <a:lnTo>
                  <a:pt x="15339" y="0"/>
                </a:lnTo>
                <a:lnTo>
                  <a:pt x="15339" y="206"/>
                </a:lnTo>
                <a:lnTo>
                  <a:pt x="15652" y="411"/>
                </a:lnTo>
                <a:lnTo>
                  <a:pt x="15652" y="1029"/>
                </a:lnTo>
                <a:lnTo>
                  <a:pt x="15965" y="1234"/>
                </a:lnTo>
                <a:lnTo>
                  <a:pt x="15965" y="1440"/>
                </a:lnTo>
                <a:lnTo>
                  <a:pt x="16278" y="1851"/>
                </a:lnTo>
                <a:lnTo>
                  <a:pt x="16904" y="2469"/>
                </a:lnTo>
                <a:lnTo>
                  <a:pt x="17217" y="2880"/>
                </a:lnTo>
                <a:lnTo>
                  <a:pt x="17530" y="3086"/>
                </a:lnTo>
                <a:lnTo>
                  <a:pt x="17530" y="4114"/>
                </a:lnTo>
                <a:lnTo>
                  <a:pt x="17217" y="4114"/>
                </a:lnTo>
                <a:lnTo>
                  <a:pt x="16904" y="4320"/>
                </a:lnTo>
                <a:lnTo>
                  <a:pt x="16591" y="4320"/>
                </a:lnTo>
                <a:lnTo>
                  <a:pt x="16591" y="4526"/>
                </a:lnTo>
                <a:lnTo>
                  <a:pt x="16904" y="4526"/>
                </a:lnTo>
                <a:lnTo>
                  <a:pt x="16904" y="4731"/>
                </a:lnTo>
                <a:lnTo>
                  <a:pt x="17217" y="4731"/>
                </a:lnTo>
                <a:lnTo>
                  <a:pt x="17217" y="5349"/>
                </a:lnTo>
                <a:lnTo>
                  <a:pt x="17530" y="5554"/>
                </a:lnTo>
                <a:lnTo>
                  <a:pt x="17530" y="5760"/>
                </a:lnTo>
                <a:lnTo>
                  <a:pt x="18157" y="6171"/>
                </a:lnTo>
                <a:lnTo>
                  <a:pt x="18157" y="7200"/>
                </a:lnTo>
                <a:lnTo>
                  <a:pt x="17843" y="7200"/>
                </a:lnTo>
                <a:lnTo>
                  <a:pt x="17530" y="7406"/>
                </a:lnTo>
                <a:lnTo>
                  <a:pt x="17217" y="7406"/>
                </a:lnTo>
                <a:lnTo>
                  <a:pt x="17217" y="7611"/>
                </a:lnTo>
                <a:lnTo>
                  <a:pt x="16904" y="7611"/>
                </a:lnTo>
                <a:lnTo>
                  <a:pt x="16904" y="8023"/>
                </a:lnTo>
                <a:lnTo>
                  <a:pt x="17217" y="8229"/>
                </a:lnTo>
                <a:lnTo>
                  <a:pt x="17217" y="8640"/>
                </a:lnTo>
                <a:lnTo>
                  <a:pt x="17530" y="8846"/>
                </a:lnTo>
                <a:lnTo>
                  <a:pt x="17843" y="8846"/>
                </a:lnTo>
                <a:lnTo>
                  <a:pt x="17843" y="9051"/>
                </a:lnTo>
                <a:lnTo>
                  <a:pt x="18783" y="9669"/>
                </a:lnTo>
                <a:lnTo>
                  <a:pt x="18783" y="9874"/>
                </a:lnTo>
                <a:lnTo>
                  <a:pt x="19096" y="10080"/>
                </a:lnTo>
                <a:lnTo>
                  <a:pt x="19096" y="10286"/>
                </a:lnTo>
                <a:lnTo>
                  <a:pt x="19722" y="10697"/>
                </a:lnTo>
                <a:lnTo>
                  <a:pt x="20035" y="11520"/>
                </a:lnTo>
                <a:lnTo>
                  <a:pt x="19722" y="11931"/>
                </a:lnTo>
                <a:lnTo>
                  <a:pt x="19096" y="12137"/>
                </a:lnTo>
                <a:lnTo>
                  <a:pt x="19096" y="12343"/>
                </a:lnTo>
                <a:lnTo>
                  <a:pt x="18470" y="13166"/>
                </a:lnTo>
                <a:lnTo>
                  <a:pt x="18157" y="13371"/>
                </a:lnTo>
                <a:lnTo>
                  <a:pt x="18157" y="13989"/>
                </a:lnTo>
                <a:lnTo>
                  <a:pt x="17843" y="14194"/>
                </a:lnTo>
                <a:lnTo>
                  <a:pt x="17843" y="14400"/>
                </a:lnTo>
                <a:lnTo>
                  <a:pt x="18157" y="14400"/>
                </a:lnTo>
                <a:lnTo>
                  <a:pt x="18157" y="14811"/>
                </a:lnTo>
                <a:lnTo>
                  <a:pt x="19409" y="15634"/>
                </a:lnTo>
                <a:lnTo>
                  <a:pt x="19409" y="15840"/>
                </a:lnTo>
                <a:lnTo>
                  <a:pt x="19722" y="16046"/>
                </a:lnTo>
                <a:lnTo>
                  <a:pt x="19722" y="16251"/>
                </a:lnTo>
                <a:lnTo>
                  <a:pt x="20035" y="16663"/>
                </a:lnTo>
                <a:lnTo>
                  <a:pt x="20035" y="17280"/>
                </a:lnTo>
                <a:lnTo>
                  <a:pt x="20661" y="18103"/>
                </a:lnTo>
                <a:lnTo>
                  <a:pt x="20661" y="18309"/>
                </a:lnTo>
                <a:lnTo>
                  <a:pt x="21287" y="18720"/>
                </a:lnTo>
                <a:lnTo>
                  <a:pt x="21600" y="19131"/>
                </a:lnTo>
                <a:lnTo>
                  <a:pt x="14400" y="19749"/>
                </a:lnTo>
                <a:lnTo>
                  <a:pt x="11583" y="19749"/>
                </a:lnTo>
                <a:lnTo>
                  <a:pt x="11270" y="19954"/>
                </a:lnTo>
                <a:lnTo>
                  <a:pt x="10643" y="19954"/>
                </a:lnTo>
                <a:lnTo>
                  <a:pt x="10330" y="20160"/>
                </a:lnTo>
                <a:lnTo>
                  <a:pt x="10017" y="20160"/>
                </a:lnTo>
                <a:lnTo>
                  <a:pt x="10017" y="20366"/>
                </a:lnTo>
                <a:lnTo>
                  <a:pt x="9704" y="20366"/>
                </a:lnTo>
                <a:lnTo>
                  <a:pt x="9704" y="20571"/>
                </a:lnTo>
                <a:lnTo>
                  <a:pt x="9391" y="20571"/>
                </a:lnTo>
                <a:lnTo>
                  <a:pt x="9391" y="21394"/>
                </a:lnTo>
                <a:lnTo>
                  <a:pt x="6261" y="21600"/>
                </a:lnTo>
                <a:lnTo>
                  <a:pt x="6261" y="21394"/>
                </a:lnTo>
                <a:lnTo>
                  <a:pt x="5948" y="20983"/>
                </a:lnTo>
                <a:lnTo>
                  <a:pt x="5948" y="19749"/>
                </a:lnTo>
                <a:lnTo>
                  <a:pt x="6887" y="19131"/>
                </a:lnTo>
                <a:lnTo>
                  <a:pt x="6887" y="18720"/>
                </a:lnTo>
                <a:lnTo>
                  <a:pt x="7200" y="18514"/>
                </a:lnTo>
                <a:lnTo>
                  <a:pt x="6887" y="18309"/>
                </a:lnTo>
                <a:lnTo>
                  <a:pt x="6887" y="18103"/>
                </a:lnTo>
                <a:lnTo>
                  <a:pt x="6261" y="17691"/>
                </a:lnTo>
                <a:lnTo>
                  <a:pt x="5948" y="17691"/>
                </a:lnTo>
                <a:lnTo>
                  <a:pt x="5322" y="17280"/>
                </a:lnTo>
                <a:lnTo>
                  <a:pt x="5009" y="17280"/>
                </a:lnTo>
                <a:lnTo>
                  <a:pt x="3757" y="17074"/>
                </a:lnTo>
                <a:lnTo>
                  <a:pt x="2817" y="16869"/>
                </a:lnTo>
                <a:lnTo>
                  <a:pt x="1565" y="16663"/>
                </a:lnTo>
                <a:lnTo>
                  <a:pt x="0" y="16251"/>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80" name="Freeform 383"/>
          <p:cNvSpPr/>
          <p:nvPr/>
        </p:nvSpPr>
        <p:spPr>
          <a:xfrm>
            <a:off x="6809289" y="4567892"/>
            <a:ext cx="239654" cy="301919"/>
          </a:xfrm>
          <a:custGeom>
            <a:avLst/>
            <a:gdLst/>
            <a:ahLst/>
            <a:cxnLst>
              <a:cxn ang="0">
                <a:pos x="wd2" y="hd2"/>
              </a:cxn>
              <a:cxn ang="5400000">
                <a:pos x="wd2" y="hd2"/>
              </a:cxn>
              <a:cxn ang="10800000">
                <a:pos x="wd2" y="hd2"/>
              </a:cxn>
              <a:cxn ang="16200000">
                <a:pos x="wd2" y="hd2"/>
              </a:cxn>
            </a:cxnLst>
            <a:rect l="0" t="0" r="r" b="b"/>
            <a:pathLst>
              <a:path w="21600" h="21600" extrusionOk="0">
                <a:moveTo>
                  <a:pt x="0" y="16251"/>
                </a:moveTo>
                <a:lnTo>
                  <a:pt x="626" y="16046"/>
                </a:lnTo>
                <a:lnTo>
                  <a:pt x="1878" y="15429"/>
                </a:lnTo>
                <a:lnTo>
                  <a:pt x="3130" y="14606"/>
                </a:lnTo>
                <a:lnTo>
                  <a:pt x="3757" y="14400"/>
                </a:lnTo>
                <a:lnTo>
                  <a:pt x="4070" y="13989"/>
                </a:lnTo>
                <a:lnTo>
                  <a:pt x="4383" y="13989"/>
                </a:lnTo>
                <a:lnTo>
                  <a:pt x="4696" y="13783"/>
                </a:lnTo>
                <a:lnTo>
                  <a:pt x="5009" y="13371"/>
                </a:lnTo>
                <a:lnTo>
                  <a:pt x="5635" y="12960"/>
                </a:lnTo>
                <a:lnTo>
                  <a:pt x="5948" y="12549"/>
                </a:lnTo>
                <a:lnTo>
                  <a:pt x="6574" y="12343"/>
                </a:lnTo>
                <a:lnTo>
                  <a:pt x="6887" y="11931"/>
                </a:lnTo>
                <a:lnTo>
                  <a:pt x="7513" y="11726"/>
                </a:lnTo>
                <a:lnTo>
                  <a:pt x="7513" y="11520"/>
                </a:lnTo>
                <a:lnTo>
                  <a:pt x="7826" y="11520"/>
                </a:lnTo>
                <a:lnTo>
                  <a:pt x="8765" y="11109"/>
                </a:lnTo>
                <a:lnTo>
                  <a:pt x="9391" y="10903"/>
                </a:lnTo>
                <a:lnTo>
                  <a:pt x="10643" y="10080"/>
                </a:lnTo>
                <a:lnTo>
                  <a:pt x="10643" y="9669"/>
                </a:lnTo>
                <a:lnTo>
                  <a:pt x="11270" y="8846"/>
                </a:lnTo>
                <a:lnTo>
                  <a:pt x="11583" y="8640"/>
                </a:lnTo>
                <a:lnTo>
                  <a:pt x="11583" y="8229"/>
                </a:lnTo>
                <a:lnTo>
                  <a:pt x="11896" y="7406"/>
                </a:lnTo>
                <a:lnTo>
                  <a:pt x="11896" y="6994"/>
                </a:lnTo>
                <a:lnTo>
                  <a:pt x="12209" y="6583"/>
                </a:lnTo>
                <a:lnTo>
                  <a:pt x="12209" y="6171"/>
                </a:lnTo>
                <a:lnTo>
                  <a:pt x="12522" y="5966"/>
                </a:lnTo>
                <a:lnTo>
                  <a:pt x="12522" y="5760"/>
                </a:lnTo>
                <a:lnTo>
                  <a:pt x="12835" y="5554"/>
                </a:lnTo>
                <a:lnTo>
                  <a:pt x="12835" y="5349"/>
                </a:lnTo>
                <a:lnTo>
                  <a:pt x="13148" y="5349"/>
                </a:lnTo>
                <a:lnTo>
                  <a:pt x="13148" y="5143"/>
                </a:lnTo>
                <a:lnTo>
                  <a:pt x="13461" y="5143"/>
                </a:lnTo>
                <a:lnTo>
                  <a:pt x="14087" y="4731"/>
                </a:lnTo>
                <a:lnTo>
                  <a:pt x="14400" y="4731"/>
                </a:lnTo>
                <a:lnTo>
                  <a:pt x="14400" y="4526"/>
                </a:lnTo>
                <a:lnTo>
                  <a:pt x="14713" y="4320"/>
                </a:lnTo>
                <a:lnTo>
                  <a:pt x="14713" y="1029"/>
                </a:lnTo>
                <a:lnTo>
                  <a:pt x="14400" y="0"/>
                </a:lnTo>
                <a:lnTo>
                  <a:pt x="15339" y="0"/>
                </a:lnTo>
                <a:lnTo>
                  <a:pt x="15339" y="206"/>
                </a:lnTo>
                <a:lnTo>
                  <a:pt x="15652" y="411"/>
                </a:lnTo>
                <a:lnTo>
                  <a:pt x="15652" y="1029"/>
                </a:lnTo>
                <a:lnTo>
                  <a:pt x="15965" y="1234"/>
                </a:lnTo>
                <a:lnTo>
                  <a:pt x="15965" y="1440"/>
                </a:lnTo>
                <a:lnTo>
                  <a:pt x="16278" y="1851"/>
                </a:lnTo>
                <a:lnTo>
                  <a:pt x="16904" y="2469"/>
                </a:lnTo>
                <a:lnTo>
                  <a:pt x="17217" y="2880"/>
                </a:lnTo>
                <a:lnTo>
                  <a:pt x="17530" y="3086"/>
                </a:lnTo>
                <a:lnTo>
                  <a:pt x="17530" y="4114"/>
                </a:lnTo>
                <a:lnTo>
                  <a:pt x="17217" y="4114"/>
                </a:lnTo>
                <a:lnTo>
                  <a:pt x="16904" y="4320"/>
                </a:lnTo>
                <a:lnTo>
                  <a:pt x="16591" y="4320"/>
                </a:lnTo>
                <a:lnTo>
                  <a:pt x="16591" y="4526"/>
                </a:lnTo>
                <a:lnTo>
                  <a:pt x="16904" y="4526"/>
                </a:lnTo>
                <a:lnTo>
                  <a:pt x="16904" y="4731"/>
                </a:lnTo>
                <a:lnTo>
                  <a:pt x="17217" y="4731"/>
                </a:lnTo>
                <a:lnTo>
                  <a:pt x="17217" y="5349"/>
                </a:lnTo>
                <a:lnTo>
                  <a:pt x="17530" y="5554"/>
                </a:lnTo>
                <a:lnTo>
                  <a:pt x="17530" y="5760"/>
                </a:lnTo>
                <a:lnTo>
                  <a:pt x="18157" y="6171"/>
                </a:lnTo>
                <a:lnTo>
                  <a:pt x="18157" y="7200"/>
                </a:lnTo>
                <a:lnTo>
                  <a:pt x="17843" y="7200"/>
                </a:lnTo>
                <a:lnTo>
                  <a:pt x="17530" y="7406"/>
                </a:lnTo>
                <a:lnTo>
                  <a:pt x="17217" y="7406"/>
                </a:lnTo>
                <a:lnTo>
                  <a:pt x="17217" y="7611"/>
                </a:lnTo>
                <a:lnTo>
                  <a:pt x="16904" y="7611"/>
                </a:lnTo>
                <a:lnTo>
                  <a:pt x="16904" y="8023"/>
                </a:lnTo>
                <a:lnTo>
                  <a:pt x="17217" y="8229"/>
                </a:lnTo>
                <a:lnTo>
                  <a:pt x="17217" y="8640"/>
                </a:lnTo>
                <a:lnTo>
                  <a:pt x="17530" y="8846"/>
                </a:lnTo>
                <a:lnTo>
                  <a:pt x="17843" y="8846"/>
                </a:lnTo>
                <a:lnTo>
                  <a:pt x="17843" y="9051"/>
                </a:lnTo>
                <a:lnTo>
                  <a:pt x="18783" y="9669"/>
                </a:lnTo>
                <a:lnTo>
                  <a:pt x="18783" y="9874"/>
                </a:lnTo>
                <a:lnTo>
                  <a:pt x="19096" y="10080"/>
                </a:lnTo>
                <a:lnTo>
                  <a:pt x="19096" y="10286"/>
                </a:lnTo>
                <a:lnTo>
                  <a:pt x="19722" y="10697"/>
                </a:lnTo>
                <a:lnTo>
                  <a:pt x="20035" y="11520"/>
                </a:lnTo>
                <a:lnTo>
                  <a:pt x="19722" y="11931"/>
                </a:lnTo>
                <a:lnTo>
                  <a:pt x="19096" y="12137"/>
                </a:lnTo>
                <a:lnTo>
                  <a:pt x="19096" y="12343"/>
                </a:lnTo>
                <a:lnTo>
                  <a:pt x="18470" y="13166"/>
                </a:lnTo>
                <a:lnTo>
                  <a:pt x="18157" y="13371"/>
                </a:lnTo>
                <a:lnTo>
                  <a:pt x="18157" y="13989"/>
                </a:lnTo>
                <a:lnTo>
                  <a:pt x="17843" y="14194"/>
                </a:lnTo>
                <a:lnTo>
                  <a:pt x="17843" y="14400"/>
                </a:lnTo>
                <a:lnTo>
                  <a:pt x="18157" y="14400"/>
                </a:lnTo>
                <a:lnTo>
                  <a:pt x="18157" y="14811"/>
                </a:lnTo>
                <a:lnTo>
                  <a:pt x="19409" y="15634"/>
                </a:lnTo>
                <a:lnTo>
                  <a:pt x="19409" y="15840"/>
                </a:lnTo>
                <a:lnTo>
                  <a:pt x="19722" y="16046"/>
                </a:lnTo>
                <a:lnTo>
                  <a:pt x="19722" y="16251"/>
                </a:lnTo>
                <a:lnTo>
                  <a:pt x="20035" y="16663"/>
                </a:lnTo>
                <a:lnTo>
                  <a:pt x="20035" y="17280"/>
                </a:lnTo>
                <a:lnTo>
                  <a:pt x="20661" y="18103"/>
                </a:lnTo>
                <a:lnTo>
                  <a:pt x="20661" y="18309"/>
                </a:lnTo>
                <a:lnTo>
                  <a:pt x="21287" y="18720"/>
                </a:lnTo>
                <a:lnTo>
                  <a:pt x="21600" y="19131"/>
                </a:lnTo>
                <a:lnTo>
                  <a:pt x="14400" y="19749"/>
                </a:lnTo>
                <a:lnTo>
                  <a:pt x="11583" y="19749"/>
                </a:lnTo>
                <a:lnTo>
                  <a:pt x="11270" y="19954"/>
                </a:lnTo>
                <a:lnTo>
                  <a:pt x="10643" y="19954"/>
                </a:lnTo>
                <a:lnTo>
                  <a:pt x="10330" y="20160"/>
                </a:lnTo>
                <a:lnTo>
                  <a:pt x="10017" y="20160"/>
                </a:lnTo>
                <a:lnTo>
                  <a:pt x="10017" y="20366"/>
                </a:lnTo>
                <a:lnTo>
                  <a:pt x="9704" y="20366"/>
                </a:lnTo>
                <a:lnTo>
                  <a:pt x="9704" y="20571"/>
                </a:lnTo>
                <a:lnTo>
                  <a:pt x="9391" y="20571"/>
                </a:lnTo>
                <a:lnTo>
                  <a:pt x="9391" y="21394"/>
                </a:lnTo>
                <a:lnTo>
                  <a:pt x="6261" y="21600"/>
                </a:lnTo>
                <a:lnTo>
                  <a:pt x="6261" y="21394"/>
                </a:lnTo>
                <a:lnTo>
                  <a:pt x="5948" y="20983"/>
                </a:lnTo>
                <a:lnTo>
                  <a:pt x="5948" y="19749"/>
                </a:lnTo>
                <a:lnTo>
                  <a:pt x="6887" y="19131"/>
                </a:lnTo>
                <a:lnTo>
                  <a:pt x="6887" y="18720"/>
                </a:lnTo>
                <a:lnTo>
                  <a:pt x="7200" y="18514"/>
                </a:lnTo>
                <a:lnTo>
                  <a:pt x="6887" y="18309"/>
                </a:lnTo>
                <a:lnTo>
                  <a:pt x="6887" y="18103"/>
                </a:lnTo>
                <a:lnTo>
                  <a:pt x="6261" y="17691"/>
                </a:lnTo>
                <a:lnTo>
                  <a:pt x="5948" y="17691"/>
                </a:lnTo>
                <a:lnTo>
                  <a:pt x="5322" y="17280"/>
                </a:lnTo>
                <a:lnTo>
                  <a:pt x="5009" y="17280"/>
                </a:lnTo>
                <a:lnTo>
                  <a:pt x="3757" y="17074"/>
                </a:lnTo>
                <a:lnTo>
                  <a:pt x="2817" y="16869"/>
                </a:lnTo>
                <a:lnTo>
                  <a:pt x="1565" y="16663"/>
                </a:lnTo>
                <a:lnTo>
                  <a:pt x="0" y="16251"/>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81" name="Freeform 384"/>
          <p:cNvSpPr/>
          <p:nvPr/>
        </p:nvSpPr>
        <p:spPr>
          <a:xfrm>
            <a:off x="7125354" y="5321251"/>
            <a:ext cx="246600" cy="227158"/>
          </a:xfrm>
          <a:custGeom>
            <a:avLst/>
            <a:gdLst/>
            <a:ahLst/>
            <a:cxnLst>
              <a:cxn ang="0">
                <a:pos x="wd2" y="hd2"/>
              </a:cxn>
              <a:cxn ang="5400000">
                <a:pos x="wd2" y="hd2"/>
              </a:cxn>
              <a:cxn ang="10800000">
                <a:pos x="wd2" y="hd2"/>
              </a:cxn>
              <a:cxn ang="16200000">
                <a:pos x="wd2" y="hd2"/>
              </a:cxn>
            </a:cxnLst>
            <a:rect l="0" t="0" r="r" b="b"/>
            <a:pathLst>
              <a:path w="21600" h="21600" extrusionOk="0">
                <a:moveTo>
                  <a:pt x="7606" y="273"/>
                </a:moveTo>
                <a:lnTo>
                  <a:pt x="9127" y="273"/>
                </a:lnTo>
                <a:lnTo>
                  <a:pt x="11256" y="547"/>
                </a:lnTo>
                <a:lnTo>
                  <a:pt x="13690" y="547"/>
                </a:lnTo>
                <a:lnTo>
                  <a:pt x="13994" y="1914"/>
                </a:lnTo>
                <a:lnTo>
                  <a:pt x="14299" y="2734"/>
                </a:lnTo>
                <a:lnTo>
                  <a:pt x="14299" y="3828"/>
                </a:lnTo>
                <a:lnTo>
                  <a:pt x="14603" y="3828"/>
                </a:lnTo>
                <a:lnTo>
                  <a:pt x="14603" y="5195"/>
                </a:lnTo>
                <a:lnTo>
                  <a:pt x="14907" y="5468"/>
                </a:lnTo>
                <a:lnTo>
                  <a:pt x="15820" y="5468"/>
                </a:lnTo>
                <a:lnTo>
                  <a:pt x="15820" y="5742"/>
                </a:lnTo>
                <a:lnTo>
                  <a:pt x="16124" y="6015"/>
                </a:lnTo>
                <a:lnTo>
                  <a:pt x="16124" y="7382"/>
                </a:lnTo>
                <a:lnTo>
                  <a:pt x="17645" y="7382"/>
                </a:lnTo>
                <a:lnTo>
                  <a:pt x="17949" y="7656"/>
                </a:lnTo>
                <a:lnTo>
                  <a:pt x="17949" y="8749"/>
                </a:lnTo>
                <a:lnTo>
                  <a:pt x="18254" y="9023"/>
                </a:lnTo>
                <a:lnTo>
                  <a:pt x="18254" y="9570"/>
                </a:lnTo>
                <a:lnTo>
                  <a:pt x="19166" y="9570"/>
                </a:lnTo>
                <a:lnTo>
                  <a:pt x="19470" y="9843"/>
                </a:lnTo>
                <a:lnTo>
                  <a:pt x="19775" y="9843"/>
                </a:lnTo>
                <a:lnTo>
                  <a:pt x="20687" y="10116"/>
                </a:lnTo>
                <a:lnTo>
                  <a:pt x="21600" y="10663"/>
                </a:lnTo>
                <a:lnTo>
                  <a:pt x="21296" y="11210"/>
                </a:lnTo>
                <a:lnTo>
                  <a:pt x="20992" y="11484"/>
                </a:lnTo>
                <a:lnTo>
                  <a:pt x="20992" y="11757"/>
                </a:lnTo>
                <a:lnTo>
                  <a:pt x="20383" y="12304"/>
                </a:lnTo>
                <a:lnTo>
                  <a:pt x="19775" y="12577"/>
                </a:lnTo>
                <a:lnTo>
                  <a:pt x="19470" y="12851"/>
                </a:lnTo>
                <a:lnTo>
                  <a:pt x="19470" y="13124"/>
                </a:lnTo>
                <a:lnTo>
                  <a:pt x="18862" y="13397"/>
                </a:lnTo>
                <a:lnTo>
                  <a:pt x="18558" y="13671"/>
                </a:lnTo>
                <a:lnTo>
                  <a:pt x="18558" y="13944"/>
                </a:lnTo>
                <a:lnTo>
                  <a:pt x="18254" y="13944"/>
                </a:lnTo>
                <a:lnTo>
                  <a:pt x="17949" y="14218"/>
                </a:lnTo>
                <a:lnTo>
                  <a:pt x="17341" y="14218"/>
                </a:lnTo>
                <a:lnTo>
                  <a:pt x="17341" y="14491"/>
                </a:lnTo>
                <a:lnTo>
                  <a:pt x="16732" y="14491"/>
                </a:lnTo>
                <a:lnTo>
                  <a:pt x="16732" y="14765"/>
                </a:lnTo>
                <a:lnTo>
                  <a:pt x="16428" y="14765"/>
                </a:lnTo>
                <a:lnTo>
                  <a:pt x="16428" y="16132"/>
                </a:lnTo>
                <a:lnTo>
                  <a:pt x="16124" y="16405"/>
                </a:lnTo>
                <a:lnTo>
                  <a:pt x="16124" y="16678"/>
                </a:lnTo>
                <a:lnTo>
                  <a:pt x="15515" y="16678"/>
                </a:lnTo>
                <a:lnTo>
                  <a:pt x="15211" y="16952"/>
                </a:lnTo>
                <a:lnTo>
                  <a:pt x="14603" y="16952"/>
                </a:lnTo>
                <a:lnTo>
                  <a:pt x="14299" y="17225"/>
                </a:lnTo>
                <a:lnTo>
                  <a:pt x="14299" y="17499"/>
                </a:lnTo>
                <a:lnTo>
                  <a:pt x="13994" y="17499"/>
                </a:lnTo>
                <a:lnTo>
                  <a:pt x="13994" y="18046"/>
                </a:lnTo>
                <a:lnTo>
                  <a:pt x="13690" y="18046"/>
                </a:lnTo>
                <a:lnTo>
                  <a:pt x="13690" y="18319"/>
                </a:lnTo>
                <a:lnTo>
                  <a:pt x="12473" y="19413"/>
                </a:lnTo>
                <a:lnTo>
                  <a:pt x="12169" y="19413"/>
                </a:lnTo>
                <a:lnTo>
                  <a:pt x="11865" y="19686"/>
                </a:lnTo>
                <a:lnTo>
                  <a:pt x="10952" y="19686"/>
                </a:lnTo>
                <a:lnTo>
                  <a:pt x="10648" y="19413"/>
                </a:lnTo>
                <a:lnTo>
                  <a:pt x="10039" y="19413"/>
                </a:lnTo>
                <a:lnTo>
                  <a:pt x="9431" y="19139"/>
                </a:lnTo>
                <a:lnTo>
                  <a:pt x="8823" y="18592"/>
                </a:lnTo>
                <a:lnTo>
                  <a:pt x="7606" y="18592"/>
                </a:lnTo>
                <a:lnTo>
                  <a:pt x="7606" y="18866"/>
                </a:lnTo>
                <a:lnTo>
                  <a:pt x="7301" y="18866"/>
                </a:lnTo>
                <a:lnTo>
                  <a:pt x="6997" y="19139"/>
                </a:lnTo>
                <a:lnTo>
                  <a:pt x="6997" y="19413"/>
                </a:lnTo>
                <a:lnTo>
                  <a:pt x="6693" y="19686"/>
                </a:lnTo>
                <a:lnTo>
                  <a:pt x="6693" y="19959"/>
                </a:lnTo>
                <a:lnTo>
                  <a:pt x="6389" y="20506"/>
                </a:lnTo>
                <a:lnTo>
                  <a:pt x="6389" y="20780"/>
                </a:lnTo>
                <a:lnTo>
                  <a:pt x="6085" y="21053"/>
                </a:lnTo>
                <a:lnTo>
                  <a:pt x="6085" y="21327"/>
                </a:lnTo>
                <a:lnTo>
                  <a:pt x="5780" y="21327"/>
                </a:lnTo>
                <a:lnTo>
                  <a:pt x="5172" y="21600"/>
                </a:lnTo>
                <a:lnTo>
                  <a:pt x="3042" y="21600"/>
                </a:lnTo>
                <a:lnTo>
                  <a:pt x="2738" y="21327"/>
                </a:lnTo>
                <a:lnTo>
                  <a:pt x="2130" y="21327"/>
                </a:lnTo>
                <a:lnTo>
                  <a:pt x="2130" y="21053"/>
                </a:lnTo>
                <a:lnTo>
                  <a:pt x="1825" y="21053"/>
                </a:lnTo>
                <a:lnTo>
                  <a:pt x="1825" y="19959"/>
                </a:lnTo>
                <a:lnTo>
                  <a:pt x="1521" y="19413"/>
                </a:lnTo>
                <a:lnTo>
                  <a:pt x="1521" y="19139"/>
                </a:lnTo>
                <a:lnTo>
                  <a:pt x="913" y="18592"/>
                </a:lnTo>
                <a:lnTo>
                  <a:pt x="608" y="18046"/>
                </a:lnTo>
                <a:lnTo>
                  <a:pt x="304" y="17225"/>
                </a:lnTo>
                <a:lnTo>
                  <a:pt x="304" y="16132"/>
                </a:lnTo>
                <a:lnTo>
                  <a:pt x="0" y="15038"/>
                </a:lnTo>
                <a:lnTo>
                  <a:pt x="0" y="11757"/>
                </a:lnTo>
                <a:lnTo>
                  <a:pt x="304" y="11484"/>
                </a:lnTo>
                <a:lnTo>
                  <a:pt x="304" y="10937"/>
                </a:lnTo>
                <a:lnTo>
                  <a:pt x="608" y="10937"/>
                </a:lnTo>
                <a:lnTo>
                  <a:pt x="913" y="10663"/>
                </a:lnTo>
                <a:lnTo>
                  <a:pt x="1521" y="10663"/>
                </a:lnTo>
                <a:lnTo>
                  <a:pt x="2130" y="10116"/>
                </a:lnTo>
                <a:lnTo>
                  <a:pt x="2434" y="10116"/>
                </a:lnTo>
                <a:lnTo>
                  <a:pt x="2738" y="9843"/>
                </a:lnTo>
                <a:lnTo>
                  <a:pt x="2738" y="9570"/>
                </a:lnTo>
                <a:lnTo>
                  <a:pt x="3042" y="9570"/>
                </a:lnTo>
                <a:lnTo>
                  <a:pt x="3042" y="6289"/>
                </a:lnTo>
                <a:lnTo>
                  <a:pt x="2738" y="5468"/>
                </a:lnTo>
                <a:lnTo>
                  <a:pt x="2738" y="2734"/>
                </a:lnTo>
                <a:lnTo>
                  <a:pt x="3042" y="2461"/>
                </a:lnTo>
                <a:lnTo>
                  <a:pt x="3042" y="2187"/>
                </a:lnTo>
                <a:lnTo>
                  <a:pt x="3346" y="1641"/>
                </a:lnTo>
                <a:lnTo>
                  <a:pt x="3955" y="1094"/>
                </a:lnTo>
                <a:lnTo>
                  <a:pt x="3955" y="820"/>
                </a:lnTo>
                <a:lnTo>
                  <a:pt x="6389" y="0"/>
                </a:lnTo>
                <a:lnTo>
                  <a:pt x="6997" y="0"/>
                </a:lnTo>
                <a:lnTo>
                  <a:pt x="7301" y="273"/>
                </a:lnTo>
                <a:lnTo>
                  <a:pt x="7606" y="273"/>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82" name="Freeform 385"/>
          <p:cNvSpPr/>
          <p:nvPr/>
        </p:nvSpPr>
        <p:spPr>
          <a:xfrm>
            <a:off x="7125354" y="5321251"/>
            <a:ext cx="246600" cy="227158"/>
          </a:xfrm>
          <a:custGeom>
            <a:avLst/>
            <a:gdLst/>
            <a:ahLst/>
            <a:cxnLst>
              <a:cxn ang="0">
                <a:pos x="wd2" y="hd2"/>
              </a:cxn>
              <a:cxn ang="5400000">
                <a:pos x="wd2" y="hd2"/>
              </a:cxn>
              <a:cxn ang="10800000">
                <a:pos x="wd2" y="hd2"/>
              </a:cxn>
              <a:cxn ang="16200000">
                <a:pos x="wd2" y="hd2"/>
              </a:cxn>
            </a:cxnLst>
            <a:rect l="0" t="0" r="r" b="b"/>
            <a:pathLst>
              <a:path w="21600" h="21600" extrusionOk="0">
                <a:moveTo>
                  <a:pt x="7606" y="273"/>
                </a:moveTo>
                <a:lnTo>
                  <a:pt x="9127" y="273"/>
                </a:lnTo>
                <a:lnTo>
                  <a:pt x="11256" y="547"/>
                </a:lnTo>
                <a:lnTo>
                  <a:pt x="13690" y="547"/>
                </a:lnTo>
                <a:lnTo>
                  <a:pt x="13994" y="1914"/>
                </a:lnTo>
                <a:lnTo>
                  <a:pt x="14299" y="2734"/>
                </a:lnTo>
                <a:lnTo>
                  <a:pt x="14299" y="3828"/>
                </a:lnTo>
                <a:lnTo>
                  <a:pt x="14603" y="3828"/>
                </a:lnTo>
                <a:lnTo>
                  <a:pt x="14603" y="5195"/>
                </a:lnTo>
                <a:lnTo>
                  <a:pt x="14907" y="5468"/>
                </a:lnTo>
                <a:lnTo>
                  <a:pt x="15820" y="5468"/>
                </a:lnTo>
                <a:lnTo>
                  <a:pt x="15820" y="5742"/>
                </a:lnTo>
                <a:lnTo>
                  <a:pt x="16124" y="6015"/>
                </a:lnTo>
                <a:lnTo>
                  <a:pt x="16124" y="7382"/>
                </a:lnTo>
                <a:lnTo>
                  <a:pt x="17645" y="7382"/>
                </a:lnTo>
                <a:lnTo>
                  <a:pt x="17949" y="7656"/>
                </a:lnTo>
                <a:lnTo>
                  <a:pt x="17949" y="8749"/>
                </a:lnTo>
                <a:lnTo>
                  <a:pt x="18254" y="9023"/>
                </a:lnTo>
                <a:lnTo>
                  <a:pt x="18254" y="9570"/>
                </a:lnTo>
                <a:lnTo>
                  <a:pt x="19166" y="9570"/>
                </a:lnTo>
                <a:lnTo>
                  <a:pt x="19470" y="9843"/>
                </a:lnTo>
                <a:lnTo>
                  <a:pt x="19775" y="9843"/>
                </a:lnTo>
                <a:lnTo>
                  <a:pt x="20687" y="10116"/>
                </a:lnTo>
                <a:lnTo>
                  <a:pt x="21600" y="10663"/>
                </a:lnTo>
                <a:lnTo>
                  <a:pt x="21296" y="11210"/>
                </a:lnTo>
                <a:lnTo>
                  <a:pt x="20992" y="11484"/>
                </a:lnTo>
                <a:lnTo>
                  <a:pt x="20992" y="11757"/>
                </a:lnTo>
                <a:lnTo>
                  <a:pt x="20383" y="12304"/>
                </a:lnTo>
                <a:lnTo>
                  <a:pt x="19775" y="12577"/>
                </a:lnTo>
                <a:lnTo>
                  <a:pt x="19470" y="12851"/>
                </a:lnTo>
                <a:lnTo>
                  <a:pt x="19470" y="13124"/>
                </a:lnTo>
                <a:lnTo>
                  <a:pt x="18862" y="13397"/>
                </a:lnTo>
                <a:lnTo>
                  <a:pt x="18558" y="13671"/>
                </a:lnTo>
                <a:lnTo>
                  <a:pt x="18558" y="13944"/>
                </a:lnTo>
                <a:lnTo>
                  <a:pt x="18254" y="13944"/>
                </a:lnTo>
                <a:lnTo>
                  <a:pt x="17949" y="14218"/>
                </a:lnTo>
                <a:lnTo>
                  <a:pt x="17341" y="14218"/>
                </a:lnTo>
                <a:lnTo>
                  <a:pt x="17341" y="14491"/>
                </a:lnTo>
                <a:lnTo>
                  <a:pt x="16732" y="14491"/>
                </a:lnTo>
                <a:lnTo>
                  <a:pt x="16732" y="14765"/>
                </a:lnTo>
                <a:lnTo>
                  <a:pt x="16428" y="14765"/>
                </a:lnTo>
                <a:lnTo>
                  <a:pt x="16428" y="16132"/>
                </a:lnTo>
                <a:lnTo>
                  <a:pt x="16124" y="16405"/>
                </a:lnTo>
                <a:lnTo>
                  <a:pt x="16124" y="16678"/>
                </a:lnTo>
                <a:lnTo>
                  <a:pt x="15515" y="16678"/>
                </a:lnTo>
                <a:lnTo>
                  <a:pt x="15211" y="16952"/>
                </a:lnTo>
                <a:lnTo>
                  <a:pt x="14603" y="16952"/>
                </a:lnTo>
                <a:lnTo>
                  <a:pt x="14299" y="17225"/>
                </a:lnTo>
                <a:lnTo>
                  <a:pt x="14299" y="17499"/>
                </a:lnTo>
                <a:lnTo>
                  <a:pt x="13994" y="17499"/>
                </a:lnTo>
                <a:lnTo>
                  <a:pt x="13994" y="18046"/>
                </a:lnTo>
                <a:lnTo>
                  <a:pt x="13690" y="18046"/>
                </a:lnTo>
                <a:lnTo>
                  <a:pt x="13690" y="18319"/>
                </a:lnTo>
                <a:lnTo>
                  <a:pt x="12473" y="19413"/>
                </a:lnTo>
                <a:lnTo>
                  <a:pt x="12169" y="19413"/>
                </a:lnTo>
                <a:lnTo>
                  <a:pt x="11865" y="19686"/>
                </a:lnTo>
                <a:lnTo>
                  <a:pt x="10952" y="19686"/>
                </a:lnTo>
                <a:lnTo>
                  <a:pt x="10648" y="19413"/>
                </a:lnTo>
                <a:lnTo>
                  <a:pt x="10039" y="19413"/>
                </a:lnTo>
                <a:lnTo>
                  <a:pt x="9431" y="19139"/>
                </a:lnTo>
                <a:lnTo>
                  <a:pt x="8823" y="18592"/>
                </a:lnTo>
                <a:lnTo>
                  <a:pt x="7606" y="18592"/>
                </a:lnTo>
                <a:lnTo>
                  <a:pt x="7606" y="18866"/>
                </a:lnTo>
                <a:lnTo>
                  <a:pt x="7301" y="18866"/>
                </a:lnTo>
                <a:lnTo>
                  <a:pt x="6997" y="19139"/>
                </a:lnTo>
                <a:lnTo>
                  <a:pt x="6997" y="19413"/>
                </a:lnTo>
                <a:lnTo>
                  <a:pt x="6693" y="19686"/>
                </a:lnTo>
                <a:lnTo>
                  <a:pt x="6693" y="19959"/>
                </a:lnTo>
                <a:lnTo>
                  <a:pt x="6389" y="20506"/>
                </a:lnTo>
                <a:lnTo>
                  <a:pt x="6389" y="20780"/>
                </a:lnTo>
                <a:lnTo>
                  <a:pt x="6085" y="21053"/>
                </a:lnTo>
                <a:lnTo>
                  <a:pt x="6085" y="21327"/>
                </a:lnTo>
                <a:lnTo>
                  <a:pt x="5780" y="21327"/>
                </a:lnTo>
                <a:lnTo>
                  <a:pt x="5172" y="21600"/>
                </a:lnTo>
                <a:lnTo>
                  <a:pt x="3042" y="21600"/>
                </a:lnTo>
                <a:lnTo>
                  <a:pt x="2738" y="21327"/>
                </a:lnTo>
                <a:lnTo>
                  <a:pt x="2130" y="21327"/>
                </a:lnTo>
                <a:lnTo>
                  <a:pt x="2130" y="21053"/>
                </a:lnTo>
                <a:lnTo>
                  <a:pt x="1825" y="21053"/>
                </a:lnTo>
                <a:lnTo>
                  <a:pt x="1825" y="19959"/>
                </a:lnTo>
                <a:lnTo>
                  <a:pt x="1521" y="19413"/>
                </a:lnTo>
                <a:lnTo>
                  <a:pt x="1521" y="19139"/>
                </a:lnTo>
                <a:lnTo>
                  <a:pt x="913" y="18592"/>
                </a:lnTo>
                <a:lnTo>
                  <a:pt x="608" y="18046"/>
                </a:lnTo>
                <a:lnTo>
                  <a:pt x="304" y="17225"/>
                </a:lnTo>
                <a:lnTo>
                  <a:pt x="304" y="16132"/>
                </a:lnTo>
                <a:lnTo>
                  <a:pt x="0" y="15038"/>
                </a:lnTo>
                <a:lnTo>
                  <a:pt x="0" y="11757"/>
                </a:lnTo>
                <a:lnTo>
                  <a:pt x="304" y="11484"/>
                </a:lnTo>
                <a:lnTo>
                  <a:pt x="304" y="10937"/>
                </a:lnTo>
                <a:lnTo>
                  <a:pt x="608" y="10937"/>
                </a:lnTo>
                <a:lnTo>
                  <a:pt x="913" y="10663"/>
                </a:lnTo>
                <a:lnTo>
                  <a:pt x="1521" y="10663"/>
                </a:lnTo>
                <a:lnTo>
                  <a:pt x="2130" y="10116"/>
                </a:lnTo>
                <a:lnTo>
                  <a:pt x="2434" y="10116"/>
                </a:lnTo>
                <a:lnTo>
                  <a:pt x="2738" y="9843"/>
                </a:lnTo>
                <a:lnTo>
                  <a:pt x="2738" y="9570"/>
                </a:lnTo>
                <a:lnTo>
                  <a:pt x="3042" y="9570"/>
                </a:lnTo>
                <a:lnTo>
                  <a:pt x="3042" y="6289"/>
                </a:lnTo>
                <a:lnTo>
                  <a:pt x="2738" y="5468"/>
                </a:lnTo>
                <a:lnTo>
                  <a:pt x="2738" y="2734"/>
                </a:lnTo>
                <a:lnTo>
                  <a:pt x="3042" y="2461"/>
                </a:lnTo>
                <a:lnTo>
                  <a:pt x="3042" y="2187"/>
                </a:lnTo>
                <a:lnTo>
                  <a:pt x="3346" y="1641"/>
                </a:lnTo>
                <a:lnTo>
                  <a:pt x="3955" y="1094"/>
                </a:lnTo>
                <a:lnTo>
                  <a:pt x="3955" y="820"/>
                </a:lnTo>
                <a:lnTo>
                  <a:pt x="6389" y="0"/>
                </a:lnTo>
                <a:lnTo>
                  <a:pt x="6997" y="0"/>
                </a:lnTo>
                <a:lnTo>
                  <a:pt x="7301" y="273"/>
                </a:lnTo>
                <a:lnTo>
                  <a:pt x="7606" y="273"/>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83" name="Freeform 386"/>
          <p:cNvSpPr/>
          <p:nvPr/>
        </p:nvSpPr>
        <p:spPr>
          <a:xfrm>
            <a:off x="6632154" y="4654153"/>
            <a:ext cx="38207" cy="103516"/>
          </a:xfrm>
          <a:custGeom>
            <a:avLst/>
            <a:gdLst/>
            <a:ahLst/>
            <a:cxnLst>
              <a:cxn ang="0">
                <a:pos x="wd2" y="hd2"/>
              </a:cxn>
              <a:cxn ang="5400000">
                <a:pos x="wd2" y="hd2"/>
              </a:cxn>
              <a:cxn ang="10800000">
                <a:pos x="wd2" y="hd2"/>
              </a:cxn>
              <a:cxn ang="16200000">
                <a:pos x="wd2" y="hd2"/>
              </a:cxn>
            </a:cxnLst>
            <a:rect l="0" t="0" r="r" b="b"/>
            <a:pathLst>
              <a:path w="21600" h="21600" extrusionOk="0">
                <a:moveTo>
                  <a:pt x="13745" y="21600"/>
                </a:moveTo>
                <a:lnTo>
                  <a:pt x="11782" y="19200"/>
                </a:lnTo>
                <a:lnTo>
                  <a:pt x="7855" y="15600"/>
                </a:lnTo>
                <a:lnTo>
                  <a:pt x="7855" y="14400"/>
                </a:lnTo>
                <a:lnTo>
                  <a:pt x="5891" y="12600"/>
                </a:lnTo>
                <a:lnTo>
                  <a:pt x="5891" y="9000"/>
                </a:lnTo>
                <a:lnTo>
                  <a:pt x="7855" y="7800"/>
                </a:lnTo>
                <a:lnTo>
                  <a:pt x="7855" y="6000"/>
                </a:lnTo>
                <a:lnTo>
                  <a:pt x="5891" y="6000"/>
                </a:lnTo>
                <a:lnTo>
                  <a:pt x="5891" y="5400"/>
                </a:lnTo>
                <a:lnTo>
                  <a:pt x="3927" y="5400"/>
                </a:lnTo>
                <a:lnTo>
                  <a:pt x="1964" y="4800"/>
                </a:lnTo>
                <a:lnTo>
                  <a:pt x="0" y="4800"/>
                </a:lnTo>
                <a:lnTo>
                  <a:pt x="0" y="600"/>
                </a:lnTo>
                <a:lnTo>
                  <a:pt x="5891" y="0"/>
                </a:lnTo>
                <a:lnTo>
                  <a:pt x="9818" y="1200"/>
                </a:lnTo>
                <a:lnTo>
                  <a:pt x="11782" y="2400"/>
                </a:lnTo>
                <a:lnTo>
                  <a:pt x="11782" y="3000"/>
                </a:lnTo>
                <a:lnTo>
                  <a:pt x="13745" y="3600"/>
                </a:lnTo>
                <a:lnTo>
                  <a:pt x="13745" y="6000"/>
                </a:lnTo>
                <a:lnTo>
                  <a:pt x="15709" y="7800"/>
                </a:lnTo>
                <a:lnTo>
                  <a:pt x="15709" y="12000"/>
                </a:lnTo>
                <a:lnTo>
                  <a:pt x="17673" y="13800"/>
                </a:lnTo>
                <a:lnTo>
                  <a:pt x="17673" y="16200"/>
                </a:lnTo>
                <a:lnTo>
                  <a:pt x="19636" y="18600"/>
                </a:lnTo>
                <a:lnTo>
                  <a:pt x="21600" y="20400"/>
                </a:lnTo>
                <a:lnTo>
                  <a:pt x="13745" y="216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84" name="Freeform 387"/>
          <p:cNvSpPr/>
          <p:nvPr/>
        </p:nvSpPr>
        <p:spPr>
          <a:xfrm>
            <a:off x="6632154" y="4654153"/>
            <a:ext cx="38207" cy="103516"/>
          </a:xfrm>
          <a:custGeom>
            <a:avLst/>
            <a:gdLst/>
            <a:ahLst/>
            <a:cxnLst>
              <a:cxn ang="0">
                <a:pos x="wd2" y="hd2"/>
              </a:cxn>
              <a:cxn ang="5400000">
                <a:pos x="wd2" y="hd2"/>
              </a:cxn>
              <a:cxn ang="10800000">
                <a:pos x="wd2" y="hd2"/>
              </a:cxn>
              <a:cxn ang="16200000">
                <a:pos x="wd2" y="hd2"/>
              </a:cxn>
            </a:cxnLst>
            <a:rect l="0" t="0" r="r" b="b"/>
            <a:pathLst>
              <a:path w="21600" h="21600" extrusionOk="0">
                <a:moveTo>
                  <a:pt x="13745" y="21600"/>
                </a:moveTo>
                <a:lnTo>
                  <a:pt x="11782" y="19200"/>
                </a:lnTo>
                <a:lnTo>
                  <a:pt x="7855" y="15600"/>
                </a:lnTo>
                <a:lnTo>
                  <a:pt x="7855" y="14400"/>
                </a:lnTo>
                <a:lnTo>
                  <a:pt x="5891" y="12600"/>
                </a:lnTo>
                <a:lnTo>
                  <a:pt x="5891" y="9000"/>
                </a:lnTo>
                <a:lnTo>
                  <a:pt x="7855" y="7800"/>
                </a:lnTo>
                <a:lnTo>
                  <a:pt x="7855" y="6000"/>
                </a:lnTo>
                <a:lnTo>
                  <a:pt x="5891" y="6000"/>
                </a:lnTo>
                <a:lnTo>
                  <a:pt x="5891" y="5400"/>
                </a:lnTo>
                <a:lnTo>
                  <a:pt x="3927" y="5400"/>
                </a:lnTo>
                <a:lnTo>
                  <a:pt x="1964" y="4800"/>
                </a:lnTo>
                <a:lnTo>
                  <a:pt x="0" y="4800"/>
                </a:lnTo>
                <a:lnTo>
                  <a:pt x="0" y="600"/>
                </a:lnTo>
                <a:lnTo>
                  <a:pt x="5891" y="0"/>
                </a:lnTo>
                <a:lnTo>
                  <a:pt x="9818" y="1200"/>
                </a:lnTo>
                <a:lnTo>
                  <a:pt x="11782" y="2400"/>
                </a:lnTo>
                <a:lnTo>
                  <a:pt x="11782" y="3000"/>
                </a:lnTo>
                <a:lnTo>
                  <a:pt x="13745" y="3600"/>
                </a:lnTo>
                <a:lnTo>
                  <a:pt x="13745" y="6000"/>
                </a:lnTo>
                <a:lnTo>
                  <a:pt x="15709" y="7800"/>
                </a:lnTo>
                <a:lnTo>
                  <a:pt x="15709" y="12000"/>
                </a:lnTo>
                <a:lnTo>
                  <a:pt x="17673" y="13800"/>
                </a:lnTo>
                <a:lnTo>
                  <a:pt x="17673" y="16200"/>
                </a:lnTo>
                <a:lnTo>
                  <a:pt x="19636" y="18600"/>
                </a:lnTo>
                <a:lnTo>
                  <a:pt x="21600" y="20400"/>
                </a:lnTo>
                <a:lnTo>
                  <a:pt x="13745" y="2160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85" name="Freeform 388"/>
          <p:cNvSpPr/>
          <p:nvPr/>
        </p:nvSpPr>
        <p:spPr>
          <a:xfrm>
            <a:off x="6361243" y="4700161"/>
            <a:ext cx="114618" cy="106391"/>
          </a:xfrm>
          <a:custGeom>
            <a:avLst/>
            <a:gdLst/>
            <a:ahLst/>
            <a:cxnLst>
              <a:cxn ang="0">
                <a:pos x="wd2" y="hd2"/>
              </a:cxn>
              <a:cxn ang="5400000">
                <a:pos x="wd2" y="hd2"/>
              </a:cxn>
              <a:cxn ang="10800000">
                <a:pos x="wd2" y="hd2"/>
              </a:cxn>
              <a:cxn ang="16200000">
                <a:pos x="wd2" y="hd2"/>
              </a:cxn>
            </a:cxnLst>
            <a:rect l="0" t="0" r="r" b="b"/>
            <a:pathLst>
              <a:path w="21600" h="21600" extrusionOk="0">
                <a:moveTo>
                  <a:pt x="0" y="8173"/>
                </a:moveTo>
                <a:lnTo>
                  <a:pt x="4582" y="0"/>
                </a:lnTo>
                <a:lnTo>
                  <a:pt x="4582" y="1168"/>
                </a:lnTo>
                <a:lnTo>
                  <a:pt x="5891" y="3503"/>
                </a:lnTo>
                <a:lnTo>
                  <a:pt x="6545" y="4086"/>
                </a:lnTo>
                <a:lnTo>
                  <a:pt x="6545" y="4670"/>
                </a:lnTo>
                <a:lnTo>
                  <a:pt x="7855" y="5838"/>
                </a:lnTo>
                <a:lnTo>
                  <a:pt x="9164" y="5838"/>
                </a:lnTo>
                <a:lnTo>
                  <a:pt x="10473" y="6422"/>
                </a:lnTo>
                <a:lnTo>
                  <a:pt x="11127" y="6422"/>
                </a:lnTo>
                <a:lnTo>
                  <a:pt x="11127" y="8173"/>
                </a:lnTo>
                <a:lnTo>
                  <a:pt x="11782" y="8757"/>
                </a:lnTo>
                <a:lnTo>
                  <a:pt x="11782" y="9924"/>
                </a:lnTo>
                <a:lnTo>
                  <a:pt x="12436" y="9924"/>
                </a:lnTo>
                <a:lnTo>
                  <a:pt x="12436" y="10508"/>
                </a:lnTo>
                <a:lnTo>
                  <a:pt x="14400" y="10508"/>
                </a:lnTo>
                <a:lnTo>
                  <a:pt x="14400" y="11092"/>
                </a:lnTo>
                <a:lnTo>
                  <a:pt x="15055" y="11092"/>
                </a:lnTo>
                <a:lnTo>
                  <a:pt x="15709" y="11676"/>
                </a:lnTo>
                <a:lnTo>
                  <a:pt x="15709" y="15762"/>
                </a:lnTo>
                <a:lnTo>
                  <a:pt x="16364" y="15762"/>
                </a:lnTo>
                <a:lnTo>
                  <a:pt x="16364" y="16346"/>
                </a:lnTo>
                <a:lnTo>
                  <a:pt x="17018" y="16346"/>
                </a:lnTo>
                <a:lnTo>
                  <a:pt x="18327" y="16930"/>
                </a:lnTo>
                <a:lnTo>
                  <a:pt x="18982" y="16930"/>
                </a:lnTo>
                <a:lnTo>
                  <a:pt x="20945" y="17514"/>
                </a:lnTo>
                <a:lnTo>
                  <a:pt x="21600" y="17514"/>
                </a:lnTo>
                <a:lnTo>
                  <a:pt x="20945" y="18681"/>
                </a:lnTo>
                <a:lnTo>
                  <a:pt x="20945" y="19265"/>
                </a:lnTo>
                <a:lnTo>
                  <a:pt x="20291" y="19849"/>
                </a:lnTo>
                <a:lnTo>
                  <a:pt x="20291" y="20432"/>
                </a:lnTo>
                <a:lnTo>
                  <a:pt x="19636" y="20432"/>
                </a:lnTo>
                <a:lnTo>
                  <a:pt x="18982" y="21016"/>
                </a:lnTo>
                <a:lnTo>
                  <a:pt x="18982" y="21600"/>
                </a:lnTo>
                <a:lnTo>
                  <a:pt x="14400" y="21600"/>
                </a:lnTo>
                <a:lnTo>
                  <a:pt x="13745" y="21016"/>
                </a:lnTo>
                <a:lnTo>
                  <a:pt x="13091" y="21016"/>
                </a:lnTo>
                <a:lnTo>
                  <a:pt x="12436" y="20432"/>
                </a:lnTo>
                <a:lnTo>
                  <a:pt x="11782" y="20432"/>
                </a:lnTo>
                <a:lnTo>
                  <a:pt x="7200" y="16346"/>
                </a:lnTo>
                <a:lnTo>
                  <a:pt x="6545" y="15178"/>
                </a:lnTo>
                <a:lnTo>
                  <a:pt x="4582" y="13427"/>
                </a:lnTo>
                <a:lnTo>
                  <a:pt x="2618" y="11092"/>
                </a:lnTo>
                <a:lnTo>
                  <a:pt x="1309" y="9341"/>
                </a:lnTo>
                <a:lnTo>
                  <a:pt x="0" y="8173"/>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86" name="Freeform 389"/>
          <p:cNvSpPr/>
          <p:nvPr/>
        </p:nvSpPr>
        <p:spPr>
          <a:xfrm>
            <a:off x="6361243" y="4700161"/>
            <a:ext cx="114618" cy="106391"/>
          </a:xfrm>
          <a:custGeom>
            <a:avLst/>
            <a:gdLst/>
            <a:ahLst/>
            <a:cxnLst>
              <a:cxn ang="0">
                <a:pos x="wd2" y="hd2"/>
              </a:cxn>
              <a:cxn ang="5400000">
                <a:pos x="wd2" y="hd2"/>
              </a:cxn>
              <a:cxn ang="10800000">
                <a:pos x="wd2" y="hd2"/>
              </a:cxn>
              <a:cxn ang="16200000">
                <a:pos x="wd2" y="hd2"/>
              </a:cxn>
            </a:cxnLst>
            <a:rect l="0" t="0" r="r" b="b"/>
            <a:pathLst>
              <a:path w="21600" h="21600" extrusionOk="0">
                <a:moveTo>
                  <a:pt x="0" y="8173"/>
                </a:moveTo>
                <a:lnTo>
                  <a:pt x="4582" y="0"/>
                </a:lnTo>
                <a:lnTo>
                  <a:pt x="4582" y="1168"/>
                </a:lnTo>
                <a:lnTo>
                  <a:pt x="5891" y="3503"/>
                </a:lnTo>
                <a:lnTo>
                  <a:pt x="6545" y="4086"/>
                </a:lnTo>
                <a:lnTo>
                  <a:pt x="6545" y="4670"/>
                </a:lnTo>
                <a:lnTo>
                  <a:pt x="7855" y="5838"/>
                </a:lnTo>
                <a:lnTo>
                  <a:pt x="9164" y="5838"/>
                </a:lnTo>
                <a:lnTo>
                  <a:pt x="10473" y="6422"/>
                </a:lnTo>
                <a:lnTo>
                  <a:pt x="11127" y="6422"/>
                </a:lnTo>
                <a:lnTo>
                  <a:pt x="11127" y="8173"/>
                </a:lnTo>
                <a:lnTo>
                  <a:pt x="11782" y="8757"/>
                </a:lnTo>
                <a:lnTo>
                  <a:pt x="11782" y="9924"/>
                </a:lnTo>
                <a:lnTo>
                  <a:pt x="12436" y="9924"/>
                </a:lnTo>
                <a:lnTo>
                  <a:pt x="12436" y="10508"/>
                </a:lnTo>
                <a:lnTo>
                  <a:pt x="14400" y="10508"/>
                </a:lnTo>
                <a:lnTo>
                  <a:pt x="14400" y="11092"/>
                </a:lnTo>
                <a:lnTo>
                  <a:pt x="15055" y="11092"/>
                </a:lnTo>
                <a:lnTo>
                  <a:pt x="15709" y="11676"/>
                </a:lnTo>
                <a:lnTo>
                  <a:pt x="15709" y="15762"/>
                </a:lnTo>
                <a:lnTo>
                  <a:pt x="16364" y="15762"/>
                </a:lnTo>
                <a:lnTo>
                  <a:pt x="16364" y="16346"/>
                </a:lnTo>
                <a:lnTo>
                  <a:pt x="17018" y="16346"/>
                </a:lnTo>
                <a:lnTo>
                  <a:pt x="18327" y="16930"/>
                </a:lnTo>
                <a:lnTo>
                  <a:pt x="18982" y="16930"/>
                </a:lnTo>
                <a:lnTo>
                  <a:pt x="20945" y="17514"/>
                </a:lnTo>
                <a:lnTo>
                  <a:pt x="21600" y="17514"/>
                </a:lnTo>
                <a:lnTo>
                  <a:pt x="20945" y="18681"/>
                </a:lnTo>
                <a:lnTo>
                  <a:pt x="20945" y="19265"/>
                </a:lnTo>
                <a:lnTo>
                  <a:pt x="20291" y="19849"/>
                </a:lnTo>
                <a:lnTo>
                  <a:pt x="20291" y="20432"/>
                </a:lnTo>
                <a:lnTo>
                  <a:pt x="19636" y="20432"/>
                </a:lnTo>
                <a:lnTo>
                  <a:pt x="18982" y="21016"/>
                </a:lnTo>
                <a:lnTo>
                  <a:pt x="18982" y="21600"/>
                </a:lnTo>
                <a:lnTo>
                  <a:pt x="14400" y="21600"/>
                </a:lnTo>
                <a:lnTo>
                  <a:pt x="13745" y="21016"/>
                </a:lnTo>
                <a:lnTo>
                  <a:pt x="13091" y="21016"/>
                </a:lnTo>
                <a:lnTo>
                  <a:pt x="12436" y="20432"/>
                </a:lnTo>
                <a:lnTo>
                  <a:pt x="11782" y="20432"/>
                </a:lnTo>
                <a:lnTo>
                  <a:pt x="7200" y="16346"/>
                </a:lnTo>
                <a:lnTo>
                  <a:pt x="6545" y="15178"/>
                </a:lnTo>
                <a:lnTo>
                  <a:pt x="4582" y="13427"/>
                </a:lnTo>
                <a:lnTo>
                  <a:pt x="2618" y="11092"/>
                </a:lnTo>
                <a:lnTo>
                  <a:pt x="1309" y="9341"/>
                </a:lnTo>
                <a:lnTo>
                  <a:pt x="0" y="8173"/>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87" name="Freeform 390"/>
          <p:cNvSpPr/>
          <p:nvPr/>
        </p:nvSpPr>
        <p:spPr>
          <a:xfrm>
            <a:off x="7278175" y="5263743"/>
            <a:ext cx="187555" cy="184028"/>
          </a:xfrm>
          <a:custGeom>
            <a:avLst/>
            <a:gdLst/>
            <a:ahLst/>
            <a:cxnLst>
              <a:cxn ang="0">
                <a:pos x="wd2" y="hd2"/>
              </a:cxn>
              <a:cxn ang="5400000">
                <a:pos x="wd2" y="hd2"/>
              </a:cxn>
              <a:cxn ang="10800000">
                <a:pos x="wd2" y="hd2"/>
              </a:cxn>
              <a:cxn ang="16200000">
                <a:pos x="wd2" y="hd2"/>
              </a:cxn>
            </a:cxnLst>
            <a:rect l="0" t="0" r="r" b="b"/>
            <a:pathLst>
              <a:path w="21600" h="21600" extrusionOk="0">
                <a:moveTo>
                  <a:pt x="13200" y="0"/>
                </a:moveTo>
                <a:lnTo>
                  <a:pt x="13200" y="338"/>
                </a:lnTo>
                <a:lnTo>
                  <a:pt x="12800" y="675"/>
                </a:lnTo>
                <a:lnTo>
                  <a:pt x="12400" y="1350"/>
                </a:lnTo>
                <a:lnTo>
                  <a:pt x="12400" y="1688"/>
                </a:lnTo>
                <a:lnTo>
                  <a:pt x="9600" y="1688"/>
                </a:lnTo>
                <a:lnTo>
                  <a:pt x="9600" y="2363"/>
                </a:lnTo>
                <a:lnTo>
                  <a:pt x="9200" y="2363"/>
                </a:lnTo>
                <a:lnTo>
                  <a:pt x="9600" y="2700"/>
                </a:lnTo>
                <a:lnTo>
                  <a:pt x="9600" y="3038"/>
                </a:lnTo>
                <a:lnTo>
                  <a:pt x="9200" y="3375"/>
                </a:lnTo>
                <a:lnTo>
                  <a:pt x="9200" y="3712"/>
                </a:lnTo>
                <a:lnTo>
                  <a:pt x="8800" y="4050"/>
                </a:lnTo>
                <a:lnTo>
                  <a:pt x="8000" y="4050"/>
                </a:lnTo>
                <a:lnTo>
                  <a:pt x="8000" y="4388"/>
                </a:lnTo>
                <a:lnTo>
                  <a:pt x="6800" y="4388"/>
                </a:lnTo>
                <a:lnTo>
                  <a:pt x="6800" y="4725"/>
                </a:lnTo>
                <a:lnTo>
                  <a:pt x="6400" y="4725"/>
                </a:lnTo>
                <a:lnTo>
                  <a:pt x="6400" y="6412"/>
                </a:lnTo>
                <a:lnTo>
                  <a:pt x="6000" y="6412"/>
                </a:lnTo>
                <a:lnTo>
                  <a:pt x="5600" y="6750"/>
                </a:lnTo>
                <a:lnTo>
                  <a:pt x="4400" y="6750"/>
                </a:lnTo>
                <a:lnTo>
                  <a:pt x="4000" y="7088"/>
                </a:lnTo>
                <a:lnTo>
                  <a:pt x="3200" y="6750"/>
                </a:lnTo>
                <a:lnTo>
                  <a:pt x="2000" y="6750"/>
                </a:lnTo>
                <a:lnTo>
                  <a:pt x="1600" y="7088"/>
                </a:lnTo>
                <a:lnTo>
                  <a:pt x="800" y="7088"/>
                </a:lnTo>
                <a:lnTo>
                  <a:pt x="0" y="7425"/>
                </a:lnTo>
                <a:lnTo>
                  <a:pt x="800" y="8775"/>
                </a:lnTo>
                <a:lnTo>
                  <a:pt x="1200" y="10125"/>
                </a:lnTo>
                <a:lnTo>
                  <a:pt x="1200" y="12487"/>
                </a:lnTo>
                <a:lnTo>
                  <a:pt x="1600" y="12825"/>
                </a:lnTo>
                <a:lnTo>
                  <a:pt x="1600" y="13163"/>
                </a:lnTo>
                <a:lnTo>
                  <a:pt x="2000" y="13163"/>
                </a:lnTo>
                <a:lnTo>
                  <a:pt x="2400" y="13500"/>
                </a:lnTo>
                <a:lnTo>
                  <a:pt x="3200" y="13500"/>
                </a:lnTo>
                <a:lnTo>
                  <a:pt x="3200" y="13837"/>
                </a:lnTo>
                <a:lnTo>
                  <a:pt x="3600" y="14175"/>
                </a:lnTo>
                <a:lnTo>
                  <a:pt x="3600" y="15525"/>
                </a:lnTo>
                <a:lnTo>
                  <a:pt x="4000" y="15862"/>
                </a:lnTo>
                <a:lnTo>
                  <a:pt x="5600" y="15862"/>
                </a:lnTo>
                <a:lnTo>
                  <a:pt x="6000" y="16200"/>
                </a:lnTo>
                <a:lnTo>
                  <a:pt x="6000" y="17550"/>
                </a:lnTo>
                <a:lnTo>
                  <a:pt x="6400" y="17887"/>
                </a:lnTo>
                <a:lnTo>
                  <a:pt x="6400" y="18562"/>
                </a:lnTo>
                <a:lnTo>
                  <a:pt x="8000" y="18562"/>
                </a:lnTo>
                <a:lnTo>
                  <a:pt x="8000" y="18900"/>
                </a:lnTo>
                <a:lnTo>
                  <a:pt x="8400" y="18900"/>
                </a:lnTo>
                <a:lnTo>
                  <a:pt x="9600" y="19237"/>
                </a:lnTo>
                <a:lnTo>
                  <a:pt x="10800" y="19912"/>
                </a:lnTo>
                <a:lnTo>
                  <a:pt x="11600" y="19912"/>
                </a:lnTo>
                <a:lnTo>
                  <a:pt x="12400" y="20587"/>
                </a:lnTo>
                <a:lnTo>
                  <a:pt x="12800" y="20587"/>
                </a:lnTo>
                <a:lnTo>
                  <a:pt x="13200" y="20925"/>
                </a:lnTo>
                <a:lnTo>
                  <a:pt x="13200" y="21262"/>
                </a:lnTo>
                <a:lnTo>
                  <a:pt x="13600" y="21262"/>
                </a:lnTo>
                <a:lnTo>
                  <a:pt x="13600" y="21600"/>
                </a:lnTo>
                <a:lnTo>
                  <a:pt x="15200" y="21600"/>
                </a:lnTo>
                <a:lnTo>
                  <a:pt x="16400" y="21262"/>
                </a:lnTo>
                <a:lnTo>
                  <a:pt x="16800" y="21262"/>
                </a:lnTo>
                <a:lnTo>
                  <a:pt x="16800" y="20250"/>
                </a:lnTo>
                <a:lnTo>
                  <a:pt x="17200" y="19912"/>
                </a:lnTo>
                <a:lnTo>
                  <a:pt x="17200" y="19575"/>
                </a:lnTo>
                <a:lnTo>
                  <a:pt x="18000" y="18900"/>
                </a:lnTo>
                <a:lnTo>
                  <a:pt x="18800" y="18900"/>
                </a:lnTo>
                <a:lnTo>
                  <a:pt x="18800" y="18562"/>
                </a:lnTo>
                <a:lnTo>
                  <a:pt x="19200" y="18562"/>
                </a:lnTo>
                <a:lnTo>
                  <a:pt x="19200" y="17887"/>
                </a:lnTo>
                <a:lnTo>
                  <a:pt x="18800" y="17550"/>
                </a:lnTo>
                <a:lnTo>
                  <a:pt x="18800" y="15188"/>
                </a:lnTo>
                <a:lnTo>
                  <a:pt x="19200" y="14850"/>
                </a:lnTo>
                <a:lnTo>
                  <a:pt x="19600" y="14850"/>
                </a:lnTo>
                <a:lnTo>
                  <a:pt x="20400" y="14512"/>
                </a:lnTo>
                <a:lnTo>
                  <a:pt x="21200" y="13837"/>
                </a:lnTo>
                <a:lnTo>
                  <a:pt x="21200" y="13500"/>
                </a:lnTo>
                <a:lnTo>
                  <a:pt x="21600" y="13500"/>
                </a:lnTo>
                <a:lnTo>
                  <a:pt x="21600" y="12150"/>
                </a:lnTo>
                <a:lnTo>
                  <a:pt x="21200" y="11813"/>
                </a:lnTo>
                <a:lnTo>
                  <a:pt x="20800" y="11137"/>
                </a:lnTo>
                <a:lnTo>
                  <a:pt x="20800" y="10800"/>
                </a:lnTo>
                <a:lnTo>
                  <a:pt x="20400" y="10800"/>
                </a:lnTo>
                <a:lnTo>
                  <a:pt x="20400" y="8437"/>
                </a:lnTo>
                <a:lnTo>
                  <a:pt x="20800" y="8100"/>
                </a:lnTo>
                <a:lnTo>
                  <a:pt x="21200" y="7088"/>
                </a:lnTo>
                <a:lnTo>
                  <a:pt x="21200" y="6412"/>
                </a:lnTo>
                <a:lnTo>
                  <a:pt x="21600" y="5737"/>
                </a:lnTo>
                <a:lnTo>
                  <a:pt x="21600" y="5062"/>
                </a:lnTo>
                <a:lnTo>
                  <a:pt x="21200" y="4725"/>
                </a:lnTo>
                <a:lnTo>
                  <a:pt x="21200" y="4388"/>
                </a:lnTo>
                <a:lnTo>
                  <a:pt x="20800" y="4050"/>
                </a:lnTo>
                <a:lnTo>
                  <a:pt x="20800" y="3712"/>
                </a:lnTo>
                <a:lnTo>
                  <a:pt x="20000" y="3038"/>
                </a:lnTo>
                <a:lnTo>
                  <a:pt x="19600" y="3038"/>
                </a:lnTo>
                <a:lnTo>
                  <a:pt x="19600" y="2700"/>
                </a:lnTo>
                <a:lnTo>
                  <a:pt x="16400" y="2700"/>
                </a:lnTo>
                <a:lnTo>
                  <a:pt x="16000" y="2363"/>
                </a:lnTo>
                <a:lnTo>
                  <a:pt x="15600" y="2363"/>
                </a:lnTo>
                <a:lnTo>
                  <a:pt x="15600" y="2025"/>
                </a:lnTo>
                <a:lnTo>
                  <a:pt x="15200" y="1688"/>
                </a:lnTo>
                <a:lnTo>
                  <a:pt x="15200" y="1350"/>
                </a:lnTo>
                <a:lnTo>
                  <a:pt x="14800" y="1013"/>
                </a:lnTo>
                <a:lnTo>
                  <a:pt x="14800" y="675"/>
                </a:lnTo>
                <a:lnTo>
                  <a:pt x="14400" y="338"/>
                </a:lnTo>
                <a:lnTo>
                  <a:pt x="14000" y="338"/>
                </a:lnTo>
                <a:lnTo>
                  <a:pt x="13200" y="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88" name="Freeform 391"/>
          <p:cNvSpPr/>
          <p:nvPr/>
        </p:nvSpPr>
        <p:spPr>
          <a:xfrm>
            <a:off x="7278175" y="5263743"/>
            <a:ext cx="187555" cy="184028"/>
          </a:xfrm>
          <a:custGeom>
            <a:avLst/>
            <a:gdLst/>
            <a:ahLst/>
            <a:cxnLst>
              <a:cxn ang="0">
                <a:pos x="wd2" y="hd2"/>
              </a:cxn>
              <a:cxn ang="5400000">
                <a:pos x="wd2" y="hd2"/>
              </a:cxn>
              <a:cxn ang="10800000">
                <a:pos x="wd2" y="hd2"/>
              </a:cxn>
              <a:cxn ang="16200000">
                <a:pos x="wd2" y="hd2"/>
              </a:cxn>
            </a:cxnLst>
            <a:rect l="0" t="0" r="r" b="b"/>
            <a:pathLst>
              <a:path w="21600" h="21600" extrusionOk="0">
                <a:moveTo>
                  <a:pt x="13200" y="0"/>
                </a:moveTo>
                <a:lnTo>
                  <a:pt x="13200" y="338"/>
                </a:lnTo>
                <a:lnTo>
                  <a:pt x="12800" y="675"/>
                </a:lnTo>
                <a:lnTo>
                  <a:pt x="12400" y="1350"/>
                </a:lnTo>
                <a:lnTo>
                  <a:pt x="12400" y="1688"/>
                </a:lnTo>
                <a:lnTo>
                  <a:pt x="9600" y="1688"/>
                </a:lnTo>
                <a:lnTo>
                  <a:pt x="9600" y="2363"/>
                </a:lnTo>
                <a:lnTo>
                  <a:pt x="9200" y="2363"/>
                </a:lnTo>
                <a:lnTo>
                  <a:pt x="9600" y="2700"/>
                </a:lnTo>
                <a:lnTo>
                  <a:pt x="9600" y="3038"/>
                </a:lnTo>
                <a:lnTo>
                  <a:pt x="9200" y="3375"/>
                </a:lnTo>
                <a:lnTo>
                  <a:pt x="9200" y="3712"/>
                </a:lnTo>
                <a:lnTo>
                  <a:pt x="8800" y="4050"/>
                </a:lnTo>
                <a:lnTo>
                  <a:pt x="8000" y="4050"/>
                </a:lnTo>
                <a:lnTo>
                  <a:pt x="8000" y="4388"/>
                </a:lnTo>
                <a:lnTo>
                  <a:pt x="6800" y="4388"/>
                </a:lnTo>
                <a:lnTo>
                  <a:pt x="6800" y="4725"/>
                </a:lnTo>
                <a:lnTo>
                  <a:pt x="6400" y="4725"/>
                </a:lnTo>
                <a:lnTo>
                  <a:pt x="6400" y="6412"/>
                </a:lnTo>
                <a:lnTo>
                  <a:pt x="6000" y="6412"/>
                </a:lnTo>
                <a:lnTo>
                  <a:pt x="5600" y="6750"/>
                </a:lnTo>
                <a:lnTo>
                  <a:pt x="4400" y="6750"/>
                </a:lnTo>
                <a:lnTo>
                  <a:pt x="4000" y="7088"/>
                </a:lnTo>
                <a:lnTo>
                  <a:pt x="3200" y="6750"/>
                </a:lnTo>
                <a:lnTo>
                  <a:pt x="2000" y="6750"/>
                </a:lnTo>
                <a:lnTo>
                  <a:pt x="1600" y="7088"/>
                </a:lnTo>
                <a:lnTo>
                  <a:pt x="800" y="7088"/>
                </a:lnTo>
                <a:lnTo>
                  <a:pt x="0" y="7425"/>
                </a:lnTo>
                <a:lnTo>
                  <a:pt x="800" y="8775"/>
                </a:lnTo>
                <a:lnTo>
                  <a:pt x="1200" y="10125"/>
                </a:lnTo>
                <a:lnTo>
                  <a:pt x="1200" y="12487"/>
                </a:lnTo>
                <a:lnTo>
                  <a:pt x="1600" y="12825"/>
                </a:lnTo>
                <a:lnTo>
                  <a:pt x="1600" y="13163"/>
                </a:lnTo>
                <a:lnTo>
                  <a:pt x="2000" y="13163"/>
                </a:lnTo>
                <a:lnTo>
                  <a:pt x="2400" y="13500"/>
                </a:lnTo>
                <a:lnTo>
                  <a:pt x="3200" y="13500"/>
                </a:lnTo>
                <a:lnTo>
                  <a:pt x="3200" y="13837"/>
                </a:lnTo>
                <a:lnTo>
                  <a:pt x="3600" y="14175"/>
                </a:lnTo>
                <a:lnTo>
                  <a:pt x="3600" y="15525"/>
                </a:lnTo>
                <a:lnTo>
                  <a:pt x="4000" y="15862"/>
                </a:lnTo>
                <a:lnTo>
                  <a:pt x="5600" y="15862"/>
                </a:lnTo>
                <a:lnTo>
                  <a:pt x="6000" y="16200"/>
                </a:lnTo>
                <a:lnTo>
                  <a:pt x="6000" y="17550"/>
                </a:lnTo>
                <a:lnTo>
                  <a:pt x="6400" y="17887"/>
                </a:lnTo>
                <a:lnTo>
                  <a:pt x="6400" y="18562"/>
                </a:lnTo>
                <a:lnTo>
                  <a:pt x="8000" y="18562"/>
                </a:lnTo>
                <a:lnTo>
                  <a:pt x="8000" y="18900"/>
                </a:lnTo>
                <a:lnTo>
                  <a:pt x="8400" y="18900"/>
                </a:lnTo>
                <a:lnTo>
                  <a:pt x="9600" y="19237"/>
                </a:lnTo>
                <a:lnTo>
                  <a:pt x="10800" y="19912"/>
                </a:lnTo>
                <a:lnTo>
                  <a:pt x="11600" y="19912"/>
                </a:lnTo>
                <a:lnTo>
                  <a:pt x="12400" y="20587"/>
                </a:lnTo>
                <a:lnTo>
                  <a:pt x="12800" y="20587"/>
                </a:lnTo>
                <a:lnTo>
                  <a:pt x="13200" y="20925"/>
                </a:lnTo>
                <a:lnTo>
                  <a:pt x="13200" y="21262"/>
                </a:lnTo>
                <a:lnTo>
                  <a:pt x="13600" y="21262"/>
                </a:lnTo>
                <a:lnTo>
                  <a:pt x="13600" y="21600"/>
                </a:lnTo>
                <a:lnTo>
                  <a:pt x="15200" y="21600"/>
                </a:lnTo>
                <a:lnTo>
                  <a:pt x="16400" y="21262"/>
                </a:lnTo>
                <a:lnTo>
                  <a:pt x="16800" y="21262"/>
                </a:lnTo>
                <a:lnTo>
                  <a:pt x="16800" y="20250"/>
                </a:lnTo>
                <a:lnTo>
                  <a:pt x="17200" y="19912"/>
                </a:lnTo>
                <a:lnTo>
                  <a:pt x="17200" y="19575"/>
                </a:lnTo>
                <a:lnTo>
                  <a:pt x="18000" y="18900"/>
                </a:lnTo>
                <a:lnTo>
                  <a:pt x="18800" y="18900"/>
                </a:lnTo>
                <a:lnTo>
                  <a:pt x="18800" y="18562"/>
                </a:lnTo>
                <a:lnTo>
                  <a:pt x="19200" y="18562"/>
                </a:lnTo>
                <a:lnTo>
                  <a:pt x="19200" y="17887"/>
                </a:lnTo>
                <a:lnTo>
                  <a:pt x="18800" y="17550"/>
                </a:lnTo>
                <a:lnTo>
                  <a:pt x="18800" y="15188"/>
                </a:lnTo>
                <a:lnTo>
                  <a:pt x="19200" y="14850"/>
                </a:lnTo>
                <a:lnTo>
                  <a:pt x="19600" y="14850"/>
                </a:lnTo>
                <a:lnTo>
                  <a:pt x="20400" y="14512"/>
                </a:lnTo>
                <a:lnTo>
                  <a:pt x="21200" y="13837"/>
                </a:lnTo>
                <a:lnTo>
                  <a:pt x="21200" y="13500"/>
                </a:lnTo>
                <a:lnTo>
                  <a:pt x="21600" y="13500"/>
                </a:lnTo>
                <a:lnTo>
                  <a:pt x="21600" y="12150"/>
                </a:lnTo>
                <a:lnTo>
                  <a:pt x="21200" y="11813"/>
                </a:lnTo>
                <a:lnTo>
                  <a:pt x="20800" y="11137"/>
                </a:lnTo>
                <a:lnTo>
                  <a:pt x="20800" y="10800"/>
                </a:lnTo>
                <a:lnTo>
                  <a:pt x="20400" y="10800"/>
                </a:lnTo>
                <a:lnTo>
                  <a:pt x="20400" y="8437"/>
                </a:lnTo>
                <a:lnTo>
                  <a:pt x="20800" y="8100"/>
                </a:lnTo>
                <a:lnTo>
                  <a:pt x="21200" y="7088"/>
                </a:lnTo>
                <a:lnTo>
                  <a:pt x="21200" y="6412"/>
                </a:lnTo>
                <a:lnTo>
                  <a:pt x="21600" y="5737"/>
                </a:lnTo>
                <a:lnTo>
                  <a:pt x="21600" y="5062"/>
                </a:lnTo>
                <a:lnTo>
                  <a:pt x="21200" y="4725"/>
                </a:lnTo>
                <a:lnTo>
                  <a:pt x="21200" y="4388"/>
                </a:lnTo>
                <a:lnTo>
                  <a:pt x="20800" y="4050"/>
                </a:lnTo>
                <a:lnTo>
                  <a:pt x="20800" y="3712"/>
                </a:lnTo>
                <a:lnTo>
                  <a:pt x="20000" y="3038"/>
                </a:lnTo>
                <a:lnTo>
                  <a:pt x="19600" y="3038"/>
                </a:lnTo>
                <a:lnTo>
                  <a:pt x="19600" y="2700"/>
                </a:lnTo>
                <a:lnTo>
                  <a:pt x="16400" y="2700"/>
                </a:lnTo>
                <a:lnTo>
                  <a:pt x="16000" y="2363"/>
                </a:lnTo>
                <a:lnTo>
                  <a:pt x="15600" y="2363"/>
                </a:lnTo>
                <a:lnTo>
                  <a:pt x="15600" y="2025"/>
                </a:lnTo>
                <a:lnTo>
                  <a:pt x="15200" y="1688"/>
                </a:lnTo>
                <a:lnTo>
                  <a:pt x="15200" y="1350"/>
                </a:lnTo>
                <a:lnTo>
                  <a:pt x="14800" y="1013"/>
                </a:lnTo>
                <a:lnTo>
                  <a:pt x="14800" y="675"/>
                </a:lnTo>
                <a:lnTo>
                  <a:pt x="14400" y="338"/>
                </a:lnTo>
                <a:lnTo>
                  <a:pt x="14000" y="338"/>
                </a:lnTo>
                <a:lnTo>
                  <a:pt x="13200" y="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89" name="Freeform 392"/>
          <p:cNvSpPr/>
          <p:nvPr/>
        </p:nvSpPr>
        <p:spPr>
          <a:xfrm>
            <a:off x="6232733" y="4219967"/>
            <a:ext cx="270912" cy="330674"/>
          </a:xfrm>
          <a:custGeom>
            <a:avLst/>
            <a:gdLst/>
            <a:ahLst/>
            <a:cxnLst>
              <a:cxn ang="0">
                <a:pos x="wd2" y="hd2"/>
              </a:cxn>
              <a:cxn ang="5400000">
                <a:pos x="wd2" y="hd2"/>
              </a:cxn>
              <a:cxn ang="10800000">
                <a:pos x="wd2" y="hd2"/>
              </a:cxn>
              <a:cxn ang="16200000">
                <a:pos x="wd2" y="hd2"/>
              </a:cxn>
            </a:cxnLst>
            <a:rect l="0" t="0" r="r" b="b"/>
            <a:pathLst>
              <a:path w="21600" h="21600" extrusionOk="0">
                <a:moveTo>
                  <a:pt x="15785" y="0"/>
                </a:moveTo>
                <a:lnTo>
                  <a:pt x="15785" y="751"/>
                </a:lnTo>
                <a:lnTo>
                  <a:pt x="15508" y="1503"/>
                </a:lnTo>
                <a:lnTo>
                  <a:pt x="15231" y="1690"/>
                </a:lnTo>
                <a:lnTo>
                  <a:pt x="15231" y="1878"/>
                </a:lnTo>
                <a:lnTo>
                  <a:pt x="14954" y="2254"/>
                </a:lnTo>
                <a:lnTo>
                  <a:pt x="14677" y="2442"/>
                </a:lnTo>
                <a:lnTo>
                  <a:pt x="14677" y="2630"/>
                </a:lnTo>
                <a:lnTo>
                  <a:pt x="14400" y="2817"/>
                </a:lnTo>
                <a:lnTo>
                  <a:pt x="9692" y="2817"/>
                </a:lnTo>
                <a:lnTo>
                  <a:pt x="9692" y="3005"/>
                </a:lnTo>
                <a:lnTo>
                  <a:pt x="9415" y="3005"/>
                </a:lnTo>
                <a:lnTo>
                  <a:pt x="9415" y="3193"/>
                </a:lnTo>
                <a:lnTo>
                  <a:pt x="9138" y="3193"/>
                </a:lnTo>
                <a:lnTo>
                  <a:pt x="9138" y="4696"/>
                </a:lnTo>
                <a:lnTo>
                  <a:pt x="9415" y="5447"/>
                </a:lnTo>
                <a:lnTo>
                  <a:pt x="9692" y="5823"/>
                </a:lnTo>
                <a:lnTo>
                  <a:pt x="9692" y="7513"/>
                </a:lnTo>
                <a:lnTo>
                  <a:pt x="9415" y="7513"/>
                </a:lnTo>
                <a:lnTo>
                  <a:pt x="9415" y="7701"/>
                </a:lnTo>
                <a:lnTo>
                  <a:pt x="9138" y="7701"/>
                </a:lnTo>
                <a:lnTo>
                  <a:pt x="8862" y="7513"/>
                </a:lnTo>
                <a:lnTo>
                  <a:pt x="8308" y="7513"/>
                </a:lnTo>
                <a:lnTo>
                  <a:pt x="8031" y="7325"/>
                </a:lnTo>
                <a:lnTo>
                  <a:pt x="7200" y="7325"/>
                </a:lnTo>
                <a:lnTo>
                  <a:pt x="7200" y="7513"/>
                </a:lnTo>
                <a:lnTo>
                  <a:pt x="6923" y="7513"/>
                </a:lnTo>
                <a:lnTo>
                  <a:pt x="6646" y="7701"/>
                </a:lnTo>
                <a:lnTo>
                  <a:pt x="6369" y="8077"/>
                </a:lnTo>
                <a:lnTo>
                  <a:pt x="6369" y="8264"/>
                </a:lnTo>
                <a:lnTo>
                  <a:pt x="6092" y="8640"/>
                </a:lnTo>
                <a:lnTo>
                  <a:pt x="6092" y="8828"/>
                </a:lnTo>
                <a:lnTo>
                  <a:pt x="5815" y="9203"/>
                </a:lnTo>
                <a:lnTo>
                  <a:pt x="5815" y="9579"/>
                </a:lnTo>
                <a:lnTo>
                  <a:pt x="6092" y="10330"/>
                </a:lnTo>
                <a:lnTo>
                  <a:pt x="6092" y="10894"/>
                </a:lnTo>
                <a:lnTo>
                  <a:pt x="5815" y="10894"/>
                </a:lnTo>
                <a:lnTo>
                  <a:pt x="5815" y="11270"/>
                </a:lnTo>
                <a:lnTo>
                  <a:pt x="3877" y="11270"/>
                </a:lnTo>
                <a:lnTo>
                  <a:pt x="3323" y="11082"/>
                </a:lnTo>
                <a:lnTo>
                  <a:pt x="1385" y="11082"/>
                </a:lnTo>
                <a:lnTo>
                  <a:pt x="1108" y="10894"/>
                </a:lnTo>
                <a:lnTo>
                  <a:pt x="554" y="10894"/>
                </a:lnTo>
                <a:lnTo>
                  <a:pt x="277" y="10706"/>
                </a:lnTo>
                <a:lnTo>
                  <a:pt x="277" y="11833"/>
                </a:lnTo>
                <a:lnTo>
                  <a:pt x="0" y="12397"/>
                </a:lnTo>
                <a:lnTo>
                  <a:pt x="0" y="14087"/>
                </a:lnTo>
                <a:lnTo>
                  <a:pt x="277" y="14463"/>
                </a:lnTo>
                <a:lnTo>
                  <a:pt x="277" y="15026"/>
                </a:lnTo>
                <a:lnTo>
                  <a:pt x="554" y="15026"/>
                </a:lnTo>
                <a:lnTo>
                  <a:pt x="831" y="15214"/>
                </a:lnTo>
                <a:lnTo>
                  <a:pt x="831" y="15965"/>
                </a:lnTo>
                <a:lnTo>
                  <a:pt x="1108" y="16153"/>
                </a:lnTo>
                <a:lnTo>
                  <a:pt x="1108" y="17280"/>
                </a:lnTo>
                <a:lnTo>
                  <a:pt x="831" y="17656"/>
                </a:lnTo>
                <a:lnTo>
                  <a:pt x="831" y="18407"/>
                </a:lnTo>
                <a:lnTo>
                  <a:pt x="1662" y="18407"/>
                </a:lnTo>
                <a:lnTo>
                  <a:pt x="1938" y="18219"/>
                </a:lnTo>
                <a:lnTo>
                  <a:pt x="2769" y="18219"/>
                </a:lnTo>
                <a:lnTo>
                  <a:pt x="2769" y="18407"/>
                </a:lnTo>
                <a:lnTo>
                  <a:pt x="3046" y="18595"/>
                </a:lnTo>
                <a:lnTo>
                  <a:pt x="3323" y="18970"/>
                </a:lnTo>
                <a:lnTo>
                  <a:pt x="3600" y="19158"/>
                </a:lnTo>
                <a:lnTo>
                  <a:pt x="3877" y="19158"/>
                </a:lnTo>
                <a:lnTo>
                  <a:pt x="4154" y="19346"/>
                </a:lnTo>
                <a:lnTo>
                  <a:pt x="4985" y="19346"/>
                </a:lnTo>
                <a:lnTo>
                  <a:pt x="4985" y="19534"/>
                </a:lnTo>
                <a:lnTo>
                  <a:pt x="5815" y="20097"/>
                </a:lnTo>
                <a:lnTo>
                  <a:pt x="6092" y="20661"/>
                </a:lnTo>
                <a:lnTo>
                  <a:pt x="6369" y="20849"/>
                </a:lnTo>
                <a:lnTo>
                  <a:pt x="6369" y="21037"/>
                </a:lnTo>
                <a:lnTo>
                  <a:pt x="6646" y="21037"/>
                </a:lnTo>
                <a:lnTo>
                  <a:pt x="7200" y="21412"/>
                </a:lnTo>
                <a:lnTo>
                  <a:pt x="7754" y="21600"/>
                </a:lnTo>
                <a:lnTo>
                  <a:pt x="8031" y="21412"/>
                </a:lnTo>
                <a:lnTo>
                  <a:pt x="8308" y="21037"/>
                </a:lnTo>
                <a:lnTo>
                  <a:pt x="8585" y="20849"/>
                </a:lnTo>
                <a:lnTo>
                  <a:pt x="8862" y="20473"/>
                </a:lnTo>
                <a:lnTo>
                  <a:pt x="9138" y="20285"/>
                </a:lnTo>
                <a:lnTo>
                  <a:pt x="9138" y="20097"/>
                </a:lnTo>
                <a:lnTo>
                  <a:pt x="9415" y="20097"/>
                </a:lnTo>
                <a:lnTo>
                  <a:pt x="9692" y="19910"/>
                </a:lnTo>
                <a:lnTo>
                  <a:pt x="10523" y="19910"/>
                </a:lnTo>
                <a:lnTo>
                  <a:pt x="11077" y="20285"/>
                </a:lnTo>
                <a:lnTo>
                  <a:pt x="11354" y="20285"/>
                </a:lnTo>
                <a:lnTo>
                  <a:pt x="11631" y="20473"/>
                </a:lnTo>
                <a:lnTo>
                  <a:pt x="12185" y="20473"/>
                </a:lnTo>
                <a:lnTo>
                  <a:pt x="12738" y="20661"/>
                </a:lnTo>
                <a:lnTo>
                  <a:pt x="14954" y="20661"/>
                </a:lnTo>
                <a:lnTo>
                  <a:pt x="16062" y="20849"/>
                </a:lnTo>
                <a:lnTo>
                  <a:pt x="20492" y="20849"/>
                </a:lnTo>
                <a:lnTo>
                  <a:pt x="20769" y="20661"/>
                </a:lnTo>
                <a:lnTo>
                  <a:pt x="21323" y="20661"/>
                </a:lnTo>
                <a:lnTo>
                  <a:pt x="21323" y="20473"/>
                </a:lnTo>
                <a:lnTo>
                  <a:pt x="21600" y="20285"/>
                </a:lnTo>
                <a:lnTo>
                  <a:pt x="21600" y="19534"/>
                </a:lnTo>
                <a:lnTo>
                  <a:pt x="21323" y="19158"/>
                </a:lnTo>
                <a:lnTo>
                  <a:pt x="21323" y="18970"/>
                </a:lnTo>
                <a:lnTo>
                  <a:pt x="21046" y="18970"/>
                </a:lnTo>
                <a:lnTo>
                  <a:pt x="21046" y="18783"/>
                </a:lnTo>
                <a:lnTo>
                  <a:pt x="20215" y="18783"/>
                </a:lnTo>
                <a:lnTo>
                  <a:pt x="20215" y="18595"/>
                </a:lnTo>
                <a:lnTo>
                  <a:pt x="19662" y="18595"/>
                </a:lnTo>
                <a:lnTo>
                  <a:pt x="19385" y="18407"/>
                </a:lnTo>
                <a:lnTo>
                  <a:pt x="19108" y="18031"/>
                </a:lnTo>
                <a:lnTo>
                  <a:pt x="19108" y="17468"/>
                </a:lnTo>
                <a:lnTo>
                  <a:pt x="18831" y="17280"/>
                </a:lnTo>
                <a:lnTo>
                  <a:pt x="18831" y="14838"/>
                </a:lnTo>
                <a:lnTo>
                  <a:pt x="19385" y="13336"/>
                </a:lnTo>
                <a:lnTo>
                  <a:pt x="19662" y="11833"/>
                </a:lnTo>
                <a:lnTo>
                  <a:pt x="19662" y="11082"/>
                </a:lnTo>
                <a:lnTo>
                  <a:pt x="19938" y="10330"/>
                </a:lnTo>
                <a:lnTo>
                  <a:pt x="19938" y="8264"/>
                </a:lnTo>
                <a:lnTo>
                  <a:pt x="19662" y="8077"/>
                </a:lnTo>
                <a:lnTo>
                  <a:pt x="19662" y="7701"/>
                </a:lnTo>
                <a:lnTo>
                  <a:pt x="19108" y="7513"/>
                </a:lnTo>
                <a:lnTo>
                  <a:pt x="18831" y="7325"/>
                </a:lnTo>
                <a:lnTo>
                  <a:pt x="18831" y="7137"/>
                </a:lnTo>
                <a:lnTo>
                  <a:pt x="18554" y="7137"/>
                </a:lnTo>
                <a:lnTo>
                  <a:pt x="18554" y="5071"/>
                </a:lnTo>
                <a:lnTo>
                  <a:pt x="18831" y="5071"/>
                </a:lnTo>
                <a:lnTo>
                  <a:pt x="18831" y="4883"/>
                </a:lnTo>
                <a:lnTo>
                  <a:pt x="20215" y="4883"/>
                </a:lnTo>
                <a:lnTo>
                  <a:pt x="20215" y="3381"/>
                </a:lnTo>
                <a:lnTo>
                  <a:pt x="15785" y="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90" name="Freeform 393"/>
          <p:cNvSpPr/>
          <p:nvPr/>
        </p:nvSpPr>
        <p:spPr>
          <a:xfrm>
            <a:off x="6232733" y="4219967"/>
            <a:ext cx="270912" cy="330674"/>
          </a:xfrm>
          <a:custGeom>
            <a:avLst/>
            <a:gdLst/>
            <a:ahLst/>
            <a:cxnLst>
              <a:cxn ang="0">
                <a:pos x="wd2" y="hd2"/>
              </a:cxn>
              <a:cxn ang="5400000">
                <a:pos x="wd2" y="hd2"/>
              </a:cxn>
              <a:cxn ang="10800000">
                <a:pos x="wd2" y="hd2"/>
              </a:cxn>
              <a:cxn ang="16200000">
                <a:pos x="wd2" y="hd2"/>
              </a:cxn>
            </a:cxnLst>
            <a:rect l="0" t="0" r="r" b="b"/>
            <a:pathLst>
              <a:path w="21600" h="21600" extrusionOk="0">
                <a:moveTo>
                  <a:pt x="15785" y="0"/>
                </a:moveTo>
                <a:lnTo>
                  <a:pt x="15785" y="751"/>
                </a:lnTo>
                <a:lnTo>
                  <a:pt x="15508" y="1503"/>
                </a:lnTo>
                <a:lnTo>
                  <a:pt x="15231" y="1690"/>
                </a:lnTo>
                <a:lnTo>
                  <a:pt x="15231" y="1878"/>
                </a:lnTo>
                <a:lnTo>
                  <a:pt x="14954" y="2254"/>
                </a:lnTo>
                <a:lnTo>
                  <a:pt x="14677" y="2442"/>
                </a:lnTo>
                <a:lnTo>
                  <a:pt x="14677" y="2630"/>
                </a:lnTo>
                <a:lnTo>
                  <a:pt x="14400" y="2817"/>
                </a:lnTo>
                <a:lnTo>
                  <a:pt x="9692" y="2817"/>
                </a:lnTo>
                <a:lnTo>
                  <a:pt x="9692" y="3005"/>
                </a:lnTo>
                <a:lnTo>
                  <a:pt x="9415" y="3005"/>
                </a:lnTo>
                <a:lnTo>
                  <a:pt x="9415" y="3193"/>
                </a:lnTo>
                <a:lnTo>
                  <a:pt x="9138" y="3193"/>
                </a:lnTo>
                <a:lnTo>
                  <a:pt x="9138" y="4696"/>
                </a:lnTo>
                <a:lnTo>
                  <a:pt x="9415" y="5447"/>
                </a:lnTo>
                <a:lnTo>
                  <a:pt x="9692" y="5823"/>
                </a:lnTo>
                <a:lnTo>
                  <a:pt x="9692" y="7513"/>
                </a:lnTo>
                <a:lnTo>
                  <a:pt x="9415" y="7513"/>
                </a:lnTo>
                <a:lnTo>
                  <a:pt x="9415" y="7701"/>
                </a:lnTo>
                <a:lnTo>
                  <a:pt x="9138" y="7701"/>
                </a:lnTo>
                <a:lnTo>
                  <a:pt x="8862" y="7513"/>
                </a:lnTo>
                <a:lnTo>
                  <a:pt x="8308" y="7513"/>
                </a:lnTo>
                <a:lnTo>
                  <a:pt x="8031" y="7325"/>
                </a:lnTo>
                <a:lnTo>
                  <a:pt x="7200" y="7325"/>
                </a:lnTo>
                <a:lnTo>
                  <a:pt x="7200" y="7513"/>
                </a:lnTo>
                <a:lnTo>
                  <a:pt x="6923" y="7513"/>
                </a:lnTo>
                <a:lnTo>
                  <a:pt x="6646" y="7701"/>
                </a:lnTo>
                <a:lnTo>
                  <a:pt x="6369" y="8077"/>
                </a:lnTo>
                <a:lnTo>
                  <a:pt x="6369" y="8264"/>
                </a:lnTo>
                <a:lnTo>
                  <a:pt x="6092" y="8640"/>
                </a:lnTo>
                <a:lnTo>
                  <a:pt x="6092" y="8828"/>
                </a:lnTo>
                <a:lnTo>
                  <a:pt x="5815" y="9203"/>
                </a:lnTo>
                <a:lnTo>
                  <a:pt x="5815" y="9579"/>
                </a:lnTo>
                <a:lnTo>
                  <a:pt x="6092" y="10330"/>
                </a:lnTo>
                <a:lnTo>
                  <a:pt x="6092" y="10894"/>
                </a:lnTo>
                <a:lnTo>
                  <a:pt x="5815" y="10894"/>
                </a:lnTo>
                <a:lnTo>
                  <a:pt x="5815" y="11270"/>
                </a:lnTo>
                <a:lnTo>
                  <a:pt x="3877" y="11270"/>
                </a:lnTo>
                <a:lnTo>
                  <a:pt x="3323" y="11082"/>
                </a:lnTo>
                <a:lnTo>
                  <a:pt x="1385" y="11082"/>
                </a:lnTo>
                <a:lnTo>
                  <a:pt x="1108" y="10894"/>
                </a:lnTo>
                <a:lnTo>
                  <a:pt x="554" y="10894"/>
                </a:lnTo>
                <a:lnTo>
                  <a:pt x="277" y="10706"/>
                </a:lnTo>
                <a:lnTo>
                  <a:pt x="277" y="11833"/>
                </a:lnTo>
                <a:lnTo>
                  <a:pt x="0" y="12397"/>
                </a:lnTo>
                <a:lnTo>
                  <a:pt x="0" y="14087"/>
                </a:lnTo>
                <a:lnTo>
                  <a:pt x="277" y="14463"/>
                </a:lnTo>
                <a:lnTo>
                  <a:pt x="277" y="15026"/>
                </a:lnTo>
                <a:lnTo>
                  <a:pt x="554" y="15026"/>
                </a:lnTo>
                <a:lnTo>
                  <a:pt x="831" y="15214"/>
                </a:lnTo>
                <a:lnTo>
                  <a:pt x="831" y="15965"/>
                </a:lnTo>
                <a:lnTo>
                  <a:pt x="1108" y="16153"/>
                </a:lnTo>
                <a:lnTo>
                  <a:pt x="1108" y="17280"/>
                </a:lnTo>
                <a:lnTo>
                  <a:pt x="831" y="17656"/>
                </a:lnTo>
                <a:lnTo>
                  <a:pt x="831" y="18407"/>
                </a:lnTo>
                <a:lnTo>
                  <a:pt x="1662" y="18407"/>
                </a:lnTo>
                <a:lnTo>
                  <a:pt x="1938" y="18219"/>
                </a:lnTo>
                <a:lnTo>
                  <a:pt x="2769" y="18219"/>
                </a:lnTo>
                <a:lnTo>
                  <a:pt x="2769" y="18407"/>
                </a:lnTo>
                <a:lnTo>
                  <a:pt x="3046" y="18595"/>
                </a:lnTo>
                <a:lnTo>
                  <a:pt x="3323" y="18970"/>
                </a:lnTo>
                <a:lnTo>
                  <a:pt x="3600" y="19158"/>
                </a:lnTo>
                <a:lnTo>
                  <a:pt x="3877" y="19158"/>
                </a:lnTo>
                <a:lnTo>
                  <a:pt x="4154" y="19346"/>
                </a:lnTo>
                <a:lnTo>
                  <a:pt x="4985" y="19346"/>
                </a:lnTo>
                <a:lnTo>
                  <a:pt x="4985" y="19534"/>
                </a:lnTo>
                <a:lnTo>
                  <a:pt x="5815" y="20097"/>
                </a:lnTo>
                <a:lnTo>
                  <a:pt x="6092" y="20661"/>
                </a:lnTo>
                <a:lnTo>
                  <a:pt x="6369" y="20849"/>
                </a:lnTo>
                <a:lnTo>
                  <a:pt x="6369" y="21037"/>
                </a:lnTo>
                <a:lnTo>
                  <a:pt x="6646" y="21037"/>
                </a:lnTo>
                <a:lnTo>
                  <a:pt x="7200" y="21412"/>
                </a:lnTo>
                <a:lnTo>
                  <a:pt x="7754" y="21600"/>
                </a:lnTo>
                <a:lnTo>
                  <a:pt x="8031" y="21412"/>
                </a:lnTo>
                <a:lnTo>
                  <a:pt x="8308" y="21037"/>
                </a:lnTo>
                <a:lnTo>
                  <a:pt x="8585" y="20849"/>
                </a:lnTo>
                <a:lnTo>
                  <a:pt x="8862" y="20473"/>
                </a:lnTo>
                <a:lnTo>
                  <a:pt x="9138" y="20285"/>
                </a:lnTo>
                <a:lnTo>
                  <a:pt x="9138" y="20097"/>
                </a:lnTo>
                <a:lnTo>
                  <a:pt x="9415" y="20097"/>
                </a:lnTo>
                <a:lnTo>
                  <a:pt x="9692" y="19910"/>
                </a:lnTo>
                <a:lnTo>
                  <a:pt x="10523" y="19910"/>
                </a:lnTo>
                <a:lnTo>
                  <a:pt x="11077" y="20285"/>
                </a:lnTo>
                <a:lnTo>
                  <a:pt x="11354" y="20285"/>
                </a:lnTo>
                <a:lnTo>
                  <a:pt x="11631" y="20473"/>
                </a:lnTo>
                <a:lnTo>
                  <a:pt x="12185" y="20473"/>
                </a:lnTo>
                <a:lnTo>
                  <a:pt x="12738" y="20661"/>
                </a:lnTo>
                <a:lnTo>
                  <a:pt x="14954" y="20661"/>
                </a:lnTo>
                <a:lnTo>
                  <a:pt x="16062" y="20849"/>
                </a:lnTo>
                <a:lnTo>
                  <a:pt x="20492" y="20849"/>
                </a:lnTo>
                <a:lnTo>
                  <a:pt x="20769" y="20661"/>
                </a:lnTo>
                <a:lnTo>
                  <a:pt x="21323" y="20661"/>
                </a:lnTo>
                <a:lnTo>
                  <a:pt x="21323" y="20473"/>
                </a:lnTo>
                <a:lnTo>
                  <a:pt x="21600" y="20285"/>
                </a:lnTo>
                <a:lnTo>
                  <a:pt x="21600" y="19534"/>
                </a:lnTo>
                <a:lnTo>
                  <a:pt x="21323" y="19158"/>
                </a:lnTo>
                <a:lnTo>
                  <a:pt x="21323" y="18970"/>
                </a:lnTo>
                <a:lnTo>
                  <a:pt x="21046" y="18970"/>
                </a:lnTo>
                <a:lnTo>
                  <a:pt x="21046" y="18783"/>
                </a:lnTo>
                <a:lnTo>
                  <a:pt x="20215" y="18783"/>
                </a:lnTo>
                <a:lnTo>
                  <a:pt x="20215" y="18595"/>
                </a:lnTo>
                <a:lnTo>
                  <a:pt x="19662" y="18595"/>
                </a:lnTo>
                <a:lnTo>
                  <a:pt x="19385" y="18407"/>
                </a:lnTo>
                <a:lnTo>
                  <a:pt x="19108" y="18031"/>
                </a:lnTo>
                <a:lnTo>
                  <a:pt x="19108" y="17468"/>
                </a:lnTo>
                <a:lnTo>
                  <a:pt x="18831" y="17280"/>
                </a:lnTo>
                <a:lnTo>
                  <a:pt x="18831" y="14838"/>
                </a:lnTo>
                <a:lnTo>
                  <a:pt x="19385" y="13336"/>
                </a:lnTo>
                <a:lnTo>
                  <a:pt x="19662" y="11833"/>
                </a:lnTo>
                <a:lnTo>
                  <a:pt x="19662" y="11082"/>
                </a:lnTo>
                <a:lnTo>
                  <a:pt x="19938" y="10330"/>
                </a:lnTo>
                <a:lnTo>
                  <a:pt x="19938" y="8264"/>
                </a:lnTo>
                <a:lnTo>
                  <a:pt x="19662" y="8077"/>
                </a:lnTo>
                <a:lnTo>
                  <a:pt x="19662" y="7701"/>
                </a:lnTo>
                <a:lnTo>
                  <a:pt x="19108" y="7513"/>
                </a:lnTo>
                <a:lnTo>
                  <a:pt x="18831" y="7325"/>
                </a:lnTo>
                <a:lnTo>
                  <a:pt x="18831" y="7137"/>
                </a:lnTo>
                <a:lnTo>
                  <a:pt x="18554" y="7137"/>
                </a:lnTo>
                <a:lnTo>
                  <a:pt x="18554" y="5071"/>
                </a:lnTo>
                <a:lnTo>
                  <a:pt x="18831" y="5071"/>
                </a:lnTo>
                <a:lnTo>
                  <a:pt x="18831" y="4883"/>
                </a:lnTo>
                <a:lnTo>
                  <a:pt x="20215" y="4883"/>
                </a:lnTo>
                <a:lnTo>
                  <a:pt x="20215" y="3381"/>
                </a:lnTo>
                <a:lnTo>
                  <a:pt x="15785" y="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91" name="Freeform 394"/>
          <p:cNvSpPr/>
          <p:nvPr/>
        </p:nvSpPr>
        <p:spPr>
          <a:xfrm>
            <a:off x="6927378" y="4806551"/>
            <a:ext cx="180610" cy="209907"/>
          </a:xfrm>
          <a:custGeom>
            <a:avLst/>
            <a:gdLst/>
            <a:ahLst/>
            <a:cxnLst>
              <a:cxn ang="0">
                <a:pos x="wd2" y="hd2"/>
              </a:cxn>
              <a:cxn ang="5400000">
                <a:pos x="wd2" y="hd2"/>
              </a:cxn>
              <a:cxn ang="10800000">
                <a:pos x="wd2" y="hd2"/>
              </a:cxn>
              <a:cxn ang="16200000">
                <a:pos x="wd2" y="hd2"/>
              </a:cxn>
            </a:cxnLst>
            <a:rect l="0" t="0" r="r" b="b"/>
            <a:pathLst>
              <a:path w="21600" h="21600" extrusionOk="0">
                <a:moveTo>
                  <a:pt x="0" y="19825"/>
                </a:moveTo>
                <a:lnTo>
                  <a:pt x="831" y="19233"/>
                </a:lnTo>
                <a:lnTo>
                  <a:pt x="831" y="18937"/>
                </a:lnTo>
                <a:lnTo>
                  <a:pt x="1246" y="18345"/>
                </a:lnTo>
                <a:lnTo>
                  <a:pt x="1662" y="18049"/>
                </a:lnTo>
                <a:lnTo>
                  <a:pt x="1662" y="17753"/>
                </a:lnTo>
                <a:lnTo>
                  <a:pt x="2077" y="17458"/>
                </a:lnTo>
                <a:lnTo>
                  <a:pt x="2077" y="16866"/>
                </a:lnTo>
                <a:lnTo>
                  <a:pt x="1662" y="16866"/>
                </a:lnTo>
                <a:lnTo>
                  <a:pt x="1246" y="16570"/>
                </a:lnTo>
                <a:lnTo>
                  <a:pt x="831" y="16570"/>
                </a:lnTo>
                <a:lnTo>
                  <a:pt x="415" y="16274"/>
                </a:lnTo>
                <a:lnTo>
                  <a:pt x="415" y="15090"/>
                </a:lnTo>
                <a:lnTo>
                  <a:pt x="831" y="14795"/>
                </a:lnTo>
                <a:lnTo>
                  <a:pt x="1246" y="14795"/>
                </a:lnTo>
                <a:lnTo>
                  <a:pt x="1662" y="14499"/>
                </a:lnTo>
                <a:lnTo>
                  <a:pt x="2492" y="14499"/>
                </a:lnTo>
                <a:lnTo>
                  <a:pt x="3323" y="14203"/>
                </a:lnTo>
                <a:lnTo>
                  <a:pt x="4154" y="14203"/>
                </a:lnTo>
                <a:lnTo>
                  <a:pt x="4154" y="14499"/>
                </a:lnTo>
                <a:lnTo>
                  <a:pt x="4569" y="14795"/>
                </a:lnTo>
                <a:lnTo>
                  <a:pt x="4569" y="15090"/>
                </a:lnTo>
                <a:lnTo>
                  <a:pt x="4985" y="15090"/>
                </a:lnTo>
                <a:lnTo>
                  <a:pt x="4985" y="15386"/>
                </a:lnTo>
                <a:lnTo>
                  <a:pt x="5400" y="15682"/>
                </a:lnTo>
                <a:lnTo>
                  <a:pt x="6231" y="15682"/>
                </a:lnTo>
                <a:lnTo>
                  <a:pt x="6646" y="15386"/>
                </a:lnTo>
                <a:lnTo>
                  <a:pt x="7062" y="15386"/>
                </a:lnTo>
                <a:lnTo>
                  <a:pt x="7477" y="15090"/>
                </a:lnTo>
                <a:lnTo>
                  <a:pt x="7892" y="15090"/>
                </a:lnTo>
                <a:lnTo>
                  <a:pt x="8723" y="14499"/>
                </a:lnTo>
                <a:lnTo>
                  <a:pt x="8723" y="14203"/>
                </a:lnTo>
                <a:lnTo>
                  <a:pt x="9554" y="13611"/>
                </a:lnTo>
                <a:lnTo>
                  <a:pt x="9554" y="13315"/>
                </a:lnTo>
                <a:lnTo>
                  <a:pt x="9969" y="13019"/>
                </a:lnTo>
                <a:lnTo>
                  <a:pt x="9969" y="11540"/>
                </a:lnTo>
                <a:lnTo>
                  <a:pt x="9554" y="11244"/>
                </a:lnTo>
                <a:lnTo>
                  <a:pt x="9554" y="10948"/>
                </a:lnTo>
                <a:lnTo>
                  <a:pt x="8308" y="10060"/>
                </a:lnTo>
                <a:lnTo>
                  <a:pt x="7892" y="10060"/>
                </a:lnTo>
                <a:lnTo>
                  <a:pt x="7892" y="9764"/>
                </a:lnTo>
                <a:lnTo>
                  <a:pt x="7477" y="9468"/>
                </a:lnTo>
                <a:lnTo>
                  <a:pt x="7477" y="9173"/>
                </a:lnTo>
                <a:lnTo>
                  <a:pt x="7062" y="8877"/>
                </a:lnTo>
                <a:lnTo>
                  <a:pt x="7062" y="7989"/>
                </a:lnTo>
                <a:lnTo>
                  <a:pt x="7477" y="7693"/>
                </a:lnTo>
                <a:lnTo>
                  <a:pt x="7477" y="7397"/>
                </a:lnTo>
                <a:lnTo>
                  <a:pt x="7892" y="7101"/>
                </a:lnTo>
                <a:lnTo>
                  <a:pt x="7477" y="6805"/>
                </a:lnTo>
                <a:lnTo>
                  <a:pt x="7477" y="6214"/>
                </a:lnTo>
                <a:lnTo>
                  <a:pt x="7062" y="5918"/>
                </a:lnTo>
                <a:lnTo>
                  <a:pt x="7062" y="5622"/>
                </a:lnTo>
                <a:lnTo>
                  <a:pt x="6231" y="5622"/>
                </a:lnTo>
                <a:lnTo>
                  <a:pt x="5815" y="5918"/>
                </a:lnTo>
                <a:lnTo>
                  <a:pt x="4985" y="5918"/>
                </a:lnTo>
                <a:lnTo>
                  <a:pt x="4985" y="5326"/>
                </a:lnTo>
                <a:lnTo>
                  <a:pt x="4569" y="5326"/>
                </a:lnTo>
                <a:lnTo>
                  <a:pt x="4569" y="5030"/>
                </a:lnTo>
                <a:lnTo>
                  <a:pt x="4985" y="4438"/>
                </a:lnTo>
                <a:lnTo>
                  <a:pt x="4985" y="3847"/>
                </a:lnTo>
                <a:lnTo>
                  <a:pt x="14538" y="2959"/>
                </a:lnTo>
                <a:lnTo>
                  <a:pt x="14954" y="2367"/>
                </a:lnTo>
                <a:lnTo>
                  <a:pt x="15369" y="2071"/>
                </a:lnTo>
                <a:lnTo>
                  <a:pt x="15369" y="1479"/>
                </a:lnTo>
                <a:lnTo>
                  <a:pt x="16615" y="592"/>
                </a:lnTo>
                <a:lnTo>
                  <a:pt x="17031" y="592"/>
                </a:lnTo>
                <a:lnTo>
                  <a:pt x="17031" y="296"/>
                </a:lnTo>
                <a:lnTo>
                  <a:pt x="18277" y="296"/>
                </a:lnTo>
                <a:lnTo>
                  <a:pt x="19108" y="0"/>
                </a:lnTo>
                <a:lnTo>
                  <a:pt x="19523" y="0"/>
                </a:lnTo>
                <a:lnTo>
                  <a:pt x="20354" y="296"/>
                </a:lnTo>
                <a:lnTo>
                  <a:pt x="20769" y="296"/>
                </a:lnTo>
                <a:lnTo>
                  <a:pt x="21600" y="888"/>
                </a:lnTo>
                <a:lnTo>
                  <a:pt x="21600" y="1184"/>
                </a:lnTo>
                <a:lnTo>
                  <a:pt x="21185" y="1479"/>
                </a:lnTo>
                <a:lnTo>
                  <a:pt x="21185" y="2367"/>
                </a:lnTo>
                <a:lnTo>
                  <a:pt x="20769" y="2663"/>
                </a:lnTo>
                <a:lnTo>
                  <a:pt x="20769" y="3255"/>
                </a:lnTo>
                <a:lnTo>
                  <a:pt x="20354" y="3255"/>
                </a:lnTo>
                <a:lnTo>
                  <a:pt x="20354" y="3551"/>
                </a:lnTo>
                <a:lnTo>
                  <a:pt x="19938" y="3551"/>
                </a:lnTo>
                <a:lnTo>
                  <a:pt x="19523" y="3847"/>
                </a:lnTo>
                <a:lnTo>
                  <a:pt x="19523" y="4142"/>
                </a:lnTo>
                <a:lnTo>
                  <a:pt x="19108" y="4734"/>
                </a:lnTo>
                <a:lnTo>
                  <a:pt x="19108" y="7397"/>
                </a:lnTo>
                <a:lnTo>
                  <a:pt x="19523" y="8285"/>
                </a:lnTo>
                <a:lnTo>
                  <a:pt x="19523" y="10356"/>
                </a:lnTo>
                <a:lnTo>
                  <a:pt x="19108" y="10652"/>
                </a:lnTo>
                <a:lnTo>
                  <a:pt x="19108" y="11244"/>
                </a:lnTo>
                <a:lnTo>
                  <a:pt x="18692" y="11540"/>
                </a:lnTo>
                <a:lnTo>
                  <a:pt x="18692" y="11836"/>
                </a:lnTo>
                <a:lnTo>
                  <a:pt x="18277" y="11836"/>
                </a:lnTo>
                <a:lnTo>
                  <a:pt x="17446" y="12427"/>
                </a:lnTo>
                <a:lnTo>
                  <a:pt x="17446" y="13019"/>
                </a:lnTo>
                <a:lnTo>
                  <a:pt x="17031" y="13315"/>
                </a:lnTo>
                <a:lnTo>
                  <a:pt x="17031" y="13611"/>
                </a:lnTo>
                <a:lnTo>
                  <a:pt x="17446" y="14203"/>
                </a:lnTo>
                <a:lnTo>
                  <a:pt x="17446" y="14795"/>
                </a:lnTo>
                <a:lnTo>
                  <a:pt x="17031" y="15090"/>
                </a:lnTo>
                <a:lnTo>
                  <a:pt x="17031" y="15682"/>
                </a:lnTo>
                <a:lnTo>
                  <a:pt x="14538" y="15682"/>
                </a:lnTo>
                <a:lnTo>
                  <a:pt x="14538" y="19233"/>
                </a:lnTo>
                <a:lnTo>
                  <a:pt x="13708" y="19233"/>
                </a:lnTo>
                <a:lnTo>
                  <a:pt x="13708" y="19529"/>
                </a:lnTo>
                <a:lnTo>
                  <a:pt x="12877" y="19529"/>
                </a:lnTo>
                <a:lnTo>
                  <a:pt x="12462" y="19825"/>
                </a:lnTo>
                <a:lnTo>
                  <a:pt x="11215" y="19825"/>
                </a:lnTo>
                <a:lnTo>
                  <a:pt x="11215" y="20121"/>
                </a:lnTo>
                <a:lnTo>
                  <a:pt x="10800" y="20121"/>
                </a:lnTo>
                <a:lnTo>
                  <a:pt x="10800" y="20712"/>
                </a:lnTo>
                <a:lnTo>
                  <a:pt x="10385" y="20712"/>
                </a:lnTo>
                <a:lnTo>
                  <a:pt x="10385" y="21008"/>
                </a:lnTo>
                <a:lnTo>
                  <a:pt x="8723" y="21008"/>
                </a:lnTo>
                <a:lnTo>
                  <a:pt x="7892" y="20712"/>
                </a:lnTo>
                <a:lnTo>
                  <a:pt x="7477" y="20712"/>
                </a:lnTo>
                <a:lnTo>
                  <a:pt x="7477" y="20416"/>
                </a:lnTo>
                <a:lnTo>
                  <a:pt x="7062" y="20121"/>
                </a:lnTo>
                <a:lnTo>
                  <a:pt x="6231" y="20121"/>
                </a:lnTo>
                <a:lnTo>
                  <a:pt x="5815" y="20416"/>
                </a:lnTo>
                <a:lnTo>
                  <a:pt x="5400" y="20416"/>
                </a:lnTo>
                <a:lnTo>
                  <a:pt x="4985" y="20712"/>
                </a:lnTo>
                <a:lnTo>
                  <a:pt x="4569" y="20712"/>
                </a:lnTo>
                <a:lnTo>
                  <a:pt x="3738" y="21008"/>
                </a:lnTo>
                <a:lnTo>
                  <a:pt x="3323" y="21304"/>
                </a:lnTo>
                <a:lnTo>
                  <a:pt x="2908" y="21304"/>
                </a:lnTo>
                <a:lnTo>
                  <a:pt x="2077" y="21600"/>
                </a:lnTo>
                <a:lnTo>
                  <a:pt x="1662" y="21600"/>
                </a:lnTo>
                <a:lnTo>
                  <a:pt x="1662" y="20416"/>
                </a:lnTo>
                <a:lnTo>
                  <a:pt x="1246" y="20416"/>
                </a:lnTo>
                <a:lnTo>
                  <a:pt x="831" y="20121"/>
                </a:lnTo>
                <a:lnTo>
                  <a:pt x="0" y="20121"/>
                </a:lnTo>
                <a:lnTo>
                  <a:pt x="0" y="19825"/>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92" name="Freeform 395"/>
          <p:cNvSpPr/>
          <p:nvPr/>
        </p:nvSpPr>
        <p:spPr>
          <a:xfrm>
            <a:off x="6927378" y="4806551"/>
            <a:ext cx="180610" cy="209907"/>
          </a:xfrm>
          <a:custGeom>
            <a:avLst/>
            <a:gdLst/>
            <a:ahLst/>
            <a:cxnLst>
              <a:cxn ang="0">
                <a:pos x="wd2" y="hd2"/>
              </a:cxn>
              <a:cxn ang="5400000">
                <a:pos x="wd2" y="hd2"/>
              </a:cxn>
              <a:cxn ang="10800000">
                <a:pos x="wd2" y="hd2"/>
              </a:cxn>
              <a:cxn ang="16200000">
                <a:pos x="wd2" y="hd2"/>
              </a:cxn>
            </a:cxnLst>
            <a:rect l="0" t="0" r="r" b="b"/>
            <a:pathLst>
              <a:path w="21600" h="21600" extrusionOk="0">
                <a:moveTo>
                  <a:pt x="0" y="19825"/>
                </a:moveTo>
                <a:lnTo>
                  <a:pt x="831" y="19233"/>
                </a:lnTo>
                <a:lnTo>
                  <a:pt x="831" y="18937"/>
                </a:lnTo>
                <a:lnTo>
                  <a:pt x="1246" y="18345"/>
                </a:lnTo>
                <a:lnTo>
                  <a:pt x="1662" y="18049"/>
                </a:lnTo>
                <a:lnTo>
                  <a:pt x="1662" y="17753"/>
                </a:lnTo>
                <a:lnTo>
                  <a:pt x="2077" y="17458"/>
                </a:lnTo>
                <a:lnTo>
                  <a:pt x="2077" y="16866"/>
                </a:lnTo>
                <a:lnTo>
                  <a:pt x="1662" y="16866"/>
                </a:lnTo>
                <a:lnTo>
                  <a:pt x="1246" y="16570"/>
                </a:lnTo>
                <a:lnTo>
                  <a:pt x="831" y="16570"/>
                </a:lnTo>
                <a:lnTo>
                  <a:pt x="415" y="16274"/>
                </a:lnTo>
                <a:lnTo>
                  <a:pt x="415" y="15090"/>
                </a:lnTo>
                <a:lnTo>
                  <a:pt x="831" y="14795"/>
                </a:lnTo>
                <a:lnTo>
                  <a:pt x="1246" y="14795"/>
                </a:lnTo>
                <a:lnTo>
                  <a:pt x="1662" y="14499"/>
                </a:lnTo>
                <a:lnTo>
                  <a:pt x="2492" y="14499"/>
                </a:lnTo>
                <a:lnTo>
                  <a:pt x="3323" y="14203"/>
                </a:lnTo>
                <a:lnTo>
                  <a:pt x="4154" y="14203"/>
                </a:lnTo>
                <a:lnTo>
                  <a:pt x="4154" y="14499"/>
                </a:lnTo>
                <a:lnTo>
                  <a:pt x="4569" y="14795"/>
                </a:lnTo>
                <a:lnTo>
                  <a:pt x="4569" y="15090"/>
                </a:lnTo>
                <a:lnTo>
                  <a:pt x="4985" y="15090"/>
                </a:lnTo>
                <a:lnTo>
                  <a:pt x="4985" y="15386"/>
                </a:lnTo>
                <a:lnTo>
                  <a:pt x="5400" y="15682"/>
                </a:lnTo>
                <a:lnTo>
                  <a:pt x="6231" y="15682"/>
                </a:lnTo>
                <a:lnTo>
                  <a:pt x="6646" y="15386"/>
                </a:lnTo>
                <a:lnTo>
                  <a:pt x="7062" y="15386"/>
                </a:lnTo>
                <a:lnTo>
                  <a:pt x="7477" y="15090"/>
                </a:lnTo>
                <a:lnTo>
                  <a:pt x="7892" y="15090"/>
                </a:lnTo>
                <a:lnTo>
                  <a:pt x="8723" y="14499"/>
                </a:lnTo>
                <a:lnTo>
                  <a:pt x="8723" y="14203"/>
                </a:lnTo>
                <a:lnTo>
                  <a:pt x="9554" y="13611"/>
                </a:lnTo>
                <a:lnTo>
                  <a:pt x="9554" y="13315"/>
                </a:lnTo>
                <a:lnTo>
                  <a:pt x="9969" y="13019"/>
                </a:lnTo>
                <a:lnTo>
                  <a:pt x="9969" y="11540"/>
                </a:lnTo>
                <a:lnTo>
                  <a:pt x="9554" y="11244"/>
                </a:lnTo>
                <a:lnTo>
                  <a:pt x="9554" y="10948"/>
                </a:lnTo>
                <a:lnTo>
                  <a:pt x="8308" y="10060"/>
                </a:lnTo>
                <a:lnTo>
                  <a:pt x="7892" y="10060"/>
                </a:lnTo>
                <a:lnTo>
                  <a:pt x="7892" y="9764"/>
                </a:lnTo>
                <a:lnTo>
                  <a:pt x="7477" y="9468"/>
                </a:lnTo>
                <a:lnTo>
                  <a:pt x="7477" y="9173"/>
                </a:lnTo>
                <a:lnTo>
                  <a:pt x="7062" y="8877"/>
                </a:lnTo>
                <a:lnTo>
                  <a:pt x="7062" y="7989"/>
                </a:lnTo>
                <a:lnTo>
                  <a:pt x="7477" y="7693"/>
                </a:lnTo>
                <a:lnTo>
                  <a:pt x="7477" y="7397"/>
                </a:lnTo>
                <a:lnTo>
                  <a:pt x="7892" y="7101"/>
                </a:lnTo>
                <a:lnTo>
                  <a:pt x="7477" y="6805"/>
                </a:lnTo>
                <a:lnTo>
                  <a:pt x="7477" y="6214"/>
                </a:lnTo>
                <a:lnTo>
                  <a:pt x="7062" y="5918"/>
                </a:lnTo>
                <a:lnTo>
                  <a:pt x="7062" y="5622"/>
                </a:lnTo>
                <a:lnTo>
                  <a:pt x="6231" y="5622"/>
                </a:lnTo>
                <a:lnTo>
                  <a:pt x="5815" y="5918"/>
                </a:lnTo>
                <a:lnTo>
                  <a:pt x="4985" y="5918"/>
                </a:lnTo>
                <a:lnTo>
                  <a:pt x="4985" y="5326"/>
                </a:lnTo>
                <a:lnTo>
                  <a:pt x="4569" y="5326"/>
                </a:lnTo>
                <a:lnTo>
                  <a:pt x="4569" y="5030"/>
                </a:lnTo>
                <a:lnTo>
                  <a:pt x="4985" y="4438"/>
                </a:lnTo>
                <a:lnTo>
                  <a:pt x="4985" y="3847"/>
                </a:lnTo>
                <a:lnTo>
                  <a:pt x="14538" y="2959"/>
                </a:lnTo>
                <a:lnTo>
                  <a:pt x="14954" y="2367"/>
                </a:lnTo>
                <a:lnTo>
                  <a:pt x="15369" y="2071"/>
                </a:lnTo>
                <a:lnTo>
                  <a:pt x="15369" y="1479"/>
                </a:lnTo>
                <a:lnTo>
                  <a:pt x="16615" y="592"/>
                </a:lnTo>
                <a:lnTo>
                  <a:pt x="17031" y="592"/>
                </a:lnTo>
                <a:lnTo>
                  <a:pt x="17031" y="296"/>
                </a:lnTo>
                <a:lnTo>
                  <a:pt x="18277" y="296"/>
                </a:lnTo>
                <a:lnTo>
                  <a:pt x="19108" y="0"/>
                </a:lnTo>
                <a:lnTo>
                  <a:pt x="19523" y="0"/>
                </a:lnTo>
                <a:lnTo>
                  <a:pt x="20354" y="296"/>
                </a:lnTo>
                <a:lnTo>
                  <a:pt x="20769" y="296"/>
                </a:lnTo>
                <a:lnTo>
                  <a:pt x="21600" y="888"/>
                </a:lnTo>
                <a:lnTo>
                  <a:pt x="21600" y="1184"/>
                </a:lnTo>
                <a:lnTo>
                  <a:pt x="21185" y="1479"/>
                </a:lnTo>
                <a:lnTo>
                  <a:pt x="21185" y="2367"/>
                </a:lnTo>
                <a:lnTo>
                  <a:pt x="20769" y="2663"/>
                </a:lnTo>
                <a:lnTo>
                  <a:pt x="20769" y="3255"/>
                </a:lnTo>
                <a:lnTo>
                  <a:pt x="20354" y="3255"/>
                </a:lnTo>
                <a:lnTo>
                  <a:pt x="20354" y="3551"/>
                </a:lnTo>
                <a:lnTo>
                  <a:pt x="19938" y="3551"/>
                </a:lnTo>
                <a:lnTo>
                  <a:pt x="19523" y="3847"/>
                </a:lnTo>
                <a:lnTo>
                  <a:pt x="19523" y="4142"/>
                </a:lnTo>
                <a:lnTo>
                  <a:pt x="19108" y="4734"/>
                </a:lnTo>
                <a:lnTo>
                  <a:pt x="19108" y="7397"/>
                </a:lnTo>
                <a:lnTo>
                  <a:pt x="19523" y="8285"/>
                </a:lnTo>
                <a:lnTo>
                  <a:pt x="19523" y="10356"/>
                </a:lnTo>
                <a:lnTo>
                  <a:pt x="19108" y="10652"/>
                </a:lnTo>
                <a:lnTo>
                  <a:pt x="19108" y="11244"/>
                </a:lnTo>
                <a:lnTo>
                  <a:pt x="18692" y="11540"/>
                </a:lnTo>
                <a:lnTo>
                  <a:pt x="18692" y="11836"/>
                </a:lnTo>
                <a:lnTo>
                  <a:pt x="18277" y="11836"/>
                </a:lnTo>
                <a:lnTo>
                  <a:pt x="17446" y="12427"/>
                </a:lnTo>
                <a:lnTo>
                  <a:pt x="17446" y="13019"/>
                </a:lnTo>
                <a:lnTo>
                  <a:pt x="17031" y="13315"/>
                </a:lnTo>
                <a:lnTo>
                  <a:pt x="17031" y="13611"/>
                </a:lnTo>
                <a:lnTo>
                  <a:pt x="17446" y="14203"/>
                </a:lnTo>
                <a:lnTo>
                  <a:pt x="17446" y="14795"/>
                </a:lnTo>
                <a:lnTo>
                  <a:pt x="17031" y="15090"/>
                </a:lnTo>
                <a:lnTo>
                  <a:pt x="17031" y="15682"/>
                </a:lnTo>
                <a:lnTo>
                  <a:pt x="14538" y="15682"/>
                </a:lnTo>
                <a:lnTo>
                  <a:pt x="14538" y="19233"/>
                </a:lnTo>
                <a:lnTo>
                  <a:pt x="13708" y="19233"/>
                </a:lnTo>
                <a:lnTo>
                  <a:pt x="13708" y="19529"/>
                </a:lnTo>
                <a:lnTo>
                  <a:pt x="12877" y="19529"/>
                </a:lnTo>
                <a:lnTo>
                  <a:pt x="12462" y="19825"/>
                </a:lnTo>
                <a:lnTo>
                  <a:pt x="11215" y="19825"/>
                </a:lnTo>
                <a:lnTo>
                  <a:pt x="11215" y="20121"/>
                </a:lnTo>
                <a:lnTo>
                  <a:pt x="10800" y="20121"/>
                </a:lnTo>
                <a:lnTo>
                  <a:pt x="10800" y="20712"/>
                </a:lnTo>
                <a:lnTo>
                  <a:pt x="10385" y="20712"/>
                </a:lnTo>
                <a:lnTo>
                  <a:pt x="10385" y="21008"/>
                </a:lnTo>
                <a:lnTo>
                  <a:pt x="8723" y="21008"/>
                </a:lnTo>
                <a:lnTo>
                  <a:pt x="7892" y="20712"/>
                </a:lnTo>
                <a:lnTo>
                  <a:pt x="7477" y="20712"/>
                </a:lnTo>
                <a:lnTo>
                  <a:pt x="7477" y="20416"/>
                </a:lnTo>
                <a:lnTo>
                  <a:pt x="7062" y="20121"/>
                </a:lnTo>
                <a:lnTo>
                  <a:pt x="6231" y="20121"/>
                </a:lnTo>
                <a:lnTo>
                  <a:pt x="5815" y="20416"/>
                </a:lnTo>
                <a:lnTo>
                  <a:pt x="5400" y="20416"/>
                </a:lnTo>
                <a:lnTo>
                  <a:pt x="4985" y="20712"/>
                </a:lnTo>
                <a:lnTo>
                  <a:pt x="4569" y="20712"/>
                </a:lnTo>
                <a:lnTo>
                  <a:pt x="3738" y="21008"/>
                </a:lnTo>
                <a:lnTo>
                  <a:pt x="3323" y="21304"/>
                </a:lnTo>
                <a:lnTo>
                  <a:pt x="2908" y="21304"/>
                </a:lnTo>
                <a:lnTo>
                  <a:pt x="2077" y="21600"/>
                </a:lnTo>
                <a:lnTo>
                  <a:pt x="1662" y="21600"/>
                </a:lnTo>
                <a:lnTo>
                  <a:pt x="1662" y="20416"/>
                </a:lnTo>
                <a:lnTo>
                  <a:pt x="1246" y="20416"/>
                </a:lnTo>
                <a:lnTo>
                  <a:pt x="831" y="20121"/>
                </a:lnTo>
                <a:lnTo>
                  <a:pt x="0" y="20121"/>
                </a:lnTo>
                <a:lnTo>
                  <a:pt x="0" y="19825"/>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93" name="Freeform 396"/>
          <p:cNvSpPr/>
          <p:nvPr/>
        </p:nvSpPr>
        <p:spPr>
          <a:xfrm>
            <a:off x="6941273" y="4777797"/>
            <a:ext cx="489727" cy="451441"/>
          </a:xfrm>
          <a:custGeom>
            <a:avLst/>
            <a:gdLst/>
            <a:ahLst/>
            <a:cxnLst>
              <a:cxn ang="0">
                <a:pos x="wd2" y="hd2"/>
              </a:cxn>
              <a:cxn ang="5400000">
                <a:pos x="wd2" y="hd2"/>
              </a:cxn>
              <a:cxn ang="10800000">
                <a:pos x="wd2" y="hd2"/>
              </a:cxn>
              <a:cxn ang="16200000">
                <a:pos x="wd2" y="hd2"/>
              </a:cxn>
            </a:cxnLst>
            <a:rect l="0" t="0" r="r" b="b"/>
            <a:pathLst>
              <a:path w="21600" h="21600" extrusionOk="0">
                <a:moveTo>
                  <a:pt x="460" y="11832"/>
                </a:moveTo>
                <a:lnTo>
                  <a:pt x="460" y="11969"/>
                </a:lnTo>
                <a:lnTo>
                  <a:pt x="153" y="11969"/>
                </a:lnTo>
                <a:lnTo>
                  <a:pt x="153" y="12107"/>
                </a:lnTo>
                <a:lnTo>
                  <a:pt x="0" y="12107"/>
                </a:lnTo>
                <a:lnTo>
                  <a:pt x="0" y="12520"/>
                </a:lnTo>
                <a:lnTo>
                  <a:pt x="153" y="12520"/>
                </a:lnTo>
                <a:lnTo>
                  <a:pt x="306" y="12657"/>
                </a:lnTo>
                <a:lnTo>
                  <a:pt x="1226" y="12657"/>
                </a:lnTo>
                <a:lnTo>
                  <a:pt x="1532" y="12795"/>
                </a:lnTo>
                <a:lnTo>
                  <a:pt x="1991" y="12795"/>
                </a:lnTo>
                <a:lnTo>
                  <a:pt x="2145" y="12657"/>
                </a:lnTo>
                <a:lnTo>
                  <a:pt x="2298" y="12657"/>
                </a:lnTo>
                <a:lnTo>
                  <a:pt x="2911" y="12382"/>
                </a:lnTo>
                <a:lnTo>
                  <a:pt x="3523" y="12382"/>
                </a:lnTo>
                <a:lnTo>
                  <a:pt x="3677" y="12245"/>
                </a:lnTo>
                <a:lnTo>
                  <a:pt x="4289" y="12245"/>
                </a:lnTo>
                <a:lnTo>
                  <a:pt x="4596" y="12382"/>
                </a:lnTo>
                <a:lnTo>
                  <a:pt x="5055" y="12382"/>
                </a:lnTo>
                <a:lnTo>
                  <a:pt x="5055" y="12520"/>
                </a:lnTo>
                <a:lnTo>
                  <a:pt x="5362" y="12520"/>
                </a:lnTo>
                <a:lnTo>
                  <a:pt x="5362" y="12657"/>
                </a:lnTo>
                <a:lnTo>
                  <a:pt x="5515" y="12795"/>
                </a:lnTo>
                <a:lnTo>
                  <a:pt x="5515" y="13896"/>
                </a:lnTo>
                <a:lnTo>
                  <a:pt x="5668" y="14033"/>
                </a:lnTo>
                <a:lnTo>
                  <a:pt x="5668" y="14171"/>
                </a:lnTo>
                <a:lnTo>
                  <a:pt x="5821" y="14308"/>
                </a:lnTo>
                <a:lnTo>
                  <a:pt x="6128" y="14308"/>
                </a:lnTo>
                <a:lnTo>
                  <a:pt x="6128" y="14446"/>
                </a:lnTo>
                <a:lnTo>
                  <a:pt x="6281" y="14446"/>
                </a:lnTo>
                <a:lnTo>
                  <a:pt x="6281" y="14996"/>
                </a:lnTo>
                <a:lnTo>
                  <a:pt x="6434" y="15134"/>
                </a:lnTo>
                <a:lnTo>
                  <a:pt x="6587" y="15134"/>
                </a:lnTo>
                <a:lnTo>
                  <a:pt x="6740" y="15271"/>
                </a:lnTo>
                <a:lnTo>
                  <a:pt x="7813" y="15271"/>
                </a:lnTo>
                <a:lnTo>
                  <a:pt x="7813" y="15134"/>
                </a:lnTo>
                <a:lnTo>
                  <a:pt x="8272" y="15134"/>
                </a:lnTo>
                <a:lnTo>
                  <a:pt x="8272" y="14996"/>
                </a:lnTo>
                <a:lnTo>
                  <a:pt x="8426" y="14996"/>
                </a:lnTo>
                <a:lnTo>
                  <a:pt x="8426" y="14308"/>
                </a:lnTo>
                <a:lnTo>
                  <a:pt x="8272" y="14171"/>
                </a:lnTo>
                <a:lnTo>
                  <a:pt x="8426" y="14033"/>
                </a:lnTo>
                <a:lnTo>
                  <a:pt x="8426" y="13758"/>
                </a:lnTo>
                <a:lnTo>
                  <a:pt x="8579" y="13758"/>
                </a:lnTo>
                <a:lnTo>
                  <a:pt x="8579" y="13620"/>
                </a:lnTo>
                <a:lnTo>
                  <a:pt x="8732" y="13620"/>
                </a:lnTo>
                <a:lnTo>
                  <a:pt x="8732" y="13483"/>
                </a:lnTo>
                <a:lnTo>
                  <a:pt x="9038" y="13483"/>
                </a:lnTo>
                <a:lnTo>
                  <a:pt x="9038" y="13758"/>
                </a:lnTo>
                <a:lnTo>
                  <a:pt x="9191" y="13758"/>
                </a:lnTo>
                <a:lnTo>
                  <a:pt x="9191" y="14308"/>
                </a:lnTo>
                <a:lnTo>
                  <a:pt x="9345" y="14446"/>
                </a:lnTo>
                <a:lnTo>
                  <a:pt x="9345" y="14583"/>
                </a:lnTo>
                <a:lnTo>
                  <a:pt x="9498" y="14721"/>
                </a:lnTo>
                <a:lnTo>
                  <a:pt x="9651" y="14721"/>
                </a:lnTo>
                <a:lnTo>
                  <a:pt x="9651" y="14583"/>
                </a:lnTo>
                <a:lnTo>
                  <a:pt x="9804" y="14583"/>
                </a:lnTo>
                <a:lnTo>
                  <a:pt x="9804" y="14446"/>
                </a:lnTo>
                <a:lnTo>
                  <a:pt x="9957" y="14446"/>
                </a:lnTo>
                <a:lnTo>
                  <a:pt x="10111" y="14308"/>
                </a:lnTo>
                <a:lnTo>
                  <a:pt x="10723" y="14308"/>
                </a:lnTo>
                <a:lnTo>
                  <a:pt x="11030" y="14583"/>
                </a:lnTo>
                <a:lnTo>
                  <a:pt x="11030" y="14721"/>
                </a:lnTo>
                <a:lnTo>
                  <a:pt x="11183" y="14859"/>
                </a:lnTo>
                <a:lnTo>
                  <a:pt x="11183" y="18023"/>
                </a:lnTo>
                <a:lnTo>
                  <a:pt x="11336" y="18023"/>
                </a:lnTo>
                <a:lnTo>
                  <a:pt x="11336" y="18161"/>
                </a:lnTo>
                <a:lnTo>
                  <a:pt x="11489" y="18161"/>
                </a:lnTo>
                <a:lnTo>
                  <a:pt x="11489" y="18298"/>
                </a:lnTo>
                <a:lnTo>
                  <a:pt x="11643" y="18298"/>
                </a:lnTo>
                <a:lnTo>
                  <a:pt x="11643" y="18436"/>
                </a:lnTo>
                <a:lnTo>
                  <a:pt x="11949" y="18436"/>
                </a:lnTo>
                <a:lnTo>
                  <a:pt x="12102" y="18573"/>
                </a:lnTo>
                <a:lnTo>
                  <a:pt x="12715" y="18573"/>
                </a:lnTo>
                <a:lnTo>
                  <a:pt x="13021" y="18436"/>
                </a:lnTo>
                <a:lnTo>
                  <a:pt x="13940" y="18436"/>
                </a:lnTo>
                <a:lnTo>
                  <a:pt x="14094" y="18573"/>
                </a:lnTo>
                <a:lnTo>
                  <a:pt x="14400" y="18573"/>
                </a:lnTo>
                <a:lnTo>
                  <a:pt x="14400" y="18711"/>
                </a:lnTo>
                <a:lnTo>
                  <a:pt x="14553" y="18711"/>
                </a:lnTo>
                <a:lnTo>
                  <a:pt x="14553" y="19261"/>
                </a:lnTo>
                <a:lnTo>
                  <a:pt x="14706" y="19399"/>
                </a:lnTo>
                <a:lnTo>
                  <a:pt x="14706" y="19674"/>
                </a:lnTo>
                <a:lnTo>
                  <a:pt x="14860" y="19674"/>
                </a:lnTo>
                <a:lnTo>
                  <a:pt x="15013" y="19811"/>
                </a:lnTo>
                <a:lnTo>
                  <a:pt x="15319" y="19811"/>
                </a:lnTo>
                <a:lnTo>
                  <a:pt x="15319" y="19674"/>
                </a:lnTo>
                <a:lnTo>
                  <a:pt x="15472" y="19674"/>
                </a:lnTo>
                <a:lnTo>
                  <a:pt x="15472" y="19399"/>
                </a:lnTo>
                <a:lnTo>
                  <a:pt x="15626" y="19261"/>
                </a:lnTo>
                <a:lnTo>
                  <a:pt x="15626" y="19124"/>
                </a:lnTo>
                <a:lnTo>
                  <a:pt x="15932" y="19124"/>
                </a:lnTo>
                <a:lnTo>
                  <a:pt x="16085" y="18986"/>
                </a:lnTo>
                <a:lnTo>
                  <a:pt x="16545" y="18986"/>
                </a:lnTo>
                <a:lnTo>
                  <a:pt x="16545" y="19399"/>
                </a:lnTo>
                <a:lnTo>
                  <a:pt x="16698" y="19399"/>
                </a:lnTo>
                <a:lnTo>
                  <a:pt x="16698" y="19536"/>
                </a:lnTo>
                <a:lnTo>
                  <a:pt x="16851" y="19536"/>
                </a:lnTo>
                <a:lnTo>
                  <a:pt x="17004" y="19674"/>
                </a:lnTo>
                <a:lnTo>
                  <a:pt x="17157" y="19674"/>
                </a:lnTo>
                <a:lnTo>
                  <a:pt x="17311" y="19811"/>
                </a:lnTo>
                <a:lnTo>
                  <a:pt x="17464" y="19811"/>
                </a:lnTo>
                <a:lnTo>
                  <a:pt x="17464" y="19949"/>
                </a:lnTo>
                <a:lnTo>
                  <a:pt x="17617" y="20087"/>
                </a:lnTo>
                <a:lnTo>
                  <a:pt x="17617" y="20775"/>
                </a:lnTo>
                <a:lnTo>
                  <a:pt x="17770" y="20912"/>
                </a:lnTo>
                <a:lnTo>
                  <a:pt x="17770" y="21050"/>
                </a:lnTo>
                <a:lnTo>
                  <a:pt x="18077" y="21325"/>
                </a:lnTo>
                <a:lnTo>
                  <a:pt x="18077" y="21462"/>
                </a:lnTo>
                <a:lnTo>
                  <a:pt x="18383" y="21462"/>
                </a:lnTo>
                <a:lnTo>
                  <a:pt x="18536" y="21600"/>
                </a:lnTo>
                <a:lnTo>
                  <a:pt x="18996" y="21600"/>
                </a:lnTo>
                <a:lnTo>
                  <a:pt x="19149" y="21462"/>
                </a:lnTo>
                <a:lnTo>
                  <a:pt x="19455" y="21462"/>
                </a:lnTo>
                <a:lnTo>
                  <a:pt x="19455" y="21325"/>
                </a:lnTo>
                <a:lnTo>
                  <a:pt x="19609" y="21187"/>
                </a:lnTo>
                <a:lnTo>
                  <a:pt x="19609" y="20912"/>
                </a:lnTo>
                <a:lnTo>
                  <a:pt x="19762" y="20775"/>
                </a:lnTo>
                <a:lnTo>
                  <a:pt x="19762" y="19949"/>
                </a:lnTo>
                <a:lnTo>
                  <a:pt x="19609" y="19811"/>
                </a:lnTo>
                <a:lnTo>
                  <a:pt x="19609" y="19674"/>
                </a:lnTo>
                <a:lnTo>
                  <a:pt x="19455" y="19536"/>
                </a:lnTo>
                <a:lnTo>
                  <a:pt x="18689" y="19536"/>
                </a:lnTo>
                <a:lnTo>
                  <a:pt x="18689" y="19399"/>
                </a:lnTo>
                <a:lnTo>
                  <a:pt x="18536" y="19399"/>
                </a:lnTo>
                <a:lnTo>
                  <a:pt x="18383" y="19261"/>
                </a:lnTo>
                <a:lnTo>
                  <a:pt x="18383" y="19124"/>
                </a:lnTo>
                <a:lnTo>
                  <a:pt x="18230" y="19124"/>
                </a:lnTo>
                <a:lnTo>
                  <a:pt x="18230" y="18711"/>
                </a:lnTo>
                <a:lnTo>
                  <a:pt x="18077" y="18573"/>
                </a:lnTo>
                <a:lnTo>
                  <a:pt x="18077" y="18023"/>
                </a:lnTo>
                <a:lnTo>
                  <a:pt x="18230" y="17748"/>
                </a:lnTo>
                <a:lnTo>
                  <a:pt x="18230" y="17060"/>
                </a:lnTo>
                <a:lnTo>
                  <a:pt x="18383" y="16647"/>
                </a:lnTo>
                <a:lnTo>
                  <a:pt x="18383" y="16372"/>
                </a:lnTo>
                <a:lnTo>
                  <a:pt x="18536" y="15959"/>
                </a:lnTo>
                <a:lnTo>
                  <a:pt x="18689" y="15822"/>
                </a:lnTo>
                <a:lnTo>
                  <a:pt x="18689" y="15684"/>
                </a:lnTo>
                <a:lnTo>
                  <a:pt x="18843" y="15409"/>
                </a:lnTo>
                <a:lnTo>
                  <a:pt x="18996" y="15271"/>
                </a:lnTo>
                <a:lnTo>
                  <a:pt x="19149" y="15271"/>
                </a:lnTo>
                <a:lnTo>
                  <a:pt x="19455" y="15134"/>
                </a:lnTo>
                <a:lnTo>
                  <a:pt x="19609" y="15134"/>
                </a:lnTo>
                <a:lnTo>
                  <a:pt x="19762" y="14996"/>
                </a:lnTo>
                <a:lnTo>
                  <a:pt x="19915" y="14996"/>
                </a:lnTo>
                <a:lnTo>
                  <a:pt x="19915" y="14583"/>
                </a:lnTo>
                <a:lnTo>
                  <a:pt x="20068" y="14446"/>
                </a:lnTo>
                <a:lnTo>
                  <a:pt x="20068" y="13208"/>
                </a:lnTo>
                <a:lnTo>
                  <a:pt x="19915" y="13070"/>
                </a:lnTo>
                <a:lnTo>
                  <a:pt x="19915" y="12795"/>
                </a:lnTo>
                <a:lnTo>
                  <a:pt x="19762" y="12520"/>
                </a:lnTo>
                <a:lnTo>
                  <a:pt x="19762" y="12245"/>
                </a:lnTo>
                <a:lnTo>
                  <a:pt x="19609" y="12107"/>
                </a:lnTo>
                <a:lnTo>
                  <a:pt x="19609" y="11557"/>
                </a:lnTo>
                <a:lnTo>
                  <a:pt x="19762" y="11282"/>
                </a:lnTo>
                <a:lnTo>
                  <a:pt x="19762" y="11006"/>
                </a:lnTo>
                <a:lnTo>
                  <a:pt x="19609" y="11006"/>
                </a:lnTo>
                <a:lnTo>
                  <a:pt x="19609" y="10594"/>
                </a:lnTo>
                <a:lnTo>
                  <a:pt x="19455" y="10318"/>
                </a:lnTo>
                <a:lnTo>
                  <a:pt x="19302" y="10318"/>
                </a:lnTo>
                <a:lnTo>
                  <a:pt x="18996" y="10043"/>
                </a:lnTo>
                <a:lnTo>
                  <a:pt x="18996" y="9355"/>
                </a:lnTo>
                <a:lnTo>
                  <a:pt x="19149" y="9080"/>
                </a:lnTo>
                <a:lnTo>
                  <a:pt x="19149" y="8943"/>
                </a:lnTo>
                <a:lnTo>
                  <a:pt x="18843" y="8943"/>
                </a:lnTo>
                <a:lnTo>
                  <a:pt x="18689" y="9080"/>
                </a:lnTo>
                <a:lnTo>
                  <a:pt x="18536" y="9080"/>
                </a:lnTo>
                <a:lnTo>
                  <a:pt x="18536" y="8943"/>
                </a:lnTo>
                <a:lnTo>
                  <a:pt x="18383" y="8943"/>
                </a:lnTo>
                <a:lnTo>
                  <a:pt x="18383" y="8392"/>
                </a:lnTo>
                <a:lnTo>
                  <a:pt x="18536" y="8392"/>
                </a:lnTo>
                <a:lnTo>
                  <a:pt x="18536" y="8255"/>
                </a:lnTo>
                <a:lnTo>
                  <a:pt x="18689" y="8255"/>
                </a:lnTo>
                <a:lnTo>
                  <a:pt x="18843" y="8117"/>
                </a:lnTo>
                <a:lnTo>
                  <a:pt x="18843" y="7704"/>
                </a:lnTo>
                <a:lnTo>
                  <a:pt x="18689" y="7567"/>
                </a:lnTo>
                <a:lnTo>
                  <a:pt x="18689" y="7429"/>
                </a:lnTo>
                <a:lnTo>
                  <a:pt x="18843" y="7292"/>
                </a:lnTo>
                <a:lnTo>
                  <a:pt x="18996" y="7292"/>
                </a:lnTo>
                <a:lnTo>
                  <a:pt x="19149" y="7154"/>
                </a:lnTo>
                <a:lnTo>
                  <a:pt x="19455" y="7154"/>
                </a:lnTo>
                <a:lnTo>
                  <a:pt x="19455" y="5090"/>
                </a:lnTo>
                <a:lnTo>
                  <a:pt x="19609" y="4953"/>
                </a:lnTo>
                <a:lnTo>
                  <a:pt x="19609" y="4678"/>
                </a:lnTo>
                <a:lnTo>
                  <a:pt x="19762" y="4678"/>
                </a:lnTo>
                <a:lnTo>
                  <a:pt x="19762" y="4540"/>
                </a:lnTo>
                <a:lnTo>
                  <a:pt x="20068" y="4540"/>
                </a:lnTo>
                <a:lnTo>
                  <a:pt x="20221" y="4403"/>
                </a:lnTo>
                <a:lnTo>
                  <a:pt x="20528" y="4403"/>
                </a:lnTo>
                <a:lnTo>
                  <a:pt x="20681" y="4265"/>
                </a:lnTo>
                <a:lnTo>
                  <a:pt x="20834" y="4265"/>
                </a:lnTo>
                <a:lnTo>
                  <a:pt x="21140" y="4127"/>
                </a:lnTo>
                <a:lnTo>
                  <a:pt x="21447" y="4127"/>
                </a:lnTo>
                <a:lnTo>
                  <a:pt x="21447" y="3990"/>
                </a:lnTo>
                <a:lnTo>
                  <a:pt x="21600" y="3990"/>
                </a:lnTo>
                <a:lnTo>
                  <a:pt x="21600" y="3302"/>
                </a:lnTo>
                <a:lnTo>
                  <a:pt x="20834" y="3302"/>
                </a:lnTo>
                <a:lnTo>
                  <a:pt x="20834" y="2476"/>
                </a:lnTo>
                <a:lnTo>
                  <a:pt x="20681" y="2064"/>
                </a:lnTo>
                <a:lnTo>
                  <a:pt x="20681" y="1651"/>
                </a:lnTo>
                <a:lnTo>
                  <a:pt x="20528" y="1513"/>
                </a:lnTo>
                <a:lnTo>
                  <a:pt x="20528" y="1376"/>
                </a:lnTo>
                <a:lnTo>
                  <a:pt x="20068" y="1376"/>
                </a:lnTo>
                <a:lnTo>
                  <a:pt x="19915" y="1238"/>
                </a:lnTo>
                <a:lnTo>
                  <a:pt x="19762" y="1238"/>
                </a:lnTo>
                <a:lnTo>
                  <a:pt x="19762" y="1101"/>
                </a:lnTo>
                <a:lnTo>
                  <a:pt x="19609" y="963"/>
                </a:lnTo>
                <a:lnTo>
                  <a:pt x="19609" y="825"/>
                </a:lnTo>
                <a:lnTo>
                  <a:pt x="19455" y="825"/>
                </a:lnTo>
                <a:lnTo>
                  <a:pt x="19455" y="688"/>
                </a:lnTo>
                <a:lnTo>
                  <a:pt x="17157" y="688"/>
                </a:lnTo>
                <a:lnTo>
                  <a:pt x="17004" y="550"/>
                </a:lnTo>
                <a:lnTo>
                  <a:pt x="16851" y="550"/>
                </a:lnTo>
                <a:lnTo>
                  <a:pt x="16851" y="413"/>
                </a:lnTo>
                <a:lnTo>
                  <a:pt x="16545" y="138"/>
                </a:lnTo>
                <a:lnTo>
                  <a:pt x="16545" y="0"/>
                </a:lnTo>
                <a:lnTo>
                  <a:pt x="15626" y="0"/>
                </a:lnTo>
                <a:lnTo>
                  <a:pt x="15166" y="138"/>
                </a:lnTo>
                <a:lnTo>
                  <a:pt x="14860" y="138"/>
                </a:lnTo>
                <a:lnTo>
                  <a:pt x="14706" y="275"/>
                </a:lnTo>
                <a:lnTo>
                  <a:pt x="14400" y="275"/>
                </a:lnTo>
                <a:lnTo>
                  <a:pt x="14400" y="138"/>
                </a:lnTo>
                <a:lnTo>
                  <a:pt x="13940" y="138"/>
                </a:lnTo>
                <a:lnTo>
                  <a:pt x="13787" y="0"/>
                </a:lnTo>
                <a:lnTo>
                  <a:pt x="13634" y="0"/>
                </a:lnTo>
                <a:lnTo>
                  <a:pt x="13634" y="138"/>
                </a:lnTo>
                <a:lnTo>
                  <a:pt x="13481" y="138"/>
                </a:lnTo>
                <a:lnTo>
                  <a:pt x="13481" y="550"/>
                </a:lnTo>
                <a:lnTo>
                  <a:pt x="13021" y="550"/>
                </a:lnTo>
                <a:lnTo>
                  <a:pt x="12868" y="688"/>
                </a:lnTo>
                <a:lnTo>
                  <a:pt x="12715" y="550"/>
                </a:lnTo>
                <a:lnTo>
                  <a:pt x="11336" y="550"/>
                </a:lnTo>
                <a:lnTo>
                  <a:pt x="11336" y="688"/>
                </a:lnTo>
                <a:lnTo>
                  <a:pt x="11183" y="688"/>
                </a:lnTo>
                <a:lnTo>
                  <a:pt x="11183" y="963"/>
                </a:lnTo>
                <a:lnTo>
                  <a:pt x="10877" y="1238"/>
                </a:lnTo>
                <a:lnTo>
                  <a:pt x="10570" y="1238"/>
                </a:lnTo>
                <a:lnTo>
                  <a:pt x="10570" y="1376"/>
                </a:lnTo>
                <a:lnTo>
                  <a:pt x="9191" y="1376"/>
                </a:lnTo>
                <a:lnTo>
                  <a:pt x="9038" y="1238"/>
                </a:lnTo>
                <a:lnTo>
                  <a:pt x="9038" y="1101"/>
                </a:lnTo>
                <a:lnTo>
                  <a:pt x="8885" y="1101"/>
                </a:lnTo>
                <a:lnTo>
                  <a:pt x="8885" y="825"/>
                </a:lnTo>
                <a:lnTo>
                  <a:pt x="8732" y="688"/>
                </a:lnTo>
                <a:lnTo>
                  <a:pt x="8732" y="550"/>
                </a:lnTo>
                <a:lnTo>
                  <a:pt x="8579" y="550"/>
                </a:lnTo>
                <a:lnTo>
                  <a:pt x="8426" y="413"/>
                </a:lnTo>
                <a:lnTo>
                  <a:pt x="8119" y="413"/>
                </a:lnTo>
                <a:lnTo>
                  <a:pt x="8119" y="275"/>
                </a:lnTo>
                <a:lnTo>
                  <a:pt x="7966" y="413"/>
                </a:lnTo>
                <a:lnTo>
                  <a:pt x="7813" y="413"/>
                </a:lnTo>
                <a:lnTo>
                  <a:pt x="7813" y="550"/>
                </a:lnTo>
                <a:lnTo>
                  <a:pt x="7660" y="825"/>
                </a:lnTo>
                <a:lnTo>
                  <a:pt x="7506" y="963"/>
                </a:lnTo>
                <a:lnTo>
                  <a:pt x="7353" y="963"/>
                </a:lnTo>
                <a:lnTo>
                  <a:pt x="7200" y="1101"/>
                </a:lnTo>
                <a:lnTo>
                  <a:pt x="7047" y="1101"/>
                </a:lnTo>
                <a:lnTo>
                  <a:pt x="6587" y="1513"/>
                </a:lnTo>
                <a:lnTo>
                  <a:pt x="7047" y="1513"/>
                </a:lnTo>
                <a:lnTo>
                  <a:pt x="7353" y="1789"/>
                </a:lnTo>
                <a:lnTo>
                  <a:pt x="7353" y="2201"/>
                </a:lnTo>
                <a:lnTo>
                  <a:pt x="7200" y="2339"/>
                </a:lnTo>
                <a:lnTo>
                  <a:pt x="7200" y="2752"/>
                </a:lnTo>
                <a:lnTo>
                  <a:pt x="7047" y="2889"/>
                </a:lnTo>
                <a:lnTo>
                  <a:pt x="7047" y="3027"/>
                </a:lnTo>
                <a:lnTo>
                  <a:pt x="6894" y="3027"/>
                </a:lnTo>
                <a:lnTo>
                  <a:pt x="6894" y="3164"/>
                </a:lnTo>
                <a:lnTo>
                  <a:pt x="6740" y="3164"/>
                </a:lnTo>
                <a:lnTo>
                  <a:pt x="6587" y="3302"/>
                </a:lnTo>
                <a:lnTo>
                  <a:pt x="6587" y="3715"/>
                </a:lnTo>
                <a:lnTo>
                  <a:pt x="6434" y="3990"/>
                </a:lnTo>
                <a:lnTo>
                  <a:pt x="6434" y="4127"/>
                </a:lnTo>
                <a:lnTo>
                  <a:pt x="6587" y="4403"/>
                </a:lnTo>
                <a:lnTo>
                  <a:pt x="6587" y="6466"/>
                </a:lnTo>
                <a:lnTo>
                  <a:pt x="6434" y="6466"/>
                </a:lnTo>
                <a:lnTo>
                  <a:pt x="6434" y="6604"/>
                </a:lnTo>
                <a:lnTo>
                  <a:pt x="6281" y="6741"/>
                </a:lnTo>
                <a:lnTo>
                  <a:pt x="6281" y="6879"/>
                </a:lnTo>
                <a:lnTo>
                  <a:pt x="5974" y="7154"/>
                </a:lnTo>
                <a:lnTo>
                  <a:pt x="5821" y="7154"/>
                </a:lnTo>
                <a:lnTo>
                  <a:pt x="5821" y="8530"/>
                </a:lnTo>
                <a:lnTo>
                  <a:pt x="5668" y="8530"/>
                </a:lnTo>
                <a:lnTo>
                  <a:pt x="5668" y="8668"/>
                </a:lnTo>
                <a:lnTo>
                  <a:pt x="4902" y="8668"/>
                </a:lnTo>
                <a:lnTo>
                  <a:pt x="4749" y="8805"/>
                </a:lnTo>
                <a:lnTo>
                  <a:pt x="4749" y="10318"/>
                </a:lnTo>
                <a:lnTo>
                  <a:pt x="4596" y="10318"/>
                </a:lnTo>
                <a:lnTo>
                  <a:pt x="4596" y="10456"/>
                </a:lnTo>
                <a:lnTo>
                  <a:pt x="4289" y="10456"/>
                </a:lnTo>
                <a:lnTo>
                  <a:pt x="4136" y="10594"/>
                </a:lnTo>
                <a:lnTo>
                  <a:pt x="3830" y="10594"/>
                </a:lnTo>
                <a:lnTo>
                  <a:pt x="3677" y="10731"/>
                </a:lnTo>
                <a:lnTo>
                  <a:pt x="3523" y="10731"/>
                </a:lnTo>
                <a:lnTo>
                  <a:pt x="3523" y="10869"/>
                </a:lnTo>
                <a:lnTo>
                  <a:pt x="3370" y="10869"/>
                </a:lnTo>
                <a:lnTo>
                  <a:pt x="3370" y="11006"/>
                </a:lnTo>
                <a:lnTo>
                  <a:pt x="3217" y="11144"/>
                </a:lnTo>
                <a:lnTo>
                  <a:pt x="2451" y="11144"/>
                </a:lnTo>
                <a:lnTo>
                  <a:pt x="2145" y="10869"/>
                </a:lnTo>
                <a:lnTo>
                  <a:pt x="1991" y="10869"/>
                </a:lnTo>
                <a:lnTo>
                  <a:pt x="1838" y="10731"/>
                </a:lnTo>
                <a:lnTo>
                  <a:pt x="1685" y="10731"/>
                </a:lnTo>
                <a:lnTo>
                  <a:pt x="1685" y="10869"/>
                </a:lnTo>
                <a:lnTo>
                  <a:pt x="1532" y="10869"/>
                </a:lnTo>
                <a:lnTo>
                  <a:pt x="1226" y="11006"/>
                </a:lnTo>
                <a:lnTo>
                  <a:pt x="1072" y="11144"/>
                </a:lnTo>
                <a:lnTo>
                  <a:pt x="766" y="11144"/>
                </a:lnTo>
                <a:lnTo>
                  <a:pt x="613" y="11282"/>
                </a:lnTo>
                <a:lnTo>
                  <a:pt x="460" y="11282"/>
                </a:lnTo>
                <a:lnTo>
                  <a:pt x="306" y="11419"/>
                </a:lnTo>
                <a:lnTo>
                  <a:pt x="0" y="11419"/>
                </a:lnTo>
                <a:lnTo>
                  <a:pt x="306" y="11832"/>
                </a:lnTo>
                <a:lnTo>
                  <a:pt x="460" y="11832"/>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94" name="Freeform 397"/>
          <p:cNvSpPr/>
          <p:nvPr/>
        </p:nvSpPr>
        <p:spPr>
          <a:xfrm>
            <a:off x="6941273" y="4777797"/>
            <a:ext cx="489727" cy="451441"/>
          </a:xfrm>
          <a:custGeom>
            <a:avLst/>
            <a:gdLst/>
            <a:ahLst/>
            <a:cxnLst>
              <a:cxn ang="0">
                <a:pos x="wd2" y="hd2"/>
              </a:cxn>
              <a:cxn ang="5400000">
                <a:pos x="wd2" y="hd2"/>
              </a:cxn>
              <a:cxn ang="10800000">
                <a:pos x="wd2" y="hd2"/>
              </a:cxn>
              <a:cxn ang="16200000">
                <a:pos x="wd2" y="hd2"/>
              </a:cxn>
            </a:cxnLst>
            <a:rect l="0" t="0" r="r" b="b"/>
            <a:pathLst>
              <a:path w="21600" h="21600" extrusionOk="0">
                <a:moveTo>
                  <a:pt x="460" y="11832"/>
                </a:moveTo>
                <a:lnTo>
                  <a:pt x="460" y="11969"/>
                </a:lnTo>
                <a:lnTo>
                  <a:pt x="153" y="11969"/>
                </a:lnTo>
                <a:lnTo>
                  <a:pt x="153" y="12107"/>
                </a:lnTo>
                <a:lnTo>
                  <a:pt x="0" y="12107"/>
                </a:lnTo>
                <a:lnTo>
                  <a:pt x="0" y="12520"/>
                </a:lnTo>
                <a:lnTo>
                  <a:pt x="153" y="12520"/>
                </a:lnTo>
                <a:lnTo>
                  <a:pt x="306" y="12657"/>
                </a:lnTo>
                <a:lnTo>
                  <a:pt x="1226" y="12657"/>
                </a:lnTo>
                <a:lnTo>
                  <a:pt x="1532" y="12795"/>
                </a:lnTo>
                <a:lnTo>
                  <a:pt x="1991" y="12795"/>
                </a:lnTo>
                <a:lnTo>
                  <a:pt x="2145" y="12657"/>
                </a:lnTo>
                <a:lnTo>
                  <a:pt x="2298" y="12657"/>
                </a:lnTo>
                <a:lnTo>
                  <a:pt x="2911" y="12382"/>
                </a:lnTo>
                <a:lnTo>
                  <a:pt x="3523" y="12382"/>
                </a:lnTo>
                <a:lnTo>
                  <a:pt x="3677" y="12245"/>
                </a:lnTo>
                <a:lnTo>
                  <a:pt x="4289" y="12245"/>
                </a:lnTo>
                <a:lnTo>
                  <a:pt x="4596" y="12382"/>
                </a:lnTo>
                <a:lnTo>
                  <a:pt x="5055" y="12382"/>
                </a:lnTo>
                <a:lnTo>
                  <a:pt x="5055" y="12520"/>
                </a:lnTo>
                <a:lnTo>
                  <a:pt x="5362" y="12520"/>
                </a:lnTo>
                <a:lnTo>
                  <a:pt x="5362" y="12657"/>
                </a:lnTo>
                <a:lnTo>
                  <a:pt x="5515" y="12795"/>
                </a:lnTo>
                <a:lnTo>
                  <a:pt x="5515" y="13896"/>
                </a:lnTo>
                <a:lnTo>
                  <a:pt x="5668" y="14033"/>
                </a:lnTo>
                <a:lnTo>
                  <a:pt x="5668" y="14171"/>
                </a:lnTo>
                <a:lnTo>
                  <a:pt x="5821" y="14308"/>
                </a:lnTo>
                <a:lnTo>
                  <a:pt x="6128" y="14308"/>
                </a:lnTo>
                <a:lnTo>
                  <a:pt x="6128" y="14446"/>
                </a:lnTo>
                <a:lnTo>
                  <a:pt x="6281" y="14446"/>
                </a:lnTo>
                <a:lnTo>
                  <a:pt x="6281" y="14996"/>
                </a:lnTo>
                <a:lnTo>
                  <a:pt x="6434" y="15134"/>
                </a:lnTo>
                <a:lnTo>
                  <a:pt x="6587" y="15134"/>
                </a:lnTo>
                <a:lnTo>
                  <a:pt x="6740" y="15271"/>
                </a:lnTo>
                <a:lnTo>
                  <a:pt x="7813" y="15271"/>
                </a:lnTo>
                <a:lnTo>
                  <a:pt x="7813" y="15134"/>
                </a:lnTo>
                <a:lnTo>
                  <a:pt x="8272" y="15134"/>
                </a:lnTo>
                <a:lnTo>
                  <a:pt x="8272" y="14996"/>
                </a:lnTo>
                <a:lnTo>
                  <a:pt x="8426" y="14996"/>
                </a:lnTo>
                <a:lnTo>
                  <a:pt x="8426" y="14308"/>
                </a:lnTo>
                <a:lnTo>
                  <a:pt x="8272" y="14171"/>
                </a:lnTo>
                <a:lnTo>
                  <a:pt x="8426" y="14033"/>
                </a:lnTo>
                <a:lnTo>
                  <a:pt x="8426" y="13758"/>
                </a:lnTo>
                <a:lnTo>
                  <a:pt x="8579" y="13758"/>
                </a:lnTo>
                <a:lnTo>
                  <a:pt x="8579" y="13620"/>
                </a:lnTo>
                <a:lnTo>
                  <a:pt x="8732" y="13620"/>
                </a:lnTo>
                <a:lnTo>
                  <a:pt x="8732" y="13483"/>
                </a:lnTo>
                <a:lnTo>
                  <a:pt x="9038" y="13483"/>
                </a:lnTo>
                <a:lnTo>
                  <a:pt x="9038" y="13758"/>
                </a:lnTo>
                <a:lnTo>
                  <a:pt x="9191" y="13758"/>
                </a:lnTo>
                <a:lnTo>
                  <a:pt x="9191" y="14308"/>
                </a:lnTo>
                <a:lnTo>
                  <a:pt x="9345" y="14446"/>
                </a:lnTo>
                <a:lnTo>
                  <a:pt x="9345" y="14583"/>
                </a:lnTo>
                <a:lnTo>
                  <a:pt x="9498" y="14721"/>
                </a:lnTo>
                <a:lnTo>
                  <a:pt x="9651" y="14721"/>
                </a:lnTo>
                <a:lnTo>
                  <a:pt x="9651" y="14583"/>
                </a:lnTo>
                <a:lnTo>
                  <a:pt x="9804" y="14583"/>
                </a:lnTo>
                <a:lnTo>
                  <a:pt x="9804" y="14446"/>
                </a:lnTo>
                <a:lnTo>
                  <a:pt x="9957" y="14446"/>
                </a:lnTo>
                <a:lnTo>
                  <a:pt x="10111" y="14308"/>
                </a:lnTo>
                <a:lnTo>
                  <a:pt x="10723" y="14308"/>
                </a:lnTo>
                <a:lnTo>
                  <a:pt x="11030" y="14583"/>
                </a:lnTo>
                <a:lnTo>
                  <a:pt x="11030" y="14721"/>
                </a:lnTo>
                <a:lnTo>
                  <a:pt x="11183" y="14859"/>
                </a:lnTo>
                <a:lnTo>
                  <a:pt x="11183" y="18023"/>
                </a:lnTo>
                <a:lnTo>
                  <a:pt x="11336" y="18023"/>
                </a:lnTo>
                <a:lnTo>
                  <a:pt x="11336" y="18161"/>
                </a:lnTo>
                <a:lnTo>
                  <a:pt x="11489" y="18161"/>
                </a:lnTo>
                <a:lnTo>
                  <a:pt x="11489" y="18298"/>
                </a:lnTo>
                <a:lnTo>
                  <a:pt x="11643" y="18298"/>
                </a:lnTo>
                <a:lnTo>
                  <a:pt x="11643" y="18436"/>
                </a:lnTo>
                <a:lnTo>
                  <a:pt x="11949" y="18436"/>
                </a:lnTo>
                <a:lnTo>
                  <a:pt x="12102" y="18573"/>
                </a:lnTo>
                <a:lnTo>
                  <a:pt x="12715" y="18573"/>
                </a:lnTo>
                <a:lnTo>
                  <a:pt x="13021" y="18436"/>
                </a:lnTo>
                <a:lnTo>
                  <a:pt x="13940" y="18436"/>
                </a:lnTo>
                <a:lnTo>
                  <a:pt x="14094" y="18573"/>
                </a:lnTo>
                <a:lnTo>
                  <a:pt x="14400" y="18573"/>
                </a:lnTo>
                <a:lnTo>
                  <a:pt x="14400" y="18711"/>
                </a:lnTo>
                <a:lnTo>
                  <a:pt x="14553" y="18711"/>
                </a:lnTo>
                <a:lnTo>
                  <a:pt x="14553" y="19261"/>
                </a:lnTo>
                <a:lnTo>
                  <a:pt x="14706" y="19399"/>
                </a:lnTo>
                <a:lnTo>
                  <a:pt x="14706" y="19674"/>
                </a:lnTo>
                <a:lnTo>
                  <a:pt x="14860" y="19674"/>
                </a:lnTo>
                <a:lnTo>
                  <a:pt x="15013" y="19811"/>
                </a:lnTo>
                <a:lnTo>
                  <a:pt x="15319" y="19811"/>
                </a:lnTo>
                <a:lnTo>
                  <a:pt x="15319" y="19674"/>
                </a:lnTo>
                <a:lnTo>
                  <a:pt x="15472" y="19674"/>
                </a:lnTo>
                <a:lnTo>
                  <a:pt x="15472" y="19399"/>
                </a:lnTo>
                <a:lnTo>
                  <a:pt x="15626" y="19261"/>
                </a:lnTo>
                <a:lnTo>
                  <a:pt x="15626" y="19124"/>
                </a:lnTo>
                <a:lnTo>
                  <a:pt x="15932" y="19124"/>
                </a:lnTo>
                <a:lnTo>
                  <a:pt x="16085" y="18986"/>
                </a:lnTo>
                <a:lnTo>
                  <a:pt x="16545" y="18986"/>
                </a:lnTo>
                <a:lnTo>
                  <a:pt x="16545" y="19399"/>
                </a:lnTo>
                <a:lnTo>
                  <a:pt x="16698" y="19399"/>
                </a:lnTo>
                <a:lnTo>
                  <a:pt x="16698" y="19536"/>
                </a:lnTo>
                <a:lnTo>
                  <a:pt x="16851" y="19536"/>
                </a:lnTo>
                <a:lnTo>
                  <a:pt x="17004" y="19674"/>
                </a:lnTo>
                <a:lnTo>
                  <a:pt x="17157" y="19674"/>
                </a:lnTo>
                <a:lnTo>
                  <a:pt x="17311" y="19811"/>
                </a:lnTo>
                <a:lnTo>
                  <a:pt x="17464" y="19811"/>
                </a:lnTo>
                <a:lnTo>
                  <a:pt x="17464" y="19949"/>
                </a:lnTo>
                <a:lnTo>
                  <a:pt x="17617" y="20087"/>
                </a:lnTo>
                <a:lnTo>
                  <a:pt x="17617" y="20775"/>
                </a:lnTo>
                <a:lnTo>
                  <a:pt x="17770" y="20912"/>
                </a:lnTo>
                <a:lnTo>
                  <a:pt x="17770" y="21050"/>
                </a:lnTo>
                <a:lnTo>
                  <a:pt x="18077" y="21325"/>
                </a:lnTo>
                <a:lnTo>
                  <a:pt x="18077" y="21462"/>
                </a:lnTo>
                <a:lnTo>
                  <a:pt x="18383" y="21462"/>
                </a:lnTo>
                <a:lnTo>
                  <a:pt x="18536" y="21600"/>
                </a:lnTo>
                <a:lnTo>
                  <a:pt x="18996" y="21600"/>
                </a:lnTo>
                <a:lnTo>
                  <a:pt x="19149" y="21462"/>
                </a:lnTo>
                <a:lnTo>
                  <a:pt x="19455" y="21462"/>
                </a:lnTo>
                <a:lnTo>
                  <a:pt x="19455" y="21325"/>
                </a:lnTo>
                <a:lnTo>
                  <a:pt x="19609" y="21187"/>
                </a:lnTo>
                <a:lnTo>
                  <a:pt x="19609" y="20912"/>
                </a:lnTo>
                <a:lnTo>
                  <a:pt x="19762" y="20775"/>
                </a:lnTo>
                <a:lnTo>
                  <a:pt x="19762" y="19949"/>
                </a:lnTo>
                <a:lnTo>
                  <a:pt x="19609" y="19811"/>
                </a:lnTo>
                <a:lnTo>
                  <a:pt x="19609" y="19674"/>
                </a:lnTo>
                <a:lnTo>
                  <a:pt x="19455" y="19536"/>
                </a:lnTo>
                <a:lnTo>
                  <a:pt x="18689" y="19536"/>
                </a:lnTo>
                <a:lnTo>
                  <a:pt x="18689" y="19399"/>
                </a:lnTo>
                <a:lnTo>
                  <a:pt x="18536" y="19399"/>
                </a:lnTo>
                <a:lnTo>
                  <a:pt x="18383" y="19261"/>
                </a:lnTo>
                <a:lnTo>
                  <a:pt x="18383" y="19124"/>
                </a:lnTo>
                <a:lnTo>
                  <a:pt x="18230" y="19124"/>
                </a:lnTo>
                <a:lnTo>
                  <a:pt x="18230" y="18711"/>
                </a:lnTo>
                <a:lnTo>
                  <a:pt x="18077" y="18573"/>
                </a:lnTo>
                <a:lnTo>
                  <a:pt x="18077" y="18023"/>
                </a:lnTo>
                <a:lnTo>
                  <a:pt x="18230" y="17748"/>
                </a:lnTo>
                <a:lnTo>
                  <a:pt x="18230" y="17060"/>
                </a:lnTo>
                <a:lnTo>
                  <a:pt x="18383" y="16647"/>
                </a:lnTo>
                <a:lnTo>
                  <a:pt x="18383" y="16372"/>
                </a:lnTo>
                <a:lnTo>
                  <a:pt x="18536" y="15959"/>
                </a:lnTo>
                <a:lnTo>
                  <a:pt x="18689" y="15822"/>
                </a:lnTo>
                <a:lnTo>
                  <a:pt x="18689" y="15684"/>
                </a:lnTo>
                <a:lnTo>
                  <a:pt x="18843" y="15409"/>
                </a:lnTo>
                <a:lnTo>
                  <a:pt x="18996" y="15271"/>
                </a:lnTo>
                <a:lnTo>
                  <a:pt x="19149" y="15271"/>
                </a:lnTo>
                <a:lnTo>
                  <a:pt x="19455" y="15134"/>
                </a:lnTo>
                <a:lnTo>
                  <a:pt x="19609" y="15134"/>
                </a:lnTo>
                <a:lnTo>
                  <a:pt x="19762" y="14996"/>
                </a:lnTo>
                <a:lnTo>
                  <a:pt x="19915" y="14996"/>
                </a:lnTo>
                <a:lnTo>
                  <a:pt x="19915" y="14583"/>
                </a:lnTo>
                <a:lnTo>
                  <a:pt x="20068" y="14446"/>
                </a:lnTo>
                <a:lnTo>
                  <a:pt x="20068" y="13208"/>
                </a:lnTo>
                <a:lnTo>
                  <a:pt x="19915" y="13070"/>
                </a:lnTo>
                <a:lnTo>
                  <a:pt x="19915" y="12795"/>
                </a:lnTo>
                <a:lnTo>
                  <a:pt x="19762" y="12520"/>
                </a:lnTo>
                <a:lnTo>
                  <a:pt x="19762" y="12245"/>
                </a:lnTo>
                <a:lnTo>
                  <a:pt x="19609" y="12107"/>
                </a:lnTo>
                <a:lnTo>
                  <a:pt x="19609" y="11557"/>
                </a:lnTo>
                <a:lnTo>
                  <a:pt x="19762" y="11282"/>
                </a:lnTo>
                <a:lnTo>
                  <a:pt x="19762" y="11006"/>
                </a:lnTo>
                <a:lnTo>
                  <a:pt x="19609" y="11006"/>
                </a:lnTo>
                <a:lnTo>
                  <a:pt x="19609" y="10594"/>
                </a:lnTo>
                <a:lnTo>
                  <a:pt x="19455" y="10318"/>
                </a:lnTo>
                <a:lnTo>
                  <a:pt x="19302" y="10318"/>
                </a:lnTo>
                <a:lnTo>
                  <a:pt x="18996" y="10043"/>
                </a:lnTo>
                <a:lnTo>
                  <a:pt x="18996" y="9355"/>
                </a:lnTo>
                <a:lnTo>
                  <a:pt x="19149" y="9080"/>
                </a:lnTo>
                <a:lnTo>
                  <a:pt x="19149" y="8943"/>
                </a:lnTo>
                <a:lnTo>
                  <a:pt x="18843" y="8943"/>
                </a:lnTo>
                <a:lnTo>
                  <a:pt x="18689" y="9080"/>
                </a:lnTo>
                <a:lnTo>
                  <a:pt x="18536" y="9080"/>
                </a:lnTo>
                <a:lnTo>
                  <a:pt x="18536" y="8943"/>
                </a:lnTo>
                <a:lnTo>
                  <a:pt x="18383" y="8943"/>
                </a:lnTo>
                <a:lnTo>
                  <a:pt x="18383" y="8392"/>
                </a:lnTo>
                <a:lnTo>
                  <a:pt x="18536" y="8392"/>
                </a:lnTo>
                <a:lnTo>
                  <a:pt x="18536" y="8255"/>
                </a:lnTo>
                <a:lnTo>
                  <a:pt x="18689" y="8255"/>
                </a:lnTo>
                <a:lnTo>
                  <a:pt x="18843" y="8117"/>
                </a:lnTo>
                <a:lnTo>
                  <a:pt x="18843" y="7704"/>
                </a:lnTo>
                <a:lnTo>
                  <a:pt x="18689" y="7567"/>
                </a:lnTo>
                <a:lnTo>
                  <a:pt x="18689" y="7429"/>
                </a:lnTo>
                <a:lnTo>
                  <a:pt x="18843" y="7292"/>
                </a:lnTo>
                <a:lnTo>
                  <a:pt x="18996" y="7292"/>
                </a:lnTo>
                <a:lnTo>
                  <a:pt x="19149" y="7154"/>
                </a:lnTo>
                <a:lnTo>
                  <a:pt x="19455" y="7154"/>
                </a:lnTo>
                <a:lnTo>
                  <a:pt x="19455" y="5090"/>
                </a:lnTo>
                <a:lnTo>
                  <a:pt x="19609" y="4953"/>
                </a:lnTo>
                <a:lnTo>
                  <a:pt x="19609" y="4678"/>
                </a:lnTo>
                <a:lnTo>
                  <a:pt x="19762" y="4678"/>
                </a:lnTo>
                <a:lnTo>
                  <a:pt x="19762" y="4540"/>
                </a:lnTo>
                <a:lnTo>
                  <a:pt x="20068" y="4540"/>
                </a:lnTo>
                <a:lnTo>
                  <a:pt x="20221" y="4403"/>
                </a:lnTo>
                <a:lnTo>
                  <a:pt x="20528" y="4403"/>
                </a:lnTo>
                <a:lnTo>
                  <a:pt x="20681" y="4265"/>
                </a:lnTo>
                <a:lnTo>
                  <a:pt x="20834" y="4265"/>
                </a:lnTo>
                <a:lnTo>
                  <a:pt x="21140" y="4127"/>
                </a:lnTo>
                <a:lnTo>
                  <a:pt x="21447" y="4127"/>
                </a:lnTo>
                <a:lnTo>
                  <a:pt x="21447" y="3990"/>
                </a:lnTo>
                <a:lnTo>
                  <a:pt x="21600" y="3990"/>
                </a:lnTo>
                <a:lnTo>
                  <a:pt x="21600" y="3302"/>
                </a:lnTo>
                <a:lnTo>
                  <a:pt x="20834" y="3302"/>
                </a:lnTo>
                <a:lnTo>
                  <a:pt x="20834" y="2476"/>
                </a:lnTo>
                <a:lnTo>
                  <a:pt x="20681" y="2064"/>
                </a:lnTo>
                <a:lnTo>
                  <a:pt x="20681" y="1651"/>
                </a:lnTo>
                <a:lnTo>
                  <a:pt x="20528" y="1513"/>
                </a:lnTo>
                <a:lnTo>
                  <a:pt x="20528" y="1376"/>
                </a:lnTo>
                <a:lnTo>
                  <a:pt x="20068" y="1376"/>
                </a:lnTo>
                <a:lnTo>
                  <a:pt x="19915" y="1238"/>
                </a:lnTo>
                <a:lnTo>
                  <a:pt x="19762" y="1238"/>
                </a:lnTo>
                <a:lnTo>
                  <a:pt x="19762" y="1101"/>
                </a:lnTo>
                <a:lnTo>
                  <a:pt x="19609" y="963"/>
                </a:lnTo>
                <a:lnTo>
                  <a:pt x="19609" y="825"/>
                </a:lnTo>
                <a:lnTo>
                  <a:pt x="19455" y="825"/>
                </a:lnTo>
                <a:lnTo>
                  <a:pt x="19455" y="688"/>
                </a:lnTo>
                <a:lnTo>
                  <a:pt x="17157" y="688"/>
                </a:lnTo>
                <a:lnTo>
                  <a:pt x="17004" y="550"/>
                </a:lnTo>
                <a:lnTo>
                  <a:pt x="16851" y="550"/>
                </a:lnTo>
                <a:lnTo>
                  <a:pt x="16851" y="413"/>
                </a:lnTo>
                <a:lnTo>
                  <a:pt x="16545" y="138"/>
                </a:lnTo>
                <a:lnTo>
                  <a:pt x="16545" y="0"/>
                </a:lnTo>
                <a:lnTo>
                  <a:pt x="15626" y="0"/>
                </a:lnTo>
                <a:lnTo>
                  <a:pt x="15166" y="138"/>
                </a:lnTo>
                <a:lnTo>
                  <a:pt x="14860" y="138"/>
                </a:lnTo>
                <a:lnTo>
                  <a:pt x="14706" y="275"/>
                </a:lnTo>
                <a:lnTo>
                  <a:pt x="14400" y="275"/>
                </a:lnTo>
                <a:lnTo>
                  <a:pt x="14400" y="138"/>
                </a:lnTo>
                <a:lnTo>
                  <a:pt x="13940" y="138"/>
                </a:lnTo>
                <a:lnTo>
                  <a:pt x="13787" y="0"/>
                </a:lnTo>
                <a:lnTo>
                  <a:pt x="13634" y="0"/>
                </a:lnTo>
                <a:lnTo>
                  <a:pt x="13634" y="138"/>
                </a:lnTo>
                <a:lnTo>
                  <a:pt x="13481" y="138"/>
                </a:lnTo>
                <a:lnTo>
                  <a:pt x="13481" y="550"/>
                </a:lnTo>
                <a:lnTo>
                  <a:pt x="13021" y="550"/>
                </a:lnTo>
                <a:lnTo>
                  <a:pt x="12868" y="688"/>
                </a:lnTo>
                <a:lnTo>
                  <a:pt x="12715" y="550"/>
                </a:lnTo>
                <a:lnTo>
                  <a:pt x="11336" y="550"/>
                </a:lnTo>
                <a:lnTo>
                  <a:pt x="11336" y="688"/>
                </a:lnTo>
                <a:lnTo>
                  <a:pt x="11183" y="688"/>
                </a:lnTo>
                <a:lnTo>
                  <a:pt x="11183" y="963"/>
                </a:lnTo>
                <a:lnTo>
                  <a:pt x="10877" y="1238"/>
                </a:lnTo>
                <a:lnTo>
                  <a:pt x="10570" y="1238"/>
                </a:lnTo>
                <a:lnTo>
                  <a:pt x="10570" y="1376"/>
                </a:lnTo>
                <a:lnTo>
                  <a:pt x="9191" y="1376"/>
                </a:lnTo>
                <a:lnTo>
                  <a:pt x="9038" y="1238"/>
                </a:lnTo>
                <a:lnTo>
                  <a:pt x="9038" y="1101"/>
                </a:lnTo>
                <a:lnTo>
                  <a:pt x="8885" y="1101"/>
                </a:lnTo>
                <a:lnTo>
                  <a:pt x="8885" y="825"/>
                </a:lnTo>
                <a:lnTo>
                  <a:pt x="8732" y="688"/>
                </a:lnTo>
                <a:lnTo>
                  <a:pt x="8732" y="550"/>
                </a:lnTo>
                <a:lnTo>
                  <a:pt x="8579" y="550"/>
                </a:lnTo>
                <a:lnTo>
                  <a:pt x="8426" y="413"/>
                </a:lnTo>
                <a:lnTo>
                  <a:pt x="8119" y="413"/>
                </a:lnTo>
                <a:lnTo>
                  <a:pt x="8119" y="275"/>
                </a:lnTo>
                <a:lnTo>
                  <a:pt x="7966" y="413"/>
                </a:lnTo>
                <a:lnTo>
                  <a:pt x="7813" y="413"/>
                </a:lnTo>
                <a:lnTo>
                  <a:pt x="7813" y="550"/>
                </a:lnTo>
                <a:lnTo>
                  <a:pt x="7660" y="825"/>
                </a:lnTo>
                <a:lnTo>
                  <a:pt x="7506" y="963"/>
                </a:lnTo>
                <a:lnTo>
                  <a:pt x="7353" y="963"/>
                </a:lnTo>
                <a:lnTo>
                  <a:pt x="7200" y="1101"/>
                </a:lnTo>
                <a:lnTo>
                  <a:pt x="7047" y="1101"/>
                </a:lnTo>
                <a:lnTo>
                  <a:pt x="6587" y="1513"/>
                </a:lnTo>
                <a:lnTo>
                  <a:pt x="7047" y="1513"/>
                </a:lnTo>
                <a:lnTo>
                  <a:pt x="7353" y="1789"/>
                </a:lnTo>
                <a:lnTo>
                  <a:pt x="7353" y="2201"/>
                </a:lnTo>
                <a:lnTo>
                  <a:pt x="7200" y="2339"/>
                </a:lnTo>
                <a:lnTo>
                  <a:pt x="7200" y="2752"/>
                </a:lnTo>
                <a:lnTo>
                  <a:pt x="7047" y="2889"/>
                </a:lnTo>
                <a:lnTo>
                  <a:pt x="7047" y="3027"/>
                </a:lnTo>
                <a:lnTo>
                  <a:pt x="6894" y="3027"/>
                </a:lnTo>
                <a:lnTo>
                  <a:pt x="6894" y="3164"/>
                </a:lnTo>
                <a:lnTo>
                  <a:pt x="6740" y="3164"/>
                </a:lnTo>
                <a:lnTo>
                  <a:pt x="6587" y="3302"/>
                </a:lnTo>
                <a:lnTo>
                  <a:pt x="6587" y="3715"/>
                </a:lnTo>
                <a:lnTo>
                  <a:pt x="6434" y="3990"/>
                </a:lnTo>
                <a:lnTo>
                  <a:pt x="6434" y="4127"/>
                </a:lnTo>
                <a:lnTo>
                  <a:pt x="6587" y="4403"/>
                </a:lnTo>
                <a:lnTo>
                  <a:pt x="6587" y="6466"/>
                </a:lnTo>
                <a:lnTo>
                  <a:pt x="6434" y="6466"/>
                </a:lnTo>
                <a:lnTo>
                  <a:pt x="6434" y="6604"/>
                </a:lnTo>
                <a:lnTo>
                  <a:pt x="6281" y="6741"/>
                </a:lnTo>
                <a:lnTo>
                  <a:pt x="6281" y="6879"/>
                </a:lnTo>
                <a:lnTo>
                  <a:pt x="5974" y="7154"/>
                </a:lnTo>
                <a:lnTo>
                  <a:pt x="5821" y="7154"/>
                </a:lnTo>
                <a:lnTo>
                  <a:pt x="5821" y="8530"/>
                </a:lnTo>
                <a:lnTo>
                  <a:pt x="5668" y="8530"/>
                </a:lnTo>
                <a:lnTo>
                  <a:pt x="5668" y="8668"/>
                </a:lnTo>
                <a:lnTo>
                  <a:pt x="4902" y="8668"/>
                </a:lnTo>
                <a:lnTo>
                  <a:pt x="4749" y="8805"/>
                </a:lnTo>
                <a:lnTo>
                  <a:pt x="4749" y="10318"/>
                </a:lnTo>
                <a:lnTo>
                  <a:pt x="4596" y="10318"/>
                </a:lnTo>
                <a:lnTo>
                  <a:pt x="4596" y="10456"/>
                </a:lnTo>
                <a:lnTo>
                  <a:pt x="4289" y="10456"/>
                </a:lnTo>
                <a:lnTo>
                  <a:pt x="4136" y="10594"/>
                </a:lnTo>
                <a:lnTo>
                  <a:pt x="3830" y="10594"/>
                </a:lnTo>
                <a:lnTo>
                  <a:pt x="3677" y="10731"/>
                </a:lnTo>
                <a:lnTo>
                  <a:pt x="3523" y="10731"/>
                </a:lnTo>
                <a:lnTo>
                  <a:pt x="3523" y="10869"/>
                </a:lnTo>
                <a:lnTo>
                  <a:pt x="3370" y="10869"/>
                </a:lnTo>
                <a:lnTo>
                  <a:pt x="3370" y="11006"/>
                </a:lnTo>
                <a:lnTo>
                  <a:pt x="3217" y="11144"/>
                </a:lnTo>
                <a:lnTo>
                  <a:pt x="2451" y="11144"/>
                </a:lnTo>
                <a:lnTo>
                  <a:pt x="2145" y="10869"/>
                </a:lnTo>
                <a:lnTo>
                  <a:pt x="1991" y="10869"/>
                </a:lnTo>
                <a:lnTo>
                  <a:pt x="1838" y="10731"/>
                </a:lnTo>
                <a:lnTo>
                  <a:pt x="1685" y="10731"/>
                </a:lnTo>
                <a:lnTo>
                  <a:pt x="1685" y="10869"/>
                </a:lnTo>
                <a:lnTo>
                  <a:pt x="1532" y="10869"/>
                </a:lnTo>
                <a:lnTo>
                  <a:pt x="1226" y="11006"/>
                </a:lnTo>
                <a:lnTo>
                  <a:pt x="1072" y="11144"/>
                </a:lnTo>
                <a:lnTo>
                  <a:pt x="766" y="11144"/>
                </a:lnTo>
                <a:lnTo>
                  <a:pt x="613" y="11282"/>
                </a:lnTo>
                <a:lnTo>
                  <a:pt x="460" y="11282"/>
                </a:lnTo>
                <a:lnTo>
                  <a:pt x="306" y="11419"/>
                </a:lnTo>
                <a:lnTo>
                  <a:pt x="0" y="11419"/>
                </a:lnTo>
                <a:lnTo>
                  <a:pt x="306" y="11832"/>
                </a:lnTo>
                <a:lnTo>
                  <a:pt x="460" y="11832"/>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95" name="Freeform 398"/>
          <p:cNvSpPr/>
          <p:nvPr/>
        </p:nvSpPr>
        <p:spPr>
          <a:xfrm>
            <a:off x="6927378" y="5033709"/>
            <a:ext cx="316065" cy="296169"/>
          </a:xfrm>
          <a:custGeom>
            <a:avLst/>
            <a:gdLst/>
            <a:ahLst/>
            <a:cxnLst>
              <a:cxn ang="0">
                <a:pos x="wd2" y="hd2"/>
              </a:cxn>
              <a:cxn ang="5400000">
                <a:pos x="wd2" y="hd2"/>
              </a:cxn>
              <a:cxn ang="10800000">
                <a:pos x="wd2" y="hd2"/>
              </a:cxn>
              <a:cxn ang="16200000">
                <a:pos x="wd2" y="hd2"/>
              </a:cxn>
            </a:cxnLst>
            <a:rect l="0" t="0" r="r" b="b"/>
            <a:pathLst>
              <a:path w="21600" h="21600" extrusionOk="0">
                <a:moveTo>
                  <a:pt x="949" y="419"/>
                </a:moveTo>
                <a:lnTo>
                  <a:pt x="1187" y="419"/>
                </a:lnTo>
                <a:lnTo>
                  <a:pt x="1424" y="629"/>
                </a:lnTo>
                <a:lnTo>
                  <a:pt x="3323" y="629"/>
                </a:lnTo>
                <a:lnTo>
                  <a:pt x="3560" y="839"/>
                </a:lnTo>
                <a:lnTo>
                  <a:pt x="3798" y="629"/>
                </a:lnTo>
                <a:lnTo>
                  <a:pt x="4510" y="629"/>
                </a:lnTo>
                <a:lnTo>
                  <a:pt x="5459" y="210"/>
                </a:lnTo>
                <a:lnTo>
                  <a:pt x="5934" y="210"/>
                </a:lnTo>
                <a:lnTo>
                  <a:pt x="6171" y="0"/>
                </a:lnTo>
                <a:lnTo>
                  <a:pt x="7596" y="0"/>
                </a:lnTo>
                <a:lnTo>
                  <a:pt x="8070" y="210"/>
                </a:lnTo>
                <a:lnTo>
                  <a:pt x="8782" y="210"/>
                </a:lnTo>
                <a:lnTo>
                  <a:pt x="9020" y="419"/>
                </a:lnTo>
                <a:lnTo>
                  <a:pt x="9257" y="419"/>
                </a:lnTo>
                <a:lnTo>
                  <a:pt x="9257" y="839"/>
                </a:lnTo>
                <a:lnTo>
                  <a:pt x="9495" y="1049"/>
                </a:lnTo>
                <a:lnTo>
                  <a:pt x="9495" y="2726"/>
                </a:lnTo>
                <a:lnTo>
                  <a:pt x="9732" y="2726"/>
                </a:lnTo>
                <a:lnTo>
                  <a:pt x="9732" y="2936"/>
                </a:lnTo>
                <a:lnTo>
                  <a:pt x="9969" y="3146"/>
                </a:lnTo>
                <a:lnTo>
                  <a:pt x="10444" y="3146"/>
                </a:lnTo>
                <a:lnTo>
                  <a:pt x="10444" y="3355"/>
                </a:lnTo>
                <a:lnTo>
                  <a:pt x="10681" y="3355"/>
                </a:lnTo>
                <a:lnTo>
                  <a:pt x="10681" y="4194"/>
                </a:lnTo>
                <a:lnTo>
                  <a:pt x="10919" y="4404"/>
                </a:lnTo>
                <a:lnTo>
                  <a:pt x="11156" y="4404"/>
                </a:lnTo>
                <a:lnTo>
                  <a:pt x="11393" y="4614"/>
                </a:lnTo>
                <a:lnTo>
                  <a:pt x="12818" y="4614"/>
                </a:lnTo>
                <a:lnTo>
                  <a:pt x="13055" y="4404"/>
                </a:lnTo>
                <a:lnTo>
                  <a:pt x="13530" y="4404"/>
                </a:lnTo>
                <a:lnTo>
                  <a:pt x="13767" y="4194"/>
                </a:lnTo>
                <a:lnTo>
                  <a:pt x="13767" y="3984"/>
                </a:lnTo>
                <a:lnTo>
                  <a:pt x="14004" y="3984"/>
                </a:lnTo>
                <a:lnTo>
                  <a:pt x="14004" y="3565"/>
                </a:lnTo>
                <a:lnTo>
                  <a:pt x="13767" y="3355"/>
                </a:lnTo>
                <a:lnTo>
                  <a:pt x="13767" y="2517"/>
                </a:lnTo>
                <a:lnTo>
                  <a:pt x="14004" y="2517"/>
                </a:lnTo>
                <a:lnTo>
                  <a:pt x="14004" y="2307"/>
                </a:lnTo>
                <a:lnTo>
                  <a:pt x="14242" y="2097"/>
                </a:lnTo>
                <a:lnTo>
                  <a:pt x="14479" y="2097"/>
                </a:lnTo>
                <a:lnTo>
                  <a:pt x="14479" y="1887"/>
                </a:lnTo>
                <a:lnTo>
                  <a:pt x="14716" y="1887"/>
                </a:lnTo>
                <a:lnTo>
                  <a:pt x="14954" y="2097"/>
                </a:lnTo>
                <a:lnTo>
                  <a:pt x="14954" y="2307"/>
                </a:lnTo>
                <a:lnTo>
                  <a:pt x="15191" y="2517"/>
                </a:lnTo>
                <a:lnTo>
                  <a:pt x="15191" y="3146"/>
                </a:lnTo>
                <a:lnTo>
                  <a:pt x="15429" y="3355"/>
                </a:lnTo>
                <a:lnTo>
                  <a:pt x="15429" y="3775"/>
                </a:lnTo>
                <a:lnTo>
                  <a:pt x="15903" y="3775"/>
                </a:lnTo>
                <a:lnTo>
                  <a:pt x="15903" y="3565"/>
                </a:lnTo>
                <a:lnTo>
                  <a:pt x="16141" y="3355"/>
                </a:lnTo>
                <a:lnTo>
                  <a:pt x="16378" y="3355"/>
                </a:lnTo>
                <a:lnTo>
                  <a:pt x="16615" y="3146"/>
                </a:lnTo>
                <a:lnTo>
                  <a:pt x="17565" y="3146"/>
                </a:lnTo>
                <a:lnTo>
                  <a:pt x="17802" y="3355"/>
                </a:lnTo>
                <a:lnTo>
                  <a:pt x="17802" y="3565"/>
                </a:lnTo>
                <a:lnTo>
                  <a:pt x="18040" y="3775"/>
                </a:lnTo>
                <a:lnTo>
                  <a:pt x="18040" y="3984"/>
                </a:lnTo>
                <a:lnTo>
                  <a:pt x="18277" y="4194"/>
                </a:lnTo>
                <a:lnTo>
                  <a:pt x="18277" y="8808"/>
                </a:lnTo>
                <a:lnTo>
                  <a:pt x="18752" y="9227"/>
                </a:lnTo>
                <a:lnTo>
                  <a:pt x="18989" y="9227"/>
                </a:lnTo>
                <a:lnTo>
                  <a:pt x="18989" y="9437"/>
                </a:lnTo>
                <a:lnTo>
                  <a:pt x="19226" y="9437"/>
                </a:lnTo>
                <a:lnTo>
                  <a:pt x="19464" y="9647"/>
                </a:lnTo>
                <a:lnTo>
                  <a:pt x="21125" y="9647"/>
                </a:lnTo>
                <a:lnTo>
                  <a:pt x="21363" y="9437"/>
                </a:lnTo>
                <a:lnTo>
                  <a:pt x="21363" y="10485"/>
                </a:lnTo>
                <a:lnTo>
                  <a:pt x="21600" y="11115"/>
                </a:lnTo>
                <a:lnTo>
                  <a:pt x="21600" y="11953"/>
                </a:lnTo>
                <a:lnTo>
                  <a:pt x="21363" y="12373"/>
                </a:lnTo>
                <a:lnTo>
                  <a:pt x="21363" y="12792"/>
                </a:lnTo>
                <a:lnTo>
                  <a:pt x="21125" y="13002"/>
                </a:lnTo>
                <a:lnTo>
                  <a:pt x="21125" y="13212"/>
                </a:lnTo>
                <a:lnTo>
                  <a:pt x="19701" y="13212"/>
                </a:lnTo>
                <a:lnTo>
                  <a:pt x="19226" y="12792"/>
                </a:lnTo>
                <a:lnTo>
                  <a:pt x="19226" y="12373"/>
                </a:lnTo>
                <a:lnTo>
                  <a:pt x="18989" y="12163"/>
                </a:lnTo>
                <a:lnTo>
                  <a:pt x="18277" y="12163"/>
                </a:lnTo>
                <a:lnTo>
                  <a:pt x="18277" y="13212"/>
                </a:lnTo>
                <a:lnTo>
                  <a:pt x="17090" y="13212"/>
                </a:lnTo>
                <a:lnTo>
                  <a:pt x="16853" y="13421"/>
                </a:lnTo>
                <a:lnTo>
                  <a:pt x="16853" y="14050"/>
                </a:lnTo>
                <a:lnTo>
                  <a:pt x="16615" y="14260"/>
                </a:lnTo>
                <a:lnTo>
                  <a:pt x="16615" y="14680"/>
                </a:lnTo>
                <a:lnTo>
                  <a:pt x="16853" y="14889"/>
                </a:lnTo>
                <a:lnTo>
                  <a:pt x="16853" y="16357"/>
                </a:lnTo>
                <a:lnTo>
                  <a:pt x="17090" y="16986"/>
                </a:lnTo>
                <a:lnTo>
                  <a:pt x="17090" y="18664"/>
                </a:lnTo>
                <a:lnTo>
                  <a:pt x="17327" y="18664"/>
                </a:lnTo>
                <a:lnTo>
                  <a:pt x="17327" y="19083"/>
                </a:lnTo>
                <a:lnTo>
                  <a:pt x="17802" y="19503"/>
                </a:lnTo>
                <a:lnTo>
                  <a:pt x="18040" y="19503"/>
                </a:lnTo>
                <a:lnTo>
                  <a:pt x="18277" y="19713"/>
                </a:lnTo>
                <a:lnTo>
                  <a:pt x="18277" y="19922"/>
                </a:lnTo>
                <a:lnTo>
                  <a:pt x="18514" y="20132"/>
                </a:lnTo>
                <a:lnTo>
                  <a:pt x="18514" y="20971"/>
                </a:lnTo>
                <a:lnTo>
                  <a:pt x="16615" y="21600"/>
                </a:lnTo>
                <a:lnTo>
                  <a:pt x="16141" y="21600"/>
                </a:lnTo>
                <a:lnTo>
                  <a:pt x="15191" y="21390"/>
                </a:lnTo>
                <a:lnTo>
                  <a:pt x="12343" y="21390"/>
                </a:lnTo>
                <a:lnTo>
                  <a:pt x="12105" y="21181"/>
                </a:lnTo>
                <a:lnTo>
                  <a:pt x="11631" y="21181"/>
                </a:lnTo>
                <a:lnTo>
                  <a:pt x="11631" y="20971"/>
                </a:lnTo>
                <a:lnTo>
                  <a:pt x="11393" y="20971"/>
                </a:lnTo>
                <a:lnTo>
                  <a:pt x="11393" y="20551"/>
                </a:lnTo>
                <a:lnTo>
                  <a:pt x="11156" y="20551"/>
                </a:lnTo>
                <a:lnTo>
                  <a:pt x="11156" y="20342"/>
                </a:lnTo>
                <a:lnTo>
                  <a:pt x="10919" y="20132"/>
                </a:lnTo>
                <a:lnTo>
                  <a:pt x="8782" y="20132"/>
                </a:lnTo>
                <a:lnTo>
                  <a:pt x="7596" y="20342"/>
                </a:lnTo>
                <a:lnTo>
                  <a:pt x="4985" y="20342"/>
                </a:lnTo>
                <a:lnTo>
                  <a:pt x="4747" y="20132"/>
                </a:lnTo>
                <a:lnTo>
                  <a:pt x="3560" y="20132"/>
                </a:lnTo>
                <a:lnTo>
                  <a:pt x="3323" y="19922"/>
                </a:lnTo>
                <a:lnTo>
                  <a:pt x="3086" y="19922"/>
                </a:lnTo>
                <a:lnTo>
                  <a:pt x="2611" y="19713"/>
                </a:lnTo>
                <a:lnTo>
                  <a:pt x="2374" y="19503"/>
                </a:lnTo>
                <a:lnTo>
                  <a:pt x="2136" y="19503"/>
                </a:lnTo>
                <a:lnTo>
                  <a:pt x="1899" y="19293"/>
                </a:lnTo>
                <a:lnTo>
                  <a:pt x="1662" y="19293"/>
                </a:lnTo>
                <a:lnTo>
                  <a:pt x="1187" y="19503"/>
                </a:lnTo>
                <a:lnTo>
                  <a:pt x="949" y="19503"/>
                </a:lnTo>
                <a:lnTo>
                  <a:pt x="712" y="19713"/>
                </a:lnTo>
                <a:lnTo>
                  <a:pt x="237" y="19922"/>
                </a:lnTo>
                <a:lnTo>
                  <a:pt x="0" y="19922"/>
                </a:lnTo>
                <a:lnTo>
                  <a:pt x="0" y="17196"/>
                </a:lnTo>
                <a:lnTo>
                  <a:pt x="237" y="16986"/>
                </a:lnTo>
                <a:lnTo>
                  <a:pt x="237" y="16567"/>
                </a:lnTo>
                <a:lnTo>
                  <a:pt x="712" y="16148"/>
                </a:lnTo>
                <a:lnTo>
                  <a:pt x="949" y="15728"/>
                </a:lnTo>
                <a:lnTo>
                  <a:pt x="1424" y="15099"/>
                </a:lnTo>
                <a:lnTo>
                  <a:pt x="2374" y="13421"/>
                </a:lnTo>
                <a:lnTo>
                  <a:pt x="2611" y="12792"/>
                </a:lnTo>
                <a:lnTo>
                  <a:pt x="2848" y="12373"/>
                </a:lnTo>
                <a:lnTo>
                  <a:pt x="2848" y="12163"/>
                </a:lnTo>
                <a:lnTo>
                  <a:pt x="3086" y="11953"/>
                </a:lnTo>
                <a:lnTo>
                  <a:pt x="3086" y="11744"/>
                </a:lnTo>
                <a:lnTo>
                  <a:pt x="3798" y="11744"/>
                </a:lnTo>
                <a:lnTo>
                  <a:pt x="3798" y="11534"/>
                </a:lnTo>
                <a:lnTo>
                  <a:pt x="4035" y="11534"/>
                </a:lnTo>
                <a:lnTo>
                  <a:pt x="4035" y="11115"/>
                </a:lnTo>
                <a:lnTo>
                  <a:pt x="4273" y="10905"/>
                </a:lnTo>
                <a:lnTo>
                  <a:pt x="4273" y="9856"/>
                </a:lnTo>
                <a:lnTo>
                  <a:pt x="3798" y="9437"/>
                </a:lnTo>
                <a:lnTo>
                  <a:pt x="3798" y="9227"/>
                </a:lnTo>
                <a:lnTo>
                  <a:pt x="3323" y="8808"/>
                </a:lnTo>
                <a:lnTo>
                  <a:pt x="3323" y="8598"/>
                </a:lnTo>
                <a:lnTo>
                  <a:pt x="3086" y="8388"/>
                </a:lnTo>
                <a:lnTo>
                  <a:pt x="3086" y="7969"/>
                </a:lnTo>
                <a:lnTo>
                  <a:pt x="2848" y="7340"/>
                </a:lnTo>
                <a:lnTo>
                  <a:pt x="2848" y="6501"/>
                </a:lnTo>
                <a:lnTo>
                  <a:pt x="2611" y="6082"/>
                </a:lnTo>
                <a:lnTo>
                  <a:pt x="2611" y="4194"/>
                </a:lnTo>
                <a:lnTo>
                  <a:pt x="2374" y="4194"/>
                </a:lnTo>
                <a:lnTo>
                  <a:pt x="2374" y="3984"/>
                </a:lnTo>
                <a:lnTo>
                  <a:pt x="1899" y="3984"/>
                </a:lnTo>
                <a:lnTo>
                  <a:pt x="1424" y="3565"/>
                </a:lnTo>
                <a:lnTo>
                  <a:pt x="1424" y="2726"/>
                </a:lnTo>
                <a:lnTo>
                  <a:pt x="1662" y="2517"/>
                </a:lnTo>
                <a:lnTo>
                  <a:pt x="1662" y="1258"/>
                </a:lnTo>
                <a:lnTo>
                  <a:pt x="475" y="1258"/>
                </a:lnTo>
                <a:lnTo>
                  <a:pt x="475" y="1049"/>
                </a:lnTo>
                <a:lnTo>
                  <a:pt x="712" y="839"/>
                </a:lnTo>
                <a:lnTo>
                  <a:pt x="949" y="419"/>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96" name="Freeform 399"/>
          <p:cNvSpPr/>
          <p:nvPr/>
        </p:nvSpPr>
        <p:spPr>
          <a:xfrm>
            <a:off x="6927378" y="5033709"/>
            <a:ext cx="316065" cy="296169"/>
          </a:xfrm>
          <a:custGeom>
            <a:avLst/>
            <a:gdLst/>
            <a:ahLst/>
            <a:cxnLst>
              <a:cxn ang="0">
                <a:pos x="wd2" y="hd2"/>
              </a:cxn>
              <a:cxn ang="5400000">
                <a:pos x="wd2" y="hd2"/>
              </a:cxn>
              <a:cxn ang="10800000">
                <a:pos x="wd2" y="hd2"/>
              </a:cxn>
              <a:cxn ang="16200000">
                <a:pos x="wd2" y="hd2"/>
              </a:cxn>
            </a:cxnLst>
            <a:rect l="0" t="0" r="r" b="b"/>
            <a:pathLst>
              <a:path w="21600" h="21600" extrusionOk="0">
                <a:moveTo>
                  <a:pt x="949" y="419"/>
                </a:moveTo>
                <a:lnTo>
                  <a:pt x="1187" y="419"/>
                </a:lnTo>
                <a:lnTo>
                  <a:pt x="1424" y="629"/>
                </a:lnTo>
                <a:lnTo>
                  <a:pt x="3323" y="629"/>
                </a:lnTo>
                <a:lnTo>
                  <a:pt x="3560" y="839"/>
                </a:lnTo>
                <a:lnTo>
                  <a:pt x="3798" y="629"/>
                </a:lnTo>
                <a:lnTo>
                  <a:pt x="4510" y="629"/>
                </a:lnTo>
                <a:lnTo>
                  <a:pt x="5459" y="210"/>
                </a:lnTo>
                <a:lnTo>
                  <a:pt x="5934" y="210"/>
                </a:lnTo>
                <a:lnTo>
                  <a:pt x="6171" y="0"/>
                </a:lnTo>
                <a:lnTo>
                  <a:pt x="7596" y="0"/>
                </a:lnTo>
                <a:lnTo>
                  <a:pt x="8070" y="210"/>
                </a:lnTo>
                <a:lnTo>
                  <a:pt x="8782" y="210"/>
                </a:lnTo>
                <a:lnTo>
                  <a:pt x="9020" y="419"/>
                </a:lnTo>
                <a:lnTo>
                  <a:pt x="9257" y="419"/>
                </a:lnTo>
                <a:lnTo>
                  <a:pt x="9257" y="839"/>
                </a:lnTo>
                <a:lnTo>
                  <a:pt x="9495" y="1049"/>
                </a:lnTo>
                <a:lnTo>
                  <a:pt x="9495" y="2726"/>
                </a:lnTo>
                <a:lnTo>
                  <a:pt x="9732" y="2726"/>
                </a:lnTo>
                <a:lnTo>
                  <a:pt x="9732" y="2936"/>
                </a:lnTo>
                <a:lnTo>
                  <a:pt x="9969" y="3146"/>
                </a:lnTo>
                <a:lnTo>
                  <a:pt x="10444" y="3146"/>
                </a:lnTo>
                <a:lnTo>
                  <a:pt x="10444" y="3355"/>
                </a:lnTo>
                <a:lnTo>
                  <a:pt x="10681" y="3355"/>
                </a:lnTo>
                <a:lnTo>
                  <a:pt x="10681" y="4194"/>
                </a:lnTo>
                <a:lnTo>
                  <a:pt x="10919" y="4404"/>
                </a:lnTo>
                <a:lnTo>
                  <a:pt x="11156" y="4404"/>
                </a:lnTo>
                <a:lnTo>
                  <a:pt x="11393" y="4614"/>
                </a:lnTo>
                <a:lnTo>
                  <a:pt x="12818" y="4614"/>
                </a:lnTo>
                <a:lnTo>
                  <a:pt x="13055" y="4404"/>
                </a:lnTo>
                <a:lnTo>
                  <a:pt x="13530" y="4404"/>
                </a:lnTo>
                <a:lnTo>
                  <a:pt x="13767" y="4194"/>
                </a:lnTo>
                <a:lnTo>
                  <a:pt x="13767" y="3984"/>
                </a:lnTo>
                <a:lnTo>
                  <a:pt x="14004" y="3984"/>
                </a:lnTo>
                <a:lnTo>
                  <a:pt x="14004" y="3565"/>
                </a:lnTo>
                <a:lnTo>
                  <a:pt x="13767" y="3355"/>
                </a:lnTo>
                <a:lnTo>
                  <a:pt x="13767" y="2517"/>
                </a:lnTo>
                <a:lnTo>
                  <a:pt x="14004" y="2517"/>
                </a:lnTo>
                <a:lnTo>
                  <a:pt x="14004" y="2307"/>
                </a:lnTo>
                <a:lnTo>
                  <a:pt x="14242" y="2097"/>
                </a:lnTo>
                <a:lnTo>
                  <a:pt x="14479" y="2097"/>
                </a:lnTo>
                <a:lnTo>
                  <a:pt x="14479" y="1887"/>
                </a:lnTo>
                <a:lnTo>
                  <a:pt x="14716" y="1887"/>
                </a:lnTo>
                <a:lnTo>
                  <a:pt x="14954" y="2097"/>
                </a:lnTo>
                <a:lnTo>
                  <a:pt x="14954" y="2307"/>
                </a:lnTo>
                <a:lnTo>
                  <a:pt x="15191" y="2517"/>
                </a:lnTo>
                <a:lnTo>
                  <a:pt x="15191" y="3146"/>
                </a:lnTo>
                <a:lnTo>
                  <a:pt x="15429" y="3355"/>
                </a:lnTo>
                <a:lnTo>
                  <a:pt x="15429" y="3775"/>
                </a:lnTo>
                <a:lnTo>
                  <a:pt x="15903" y="3775"/>
                </a:lnTo>
                <a:lnTo>
                  <a:pt x="15903" y="3565"/>
                </a:lnTo>
                <a:lnTo>
                  <a:pt x="16141" y="3355"/>
                </a:lnTo>
                <a:lnTo>
                  <a:pt x="16378" y="3355"/>
                </a:lnTo>
                <a:lnTo>
                  <a:pt x="16615" y="3146"/>
                </a:lnTo>
                <a:lnTo>
                  <a:pt x="17565" y="3146"/>
                </a:lnTo>
                <a:lnTo>
                  <a:pt x="17802" y="3355"/>
                </a:lnTo>
                <a:lnTo>
                  <a:pt x="17802" y="3565"/>
                </a:lnTo>
                <a:lnTo>
                  <a:pt x="18040" y="3775"/>
                </a:lnTo>
                <a:lnTo>
                  <a:pt x="18040" y="3984"/>
                </a:lnTo>
                <a:lnTo>
                  <a:pt x="18277" y="4194"/>
                </a:lnTo>
                <a:lnTo>
                  <a:pt x="18277" y="8808"/>
                </a:lnTo>
                <a:lnTo>
                  <a:pt x="18752" y="9227"/>
                </a:lnTo>
                <a:lnTo>
                  <a:pt x="18989" y="9227"/>
                </a:lnTo>
                <a:lnTo>
                  <a:pt x="18989" y="9437"/>
                </a:lnTo>
                <a:lnTo>
                  <a:pt x="19226" y="9437"/>
                </a:lnTo>
                <a:lnTo>
                  <a:pt x="19464" y="9647"/>
                </a:lnTo>
                <a:lnTo>
                  <a:pt x="21125" y="9647"/>
                </a:lnTo>
                <a:lnTo>
                  <a:pt x="21363" y="9437"/>
                </a:lnTo>
                <a:lnTo>
                  <a:pt x="21363" y="10485"/>
                </a:lnTo>
                <a:lnTo>
                  <a:pt x="21600" y="11115"/>
                </a:lnTo>
                <a:lnTo>
                  <a:pt x="21600" y="11953"/>
                </a:lnTo>
                <a:lnTo>
                  <a:pt x="21363" y="12373"/>
                </a:lnTo>
                <a:lnTo>
                  <a:pt x="21363" y="12792"/>
                </a:lnTo>
                <a:lnTo>
                  <a:pt x="21125" y="13002"/>
                </a:lnTo>
                <a:lnTo>
                  <a:pt x="21125" y="13212"/>
                </a:lnTo>
                <a:lnTo>
                  <a:pt x="19701" y="13212"/>
                </a:lnTo>
                <a:lnTo>
                  <a:pt x="19226" y="12792"/>
                </a:lnTo>
                <a:lnTo>
                  <a:pt x="19226" y="12373"/>
                </a:lnTo>
                <a:lnTo>
                  <a:pt x="18989" y="12163"/>
                </a:lnTo>
                <a:lnTo>
                  <a:pt x="18277" y="12163"/>
                </a:lnTo>
                <a:lnTo>
                  <a:pt x="18277" y="13212"/>
                </a:lnTo>
                <a:lnTo>
                  <a:pt x="17090" y="13212"/>
                </a:lnTo>
                <a:lnTo>
                  <a:pt x="16853" y="13421"/>
                </a:lnTo>
                <a:lnTo>
                  <a:pt x="16853" y="14050"/>
                </a:lnTo>
                <a:lnTo>
                  <a:pt x="16615" y="14260"/>
                </a:lnTo>
                <a:lnTo>
                  <a:pt x="16615" y="14680"/>
                </a:lnTo>
                <a:lnTo>
                  <a:pt x="16853" y="14889"/>
                </a:lnTo>
                <a:lnTo>
                  <a:pt x="16853" y="16357"/>
                </a:lnTo>
                <a:lnTo>
                  <a:pt x="17090" y="16986"/>
                </a:lnTo>
                <a:lnTo>
                  <a:pt x="17090" y="18664"/>
                </a:lnTo>
                <a:lnTo>
                  <a:pt x="17327" y="18664"/>
                </a:lnTo>
                <a:lnTo>
                  <a:pt x="17327" y="19083"/>
                </a:lnTo>
                <a:lnTo>
                  <a:pt x="17802" y="19503"/>
                </a:lnTo>
                <a:lnTo>
                  <a:pt x="18040" y="19503"/>
                </a:lnTo>
                <a:lnTo>
                  <a:pt x="18277" y="19713"/>
                </a:lnTo>
                <a:lnTo>
                  <a:pt x="18277" y="19922"/>
                </a:lnTo>
                <a:lnTo>
                  <a:pt x="18514" y="20132"/>
                </a:lnTo>
                <a:lnTo>
                  <a:pt x="18514" y="20971"/>
                </a:lnTo>
                <a:lnTo>
                  <a:pt x="16615" y="21600"/>
                </a:lnTo>
                <a:lnTo>
                  <a:pt x="16141" y="21600"/>
                </a:lnTo>
                <a:lnTo>
                  <a:pt x="15191" y="21390"/>
                </a:lnTo>
                <a:lnTo>
                  <a:pt x="12343" y="21390"/>
                </a:lnTo>
                <a:lnTo>
                  <a:pt x="12105" y="21181"/>
                </a:lnTo>
                <a:lnTo>
                  <a:pt x="11631" y="21181"/>
                </a:lnTo>
                <a:lnTo>
                  <a:pt x="11631" y="20971"/>
                </a:lnTo>
                <a:lnTo>
                  <a:pt x="11393" y="20971"/>
                </a:lnTo>
                <a:lnTo>
                  <a:pt x="11393" y="20551"/>
                </a:lnTo>
                <a:lnTo>
                  <a:pt x="11156" y="20551"/>
                </a:lnTo>
                <a:lnTo>
                  <a:pt x="11156" y="20342"/>
                </a:lnTo>
                <a:lnTo>
                  <a:pt x="10919" y="20132"/>
                </a:lnTo>
                <a:lnTo>
                  <a:pt x="8782" y="20132"/>
                </a:lnTo>
                <a:lnTo>
                  <a:pt x="7596" y="20342"/>
                </a:lnTo>
                <a:lnTo>
                  <a:pt x="4985" y="20342"/>
                </a:lnTo>
                <a:lnTo>
                  <a:pt x="4747" y="20132"/>
                </a:lnTo>
                <a:lnTo>
                  <a:pt x="3560" y="20132"/>
                </a:lnTo>
                <a:lnTo>
                  <a:pt x="3323" y="19922"/>
                </a:lnTo>
                <a:lnTo>
                  <a:pt x="3086" y="19922"/>
                </a:lnTo>
                <a:lnTo>
                  <a:pt x="2611" y="19713"/>
                </a:lnTo>
                <a:lnTo>
                  <a:pt x="2374" y="19503"/>
                </a:lnTo>
                <a:lnTo>
                  <a:pt x="2136" y="19503"/>
                </a:lnTo>
                <a:lnTo>
                  <a:pt x="1899" y="19293"/>
                </a:lnTo>
                <a:lnTo>
                  <a:pt x="1662" y="19293"/>
                </a:lnTo>
                <a:lnTo>
                  <a:pt x="1187" y="19503"/>
                </a:lnTo>
                <a:lnTo>
                  <a:pt x="949" y="19503"/>
                </a:lnTo>
                <a:lnTo>
                  <a:pt x="712" y="19713"/>
                </a:lnTo>
                <a:lnTo>
                  <a:pt x="237" y="19922"/>
                </a:lnTo>
                <a:lnTo>
                  <a:pt x="0" y="19922"/>
                </a:lnTo>
                <a:lnTo>
                  <a:pt x="0" y="17196"/>
                </a:lnTo>
                <a:lnTo>
                  <a:pt x="237" y="16986"/>
                </a:lnTo>
                <a:lnTo>
                  <a:pt x="237" y="16567"/>
                </a:lnTo>
                <a:lnTo>
                  <a:pt x="712" y="16148"/>
                </a:lnTo>
                <a:lnTo>
                  <a:pt x="949" y="15728"/>
                </a:lnTo>
                <a:lnTo>
                  <a:pt x="1424" y="15099"/>
                </a:lnTo>
                <a:lnTo>
                  <a:pt x="2374" y="13421"/>
                </a:lnTo>
                <a:lnTo>
                  <a:pt x="2611" y="12792"/>
                </a:lnTo>
                <a:lnTo>
                  <a:pt x="2848" y="12373"/>
                </a:lnTo>
                <a:lnTo>
                  <a:pt x="2848" y="12163"/>
                </a:lnTo>
                <a:lnTo>
                  <a:pt x="3086" y="11953"/>
                </a:lnTo>
                <a:lnTo>
                  <a:pt x="3086" y="11744"/>
                </a:lnTo>
                <a:lnTo>
                  <a:pt x="3798" y="11744"/>
                </a:lnTo>
                <a:lnTo>
                  <a:pt x="3798" y="11534"/>
                </a:lnTo>
                <a:lnTo>
                  <a:pt x="4035" y="11534"/>
                </a:lnTo>
                <a:lnTo>
                  <a:pt x="4035" y="11115"/>
                </a:lnTo>
                <a:lnTo>
                  <a:pt x="4273" y="10905"/>
                </a:lnTo>
                <a:lnTo>
                  <a:pt x="4273" y="9856"/>
                </a:lnTo>
                <a:lnTo>
                  <a:pt x="3798" y="9437"/>
                </a:lnTo>
                <a:lnTo>
                  <a:pt x="3798" y="9227"/>
                </a:lnTo>
                <a:lnTo>
                  <a:pt x="3323" y="8808"/>
                </a:lnTo>
                <a:lnTo>
                  <a:pt x="3323" y="8598"/>
                </a:lnTo>
                <a:lnTo>
                  <a:pt x="3086" y="8388"/>
                </a:lnTo>
                <a:lnTo>
                  <a:pt x="3086" y="7969"/>
                </a:lnTo>
                <a:lnTo>
                  <a:pt x="2848" y="7340"/>
                </a:lnTo>
                <a:lnTo>
                  <a:pt x="2848" y="6501"/>
                </a:lnTo>
                <a:lnTo>
                  <a:pt x="2611" y="6082"/>
                </a:lnTo>
                <a:lnTo>
                  <a:pt x="2611" y="4194"/>
                </a:lnTo>
                <a:lnTo>
                  <a:pt x="2374" y="4194"/>
                </a:lnTo>
                <a:lnTo>
                  <a:pt x="2374" y="3984"/>
                </a:lnTo>
                <a:lnTo>
                  <a:pt x="1899" y="3984"/>
                </a:lnTo>
                <a:lnTo>
                  <a:pt x="1424" y="3565"/>
                </a:lnTo>
                <a:lnTo>
                  <a:pt x="1424" y="2726"/>
                </a:lnTo>
                <a:lnTo>
                  <a:pt x="1662" y="2517"/>
                </a:lnTo>
                <a:lnTo>
                  <a:pt x="1662" y="1258"/>
                </a:lnTo>
                <a:lnTo>
                  <a:pt x="475" y="1258"/>
                </a:lnTo>
                <a:lnTo>
                  <a:pt x="475" y="1049"/>
                </a:lnTo>
                <a:lnTo>
                  <a:pt x="712" y="839"/>
                </a:lnTo>
                <a:lnTo>
                  <a:pt x="949" y="419"/>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97" name="Freeform 400"/>
          <p:cNvSpPr/>
          <p:nvPr/>
        </p:nvSpPr>
        <p:spPr>
          <a:xfrm>
            <a:off x="7483095" y="4783547"/>
            <a:ext cx="201448" cy="218532"/>
          </a:xfrm>
          <a:custGeom>
            <a:avLst/>
            <a:gdLst/>
            <a:ahLst/>
            <a:cxnLst>
              <a:cxn ang="0">
                <a:pos x="wd2" y="hd2"/>
              </a:cxn>
              <a:cxn ang="5400000">
                <a:pos x="wd2" y="hd2"/>
              </a:cxn>
              <a:cxn ang="10800000">
                <a:pos x="wd2" y="hd2"/>
              </a:cxn>
              <a:cxn ang="16200000">
                <a:pos x="wd2" y="hd2"/>
              </a:cxn>
            </a:cxnLst>
            <a:rect l="0" t="0" r="r" b="b"/>
            <a:pathLst>
              <a:path w="21600" h="21600" extrusionOk="0">
                <a:moveTo>
                  <a:pt x="15641" y="21600"/>
                </a:moveTo>
                <a:lnTo>
                  <a:pt x="14897" y="21316"/>
                </a:lnTo>
                <a:lnTo>
                  <a:pt x="14524" y="21032"/>
                </a:lnTo>
                <a:lnTo>
                  <a:pt x="13779" y="21032"/>
                </a:lnTo>
                <a:lnTo>
                  <a:pt x="12290" y="20463"/>
                </a:lnTo>
                <a:lnTo>
                  <a:pt x="11917" y="20179"/>
                </a:lnTo>
                <a:lnTo>
                  <a:pt x="11917" y="19895"/>
                </a:lnTo>
                <a:lnTo>
                  <a:pt x="11545" y="19895"/>
                </a:lnTo>
                <a:lnTo>
                  <a:pt x="11545" y="19611"/>
                </a:lnTo>
                <a:lnTo>
                  <a:pt x="11172" y="19326"/>
                </a:lnTo>
                <a:lnTo>
                  <a:pt x="11172" y="17905"/>
                </a:lnTo>
                <a:lnTo>
                  <a:pt x="10428" y="17905"/>
                </a:lnTo>
                <a:lnTo>
                  <a:pt x="10055" y="17621"/>
                </a:lnTo>
                <a:lnTo>
                  <a:pt x="8566" y="17621"/>
                </a:lnTo>
                <a:lnTo>
                  <a:pt x="8193" y="17337"/>
                </a:lnTo>
                <a:lnTo>
                  <a:pt x="7821" y="17337"/>
                </a:lnTo>
                <a:lnTo>
                  <a:pt x="7821" y="17053"/>
                </a:lnTo>
                <a:lnTo>
                  <a:pt x="7448" y="16768"/>
                </a:lnTo>
                <a:lnTo>
                  <a:pt x="7076" y="16768"/>
                </a:lnTo>
                <a:lnTo>
                  <a:pt x="4097" y="14495"/>
                </a:lnTo>
                <a:lnTo>
                  <a:pt x="3724" y="14495"/>
                </a:lnTo>
                <a:lnTo>
                  <a:pt x="3352" y="14211"/>
                </a:lnTo>
                <a:lnTo>
                  <a:pt x="3352" y="13926"/>
                </a:lnTo>
                <a:lnTo>
                  <a:pt x="745" y="13926"/>
                </a:lnTo>
                <a:lnTo>
                  <a:pt x="372" y="13642"/>
                </a:lnTo>
                <a:lnTo>
                  <a:pt x="372" y="13358"/>
                </a:lnTo>
                <a:lnTo>
                  <a:pt x="0" y="13074"/>
                </a:lnTo>
                <a:lnTo>
                  <a:pt x="0" y="11937"/>
                </a:lnTo>
                <a:lnTo>
                  <a:pt x="372" y="11368"/>
                </a:lnTo>
                <a:lnTo>
                  <a:pt x="372" y="10516"/>
                </a:lnTo>
                <a:lnTo>
                  <a:pt x="745" y="10232"/>
                </a:lnTo>
                <a:lnTo>
                  <a:pt x="745" y="9947"/>
                </a:lnTo>
                <a:lnTo>
                  <a:pt x="1490" y="9095"/>
                </a:lnTo>
                <a:lnTo>
                  <a:pt x="1862" y="8526"/>
                </a:lnTo>
                <a:lnTo>
                  <a:pt x="1862" y="8242"/>
                </a:lnTo>
                <a:lnTo>
                  <a:pt x="2234" y="7958"/>
                </a:lnTo>
                <a:lnTo>
                  <a:pt x="2234" y="3979"/>
                </a:lnTo>
                <a:lnTo>
                  <a:pt x="1862" y="3979"/>
                </a:lnTo>
                <a:lnTo>
                  <a:pt x="1862" y="3411"/>
                </a:lnTo>
                <a:lnTo>
                  <a:pt x="1117" y="2842"/>
                </a:lnTo>
                <a:lnTo>
                  <a:pt x="745" y="2274"/>
                </a:lnTo>
                <a:lnTo>
                  <a:pt x="372" y="1989"/>
                </a:lnTo>
                <a:lnTo>
                  <a:pt x="4097" y="0"/>
                </a:lnTo>
                <a:lnTo>
                  <a:pt x="5586" y="0"/>
                </a:lnTo>
                <a:lnTo>
                  <a:pt x="6331" y="284"/>
                </a:lnTo>
                <a:lnTo>
                  <a:pt x="7076" y="284"/>
                </a:lnTo>
                <a:lnTo>
                  <a:pt x="7448" y="568"/>
                </a:lnTo>
                <a:lnTo>
                  <a:pt x="7821" y="568"/>
                </a:lnTo>
                <a:lnTo>
                  <a:pt x="8566" y="1137"/>
                </a:lnTo>
                <a:lnTo>
                  <a:pt x="8938" y="1137"/>
                </a:lnTo>
                <a:lnTo>
                  <a:pt x="9310" y="1421"/>
                </a:lnTo>
                <a:lnTo>
                  <a:pt x="9310" y="1705"/>
                </a:lnTo>
                <a:lnTo>
                  <a:pt x="9683" y="1705"/>
                </a:lnTo>
                <a:lnTo>
                  <a:pt x="9683" y="3126"/>
                </a:lnTo>
                <a:lnTo>
                  <a:pt x="10055" y="3126"/>
                </a:lnTo>
                <a:lnTo>
                  <a:pt x="10055" y="3411"/>
                </a:lnTo>
                <a:lnTo>
                  <a:pt x="10800" y="3411"/>
                </a:lnTo>
                <a:lnTo>
                  <a:pt x="11172" y="3695"/>
                </a:lnTo>
                <a:lnTo>
                  <a:pt x="13407" y="3695"/>
                </a:lnTo>
                <a:lnTo>
                  <a:pt x="13779" y="3411"/>
                </a:lnTo>
                <a:lnTo>
                  <a:pt x="14897" y="3411"/>
                </a:lnTo>
                <a:lnTo>
                  <a:pt x="15269" y="3126"/>
                </a:lnTo>
                <a:lnTo>
                  <a:pt x="15641" y="3126"/>
                </a:lnTo>
                <a:lnTo>
                  <a:pt x="16014" y="2842"/>
                </a:lnTo>
                <a:lnTo>
                  <a:pt x="16014" y="2558"/>
                </a:lnTo>
                <a:lnTo>
                  <a:pt x="15641" y="2274"/>
                </a:lnTo>
                <a:lnTo>
                  <a:pt x="15641" y="1989"/>
                </a:lnTo>
                <a:lnTo>
                  <a:pt x="16014" y="1989"/>
                </a:lnTo>
                <a:lnTo>
                  <a:pt x="16014" y="1705"/>
                </a:lnTo>
                <a:lnTo>
                  <a:pt x="19366" y="1705"/>
                </a:lnTo>
                <a:lnTo>
                  <a:pt x="20110" y="2274"/>
                </a:lnTo>
                <a:lnTo>
                  <a:pt x="20110" y="2558"/>
                </a:lnTo>
                <a:lnTo>
                  <a:pt x="20483" y="2558"/>
                </a:lnTo>
                <a:lnTo>
                  <a:pt x="21228" y="3126"/>
                </a:lnTo>
                <a:lnTo>
                  <a:pt x="21600" y="3126"/>
                </a:lnTo>
                <a:lnTo>
                  <a:pt x="20110" y="4263"/>
                </a:lnTo>
                <a:lnTo>
                  <a:pt x="20110" y="4547"/>
                </a:lnTo>
                <a:lnTo>
                  <a:pt x="19366" y="5116"/>
                </a:lnTo>
                <a:lnTo>
                  <a:pt x="19366" y="5968"/>
                </a:lnTo>
                <a:lnTo>
                  <a:pt x="18993" y="6537"/>
                </a:lnTo>
                <a:lnTo>
                  <a:pt x="18993" y="12789"/>
                </a:lnTo>
                <a:lnTo>
                  <a:pt x="19366" y="13074"/>
                </a:lnTo>
                <a:lnTo>
                  <a:pt x="19366" y="13642"/>
                </a:lnTo>
                <a:lnTo>
                  <a:pt x="19738" y="14211"/>
                </a:lnTo>
                <a:lnTo>
                  <a:pt x="19738" y="14495"/>
                </a:lnTo>
                <a:lnTo>
                  <a:pt x="20110" y="14495"/>
                </a:lnTo>
                <a:lnTo>
                  <a:pt x="20110" y="14779"/>
                </a:lnTo>
                <a:lnTo>
                  <a:pt x="20483" y="15063"/>
                </a:lnTo>
                <a:lnTo>
                  <a:pt x="20855" y="15063"/>
                </a:lnTo>
                <a:lnTo>
                  <a:pt x="20110" y="15632"/>
                </a:lnTo>
                <a:lnTo>
                  <a:pt x="20110" y="15916"/>
                </a:lnTo>
                <a:lnTo>
                  <a:pt x="19738" y="15916"/>
                </a:lnTo>
                <a:lnTo>
                  <a:pt x="19738" y="16200"/>
                </a:lnTo>
                <a:lnTo>
                  <a:pt x="19366" y="16768"/>
                </a:lnTo>
                <a:lnTo>
                  <a:pt x="19366" y="17053"/>
                </a:lnTo>
                <a:lnTo>
                  <a:pt x="18993" y="17337"/>
                </a:lnTo>
                <a:lnTo>
                  <a:pt x="18993" y="17621"/>
                </a:lnTo>
                <a:lnTo>
                  <a:pt x="18621" y="17621"/>
                </a:lnTo>
                <a:lnTo>
                  <a:pt x="17876" y="17905"/>
                </a:lnTo>
                <a:lnTo>
                  <a:pt x="17876" y="18189"/>
                </a:lnTo>
                <a:lnTo>
                  <a:pt x="17503" y="18474"/>
                </a:lnTo>
                <a:lnTo>
                  <a:pt x="17131" y="18474"/>
                </a:lnTo>
                <a:lnTo>
                  <a:pt x="17131" y="18758"/>
                </a:lnTo>
                <a:lnTo>
                  <a:pt x="16759" y="18758"/>
                </a:lnTo>
                <a:lnTo>
                  <a:pt x="16759" y="19895"/>
                </a:lnTo>
                <a:lnTo>
                  <a:pt x="16386" y="20179"/>
                </a:lnTo>
                <a:lnTo>
                  <a:pt x="16386" y="20463"/>
                </a:lnTo>
                <a:lnTo>
                  <a:pt x="15641" y="216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98" name="Freeform 401"/>
          <p:cNvSpPr/>
          <p:nvPr/>
        </p:nvSpPr>
        <p:spPr>
          <a:xfrm>
            <a:off x="7483095" y="4783547"/>
            <a:ext cx="201448" cy="218532"/>
          </a:xfrm>
          <a:custGeom>
            <a:avLst/>
            <a:gdLst/>
            <a:ahLst/>
            <a:cxnLst>
              <a:cxn ang="0">
                <a:pos x="wd2" y="hd2"/>
              </a:cxn>
              <a:cxn ang="5400000">
                <a:pos x="wd2" y="hd2"/>
              </a:cxn>
              <a:cxn ang="10800000">
                <a:pos x="wd2" y="hd2"/>
              </a:cxn>
              <a:cxn ang="16200000">
                <a:pos x="wd2" y="hd2"/>
              </a:cxn>
            </a:cxnLst>
            <a:rect l="0" t="0" r="r" b="b"/>
            <a:pathLst>
              <a:path w="21600" h="21600" extrusionOk="0">
                <a:moveTo>
                  <a:pt x="15641" y="21600"/>
                </a:moveTo>
                <a:lnTo>
                  <a:pt x="14897" y="21316"/>
                </a:lnTo>
                <a:lnTo>
                  <a:pt x="14524" y="21032"/>
                </a:lnTo>
                <a:lnTo>
                  <a:pt x="13779" y="21032"/>
                </a:lnTo>
                <a:lnTo>
                  <a:pt x="12290" y="20463"/>
                </a:lnTo>
                <a:lnTo>
                  <a:pt x="11917" y="20179"/>
                </a:lnTo>
                <a:lnTo>
                  <a:pt x="11917" y="19895"/>
                </a:lnTo>
                <a:lnTo>
                  <a:pt x="11545" y="19895"/>
                </a:lnTo>
                <a:lnTo>
                  <a:pt x="11545" y="19611"/>
                </a:lnTo>
                <a:lnTo>
                  <a:pt x="11172" y="19326"/>
                </a:lnTo>
                <a:lnTo>
                  <a:pt x="11172" y="17905"/>
                </a:lnTo>
                <a:lnTo>
                  <a:pt x="10428" y="17905"/>
                </a:lnTo>
                <a:lnTo>
                  <a:pt x="10055" y="17621"/>
                </a:lnTo>
                <a:lnTo>
                  <a:pt x="8566" y="17621"/>
                </a:lnTo>
                <a:lnTo>
                  <a:pt x="8193" y="17337"/>
                </a:lnTo>
                <a:lnTo>
                  <a:pt x="7821" y="17337"/>
                </a:lnTo>
                <a:lnTo>
                  <a:pt x="7821" y="17053"/>
                </a:lnTo>
                <a:lnTo>
                  <a:pt x="7448" y="16768"/>
                </a:lnTo>
                <a:lnTo>
                  <a:pt x="7076" y="16768"/>
                </a:lnTo>
                <a:lnTo>
                  <a:pt x="4097" y="14495"/>
                </a:lnTo>
                <a:lnTo>
                  <a:pt x="3724" y="14495"/>
                </a:lnTo>
                <a:lnTo>
                  <a:pt x="3352" y="14211"/>
                </a:lnTo>
                <a:lnTo>
                  <a:pt x="3352" y="13926"/>
                </a:lnTo>
                <a:lnTo>
                  <a:pt x="745" y="13926"/>
                </a:lnTo>
                <a:lnTo>
                  <a:pt x="372" y="13642"/>
                </a:lnTo>
                <a:lnTo>
                  <a:pt x="372" y="13358"/>
                </a:lnTo>
                <a:lnTo>
                  <a:pt x="0" y="13074"/>
                </a:lnTo>
                <a:lnTo>
                  <a:pt x="0" y="11937"/>
                </a:lnTo>
                <a:lnTo>
                  <a:pt x="372" y="11368"/>
                </a:lnTo>
                <a:lnTo>
                  <a:pt x="372" y="10516"/>
                </a:lnTo>
                <a:lnTo>
                  <a:pt x="745" y="10232"/>
                </a:lnTo>
                <a:lnTo>
                  <a:pt x="745" y="9947"/>
                </a:lnTo>
                <a:lnTo>
                  <a:pt x="1490" y="9095"/>
                </a:lnTo>
                <a:lnTo>
                  <a:pt x="1862" y="8526"/>
                </a:lnTo>
                <a:lnTo>
                  <a:pt x="1862" y="8242"/>
                </a:lnTo>
                <a:lnTo>
                  <a:pt x="2234" y="7958"/>
                </a:lnTo>
                <a:lnTo>
                  <a:pt x="2234" y="3979"/>
                </a:lnTo>
                <a:lnTo>
                  <a:pt x="1862" y="3979"/>
                </a:lnTo>
                <a:lnTo>
                  <a:pt x="1862" y="3411"/>
                </a:lnTo>
                <a:lnTo>
                  <a:pt x="1117" y="2842"/>
                </a:lnTo>
                <a:lnTo>
                  <a:pt x="745" y="2274"/>
                </a:lnTo>
                <a:lnTo>
                  <a:pt x="372" y="1989"/>
                </a:lnTo>
                <a:lnTo>
                  <a:pt x="4097" y="0"/>
                </a:lnTo>
                <a:lnTo>
                  <a:pt x="5586" y="0"/>
                </a:lnTo>
                <a:lnTo>
                  <a:pt x="6331" y="284"/>
                </a:lnTo>
                <a:lnTo>
                  <a:pt x="7076" y="284"/>
                </a:lnTo>
                <a:lnTo>
                  <a:pt x="7448" y="568"/>
                </a:lnTo>
                <a:lnTo>
                  <a:pt x="7821" y="568"/>
                </a:lnTo>
                <a:lnTo>
                  <a:pt x="8566" y="1137"/>
                </a:lnTo>
                <a:lnTo>
                  <a:pt x="8938" y="1137"/>
                </a:lnTo>
                <a:lnTo>
                  <a:pt x="9310" y="1421"/>
                </a:lnTo>
                <a:lnTo>
                  <a:pt x="9310" y="1705"/>
                </a:lnTo>
                <a:lnTo>
                  <a:pt x="9683" y="1705"/>
                </a:lnTo>
                <a:lnTo>
                  <a:pt x="9683" y="3126"/>
                </a:lnTo>
                <a:lnTo>
                  <a:pt x="10055" y="3126"/>
                </a:lnTo>
                <a:lnTo>
                  <a:pt x="10055" y="3411"/>
                </a:lnTo>
                <a:lnTo>
                  <a:pt x="10800" y="3411"/>
                </a:lnTo>
                <a:lnTo>
                  <a:pt x="11172" y="3695"/>
                </a:lnTo>
                <a:lnTo>
                  <a:pt x="13407" y="3695"/>
                </a:lnTo>
                <a:lnTo>
                  <a:pt x="13779" y="3411"/>
                </a:lnTo>
                <a:lnTo>
                  <a:pt x="14897" y="3411"/>
                </a:lnTo>
                <a:lnTo>
                  <a:pt x="15269" y="3126"/>
                </a:lnTo>
                <a:lnTo>
                  <a:pt x="15641" y="3126"/>
                </a:lnTo>
                <a:lnTo>
                  <a:pt x="16014" y="2842"/>
                </a:lnTo>
                <a:lnTo>
                  <a:pt x="16014" y="2558"/>
                </a:lnTo>
                <a:lnTo>
                  <a:pt x="15641" y="2274"/>
                </a:lnTo>
                <a:lnTo>
                  <a:pt x="15641" y="1989"/>
                </a:lnTo>
                <a:lnTo>
                  <a:pt x="16014" y="1989"/>
                </a:lnTo>
                <a:lnTo>
                  <a:pt x="16014" y="1705"/>
                </a:lnTo>
                <a:lnTo>
                  <a:pt x="19366" y="1705"/>
                </a:lnTo>
                <a:lnTo>
                  <a:pt x="20110" y="2274"/>
                </a:lnTo>
                <a:lnTo>
                  <a:pt x="20110" y="2558"/>
                </a:lnTo>
                <a:lnTo>
                  <a:pt x="20483" y="2558"/>
                </a:lnTo>
                <a:lnTo>
                  <a:pt x="21228" y="3126"/>
                </a:lnTo>
                <a:lnTo>
                  <a:pt x="21600" y="3126"/>
                </a:lnTo>
                <a:lnTo>
                  <a:pt x="20110" y="4263"/>
                </a:lnTo>
                <a:lnTo>
                  <a:pt x="20110" y="4547"/>
                </a:lnTo>
                <a:lnTo>
                  <a:pt x="19366" y="5116"/>
                </a:lnTo>
                <a:lnTo>
                  <a:pt x="19366" y="5968"/>
                </a:lnTo>
                <a:lnTo>
                  <a:pt x="18993" y="6537"/>
                </a:lnTo>
                <a:lnTo>
                  <a:pt x="18993" y="12789"/>
                </a:lnTo>
                <a:lnTo>
                  <a:pt x="19366" y="13074"/>
                </a:lnTo>
                <a:lnTo>
                  <a:pt x="19366" y="13642"/>
                </a:lnTo>
                <a:lnTo>
                  <a:pt x="19738" y="14211"/>
                </a:lnTo>
                <a:lnTo>
                  <a:pt x="19738" y="14495"/>
                </a:lnTo>
                <a:lnTo>
                  <a:pt x="20110" y="14495"/>
                </a:lnTo>
                <a:lnTo>
                  <a:pt x="20110" y="14779"/>
                </a:lnTo>
                <a:lnTo>
                  <a:pt x="20483" y="15063"/>
                </a:lnTo>
                <a:lnTo>
                  <a:pt x="20855" y="15063"/>
                </a:lnTo>
                <a:lnTo>
                  <a:pt x="20110" y="15632"/>
                </a:lnTo>
                <a:lnTo>
                  <a:pt x="20110" y="15916"/>
                </a:lnTo>
                <a:lnTo>
                  <a:pt x="19738" y="15916"/>
                </a:lnTo>
                <a:lnTo>
                  <a:pt x="19738" y="16200"/>
                </a:lnTo>
                <a:lnTo>
                  <a:pt x="19366" y="16768"/>
                </a:lnTo>
                <a:lnTo>
                  <a:pt x="19366" y="17053"/>
                </a:lnTo>
                <a:lnTo>
                  <a:pt x="18993" y="17337"/>
                </a:lnTo>
                <a:lnTo>
                  <a:pt x="18993" y="17621"/>
                </a:lnTo>
                <a:lnTo>
                  <a:pt x="18621" y="17621"/>
                </a:lnTo>
                <a:lnTo>
                  <a:pt x="17876" y="17905"/>
                </a:lnTo>
                <a:lnTo>
                  <a:pt x="17876" y="18189"/>
                </a:lnTo>
                <a:lnTo>
                  <a:pt x="17503" y="18474"/>
                </a:lnTo>
                <a:lnTo>
                  <a:pt x="17131" y="18474"/>
                </a:lnTo>
                <a:lnTo>
                  <a:pt x="17131" y="18758"/>
                </a:lnTo>
                <a:lnTo>
                  <a:pt x="16759" y="18758"/>
                </a:lnTo>
                <a:lnTo>
                  <a:pt x="16759" y="19895"/>
                </a:lnTo>
                <a:lnTo>
                  <a:pt x="16386" y="20179"/>
                </a:lnTo>
                <a:lnTo>
                  <a:pt x="16386" y="20463"/>
                </a:lnTo>
                <a:lnTo>
                  <a:pt x="15641" y="2160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899" name="Freeform 402"/>
          <p:cNvSpPr/>
          <p:nvPr/>
        </p:nvSpPr>
        <p:spPr>
          <a:xfrm>
            <a:off x="7660230" y="4605273"/>
            <a:ext cx="270912" cy="333549"/>
          </a:xfrm>
          <a:custGeom>
            <a:avLst/>
            <a:gdLst/>
            <a:ahLst/>
            <a:cxnLst>
              <a:cxn ang="0">
                <a:pos x="wd2" y="hd2"/>
              </a:cxn>
              <a:cxn ang="5400000">
                <a:pos x="wd2" y="hd2"/>
              </a:cxn>
              <a:cxn ang="10800000">
                <a:pos x="wd2" y="hd2"/>
              </a:cxn>
              <a:cxn ang="16200000">
                <a:pos x="wd2" y="hd2"/>
              </a:cxn>
            </a:cxnLst>
            <a:rect l="0" t="0" r="r" b="b"/>
            <a:pathLst>
              <a:path w="21600" h="21600" extrusionOk="0">
                <a:moveTo>
                  <a:pt x="3323" y="2979"/>
                </a:moveTo>
                <a:lnTo>
                  <a:pt x="4154" y="3352"/>
                </a:lnTo>
                <a:lnTo>
                  <a:pt x="5815" y="4469"/>
                </a:lnTo>
                <a:lnTo>
                  <a:pt x="6646" y="5214"/>
                </a:lnTo>
                <a:lnTo>
                  <a:pt x="7754" y="5959"/>
                </a:lnTo>
                <a:lnTo>
                  <a:pt x="8031" y="5959"/>
                </a:lnTo>
                <a:lnTo>
                  <a:pt x="8031" y="6145"/>
                </a:lnTo>
                <a:lnTo>
                  <a:pt x="9969" y="6145"/>
                </a:lnTo>
                <a:lnTo>
                  <a:pt x="10246" y="5959"/>
                </a:lnTo>
                <a:lnTo>
                  <a:pt x="10800" y="5959"/>
                </a:lnTo>
                <a:lnTo>
                  <a:pt x="11354" y="6331"/>
                </a:lnTo>
                <a:lnTo>
                  <a:pt x="11631" y="6331"/>
                </a:lnTo>
                <a:lnTo>
                  <a:pt x="12462" y="6890"/>
                </a:lnTo>
                <a:lnTo>
                  <a:pt x="12462" y="7076"/>
                </a:lnTo>
                <a:lnTo>
                  <a:pt x="12738" y="7076"/>
                </a:lnTo>
                <a:lnTo>
                  <a:pt x="12738" y="7448"/>
                </a:lnTo>
                <a:lnTo>
                  <a:pt x="12462" y="7448"/>
                </a:lnTo>
                <a:lnTo>
                  <a:pt x="12462" y="7634"/>
                </a:lnTo>
                <a:lnTo>
                  <a:pt x="12185" y="7821"/>
                </a:lnTo>
                <a:lnTo>
                  <a:pt x="11631" y="8007"/>
                </a:lnTo>
                <a:lnTo>
                  <a:pt x="11354" y="8193"/>
                </a:lnTo>
                <a:lnTo>
                  <a:pt x="11077" y="8193"/>
                </a:lnTo>
                <a:lnTo>
                  <a:pt x="10523" y="8566"/>
                </a:lnTo>
                <a:lnTo>
                  <a:pt x="10523" y="9683"/>
                </a:lnTo>
                <a:lnTo>
                  <a:pt x="10246" y="10055"/>
                </a:lnTo>
                <a:lnTo>
                  <a:pt x="10246" y="10428"/>
                </a:lnTo>
                <a:lnTo>
                  <a:pt x="9969" y="10614"/>
                </a:lnTo>
                <a:lnTo>
                  <a:pt x="9969" y="10800"/>
                </a:lnTo>
                <a:lnTo>
                  <a:pt x="9138" y="11359"/>
                </a:lnTo>
                <a:lnTo>
                  <a:pt x="8585" y="11545"/>
                </a:lnTo>
                <a:lnTo>
                  <a:pt x="8308" y="11731"/>
                </a:lnTo>
                <a:lnTo>
                  <a:pt x="8031" y="11731"/>
                </a:lnTo>
                <a:lnTo>
                  <a:pt x="7754" y="11917"/>
                </a:lnTo>
                <a:lnTo>
                  <a:pt x="7477" y="11917"/>
                </a:lnTo>
                <a:lnTo>
                  <a:pt x="7200" y="12103"/>
                </a:lnTo>
                <a:lnTo>
                  <a:pt x="6923" y="12103"/>
                </a:lnTo>
                <a:lnTo>
                  <a:pt x="6092" y="12290"/>
                </a:lnTo>
                <a:lnTo>
                  <a:pt x="3323" y="12290"/>
                </a:lnTo>
                <a:lnTo>
                  <a:pt x="3323" y="12476"/>
                </a:lnTo>
                <a:lnTo>
                  <a:pt x="2492" y="13034"/>
                </a:lnTo>
                <a:lnTo>
                  <a:pt x="1938" y="13593"/>
                </a:lnTo>
                <a:lnTo>
                  <a:pt x="1938" y="13779"/>
                </a:lnTo>
                <a:lnTo>
                  <a:pt x="1385" y="13966"/>
                </a:lnTo>
                <a:lnTo>
                  <a:pt x="554" y="14524"/>
                </a:lnTo>
                <a:lnTo>
                  <a:pt x="554" y="14710"/>
                </a:lnTo>
                <a:lnTo>
                  <a:pt x="277" y="15083"/>
                </a:lnTo>
                <a:lnTo>
                  <a:pt x="277" y="15269"/>
                </a:lnTo>
                <a:lnTo>
                  <a:pt x="0" y="15455"/>
                </a:lnTo>
                <a:lnTo>
                  <a:pt x="0" y="19924"/>
                </a:lnTo>
                <a:lnTo>
                  <a:pt x="277" y="20297"/>
                </a:lnTo>
                <a:lnTo>
                  <a:pt x="277" y="20669"/>
                </a:lnTo>
                <a:lnTo>
                  <a:pt x="554" y="20855"/>
                </a:lnTo>
                <a:lnTo>
                  <a:pt x="554" y="21228"/>
                </a:lnTo>
                <a:lnTo>
                  <a:pt x="831" y="21228"/>
                </a:lnTo>
                <a:lnTo>
                  <a:pt x="1385" y="21600"/>
                </a:lnTo>
                <a:lnTo>
                  <a:pt x="2492" y="20483"/>
                </a:lnTo>
                <a:lnTo>
                  <a:pt x="3046" y="20110"/>
                </a:lnTo>
                <a:lnTo>
                  <a:pt x="3046" y="19924"/>
                </a:lnTo>
                <a:lnTo>
                  <a:pt x="3600" y="19366"/>
                </a:lnTo>
                <a:lnTo>
                  <a:pt x="3877" y="18993"/>
                </a:lnTo>
                <a:lnTo>
                  <a:pt x="3877" y="18807"/>
                </a:lnTo>
                <a:lnTo>
                  <a:pt x="4154" y="18807"/>
                </a:lnTo>
                <a:lnTo>
                  <a:pt x="4985" y="18248"/>
                </a:lnTo>
                <a:lnTo>
                  <a:pt x="5262" y="18248"/>
                </a:lnTo>
                <a:lnTo>
                  <a:pt x="5815" y="17876"/>
                </a:lnTo>
                <a:lnTo>
                  <a:pt x="6092" y="17876"/>
                </a:lnTo>
                <a:lnTo>
                  <a:pt x="6369" y="17690"/>
                </a:lnTo>
                <a:lnTo>
                  <a:pt x="6923" y="17503"/>
                </a:lnTo>
                <a:lnTo>
                  <a:pt x="7200" y="17131"/>
                </a:lnTo>
                <a:lnTo>
                  <a:pt x="8308" y="16572"/>
                </a:lnTo>
                <a:lnTo>
                  <a:pt x="11077" y="14710"/>
                </a:lnTo>
                <a:lnTo>
                  <a:pt x="12185" y="14152"/>
                </a:lnTo>
                <a:lnTo>
                  <a:pt x="13015" y="13407"/>
                </a:lnTo>
                <a:lnTo>
                  <a:pt x="13569" y="13221"/>
                </a:lnTo>
                <a:lnTo>
                  <a:pt x="13846" y="12848"/>
                </a:lnTo>
                <a:lnTo>
                  <a:pt x="15231" y="11917"/>
                </a:lnTo>
                <a:lnTo>
                  <a:pt x="15508" y="11545"/>
                </a:lnTo>
                <a:lnTo>
                  <a:pt x="15785" y="11359"/>
                </a:lnTo>
                <a:lnTo>
                  <a:pt x="16062" y="10986"/>
                </a:lnTo>
                <a:lnTo>
                  <a:pt x="16062" y="10800"/>
                </a:lnTo>
                <a:lnTo>
                  <a:pt x="16338" y="10614"/>
                </a:lnTo>
                <a:lnTo>
                  <a:pt x="16338" y="10241"/>
                </a:lnTo>
                <a:lnTo>
                  <a:pt x="16615" y="9869"/>
                </a:lnTo>
                <a:lnTo>
                  <a:pt x="16615" y="9497"/>
                </a:lnTo>
                <a:lnTo>
                  <a:pt x="16892" y="8752"/>
                </a:lnTo>
                <a:lnTo>
                  <a:pt x="16892" y="8379"/>
                </a:lnTo>
                <a:lnTo>
                  <a:pt x="17169" y="8193"/>
                </a:lnTo>
                <a:lnTo>
                  <a:pt x="17169" y="7634"/>
                </a:lnTo>
                <a:lnTo>
                  <a:pt x="17723" y="7076"/>
                </a:lnTo>
                <a:lnTo>
                  <a:pt x="18000" y="6517"/>
                </a:lnTo>
                <a:lnTo>
                  <a:pt x="18000" y="6331"/>
                </a:lnTo>
                <a:lnTo>
                  <a:pt x="18554" y="5959"/>
                </a:lnTo>
                <a:lnTo>
                  <a:pt x="18554" y="5772"/>
                </a:lnTo>
                <a:lnTo>
                  <a:pt x="19938" y="4841"/>
                </a:lnTo>
                <a:lnTo>
                  <a:pt x="19938" y="4655"/>
                </a:lnTo>
                <a:lnTo>
                  <a:pt x="20215" y="4469"/>
                </a:lnTo>
                <a:lnTo>
                  <a:pt x="20215" y="3724"/>
                </a:lnTo>
                <a:lnTo>
                  <a:pt x="20492" y="3352"/>
                </a:lnTo>
                <a:lnTo>
                  <a:pt x="20492" y="3166"/>
                </a:lnTo>
                <a:lnTo>
                  <a:pt x="21600" y="2421"/>
                </a:lnTo>
                <a:lnTo>
                  <a:pt x="21600" y="1862"/>
                </a:lnTo>
                <a:lnTo>
                  <a:pt x="21323" y="1862"/>
                </a:lnTo>
                <a:lnTo>
                  <a:pt x="21323" y="1676"/>
                </a:lnTo>
                <a:lnTo>
                  <a:pt x="20769" y="1490"/>
                </a:lnTo>
                <a:lnTo>
                  <a:pt x="20215" y="1117"/>
                </a:lnTo>
                <a:lnTo>
                  <a:pt x="20215" y="931"/>
                </a:lnTo>
                <a:lnTo>
                  <a:pt x="19938" y="559"/>
                </a:lnTo>
                <a:lnTo>
                  <a:pt x="19385" y="186"/>
                </a:lnTo>
                <a:lnTo>
                  <a:pt x="19385" y="0"/>
                </a:lnTo>
                <a:lnTo>
                  <a:pt x="18554" y="0"/>
                </a:lnTo>
                <a:lnTo>
                  <a:pt x="18554" y="186"/>
                </a:lnTo>
                <a:lnTo>
                  <a:pt x="18000" y="186"/>
                </a:lnTo>
                <a:lnTo>
                  <a:pt x="18000" y="559"/>
                </a:lnTo>
                <a:lnTo>
                  <a:pt x="17169" y="1117"/>
                </a:lnTo>
                <a:lnTo>
                  <a:pt x="16892" y="1117"/>
                </a:lnTo>
                <a:lnTo>
                  <a:pt x="16892" y="1303"/>
                </a:lnTo>
                <a:lnTo>
                  <a:pt x="15785" y="1303"/>
                </a:lnTo>
                <a:lnTo>
                  <a:pt x="15231" y="1490"/>
                </a:lnTo>
                <a:lnTo>
                  <a:pt x="14400" y="1490"/>
                </a:lnTo>
                <a:lnTo>
                  <a:pt x="13846" y="1676"/>
                </a:lnTo>
                <a:lnTo>
                  <a:pt x="13292" y="2048"/>
                </a:lnTo>
                <a:lnTo>
                  <a:pt x="13015" y="2048"/>
                </a:lnTo>
                <a:lnTo>
                  <a:pt x="12738" y="2234"/>
                </a:lnTo>
                <a:lnTo>
                  <a:pt x="12185" y="2421"/>
                </a:lnTo>
                <a:lnTo>
                  <a:pt x="11908" y="2607"/>
                </a:lnTo>
                <a:lnTo>
                  <a:pt x="8585" y="2607"/>
                </a:lnTo>
                <a:lnTo>
                  <a:pt x="8308" y="2421"/>
                </a:lnTo>
                <a:lnTo>
                  <a:pt x="7477" y="2421"/>
                </a:lnTo>
                <a:lnTo>
                  <a:pt x="7200" y="2234"/>
                </a:lnTo>
                <a:lnTo>
                  <a:pt x="5538" y="1862"/>
                </a:lnTo>
                <a:lnTo>
                  <a:pt x="3323" y="2979"/>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00" name="Freeform 403"/>
          <p:cNvSpPr/>
          <p:nvPr/>
        </p:nvSpPr>
        <p:spPr>
          <a:xfrm>
            <a:off x="7660230" y="4605273"/>
            <a:ext cx="270912" cy="333549"/>
          </a:xfrm>
          <a:custGeom>
            <a:avLst/>
            <a:gdLst/>
            <a:ahLst/>
            <a:cxnLst>
              <a:cxn ang="0">
                <a:pos x="wd2" y="hd2"/>
              </a:cxn>
              <a:cxn ang="5400000">
                <a:pos x="wd2" y="hd2"/>
              </a:cxn>
              <a:cxn ang="10800000">
                <a:pos x="wd2" y="hd2"/>
              </a:cxn>
              <a:cxn ang="16200000">
                <a:pos x="wd2" y="hd2"/>
              </a:cxn>
            </a:cxnLst>
            <a:rect l="0" t="0" r="r" b="b"/>
            <a:pathLst>
              <a:path w="21600" h="21600" extrusionOk="0">
                <a:moveTo>
                  <a:pt x="3323" y="2979"/>
                </a:moveTo>
                <a:lnTo>
                  <a:pt x="4154" y="3352"/>
                </a:lnTo>
                <a:lnTo>
                  <a:pt x="5815" y="4469"/>
                </a:lnTo>
                <a:lnTo>
                  <a:pt x="6646" y="5214"/>
                </a:lnTo>
                <a:lnTo>
                  <a:pt x="7754" y="5959"/>
                </a:lnTo>
                <a:lnTo>
                  <a:pt x="8031" y="5959"/>
                </a:lnTo>
                <a:lnTo>
                  <a:pt x="8031" y="6145"/>
                </a:lnTo>
                <a:lnTo>
                  <a:pt x="9969" y="6145"/>
                </a:lnTo>
                <a:lnTo>
                  <a:pt x="10246" y="5959"/>
                </a:lnTo>
                <a:lnTo>
                  <a:pt x="10800" y="5959"/>
                </a:lnTo>
                <a:lnTo>
                  <a:pt x="11354" y="6331"/>
                </a:lnTo>
                <a:lnTo>
                  <a:pt x="11631" y="6331"/>
                </a:lnTo>
                <a:lnTo>
                  <a:pt x="12462" y="6890"/>
                </a:lnTo>
                <a:lnTo>
                  <a:pt x="12462" y="7076"/>
                </a:lnTo>
                <a:lnTo>
                  <a:pt x="12738" y="7076"/>
                </a:lnTo>
                <a:lnTo>
                  <a:pt x="12738" y="7448"/>
                </a:lnTo>
                <a:lnTo>
                  <a:pt x="12462" y="7448"/>
                </a:lnTo>
                <a:lnTo>
                  <a:pt x="12462" y="7634"/>
                </a:lnTo>
                <a:lnTo>
                  <a:pt x="12185" y="7821"/>
                </a:lnTo>
                <a:lnTo>
                  <a:pt x="11631" y="8007"/>
                </a:lnTo>
                <a:lnTo>
                  <a:pt x="11354" y="8193"/>
                </a:lnTo>
                <a:lnTo>
                  <a:pt x="11077" y="8193"/>
                </a:lnTo>
                <a:lnTo>
                  <a:pt x="10523" y="8566"/>
                </a:lnTo>
                <a:lnTo>
                  <a:pt x="10523" y="9683"/>
                </a:lnTo>
                <a:lnTo>
                  <a:pt x="10246" y="10055"/>
                </a:lnTo>
                <a:lnTo>
                  <a:pt x="10246" y="10428"/>
                </a:lnTo>
                <a:lnTo>
                  <a:pt x="9969" y="10614"/>
                </a:lnTo>
                <a:lnTo>
                  <a:pt x="9969" y="10800"/>
                </a:lnTo>
                <a:lnTo>
                  <a:pt x="9138" y="11359"/>
                </a:lnTo>
                <a:lnTo>
                  <a:pt x="8585" y="11545"/>
                </a:lnTo>
                <a:lnTo>
                  <a:pt x="8308" y="11731"/>
                </a:lnTo>
                <a:lnTo>
                  <a:pt x="8031" y="11731"/>
                </a:lnTo>
                <a:lnTo>
                  <a:pt x="7754" y="11917"/>
                </a:lnTo>
                <a:lnTo>
                  <a:pt x="7477" y="11917"/>
                </a:lnTo>
                <a:lnTo>
                  <a:pt x="7200" y="12103"/>
                </a:lnTo>
                <a:lnTo>
                  <a:pt x="6923" y="12103"/>
                </a:lnTo>
                <a:lnTo>
                  <a:pt x="6092" y="12290"/>
                </a:lnTo>
                <a:lnTo>
                  <a:pt x="3323" y="12290"/>
                </a:lnTo>
                <a:lnTo>
                  <a:pt x="3323" y="12476"/>
                </a:lnTo>
                <a:lnTo>
                  <a:pt x="2492" y="13034"/>
                </a:lnTo>
                <a:lnTo>
                  <a:pt x="1938" y="13593"/>
                </a:lnTo>
                <a:lnTo>
                  <a:pt x="1938" y="13779"/>
                </a:lnTo>
                <a:lnTo>
                  <a:pt x="1385" y="13966"/>
                </a:lnTo>
                <a:lnTo>
                  <a:pt x="554" y="14524"/>
                </a:lnTo>
                <a:lnTo>
                  <a:pt x="554" y="14710"/>
                </a:lnTo>
                <a:lnTo>
                  <a:pt x="277" y="15083"/>
                </a:lnTo>
                <a:lnTo>
                  <a:pt x="277" y="15269"/>
                </a:lnTo>
                <a:lnTo>
                  <a:pt x="0" y="15455"/>
                </a:lnTo>
                <a:lnTo>
                  <a:pt x="0" y="19924"/>
                </a:lnTo>
                <a:lnTo>
                  <a:pt x="277" y="20297"/>
                </a:lnTo>
                <a:lnTo>
                  <a:pt x="277" y="20669"/>
                </a:lnTo>
                <a:lnTo>
                  <a:pt x="554" y="20855"/>
                </a:lnTo>
                <a:lnTo>
                  <a:pt x="554" y="21228"/>
                </a:lnTo>
                <a:lnTo>
                  <a:pt x="831" y="21228"/>
                </a:lnTo>
                <a:lnTo>
                  <a:pt x="1385" y="21600"/>
                </a:lnTo>
                <a:lnTo>
                  <a:pt x="2492" y="20483"/>
                </a:lnTo>
                <a:lnTo>
                  <a:pt x="3046" y="20110"/>
                </a:lnTo>
                <a:lnTo>
                  <a:pt x="3046" y="19924"/>
                </a:lnTo>
                <a:lnTo>
                  <a:pt x="3600" y="19366"/>
                </a:lnTo>
                <a:lnTo>
                  <a:pt x="3877" y="18993"/>
                </a:lnTo>
                <a:lnTo>
                  <a:pt x="3877" y="18807"/>
                </a:lnTo>
                <a:lnTo>
                  <a:pt x="4154" y="18807"/>
                </a:lnTo>
                <a:lnTo>
                  <a:pt x="4985" y="18248"/>
                </a:lnTo>
                <a:lnTo>
                  <a:pt x="5262" y="18248"/>
                </a:lnTo>
                <a:lnTo>
                  <a:pt x="5815" y="17876"/>
                </a:lnTo>
                <a:lnTo>
                  <a:pt x="6092" y="17876"/>
                </a:lnTo>
                <a:lnTo>
                  <a:pt x="6369" y="17690"/>
                </a:lnTo>
                <a:lnTo>
                  <a:pt x="6923" y="17503"/>
                </a:lnTo>
                <a:lnTo>
                  <a:pt x="7200" y="17131"/>
                </a:lnTo>
                <a:lnTo>
                  <a:pt x="8308" y="16572"/>
                </a:lnTo>
                <a:lnTo>
                  <a:pt x="11077" y="14710"/>
                </a:lnTo>
                <a:lnTo>
                  <a:pt x="12185" y="14152"/>
                </a:lnTo>
                <a:lnTo>
                  <a:pt x="13015" y="13407"/>
                </a:lnTo>
                <a:lnTo>
                  <a:pt x="13569" y="13221"/>
                </a:lnTo>
                <a:lnTo>
                  <a:pt x="13846" y="12848"/>
                </a:lnTo>
                <a:lnTo>
                  <a:pt x="15231" y="11917"/>
                </a:lnTo>
                <a:lnTo>
                  <a:pt x="15508" y="11545"/>
                </a:lnTo>
                <a:lnTo>
                  <a:pt x="15785" y="11359"/>
                </a:lnTo>
                <a:lnTo>
                  <a:pt x="16062" y="10986"/>
                </a:lnTo>
                <a:lnTo>
                  <a:pt x="16062" y="10800"/>
                </a:lnTo>
                <a:lnTo>
                  <a:pt x="16338" y="10614"/>
                </a:lnTo>
                <a:lnTo>
                  <a:pt x="16338" y="10241"/>
                </a:lnTo>
                <a:lnTo>
                  <a:pt x="16615" y="9869"/>
                </a:lnTo>
                <a:lnTo>
                  <a:pt x="16615" y="9497"/>
                </a:lnTo>
                <a:lnTo>
                  <a:pt x="16892" y="8752"/>
                </a:lnTo>
                <a:lnTo>
                  <a:pt x="16892" y="8379"/>
                </a:lnTo>
                <a:lnTo>
                  <a:pt x="17169" y="8193"/>
                </a:lnTo>
                <a:lnTo>
                  <a:pt x="17169" y="7634"/>
                </a:lnTo>
                <a:lnTo>
                  <a:pt x="17723" y="7076"/>
                </a:lnTo>
                <a:lnTo>
                  <a:pt x="18000" y="6517"/>
                </a:lnTo>
                <a:lnTo>
                  <a:pt x="18000" y="6331"/>
                </a:lnTo>
                <a:lnTo>
                  <a:pt x="18554" y="5959"/>
                </a:lnTo>
                <a:lnTo>
                  <a:pt x="18554" y="5772"/>
                </a:lnTo>
                <a:lnTo>
                  <a:pt x="19938" y="4841"/>
                </a:lnTo>
                <a:lnTo>
                  <a:pt x="19938" y="4655"/>
                </a:lnTo>
                <a:lnTo>
                  <a:pt x="20215" y="4469"/>
                </a:lnTo>
                <a:lnTo>
                  <a:pt x="20215" y="3724"/>
                </a:lnTo>
                <a:lnTo>
                  <a:pt x="20492" y="3352"/>
                </a:lnTo>
                <a:lnTo>
                  <a:pt x="20492" y="3166"/>
                </a:lnTo>
                <a:lnTo>
                  <a:pt x="21600" y="2421"/>
                </a:lnTo>
                <a:lnTo>
                  <a:pt x="21600" y="1862"/>
                </a:lnTo>
                <a:lnTo>
                  <a:pt x="21323" y="1862"/>
                </a:lnTo>
                <a:lnTo>
                  <a:pt x="21323" y="1676"/>
                </a:lnTo>
                <a:lnTo>
                  <a:pt x="20769" y="1490"/>
                </a:lnTo>
                <a:lnTo>
                  <a:pt x="20215" y="1117"/>
                </a:lnTo>
                <a:lnTo>
                  <a:pt x="20215" y="931"/>
                </a:lnTo>
                <a:lnTo>
                  <a:pt x="19938" y="559"/>
                </a:lnTo>
                <a:lnTo>
                  <a:pt x="19385" y="186"/>
                </a:lnTo>
                <a:lnTo>
                  <a:pt x="19385" y="0"/>
                </a:lnTo>
                <a:lnTo>
                  <a:pt x="18554" y="0"/>
                </a:lnTo>
                <a:lnTo>
                  <a:pt x="18554" y="186"/>
                </a:lnTo>
                <a:lnTo>
                  <a:pt x="18000" y="186"/>
                </a:lnTo>
                <a:lnTo>
                  <a:pt x="18000" y="559"/>
                </a:lnTo>
                <a:lnTo>
                  <a:pt x="17169" y="1117"/>
                </a:lnTo>
                <a:lnTo>
                  <a:pt x="16892" y="1117"/>
                </a:lnTo>
                <a:lnTo>
                  <a:pt x="16892" y="1303"/>
                </a:lnTo>
                <a:lnTo>
                  <a:pt x="15785" y="1303"/>
                </a:lnTo>
                <a:lnTo>
                  <a:pt x="15231" y="1490"/>
                </a:lnTo>
                <a:lnTo>
                  <a:pt x="14400" y="1490"/>
                </a:lnTo>
                <a:lnTo>
                  <a:pt x="13846" y="1676"/>
                </a:lnTo>
                <a:lnTo>
                  <a:pt x="13292" y="2048"/>
                </a:lnTo>
                <a:lnTo>
                  <a:pt x="13015" y="2048"/>
                </a:lnTo>
                <a:lnTo>
                  <a:pt x="12738" y="2234"/>
                </a:lnTo>
                <a:lnTo>
                  <a:pt x="12185" y="2421"/>
                </a:lnTo>
                <a:lnTo>
                  <a:pt x="11908" y="2607"/>
                </a:lnTo>
                <a:lnTo>
                  <a:pt x="8585" y="2607"/>
                </a:lnTo>
                <a:lnTo>
                  <a:pt x="8308" y="2421"/>
                </a:lnTo>
                <a:lnTo>
                  <a:pt x="7477" y="2421"/>
                </a:lnTo>
                <a:lnTo>
                  <a:pt x="7200" y="2234"/>
                </a:lnTo>
                <a:lnTo>
                  <a:pt x="5538" y="1862"/>
                </a:lnTo>
                <a:lnTo>
                  <a:pt x="3323" y="2979"/>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01" name="Freeform 404"/>
          <p:cNvSpPr/>
          <p:nvPr/>
        </p:nvSpPr>
        <p:spPr>
          <a:xfrm>
            <a:off x="6871807" y="4081946"/>
            <a:ext cx="385529" cy="379556"/>
          </a:xfrm>
          <a:custGeom>
            <a:avLst/>
            <a:gdLst/>
            <a:ahLst/>
            <a:cxnLst>
              <a:cxn ang="0">
                <a:pos x="wd2" y="hd2"/>
              </a:cxn>
              <a:cxn ang="5400000">
                <a:pos x="wd2" y="hd2"/>
              </a:cxn>
              <a:cxn ang="10800000">
                <a:pos x="wd2" y="hd2"/>
              </a:cxn>
              <a:cxn ang="16200000">
                <a:pos x="wd2" y="hd2"/>
              </a:cxn>
            </a:cxnLst>
            <a:rect l="0" t="0" r="r" b="b"/>
            <a:pathLst>
              <a:path w="21600" h="21600" extrusionOk="0">
                <a:moveTo>
                  <a:pt x="2530" y="164"/>
                </a:moveTo>
                <a:lnTo>
                  <a:pt x="3114" y="327"/>
                </a:lnTo>
                <a:lnTo>
                  <a:pt x="3503" y="655"/>
                </a:lnTo>
                <a:lnTo>
                  <a:pt x="3697" y="655"/>
                </a:lnTo>
                <a:lnTo>
                  <a:pt x="3697" y="818"/>
                </a:lnTo>
                <a:lnTo>
                  <a:pt x="5449" y="818"/>
                </a:lnTo>
                <a:lnTo>
                  <a:pt x="5838" y="982"/>
                </a:lnTo>
                <a:lnTo>
                  <a:pt x="7200" y="982"/>
                </a:lnTo>
                <a:lnTo>
                  <a:pt x="7395" y="1145"/>
                </a:lnTo>
                <a:lnTo>
                  <a:pt x="7784" y="1145"/>
                </a:lnTo>
                <a:lnTo>
                  <a:pt x="7784" y="1309"/>
                </a:lnTo>
                <a:lnTo>
                  <a:pt x="7978" y="1309"/>
                </a:lnTo>
                <a:lnTo>
                  <a:pt x="7978" y="1800"/>
                </a:lnTo>
                <a:lnTo>
                  <a:pt x="8173" y="1964"/>
                </a:lnTo>
                <a:lnTo>
                  <a:pt x="8173" y="2291"/>
                </a:lnTo>
                <a:lnTo>
                  <a:pt x="8368" y="2291"/>
                </a:lnTo>
                <a:lnTo>
                  <a:pt x="8562" y="2455"/>
                </a:lnTo>
                <a:lnTo>
                  <a:pt x="10508" y="2455"/>
                </a:lnTo>
                <a:lnTo>
                  <a:pt x="10508" y="3109"/>
                </a:lnTo>
                <a:lnTo>
                  <a:pt x="10703" y="3273"/>
                </a:lnTo>
                <a:lnTo>
                  <a:pt x="10897" y="3273"/>
                </a:lnTo>
                <a:lnTo>
                  <a:pt x="11286" y="3436"/>
                </a:lnTo>
                <a:lnTo>
                  <a:pt x="12065" y="3436"/>
                </a:lnTo>
                <a:lnTo>
                  <a:pt x="12259" y="3600"/>
                </a:lnTo>
                <a:lnTo>
                  <a:pt x="12843" y="3600"/>
                </a:lnTo>
                <a:lnTo>
                  <a:pt x="13232" y="3764"/>
                </a:lnTo>
                <a:lnTo>
                  <a:pt x="13427" y="3927"/>
                </a:lnTo>
                <a:lnTo>
                  <a:pt x="13816" y="3927"/>
                </a:lnTo>
                <a:lnTo>
                  <a:pt x="14011" y="3764"/>
                </a:lnTo>
                <a:lnTo>
                  <a:pt x="14205" y="3436"/>
                </a:lnTo>
                <a:lnTo>
                  <a:pt x="14205" y="1636"/>
                </a:lnTo>
                <a:lnTo>
                  <a:pt x="15373" y="655"/>
                </a:lnTo>
                <a:lnTo>
                  <a:pt x="15373" y="491"/>
                </a:lnTo>
                <a:lnTo>
                  <a:pt x="15957" y="0"/>
                </a:lnTo>
                <a:lnTo>
                  <a:pt x="17319" y="0"/>
                </a:lnTo>
                <a:lnTo>
                  <a:pt x="18876" y="1309"/>
                </a:lnTo>
                <a:lnTo>
                  <a:pt x="19070" y="1309"/>
                </a:lnTo>
                <a:lnTo>
                  <a:pt x="19070" y="1473"/>
                </a:lnTo>
                <a:lnTo>
                  <a:pt x="19265" y="1473"/>
                </a:lnTo>
                <a:lnTo>
                  <a:pt x="19459" y="1309"/>
                </a:lnTo>
                <a:lnTo>
                  <a:pt x="20822" y="1309"/>
                </a:lnTo>
                <a:lnTo>
                  <a:pt x="21016" y="1473"/>
                </a:lnTo>
                <a:lnTo>
                  <a:pt x="21211" y="1473"/>
                </a:lnTo>
                <a:lnTo>
                  <a:pt x="21600" y="1800"/>
                </a:lnTo>
                <a:lnTo>
                  <a:pt x="21600" y="2127"/>
                </a:lnTo>
                <a:lnTo>
                  <a:pt x="21405" y="2291"/>
                </a:lnTo>
                <a:lnTo>
                  <a:pt x="21405" y="17836"/>
                </a:lnTo>
                <a:lnTo>
                  <a:pt x="21600" y="18164"/>
                </a:lnTo>
                <a:lnTo>
                  <a:pt x="21600" y="18655"/>
                </a:lnTo>
                <a:lnTo>
                  <a:pt x="21405" y="18818"/>
                </a:lnTo>
                <a:lnTo>
                  <a:pt x="21405" y="19145"/>
                </a:lnTo>
                <a:lnTo>
                  <a:pt x="21016" y="19473"/>
                </a:lnTo>
                <a:lnTo>
                  <a:pt x="20238" y="19473"/>
                </a:lnTo>
                <a:lnTo>
                  <a:pt x="20238" y="20782"/>
                </a:lnTo>
                <a:lnTo>
                  <a:pt x="20432" y="21109"/>
                </a:lnTo>
                <a:lnTo>
                  <a:pt x="20432" y="21436"/>
                </a:lnTo>
                <a:lnTo>
                  <a:pt x="20627" y="21600"/>
                </a:lnTo>
                <a:lnTo>
                  <a:pt x="19459" y="21600"/>
                </a:lnTo>
                <a:lnTo>
                  <a:pt x="19070" y="21273"/>
                </a:lnTo>
                <a:lnTo>
                  <a:pt x="18681" y="21109"/>
                </a:lnTo>
                <a:lnTo>
                  <a:pt x="18486" y="20782"/>
                </a:lnTo>
                <a:lnTo>
                  <a:pt x="17708" y="20455"/>
                </a:lnTo>
                <a:lnTo>
                  <a:pt x="17514" y="20127"/>
                </a:lnTo>
                <a:lnTo>
                  <a:pt x="17319" y="19964"/>
                </a:lnTo>
                <a:lnTo>
                  <a:pt x="17124" y="19964"/>
                </a:lnTo>
                <a:lnTo>
                  <a:pt x="15957" y="19473"/>
                </a:lnTo>
                <a:lnTo>
                  <a:pt x="15762" y="19473"/>
                </a:lnTo>
                <a:lnTo>
                  <a:pt x="15178" y="19145"/>
                </a:lnTo>
                <a:lnTo>
                  <a:pt x="14789" y="18982"/>
                </a:lnTo>
                <a:lnTo>
                  <a:pt x="14595" y="18982"/>
                </a:lnTo>
                <a:lnTo>
                  <a:pt x="14400" y="18818"/>
                </a:lnTo>
                <a:lnTo>
                  <a:pt x="14205" y="18818"/>
                </a:lnTo>
                <a:lnTo>
                  <a:pt x="14205" y="18655"/>
                </a:lnTo>
                <a:lnTo>
                  <a:pt x="14011" y="18655"/>
                </a:lnTo>
                <a:lnTo>
                  <a:pt x="14011" y="18491"/>
                </a:lnTo>
                <a:lnTo>
                  <a:pt x="13816" y="18164"/>
                </a:lnTo>
                <a:lnTo>
                  <a:pt x="13622" y="18000"/>
                </a:lnTo>
                <a:lnTo>
                  <a:pt x="13622" y="17836"/>
                </a:lnTo>
                <a:lnTo>
                  <a:pt x="13232" y="17509"/>
                </a:lnTo>
                <a:lnTo>
                  <a:pt x="11286" y="17509"/>
                </a:lnTo>
                <a:lnTo>
                  <a:pt x="11092" y="17345"/>
                </a:lnTo>
                <a:lnTo>
                  <a:pt x="10897" y="17345"/>
                </a:lnTo>
                <a:lnTo>
                  <a:pt x="10897" y="17182"/>
                </a:lnTo>
                <a:lnTo>
                  <a:pt x="10703" y="17018"/>
                </a:lnTo>
                <a:lnTo>
                  <a:pt x="10703" y="16691"/>
                </a:lnTo>
                <a:lnTo>
                  <a:pt x="10508" y="16527"/>
                </a:lnTo>
                <a:lnTo>
                  <a:pt x="10508" y="16200"/>
                </a:lnTo>
                <a:lnTo>
                  <a:pt x="9924" y="16200"/>
                </a:lnTo>
                <a:lnTo>
                  <a:pt x="9924" y="16036"/>
                </a:lnTo>
                <a:lnTo>
                  <a:pt x="9341" y="16036"/>
                </a:lnTo>
                <a:lnTo>
                  <a:pt x="9341" y="15873"/>
                </a:lnTo>
                <a:lnTo>
                  <a:pt x="9146" y="15873"/>
                </a:lnTo>
                <a:lnTo>
                  <a:pt x="9146" y="15382"/>
                </a:lnTo>
                <a:lnTo>
                  <a:pt x="7784" y="15382"/>
                </a:lnTo>
                <a:lnTo>
                  <a:pt x="7395" y="15218"/>
                </a:lnTo>
                <a:lnTo>
                  <a:pt x="7200" y="15055"/>
                </a:lnTo>
                <a:lnTo>
                  <a:pt x="5449" y="15055"/>
                </a:lnTo>
                <a:lnTo>
                  <a:pt x="5254" y="14891"/>
                </a:lnTo>
                <a:lnTo>
                  <a:pt x="5254" y="14727"/>
                </a:lnTo>
                <a:lnTo>
                  <a:pt x="5059" y="14564"/>
                </a:lnTo>
                <a:lnTo>
                  <a:pt x="5059" y="14236"/>
                </a:lnTo>
                <a:lnTo>
                  <a:pt x="3503" y="14236"/>
                </a:lnTo>
                <a:lnTo>
                  <a:pt x="3308" y="14400"/>
                </a:lnTo>
                <a:lnTo>
                  <a:pt x="3308" y="14236"/>
                </a:lnTo>
                <a:lnTo>
                  <a:pt x="3114" y="13745"/>
                </a:lnTo>
                <a:lnTo>
                  <a:pt x="3114" y="13255"/>
                </a:lnTo>
                <a:lnTo>
                  <a:pt x="2919" y="13091"/>
                </a:lnTo>
                <a:lnTo>
                  <a:pt x="2724" y="13091"/>
                </a:lnTo>
                <a:lnTo>
                  <a:pt x="2724" y="12927"/>
                </a:lnTo>
                <a:lnTo>
                  <a:pt x="973" y="12927"/>
                </a:lnTo>
                <a:lnTo>
                  <a:pt x="778" y="12764"/>
                </a:lnTo>
                <a:lnTo>
                  <a:pt x="584" y="12764"/>
                </a:lnTo>
                <a:lnTo>
                  <a:pt x="389" y="12600"/>
                </a:lnTo>
                <a:lnTo>
                  <a:pt x="195" y="12273"/>
                </a:lnTo>
                <a:lnTo>
                  <a:pt x="0" y="12273"/>
                </a:lnTo>
                <a:lnTo>
                  <a:pt x="0" y="6055"/>
                </a:lnTo>
                <a:lnTo>
                  <a:pt x="195" y="3764"/>
                </a:lnTo>
                <a:lnTo>
                  <a:pt x="195" y="2782"/>
                </a:lnTo>
                <a:lnTo>
                  <a:pt x="778" y="2455"/>
                </a:lnTo>
                <a:lnTo>
                  <a:pt x="1362" y="2291"/>
                </a:lnTo>
                <a:lnTo>
                  <a:pt x="1557" y="2127"/>
                </a:lnTo>
                <a:lnTo>
                  <a:pt x="2335" y="2127"/>
                </a:lnTo>
                <a:lnTo>
                  <a:pt x="2335" y="1964"/>
                </a:lnTo>
                <a:lnTo>
                  <a:pt x="2530" y="1964"/>
                </a:lnTo>
                <a:lnTo>
                  <a:pt x="2530" y="1309"/>
                </a:lnTo>
                <a:lnTo>
                  <a:pt x="2724" y="982"/>
                </a:lnTo>
                <a:lnTo>
                  <a:pt x="2724" y="327"/>
                </a:lnTo>
                <a:lnTo>
                  <a:pt x="2530" y="164"/>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02" name="Freeform 405"/>
          <p:cNvSpPr/>
          <p:nvPr/>
        </p:nvSpPr>
        <p:spPr>
          <a:xfrm>
            <a:off x="6871807" y="4081946"/>
            <a:ext cx="385529" cy="379556"/>
          </a:xfrm>
          <a:custGeom>
            <a:avLst/>
            <a:gdLst/>
            <a:ahLst/>
            <a:cxnLst>
              <a:cxn ang="0">
                <a:pos x="wd2" y="hd2"/>
              </a:cxn>
              <a:cxn ang="5400000">
                <a:pos x="wd2" y="hd2"/>
              </a:cxn>
              <a:cxn ang="10800000">
                <a:pos x="wd2" y="hd2"/>
              </a:cxn>
              <a:cxn ang="16200000">
                <a:pos x="wd2" y="hd2"/>
              </a:cxn>
            </a:cxnLst>
            <a:rect l="0" t="0" r="r" b="b"/>
            <a:pathLst>
              <a:path w="21600" h="21600" extrusionOk="0">
                <a:moveTo>
                  <a:pt x="2530" y="164"/>
                </a:moveTo>
                <a:lnTo>
                  <a:pt x="3114" y="327"/>
                </a:lnTo>
                <a:lnTo>
                  <a:pt x="3503" y="655"/>
                </a:lnTo>
                <a:lnTo>
                  <a:pt x="3697" y="655"/>
                </a:lnTo>
                <a:lnTo>
                  <a:pt x="3697" y="818"/>
                </a:lnTo>
                <a:lnTo>
                  <a:pt x="5449" y="818"/>
                </a:lnTo>
                <a:lnTo>
                  <a:pt x="5838" y="982"/>
                </a:lnTo>
                <a:lnTo>
                  <a:pt x="7200" y="982"/>
                </a:lnTo>
                <a:lnTo>
                  <a:pt x="7395" y="1145"/>
                </a:lnTo>
                <a:lnTo>
                  <a:pt x="7784" y="1145"/>
                </a:lnTo>
                <a:lnTo>
                  <a:pt x="7784" y="1309"/>
                </a:lnTo>
                <a:lnTo>
                  <a:pt x="7978" y="1309"/>
                </a:lnTo>
                <a:lnTo>
                  <a:pt x="7978" y="1800"/>
                </a:lnTo>
                <a:lnTo>
                  <a:pt x="8173" y="1964"/>
                </a:lnTo>
                <a:lnTo>
                  <a:pt x="8173" y="2291"/>
                </a:lnTo>
                <a:lnTo>
                  <a:pt x="8368" y="2291"/>
                </a:lnTo>
                <a:lnTo>
                  <a:pt x="8562" y="2455"/>
                </a:lnTo>
                <a:lnTo>
                  <a:pt x="10508" y="2455"/>
                </a:lnTo>
                <a:lnTo>
                  <a:pt x="10508" y="3109"/>
                </a:lnTo>
                <a:lnTo>
                  <a:pt x="10703" y="3273"/>
                </a:lnTo>
                <a:lnTo>
                  <a:pt x="10897" y="3273"/>
                </a:lnTo>
                <a:lnTo>
                  <a:pt x="11286" y="3436"/>
                </a:lnTo>
                <a:lnTo>
                  <a:pt x="12065" y="3436"/>
                </a:lnTo>
                <a:lnTo>
                  <a:pt x="12259" y="3600"/>
                </a:lnTo>
                <a:lnTo>
                  <a:pt x="12843" y="3600"/>
                </a:lnTo>
                <a:lnTo>
                  <a:pt x="13232" y="3764"/>
                </a:lnTo>
                <a:lnTo>
                  <a:pt x="13427" y="3927"/>
                </a:lnTo>
                <a:lnTo>
                  <a:pt x="13816" y="3927"/>
                </a:lnTo>
                <a:lnTo>
                  <a:pt x="14011" y="3764"/>
                </a:lnTo>
                <a:lnTo>
                  <a:pt x="14205" y="3436"/>
                </a:lnTo>
                <a:lnTo>
                  <a:pt x="14205" y="1636"/>
                </a:lnTo>
                <a:lnTo>
                  <a:pt x="15373" y="655"/>
                </a:lnTo>
                <a:lnTo>
                  <a:pt x="15373" y="491"/>
                </a:lnTo>
                <a:lnTo>
                  <a:pt x="15957" y="0"/>
                </a:lnTo>
                <a:lnTo>
                  <a:pt x="17319" y="0"/>
                </a:lnTo>
                <a:lnTo>
                  <a:pt x="18876" y="1309"/>
                </a:lnTo>
                <a:lnTo>
                  <a:pt x="19070" y="1309"/>
                </a:lnTo>
                <a:lnTo>
                  <a:pt x="19070" y="1473"/>
                </a:lnTo>
                <a:lnTo>
                  <a:pt x="19265" y="1473"/>
                </a:lnTo>
                <a:lnTo>
                  <a:pt x="19459" y="1309"/>
                </a:lnTo>
                <a:lnTo>
                  <a:pt x="20822" y="1309"/>
                </a:lnTo>
                <a:lnTo>
                  <a:pt x="21016" y="1473"/>
                </a:lnTo>
                <a:lnTo>
                  <a:pt x="21211" y="1473"/>
                </a:lnTo>
                <a:lnTo>
                  <a:pt x="21600" y="1800"/>
                </a:lnTo>
                <a:lnTo>
                  <a:pt x="21600" y="2127"/>
                </a:lnTo>
                <a:lnTo>
                  <a:pt x="21405" y="2291"/>
                </a:lnTo>
                <a:lnTo>
                  <a:pt x="21405" y="17836"/>
                </a:lnTo>
                <a:lnTo>
                  <a:pt x="21600" y="18164"/>
                </a:lnTo>
                <a:lnTo>
                  <a:pt x="21600" y="18655"/>
                </a:lnTo>
                <a:lnTo>
                  <a:pt x="21405" y="18818"/>
                </a:lnTo>
                <a:lnTo>
                  <a:pt x="21405" y="19145"/>
                </a:lnTo>
                <a:lnTo>
                  <a:pt x="21016" y="19473"/>
                </a:lnTo>
                <a:lnTo>
                  <a:pt x="20238" y="19473"/>
                </a:lnTo>
                <a:lnTo>
                  <a:pt x="20238" y="20782"/>
                </a:lnTo>
                <a:lnTo>
                  <a:pt x="20432" y="21109"/>
                </a:lnTo>
                <a:lnTo>
                  <a:pt x="20432" y="21436"/>
                </a:lnTo>
                <a:lnTo>
                  <a:pt x="20627" y="21600"/>
                </a:lnTo>
                <a:lnTo>
                  <a:pt x="19459" y="21600"/>
                </a:lnTo>
                <a:lnTo>
                  <a:pt x="19070" y="21273"/>
                </a:lnTo>
                <a:lnTo>
                  <a:pt x="18681" y="21109"/>
                </a:lnTo>
                <a:lnTo>
                  <a:pt x="18486" y="20782"/>
                </a:lnTo>
                <a:lnTo>
                  <a:pt x="17708" y="20455"/>
                </a:lnTo>
                <a:lnTo>
                  <a:pt x="17514" y="20127"/>
                </a:lnTo>
                <a:lnTo>
                  <a:pt x="17319" y="19964"/>
                </a:lnTo>
                <a:lnTo>
                  <a:pt x="17124" y="19964"/>
                </a:lnTo>
                <a:lnTo>
                  <a:pt x="15957" y="19473"/>
                </a:lnTo>
                <a:lnTo>
                  <a:pt x="15762" y="19473"/>
                </a:lnTo>
                <a:lnTo>
                  <a:pt x="15178" y="19145"/>
                </a:lnTo>
                <a:lnTo>
                  <a:pt x="14789" y="18982"/>
                </a:lnTo>
                <a:lnTo>
                  <a:pt x="14595" y="18982"/>
                </a:lnTo>
                <a:lnTo>
                  <a:pt x="14400" y="18818"/>
                </a:lnTo>
                <a:lnTo>
                  <a:pt x="14205" y="18818"/>
                </a:lnTo>
                <a:lnTo>
                  <a:pt x="14205" y="18655"/>
                </a:lnTo>
                <a:lnTo>
                  <a:pt x="14011" y="18655"/>
                </a:lnTo>
                <a:lnTo>
                  <a:pt x="14011" y="18491"/>
                </a:lnTo>
                <a:lnTo>
                  <a:pt x="13816" y="18164"/>
                </a:lnTo>
                <a:lnTo>
                  <a:pt x="13622" y="18000"/>
                </a:lnTo>
                <a:lnTo>
                  <a:pt x="13622" y="17836"/>
                </a:lnTo>
                <a:lnTo>
                  <a:pt x="13232" y="17509"/>
                </a:lnTo>
                <a:lnTo>
                  <a:pt x="11286" y="17509"/>
                </a:lnTo>
                <a:lnTo>
                  <a:pt x="11092" y="17345"/>
                </a:lnTo>
                <a:lnTo>
                  <a:pt x="10897" y="17345"/>
                </a:lnTo>
                <a:lnTo>
                  <a:pt x="10897" y="17182"/>
                </a:lnTo>
                <a:lnTo>
                  <a:pt x="10703" y="17018"/>
                </a:lnTo>
                <a:lnTo>
                  <a:pt x="10703" y="16691"/>
                </a:lnTo>
                <a:lnTo>
                  <a:pt x="10508" y="16527"/>
                </a:lnTo>
                <a:lnTo>
                  <a:pt x="10508" y="16200"/>
                </a:lnTo>
                <a:lnTo>
                  <a:pt x="9924" y="16200"/>
                </a:lnTo>
                <a:lnTo>
                  <a:pt x="9924" y="16036"/>
                </a:lnTo>
                <a:lnTo>
                  <a:pt x="9341" y="16036"/>
                </a:lnTo>
                <a:lnTo>
                  <a:pt x="9341" y="15873"/>
                </a:lnTo>
                <a:lnTo>
                  <a:pt x="9146" y="15873"/>
                </a:lnTo>
                <a:lnTo>
                  <a:pt x="9146" y="15382"/>
                </a:lnTo>
                <a:lnTo>
                  <a:pt x="7784" y="15382"/>
                </a:lnTo>
                <a:lnTo>
                  <a:pt x="7395" y="15218"/>
                </a:lnTo>
                <a:lnTo>
                  <a:pt x="7200" y="15055"/>
                </a:lnTo>
                <a:lnTo>
                  <a:pt x="5449" y="15055"/>
                </a:lnTo>
                <a:lnTo>
                  <a:pt x="5254" y="14891"/>
                </a:lnTo>
                <a:lnTo>
                  <a:pt x="5254" y="14727"/>
                </a:lnTo>
                <a:lnTo>
                  <a:pt x="5059" y="14564"/>
                </a:lnTo>
                <a:lnTo>
                  <a:pt x="5059" y="14236"/>
                </a:lnTo>
                <a:lnTo>
                  <a:pt x="3503" y="14236"/>
                </a:lnTo>
                <a:lnTo>
                  <a:pt x="3308" y="14400"/>
                </a:lnTo>
                <a:lnTo>
                  <a:pt x="3308" y="14236"/>
                </a:lnTo>
                <a:lnTo>
                  <a:pt x="3114" y="13745"/>
                </a:lnTo>
                <a:lnTo>
                  <a:pt x="3114" y="13255"/>
                </a:lnTo>
                <a:lnTo>
                  <a:pt x="2919" y="13091"/>
                </a:lnTo>
                <a:lnTo>
                  <a:pt x="2724" y="13091"/>
                </a:lnTo>
                <a:lnTo>
                  <a:pt x="2724" y="12927"/>
                </a:lnTo>
                <a:lnTo>
                  <a:pt x="973" y="12927"/>
                </a:lnTo>
                <a:lnTo>
                  <a:pt x="778" y="12764"/>
                </a:lnTo>
                <a:lnTo>
                  <a:pt x="584" y="12764"/>
                </a:lnTo>
                <a:lnTo>
                  <a:pt x="389" y="12600"/>
                </a:lnTo>
                <a:lnTo>
                  <a:pt x="195" y="12273"/>
                </a:lnTo>
                <a:lnTo>
                  <a:pt x="0" y="12273"/>
                </a:lnTo>
                <a:lnTo>
                  <a:pt x="0" y="6055"/>
                </a:lnTo>
                <a:lnTo>
                  <a:pt x="195" y="3764"/>
                </a:lnTo>
                <a:lnTo>
                  <a:pt x="195" y="2782"/>
                </a:lnTo>
                <a:lnTo>
                  <a:pt x="778" y="2455"/>
                </a:lnTo>
                <a:lnTo>
                  <a:pt x="1362" y="2291"/>
                </a:lnTo>
                <a:lnTo>
                  <a:pt x="1557" y="2127"/>
                </a:lnTo>
                <a:lnTo>
                  <a:pt x="2335" y="2127"/>
                </a:lnTo>
                <a:lnTo>
                  <a:pt x="2335" y="1964"/>
                </a:lnTo>
                <a:lnTo>
                  <a:pt x="2530" y="1964"/>
                </a:lnTo>
                <a:lnTo>
                  <a:pt x="2530" y="1309"/>
                </a:lnTo>
                <a:lnTo>
                  <a:pt x="2724" y="982"/>
                </a:lnTo>
                <a:lnTo>
                  <a:pt x="2724" y="327"/>
                </a:lnTo>
                <a:lnTo>
                  <a:pt x="2530" y="164"/>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03" name="Freeform 406"/>
          <p:cNvSpPr/>
          <p:nvPr/>
        </p:nvSpPr>
        <p:spPr>
          <a:xfrm>
            <a:off x="6871807" y="4081946"/>
            <a:ext cx="385529" cy="379556"/>
          </a:xfrm>
          <a:custGeom>
            <a:avLst/>
            <a:gdLst/>
            <a:ahLst/>
            <a:cxnLst>
              <a:cxn ang="0">
                <a:pos x="wd2" y="hd2"/>
              </a:cxn>
              <a:cxn ang="5400000">
                <a:pos x="wd2" y="hd2"/>
              </a:cxn>
              <a:cxn ang="10800000">
                <a:pos x="wd2" y="hd2"/>
              </a:cxn>
              <a:cxn ang="16200000">
                <a:pos x="wd2" y="hd2"/>
              </a:cxn>
            </a:cxnLst>
            <a:rect l="0" t="0" r="r" b="b"/>
            <a:pathLst>
              <a:path w="21600" h="21600" extrusionOk="0">
                <a:moveTo>
                  <a:pt x="2530" y="164"/>
                </a:moveTo>
                <a:lnTo>
                  <a:pt x="3114" y="327"/>
                </a:lnTo>
                <a:lnTo>
                  <a:pt x="3503" y="655"/>
                </a:lnTo>
                <a:lnTo>
                  <a:pt x="3697" y="655"/>
                </a:lnTo>
                <a:lnTo>
                  <a:pt x="3697" y="818"/>
                </a:lnTo>
                <a:lnTo>
                  <a:pt x="5449" y="818"/>
                </a:lnTo>
                <a:lnTo>
                  <a:pt x="5838" y="982"/>
                </a:lnTo>
                <a:lnTo>
                  <a:pt x="7200" y="982"/>
                </a:lnTo>
                <a:lnTo>
                  <a:pt x="7395" y="1145"/>
                </a:lnTo>
                <a:lnTo>
                  <a:pt x="7784" y="1145"/>
                </a:lnTo>
                <a:lnTo>
                  <a:pt x="7784" y="1309"/>
                </a:lnTo>
                <a:lnTo>
                  <a:pt x="7978" y="1309"/>
                </a:lnTo>
                <a:lnTo>
                  <a:pt x="7978" y="1800"/>
                </a:lnTo>
                <a:lnTo>
                  <a:pt x="8173" y="1964"/>
                </a:lnTo>
                <a:lnTo>
                  <a:pt x="8173" y="2291"/>
                </a:lnTo>
                <a:lnTo>
                  <a:pt x="8368" y="2291"/>
                </a:lnTo>
                <a:lnTo>
                  <a:pt x="8562" y="2455"/>
                </a:lnTo>
                <a:lnTo>
                  <a:pt x="10508" y="2455"/>
                </a:lnTo>
                <a:lnTo>
                  <a:pt x="10508" y="3109"/>
                </a:lnTo>
                <a:lnTo>
                  <a:pt x="10703" y="3273"/>
                </a:lnTo>
                <a:lnTo>
                  <a:pt x="10897" y="3273"/>
                </a:lnTo>
                <a:lnTo>
                  <a:pt x="11286" y="3436"/>
                </a:lnTo>
                <a:lnTo>
                  <a:pt x="12065" y="3436"/>
                </a:lnTo>
                <a:lnTo>
                  <a:pt x="12259" y="3600"/>
                </a:lnTo>
                <a:lnTo>
                  <a:pt x="12843" y="3600"/>
                </a:lnTo>
                <a:lnTo>
                  <a:pt x="13232" y="3764"/>
                </a:lnTo>
                <a:lnTo>
                  <a:pt x="13427" y="3927"/>
                </a:lnTo>
                <a:lnTo>
                  <a:pt x="13816" y="3927"/>
                </a:lnTo>
                <a:lnTo>
                  <a:pt x="14011" y="3764"/>
                </a:lnTo>
                <a:lnTo>
                  <a:pt x="14205" y="3436"/>
                </a:lnTo>
                <a:lnTo>
                  <a:pt x="14205" y="1636"/>
                </a:lnTo>
                <a:lnTo>
                  <a:pt x="15373" y="655"/>
                </a:lnTo>
                <a:lnTo>
                  <a:pt x="15373" y="491"/>
                </a:lnTo>
                <a:lnTo>
                  <a:pt x="15957" y="0"/>
                </a:lnTo>
                <a:lnTo>
                  <a:pt x="17319" y="0"/>
                </a:lnTo>
                <a:lnTo>
                  <a:pt x="18876" y="1309"/>
                </a:lnTo>
                <a:lnTo>
                  <a:pt x="19070" y="1309"/>
                </a:lnTo>
                <a:lnTo>
                  <a:pt x="19070" y="1473"/>
                </a:lnTo>
                <a:lnTo>
                  <a:pt x="19265" y="1473"/>
                </a:lnTo>
                <a:lnTo>
                  <a:pt x="19459" y="1309"/>
                </a:lnTo>
                <a:lnTo>
                  <a:pt x="20822" y="1309"/>
                </a:lnTo>
                <a:lnTo>
                  <a:pt x="21016" y="1473"/>
                </a:lnTo>
                <a:lnTo>
                  <a:pt x="21211" y="1473"/>
                </a:lnTo>
                <a:lnTo>
                  <a:pt x="21600" y="1800"/>
                </a:lnTo>
                <a:lnTo>
                  <a:pt x="21600" y="2127"/>
                </a:lnTo>
                <a:lnTo>
                  <a:pt x="21405" y="2291"/>
                </a:lnTo>
                <a:lnTo>
                  <a:pt x="21405" y="17836"/>
                </a:lnTo>
                <a:lnTo>
                  <a:pt x="21600" y="18164"/>
                </a:lnTo>
                <a:lnTo>
                  <a:pt x="21600" y="18655"/>
                </a:lnTo>
                <a:lnTo>
                  <a:pt x="21405" y="18818"/>
                </a:lnTo>
                <a:lnTo>
                  <a:pt x="21405" y="19145"/>
                </a:lnTo>
                <a:lnTo>
                  <a:pt x="21016" y="19473"/>
                </a:lnTo>
                <a:lnTo>
                  <a:pt x="20238" y="19473"/>
                </a:lnTo>
                <a:lnTo>
                  <a:pt x="20238" y="20782"/>
                </a:lnTo>
                <a:lnTo>
                  <a:pt x="20432" y="21109"/>
                </a:lnTo>
                <a:lnTo>
                  <a:pt x="20432" y="21436"/>
                </a:lnTo>
                <a:lnTo>
                  <a:pt x="20627" y="21600"/>
                </a:lnTo>
                <a:lnTo>
                  <a:pt x="19459" y="21600"/>
                </a:lnTo>
                <a:lnTo>
                  <a:pt x="19070" y="21273"/>
                </a:lnTo>
                <a:lnTo>
                  <a:pt x="18681" y="21109"/>
                </a:lnTo>
                <a:lnTo>
                  <a:pt x="18486" y="20782"/>
                </a:lnTo>
                <a:lnTo>
                  <a:pt x="17708" y="20455"/>
                </a:lnTo>
                <a:lnTo>
                  <a:pt x="17514" y="20127"/>
                </a:lnTo>
                <a:lnTo>
                  <a:pt x="17319" y="19964"/>
                </a:lnTo>
                <a:lnTo>
                  <a:pt x="17124" y="19964"/>
                </a:lnTo>
                <a:lnTo>
                  <a:pt x="15957" y="19473"/>
                </a:lnTo>
                <a:lnTo>
                  <a:pt x="15762" y="19473"/>
                </a:lnTo>
                <a:lnTo>
                  <a:pt x="15178" y="19145"/>
                </a:lnTo>
                <a:lnTo>
                  <a:pt x="14789" y="18982"/>
                </a:lnTo>
                <a:lnTo>
                  <a:pt x="14595" y="18982"/>
                </a:lnTo>
                <a:lnTo>
                  <a:pt x="14400" y="18818"/>
                </a:lnTo>
                <a:lnTo>
                  <a:pt x="14205" y="18818"/>
                </a:lnTo>
                <a:lnTo>
                  <a:pt x="14205" y="18655"/>
                </a:lnTo>
                <a:lnTo>
                  <a:pt x="14011" y="18655"/>
                </a:lnTo>
                <a:lnTo>
                  <a:pt x="14011" y="18491"/>
                </a:lnTo>
                <a:lnTo>
                  <a:pt x="13816" y="18164"/>
                </a:lnTo>
                <a:lnTo>
                  <a:pt x="13622" y="18000"/>
                </a:lnTo>
                <a:lnTo>
                  <a:pt x="13622" y="17836"/>
                </a:lnTo>
                <a:lnTo>
                  <a:pt x="13232" y="17509"/>
                </a:lnTo>
                <a:lnTo>
                  <a:pt x="11286" y="17509"/>
                </a:lnTo>
                <a:lnTo>
                  <a:pt x="11092" y="17345"/>
                </a:lnTo>
                <a:lnTo>
                  <a:pt x="10897" y="17345"/>
                </a:lnTo>
                <a:lnTo>
                  <a:pt x="10897" y="17182"/>
                </a:lnTo>
                <a:lnTo>
                  <a:pt x="10703" y="17018"/>
                </a:lnTo>
                <a:lnTo>
                  <a:pt x="10703" y="16691"/>
                </a:lnTo>
                <a:lnTo>
                  <a:pt x="10508" y="16527"/>
                </a:lnTo>
                <a:lnTo>
                  <a:pt x="10508" y="16200"/>
                </a:lnTo>
                <a:lnTo>
                  <a:pt x="9924" y="16200"/>
                </a:lnTo>
                <a:lnTo>
                  <a:pt x="9924" y="16036"/>
                </a:lnTo>
                <a:lnTo>
                  <a:pt x="9341" y="16036"/>
                </a:lnTo>
                <a:lnTo>
                  <a:pt x="9341" y="15873"/>
                </a:lnTo>
                <a:lnTo>
                  <a:pt x="9146" y="15873"/>
                </a:lnTo>
                <a:lnTo>
                  <a:pt x="9146" y="15382"/>
                </a:lnTo>
                <a:lnTo>
                  <a:pt x="7784" y="15382"/>
                </a:lnTo>
                <a:lnTo>
                  <a:pt x="7395" y="15218"/>
                </a:lnTo>
                <a:lnTo>
                  <a:pt x="7200" y="15055"/>
                </a:lnTo>
                <a:lnTo>
                  <a:pt x="5449" y="15055"/>
                </a:lnTo>
                <a:lnTo>
                  <a:pt x="5254" y="14891"/>
                </a:lnTo>
                <a:lnTo>
                  <a:pt x="5254" y="14727"/>
                </a:lnTo>
                <a:lnTo>
                  <a:pt x="5059" y="14564"/>
                </a:lnTo>
                <a:lnTo>
                  <a:pt x="5059" y="14236"/>
                </a:lnTo>
                <a:lnTo>
                  <a:pt x="3503" y="14236"/>
                </a:lnTo>
                <a:lnTo>
                  <a:pt x="3308" y="14400"/>
                </a:lnTo>
                <a:lnTo>
                  <a:pt x="3308" y="14236"/>
                </a:lnTo>
                <a:lnTo>
                  <a:pt x="3114" y="13745"/>
                </a:lnTo>
                <a:lnTo>
                  <a:pt x="3114" y="13255"/>
                </a:lnTo>
                <a:lnTo>
                  <a:pt x="2919" y="13091"/>
                </a:lnTo>
                <a:lnTo>
                  <a:pt x="2724" y="13091"/>
                </a:lnTo>
                <a:lnTo>
                  <a:pt x="2724" y="12927"/>
                </a:lnTo>
                <a:lnTo>
                  <a:pt x="973" y="12927"/>
                </a:lnTo>
                <a:lnTo>
                  <a:pt x="778" y="12764"/>
                </a:lnTo>
                <a:lnTo>
                  <a:pt x="584" y="12764"/>
                </a:lnTo>
                <a:lnTo>
                  <a:pt x="389" y="12600"/>
                </a:lnTo>
                <a:lnTo>
                  <a:pt x="195" y="12273"/>
                </a:lnTo>
                <a:lnTo>
                  <a:pt x="0" y="12273"/>
                </a:lnTo>
                <a:lnTo>
                  <a:pt x="0" y="6055"/>
                </a:lnTo>
                <a:lnTo>
                  <a:pt x="195" y="3764"/>
                </a:lnTo>
                <a:lnTo>
                  <a:pt x="195" y="2782"/>
                </a:lnTo>
                <a:lnTo>
                  <a:pt x="778" y="2455"/>
                </a:lnTo>
                <a:lnTo>
                  <a:pt x="1362" y="2291"/>
                </a:lnTo>
                <a:lnTo>
                  <a:pt x="1557" y="2127"/>
                </a:lnTo>
                <a:lnTo>
                  <a:pt x="2335" y="2127"/>
                </a:lnTo>
                <a:lnTo>
                  <a:pt x="2335" y="1964"/>
                </a:lnTo>
                <a:lnTo>
                  <a:pt x="2530" y="1964"/>
                </a:lnTo>
                <a:lnTo>
                  <a:pt x="2530" y="1309"/>
                </a:lnTo>
                <a:lnTo>
                  <a:pt x="2724" y="982"/>
                </a:lnTo>
                <a:lnTo>
                  <a:pt x="2724" y="327"/>
                </a:lnTo>
                <a:lnTo>
                  <a:pt x="2530" y="164"/>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04" name="Freeform 408"/>
          <p:cNvSpPr/>
          <p:nvPr/>
        </p:nvSpPr>
        <p:spPr>
          <a:xfrm>
            <a:off x="6871807" y="4081946"/>
            <a:ext cx="385529" cy="379556"/>
          </a:xfrm>
          <a:custGeom>
            <a:avLst/>
            <a:gdLst/>
            <a:ahLst/>
            <a:cxnLst>
              <a:cxn ang="0">
                <a:pos x="wd2" y="hd2"/>
              </a:cxn>
              <a:cxn ang="5400000">
                <a:pos x="wd2" y="hd2"/>
              </a:cxn>
              <a:cxn ang="10800000">
                <a:pos x="wd2" y="hd2"/>
              </a:cxn>
              <a:cxn ang="16200000">
                <a:pos x="wd2" y="hd2"/>
              </a:cxn>
            </a:cxnLst>
            <a:rect l="0" t="0" r="r" b="b"/>
            <a:pathLst>
              <a:path w="21600" h="21600" extrusionOk="0">
                <a:moveTo>
                  <a:pt x="2530" y="164"/>
                </a:moveTo>
                <a:lnTo>
                  <a:pt x="3114" y="327"/>
                </a:lnTo>
                <a:lnTo>
                  <a:pt x="3503" y="655"/>
                </a:lnTo>
                <a:lnTo>
                  <a:pt x="3697" y="655"/>
                </a:lnTo>
                <a:lnTo>
                  <a:pt x="3697" y="818"/>
                </a:lnTo>
                <a:lnTo>
                  <a:pt x="5449" y="818"/>
                </a:lnTo>
                <a:lnTo>
                  <a:pt x="5838" y="982"/>
                </a:lnTo>
                <a:lnTo>
                  <a:pt x="7200" y="982"/>
                </a:lnTo>
                <a:lnTo>
                  <a:pt x="7395" y="1145"/>
                </a:lnTo>
                <a:lnTo>
                  <a:pt x="7784" y="1145"/>
                </a:lnTo>
                <a:lnTo>
                  <a:pt x="7784" y="1309"/>
                </a:lnTo>
                <a:lnTo>
                  <a:pt x="7978" y="1309"/>
                </a:lnTo>
                <a:lnTo>
                  <a:pt x="7978" y="1800"/>
                </a:lnTo>
                <a:lnTo>
                  <a:pt x="8173" y="1964"/>
                </a:lnTo>
                <a:lnTo>
                  <a:pt x="8173" y="2291"/>
                </a:lnTo>
                <a:lnTo>
                  <a:pt x="8368" y="2291"/>
                </a:lnTo>
                <a:lnTo>
                  <a:pt x="8562" y="2455"/>
                </a:lnTo>
                <a:lnTo>
                  <a:pt x="10508" y="2455"/>
                </a:lnTo>
                <a:lnTo>
                  <a:pt x="10508" y="3109"/>
                </a:lnTo>
                <a:lnTo>
                  <a:pt x="10703" y="3273"/>
                </a:lnTo>
                <a:lnTo>
                  <a:pt x="10897" y="3273"/>
                </a:lnTo>
                <a:lnTo>
                  <a:pt x="11286" y="3436"/>
                </a:lnTo>
                <a:lnTo>
                  <a:pt x="12065" y="3436"/>
                </a:lnTo>
                <a:lnTo>
                  <a:pt x="12259" y="3600"/>
                </a:lnTo>
                <a:lnTo>
                  <a:pt x="12843" y="3600"/>
                </a:lnTo>
                <a:lnTo>
                  <a:pt x="13232" y="3764"/>
                </a:lnTo>
                <a:lnTo>
                  <a:pt x="13427" y="3927"/>
                </a:lnTo>
                <a:lnTo>
                  <a:pt x="13816" y="3927"/>
                </a:lnTo>
                <a:lnTo>
                  <a:pt x="14011" y="3764"/>
                </a:lnTo>
                <a:lnTo>
                  <a:pt x="14205" y="3436"/>
                </a:lnTo>
                <a:lnTo>
                  <a:pt x="14205" y="1636"/>
                </a:lnTo>
                <a:lnTo>
                  <a:pt x="15373" y="655"/>
                </a:lnTo>
                <a:lnTo>
                  <a:pt x="15373" y="491"/>
                </a:lnTo>
                <a:lnTo>
                  <a:pt x="15957" y="0"/>
                </a:lnTo>
                <a:lnTo>
                  <a:pt x="17319" y="0"/>
                </a:lnTo>
                <a:lnTo>
                  <a:pt x="18876" y="1309"/>
                </a:lnTo>
                <a:lnTo>
                  <a:pt x="19070" y="1309"/>
                </a:lnTo>
                <a:lnTo>
                  <a:pt x="19070" y="1473"/>
                </a:lnTo>
                <a:lnTo>
                  <a:pt x="19265" y="1473"/>
                </a:lnTo>
                <a:lnTo>
                  <a:pt x="19459" y="1309"/>
                </a:lnTo>
                <a:lnTo>
                  <a:pt x="20822" y="1309"/>
                </a:lnTo>
                <a:lnTo>
                  <a:pt x="21016" y="1473"/>
                </a:lnTo>
                <a:lnTo>
                  <a:pt x="21211" y="1473"/>
                </a:lnTo>
                <a:lnTo>
                  <a:pt x="21600" y="1800"/>
                </a:lnTo>
                <a:lnTo>
                  <a:pt x="21600" y="2127"/>
                </a:lnTo>
                <a:lnTo>
                  <a:pt x="21405" y="2291"/>
                </a:lnTo>
                <a:lnTo>
                  <a:pt x="21405" y="17836"/>
                </a:lnTo>
                <a:lnTo>
                  <a:pt x="21600" y="18164"/>
                </a:lnTo>
                <a:lnTo>
                  <a:pt x="21600" y="18655"/>
                </a:lnTo>
                <a:lnTo>
                  <a:pt x="21405" y="18818"/>
                </a:lnTo>
                <a:lnTo>
                  <a:pt x="21405" y="19145"/>
                </a:lnTo>
                <a:lnTo>
                  <a:pt x="21016" y="19473"/>
                </a:lnTo>
                <a:lnTo>
                  <a:pt x="20238" y="19473"/>
                </a:lnTo>
                <a:lnTo>
                  <a:pt x="20238" y="20782"/>
                </a:lnTo>
                <a:lnTo>
                  <a:pt x="20432" y="21109"/>
                </a:lnTo>
                <a:lnTo>
                  <a:pt x="20432" y="21436"/>
                </a:lnTo>
                <a:lnTo>
                  <a:pt x="20627" y="21600"/>
                </a:lnTo>
                <a:lnTo>
                  <a:pt x="19459" y="21600"/>
                </a:lnTo>
                <a:lnTo>
                  <a:pt x="19070" y="21273"/>
                </a:lnTo>
                <a:lnTo>
                  <a:pt x="18681" y="21109"/>
                </a:lnTo>
                <a:lnTo>
                  <a:pt x="18486" y="20782"/>
                </a:lnTo>
                <a:lnTo>
                  <a:pt x="17708" y="20455"/>
                </a:lnTo>
                <a:lnTo>
                  <a:pt x="17514" y="20127"/>
                </a:lnTo>
                <a:lnTo>
                  <a:pt x="17319" y="19964"/>
                </a:lnTo>
                <a:lnTo>
                  <a:pt x="17124" y="19964"/>
                </a:lnTo>
                <a:lnTo>
                  <a:pt x="15957" y="19473"/>
                </a:lnTo>
                <a:lnTo>
                  <a:pt x="15762" y="19473"/>
                </a:lnTo>
                <a:lnTo>
                  <a:pt x="15178" y="19145"/>
                </a:lnTo>
                <a:lnTo>
                  <a:pt x="14789" y="18982"/>
                </a:lnTo>
                <a:lnTo>
                  <a:pt x="14595" y="18982"/>
                </a:lnTo>
                <a:lnTo>
                  <a:pt x="14400" y="18818"/>
                </a:lnTo>
                <a:lnTo>
                  <a:pt x="14205" y="18818"/>
                </a:lnTo>
                <a:lnTo>
                  <a:pt x="14205" y="18655"/>
                </a:lnTo>
                <a:lnTo>
                  <a:pt x="14011" y="18655"/>
                </a:lnTo>
                <a:lnTo>
                  <a:pt x="14011" y="18491"/>
                </a:lnTo>
                <a:lnTo>
                  <a:pt x="13816" y="18164"/>
                </a:lnTo>
                <a:lnTo>
                  <a:pt x="13622" y="18000"/>
                </a:lnTo>
                <a:lnTo>
                  <a:pt x="13622" y="17836"/>
                </a:lnTo>
                <a:lnTo>
                  <a:pt x="13232" y="17509"/>
                </a:lnTo>
                <a:lnTo>
                  <a:pt x="11286" y="17509"/>
                </a:lnTo>
                <a:lnTo>
                  <a:pt x="11092" y="17345"/>
                </a:lnTo>
                <a:lnTo>
                  <a:pt x="10897" y="17345"/>
                </a:lnTo>
                <a:lnTo>
                  <a:pt x="10897" y="17182"/>
                </a:lnTo>
                <a:lnTo>
                  <a:pt x="10703" y="17018"/>
                </a:lnTo>
                <a:lnTo>
                  <a:pt x="10703" y="16691"/>
                </a:lnTo>
                <a:lnTo>
                  <a:pt x="10508" y="16527"/>
                </a:lnTo>
                <a:lnTo>
                  <a:pt x="10508" y="16200"/>
                </a:lnTo>
                <a:lnTo>
                  <a:pt x="9924" y="16200"/>
                </a:lnTo>
                <a:lnTo>
                  <a:pt x="9924" y="16036"/>
                </a:lnTo>
                <a:lnTo>
                  <a:pt x="9341" y="16036"/>
                </a:lnTo>
                <a:lnTo>
                  <a:pt x="9341" y="15873"/>
                </a:lnTo>
                <a:lnTo>
                  <a:pt x="9146" y="15873"/>
                </a:lnTo>
                <a:lnTo>
                  <a:pt x="9146" y="15382"/>
                </a:lnTo>
                <a:lnTo>
                  <a:pt x="7784" y="15382"/>
                </a:lnTo>
                <a:lnTo>
                  <a:pt x="7395" y="15218"/>
                </a:lnTo>
                <a:lnTo>
                  <a:pt x="7200" y="15055"/>
                </a:lnTo>
                <a:lnTo>
                  <a:pt x="5449" y="15055"/>
                </a:lnTo>
                <a:lnTo>
                  <a:pt x="5254" y="14891"/>
                </a:lnTo>
                <a:lnTo>
                  <a:pt x="5254" y="14727"/>
                </a:lnTo>
                <a:lnTo>
                  <a:pt x="5059" y="14564"/>
                </a:lnTo>
                <a:lnTo>
                  <a:pt x="5059" y="14236"/>
                </a:lnTo>
                <a:lnTo>
                  <a:pt x="3503" y="14236"/>
                </a:lnTo>
                <a:lnTo>
                  <a:pt x="3308" y="14400"/>
                </a:lnTo>
                <a:lnTo>
                  <a:pt x="3308" y="14236"/>
                </a:lnTo>
                <a:lnTo>
                  <a:pt x="3114" y="13745"/>
                </a:lnTo>
                <a:lnTo>
                  <a:pt x="3114" y="13255"/>
                </a:lnTo>
                <a:lnTo>
                  <a:pt x="2919" y="13091"/>
                </a:lnTo>
                <a:lnTo>
                  <a:pt x="2724" y="13091"/>
                </a:lnTo>
                <a:lnTo>
                  <a:pt x="2724" y="12927"/>
                </a:lnTo>
                <a:lnTo>
                  <a:pt x="973" y="12927"/>
                </a:lnTo>
                <a:lnTo>
                  <a:pt x="778" y="12764"/>
                </a:lnTo>
                <a:lnTo>
                  <a:pt x="584" y="12764"/>
                </a:lnTo>
                <a:lnTo>
                  <a:pt x="389" y="12600"/>
                </a:lnTo>
                <a:lnTo>
                  <a:pt x="195" y="12273"/>
                </a:lnTo>
                <a:lnTo>
                  <a:pt x="0" y="12273"/>
                </a:lnTo>
                <a:lnTo>
                  <a:pt x="0" y="6055"/>
                </a:lnTo>
                <a:lnTo>
                  <a:pt x="195" y="3764"/>
                </a:lnTo>
                <a:lnTo>
                  <a:pt x="195" y="2782"/>
                </a:lnTo>
                <a:lnTo>
                  <a:pt x="778" y="2455"/>
                </a:lnTo>
                <a:lnTo>
                  <a:pt x="1362" y="2291"/>
                </a:lnTo>
                <a:lnTo>
                  <a:pt x="1557" y="2127"/>
                </a:lnTo>
                <a:lnTo>
                  <a:pt x="2335" y="2127"/>
                </a:lnTo>
                <a:lnTo>
                  <a:pt x="2335" y="1964"/>
                </a:lnTo>
                <a:lnTo>
                  <a:pt x="2530" y="1964"/>
                </a:lnTo>
                <a:lnTo>
                  <a:pt x="2530" y="1309"/>
                </a:lnTo>
                <a:lnTo>
                  <a:pt x="2724" y="982"/>
                </a:lnTo>
                <a:lnTo>
                  <a:pt x="2724" y="327"/>
                </a:lnTo>
                <a:lnTo>
                  <a:pt x="2530" y="164"/>
                </a:lnTo>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05" name="Freeform 409"/>
          <p:cNvSpPr/>
          <p:nvPr/>
        </p:nvSpPr>
        <p:spPr>
          <a:xfrm>
            <a:off x="6871807" y="4081946"/>
            <a:ext cx="385529" cy="379556"/>
          </a:xfrm>
          <a:custGeom>
            <a:avLst/>
            <a:gdLst/>
            <a:ahLst/>
            <a:cxnLst>
              <a:cxn ang="0">
                <a:pos x="wd2" y="hd2"/>
              </a:cxn>
              <a:cxn ang="5400000">
                <a:pos x="wd2" y="hd2"/>
              </a:cxn>
              <a:cxn ang="10800000">
                <a:pos x="wd2" y="hd2"/>
              </a:cxn>
              <a:cxn ang="16200000">
                <a:pos x="wd2" y="hd2"/>
              </a:cxn>
            </a:cxnLst>
            <a:rect l="0" t="0" r="r" b="b"/>
            <a:pathLst>
              <a:path w="21600" h="21600" extrusionOk="0">
                <a:moveTo>
                  <a:pt x="2530" y="164"/>
                </a:moveTo>
                <a:lnTo>
                  <a:pt x="3114" y="327"/>
                </a:lnTo>
                <a:lnTo>
                  <a:pt x="3503" y="655"/>
                </a:lnTo>
                <a:lnTo>
                  <a:pt x="3697" y="655"/>
                </a:lnTo>
                <a:lnTo>
                  <a:pt x="3697" y="818"/>
                </a:lnTo>
                <a:lnTo>
                  <a:pt x="5449" y="818"/>
                </a:lnTo>
                <a:lnTo>
                  <a:pt x="5838" y="982"/>
                </a:lnTo>
                <a:lnTo>
                  <a:pt x="7200" y="982"/>
                </a:lnTo>
                <a:lnTo>
                  <a:pt x="7395" y="1145"/>
                </a:lnTo>
                <a:lnTo>
                  <a:pt x="7784" y="1145"/>
                </a:lnTo>
                <a:lnTo>
                  <a:pt x="7784" y="1309"/>
                </a:lnTo>
                <a:lnTo>
                  <a:pt x="7978" y="1309"/>
                </a:lnTo>
                <a:lnTo>
                  <a:pt x="7978" y="1800"/>
                </a:lnTo>
                <a:lnTo>
                  <a:pt x="8173" y="1964"/>
                </a:lnTo>
                <a:lnTo>
                  <a:pt x="8173" y="2291"/>
                </a:lnTo>
                <a:lnTo>
                  <a:pt x="8368" y="2291"/>
                </a:lnTo>
                <a:lnTo>
                  <a:pt x="8562" y="2455"/>
                </a:lnTo>
                <a:lnTo>
                  <a:pt x="10508" y="2455"/>
                </a:lnTo>
                <a:lnTo>
                  <a:pt x="10508" y="3109"/>
                </a:lnTo>
                <a:lnTo>
                  <a:pt x="10703" y="3273"/>
                </a:lnTo>
                <a:lnTo>
                  <a:pt x="10897" y="3273"/>
                </a:lnTo>
                <a:lnTo>
                  <a:pt x="11286" y="3436"/>
                </a:lnTo>
                <a:lnTo>
                  <a:pt x="12065" y="3436"/>
                </a:lnTo>
                <a:lnTo>
                  <a:pt x="12259" y="3600"/>
                </a:lnTo>
                <a:lnTo>
                  <a:pt x="12843" y="3600"/>
                </a:lnTo>
                <a:lnTo>
                  <a:pt x="13232" y="3764"/>
                </a:lnTo>
                <a:lnTo>
                  <a:pt x="13427" y="3927"/>
                </a:lnTo>
                <a:lnTo>
                  <a:pt x="13816" y="3927"/>
                </a:lnTo>
                <a:lnTo>
                  <a:pt x="14011" y="3764"/>
                </a:lnTo>
                <a:lnTo>
                  <a:pt x="14205" y="3436"/>
                </a:lnTo>
                <a:lnTo>
                  <a:pt x="14205" y="1636"/>
                </a:lnTo>
                <a:lnTo>
                  <a:pt x="15373" y="655"/>
                </a:lnTo>
                <a:lnTo>
                  <a:pt x="15373" y="491"/>
                </a:lnTo>
                <a:lnTo>
                  <a:pt x="15957" y="0"/>
                </a:lnTo>
                <a:lnTo>
                  <a:pt x="17319" y="0"/>
                </a:lnTo>
                <a:lnTo>
                  <a:pt x="18876" y="1309"/>
                </a:lnTo>
                <a:lnTo>
                  <a:pt x="19070" y="1309"/>
                </a:lnTo>
                <a:lnTo>
                  <a:pt x="19070" y="1473"/>
                </a:lnTo>
                <a:lnTo>
                  <a:pt x="19265" y="1473"/>
                </a:lnTo>
                <a:lnTo>
                  <a:pt x="19459" y="1309"/>
                </a:lnTo>
                <a:lnTo>
                  <a:pt x="20822" y="1309"/>
                </a:lnTo>
                <a:lnTo>
                  <a:pt x="21016" y="1473"/>
                </a:lnTo>
                <a:lnTo>
                  <a:pt x="21211" y="1473"/>
                </a:lnTo>
                <a:lnTo>
                  <a:pt x="21600" y="1800"/>
                </a:lnTo>
                <a:lnTo>
                  <a:pt x="21600" y="2127"/>
                </a:lnTo>
                <a:lnTo>
                  <a:pt x="21405" y="2291"/>
                </a:lnTo>
                <a:lnTo>
                  <a:pt x="21405" y="17836"/>
                </a:lnTo>
                <a:lnTo>
                  <a:pt x="21600" y="18164"/>
                </a:lnTo>
                <a:lnTo>
                  <a:pt x="21600" y="18655"/>
                </a:lnTo>
                <a:lnTo>
                  <a:pt x="21405" y="18818"/>
                </a:lnTo>
                <a:lnTo>
                  <a:pt x="21405" y="19145"/>
                </a:lnTo>
                <a:lnTo>
                  <a:pt x="21016" y="19473"/>
                </a:lnTo>
                <a:lnTo>
                  <a:pt x="20238" y="19473"/>
                </a:lnTo>
                <a:lnTo>
                  <a:pt x="20238" y="20782"/>
                </a:lnTo>
                <a:lnTo>
                  <a:pt x="20432" y="21109"/>
                </a:lnTo>
                <a:lnTo>
                  <a:pt x="20432" y="21436"/>
                </a:lnTo>
                <a:lnTo>
                  <a:pt x="20627" y="21600"/>
                </a:lnTo>
                <a:lnTo>
                  <a:pt x="19459" y="21600"/>
                </a:lnTo>
                <a:lnTo>
                  <a:pt x="19070" y="21273"/>
                </a:lnTo>
                <a:lnTo>
                  <a:pt x="18681" y="21109"/>
                </a:lnTo>
                <a:lnTo>
                  <a:pt x="18486" y="20782"/>
                </a:lnTo>
                <a:lnTo>
                  <a:pt x="17708" y="20455"/>
                </a:lnTo>
                <a:lnTo>
                  <a:pt x="17514" y="20127"/>
                </a:lnTo>
                <a:lnTo>
                  <a:pt x="17319" y="19964"/>
                </a:lnTo>
                <a:lnTo>
                  <a:pt x="17124" y="19964"/>
                </a:lnTo>
                <a:lnTo>
                  <a:pt x="15957" y="19473"/>
                </a:lnTo>
                <a:lnTo>
                  <a:pt x="15762" y="19473"/>
                </a:lnTo>
                <a:lnTo>
                  <a:pt x="15178" y="19145"/>
                </a:lnTo>
                <a:lnTo>
                  <a:pt x="14789" y="18982"/>
                </a:lnTo>
                <a:lnTo>
                  <a:pt x="14595" y="18982"/>
                </a:lnTo>
                <a:lnTo>
                  <a:pt x="14400" y="18818"/>
                </a:lnTo>
                <a:lnTo>
                  <a:pt x="14205" y="18818"/>
                </a:lnTo>
                <a:lnTo>
                  <a:pt x="14205" y="18655"/>
                </a:lnTo>
                <a:lnTo>
                  <a:pt x="14011" y="18655"/>
                </a:lnTo>
                <a:lnTo>
                  <a:pt x="14011" y="18491"/>
                </a:lnTo>
                <a:lnTo>
                  <a:pt x="13816" y="18164"/>
                </a:lnTo>
                <a:lnTo>
                  <a:pt x="13622" y="18000"/>
                </a:lnTo>
                <a:lnTo>
                  <a:pt x="13622" y="17836"/>
                </a:lnTo>
                <a:lnTo>
                  <a:pt x="13232" y="17509"/>
                </a:lnTo>
                <a:lnTo>
                  <a:pt x="11286" y="17509"/>
                </a:lnTo>
                <a:lnTo>
                  <a:pt x="11092" y="17345"/>
                </a:lnTo>
                <a:lnTo>
                  <a:pt x="10897" y="17345"/>
                </a:lnTo>
                <a:lnTo>
                  <a:pt x="10897" y="17182"/>
                </a:lnTo>
                <a:lnTo>
                  <a:pt x="10703" y="17018"/>
                </a:lnTo>
                <a:lnTo>
                  <a:pt x="10703" y="16691"/>
                </a:lnTo>
                <a:lnTo>
                  <a:pt x="10508" y="16527"/>
                </a:lnTo>
                <a:lnTo>
                  <a:pt x="10508" y="16200"/>
                </a:lnTo>
                <a:lnTo>
                  <a:pt x="9924" y="16200"/>
                </a:lnTo>
                <a:lnTo>
                  <a:pt x="9924" y="16036"/>
                </a:lnTo>
                <a:lnTo>
                  <a:pt x="9341" y="16036"/>
                </a:lnTo>
                <a:lnTo>
                  <a:pt x="9341" y="15873"/>
                </a:lnTo>
                <a:lnTo>
                  <a:pt x="9146" y="15873"/>
                </a:lnTo>
                <a:lnTo>
                  <a:pt x="9146" y="15382"/>
                </a:lnTo>
                <a:lnTo>
                  <a:pt x="7784" y="15382"/>
                </a:lnTo>
                <a:lnTo>
                  <a:pt x="7395" y="15218"/>
                </a:lnTo>
                <a:lnTo>
                  <a:pt x="7200" y="15055"/>
                </a:lnTo>
                <a:lnTo>
                  <a:pt x="5449" y="15055"/>
                </a:lnTo>
                <a:lnTo>
                  <a:pt x="5254" y="14891"/>
                </a:lnTo>
                <a:lnTo>
                  <a:pt x="5254" y="14727"/>
                </a:lnTo>
                <a:lnTo>
                  <a:pt x="5059" y="14564"/>
                </a:lnTo>
                <a:lnTo>
                  <a:pt x="5059" y="14236"/>
                </a:lnTo>
                <a:lnTo>
                  <a:pt x="3503" y="14236"/>
                </a:lnTo>
                <a:lnTo>
                  <a:pt x="3308" y="14400"/>
                </a:lnTo>
                <a:lnTo>
                  <a:pt x="3308" y="14236"/>
                </a:lnTo>
                <a:lnTo>
                  <a:pt x="3114" y="13745"/>
                </a:lnTo>
                <a:lnTo>
                  <a:pt x="3114" y="13255"/>
                </a:lnTo>
                <a:lnTo>
                  <a:pt x="2919" y="13091"/>
                </a:lnTo>
                <a:lnTo>
                  <a:pt x="2724" y="13091"/>
                </a:lnTo>
                <a:lnTo>
                  <a:pt x="2724" y="12927"/>
                </a:lnTo>
                <a:lnTo>
                  <a:pt x="973" y="12927"/>
                </a:lnTo>
                <a:lnTo>
                  <a:pt x="778" y="12764"/>
                </a:lnTo>
                <a:lnTo>
                  <a:pt x="584" y="12764"/>
                </a:lnTo>
                <a:lnTo>
                  <a:pt x="389" y="12600"/>
                </a:lnTo>
                <a:lnTo>
                  <a:pt x="195" y="12273"/>
                </a:lnTo>
                <a:lnTo>
                  <a:pt x="0" y="12273"/>
                </a:lnTo>
                <a:lnTo>
                  <a:pt x="0" y="6055"/>
                </a:lnTo>
                <a:lnTo>
                  <a:pt x="195" y="3764"/>
                </a:lnTo>
                <a:lnTo>
                  <a:pt x="195" y="2782"/>
                </a:lnTo>
                <a:lnTo>
                  <a:pt x="778" y="2455"/>
                </a:lnTo>
                <a:lnTo>
                  <a:pt x="1362" y="2291"/>
                </a:lnTo>
                <a:lnTo>
                  <a:pt x="1557" y="2127"/>
                </a:lnTo>
                <a:lnTo>
                  <a:pt x="2335" y="2127"/>
                </a:lnTo>
                <a:lnTo>
                  <a:pt x="2335" y="1964"/>
                </a:lnTo>
                <a:lnTo>
                  <a:pt x="2530" y="1964"/>
                </a:lnTo>
                <a:lnTo>
                  <a:pt x="2530" y="1309"/>
                </a:lnTo>
                <a:lnTo>
                  <a:pt x="2724" y="982"/>
                </a:lnTo>
                <a:lnTo>
                  <a:pt x="2724" y="327"/>
                </a:lnTo>
                <a:lnTo>
                  <a:pt x="2530" y="164"/>
                </a:lnTo>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06" name="Freeform 410"/>
          <p:cNvSpPr/>
          <p:nvPr/>
        </p:nvSpPr>
        <p:spPr>
          <a:xfrm>
            <a:off x="7177451" y="4349360"/>
            <a:ext cx="382057" cy="462942"/>
          </a:xfrm>
          <a:custGeom>
            <a:avLst/>
            <a:gdLst/>
            <a:ahLst/>
            <a:cxnLst>
              <a:cxn ang="0">
                <a:pos x="wd2" y="hd2"/>
              </a:cxn>
              <a:cxn ang="5400000">
                <a:pos x="wd2" y="hd2"/>
              </a:cxn>
              <a:cxn ang="10800000">
                <a:pos x="wd2" y="hd2"/>
              </a:cxn>
              <a:cxn ang="16200000">
                <a:pos x="wd2" y="hd2"/>
              </a:cxn>
            </a:cxnLst>
            <a:rect l="0" t="0" r="r" b="b"/>
            <a:pathLst>
              <a:path w="21600" h="21600" extrusionOk="0">
                <a:moveTo>
                  <a:pt x="3535" y="5232"/>
                </a:moveTo>
                <a:lnTo>
                  <a:pt x="3535" y="6037"/>
                </a:lnTo>
                <a:lnTo>
                  <a:pt x="3731" y="6574"/>
                </a:lnTo>
                <a:lnTo>
                  <a:pt x="3731" y="7513"/>
                </a:lnTo>
                <a:lnTo>
                  <a:pt x="3535" y="7647"/>
                </a:lnTo>
                <a:lnTo>
                  <a:pt x="3535" y="8050"/>
                </a:lnTo>
                <a:lnTo>
                  <a:pt x="3338" y="8050"/>
                </a:lnTo>
                <a:lnTo>
                  <a:pt x="3338" y="8184"/>
                </a:lnTo>
                <a:lnTo>
                  <a:pt x="3142" y="8184"/>
                </a:lnTo>
                <a:lnTo>
                  <a:pt x="3142" y="8318"/>
                </a:lnTo>
                <a:lnTo>
                  <a:pt x="2356" y="8318"/>
                </a:lnTo>
                <a:lnTo>
                  <a:pt x="2356" y="8452"/>
                </a:lnTo>
                <a:lnTo>
                  <a:pt x="1964" y="8720"/>
                </a:lnTo>
                <a:lnTo>
                  <a:pt x="1964" y="8855"/>
                </a:lnTo>
                <a:lnTo>
                  <a:pt x="1767" y="9257"/>
                </a:lnTo>
                <a:lnTo>
                  <a:pt x="1571" y="9525"/>
                </a:lnTo>
                <a:lnTo>
                  <a:pt x="1571" y="9660"/>
                </a:lnTo>
                <a:lnTo>
                  <a:pt x="1375" y="10062"/>
                </a:lnTo>
                <a:lnTo>
                  <a:pt x="1375" y="10465"/>
                </a:lnTo>
                <a:lnTo>
                  <a:pt x="196" y="10465"/>
                </a:lnTo>
                <a:lnTo>
                  <a:pt x="0" y="10599"/>
                </a:lnTo>
                <a:lnTo>
                  <a:pt x="0" y="11135"/>
                </a:lnTo>
                <a:lnTo>
                  <a:pt x="196" y="11270"/>
                </a:lnTo>
                <a:lnTo>
                  <a:pt x="589" y="11270"/>
                </a:lnTo>
                <a:lnTo>
                  <a:pt x="785" y="11404"/>
                </a:lnTo>
                <a:lnTo>
                  <a:pt x="982" y="11404"/>
                </a:lnTo>
                <a:lnTo>
                  <a:pt x="1178" y="11538"/>
                </a:lnTo>
                <a:lnTo>
                  <a:pt x="1178" y="12075"/>
                </a:lnTo>
                <a:lnTo>
                  <a:pt x="1375" y="12209"/>
                </a:lnTo>
                <a:lnTo>
                  <a:pt x="1375" y="12343"/>
                </a:lnTo>
                <a:lnTo>
                  <a:pt x="1964" y="12343"/>
                </a:lnTo>
                <a:lnTo>
                  <a:pt x="1964" y="13014"/>
                </a:lnTo>
                <a:lnTo>
                  <a:pt x="1767" y="13014"/>
                </a:lnTo>
                <a:lnTo>
                  <a:pt x="1767" y="13416"/>
                </a:lnTo>
                <a:lnTo>
                  <a:pt x="1964" y="13550"/>
                </a:lnTo>
                <a:lnTo>
                  <a:pt x="2160" y="13819"/>
                </a:lnTo>
                <a:lnTo>
                  <a:pt x="2356" y="13819"/>
                </a:lnTo>
                <a:lnTo>
                  <a:pt x="2356" y="13953"/>
                </a:lnTo>
                <a:lnTo>
                  <a:pt x="2749" y="14489"/>
                </a:lnTo>
                <a:lnTo>
                  <a:pt x="2945" y="14489"/>
                </a:lnTo>
                <a:lnTo>
                  <a:pt x="2945" y="14758"/>
                </a:lnTo>
                <a:lnTo>
                  <a:pt x="3142" y="14892"/>
                </a:lnTo>
                <a:lnTo>
                  <a:pt x="3142" y="15026"/>
                </a:lnTo>
                <a:lnTo>
                  <a:pt x="2945" y="15160"/>
                </a:lnTo>
                <a:lnTo>
                  <a:pt x="2945" y="15831"/>
                </a:lnTo>
                <a:lnTo>
                  <a:pt x="3142" y="15831"/>
                </a:lnTo>
                <a:lnTo>
                  <a:pt x="3338" y="15965"/>
                </a:lnTo>
                <a:lnTo>
                  <a:pt x="3535" y="15965"/>
                </a:lnTo>
                <a:lnTo>
                  <a:pt x="3535" y="16502"/>
                </a:lnTo>
                <a:lnTo>
                  <a:pt x="4124" y="16502"/>
                </a:lnTo>
                <a:lnTo>
                  <a:pt x="4320" y="16368"/>
                </a:lnTo>
                <a:lnTo>
                  <a:pt x="4713" y="16368"/>
                </a:lnTo>
                <a:lnTo>
                  <a:pt x="4713" y="16636"/>
                </a:lnTo>
                <a:lnTo>
                  <a:pt x="4909" y="16770"/>
                </a:lnTo>
                <a:lnTo>
                  <a:pt x="4909" y="17307"/>
                </a:lnTo>
                <a:lnTo>
                  <a:pt x="5105" y="17307"/>
                </a:lnTo>
                <a:lnTo>
                  <a:pt x="5105" y="17441"/>
                </a:lnTo>
                <a:lnTo>
                  <a:pt x="6284" y="17441"/>
                </a:lnTo>
                <a:lnTo>
                  <a:pt x="6284" y="17575"/>
                </a:lnTo>
                <a:lnTo>
                  <a:pt x="6480" y="17575"/>
                </a:lnTo>
                <a:lnTo>
                  <a:pt x="6480" y="18514"/>
                </a:lnTo>
                <a:lnTo>
                  <a:pt x="6676" y="18648"/>
                </a:lnTo>
                <a:lnTo>
                  <a:pt x="6873" y="18648"/>
                </a:lnTo>
                <a:lnTo>
                  <a:pt x="7265" y="18783"/>
                </a:lnTo>
                <a:lnTo>
                  <a:pt x="7462" y="18783"/>
                </a:lnTo>
                <a:lnTo>
                  <a:pt x="7462" y="18917"/>
                </a:lnTo>
                <a:lnTo>
                  <a:pt x="7855" y="19185"/>
                </a:lnTo>
                <a:lnTo>
                  <a:pt x="7855" y="19319"/>
                </a:lnTo>
                <a:lnTo>
                  <a:pt x="8051" y="19453"/>
                </a:lnTo>
                <a:lnTo>
                  <a:pt x="8051" y="19588"/>
                </a:lnTo>
                <a:lnTo>
                  <a:pt x="7855" y="19722"/>
                </a:lnTo>
                <a:lnTo>
                  <a:pt x="7855" y="20124"/>
                </a:lnTo>
                <a:lnTo>
                  <a:pt x="8051" y="20124"/>
                </a:lnTo>
                <a:lnTo>
                  <a:pt x="8051" y="20393"/>
                </a:lnTo>
                <a:lnTo>
                  <a:pt x="8247" y="20393"/>
                </a:lnTo>
                <a:lnTo>
                  <a:pt x="8444" y="20527"/>
                </a:lnTo>
                <a:lnTo>
                  <a:pt x="8640" y="20527"/>
                </a:lnTo>
                <a:lnTo>
                  <a:pt x="8836" y="20661"/>
                </a:lnTo>
                <a:lnTo>
                  <a:pt x="9622" y="20661"/>
                </a:lnTo>
                <a:lnTo>
                  <a:pt x="10015" y="20527"/>
                </a:lnTo>
                <a:lnTo>
                  <a:pt x="11193" y="20527"/>
                </a:lnTo>
                <a:lnTo>
                  <a:pt x="11389" y="20661"/>
                </a:lnTo>
                <a:lnTo>
                  <a:pt x="11782" y="20661"/>
                </a:lnTo>
                <a:lnTo>
                  <a:pt x="11782" y="20795"/>
                </a:lnTo>
                <a:lnTo>
                  <a:pt x="11978" y="20929"/>
                </a:lnTo>
                <a:lnTo>
                  <a:pt x="11978" y="21063"/>
                </a:lnTo>
                <a:lnTo>
                  <a:pt x="12175" y="21198"/>
                </a:lnTo>
                <a:lnTo>
                  <a:pt x="12764" y="21198"/>
                </a:lnTo>
                <a:lnTo>
                  <a:pt x="12960" y="21332"/>
                </a:lnTo>
                <a:lnTo>
                  <a:pt x="13156" y="21332"/>
                </a:lnTo>
                <a:lnTo>
                  <a:pt x="13156" y="21466"/>
                </a:lnTo>
                <a:lnTo>
                  <a:pt x="14924" y="21466"/>
                </a:lnTo>
                <a:lnTo>
                  <a:pt x="15316" y="21600"/>
                </a:lnTo>
                <a:lnTo>
                  <a:pt x="16298" y="21600"/>
                </a:lnTo>
                <a:lnTo>
                  <a:pt x="16495" y="21466"/>
                </a:lnTo>
                <a:lnTo>
                  <a:pt x="17673" y="21198"/>
                </a:lnTo>
                <a:lnTo>
                  <a:pt x="19636" y="20124"/>
                </a:lnTo>
                <a:lnTo>
                  <a:pt x="19636" y="19319"/>
                </a:lnTo>
                <a:lnTo>
                  <a:pt x="19440" y="19319"/>
                </a:lnTo>
                <a:lnTo>
                  <a:pt x="19440" y="19185"/>
                </a:lnTo>
                <a:lnTo>
                  <a:pt x="19244" y="18917"/>
                </a:lnTo>
                <a:lnTo>
                  <a:pt x="19047" y="18783"/>
                </a:lnTo>
                <a:lnTo>
                  <a:pt x="18851" y="18783"/>
                </a:lnTo>
                <a:lnTo>
                  <a:pt x="18851" y="18648"/>
                </a:lnTo>
                <a:lnTo>
                  <a:pt x="18458" y="18514"/>
                </a:lnTo>
                <a:lnTo>
                  <a:pt x="18262" y="18514"/>
                </a:lnTo>
                <a:lnTo>
                  <a:pt x="17869" y="18246"/>
                </a:lnTo>
                <a:lnTo>
                  <a:pt x="17869" y="17441"/>
                </a:lnTo>
                <a:lnTo>
                  <a:pt x="17673" y="17441"/>
                </a:lnTo>
                <a:lnTo>
                  <a:pt x="17673" y="17307"/>
                </a:lnTo>
                <a:lnTo>
                  <a:pt x="17084" y="17307"/>
                </a:lnTo>
                <a:lnTo>
                  <a:pt x="16887" y="17173"/>
                </a:lnTo>
                <a:lnTo>
                  <a:pt x="16691" y="17173"/>
                </a:lnTo>
                <a:lnTo>
                  <a:pt x="16495" y="17039"/>
                </a:lnTo>
                <a:lnTo>
                  <a:pt x="16495" y="16770"/>
                </a:lnTo>
                <a:lnTo>
                  <a:pt x="16298" y="16636"/>
                </a:lnTo>
                <a:lnTo>
                  <a:pt x="16298" y="16502"/>
                </a:lnTo>
                <a:lnTo>
                  <a:pt x="16102" y="16502"/>
                </a:lnTo>
                <a:lnTo>
                  <a:pt x="16102" y="16368"/>
                </a:lnTo>
                <a:lnTo>
                  <a:pt x="16298" y="16368"/>
                </a:lnTo>
                <a:lnTo>
                  <a:pt x="16298" y="16234"/>
                </a:lnTo>
                <a:lnTo>
                  <a:pt x="17673" y="16234"/>
                </a:lnTo>
                <a:lnTo>
                  <a:pt x="17869" y="16099"/>
                </a:lnTo>
                <a:lnTo>
                  <a:pt x="17869" y="14221"/>
                </a:lnTo>
                <a:lnTo>
                  <a:pt x="18065" y="14087"/>
                </a:lnTo>
                <a:lnTo>
                  <a:pt x="18065" y="13953"/>
                </a:lnTo>
                <a:lnTo>
                  <a:pt x="18655" y="13953"/>
                </a:lnTo>
                <a:lnTo>
                  <a:pt x="18851" y="14087"/>
                </a:lnTo>
                <a:lnTo>
                  <a:pt x="19244" y="14087"/>
                </a:lnTo>
                <a:lnTo>
                  <a:pt x="19244" y="13953"/>
                </a:lnTo>
                <a:lnTo>
                  <a:pt x="19440" y="13819"/>
                </a:lnTo>
                <a:lnTo>
                  <a:pt x="19440" y="12880"/>
                </a:lnTo>
                <a:lnTo>
                  <a:pt x="19244" y="12611"/>
                </a:lnTo>
                <a:lnTo>
                  <a:pt x="19244" y="12075"/>
                </a:lnTo>
                <a:lnTo>
                  <a:pt x="19440" y="11940"/>
                </a:lnTo>
                <a:lnTo>
                  <a:pt x="19440" y="11806"/>
                </a:lnTo>
                <a:lnTo>
                  <a:pt x="19636" y="11672"/>
                </a:lnTo>
                <a:lnTo>
                  <a:pt x="21207" y="11672"/>
                </a:lnTo>
                <a:lnTo>
                  <a:pt x="21207" y="11538"/>
                </a:lnTo>
                <a:lnTo>
                  <a:pt x="21404" y="11404"/>
                </a:lnTo>
                <a:lnTo>
                  <a:pt x="21404" y="11270"/>
                </a:lnTo>
                <a:lnTo>
                  <a:pt x="21600" y="11135"/>
                </a:lnTo>
                <a:lnTo>
                  <a:pt x="21600" y="9660"/>
                </a:lnTo>
                <a:lnTo>
                  <a:pt x="21404" y="9391"/>
                </a:lnTo>
                <a:lnTo>
                  <a:pt x="21404" y="9123"/>
                </a:lnTo>
                <a:lnTo>
                  <a:pt x="21011" y="8855"/>
                </a:lnTo>
                <a:lnTo>
                  <a:pt x="20422" y="8855"/>
                </a:lnTo>
                <a:lnTo>
                  <a:pt x="20225" y="8720"/>
                </a:lnTo>
                <a:lnTo>
                  <a:pt x="20029" y="8720"/>
                </a:lnTo>
                <a:lnTo>
                  <a:pt x="20029" y="8050"/>
                </a:lnTo>
                <a:lnTo>
                  <a:pt x="20225" y="7916"/>
                </a:lnTo>
                <a:lnTo>
                  <a:pt x="20815" y="7916"/>
                </a:lnTo>
                <a:lnTo>
                  <a:pt x="21011" y="8050"/>
                </a:lnTo>
                <a:lnTo>
                  <a:pt x="21404" y="8050"/>
                </a:lnTo>
                <a:lnTo>
                  <a:pt x="21404" y="7916"/>
                </a:lnTo>
                <a:lnTo>
                  <a:pt x="21600" y="7916"/>
                </a:lnTo>
                <a:lnTo>
                  <a:pt x="21600" y="7647"/>
                </a:lnTo>
                <a:lnTo>
                  <a:pt x="21404" y="7379"/>
                </a:lnTo>
                <a:lnTo>
                  <a:pt x="21404" y="7245"/>
                </a:lnTo>
                <a:lnTo>
                  <a:pt x="21207" y="7111"/>
                </a:lnTo>
                <a:lnTo>
                  <a:pt x="21207" y="6976"/>
                </a:lnTo>
                <a:lnTo>
                  <a:pt x="20815" y="6440"/>
                </a:lnTo>
                <a:lnTo>
                  <a:pt x="20815" y="5903"/>
                </a:lnTo>
                <a:lnTo>
                  <a:pt x="20618" y="5635"/>
                </a:lnTo>
                <a:lnTo>
                  <a:pt x="20618" y="4830"/>
                </a:lnTo>
                <a:lnTo>
                  <a:pt x="20815" y="4696"/>
                </a:lnTo>
                <a:lnTo>
                  <a:pt x="20815" y="4427"/>
                </a:lnTo>
                <a:lnTo>
                  <a:pt x="21600" y="3354"/>
                </a:lnTo>
                <a:lnTo>
                  <a:pt x="21600" y="2147"/>
                </a:lnTo>
                <a:lnTo>
                  <a:pt x="21207" y="1610"/>
                </a:lnTo>
                <a:lnTo>
                  <a:pt x="21207" y="1342"/>
                </a:lnTo>
                <a:lnTo>
                  <a:pt x="20815" y="1073"/>
                </a:lnTo>
                <a:lnTo>
                  <a:pt x="20815" y="939"/>
                </a:lnTo>
                <a:lnTo>
                  <a:pt x="20422" y="671"/>
                </a:lnTo>
                <a:lnTo>
                  <a:pt x="19636" y="402"/>
                </a:lnTo>
                <a:lnTo>
                  <a:pt x="19244" y="134"/>
                </a:lnTo>
                <a:lnTo>
                  <a:pt x="18851" y="0"/>
                </a:lnTo>
                <a:lnTo>
                  <a:pt x="18655" y="134"/>
                </a:lnTo>
                <a:lnTo>
                  <a:pt x="18458" y="402"/>
                </a:lnTo>
                <a:lnTo>
                  <a:pt x="17476" y="1073"/>
                </a:lnTo>
                <a:lnTo>
                  <a:pt x="17280" y="1073"/>
                </a:lnTo>
                <a:lnTo>
                  <a:pt x="17084" y="1207"/>
                </a:lnTo>
                <a:lnTo>
                  <a:pt x="16887" y="1207"/>
                </a:lnTo>
                <a:lnTo>
                  <a:pt x="16691" y="1342"/>
                </a:lnTo>
                <a:lnTo>
                  <a:pt x="16298" y="1342"/>
                </a:lnTo>
                <a:lnTo>
                  <a:pt x="16298" y="1207"/>
                </a:lnTo>
                <a:lnTo>
                  <a:pt x="16102" y="1207"/>
                </a:lnTo>
                <a:lnTo>
                  <a:pt x="16102" y="1073"/>
                </a:lnTo>
                <a:lnTo>
                  <a:pt x="15709" y="805"/>
                </a:lnTo>
                <a:lnTo>
                  <a:pt x="15316" y="805"/>
                </a:lnTo>
                <a:lnTo>
                  <a:pt x="15120" y="671"/>
                </a:lnTo>
                <a:lnTo>
                  <a:pt x="14727" y="671"/>
                </a:lnTo>
                <a:lnTo>
                  <a:pt x="14138" y="537"/>
                </a:lnTo>
                <a:lnTo>
                  <a:pt x="12960" y="537"/>
                </a:lnTo>
                <a:lnTo>
                  <a:pt x="12371" y="402"/>
                </a:lnTo>
                <a:lnTo>
                  <a:pt x="9622" y="402"/>
                </a:lnTo>
                <a:lnTo>
                  <a:pt x="9033" y="537"/>
                </a:lnTo>
                <a:lnTo>
                  <a:pt x="7855" y="537"/>
                </a:lnTo>
                <a:lnTo>
                  <a:pt x="7265" y="671"/>
                </a:lnTo>
                <a:lnTo>
                  <a:pt x="6873" y="671"/>
                </a:lnTo>
                <a:lnTo>
                  <a:pt x="6284" y="805"/>
                </a:lnTo>
                <a:lnTo>
                  <a:pt x="6087" y="939"/>
                </a:lnTo>
                <a:lnTo>
                  <a:pt x="5695" y="1073"/>
                </a:lnTo>
                <a:lnTo>
                  <a:pt x="5302" y="1342"/>
                </a:lnTo>
                <a:lnTo>
                  <a:pt x="4713" y="1476"/>
                </a:lnTo>
                <a:lnTo>
                  <a:pt x="4320" y="1610"/>
                </a:lnTo>
                <a:lnTo>
                  <a:pt x="4320" y="1878"/>
                </a:lnTo>
                <a:lnTo>
                  <a:pt x="4516" y="2147"/>
                </a:lnTo>
                <a:lnTo>
                  <a:pt x="4516" y="2817"/>
                </a:lnTo>
                <a:lnTo>
                  <a:pt x="4320" y="2952"/>
                </a:lnTo>
                <a:lnTo>
                  <a:pt x="4320" y="3220"/>
                </a:lnTo>
                <a:lnTo>
                  <a:pt x="3927" y="3488"/>
                </a:lnTo>
                <a:lnTo>
                  <a:pt x="3142" y="3488"/>
                </a:lnTo>
                <a:lnTo>
                  <a:pt x="3142" y="4561"/>
                </a:lnTo>
                <a:lnTo>
                  <a:pt x="3338" y="4830"/>
                </a:lnTo>
                <a:lnTo>
                  <a:pt x="3338" y="5098"/>
                </a:lnTo>
                <a:lnTo>
                  <a:pt x="3535" y="5232"/>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07" name="Freeform 411"/>
          <p:cNvSpPr/>
          <p:nvPr/>
        </p:nvSpPr>
        <p:spPr>
          <a:xfrm>
            <a:off x="7177451" y="4349360"/>
            <a:ext cx="382057" cy="462942"/>
          </a:xfrm>
          <a:custGeom>
            <a:avLst/>
            <a:gdLst/>
            <a:ahLst/>
            <a:cxnLst>
              <a:cxn ang="0">
                <a:pos x="wd2" y="hd2"/>
              </a:cxn>
              <a:cxn ang="5400000">
                <a:pos x="wd2" y="hd2"/>
              </a:cxn>
              <a:cxn ang="10800000">
                <a:pos x="wd2" y="hd2"/>
              </a:cxn>
              <a:cxn ang="16200000">
                <a:pos x="wd2" y="hd2"/>
              </a:cxn>
            </a:cxnLst>
            <a:rect l="0" t="0" r="r" b="b"/>
            <a:pathLst>
              <a:path w="21600" h="21600" extrusionOk="0">
                <a:moveTo>
                  <a:pt x="3535" y="5232"/>
                </a:moveTo>
                <a:lnTo>
                  <a:pt x="3535" y="6037"/>
                </a:lnTo>
                <a:lnTo>
                  <a:pt x="3731" y="6574"/>
                </a:lnTo>
                <a:lnTo>
                  <a:pt x="3731" y="7513"/>
                </a:lnTo>
                <a:lnTo>
                  <a:pt x="3535" y="7647"/>
                </a:lnTo>
                <a:lnTo>
                  <a:pt x="3535" y="8050"/>
                </a:lnTo>
                <a:lnTo>
                  <a:pt x="3338" y="8050"/>
                </a:lnTo>
                <a:lnTo>
                  <a:pt x="3338" y="8184"/>
                </a:lnTo>
                <a:lnTo>
                  <a:pt x="3142" y="8184"/>
                </a:lnTo>
                <a:lnTo>
                  <a:pt x="3142" y="8318"/>
                </a:lnTo>
                <a:lnTo>
                  <a:pt x="2356" y="8318"/>
                </a:lnTo>
                <a:lnTo>
                  <a:pt x="2356" y="8452"/>
                </a:lnTo>
                <a:lnTo>
                  <a:pt x="1964" y="8720"/>
                </a:lnTo>
                <a:lnTo>
                  <a:pt x="1964" y="8855"/>
                </a:lnTo>
                <a:lnTo>
                  <a:pt x="1767" y="9257"/>
                </a:lnTo>
                <a:lnTo>
                  <a:pt x="1571" y="9525"/>
                </a:lnTo>
                <a:lnTo>
                  <a:pt x="1571" y="9660"/>
                </a:lnTo>
                <a:lnTo>
                  <a:pt x="1375" y="10062"/>
                </a:lnTo>
                <a:lnTo>
                  <a:pt x="1375" y="10465"/>
                </a:lnTo>
                <a:lnTo>
                  <a:pt x="196" y="10465"/>
                </a:lnTo>
                <a:lnTo>
                  <a:pt x="0" y="10599"/>
                </a:lnTo>
                <a:lnTo>
                  <a:pt x="0" y="11135"/>
                </a:lnTo>
                <a:lnTo>
                  <a:pt x="196" y="11270"/>
                </a:lnTo>
                <a:lnTo>
                  <a:pt x="589" y="11270"/>
                </a:lnTo>
                <a:lnTo>
                  <a:pt x="785" y="11404"/>
                </a:lnTo>
                <a:lnTo>
                  <a:pt x="982" y="11404"/>
                </a:lnTo>
                <a:lnTo>
                  <a:pt x="1178" y="11538"/>
                </a:lnTo>
                <a:lnTo>
                  <a:pt x="1178" y="12075"/>
                </a:lnTo>
                <a:lnTo>
                  <a:pt x="1375" y="12209"/>
                </a:lnTo>
                <a:lnTo>
                  <a:pt x="1375" y="12343"/>
                </a:lnTo>
                <a:lnTo>
                  <a:pt x="1964" y="12343"/>
                </a:lnTo>
                <a:lnTo>
                  <a:pt x="1964" y="13014"/>
                </a:lnTo>
                <a:lnTo>
                  <a:pt x="1767" y="13014"/>
                </a:lnTo>
                <a:lnTo>
                  <a:pt x="1767" y="13416"/>
                </a:lnTo>
                <a:lnTo>
                  <a:pt x="1964" y="13550"/>
                </a:lnTo>
                <a:lnTo>
                  <a:pt x="2160" y="13819"/>
                </a:lnTo>
                <a:lnTo>
                  <a:pt x="2356" y="13819"/>
                </a:lnTo>
                <a:lnTo>
                  <a:pt x="2356" y="13953"/>
                </a:lnTo>
                <a:lnTo>
                  <a:pt x="2749" y="14489"/>
                </a:lnTo>
                <a:lnTo>
                  <a:pt x="2945" y="14489"/>
                </a:lnTo>
                <a:lnTo>
                  <a:pt x="2945" y="14758"/>
                </a:lnTo>
                <a:lnTo>
                  <a:pt x="3142" y="14892"/>
                </a:lnTo>
                <a:lnTo>
                  <a:pt x="3142" y="15026"/>
                </a:lnTo>
                <a:lnTo>
                  <a:pt x="2945" y="15160"/>
                </a:lnTo>
                <a:lnTo>
                  <a:pt x="2945" y="15831"/>
                </a:lnTo>
                <a:lnTo>
                  <a:pt x="3142" y="15831"/>
                </a:lnTo>
                <a:lnTo>
                  <a:pt x="3338" y="15965"/>
                </a:lnTo>
                <a:lnTo>
                  <a:pt x="3535" y="15965"/>
                </a:lnTo>
                <a:lnTo>
                  <a:pt x="3535" y="16502"/>
                </a:lnTo>
                <a:lnTo>
                  <a:pt x="4124" y="16502"/>
                </a:lnTo>
                <a:lnTo>
                  <a:pt x="4320" y="16368"/>
                </a:lnTo>
                <a:lnTo>
                  <a:pt x="4713" y="16368"/>
                </a:lnTo>
                <a:lnTo>
                  <a:pt x="4713" y="16636"/>
                </a:lnTo>
                <a:lnTo>
                  <a:pt x="4909" y="16770"/>
                </a:lnTo>
                <a:lnTo>
                  <a:pt x="4909" y="17307"/>
                </a:lnTo>
                <a:lnTo>
                  <a:pt x="5105" y="17307"/>
                </a:lnTo>
                <a:lnTo>
                  <a:pt x="5105" y="17441"/>
                </a:lnTo>
                <a:lnTo>
                  <a:pt x="6284" y="17441"/>
                </a:lnTo>
                <a:lnTo>
                  <a:pt x="6284" y="17575"/>
                </a:lnTo>
                <a:lnTo>
                  <a:pt x="6480" y="17575"/>
                </a:lnTo>
                <a:lnTo>
                  <a:pt x="6480" y="18514"/>
                </a:lnTo>
                <a:lnTo>
                  <a:pt x="6676" y="18648"/>
                </a:lnTo>
                <a:lnTo>
                  <a:pt x="6873" y="18648"/>
                </a:lnTo>
                <a:lnTo>
                  <a:pt x="7265" y="18783"/>
                </a:lnTo>
                <a:lnTo>
                  <a:pt x="7462" y="18783"/>
                </a:lnTo>
                <a:lnTo>
                  <a:pt x="7462" y="18917"/>
                </a:lnTo>
                <a:lnTo>
                  <a:pt x="7855" y="19185"/>
                </a:lnTo>
                <a:lnTo>
                  <a:pt x="7855" y="19319"/>
                </a:lnTo>
                <a:lnTo>
                  <a:pt x="8051" y="19453"/>
                </a:lnTo>
                <a:lnTo>
                  <a:pt x="8051" y="19588"/>
                </a:lnTo>
                <a:lnTo>
                  <a:pt x="7855" y="19722"/>
                </a:lnTo>
                <a:lnTo>
                  <a:pt x="7855" y="20124"/>
                </a:lnTo>
                <a:lnTo>
                  <a:pt x="8051" y="20124"/>
                </a:lnTo>
                <a:lnTo>
                  <a:pt x="8051" y="20393"/>
                </a:lnTo>
                <a:lnTo>
                  <a:pt x="8247" y="20393"/>
                </a:lnTo>
                <a:lnTo>
                  <a:pt x="8444" y="20527"/>
                </a:lnTo>
                <a:lnTo>
                  <a:pt x="8640" y="20527"/>
                </a:lnTo>
                <a:lnTo>
                  <a:pt x="8836" y="20661"/>
                </a:lnTo>
                <a:lnTo>
                  <a:pt x="9622" y="20661"/>
                </a:lnTo>
                <a:lnTo>
                  <a:pt x="10015" y="20527"/>
                </a:lnTo>
                <a:lnTo>
                  <a:pt x="11193" y="20527"/>
                </a:lnTo>
                <a:lnTo>
                  <a:pt x="11389" y="20661"/>
                </a:lnTo>
                <a:lnTo>
                  <a:pt x="11782" y="20661"/>
                </a:lnTo>
                <a:lnTo>
                  <a:pt x="11782" y="20795"/>
                </a:lnTo>
                <a:lnTo>
                  <a:pt x="11978" y="20929"/>
                </a:lnTo>
                <a:lnTo>
                  <a:pt x="11978" y="21063"/>
                </a:lnTo>
                <a:lnTo>
                  <a:pt x="12175" y="21198"/>
                </a:lnTo>
                <a:lnTo>
                  <a:pt x="12764" y="21198"/>
                </a:lnTo>
                <a:lnTo>
                  <a:pt x="12960" y="21332"/>
                </a:lnTo>
                <a:lnTo>
                  <a:pt x="13156" y="21332"/>
                </a:lnTo>
                <a:lnTo>
                  <a:pt x="13156" y="21466"/>
                </a:lnTo>
                <a:lnTo>
                  <a:pt x="14924" y="21466"/>
                </a:lnTo>
                <a:lnTo>
                  <a:pt x="15316" y="21600"/>
                </a:lnTo>
                <a:lnTo>
                  <a:pt x="16298" y="21600"/>
                </a:lnTo>
                <a:lnTo>
                  <a:pt x="16495" y="21466"/>
                </a:lnTo>
                <a:lnTo>
                  <a:pt x="17673" y="21198"/>
                </a:lnTo>
                <a:lnTo>
                  <a:pt x="19636" y="20124"/>
                </a:lnTo>
                <a:lnTo>
                  <a:pt x="19636" y="19319"/>
                </a:lnTo>
                <a:lnTo>
                  <a:pt x="19440" y="19319"/>
                </a:lnTo>
                <a:lnTo>
                  <a:pt x="19440" y="19185"/>
                </a:lnTo>
                <a:lnTo>
                  <a:pt x="19244" y="18917"/>
                </a:lnTo>
                <a:lnTo>
                  <a:pt x="19047" y="18783"/>
                </a:lnTo>
                <a:lnTo>
                  <a:pt x="18851" y="18783"/>
                </a:lnTo>
                <a:lnTo>
                  <a:pt x="18851" y="18648"/>
                </a:lnTo>
                <a:lnTo>
                  <a:pt x="18458" y="18514"/>
                </a:lnTo>
                <a:lnTo>
                  <a:pt x="18262" y="18514"/>
                </a:lnTo>
                <a:lnTo>
                  <a:pt x="17869" y="18246"/>
                </a:lnTo>
                <a:lnTo>
                  <a:pt x="17869" y="17441"/>
                </a:lnTo>
                <a:lnTo>
                  <a:pt x="17673" y="17441"/>
                </a:lnTo>
                <a:lnTo>
                  <a:pt x="17673" y="17307"/>
                </a:lnTo>
                <a:lnTo>
                  <a:pt x="17084" y="17307"/>
                </a:lnTo>
                <a:lnTo>
                  <a:pt x="16887" y="17173"/>
                </a:lnTo>
                <a:lnTo>
                  <a:pt x="16691" y="17173"/>
                </a:lnTo>
                <a:lnTo>
                  <a:pt x="16495" y="17039"/>
                </a:lnTo>
                <a:lnTo>
                  <a:pt x="16495" y="16770"/>
                </a:lnTo>
                <a:lnTo>
                  <a:pt x="16298" y="16636"/>
                </a:lnTo>
                <a:lnTo>
                  <a:pt x="16298" y="16502"/>
                </a:lnTo>
                <a:lnTo>
                  <a:pt x="16102" y="16502"/>
                </a:lnTo>
                <a:lnTo>
                  <a:pt x="16102" y="16368"/>
                </a:lnTo>
                <a:lnTo>
                  <a:pt x="16298" y="16368"/>
                </a:lnTo>
                <a:lnTo>
                  <a:pt x="16298" y="16234"/>
                </a:lnTo>
                <a:lnTo>
                  <a:pt x="17673" y="16234"/>
                </a:lnTo>
                <a:lnTo>
                  <a:pt x="17869" y="16099"/>
                </a:lnTo>
                <a:lnTo>
                  <a:pt x="17869" y="14221"/>
                </a:lnTo>
                <a:lnTo>
                  <a:pt x="18065" y="14087"/>
                </a:lnTo>
                <a:lnTo>
                  <a:pt x="18065" y="13953"/>
                </a:lnTo>
                <a:lnTo>
                  <a:pt x="18655" y="13953"/>
                </a:lnTo>
                <a:lnTo>
                  <a:pt x="18851" y="14087"/>
                </a:lnTo>
                <a:lnTo>
                  <a:pt x="19244" y="14087"/>
                </a:lnTo>
                <a:lnTo>
                  <a:pt x="19244" y="13953"/>
                </a:lnTo>
                <a:lnTo>
                  <a:pt x="19440" y="13819"/>
                </a:lnTo>
                <a:lnTo>
                  <a:pt x="19440" y="12880"/>
                </a:lnTo>
                <a:lnTo>
                  <a:pt x="19244" y="12611"/>
                </a:lnTo>
                <a:lnTo>
                  <a:pt x="19244" y="12075"/>
                </a:lnTo>
                <a:lnTo>
                  <a:pt x="19440" y="11940"/>
                </a:lnTo>
                <a:lnTo>
                  <a:pt x="19440" y="11806"/>
                </a:lnTo>
                <a:lnTo>
                  <a:pt x="19636" y="11672"/>
                </a:lnTo>
                <a:lnTo>
                  <a:pt x="21207" y="11672"/>
                </a:lnTo>
                <a:lnTo>
                  <a:pt x="21207" y="11538"/>
                </a:lnTo>
                <a:lnTo>
                  <a:pt x="21404" y="11404"/>
                </a:lnTo>
                <a:lnTo>
                  <a:pt x="21404" y="11270"/>
                </a:lnTo>
                <a:lnTo>
                  <a:pt x="21600" y="11135"/>
                </a:lnTo>
                <a:lnTo>
                  <a:pt x="21600" y="9660"/>
                </a:lnTo>
                <a:lnTo>
                  <a:pt x="21404" y="9391"/>
                </a:lnTo>
                <a:lnTo>
                  <a:pt x="21404" y="9123"/>
                </a:lnTo>
                <a:lnTo>
                  <a:pt x="21011" y="8855"/>
                </a:lnTo>
                <a:lnTo>
                  <a:pt x="20422" y="8855"/>
                </a:lnTo>
                <a:lnTo>
                  <a:pt x="20225" y="8720"/>
                </a:lnTo>
                <a:lnTo>
                  <a:pt x="20029" y="8720"/>
                </a:lnTo>
                <a:lnTo>
                  <a:pt x="20029" y="8050"/>
                </a:lnTo>
                <a:lnTo>
                  <a:pt x="20225" y="7916"/>
                </a:lnTo>
                <a:lnTo>
                  <a:pt x="20815" y="7916"/>
                </a:lnTo>
                <a:lnTo>
                  <a:pt x="21011" y="8050"/>
                </a:lnTo>
                <a:lnTo>
                  <a:pt x="21404" y="8050"/>
                </a:lnTo>
                <a:lnTo>
                  <a:pt x="21404" y="7916"/>
                </a:lnTo>
                <a:lnTo>
                  <a:pt x="21600" y="7916"/>
                </a:lnTo>
                <a:lnTo>
                  <a:pt x="21600" y="7647"/>
                </a:lnTo>
                <a:lnTo>
                  <a:pt x="21404" y="7379"/>
                </a:lnTo>
                <a:lnTo>
                  <a:pt x="21404" y="7245"/>
                </a:lnTo>
                <a:lnTo>
                  <a:pt x="21207" y="7111"/>
                </a:lnTo>
                <a:lnTo>
                  <a:pt x="21207" y="6976"/>
                </a:lnTo>
                <a:lnTo>
                  <a:pt x="20815" y="6440"/>
                </a:lnTo>
                <a:lnTo>
                  <a:pt x="20815" y="5903"/>
                </a:lnTo>
                <a:lnTo>
                  <a:pt x="20618" y="5635"/>
                </a:lnTo>
                <a:lnTo>
                  <a:pt x="20618" y="4830"/>
                </a:lnTo>
                <a:lnTo>
                  <a:pt x="20815" y="4696"/>
                </a:lnTo>
                <a:lnTo>
                  <a:pt x="20815" y="4427"/>
                </a:lnTo>
                <a:lnTo>
                  <a:pt x="21600" y="3354"/>
                </a:lnTo>
                <a:lnTo>
                  <a:pt x="21600" y="2147"/>
                </a:lnTo>
                <a:lnTo>
                  <a:pt x="21207" y="1610"/>
                </a:lnTo>
                <a:lnTo>
                  <a:pt x="21207" y="1342"/>
                </a:lnTo>
                <a:lnTo>
                  <a:pt x="20815" y="1073"/>
                </a:lnTo>
                <a:lnTo>
                  <a:pt x="20815" y="939"/>
                </a:lnTo>
                <a:lnTo>
                  <a:pt x="20422" y="671"/>
                </a:lnTo>
                <a:lnTo>
                  <a:pt x="19636" y="402"/>
                </a:lnTo>
                <a:lnTo>
                  <a:pt x="19244" y="134"/>
                </a:lnTo>
                <a:lnTo>
                  <a:pt x="18851" y="0"/>
                </a:lnTo>
                <a:lnTo>
                  <a:pt x="18655" y="134"/>
                </a:lnTo>
                <a:lnTo>
                  <a:pt x="18458" y="402"/>
                </a:lnTo>
                <a:lnTo>
                  <a:pt x="17476" y="1073"/>
                </a:lnTo>
                <a:lnTo>
                  <a:pt x="17280" y="1073"/>
                </a:lnTo>
                <a:lnTo>
                  <a:pt x="17084" y="1207"/>
                </a:lnTo>
                <a:lnTo>
                  <a:pt x="16887" y="1207"/>
                </a:lnTo>
                <a:lnTo>
                  <a:pt x="16691" y="1342"/>
                </a:lnTo>
                <a:lnTo>
                  <a:pt x="16298" y="1342"/>
                </a:lnTo>
                <a:lnTo>
                  <a:pt x="16298" y="1207"/>
                </a:lnTo>
                <a:lnTo>
                  <a:pt x="16102" y="1207"/>
                </a:lnTo>
                <a:lnTo>
                  <a:pt x="16102" y="1073"/>
                </a:lnTo>
                <a:lnTo>
                  <a:pt x="15709" y="805"/>
                </a:lnTo>
                <a:lnTo>
                  <a:pt x="15316" y="805"/>
                </a:lnTo>
                <a:lnTo>
                  <a:pt x="15120" y="671"/>
                </a:lnTo>
                <a:lnTo>
                  <a:pt x="14727" y="671"/>
                </a:lnTo>
                <a:lnTo>
                  <a:pt x="14138" y="537"/>
                </a:lnTo>
                <a:lnTo>
                  <a:pt x="12960" y="537"/>
                </a:lnTo>
                <a:lnTo>
                  <a:pt x="12371" y="402"/>
                </a:lnTo>
                <a:lnTo>
                  <a:pt x="9622" y="402"/>
                </a:lnTo>
                <a:lnTo>
                  <a:pt x="9033" y="537"/>
                </a:lnTo>
                <a:lnTo>
                  <a:pt x="7855" y="537"/>
                </a:lnTo>
                <a:lnTo>
                  <a:pt x="7265" y="671"/>
                </a:lnTo>
                <a:lnTo>
                  <a:pt x="6873" y="671"/>
                </a:lnTo>
                <a:lnTo>
                  <a:pt x="6284" y="805"/>
                </a:lnTo>
                <a:lnTo>
                  <a:pt x="6087" y="939"/>
                </a:lnTo>
                <a:lnTo>
                  <a:pt x="5695" y="1073"/>
                </a:lnTo>
                <a:lnTo>
                  <a:pt x="5302" y="1342"/>
                </a:lnTo>
                <a:lnTo>
                  <a:pt x="4713" y="1476"/>
                </a:lnTo>
                <a:lnTo>
                  <a:pt x="4320" y="1610"/>
                </a:lnTo>
                <a:lnTo>
                  <a:pt x="4320" y="1878"/>
                </a:lnTo>
                <a:lnTo>
                  <a:pt x="4516" y="2147"/>
                </a:lnTo>
                <a:lnTo>
                  <a:pt x="4516" y="2817"/>
                </a:lnTo>
                <a:lnTo>
                  <a:pt x="4320" y="2952"/>
                </a:lnTo>
                <a:lnTo>
                  <a:pt x="4320" y="3220"/>
                </a:lnTo>
                <a:lnTo>
                  <a:pt x="3927" y="3488"/>
                </a:lnTo>
                <a:lnTo>
                  <a:pt x="3142" y="3488"/>
                </a:lnTo>
                <a:lnTo>
                  <a:pt x="3142" y="4561"/>
                </a:lnTo>
                <a:lnTo>
                  <a:pt x="3338" y="4830"/>
                </a:lnTo>
                <a:lnTo>
                  <a:pt x="3338" y="5098"/>
                </a:lnTo>
                <a:lnTo>
                  <a:pt x="3535" y="5232"/>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08" name="Freeform 412"/>
          <p:cNvSpPr/>
          <p:nvPr/>
        </p:nvSpPr>
        <p:spPr>
          <a:xfrm>
            <a:off x="6847495" y="4843931"/>
            <a:ext cx="163242" cy="158149"/>
          </a:xfrm>
          <a:custGeom>
            <a:avLst/>
            <a:gdLst/>
            <a:ahLst/>
            <a:cxnLst>
              <a:cxn ang="0">
                <a:pos x="wd2" y="hd2"/>
              </a:cxn>
              <a:cxn ang="5400000">
                <a:pos x="wd2" y="hd2"/>
              </a:cxn>
              <a:cxn ang="10800000">
                <a:pos x="wd2" y="hd2"/>
              </a:cxn>
              <a:cxn ang="16200000">
                <a:pos x="wd2" y="hd2"/>
              </a:cxn>
            </a:cxnLst>
            <a:rect l="0" t="0" r="r" b="b"/>
            <a:pathLst>
              <a:path w="21600" h="21600" extrusionOk="0">
                <a:moveTo>
                  <a:pt x="16085" y="0"/>
                </a:moveTo>
                <a:lnTo>
                  <a:pt x="10570" y="0"/>
                </a:lnTo>
                <a:lnTo>
                  <a:pt x="10570" y="393"/>
                </a:lnTo>
                <a:lnTo>
                  <a:pt x="10111" y="393"/>
                </a:lnTo>
                <a:lnTo>
                  <a:pt x="9651" y="785"/>
                </a:lnTo>
                <a:lnTo>
                  <a:pt x="9191" y="785"/>
                </a:lnTo>
                <a:lnTo>
                  <a:pt x="9191" y="1178"/>
                </a:lnTo>
                <a:lnTo>
                  <a:pt x="8732" y="1178"/>
                </a:lnTo>
                <a:lnTo>
                  <a:pt x="8732" y="3927"/>
                </a:lnTo>
                <a:lnTo>
                  <a:pt x="8272" y="4320"/>
                </a:lnTo>
                <a:lnTo>
                  <a:pt x="8272" y="5105"/>
                </a:lnTo>
                <a:lnTo>
                  <a:pt x="7813" y="5105"/>
                </a:lnTo>
                <a:lnTo>
                  <a:pt x="7813" y="5498"/>
                </a:lnTo>
                <a:lnTo>
                  <a:pt x="4136" y="5498"/>
                </a:lnTo>
                <a:lnTo>
                  <a:pt x="4136" y="5105"/>
                </a:lnTo>
                <a:lnTo>
                  <a:pt x="3677" y="5105"/>
                </a:lnTo>
                <a:lnTo>
                  <a:pt x="3677" y="4713"/>
                </a:lnTo>
                <a:lnTo>
                  <a:pt x="3677" y="8640"/>
                </a:lnTo>
                <a:lnTo>
                  <a:pt x="3217" y="8640"/>
                </a:lnTo>
                <a:lnTo>
                  <a:pt x="2757" y="9033"/>
                </a:lnTo>
                <a:lnTo>
                  <a:pt x="1379" y="9033"/>
                </a:lnTo>
                <a:lnTo>
                  <a:pt x="919" y="9425"/>
                </a:lnTo>
                <a:lnTo>
                  <a:pt x="460" y="9425"/>
                </a:lnTo>
                <a:lnTo>
                  <a:pt x="460" y="10211"/>
                </a:lnTo>
                <a:lnTo>
                  <a:pt x="0" y="10211"/>
                </a:lnTo>
                <a:lnTo>
                  <a:pt x="460" y="10211"/>
                </a:lnTo>
                <a:lnTo>
                  <a:pt x="460" y="10604"/>
                </a:lnTo>
                <a:lnTo>
                  <a:pt x="1379" y="10604"/>
                </a:lnTo>
                <a:lnTo>
                  <a:pt x="1838" y="10996"/>
                </a:lnTo>
                <a:lnTo>
                  <a:pt x="1838" y="12960"/>
                </a:lnTo>
                <a:lnTo>
                  <a:pt x="1379" y="13353"/>
                </a:lnTo>
                <a:lnTo>
                  <a:pt x="1838" y="13353"/>
                </a:lnTo>
                <a:lnTo>
                  <a:pt x="1838" y="14138"/>
                </a:lnTo>
                <a:lnTo>
                  <a:pt x="2757" y="14924"/>
                </a:lnTo>
                <a:lnTo>
                  <a:pt x="3677" y="15316"/>
                </a:lnTo>
                <a:lnTo>
                  <a:pt x="5055" y="16102"/>
                </a:lnTo>
                <a:lnTo>
                  <a:pt x="5974" y="16887"/>
                </a:lnTo>
                <a:lnTo>
                  <a:pt x="6434" y="17673"/>
                </a:lnTo>
                <a:lnTo>
                  <a:pt x="7353" y="18458"/>
                </a:lnTo>
                <a:lnTo>
                  <a:pt x="8272" y="19636"/>
                </a:lnTo>
                <a:lnTo>
                  <a:pt x="10570" y="21600"/>
                </a:lnTo>
                <a:lnTo>
                  <a:pt x="11030" y="20815"/>
                </a:lnTo>
                <a:lnTo>
                  <a:pt x="11489" y="20422"/>
                </a:lnTo>
                <a:lnTo>
                  <a:pt x="11489" y="20029"/>
                </a:lnTo>
                <a:lnTo>
                  <a:pt x="11949" y="19636"/>
                </a:lnTo>
                <a:lnTo>
                  <a:pt x="12409" y="18851"/>
                </a:lnTo>
                <a:lnTo>
                  <a:pt x="12409" y="18458"/>
                </a:lnTo>
                <a:lnTo>
                  <a:pt x="12868" y="18065"/>
                </a:lnTo>
                <a:lnTo>
                  <a:pt x="12868" y="17673"/>
                </a:lnTo>
                <a:lnTo>
                  <a:pt x="12409" y="17673"/>
                </a:lnTo>
                <a:lnTo>
                  <a:pt x="12409" y="17280"/>
                </a:lnTo>
                <a:lnTo>
                  <a:pt x="11949" y="17280"/>
                </a:lnTo>
                <a:lnTo>
                  <a:pt x="11489" y="16887"/>
                </a:lnTo>
                <a:lnTo>
                  <a:pt x="11030" y="16887"/>
                </a:lnTo>
                <a:lnTo>
                  <a:pt x="11030" y="16102"/>
                </a:lnTo>
                <a:lnTo>
                  <a:pt x="10570" y="15709"/>
                </a:lnTo>
                <a:lnTo>
                  <a:pt x="10570" y="15316"/>
                </a:lnTo>
                <a:lnTo>
                  <a:pt x="11489" y="14531"/>
                </a:lnTo>
                <a:lnTo>
                  <a:pt x="11949" y="14531"/>
                </a:lnTo>
                <a:lnTo>
                  <a:pt x="12409" y="14138"/>
                </a:lnTo>
                <a:lnTo>
                  <a:pt x="13328" y="14138"/>
                </a:lnTo>
                <a:lnTo>
                  <a:pt x="13787" y="13745"/>
                </a:lnTo>
                <a:lnTo>
                  <a:pt x="15166" y="13745"/>
                </a:lnTo>
                <a:lnTo>
                  <a:pt x="15166" y="14138"/>
                </a:lnTo>
                <a:lnTo>
                  <a:pt x="15626" y="14531"/>
                </a:lnTo>
                <a:lnTo>
                  <a:pt x="15626" y="14924"/>
                </a:lnTo>
                <a:lnTo>
                  <a:pt x="16545" y="15709"/>
                </a:lnTo>
                <a:lnTo>
                  <a:pt x="17923" y="15709"/>
                </a:lnTo>
                <a:lnTo>
                  <a:pt x="18383" y="15316"/>
                </a:lnTo>
                <a:lnTo>
                  <a:pt x="18843" y="15316"/>
                </a:lnTo>
                <a:lnTo>
                  <a:pt x="20221" y="14138"/>
                </a:lnTo>
                <a:lnTo>
                  <a:pt x="20221" y="13745"/>
                </a:lnTo>
                <a:lnTo>
                  <a:pt x="21140" y="12960"/>
                </a:lnTo>
                <a:lnTo>
                  <a:pt x="21140" y="12567"/>
                </a:lnTo>
                <a:lnTo>
                  <a:pt x="21600" y="12567"/>
                </a:lnTo>
                <a:lnTo>
                  <a:pt x="21600" y="10211"/>
                </a:lnTo>
                <a:lnTo>
                  <a:pt x="21140" y="9818"/>
                </a:lnTo>
                <a:lnTo>
                  <a:pt x="21140" y="9425"/>
                </a:lnTo>
                <a:lnTo>
                  <a:pt x="19762" y="8247"/>
                </a:lnTo>
                <a:lnTo>
                  <a:pt x="19302" y="8247"/>
                </a:lnTo>
                <a:lnTo>
                  <a:pt x="19302" y="7855"/>
                </a:lnTo>
                <a:lnTo>
                  <a:pt x="18383" y="7069"/>
                </a:lnTo>
                <a:lnTo>
                  <a:pt x="18383" y="5498"/>
                </a:lnTo>
                <a:lnTo>
                  <a:pt x="18843" y="5105"/>
                </a:lnTo>
                <a:lnTo>
                  <a:pt x="18843" y="2749"/>
                </a:lnTo>
                <a:lnTo>
                  <a:pt x="18383" y="2749"/>
                </a:lnTo>
                <a:lnTo>
                  <a:pt x="18383" y="2356"/>
                </a:lnTo>
                <a:lnTo>
                  <a:pt x="17004" y="2356"/>
                </a:lnTo>
                <a:lnTo>
                  <a:pt x="17004" y="2749"/>
                </a:lnTo>
                <a:lnTo>
                  <a:pt x="16545" y="2749"/>
                </a:lnTo>
                <a:lnTo>
                  <a:pt x="15626" y="1964"/>
                </a:lnTo>
                <a:lnTo>
                  <a:pt x="15626" y="785"/>
                </a:lnTo>
                <a:lnTo>
                  <a:pt x="16085" y="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09" name="Freeform 413"/>
          <p:cNvSpPr/>
          <p:nvPr/>
        </p:nvSpPr>
        <p:spPr>
          <a:xfrm>
            <a:off x="6847495" y="4843931"/>
            <a:ext cx="163242" cy="158149"/>
          </a:xfrm>
          <a:custGeom>
            <a:avLst/>
            <a:gdLst/>
            <a:ahLst/>
            <a:cxnLst>
              <a:cxn ang="0">
                <a:pos x="wd2" y="hd2"/>
              </a:cxn>
              <a:cxn ang="5400000">
                <a:pos x="wd2" y="hd2"/>
              </a:cxn>
              <a:cxn ang="10800000">
                <a:pos x="wd2" y="hd2"/>
              </a:cxn>
              <a:cxn ang="16200000">
                <a:pos x="wd2" y="hd2"/>
              </a:cxn>
            </a:cxnLst>
            <a:rect l="0" t="0" r="r" b="b"/>
            <a:pathLst>
              <a:path w="21600" h="21600" extrusionOk="0">
                <a:moveTo>
                  <a:pt x="16085" y="0"/>
                </a:moveTo>
                <a:lnTo>
                  <a:pt x="10570" y="0"/>
                </a:lnTo>
                <a:lnTo>
                  <a:pt x="10570" y="393"/>
                </a:lnTo>
                <a:lnTo>
                  <a:pt x="10111" y="393"/>
                </a:lnTo>
                <a:lnTo>
                  <a:pt x="9651" y="785"/>
                </a:lnTo>
                <a:lnTo>
                  <a:pt x="9191" y="785"/>
                </a:lnTo>
                <a:lnTo>
                  <a:pt x="9191" y="1178"/>
                </a:lnTo>
                <a:lnTo>
                  <a:pt x="8732" y="1178"/>
                </a:lnTo>
                <a:lnTo>
                  <a:pt x="8732" y="3927"/>
                </a:lnTo>
                <a:lnTo>
                  <a:pt x="8272" y="4320"/>
                </a:lnTo>
                <a:lnTo>
                  <a:pt x="8272" y="5105"/>
                </a:lnTo>
                <a:lnTo>
                  <a:pt x="7813" y="5105"/>
                </a:lnTo>
                <a:lnTo>
                  <a:pt x="7813" y="5498"/>
                </a:lnTo>
                <a:lnTo>
                  <a:pt x="4136" y="5498"/>
                </a:lnTo>
                <a:lnTo>
                  <a:pt x="4136" y="5105"/>
                </a:lnTo>
                <a:lnTo>
                  <a:pt x="3677" y="5105"/>
                </a:lnTo>
                <a:lnTo>
                  <a:pt x="3677" y="4713"/>
                </a:lnTo>
                <a:lnTo>
                  <a:pt x="3677" y="8640"/>
                </a:lnTo>
                <a:lnTo>
                  <a:pt x="3217" y="8640"/>
                </a:lnTo>
                <a:lnTo>
                  <a:pt x="2757" y="9033"/>
                </a:lnTo>
                <a:lnTo>
                  <a:pt x="1379" y="9033"/>
                </a:lnTo>
                <a:lnTo>
                  <a:pt x="919" y="9425"/>
                </a:lnTo>
                <a:lnTo>
                  <a:pt x="460" y="9425"/>
                </a:lnTo>
                <a:lnTo>
                  <a:pt x="460" y="10211"/>
                </a:lnTo>
                <a:lnTo>
                  <a:pt x="0" y="10211"/>
                </a:lnTo>
                <a:lnTo>
                  <a:pt x="460" y="10211"/>
                </a:lnTo>
                <a:lnTo>
                  <a:pt x="460" y="10604"/>
                </a:lnTo>
                <a:lnTo>
                  <a:pt x="1379" y="10604"/>
                </a:lnTo>
                <a:lnTo>
                  <a:pt x="1838" y="10996"/>
                </a:lnTo>
                <a:lnTo>
                  <a:pt x="1838" y="12960"/>
                </a:lnTo>
                <a:lnTo>
                  <a:pt x="1379" y="13353"/>
                </a:lnTo>
                <a:lnTo>
                  <a:pt x="1838" y="13353"/>
                </a:lnTo>
                <a:lnTo>
                  <a:pt x="1838" y="14138"/>
                </a:lnTo>
                <a:lnTo>
                  <a:pt x="2757" y="14924"/>
                </a:lnTo>
                <a:lnTo>
                  <a:pt x="3677" y="15316"/>
                </a:lnTo>
                <a:lnTo>
                  <a:pt x="5055" y="16102"/>
                </a:lnTo>
                <a:lnTo>
                  <a:pt x="5974" y="16887"/>
                </a:lnTo>
                <a:lnTo>
                  <a:pt x="6434" y="17673"/>
                </a:lnTo>
                <a:lnTo>
                  <a:pt x="7353" y="18458"/>
                </a:lnTo>
                <a:lnTo>
                  <a:pt x="8272" y="19636"/>
                </a:lnTo>
                <a:lnTo>
                  <a:pt x="10570" y="21600"/>
                </a:lnTo>
                <a:lnTo>
                  <a:pt x="11030" y="20815"/>
                </a:lnTo>
                <a:lnTo>
                  <a:pt x="11489" y="20422"/>
                </a:lnTo>
                <a:lnTo>
                  <a:pt x="11489" y="20029"/>
                </a:lnTo>
                <a:lnTo>
                  <a:pt x="11949" y="19636"/>
                </a:lnTo>
                <a:lnTo>
                  <a:pt x="12409" y="18851"/>
                </a:lnTo>
                <a:lnTo>
                  <a:pt x="12409" y="18458"/>
                </a:lnTo>
                <a:lnTo>
                  <a:pt x="12868" y="18065"/>
                </a:lnTo>
                <a:lnTo>
                  <a:pt x="12868" y="17673"/>
                </a:lnTo>
                <a:lnTo>
                  <a:pt x="12409" y="17673"/>
                </a:lnTo>
                <a:lnTo>
                  <a:pt x="12409" y="17280"/>
                </a:lnTo>
                <a:lnTo>
                  <a:pt x="11949" y="17280"/>
                </a:lnTo>
                <a:lnTo>
                  <a:pt x="11489" y="16887"/>
                </a:lnTo>
                <a:lnTo>
                  <a:pt x="11030" y="16887"/>
                </a:lnTo>
                <a:lnTo>
                  <a:pt x="11030" y="16102"/>
                </a:lnTo>
                <a:lnTo>
                  <a:pt x="10570" y="15709"/>
                </a:lnTo>
                <a:lnTo>
                  <a:pt x="10570" y="15316"/>
                </a:lnTo>
                <a:lnTo>
                  <a:pt x="11489" y="14531"/>
                </a:lnTo>
                <a:lnTo>
                  <a:pt x="11949" y="14531"/>
                </a:lnTo>
                <a:lnTo>
                  <a:pt x="12409" y="14138"/>
                </a:lnTo>
                <a:lnTo>
                  <a:pt x="13328" y="14138"/>
                </a:lnTo>
                <a:lnTo>
                  <a:pt x="13787" y="13745"/>
                </a:lnTo>
                <a:lnTo>
                  <a:pt x="15166" y="13745"/>
                </a:lnTo>
                <a:lnTo>
                  <a:pt x="15166" y="14138"/>
                </a:lnTo>
                <a:lnTo>
                  <a:pt x="15626" y="14531"/>
                </a:lnTo>
                <a:lnTo>
                  <a:pt x="15626" y="14924"/>
                </a:lnTo>
                <a:lnTo>
                  <a:pt x="16545" y="15709"/>
                </a:lnTo>
                <a:lnTo>
                  <a:pt x="17923" y="15709"/>
                </a:lnTo>
                <a:lnTo>
                  <a:pt x="18383" y="15316"/>
                </a:lnTo>
                <a:lnTo>
                  <a:pt x="18843" y="15316"/>
                </a:lnTo>
                <a:lnTo>
                  <a:pt x="20221" y="14138"/>
                </a:lnTo>
                <a:lnTo>
                  <a:pt x="20221" y="13745"/>
                </a:lnTo>
                <a:lnTo>
                  <a:pt x="21140" y="12960"/>
                </a:lnTo>
                <a:lnTo>
                  <a:pt x="21140" y="12567"/>
                </a:lnTo>
                <a:lnTo>
                  <a:pt x="21600" y="12567"/>
                </a:lnTo>
                <a:lnTo>
                  <a:pt x="21600" y="10211"/>
                </a:lnTo>
                <a:lnTo>
                  <a:pt x="21140" y="9818"/>
                </a:lnTo>
                <a:lnTo>
                  <a:pt x="21140" y="9425"/>
                </a:lnTo>
                <a:lnTo>
                  <a:pt x="19762" y="8247"/>
                </a:lnTo>
                <a:lnTo>
                  <a:pt x="19302" y="8247"/>
                </a:lnTo>
                <a:lnTo>
                  <a:pt x="19302" y="7855"/>
                </a:lnTo>
                <a:lnTo>
                  <a:pt x="18383" y="7069"/>
                </a:lnTo>
                <a:lnTo>
                  <a:pt x="18383" y="5498"/>
                </a:lnTo>
                <a:lnTo>
                  <a:pt x="18843" y="5105"/>
                </a:lnTo>
                <a:lnTo>
                  <a:pt x="18843" y="2749"/>
                </a:lnTo>
                <a:lnTo>
                  <a:pt x="18383" y="2749"/>
                </a:lnTo>
                <a:lnTo>
                  <a:pt x="18383" y="2356"/>
                </a:lnTo>
                <a:lnTo>
                  <a:pt x="17004" y="2356"/>
                </a:lnTo>
                <a:lnTo>
                  <a:pt x="17004" y="2749"/>
                </a:lnTo>
                <a:lnTo>
                  <a:pt x="16545" y="2749"/>
                </a:lnTo>
                <a:lnTo>
                  <a:pt x="15626" y="1964"/>
                </a:lnTo>
                <a:lnTo>
                  <a:pt x="15626" y="785"/>
                </a:lnTo>
                <a:lnTo>
                  <a:pt x="16085" y="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10" name="Freeform 414"/>
          <p:cNvSpPr/>
          <p:nvPr/>
        </p:nvSpPr>
        <p:spPr>
          <a:xfrm>
            <a:off x="6420287" y="4654153"/>
            <a:ext cx="163242" cy="132270"/>
          </a:xfrm>
          <a:custGeom>
            <a:avLst/>
            <a:gdLst/>
            <a:ahLst/>
            <a:cxnLst>
              <a:cxn ang="0">
                <a:pos x="wd2" y="hd2"/>
              </a:cxn>
              <a:cxn ang="5400000">
                <a:pos x="wd2" y="hd2"/>
              </a:cxn>
              <a:cxn ang="10800000">
                <a:pos x="wd2" y="hd2"/>
              </a:cxn>
              <a:cxn ang="16200000">
                <a:pos x="wd2" y="hd2"/>
              </a:cxn>
            </a:cxnLst>
            <a:rect l="0" t="0" r="r" b="b"/>
            <a:pathLst>
              <a:path w="21600" h="21600" extrusionOk="0">
                <a:moveTo>
                  <a:pt x="6894" y="21600"/>
                </a:moveTo>
                <a:lnTo>
                  <a:pt x="6434" y="21600"/>
                </a:lnTo>
                <a:lnTo>
                  <a:pt x="5515" y="21130"/>
                </a:lnTo>
                <a:lnTo>
                  <a:pt x="4596" y="21130"/>
                </a:lnTo>
                <a:lnTo>
                  <a:pt x="3677" y="20191"/>
                </a:lnTo>
                <a:lnTo>
                  <a:pt x="3217" y="20191"/>
                </a:lnTo>
                <a:lnTo>
                  <a:pt x="3217" y="16904"/>
                </a:lnTo>
                <a:lnTo>
                  <a:pt x="2757" y="16904"/>
                </a:lnTo>
                <a:lnTo>
                  <a:pt x="2757" y="15965"/>
                </a:lnTo>
                <a:lnTo>
                  <a:pt x="919" y="15965"/>
                </a:lnTo>
                <a:lnTo>
                  <a:pt x="919" y="15496"/>
                </a:lnTo>
                <a:lnTo>
                  <a:pt x="460" y="15496"/>
                </a:lnTo>
                <a:lnTo>
                  <a:pt x="460" y="15026"/>
                </a:lnTo>
                <a:lnTo>
                  <a:pt x="0" y="14557"/>
                </a:lnTo>
                <a:lnTo>
                  <a:pt x="0" y="9861"/>
                </a:lnTo>
                <a:lnTo>
                  <a:pt x="460" y="8922"/>
                </a:lnTo>
                <a:lnTo>
                  <a:pt x="460" y="8452"/>
                </a:lnTo>
                <a:lnTo>
                  <a:pt x="919" y="7983"/>
                </a:lnTo>
                <a:lnTo>
                  <a:pt x="919" y="7513"/>
                </a:lnTo>
                <a:lnTo>
                  <a:pt x="1379" y="7513"/>
                </a:lnTo>
                <a:lnTo>
                  <a:pt x="2298" y="7043"/>
                </a:lnTo>
                <a:lnTo>
                  <a:pt x="2757" y="6574"/>
                </a:lnTo>
                <a:lnTo>
                  <a:pt x="3217" y="6574"/>
                </a:lnTo>
                <a:lnTo>
                  <a:pt x="3677" y="6104"/>
                </a:lnTo>
                <a:lnTo>
                  <a:pt x="4136" y="6104"/>
                </a:lnTo>
                <a:lnTo>
                  <a:pt x="4136" y="5635"/>
                </a:lnTo>
                <a:lnTo>
                  <a:pt x="4596" y="5635"/>
                </a:lnTo>
                <a:lnTo>
                  <a:pt x="4596" y="5165"/>
                </a:lnTo>
                <a:lnTo>
                  <a:pt x="4136" y="5165"/>
                </a:lnTo>
                <a:lnTo>
                  <a:pt x="4136" y="4696"/>
                </a:lnTo>
                <a:lnTo>
                  <a:pt x="3677" y="4696"/>
                </a:lnTo>
                <a:lnTo>
                  <a:pt x="3217" y="4226"/>
                </a:lnTo>
                <a:lnTo>
                  <a:pt x="2757" y="4226"/>
                </a:lnTo>
                <a:lnTo>
                  <a:pt x="2757" y="3757"/>
                </a:lnTo>
                <a:lnTo>
                  <a:pt x="2298" y="3757"/>
                </a:lnTo>
                <a:lnTo>
                  <a:pt x="2298" y="2348"/>
                </a:lnTo>
                <a:lnTo>
                  <a:pt x="2757" y="1878"/>
                </a:lnTo>
                <a:lnTo>
                  <a:pt x="3217" y="939"/>
                </a:lnTo>
                <a:lnTo>
                  <a:pt x="3217" y="470"/>
                </a:lnTo>
                <a:lnTo>
                  <a:pt x="6434" y="470"/>
                </a:lnTo>
                <a:lnTo>
                  <a:pt x="10111" y="0"/>
                </a:lnTo>
                <a:lnTo>
                  <a:pt x="11949" y="939"/>
                </a:lnTo>
                <a:lnTo>
                  <a:pt x="12409" y="1409"/>
                </a:lnTo>
                <a:lnTo>
                  <a:pt x="18843" y="1409"/>
                </a:lnTo>
                <a:lnTo>
                  <a:pt x="18843" y="3757"/>
                </a:lnTo>
                <a:lnTo>
                  <a:pt x="19302" y="4226"/>
                </a:lnTo>
                <a:lnTo>
                  <a:pt x="19302" y="5165"/>
                </a:lnTo>
                <a:lnTo>
                  <a:pt x="20221" y="5165"/>
                </a:lnTo>
                <a:lnTo>
                  <a:pt x="20681" y="5635"/>
                </a:lnTo>
                <a:lnTo>
                  <a:pt x="21140" y="5635"/>
                </a:lnTo>
                <a:lnTo>
                  <a:pt x="21140" y="6104"/>
                </a:lnTo>
                <a:lnTo>
                  <a:pt x="21600" y="6574"/>
                </a:lnTo>
                <a:lnTo>
                  <a:pt x="21600" y="7513"/>
                </a:lnTo>
                <a:lnTo>
                  <a:pt x="21140" y="7513"/>
                </a:lnTo>
                <a:lnTo>
                  <a:pt x="21140" y="8452"/>
                </a:lnTo>
                <a:lnTo>
                  <a:pt x="20681" y="8922"/>
                </a:lnTo>
                <a:lnTo>
                  <a:pt x="19302" y="8922"/>
                </a:lnTo>
                <a:lnTo>
                  <a:pt x="18843" y="9391"/>
                </a:lnTo>
                <a:lnTo>
                  <a:pt x="18843" y="17374"/>
                </a:lnTo>
                <a:lnTo>
                  <a:pt x="19302" y="19722"/>
                </a:lnTo>
                <a:lnTo>
                  <a:pt x="11949" y="19722"/>
                </a:lnTo>
                <a:lnTo>
                  <a:pt x="11489" y="20191"/>
                </a:lnTo>
                <a:lnTo>
                  <a:pt x="10111" y="20191"/>
                </a:lnTo>
                <a:lnTo>
                  <a:pt x="8732" y="21130"/>
                </a:lnTo>
                <a:lnTo>
                  <a:pt x="6894" y="216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11" name="Freeform 415"/>
          <p:cNvSpPr/>
          <p:nvPr/>
        </p:nvSpPr>
        <p:spPr>
          <a:xfrm>
            <a:off x="6420287" y="4654153"/>
            <a:ext cx="163242" cy="132270"/>
          </a:xfrm>
          <a:custGeom>
            <a:avLst/>
            <a:gdLst/>
            <a:ahLst/>
            <a:cxnLst>
              <a:cxn ang="0">
                <a:pos x="wd2" y="hd2"/>
              </a:cxn>
              <a:cxn ang="5400000">
                <a:pos x="wd2" y="hd2"/>
              </a:cxn>
              <a:cxn ang="10800000">
                <a:pos x="wd2" y="hd2"/>
              </a:cxn>
              <a:cxn ang="16200000">
                <a:pos x="wd2" y="hd2"/>
              </a:cxn>
            </a:cxnLst>
            <a:rect l="0" t="0" r="r" b="b"/>
            <a:pathLst>
              <a:path w="21600" h="21600" extrusionOk="0">
                <a:moveTo>
                  <a:pt x="6894" y="21600"/>
                </a:moveTo>
                <a:lnTo>
                  <a:pt x="6434" y="21600"/>
                </a:lnTo>
                <a:lnTo>
                  <a:pt x="5515" y="21130"/>
                </a:lnTo>
                <a:lnTo>
                  <a:pt x="4596" y="21130"/>
                </a:lnTo>
                <a:lnTo>
                  <a:pt x="3677" y="20191"/>
                </a:lnTo>
                <a:lnTo>
                  <a:pt x="3217" y="20191"/>
                </a:lnTo>
                <a:lnTo>
                  <a:pt x="3217" y="16904"/>
                </a:lnTo>
                <a:lnTo>
                  <a:pt x="2757" y="16904"/>
                </a:lnTo>
                <a:lnTo>
                  <a:pt x="2757" y="15965"/>
                </a:lnTo>
                <a:lnTo>
                  <a:pt x="919" y="15965"/>
                </a:lnTo>
                <a:lnTo>
                  <a:pt x="919" y="15496"/>
                </a:lnTo>
                <a:lnTo>
                  <a:pt x="460" y="15496"/>
                </a:lnTo>
                <a:lnTo>
                  <a:pt x="460" y="15026"/>
                </a:lnTo>
                <a:lnTo>
                  <a:pt x="0" y="14557"/>
                </a:lnTo>
                <a:lnTo>
                  <a:pt x="0" y="9861"/>
                </a:lnTo>
                <a:lnTo>
                  <a:pt x="460" y="8922"/>
                </a:lnTo>
                <a:lnTo>
                  <a:pt x="460" y="8452"/>
                </a:lnTo>
                <a:lnTo>
                  <a:pt x="919" y="7983"/>
                </a:lnTo>
                <a:lnTo>
                  <a:pt x="919" y="7513"/>
                </a:lnTo>
                <a:lnTo>
                  <a:pt x="1379" y="7513"/>
                </a:lnTo>
                <a:lnTo>
                  <a:pt x="2298" y="7043"/>
                </a:lnTo>
                <a:lnTo>
                  <a:pt x="2757" y="6574"/>
                </a:lnTo>
                <a:lnTo>
                  <a:pt x="3217" y="6574"/>
                </a:lnTo>
                <a:lnTo>
                  <a:pt x="3677" y="6104"/>
                </a:lnTo>
                <a:lnTo>
                  <a:pt x="4136" y="6104"/>
                </a:lnTo>
                <a:lnTo>
                  <a:pt x="4136" y="5635"/>
                </a:lnTo>
                <a:lnTo>
                  <a:pt x="4596" y="5635"/>
                </a:lnTo>
                <a:lnTo>
                  <a:pt x="4596" y="5165"/>
                </a:lnTo>
                <a:lnTo>
                  <a:pt x="4136" y="5165"/>
                </a:lnTo>
                <a:lnTo>
                  <a:pt x="4136" y="4696"/>
                </a:lnTo>
                <a:lnTo>
                  <a:pt x="3677" y="4696"/>
                </a:lnTo>
                <a:lnTo>
                  <a:pt x="3217" y="4226"/>
                </a:lnTo>
                <a:lnTo>
                  <a:pt x="2757" y="4226"/>
                </a:lnTo>
                <a:lnTo>
                  <a:pt x="2757" y="3757"/>
                </a:lnTo>
                <a:lnTo>
                  <a:pt x="2298" y="3757"/>
                </a:lnTo>
                <a:lnTo>
                  <a:pt x="2298" y="2348"/>
                </a:lnTo>
                <a:lnTo>
                  <a:pt x="2757" y="1878"/>
                </a:lnTo>
                <a:lnTo>
                  <a:pt x="3217" y="939"/>
                </a:lnTo>
                <a:lnTo>
                  <a:pt x="3217" y="470"/>
                </a:lnTo>
                <a:lnTo>
                  <a:pt x="6434" y="470"/>
                </a:lnTo>
                <a:lnTo>
                  <a:pt x="10111" y="0"/>
                </a:lnTo>
                <a:lnTo>
                  <a:pt x="11949" y="939"/>
                </a:lnTo>
                <a:lnTo>
                  <a:pt x="12409" y="1409"/>
                </a:lnTo>
                <a:lnTo>
                  <a:pt x="18843" y="1409"/>
                </a:lnTo>
                <a:lnTo>
                  <a:pt x="18843" y="3757"/>
                </a:lnTo>
                <a:lnTo>
                  <a:pt x="19302" y="4226"/>
                </a:lnTo>
                <a:lnTo>
                  <a:pt x="19302" y="5165"/>
                </a:lnTo>
                <a:lnTo>
                  <a:pt x="20221" y="5165"/>
                </a:lnTo>
                <a:lnTo>
                  <a:pt x="20681" y="5635"/>
                </a:lnTo>
                <a:lnTo>
                  <a:pt x="21140" y="5635"/>
                </a:lnTo>
                <a:lnTo>
                  <a:pt x="21140" y="6104"/>
                </a:lnTo>
                <a:lnTo>
                  <a:pt x="21600" y="6574"/>
                </a:lnTo>
                <a:lnTo>
                  <a:pt x="21600" y="7513"/>
                </a:lnTo>
                <a:lnTo>
                  <a:pt x="21140" y="7513"/>
                </a:lnTo>
                <a:lnTo>
                  <a:pt x="21140" y="8452"/>
                </a:lnTo>
                <a:lnTo>
                  <a:pt x="20681" y="8922"/>
                </a:lnTo>
                <a:lnTo>
                  <a:pt x="19302" y="8922"/>
                </a:lnTo>
                <a:lnTo>
                  <a:pt x="18843" y="9391"/>
                </a:lnTo>
                <a:lnTo>
                  <a:pt x="18843" y="17374"/>
                </a:lnTo>
                <a:lnTo>
                  <a:pt x="19302" y="19722"/>
                </a:lnTo>
                <a:lnTo>
                  <a:pt x="11949" y="19722"/>
                </a:lnTo>
                <a:lnTo>
                  <a:pt x="11489" y="20191"/>
                </a:lnTo>
                <a:lnTo>
                  <a:pt x="10111" y="20191"/>
                </a:lnTo>
                <a:lnTo>
                  <a:pt x="8732" y="21130"/>
                </a:lnTo>
                <a:lnTo>
                  <a:pt x="6894" y="2160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12" name="Freeform 416"/>
          <p:cNvSpPr/>
          <p:nvPr/>
        </p:nvSpPr>
        <p:spPr>
          <a:xfrm>
            <a:off x="6875281" y="4866935"/>
            <a:ext cx="38207" cy="1725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64" y="3600"/>
                </a:lnTo>
                <a:lnTo>
                  <a:pt x="0" y="14400"/>
                </a:lnTo>
                <a:lnTo>
                  <a:pt x="1964" y="18000"/>
                </a:lnTo>
                <a:lnTo>
                  <a:pt x="1964" y="21600"/>
                </a:lnTo>
                <a:lnTo>
                  <a:pt x="17673" y="21600"/>
                </a:lnTo>
                <a:lnTo>
                  <a:pt x="17673" y="18000"/>
                </a:lnTo>
                <a:lnTo>
                  <a:pt x="19636" y="18000"/>
                </a:lnTo>
                <a:lnTo>
                  <a:pt x="19636" y="14400"/>
                </a:lnTo>
                <a:lnTo>
                  <a:pt x="21600" y="10800"/>
                </a:lnTo>
                <a:lnTo>
                  <a:pt x="21600" y="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13" name="Freeform 417"/>
          <p:cNvSpPr/>
          <p:nvPr/>
        </p:nvSpPr>
        <p:spPr>
          <a:xfrm>
            <a:off x="6875281" y="4866935"/>
            <a:ext cx="38207" cy="1725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64" y="3600"/>
                </a:lnTo>
                <a:lnTo>
                  <a:pt x="0" y="14400"/>
                </a:lnTo>
                <a:lnTo>
                  <a:pt x="1964" y="18000"/>
                </a:lnTo>
                <a:lnTo>
                  <a:pt x="1964" y="21600"/>
                </a:lnTo>
                <a:lnTo>
                  <a:pt x="17673" y="21600"/>
                </a:lnTo>
                <a:lnTo>
                  <a:pt x="17673" y="18000"/>
                </a:lnTo>
                <a:lnTo>
                  <a:pt x="19636" y="18000"/>
                </a:lnTo>
                <a:lnTo>
                  <a:pt x="19636" y="14400"/>
                </a:lnTo>
                <a:lnTo>
                  <a:pt x="21600" y="10800"/>
                </a:lnTo>
                <a:lnTo>
                  <a:pt x="21600" y="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14" name="Freeform 418"/>
          <p:cNvSpPr/>
          <p:nvPr/>
        </p:nvSpPr>
        <p:spPr>
          <a:xfrm>
            <a:off x="7358060" y="4927320"/>
            <a:ext cx="48626" cy="402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714" y="0"/>
                </a:lnTo>
                <a:lnTo>
                  <a:pt x="6171" y="1543"/>
                </a:lnTo>
                <a:lnTo>
                  <a:pt x="4629" y="1543"/>
                </a:lnTo>
                <a:lnTo>
                  <a:pt x="4629" y="10800"/>
                </a:lnTo>
                <a:lnTo>
                  <a:pt x="3086" y="12343"/>
                </a:lnTo>
                <a:lnTo>
                  <a:pt x="1543" y="12343"/>
                </a:lnTo>
                <a:lnTo>
                  <a:pt x="1543" y="15429"/>
                </a:lnTo>
                <a:lnTo>
                  <a:pt x="0" y="15429"/>
                </a:lnTo>
                <a:lnTo>
                  <a:pt x="0" y="18514"/>
                </a:lnTo>
                <a:lnTo>
                  <a:pt x="1543" y="20057"/>
                </a:lnTo>
                <a:lnTo>
                  <a:pt x="1543" y="21600"/>
                </a:lnTo>
                <a:lnTo>
                  <a:pt x="4629" y="21600"/>
                </a:lnTo>
                <a:lnTo>
                  <a:pt x="4629" y="20057"/>
                </a:lnTo>
                <a:lnTo>
                  <a:pt x="18514" y="20057"/>
                </a:lnTo>
                <a:lnTo>
                  <a:pt x="18514" y="18514"/>
                </a:lnTo>
                <a:lnTo>
                  <a:pt x="21600" y="15429"/>
                </a:lnTo>
                <a:lnTo>
                  <a:pt x="18514" y="1543"/>
                </a:lnTo>
                <a:lnTo>
                  <a:pt x="10800" y="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15" name="Freeform 419"/>
          <p:cNvSpPr/>
          <p:nvPr/>
        </p:nvSpPr>
        <p:spPr>
          <a:xfrm>
            <a:off x="7358060" y="4927320"/>
            <a:ext cx="48626" cy="402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714" y="0"/>
                </a:lnTo>
                <a:lnTo>
                  <a:pt x="6171" y="1543"/>
                </a:lnTo>
                <a:lnTo>
                  <a:pt x="4629" y="1543"/>
                </a:lnTo>
                <a:lnTo>
                  <a:pt x="4629" y="10800"/>
                </a:lnTo>
                <a:lnTo>
                  <a:pt x="3086" y="12343"/>
                </a:lnTo>
                <a:lnTo>
                  <a:pt x="1543" y="12343"/>
                </a:lnTo>
                <a:lnTo>
                  <a:pt x="1543" y="15429"/>
                </a:lnTo>
                <a:lnTo>
                  <a:pt x="0" y="15429"/>
                </a:lnTo>
                <a:lnTo>
                  <a:pt x="0" y="18514"/>
                </a:lnTo>
                <a:lnTo>
                  <a:pt x="1543" y="20057"/>
                </a:lnTo>
                <a:lnTo>
                  <a:pt x="1543" y="21600"/>
                </a:lnTo>
                <a:lnTo>
                  <a:pt x="4629" y="21600"/>
                </a:lnTo>
                <a:lnTo>
                  <a:pt x="4629" y="20057"/>
                </a:lnTo>
                <a:lnTo>
                  <a:pt x="18514" y="20057"/>
                </a:lnTo>
                <a:lnTo>
                  <a:pt x="18514" y="18514"/>
                </a:lnTo>
                <a:lnTo>
                  <a:pt x="21600" y="15429"/>
                </a:lnTo>
                <a:lnTo>
                  <a:pt x="18514" y="1543"/>
                </a:lnTo>
                <a:lnTo>
                  <a:pt x="10800" y="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16" name="Freeform 420"/>
          <p:cNvSpPr/>
          <p:nvPr/>
        </p:nvSpPr>
        <p:spPr>
          <a:xfrm>
            <a:off x="6496699" y="4542013"/>
            <a:ext cx="201448" cy="123643"/>
          </a:xfrm>
          <a:custGeom>
            <a:avLst/>
            <a:gdLst/>
            <a:ahLst/>
            <a:cxnLst>
              <a:cxn ang="0">
                <a:pos x="wd2" y="hd2"/>
              </a:cxn>
              <a:cxn ang="5400000">
                <a:pos x="wd2" y="hd2"/>
              </a:cxn>
              <a:cxn ang="10800000">
                <a:pos x="wd2" y="hd2"/>
              </a:cxn>
              <a:cxn ang="16200000">
                <a:pos x="wd2" y="hd2"/>
              </a:cxn>
            </a:cxnLst>
            <a:rect l="0" t="0" r="r" b="b"/>
            <a:pathLst>
              <a:path w="21600" h="21600" extrusionOk="0">
                <a:moveTo>
                  <a:pt x="21600" y="11051"/>
                </a:moveTo>
                <a:lnTo>
                  <a:pt x="21600" y="11553"/>
                </a:lnTo>
                <a:lnTo>
                  <a:pt x="21228" y="12558"/>
                </a:lnTo>
                <a:lnTo>
                  <a:pt x="21228" y="13563"/>
                </a:lnTo>
                <a:lnTo>
                  <a:pt x="20855" y="14065"/>
                </a:lnTo>
                <a:lnTo>
                  <a:pt x="20855" y="14567"/>
                </a:lnTo>
                <a:lnTo>
                  <a:pt x="20483" y="15070"/>
                </a:lnTo>
                <a:lnTo>
                  <a:pt x="19738" y="15070"/>
                </a:lnTo>
                <a:lnTo>
                  <a:pt x="19366" y="15572"/>
                </a:lnTo>
                <a:lnTo>
                  <a:pt x="17876" y="15572"/>
                </a:lnTo>
                <a:lnTo>
                  <a:pt x="17876" y="16074"/>
                </a:lnTo>
                <a:lnTo>
                  <a:pt x="17503" y="16074"/>
                </a:lnTo>
                <a:lnTo>
                  <a:pt x="17131" y="16577"/>
                </a:lnTo>
                <a:lnTo>
                  <a:pt x="16759" y="17581"/>
                </a:lnTo>
                <a:lnTo>
                  <a:pt x="15641" y="19088"/>
                </a:lnTo>
                <a:lnTo>
                  <a:pt x="15641" y="19591"/>
                </a:lnTo>
                <a:lnTo>
                  <a:pt x="14524" y="20093"/>
                </a:lnTo>
                <a:lnTo>
                  <a:pt x="13407" y="20093"/>
                </a:lnTo>
                <a:lnTo>
                  <a:pt x="12662" y="19591"/>
                </a:lnTo>
                <a:lnTo>
                  <a:pt x="11917" y="19591"/>
                </a:lnTo>
                <a:lnTo>
                  <a:pt x="11172" y="18586"/>
                </a:lnTo>
                <a:lnTo>
                  <a:pt x="10428" y="18084"/>
                </a:lnTo>
                <a:lnTo>
                  <a:pt x="10055" y="18084"/>
                </a:lnTo>
                <a:lnTo>
                  <a:pt x="9683" y="17581"/>
                </a:lnTo>
                <a:lnTo>
                  <a:pt x="8566" y="17581"/>
                </a:lnTo>
                <a:lnTo>
                  <a:pt x="8566" y="18084"/>
                </a:lnTo>
                <a:lnTo>
                  <a:pt x="8193" y="18084"/>
                </a:lnTo>
                <a:lnTo>
                  <a:pt x="8193" y="18586"/>
                </a:lnTo>
                <a:lnTo>
                  <a:pt x="7448" y="19591"/>
                </a:lnTo>
                <a:lnTo>
                  <a:pt x="7448" y="21098"/>
                </a:lnTo>
                <a:lnTo>
                  <a:pt x="6331" y="21098"/>
                </a:lnTo>
                <a:lnTo>
                  <a:pt x="4841" y="21600"/>
                </a:lnTo>
                <a:lnTo>
                  <a:pt x="4097" y="21098"/>
                </a:lnTo>
                <a:lnTo>
                  <a:pt x="1490" y="21098"/>
                </a:lnTo>
                <a:lnTo>
                  <a:pt x="1490" y="20595"/>
                </a:lnTo>
                <a:lnTo>
                  <a:pt x="0" y="19591"/>
                </a:lnTo>
                <a:lnTo>
                  <a:pt x="372" y="18586"/>
                </a:lnTo>
                <a:lnTo>
                  <a:pt x="372" y="17581"/>
                </a:lnTo>
                <a:lnTo>
                  <a:pt x="745" y="15572"/>
                </a:lnTo>
                <a:lnTo>
                  <a:pt x="745" y="15070"/>
                </a:lnTo>
                <a:lnTo>
                  <a:pt x="1117" y="14567"/>
                </a:lnTo>
                <a:lnTo>
                  <a:pt x="1117" y="14065"/>
                </a:lnTo>
                <a:lnTo>
                  <a:pt x="1490" y="13563"/>
                </a:lnTo>
                <a:lnTo>
                  <a:pt x="1862" y="12558"/>
                </a:lnTo>
                <a:lnTo>
                  <a:pt x="2979" y="11051"/>
                </a:lnTo>
                <a:lnTo>
                  <a:pt x="2979" y="10549"/>
                </a:lnTo>
                <a:lnTo>
                  <a:pt x="3352" y="9544"/>
                </a:lnTo>
                <a:lnTo>
                  <a:pt x="3724" y="8037"/>
                </a:lnTo>
                <a:lnTo>
                  <a:pt x="4097" y="7033"/>
                </a:lnTo>
                <a:lnTo>
                  <a:pt x="5214" y="5526"/>
                </a:lnTo>
                <a:lnTo>
                  <a:pt x="6331" y="5526"/>
                </a:lnTo>
                <a:lnTo>
                  <a:pt x="7448" y="5023"/>
                </a:lnTo>
                <a:lnTo>
                  <a:pt x="7821" y="5023"/>
                </a:lnTo>
                <a:lnTo>
                  <a:pt x="8193" y="4521"/>
                </a:lnTo>
                <a:lnTo>
                  <a:pt x="8566" y="4521"/>
                </a:lnTo>
                <a:lnTo>
                  <a:pt x="8938" y="4019"/>
                </a:lnTo>
                <a:lnTo>
                  <a:pt x="9310" y="3014"/>
                </a:lnTo>
                <a:lnTo>
                  <a:pt x="9683" y="2512"/>
                </a:lnTo>
                <a:lnTo>
                  <a:pt x="9683" y="2009"/>
                </a:lnTo>
                <a:lnTo>
                  <a:pt x="10428" y="1005"/>
                </a:lnTo>
                <a:lnTo>
                  <a:pt x="10428" y="502"/>
                </a:lnTo>
                <a:lnTo>
                  <a:pt x="10800" y="502"/>
                </a:lnTo>
                <a:lnTo>
                  <a:pt x="11172" y="0"/>
                </a:lnTo>
                <a:lnTo>
                  <a:pt x="13407" y="0"/>
                </a:lnTo>
                <a:lnTo>
                  <a:pt x="14152" y="502"/>
                </a:lnTo>
                <a:lnTo>
                  <a:pt x="15269" y="502"/>
                </a:lnTo>
                <a:lnTo>
                  <a:pt x="15641" y="1507"/>
                </a:lnTo>
                <a:lnTo>
                  <a:pt x="16014" y="2009"/>
                </a:lnTo>
                <a:lnTo>
                  <a:pt x="16014" y="2512"/>
                </a:lnTo>
                <a:lnTo>
                  <a:pt x="16386" y="2512"/>
                </a:lnTo>
                <a:lnTo>
                  <a:pt x="16386" y="3014"/>
                </a:lnTo>
                <a:lnTo>
                  <a:pt x="16759" y="3014"/>
                </a:lnTo>
                <a:lnTo>
                  <a:pt x="17131" y="3516"/>
                </a:lnTo>
                <a:lnTo>
                  <a:pt x="17503" y="3516"/>
                </a:lnTo>
                <a:lnTo>
                  <a:pt x="17876" y="4019"/>
                </a:lnTo>
                <a:lnTo>
                  <a:pt x="17876" y="4521"/>
                </a:lnTo>
                <a:lnTo>
                  <a:pt x="18248" y="5023"/>
                </a:lnTo>
                <a:lnTo>
                  <a:pt x="18248" y="5526"/>
                </a:lnTo>
                <a:lnTo>
                  <a:pt x="17876" y="6028"/>
                </a:lnTo>
                <a:lnTo>
                  <a:pt x="17876" y="7535"/>
                </a:lnTo>
                <a:lnTo>
                  <a:pt x="18248" y="7535"/>
                </a:lnTo>
                <a:lnTo>
                  <a:pt x="18248" y="8037"/>
                </a:lnTo>
                <a:lnTo>
                  <a:pt x="20110" y="8037"/>
                </a:lnTo>
                <a:lnTo>
                  <a:pt x="20110" y="8540"/>
                </a:lnTo>
                <a:lnTo>
                  <a:pt x="20483" y="8540"/>
                </a:lnTo>
                <a:lnTo>
                  <a:pt x="20855" y="9042"/>
                </a:lnTo>
                <a:lnTo>
                  <a:pt x="20855" y="9544"/>
                </a:lnTo>
                <a:lnTo>
                  <a:pt x="21228" y="10549"/>
                </a:lnTo>
                <a:lnTo>
                  <a:pt x="21600" y="11051"/>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17" name="Freeform 421"/>
          <p:cNvSpPr/>
          <p:nvPr/>
        </p:nvSpPr>
        <p:spPr>
          <a:xfrm>
            <a:off x="6496699" y="4542013"/>
            <a:ext cx="201448" cy="123643"/>
          </a:xfrm>
          <a:custGeom>
            <a:avLst/>
            <a:gdLst/>
            <a:ahLst/>
            <a:cxnLst>
              <a:cxn ang="0">
                <a:pos x="wd2" y="hd2"/>
              </a:cxn>
              <a:cxn ang="5400000">
                <a:pos x="wd2" y="hd2"/>
              </a:cxn>
              <a:cxn ang="10800000">
                <a:pos x="wd2" y="hd2"/>
              </a:cxn>
              <a:cxn ang="16200000">
                <a:pos x="wd2" y="hd2"/>
              </a:cxn>
            </a:cxnLst>
            <a:rect l="0" t="0" r="r" b="b"/>
            <a:pathLst>
              <a:path w="21600" h="21600" extrusionOk="0">
                <a:moveTo>
                  <a:pt x="21600" y="11051"/>
                </a:moveTo>
                <a:lnTo>
                  <a:pt x="21600" y="11553"/>
                </a:lnTo>
                <a:lnTo>
                  <a:pt x="21228" y="12558"/>
                </a:lnTo>
                <a:lnTo>
                  <a:pt x="21228" y="13563"/>
                </a:lnTo>
                <a:lnTo>
                  <a:pt x="20855" y="14065"/>
                </a:lnTo>
                <a:lnTo>
                  <a:pt x="20855" y="14567"/>
                </a:lnTo>
                <a:lnTo>
                  <a:pt x="20483" y="15070"/>
                </a:lnTo>
                <a:lnTo>
                  <a:pt x="19738" y="15070"/>
                </a:lnTo>
                <a:lnTo>
                  <a:pt x="19366" y="15572"/>
                </a:lnTo>
                <a:lnTo>
                  <a:pt x="17876" y="15572"/>
                </a:lnTo>
                <a:lnTo>
                  <a:pt x="17876" y="16074"/>
                </a:lnTo>
                <a:lnTo>
                  <a:pt x="17503" y="16074"/>
                </a:lnTo>
                <a:lnTo>
                  <a:pt x="17131" y="16577"/>
                </a:lnTo>
                <a:lnTo>
                  <a:pt x="16759" y="17581"/>
                </a:lnTo>
                <a:lnTo>
                  <a:pt x="15641" y="19088"/>
                </a:lnTo>
                <a:lnTo>
                  <a:pt x="15641" y="19591"/>
                </a:lnTo>
                <a:lnTo>
                  <a:pt x="14524" y="20093"/>
                </a:lnTo>
                <a:lnTo>
                  <a:pt x="13407" y="20093"/>
                </a:lnTo>
                <a:lnTo>
                  <a:pt x="12662" y="19591"/>
                </a:lnTo>
                <a:lnTo>
                  <a:pt x="11917" y="19591"/>
                </a:lnTo>
                <a:lnTo>
                  <a:pt x="11172" y="18586"/>
                </a:lnTo>
                <a:lnTo>
                  <a:pt x="10428" y="18084"/>
                </a:lnTo>
                <a:lnTo>
                  <a:pt x="10055" y="18084"/>
                </a:lnTo>
                <a:lnTo>
                  <a:pt x="9683" y="17581"/>
                </a:lnTo>
                <a:lnTo>
                  <a:pt x="8566" y="17581"/>
                </a:lnTo>
                <a:lnTo>
                  <a:pt x="8566" y="18084"/>
                </a:lnTo>
                <a:lnTo>
                  <a:pt x="8193" y="18084"/>
                </a:lnTo>
                <a:lnTo>
                  <a:pt x="8193" y="18586"/>
                </a:lnTo>
                <a:lnTo>
                  <a:pt x="7448" y="19591"/>
                </a:lnTo>
                <a:lnTo>
                  <a:pt x="7448" y="21098"/>
                </a:lnTo>
                <a:lnTo>
                  <a:pt x="6331" y="21098"/>
                </a:lnTo>
                <a:lnTo>
                  <a:pt x="4841" y="21600"/>
                </a:lnTo>
                <a:lnTo>
                  <a:pt x="4097" y="21098"/>
                </a:lnTo>
                <a:lnTo>
                  <a:pt x="1490" y="21098"/>
                </a:lnTo>
                <a:lnTo>
                  <a:pt x="1490" y="20595"/>
                </a:lnTo>
                <a:lnTo>
                  <a:pt x="0" y="19591"/>
                </a:lnTo>
                <a:lnTo>
                  <a:pt x="372" y="18586"/>
                </a:lnTo>
                <a:lnTo>
                  <a:pt x="372" y="17581"/>
                </a:lnTo>
                <a:lnTo>
                  <a:pt x="745" y="15572"/>
                </a:lnTo>
                <a:lnTo>
                  <a:pt x="745" y="15070"/>
                </a:lnTo>
                <a:lnTo>
                  <a:pt x="1117" y="14567"/>
                </a:lnTo>
                <a:lnTo>
                  <a:pt x="1117" y="14065"/>
                </a:lnTo>
                <a:lnTo>
                  <a:pt x="1490" y="13563"/>
                </a:lnTo>
                <a:lnTo>
                  <a:pt x="1862" y="12558"/>
                </a:lnTo>
                <a:lnTo>
                  <a:pt x="2979" y="11051"/>
                </a:lnTo>
                <a:lnTo>
                  <a:pt x="2979" y="10549"/>
                </a:lnTo>
                <a:lnTo>
                  <a:pt x="3352" y="9544"/>
                </a:lnTo>
                <a:lnTo>
                  <a:pt x="3724" y="8037"/>
                </a:lnTo>
                <a:lnTo>
                  <a:pt x="4097" y="7033"/>
                </a:lnTo>
                <a:lnTo>
                  <a:pt x="5214" y="5526"/>
                </a:lnTo>
                <a:lnTo>
                  <a:pt x="6331" y="5526"/>
                </a:lnTo>
                <a:lnTo>
                  <a:pt x="7448" y="5023"/>
                </a:lnTo>
                <a:lnTo>
                  <a:pt x="7821" y="5023"/>
                </a:lnTo>
                <a:lnTo>
                  <a:pt x="8193" y="4521"/>
                </a:lnTo>
                <a:lnTo>
                  <a:pt x="8566" y="4521"/>
                </a:lnTo>
                <a:lnTo>
                  <a:pt x="8938" y="4019"/>
                </a:lnTo>
                <a:lnTo>
                  <a:pt x="9310" y="3014"/>
                </a:lnTo>
                <a:lnTo>
                  <a:pt x="9683" y="2512"/>
                </a:lnTo>
                <a:lnTo>
                  <a:pt x="9683" y="2009"/>
                </a:lnTo>
                <a:lnTo>
                  <a:pt x="10428" y="1005"/>
                </a:lnTo>
                <a:lnTo>
                  <a:pt x="10428" y="502"/>
                </a:lnTo>
                <a:lnTo>
                  <a:pt x="10800" y="502"/>
                </a:lnTo>
                <a:lnTo>
                  <a:pt x="11172" y="0"/>
                </a:lnTo>
                <a:lnTo>
                  <a:pt x="13407" y="0"/>
                </a:lnTo>
                <a:lnTo>
                  <a:pt x="14152" y="502"/>
                </a:lnTo>
                <a:lnTo>
                  <a:pt x="15269" y="502"/>
                </a:lnTo>
                <a:lnTo>
                  <a:pt x="15641" y="1507"/>
                </a:lnTo>
                <a:lnTo>
                  <a:pt x="16014" y="2009"/>
                </a:lnTo>
                <a:lnTo>
                  <a:pt x="16014" y="2512"/>
                </a:lnTo>
                <a:lnTo>
                  <a:pt x="16386" y="2512"/>
                </a:lnTo>
                <a:lnTo>
                  <a:pt x="16386" y="3014"/>
                </a:lnTo>
                <a:lnTo>
                  <a:pt x="16759" y="3014"/>
                </a:lnTo>
                <a:lnTo>
                  <a:pt x="17131" y="3516"/>
                </a:lnTo>
                <a:lnTo>
                  <a:pt x="17503" y="3516"/>
                </a:lnTo>
                <a:lnTo>
                  <a:pt x="17876" y="4019"/>
                </a:lnTo>
                <a:lnTo>
                  <a:pt x="17876" y="4521"/>
                </a:lnTo>
                <a:lnTo>
                  <a:pt x="18248" y="5023"/>
                </a:lnTo>
                <a:lnTo>
                  <a:pt x="18248" y="5526"/>
                </a:lnTo>
                <a:lnTo>
                  <a:pt x="17876" y="6028"/>
                </a:lnTo>
                <a:lnTo>
                  <a:pt x="17876" y="7535"/>
                </a:lnTo>
                <a:lnTo>
                  <a:pt x="18248" y="7535"/>
                </a:lnTo>
                <a:lnTo>
                  <a:pt x="18248" y="8037"/>
                </a:lnTo>
                <a:lnTo>
                  <a:pt x="20110" y="8037"/>
                </a:lnTo>
                <a:lnTo>
                  <a:pt x="20110" y="8540"/>
                </a:lnTo>
                <a:lnTo>
                  <a:pt x="20483" y="8540"/>
                </a:lnTo>
                <a:lnTo>
                  <a:pt x="20855" y="9042"/>
                </a:lnTo>
                <a:lnTo>
                  <a:pt x="20855" y="9544"/>
                </a:lnTo>
                <a:lnTo>
                  <a:pt x="21228" y="10549"/>
                </a:lnTo>
                <a:lnTo>
                  <a:pt x="21600" y="11051"/>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18" name="Freeform 422"/>
          <p:cNvSpPr/>
          <p:nvPr/>
        </p:nvSpPr>
        <p:spPr>
          <a:xfrm>
            <a:off x="6257047" y="4596646"/>
            <a:ext cx="197975" cy="132270"/>
          </a:xfrm>
          <a:custGeom>
            <a:avLst/>
            <a:gdLst/>
            <a:ahLst/>
            <a:cxnLst>
              <a:cxn ang="0">
                <a:pos x="wd2" y="hd2"/>
              </a:cxn>
              <a:cxn ang="5400000">
                <a:pos x="wd2" y="hd2"/>
              </a:cxn>
              <a:cxn ang="10800000">
                <a:pos x="wd2" y="hd2"/>
              </a:cxn>
              <a:cxn ang="16200000">
                <a:pos x="wd2" y="hd2"/>
              </a:cxn>
            </a:cxnLst>
            <a:rect l="0" t="0" r="r" b="b"/>
            <a:pathLst>
              <a:path w="21600" h="21600" extrusionOk="0">
                <a:moveTo>
                  <a:pt x="0" y="3757"/>
                </a:moveTo>
                <a:lnTo>
                  <a:pt x="0" y="3287"/>
                </a:lnTo>
                <a:lnTo>
                  <a:pt x="1516" y="1409"/>
                </a:lnTo>
                <a:lnTo>
                  <a:pt x="1895" y="1409"/>
                </a:lnTo>
                <a:lnTo>
                  <a:pt x="2653" y="470"/>
                </a:lnTo>
                <a:lnTo>
                  <a:pt x="3411" y="470"/>
                </a:lnTo>
                <a:lnTo>
                  <a:pt x="4168" y="0"/>
                </a:lnTo>
                <a:lnTo>
                  <a:pt x="4926" y="0"/>
                </a:lnTo>
                <a:lnTo>
                  <a:pt x="6442" y="470"/>
                </a:lnTo>
                <a:lnTo>
                  <a:pt x="7579" y="470"/>
                </a:lnTo>
                <a:lnTo>
                  <a:pt x="7958" y="939"/>
                </a:lnTo>
                <a:lnTo>
                  <a:pt x="11747" y="939"/>
                </a:lnTo>
                <a:lnTo>
                  <a:pt x="12884" y="1409"/>
                </a:lnTo>
                <a:lnTo>
                  <a:pt x="14400" y="1878"/>
                </a:lnTo>
                <a:lnTo>
                  <a:pt x="15158" y="1878"/>
                </a:lnTo>
                <a:lnTo>
                  <a:pt x="15916" y="2348"/>
                </a:lnTo>
                <a:lnTo>
                  <a:pt x="17053" y="2348"/>
                </a:lnTo>
                <a:lnTo>
                  <a:pt x="17432" y="2817"/>
                </a:lnTo>
                <a:lnTo>
                  <a:pt x="17811" y="2817"/>
                </a:lnTo>
                <a:lnTo>
                  <a:pt x="18568" y="3757"/>
                </a:lnTo>
                <a:lnTo>
                  <a:pt x="18947" y="3757"/>
                </a:lnTo>
                <a:lnTo>
                  <a:pt x="18947" y="4226"/>
                </a:lnTo>
                <a:lnTo>
                  <a:pt x="19705" y="5165"/>
                </a:lnTo>
                <a:lnTo>
                  <a:pt x="19705" y="6104"/>
                </a:lnTo>
                <a:lnTo>
                  <a:pt x="20084" y="6574"/>
                </a:lnTo>
                <a:lnTo>
                  <a:pt x="20084" y="7513"/>
                </a:lnTo>
                <a:lnTo>
                  <a:pt x="20463" y="7983"/>
                </a:lnTo>
                <a:lnTo>
                  <a:pt x="20463" y="10330"/>
                </a:lnTo>
                <a:lnTo>
                  <a:pt x="20084" y="11270"/>
                </a:lnTo>
                <a:lnTo>
                  <a:pt x="19705" y="11739"/>
                </a:lnTo>
                <a:lnTo>
                  <a:pt x="19705" y="13148"/>
                </a:lnTo>
                <a:lnTo>
                  <a:pt x="20084" y="13148"/>
                </a:lnTo>
                <a:lnTo>
                  <a:pt x="20084" y="13617"/>
                </a:lnTo>
                <a:lnTo>
                  <a:pt x="20463" y="13617"/>
                </a:lnTo>
                <a:lnTo>
                  <a:pt x="20842" y="14087"/>
                </a:lnTo>
                <a:lnTo>
                  <a:pt x="21221" y="14087"/>
                </a:lnTo>
                <a:lnTo>
                  <a:pt x="21221" y="14557"/>
                </a:lnTo>
                <a:lnTo>
                  <a:pt x="21600" y="14557"/>
                </a:lnTo>
                <a:lnTo>
                  <a:pt x="21600" y="15026"/>
                </a:lnTo>
                <a:lnTo>
                  <a:pt x="21221" y="15026"/>
                </a:lnTo>
                <a:lnTo>
                  <a:pt x="21221" y="15496"/>
                </a:lnTo>
                <a:lnTo>
                  <a:pt x="20842" y="15496"/>
                </a:lnTo>
                <a:lnTo>
                  <a:pt x="20463" y="15965"/>
                </a:lnTo>
                <a:lnTo>
                  <a:pt x="20084" y="15965"/>
                </a:lnTo>
                <a:lnTo>
                  <a:pt x="19705" y="16435"/>
                </a:lnTo>
                <a:lnTo>
                  <a:pt x="18947" y="16904"/>
                </a:lnTo>
                <a:lnTo>
                  <a:pt x="18568" y="16904"/>
                </a:lnTo>
                <a:lnTo>
                  <a:pt x="18568" y="17374"/>
                </a:lnTo>
                <a:lnTo>
                  <a:pt x="18189" y="17374"/>
                </a:lnTo>
                <a:lnTo>
                  <a:pt x="18189" y="18313"/>
                </a:lnTo>
                <a:lnTo>
                  <a:pt x="17811" y="19252"/>
                </a:lnTo>
                <a:lnTo>
                  <a:pt x="17811" y="21130"/>
                </a:lnTo>
                <a:lnTo>
                  <a:pt x="17432" y="21600"/>
                </a:lnTo>
                <a:lnTo>
                  <a:pt x="16295" y="21600"/>
                </a:lnTo>
                <a:lnTo>
                  <a:pt x="15916" y="21130"/>
                </a:lnTo>
                <a:lnTo>
                  <a:pt x="15537" y="21130"/>
                </a:lnTo>
                <a:lnTo>
                  <a:pt x="14779" y="20191"/>
                </a:lnTo>
                <a:lnTo>
                  <a:pt x="14779" y="19252"/>
                </a:lnTo>
                <a:lnTo>
                  <a:pt x="14400" y="18783"/>
                </a:lnTo>
                <a:lnTo>
                  <a:pt x="14021" y="17374"/>
                </a:lnTo>
                <a:lnTo>
                  <a:pt x="13642" y="16904"/>
                </a:lnTo>
                <a:lnTo>
                  <a:pt x="13642" y="14557"/>
                </a:lnTo>
                <a:lnTo>
                  <a:pt x="13263" y="14087"/>
                </a:lnTo>
                <a:lnTo>
                  <a:pt x="13263" y="13148"/>
                </a:lnTo>
                <a:lnTo>
                  <a:pt x="12884" y="13148"/>
                </a:lnTo>
                <a:lnTo>
                  <a:pt x="12884" y="12678"/>
                </a:lnTo>
                <a:lnTo>
                  <a:pt x="12505" y="12209"/>
                </a:lnTo>
                <a:lnTo>
                  <a:pt x="12126" y="12209"/>
                </a:lnTo>
                <a:lnTo>
                  <a:pt x="11747" y="11739"/>
                </a:lnTo>
                <a:lnTo>
                  <a:pt x="10989" y="11270"/>
                </a:lnTo>
                <a:lnTo>
                  <a:pt x="10611" y="11270"/>
                </a:lnTo>
                <a:lnTo>
                  <a:pt x="10232" y="10800"/>
                </a:lnTo>
                <a:lnTo>
                  <a:pt x="9853" y="10800"/>
                </a:lnTo>
                <a:lnTo>
                  <a:pt x="9474" y="11270"/>
                </a:lnTo>
                <a:lnTo>
                  <a:pt x="9095" y="11270"/>
                </a:lnTo>
                <a:lnTo>
                  <a:pt x="8716" y="11739"/>
                </a:lnTo>
                <a:lnTo>
                  <a:pt x="7958" y="12209"/>
                </a:lnTo>
                <a:lnTo>
                  <a:pt x="7579" y="12209"/>
                </a:lnTo>
                <a:lnTo>
                  <a:pt x="7200" y="12678"/>
                </a:lnTo>
                <a:lnTo>
                  <a:pt x="6821" y="12678"/>
                </a:lnTo>
                <a:lnTo>
                  <a:pt x="6063" y="13148"/>
                </a:lnTo>
                <a:lnTo>
                  <a:pt x="4547" y="13148"/>
                </a:lnTo>
                <a:lnTo>
                  <a:pt x="1516" y="9391"/>
                </a:lnTo>
                <a:lnTo>
                  <a:pt x="1516" y="8922"/>
                </a:lnTo>
                <a:lnTo>
                  <a:pt x="1137" y="8452"/>
                </a:lnTo>
                <a:lnTo>
                  <a:pt x="758" y="7513"/>
                </a:lnTo>
                <a:lnTo>
                  <a:pt x="758" y="6574"/>
                </a:lnTo>
                <a:lnTo>
                  <a:pt x="379" y="6104"/>
                </a:lnTo>
                <a:lnTo>
                  <a:pt x="0" y="4226"/>
                </a:lnTo>
                <a:lnTo>
                  <a:pt x="0" y="3757"/>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19" name="Freeform 423"/>
          <p:cNvSpPr/>
          <p:nvPr/>
        </p:nvSpPr>
        <p:spPr>
          <a:xfrm>
            <a:off x="6257047" y="4596646"/>
            <a:ext cx="197975" cy="132270"/>
          </a:xfrm>
          <a:custGeom>
            <a:avLst/>
            <a:gdLst/>
            <a:ahLst/>
            <a:cxnLst>
              <a:cxn ang="0">
                <a:pos x="wd2" y="hd2"/>
              </a:cxn>
              <a:cxn ang="5400000">
                <a:pos x="wd2" y="hd2"/>
              </a:cxn>
              <a:cxn ang="10800000">
                <a:pos x="wd2" y="hd2"/>
              </a:cxn>
              <a:cxn ang="16200000">
                <a:pos x="wd2" y="hd2"/>
              </a:cxn>
            </a:cxnLst>
            <a:rect l="0" t="0" r="r" b="b"/>
            <a:pathLst>
              <a:path w="21600" h="21600" extrusionOk="0">
                <a:moveTo>
                  <a:pt x="0" y="3757"/>
                </a:moveTo>
                <a:lnTo>
                  <a:pt x="0" y="3287"/>
                </a:lnTo>
                <a:lnTo>
                  <a:pt x="1516" y="1409"/>
                </a:lnTo>
                <a:lnTo>
                  <a:pt x="1895" y="1409"/>
                </a:lnTo>
                <a:lnTo>
                  <a:pt x="2653" y="470"/>
                </a:lnTo>
                <a:lnTo>
                  <a:pt x="3411" y="470"/>
                </a:lnTo>
                <a:lnTo>
                  <a:pt x="4168" y="0"/>
                </a:lnTo>
                <a:lnTo>
                  <a:pt x="4926" y="0"/>
                </a:lnTo>
                <a:lnTo>
                  <a:pt x="6442" y="470"/>
                </a:lnTo>
                <a:lnTo>
                  <a:pt x="7579" y="470"/>
                </a:lnTo>
                <a:lnTo>
                  <a:pt x="7958" y="939"/>
                </a:lnTo>
                <a:lnTo>
                  <a:pt x="11747" y="939"/>
                </a:lnTo>
                <a:lnTo>
                  <a:pt x="12884" y="1409"/>
                </a:lnTo>
                <a:lnTo>
                  <a:pt x="14400" y="1878"/>
                </a:lnTo>
                <a:lnTo>
                  <a:pt x="15158" y="1878"/>
                </a:lnTo>
                <a:lnTo>
                  <a:pt x="15916" y="2348"/>
                </a:lnTo>
                <a:lnTo>
                  <a:pt x="17053" y="2348"/>
                </a:lnTo>
                <a:lnTo>
                  <a:pt x="17432" y="2817"/>
                </a:lnTo>
                <a:lnTo>
                  <a:pt x="17811" y="2817"/>
                </a:lnTo>
                <a:lnTo>
                  <a:pt x="18568" y="3757"/>
                </a:lnTo>
                <a:lnTo>
                  <a:pt x="18947" y="3757"/>
                </a:lnTo>
                <a:lnTo>
                  <a:pt x="18947" y="4226"/>
                </a:lnTo>
                <a:lnTo>
                  <a:pt x="19705" y="5165"/>
                </a:lnTo>
                <a:lnTo>
                  <a:pt x="19705" y="6104"/>
                </a:lnTo>
                <a:lnTo>
                  <a:pt x="20084" y="6574"/>
                </a:lnTo>
                <a:lnTo>
                  <a:pt x="20084" y="7513"/>
                </a:lnTo>
                <a:lnTo>
                  <a:pt x="20463" y="7983"/>
                </a:lnTo>
                <a:lnTo>
                  <a:pt x="20463" y="10330"/>
                </a:lnTo>
                <a:lnTo>
                  <a:pt x="20084" y="11270"/>
                </a:lnTo>
                <a:lnTo>
                  <a:pt x="19705" y="11739"/>
                </a:lnTo>
                <a:lnTo>
                  <a:pt x="19705" y="13148"/>
                </a:lnTo>
                <a:lnTo>
                  <a:pt x="20084" y="13148"/>
                </a:lnTo>
                <a:lnTo>
                  <a:pt x="20084" y="13617"/>
                </a:lnTo>
                <a:lnTo>
                  <a:pt x="20463" y="13617"/>
                </a:lnTo>
                <a:lnTo>
                  <a:pt x="20842" y="14087"/>
                </a:lnTo>
                <a:lnTo>
                  <a:pt x="21221" y="14087"/>
                </a:lnTo>
                <a:lnTo>
                  <a:pt x="21221" y="14557"/>
                </a:lnTo>
                <a:lnTo>
                  <a:pt x="21600" y="14557"/>
                </a:lnTo>
                <a:lnTo>
                  <a:pt x="21600" y="15026"/>
                </a:lnTo>
                <a:lnTo>
                  <a:pt x="21221" y="15026"/>
                </a:lnTo>
                <a:lnTo>
                  <a:pt x="21221" y="15496"/>
                </a:lnTo>
                <a:lnTo>
                  <a:pt x="20842" y="15496"/>
                </a:lnTo>
                <a:lnTo>
                  <a:pt x="20463" y="15965"/>
                </a:lnTo>
                <a:lnTo>
                  <a:pt x="20084" y="15965"/>
                </a:lnTo>
                <a:lnTo>
                  <a:pt x="19705" y="16435"/>
                </a:lnTo>
                <a:lnTo>
                  <a:pt x="18947" y="16904"/>
                </a:lnTo>
                <a:lnTo>
                  <a:pt x="18568" y="16904"/>
                </a:lnTo>
                <a:lnTo>
                  <a:pt x="18568" y="17374"/>
                </a:lnTo>
                <a:lnTo>
                  <a:pt x="18189" y="17374"/>
                </a:lnTo>
                <a:lnTo>
                  <a:pt x="18189" y="18313"/>
                </a:lnTo>
                <a:lnTo>
                  <a:pt x="17811" y="19252"/>
                </a:lnTo>
                <a:lnTo>
                  <a:pt x="17811" y="21130"/>
                </a:lnTo>
                <a:lnTo>
                  <a:pt x="17432" y="21600"/>
                </a:lnTo>
                <a:lnTo>
                  <a:pt x="16295" y="21600"/>
                </a:lnTo>
                <a:lnTo>
                  <a:pt x="15916" y="21130"/>
                </a:lnTo>
                <a:lnTo>
                  <a:pt x="15537" y="21130"/>
                </a:lnTo>
                <a:lnTo>
                  <a:pt x="14779" y="20191"/>
                </a:lnTo>
                <a:lnTo>
                  <a:pt x="14779" y="19252"/>
                </a:lnTo>
                <a:lnTo>
                  <a:pt x="14400" y="18783"/>
                </a:lnTo>
                <a:lnTo>
                  <a:pt x="14021" y="17374"/>
                </a:lnTo>
                <a:lnTo>
                  <a:pt x="13642" y="16904"/>
                </a:lnTo>
                <a:lnTo>
                  <a:pt x="13642" y="14557"/>
                </a:lnTo>
                <a:lnTo>
                  <a:pt x="13263" y="14087"/>
                </a:lnTo>
                <a:lnTo>
                  <a:pt x="13263" y="13148"/>
                </a:lnTo>
                <a:lnTo>
                  <a:pt x="12884" y="13148"/>
                </a:lnTo>
                <a:lnTo>
                  <a:pt x="12884" y="12678"/>
                </a:lnTo>
                <a:lnTo>
                  <a:pt x="12505" y="12209"/>
                </a:lnTo>
                <a:lnTo>
                  <a:pt x="12126" y="12209"/>
                </a:lnTo>
                <a:lnTo>
                  <a:pt x="11747" y="11739"/>
                </a:lnTo>
                <a:lnTo>
                  <a:pt x="10989" y="11270"/>
                </a:lnTo>
                <a:lnTo>
                  <a:pt x="10611" y="11270"/>
                </a:lnTo>
                <a:lnTo>
                  <a:pt x="10232" y="10800"/>
                </a:lnTo>
                <a:lnTo>
                  <a:pt x="9853" y="10800"/>
                </a:lnTo>
                <a:lnTo>
                  <a:pt x="9474" y="11270"/>
                </a:lnTo>
                <a:lnTo>
                  <a:pt x="9095" y="11270"/>
                </a:lnTo>
                <a:lnTo>
                  <a:pt x="8716" y="11739"/>
                </a:lnTo>
                <a:lnTo>
                  <a:pt x="7958" y="12209"/>
                </a:lnTo>
                <a:lnTo>
                  <a:pt x="7579" y="12209"/>
                </a:lnTo>
                <a:lnTo>
                  <a:pt x="7200" y="12678"/>
                </a:lnTo>
                <a:lnTo>
                  <a:pt x="6821" y="12678"/>
                </a:lnTo>
                <a:lnTo>
                  <a:pt x="6063" y="13148"/>
                </a:lnTo>
                <a:lnTo>
                  <a:pt x="4547" y="13148"/>
                </a:lnTo>
                <a:lnTo>
                  <a:pt x="1516" y="9391"/>
                </a:lnTo>
                <a:lnTo>
                  <a:pt x="1516" y="8922"/>
                </a:lnTo>
                <a:lnTo>
                  <a:pt x="1137" y="8452"/>
                </a:lnTo>
                <a:lnTo>
                  <a:pt x="758" y="7513"/>
                </a:lnTo>
                <a:lnTo>
                  <a:pt x="758" y="6574"/>
                </a:lnTo>
                <a:lnTo>
                  <a:pt x="379" y="6104"/>
                </a:lnTo>
                <a:lnTo>
                  <a:pt x="0" y="4226"/>
                </a:lnTo>
                <a:lnTo>
                  <a:pt x="0" y="3757"/>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20" name="Freeform 424"/>
          <p:cNvSpPr/>
          <p:nvPr/>
        </p:nvSpPr>
        <p:spPr>
          <a:xfrm>
            <a:off x="6562689" y="4642653"/>
            <a:ext cx="93778" cy="138021"/>
          </a:xfrm>
          <a:custGeom>
            <a:avLst/>
            <a:gdLst/>
            <a:ahLst/>
            <a:cxnLst>
              <a:cxn ang="0">
                <a:pos x="wd2" y="hd2"/>
              </a:cxn>
              <a:cxn ang="5400000">
                <a:pos x="wd2" y="hd2"/>
              </a:cxn>
              <a:cxn ang="10800000">
                <a:pos x="wd2" y="hd2"/>
              </a:cxn>
              <a:cxn ang="16200000">
                <a:pos x="wd2" y="hd2"/>
              </a:cxn>
            </a:cxnLst>
            <a:rect l="0" t="0" r="r" b="b"/>
            <a:pathLst>
              <a:path w="21600" h="21600" extrusionOk="0">
                <a:moveTo>
                  <a:pt x="800" y="20700"/>
                </a:moveTo>
                <a:lnTo>
                  <a:pt x="0" y="18900"/>
                </a:lnTo>
                <a:lnTo>
                  <a:pt x="0" y="10800"/>
                </a:lnTo>
                <a:lnTo>
                  <a:pt x="800" y="10800"/>
                </a:lnTo>
                <a:lnTo>
                  <a:pt x="800" y="10350"/>
                </a:lnTo>
                <a:lnTo>
                  <a:pt x="3200" y="10350"/>
                </a:lnTo>
                <a:lnTo>
                  <a:pt x="4000" y="9900"/>
                </a:lnTo>
                <a:lnTo>
                  <a:pt x="4000" y="9450"/>
                </a:lnTo>
                <a:lnTo>
                  <a:pt x="4800" y="9450"/>
                </a:lnTo>
                <a:lnTo>
                  <a:pt x="4800" y="7650"/>
                </a:lnTo>
                <a:lnTo>
                  <a:pt x="4000" y="7650"/>
                </a:lnTo>
                <a:lnTo>
                  <a:pt x="4000" y="7200"/>
                </a:lnTo>
                <a:lnTo>
                  <a:pt x="3200" y="7200"/>
                </a:lnTo>
                <a:lnTo>
                  <a:pt x="2400" y="6750"/>
                </a:lnTo>
                <a:lnTo>
                  <a:pt x="800" y="6750"/>
                </a:lnTo>
                <a:lnTo>
                  <a:pt x="800" y="6300"/>
                </a:lnTo>
                <a:lnTo>
                  <a:pt x="0" y="5850"/>
                </a:lnTo>
                <a:lnTo>
                  <a:pt x="0" y="3150"/>
                </a:lnTo>
                <a:lnTo>
                  <a:pt x="800" y="2700"/>
                </a:lnTo>
                <a:lnTo>
                  <a:pt x="800" y="1800"/>
                </a:lnTo>
                <a:lnTo>
                  <a:pt x="2400" y="900"/>
                </a:lnTo>
                <a:lnTo>
                  <a:pt x="2400" y="450"/>
                </a:lnTo>
                <a:lnTo>
                  <a:pt x="3200" y="450"/>
                </a:lnTo>
                <a:lnTo>
                  <a:pt x="3200" y="0"/>
                </a:lnTo>
                <a:lnTo>
                  <a:pt x="5600" y="0"/>
                </a:lnTo>
                <a:lnTo>
                  <a:pt x="6400" y="450"/>
                </a:lnTo>
                <a:lnTo>
                  <a:pt x="8000" y="450"/>
                </a:lnTo>
                <a:lnTo>
                  <a:pt x="9600" y="1350"/>
                </a:lnTo>
                <a:lnTo>
                  <a:pt x="10400" y="1350"/>
                </a:lnTo>
                <a:lnTo>
                  <a:pt x="10400" y="1800"/>
                </a:lnTo>
                <a:lnTo>
                  <a:pt x="12000" y="1800"/>
                </a:lnTo>
                <a:lnTo>
                  <a:pt x="13600" y="2250"/>
                </a:lnTo>
                <a:lnTo>
                  <a:pt x="16000" y="2250"/>
                </a:lnTo>
                <a:lnTo>
                  <a:pt x="16000" y="5400"/>
                </a:lnTo>
                <a:lnTo>
                  <a:pt x="16800" y="5400"/>
                </a:lnTo>
                <a:lnTo>
                  <a:pt x="17600" y="5850"/>
                </a:lnTo>
                <a:lnTo>
                  <a:pt x="18400" y="5850"/>
                </a:lnTo>
                <a:lnTo>
                  <a:pt x="18400" y="6300"/>
                </a:lnTo>
                <a:lnTo>
                  <a:pt x="19200" y="6300"/>
                </a:lnTo>
                <a:lnTo>
                  <a:pt x="19200" y="7200"/>
                </a:lnTo>
                <a:lnTo>
                  <a:pt x="18400" y="7650"/>
                </a:lnTo>
                <a:lnTo>
                  <a:pt x="18400" y="11250"/>
                </a:lnTo>
                <a:lnTo>
                  <a:pt x="19200" y="12600"/>
                </a:lnTo>
                <a:lnTo>
                  <a:pt x="19200" y="13500"/>
                </a:lnTo>
                <a:lnTo>
                  <a:pt x="20000" y="14850"/>
                </a:lnTo>
                <a:lnTo>
                  <a:pt x="20000" y="16200"/>
                </a:lnTo>
                <a:lnTo>
                  <a:pt x="21600" y="18000"/>
                </a:lnTo>
                <a:lnTo>
                  <a:pt x="20800" y="18000"/>
                </a:lnTo>
                <a:lnTo>
                  <a:pt x="20000" y="18450"/>
                </a:lnTo>
                <a:lnTo>
                  <a:pt x="20000" y="18900"/>
                </a:lnTo>
                <a:lnTo>
                  <a:pt x="18400" y="19800"/>
                </a:lnTo>
                <a:lnTo>
                  <a:pt x="16800" y="19800"/>
                </a:lnTo>
                <a:lnTo>
                  <a:pt x="16000" y="19350"/>
                </a:lnTo>
                <a:lnTo>
                  <a:pt x="14400" y="19350"/>
                </a:lnTo>
                <a:lnTo>
                  <a:pt x="14400" y="19800"/>
                </a:lnTo>
                <a:lnTo>
                  <a:pt x="13600" y="19800"/>
                </a:lnTo>
                <a:lnTo>
                  <a:pt x="12800" y="20250"/>
                </a:lnTo>
                <a:lnTo>
                  <a:pt x="12000" y="21150"/>
                </a:lnTo>
                <a:lnTo>
                  <a:pt x="11200" y="21600"/>
                </a:lnTo>
                <a:lnTo>
                  <a:pt x="5600" y="21600"/>
                </a:lnTo>
                <a:lnTo>
                  <a:pt x="800" y="207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21" name="Freeform 425"/>
          <p:cNvSpPr/>
          <p:nvPr/>
        </p:nvSpPr>
        <p:spPr>
          <a:xfrm>
            <a:off x="6562689" y="4642653"/>
            <a:ext cx="93778" cy="138021"/>
          </a:xfrm>
          <a:custGeom>
            <a:avLst/>
            <a:gdLst/>
            <a:ahLst/>
            <a:cxnLst>
              <a:cxn ang="0">
                <a:pos x="wd2" y="hd2"/>
              </a:cxn>
              <a:cxn ang="5400000">
                <a:pos x="wd2" y="hd2"/>
              </a:cxn>
              <a:cxn ang="10800000">
                <a:pos x="wd2" y="hd2"/>
              </a:cxn>
              <a:cxn ang="16200000">
                <a:pos x="wd2" y="hd2"/>
              </a:cxn>
            </a:cxnLst>
            <a:rect l="0" t="0" r="r" b="b"/>
            <a:pathLst>
              <a:path w="21600" h="21600" extrusionOk="0">
                <a:moveTo>
                  <a:pt x="800" y="20700"/>
                </a:moveTo>
                <a:lnTo>
                  <a:pt x="0" y="18900"/>
                </a:lnTo>
                <a:lnTo>
                  <a:pt x="0" y="10800"/>
                </a:lnTo>
                <a:lnTo>
                  <a:pt x="800" y="10800"/>
                </a:lnTo>
                <a:lnTo>
                  <a:pt x="800" y="10350"/>
                </a:lnTo>
                <a:lnTo>
                  <a:pt x="3200" y="10350"/>
                </a:lnTo>
                <a:lnTo>
                  <a:pt x="4000" y="9900"/>
                </a:lnTo>
                <a:lnTo>
                  <a:pt x="4000" y="9450"/>
                </a:lnTo>
                <a:lnTo>
                  <a:pt x="4800" y="9450"/>
                </a:lnTo>
                <a:lnTo>
                  <a:pt x="4800" y="7650"/>
                </a:lnTo>
                <a:lnTo>
                  <a:pt x="4000" y="7650"/>
                </a:lnTo>
                <a:lnTo>
                  <a:pt x="4000" y="7200"/>
                </a:lnTo>
                <a:lnTo>
                  <a:pt x="3200" y="7200"/>
                </a:lnTo>
                <a:lnTo>
                  <a:pt x="2400" y="6750"/>
                </a:lnTo>
                <a:lnTo>
                  <a:pt x="800" y="6750"/>
                </a:lnTo>
                <a:lnTo>
                  <a:pt x="800" y="6300"/>
                </a:lnTo>
                <a:lnTo>
                  <a:pt x="0" y="5850"/>
                </a:lnTo>
                <a:lnTo>
                  <a:pt x="0" y="3150"/>
                </a:lnTo>
                <a:lnTo>
                  <a:pt x="800" y="2700"/>
                </a:lnTo>
                <a:lnTo>
                  <a:pt x="800" y="1800"/>
                </a:lnTo>
                <a:lnTo>
                  <a:pt x="2400" y="900"/>
                </a:lnTo>
                <a:lnTo>
                  <a:pt x="2400" y="450"/>
                </a:lnTo>
                <a:lnTo>
                  <a:pt x="3200" y="450"/>
                </a:lnTo>
                <a:lnTo>
                  <a:pt x="3200" y="0"/>
                </a:lnTo>
                <a:lnTo>
                  <a:pt x="5600" y="0"/>
                </a:lnTo>
                <a:lnTo>
                  <a:pt x="6400" y="450"/>
                </a:lnTo>
                <a:lnTo>
                  <a:pt x="8000" y="450"/>
                </a:lnTo>
                <a:lnTo>
                  <a:pt x="9600" y="1350"/>
                </a:lnTo>
                <a:lnTo>
                  <a:pt x="10400" y="1350"/>
                </a:lnTo>
                <a:lnTo>
                  <a:pt x="10400" y="1800"/>
                </a:lnTo>
                <a:lnTo>
                  <a:pt x="12000" y="1800"/>
                </a:lnTo>
                <a:lnTo>
                  <a:pt x="13600" y="2250"/>
                </a:lnTo>
                <a:lnTo>
                  <a:pt x="16000" y="2250"/>
                </a:lnTo>
                <a:lnTo>
                  <a:pt x="16000" y="5400"/>
                </a:lnTo>
                <a:lnTo>
                  <a:pt x="16800" y="5400"/>
                </a:lnTo>
                <a:lnTo>
                  <a:pt x="17600" y="5850"/>
                </a:lnTo>
                <a:lnTo>
                  <a:pt x="18400" y="5850"/>
                </a:lnTo>
                <a:lnTo>
                  <a:pt x="18400" y="6300"/>
                </a:lnTo>
                <a:lnTo>
                  <a:pt x="19200" y="6300"/>
                </a:lnTo>
                <a:lnTo>
                  <a:pt x="19200" y="7200"/>
                </a:lnTo>
                <a:lnTo>
                  <a:pt x="18400" y="7650"/>
                </a:lnTo>
                <a:lnTo>
                  <a:pt x="18400" y="11250"/>
                </a:lnTo>
                <a:lnTo>
                  <a:pt x="19200" y="12600"/>
                </a:lnTo>
                <a:lnTo>
                  <a:pt x="19200" y="13500"/>
                </a:lnTo>
                <a:lnTo>
                  <a:pt x="20000" y="14850"/>
                </a:lnTo>
                <a:lnTo>
                  <a:pt x="20000" y="16200"/>
                </a:lnTo>
                <a:lnTo>
                  <a:pt x="21600" y="18000"/>
                </a:lnTo>
                <a:lnTo>
                  <a:pt x="20800" y="18000"/>
                </a:lnTo>
                <a:lnTo>
                  <a:pt x="20000" y="18450"/>
                </a:lnTo>
                <a:lnTo>
                  <a:pt x="20000" y="18900"/>
                </a:lnTo>
                <a:lnTo>
                  <a:pt x="18400" y="19800"/>
                </a:lnTo>
                <a:lnTo>
                  <a:pt x="16800" y="19800"/>
                </a:lnTo>
                <a:lnTo>
                  <a:pt x="16000" y="19350"/>
                </a:lnTo>
                <a:lnTo>
                  <a:pt x="14400" y="19350"/>
                </a:lnTo>
                <a:lnTo>
                  <a:pt x="14400" y="19800"/>
                </a:lnTo>
                <a:lnTo>
                  <a:pt x="13600" y="19800"/>
                </a:lnTo>
                <a:lnTo>
                  <a:pt x="12800" y="20250"/>
                </a:lnTo>
                <a:lnTo>
                  <a:pt x="12000" y="21150"/>
                </a:lnTo>
                <a:lnTo>
                  <a:pt x="11200" y="21600"/>
                </a:lnTo>
                <a:lnTo>
                  <a:pt x="5600" y="21600"/>
                </a:lnTo>
                <a:lnTo>
                  <a:pt x="800" y="2070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22" name="Freeform 426"/>
          <p:cNvSpPr/>
          <p:nvPr/>
        </p:nvSpPr>
        <p:spPr>
          <a:xfrm>
            <a:off x="7371950" y="4956073"/>
            <a:ext cx="45153" cy="37381"/>
          </a:xfrm>
          <a:custGeom>
            <a:avLst/>
            <a:gdLst/>
            <a:ahLst/>
            <a:cxnLst>
              <a:cxn ang="0">
                <a:pos x="wd2" y="hd2"/>
              </a:cxn>
              <a:cxn ang="5400000">
                <a:pos x="wd2" y="hd2"/>
              </a:cxn>
              <a:cxn ang="10800000">
                <a:pos x="wd2" y="hd2"/>
              </a:cxn>
              <a:cxn ang="16200000">
                <a:pos x="wd2" y="hd2"/>
              </a:cxn>
            </a:cxnLst>
            <a:rect l="0" t="0" r="r" b="b"/>
            <a:pathLst>
              <a:path w="21600" h="21600" extrusionOk="0">
                <a:moveTo>
                  <a:pt x="11631" y="19938"/>
                </a:moveTo>
                <a:lnTo>
                  <a:pt x="19938" y="19938"/>
                </a:lnTo>
                <a:lnTo>
                  <a:pt x="21600" y="18277"/>
                </a:lnTo>
                <a:lnTo>
                  <a:pt x="21600" y="9969"/>
                </a:lnTo>
                <a:lnTo>
                  <a:pt x="19938" y="8308"/>
                </a:lnTo>
                <a:lnTo>
                  <a:pt x="19938" y="4985"/>
                </a:lnTo>
                <a:lnTo>
                  <a:pt x="18277" y="3323"/>
                </a:lnTo>
                <a:lnTo>
                  <a:pt x="18277" y="1662"/>
                </a:lnTo>
                <a:lnTo>
                  <a:pt x="16615" y="0"/>
                </a:lnTo>
                <a:lnTo>
                  <a:pt x="11631" y="4985"/>
                </a:lnTo>
                <a:lnTo>
                  <a:pt x="1662" y="4985"/>
                </a:lnTo>
                <a:lnTo>
                  <a:pt x="1662" y="6646"/>
                </a:lnTo>
                <a:lnTo>
                  <a:pt x="0" y="9969"/>
                </a:lnTo>
                <a:lnTo>
                  <a:pt x="0" y="18277"/>
                </a:lnTo>
                <a:lnTo>
                  <a:pt x="3323" y="21600"/>
                </a:lnTo>
                <a:lnTo>
                  <a:pt x="6646" y="21600"/>
                </a:lnTo>
                <a:lnTo>
                  <a:pt x="9969" y="19938"/>
                </a:lnTo>
                <a:lnTo>
                  <a:pt x="11631" y="19938"/>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23" name="Freeform 427"/>
          <p:cNvSpPr/>
          <p:nvPr/>
        </p:nvSpPr>
        <p:spPr>
          <a:xfrm>
            <a:off x="7371950" y="4956073"/>
            <a:ext cx="45153" cy="37381"/>
          </a:xfrm>
          <a:custGeom>
            <a:avLst/>
            <a:gdLst/>
            <a:ahLst/>
            <a:cxnLst>
              <a:cxn ang="0">
                <a:pos x="wd2" y="hd2"/>
              </a:cxn>
              <a:cxn ang="5400000">
                <a:pos x="wd2" y="hd2"/>
              </a:cxn>
              <a:cxn ang="10800000">
                <a:pos x="wd2" y="hd2"/>
              </a:cxn>
              <a:cxn ang="16200000">
                <a:pos x="wd2" y="hd2"/>
              </a:cxn>
            </a:cxnLst>
            <a:rect l="0" t="0" r="r" b="b"/>
            <a:pathLst>
              <a:path w="21600" h="21600" extrusionOk="0">
                <a:moveTo>
                  <a:pt x="11631" y="19938"/>
                </a:moveTo>
                <a:lnTo>
                  <a:pt x="19938" y="19938"/>
                </a:lnTo>
                <a:lnTo>
                  <a:pt x="21600" y="18277"/>
                </a:lnTo>
                <a:lnTo>
                  <a:pt x="21600" y="9969"/>
                </a:lnTo>
                <a:lnTo>
                  <a:pt x="19938" y="8308"/>
                </a:lnTo>
                <a:lnTo>
                  <a:pt x="19938" y="4985"/>
                </a:lnTo>
                <a:lnTo>
                  <a:pt x="18277" y="3323"/>
                </a:lnTo>
                <a:lnTo>
                  <a:pt x="18277" y="1662"/>
                </a:lnTo>
                <a:lnTo>
                  <a:pt x="16615" y="0"/>
                </a:lnTo>
                <a:lnTo>
                  <a:pt x="11631" y="4985"/>
                </a:lnTo>
                <a:lnTo>
                  <a:pt x="1662" y="4985"/>
                </a:lnTo>
                <a:lnTo>
                  <a:pt x="1662" y="6646"/>
                </a:lnTo>
                <a:lnTo>
                  <a:pt x="0" y="9969"/>
                </a:lnTo>
                <a:lnTo>
                  <a:pt x="0" y="18277"/>
                </a:lnTo>
                <a:lnTo>
                  <a:pt x="3323" y="21600"/>
                </a:lnTo>
                <a:lnTo>
                  <a:pt x="6646" y="21600"/>
                </a:lnTo>
                <a:lnTo>
                  <a:pt x="9969" y="19938"/>
                </a:lnTo>
                <a:lnTo>
                  <a:pt x="11631" y="19938"/>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24" name="Freeform 428"/>
          <p:cNvSpPr/>
          <p:nvPr/>
        </p:nvSpPr>
        <p:spPr>
          <a:xfrm>
            <a:off x="7041995" y="5430515"/>
            <a:ext cx="413316" cy="322048"/>
          </a:xfrm>
          <a:custGeom>
            <a:avLst/>
            <a:gdLst/>
            <a:ahLst/>
            <a:cxnLst>
              <a:cxn ang="0">
                <a:pos x="wd2" y="hd2"/>
              </a:cxn>
              <a:cxn ang="5400000">
                <a:pos x="wd2" y="hd2"/>
              </a:cxn>
              <a:cxn ang="10800000">
                <a:pos x="wd2" y="hd2"/>
              </a:cxn>
              <a:cxn ang="16200000">
                <a:pos x="wd2" y="hd2"/>
              </a:cxn>
            </a:cxnLst>
            <a:rect l="0" t="0" r="r" b="b"/>
            <a:pathLst>
              <a:path w="21600" h="21600" extrusionOk="0">
                <a:moveTo>
                  <a:pt x="19785" y="964"/>
                </a:moveTo>
                <a:lnTo>
                  <a:pt x="18333" y="964"/>
                </a:lnTo>
                <a:lnTo>
                  <a:pt x="18151" y="771"/>
                </a:lnTo>
                <a:lnTo>
                  <a:pt x="18151" y="579"/>
                </a:lnTo>
                <a:lnTo>
                  <a:pt x="17970" y="579"/>
                </a:lnTo>
                <a:lnTo>
                  <a:pt x="17970" y="386"/>
                </a:lnTo>
                <a:lnTo>
                  <a:pt x="17788" y="386"/>
                </a:lnTo>
                <a:lnTo>
                  <a:pt x="17607" y="193"/>
                </a:lnTo>
                <a:lnTo>
                  <a:pt x="17244" y="0"/>
                </a:lnTo>
                <a:lnTo>
                  <a:pt x="16881" y="771"/>
                </a:lnTo>
                <a:lnTo>
                  <a:pt x="16881" y="964"/>
                </a:lnTo>
                <a:lnTo>
                  <a:pt x="16699" y="964"/>
                </a:lnTo>
                <a:lnTo>
                  <a:pt x="16699" y="1157"/>
                </a:lnTo>
                <a:lnTo>
                  <a:pt x="16518" y="1350"/>
                </a:lnTo>
                <a:lnTo>
                  <a:pt x="16155" y="1350"/>
                </a:lnTo>
                <a:lnTo>
                  <a:pt x="15610" y="1929"/>
                </a:lnTo>
                <a:lnTo>
                  <a:pt x="15429" y="2314"/>
                </a:lnTo>
                <a:lnTo>
                  <a:pt x="15247" y="2507"/>
                </a:lnTo>
                <a:lnTo>
                  <a:pt x="15066" y="2507"/>
                </a:lnTo>
                <a:lnTo>
                  <a:pt x="14703" y="2700"/>
                </a:lnTo>
                <a:lnTo>
                  <a:pt x="14521" y="2700"/>
                </a:lnTo>
                <a:lnTo>
                  <a:pt x="14521" y="2893"/>
                </a:lnTo>
                <a:lnTo>
                  <a:pt x="14339" y="2893"/>
                </a:lnTo>
                <a:lnTo>
                  <a:pt x="14158" y="3086"/>
                </a:lnTo>
                <a:lnTo>
                  <a:pt x="14158" y="3857"/>
                </a:lnTo>
                <a:lnTo>
                  <a:pt x="13976" y="4050"/>
                </a:lnTo>
                <a:lnTo>
                  <a:pt x="13976" y="4436"/>
                </a:lnTo>
                <a:lnTo>
                  <a:pt x="13250" y="4436"/>
                </a:lnTo>
                <a:lnTo>
                  <a:pt x="12706" y="5014"/>
                </a:lnTo>
                <a:lnTo>
                  <a:pt x="12706" y="5207"/>
                </a:lnTo>
                <a:lnTo>
                  <a:pt x="12524" y="5400"/>
                </a:lnTo>
                <a:lnTo>
                  <a:pt x="12343" y="5786"/>
                </a:lnTo>
                <a:lnTo>
                  <a:pt x="11980" y="6171"/>
                </a:lnTo>
                <a:lnTo>
                  <a:pt x="11798" y="6171"/>
                </a:lnTo>
                <a:lnTo>
                  <a:pt x="11798" y="6364"/>
                </a:lnTo>
                <a:lnTo>
                  <a:pt x="10346" y="6364"/>
                </a:lnTo>
                <a:lnTo>
                  <a:pt x="10346" y="6171"/>
                </a:lnTo>
                <a:lnTo>
                  <a:pt x="9983" y="5979"/>
                </a:lnTo>
                <a:lnTo>
                  <a:pt x="9802" y="5979"/>
                </a:lnTo>
                <a:lnTo>
                  <a:pt x="9802" y="5786"/>
                </a:lnTo>
                <a:lnTo>
                  <a:pt x="8894" y="5786"/>
                </a:lnTo>
                <a:lnTo>
                  <a:pt x="8713" y="5979"/>
                </a:lnTo>
                <a:lnTo>
                  <a:pt x="8713" y="6171"/>
                </a:lnTo>
                <a:lnTo>
                  <a:pt x="8350" y="6557"/>
                </a:lnTo>
                <a:lnTo>
                  <a:pt x="8350" y="6943"/>
                </a:lnTo>
                <a:lnTo>
                  <a:pt x="8168" y="7136"/>
                </a:lnTo>
                <a:lnTo>
                  <a:pt x="8168" y="7329"/>
                </a:lnTo>
                <a:lnTo>
                  <a:pt x="7624" y="7907"/>
                </a:lnTo>
                <a:lnTo>
                  <a:pt x="6534" y="7907"/>
                </a:lnTo>
                <a:lnTo>
                  <a:pt x="6171" y="7714"/>
                </a:lnTo>
                <a:lnTo>
                  <a:pt x="5990" y="7714"/>
                </a:lnTo>
                <a:lnTo>
                  <a:pt x="5808" y="7521"/>
                </a:lnTo>
                <a:lnTo>
                  <a:pt x="5627" y="7521"/>
                </a:lnTo>
                <a:lnTo>
                  <a:pt x="5445" y="7329"/>
                </a:lnTo>
                <a:lnTo>
                  <a:pt x="5445" y="6750"/>
                </a:lnTo>
                <a:lnTo>
                  <a:pt x="5264" y="6364"/>
                </a:lnTo>
                <a:lnTo>
                  <a:pt x="5264" y="5979"/>
                </a:lnTo>
                <a:lnTo>
                  <a:pt x="5082" y="5786"/>
                </a:lnTo>
                <a:lnTo>
                  <a:pt x="5082" y="5593"/>
                </a:lnTo>
                <a:lnTo>
                  <a:pt x="4719" y="5400"/>
                </a:lnTo>
                <a:lnTo>
                  <a:pt x="4719" y="5979"/>
                </a:lnTo>
                <a:lnTo>
                  <a:pt x="4901" y="6750"/>
                </a:lnTo>
                <a:lnTo>
                  <a:pt x="4901" y="7714"/>
                </a:lnTo>
                <a:lnTo>
                  <a:pt x="4719" y="8486"/>
                </a:lnTo>
                <a:lnTo>
                  <a:pt x="4719" y="9836"/>
                </a:lnTo>
                <a:lnTo>
                  <a:pt x="4538" y="10221"/>
                </a:lnTo>
                <a:lnTo>
                  <a:pt x="4538" y="10800"/>
                </a:lnTo>
                <a:lnTo>
                  <a:pt x="4356" y="10993"/>
                </a:lnTo>
                <a:lnTo>
                  <a:pt x="4356" y="11186"/>
                </a:lnTo>
                <a:lnTo>
                  <a:pt x="4175" y="11186"/>
                </a:lnTo>
                <a:lnTo>
                  <a:pt x="4175" y="11379"/>
                </a:lnTo>
                <a:lnTo>
                  <a:pt x="3993" y="11379"/>
                </a:lnTo>
                <a:lnTo>
                  <a:pt x="3630" y="11764"/>
                </a:lnTo>
                <a:lnTo>
                  <a:pt x="2360" y="11764"/>
                </a:lnTo>
                <a:lnTo>
                  <a:pt x="2178" y="11571"/>
                </a:lnTo>
                <a:lnTo>
                  <a:pt x="1997" y="11571"/>
                </a:lnTo>
                <a:lnTo>
                  <a:pt x="1815" y="11379"/>
                </a:lnTo>
                <a:lnTo>
                  <a:pt x="1815" y="11186"/>
                </a:lnTo>
                <a:lnTo>
                  <a:pt x="1634" y="10993"/>
                </a:lnTo>
                <a:lnTo>
                  <a:pt x="1634" y="10607"/>
                </a:lnTo>
                <a:lnTo>
                  <a:pt x="1452" y="10607"/>
                </a:lnTo>
                <a:lnTo>
                  <a:pt x="1452" y="10414"/>
                </a:lnTo>
                <a:lnTo>
                  <a:pt x="1271" y="10414"/>
                </a:lnTo>
                <a:lnTo>
                  <a:pt x="1271" y="10607"/>
                </a:lnTo>
                <a:lnTo>
                  <a:pt x="1089" y="10607"/>
                </a:lnTo>
                <a:lnTo>
                  <a:pt x="1089" y="10800"/>
                </a:lnTo>
                <a:lnTo>
                  <a:pt x="545" y="10800"/>
                </a:lnTo>
                <a:lnTo>
                  <a:pt x="182" y="10993"/>
                </a:lnTo>
                <a:lnTo>
                  <a:pt x="0" y="10993"/>
                </a:lnTo>
                <a:lnTo>
                  <a:pt x="182" y="11186"/>
                </a:lnTo>
                <a:lnTo>
                  <a:pt x="182" y="13114"/>
                </a:lnTo>
                <a:lnTo>
                  <a:pt x="363" y="13114"/>
                </a:lnTo>
                <a:lnTo>
                  <a:pt x="545" y="13307"/>
                </a:lnTo>
                <a:lnTo>
                  <a:pt x="1089" y="13307"/>
                </a:lnTo>
                <a:lnTo>
                  <a:pt x="1271" y="13500"/>
                </a:lnTo>
                <a:lnTo>
                  <a:pt x="1271" y="15429"/>
                </a:lnTo>
                <a:lnTo>
                  <a:pt x="1634" y="15429"/>
                </a:lnTo>
                <a:lnTo>
                  <a:pt x="1815" y="15621"/>
                </a:lnTo>
                <a:lnTo>
                  <a:pt x="1997" y="15621"/>
                </a:lnTo>
                <a:lnTo>
                  <a:pt x="1997" y="16007"/>
                </a:lnTo>
                <a:lnTo>
                  <a:pt x="1815" y="16007"/>
                </a:lnTo>
                <a:lnTo>
                  <a:pt x="1815" y="16200"/>
                </a:lnTo>
                <a:lnTo>
                  <a:pt x="2541" y="16200"/>
                </a:lnTo>
                <a:lnTo>
                  <a:pt x="2541" y="16971"/>
                </a:lnTo>
                <a:lnTo>
                  <a:pt x="2360" y="17164"/>
                </a:lnTo>
                <a:lnTo>
                  <a:pt x="2360" y="17550"/>
                </a:lnTo>
                <a:lnTo>
                  <a:pt x="2178" y="17550"/>
                </a:lnTo>
                <a:lnTo>
                  <a:pt x="1997" y="17743"/>
                </a:lnTo>
                <a:lnTo>
                  <a:pt x="1815" y="17743"/>
                </a:lnTo>
                <a:lnTo>
                  <a:pt x="1815" y="17936"/>
                </a:lnTo>
                <a:lnTo>
                  <a:pt x="1634" y="17936"/>
                </a:lnTo>
                <a:lnTo>
                  <a:pt x="1634" y="18514"/>
                </a:lnTo>
                <a:lnTo>
                  <a:pt x="1815" y="18707"/>
                </a:lnTo>
                <a:lnTo>
                  <a:pt x="1815" y="18900"/>
                </a:lnTo>
                <a:lnTo>
                  <a:pt x="2178" y="19286"/>
                </a:lnTo>
                <a:lnTo>
                  <a:pt x="2360" y="19671"/>
                </a:lnTo>
                <a:lnTo>
                  <a:pt x="3449" y="20829"/>
                </a:lnTo>
                <a:lnTo>
                  <a:pt x="3812" y="21021"/>
                </a:lnTo>
                <a:lnTo>
                  <a:pt x="3812" y="21214"/>
                </a:lnTo>
                <a:lnTo>
                  <a:pt x="3993" y="21214"/>
                </a:lnTo>
                <a:lnTo>
                  <a:pt x="4175" y="21407"/>
                </a:lnTo>
                <a:lnTo>
                  <a:pt x="4901" y="21407"/>
                </a:lnTo>
                <a:lnTo>
                  <a:pt x="5082" y="21600"/>
                </a:lnTo>
                <a:lnTo>
                  <a:pt x="5264" y="21600"/>
                </a:lnTo>
                <a:lnTo>
                  <a:pt x="5445" y="21407"/>
                </a:lnTo>
                <a:lnTo>
                  <a:pt x="5808" y="21407"/>
                </a:lnTo>
                <a:lnTo>
                  <a:pt x="5990" y="21214"/>
                </a:lnTo>
                <a:lnTo>
                  <a:pt x="6171" y="21214"/>
                </a:lnTo>
                <a:lnTo>
                  <a:pt x="6716" y="20636"/>
                </a:lnTo>
                <a:lnTo>
                  <a:pt x="6897" y="20250"/>
                </a:lnTo>
                <a:lnTo>
                  <a:pt x="6897" y="20057"/>
                </a:lnTo>
                <a:lnTo>
                  <a:pt x="7079" y="20057"/>
                </a:lnTo>
                <a:lnTo>
                  <a:pt x="7079" y="19864"/>
                </a:lnTo>
                <a:lnTo>
                  <a:pt x="7261" y="19864"/>
                </a:lnTo>
                <a:lnTo>
                  <a:pt x="7261" y="19671"/>
                </a:lnTo>
                <a:lnTo>
                  <a:pt x="7805" y="19671"/>
                </a:lnTo>
                <a:lnTo>
                  <a:pt x="7987" y="19479"/>
                </a:lnTo>
                <a:lnTo>
                  <a:pt x="8531" y="19479"/>
                </a:lnTo>
                <a:lnTo>
                  <a:pt x="8894" y="19671"/>
                </a:lnTo>
                <a:lnTo>
                  <a:pt x="9439" y="19671"/>
                </a:lnTo>
                <a:lnTo>
                  <a:pt x="9620" y="19864"/>
                </a:lnTo>
                <a:lnTo>
                  <a:pt x="9983" y="19864"/>
                </a:lnTo>
                <a:lnTo>
                  <a:pt x="9983" y="20250"/>
                </a:lnTo>
                <a:lnTo>
                  <a:pt x="10165" y="20443"/>
                </a:lnTo>
                <a:lnTo>
                  <a:pt x="10528" y="20443"/>
                </a:lnTo>
                <a:lnTo>
                  <a:pt x="10709" y="20250"/>
                </a:lnTo>
                <a:lnTo>
                  <a:pt x="10891" y="20250"/>
                </a:lnTo>
                <a:lnTo>
                  <a:pt x="11254" y="20057"/>
                </a:lnTo>
                <a:lnTo>
                  <a:pt x="11617" y="19671"/>
                </a:lnTo>
                <a:lnTo>
                  <a:pt x="11798" y="19671"/>
                </a:lnTo>
                <a:lnTo>
                  <a:pt x="12161" y="19286"/>
                </a:lnTo>
                <a:lnTo>
                  <a:pt x="12343" y="19286"/>
                </a:lnTo>
                <a:lnTo>
                  <a:pt x="12343" y="19093"/>
                </a:lnTo>
                <a:lnTo>
                  <a:pt x="13432" y="19093"/>
                </a:lnTo>
                <a:lnTo>
                  <a:pt x="13795" y="18900"/>
                </a:lnTo>
                <a:lnTo>
                  <a:pt x="14339" y="18900"/>
                </a:lnTo>
                <a:lnTo>
                  <a:pt x="14521" y="18707"/>
                </a:lnTo>
                <a:lnTo>
                  <a:pt x="14884" y="18514"/>
                </a:lnTo>
                <a:lnTo>
                  <a:pt x="15066" y="18321"/>
                </a:lnTo>
                <a:lnTo>
                  <a:pt x="15247" y="18321"/>
                </a:lnTo>
                <a:lnTo>
                  <a:pt x="15429" y="18129"/>
                </a:lnTo>
                <a:lnTo>
                  <a:pt x="15429" y="17936"/>
                </a:lnTo>
                <a:lnTo>
                  <a:pt x="15610" y="17743"/>
                </a:lnTo>
                <a:lnTo>
                  <a:pt x="15610" y="17550"/>
                </a:lnTo>
                <a:lnTo>
                  <a:pt x="15792" y="17164"/>
                </a:lnTo>
                <a:lnTo>
                  <a:pt x="15973" y="16971"/>
                </a:lnTo>
                <a:lnTo>
                  <a:pt x="15973" y="16779"/>
                </a:lnTo>
                <a:lnTo>
                  <a:pt x="16155" y="16586"/>
                </a:lnTo>
                <a:lnTo>
                  <a:pt x="16155" y="16393"/>
                </a:lnTo>
                <a:lnTo>
                  <a:pt x="16336" y="16393"/>
                </a:lnTo>
                <a:lnTo>
                  <a:pt x="16336" y="16200"/>
                </a:lnTo>
                <a:lnTo>
                  <a:pt x="16518" y="16007"/>
                </a:lnTo>
                <a:lnTo>
                  <a:pt x="16699" y="16007"/>
                </a:lnTo>
                <a:lnTo>
                  <a:pt x="16881" y="15814"/>
                </a:lnTo>
                <a:lnTo>
                  <a:pt x="17244" y="15621"/>
                </a:lnTo>
                <a:lnTo>
                  <a:pt x="17425" y="15621"/>
                </a:lnTo>
                <a:lnTo>
                  <a:pt x="17425" y="15429"/>
                </a:lnTo>
                <a:lnTo>
                  <a:pt x="17970" y="15043"/>
                </a:lnTo>
                <a:lnTo>
                  <a:pt x="18333" y="14657"/>
                </a:lnTo>
                <a:lnTo>
                  <a:pt x="18696" y="14464"/>
                </a:lnTo>
                <a:lnTo>
                  <a:pt x="19059" y="14079"/>
                </a:lnTo>
                <a:lnTo>
                  <a:pt x="19059" y="13886"/>
                </a:lnTo>
                <a:lnTo>
                  <a:pt x="19240" y="13693"/>
                </a:lnTo>
                <a:lnTo>
                  <a:pt x="19240" y="13114"/>
                </a:lnTo>
                <a:lnTo>
                  <a:pt x="19422" y="12536"/>
                </a:lnTo>
                <a:lnTo>
                  <a:pt x="19422" y="11957"/>
                </a:lnTo>
                <a:lnTo>
                  <a:pt x="19603" y="11571"/>
                </a:lnTo>
                <a:lnTo>
                  <a:pt x="19603" y="11186"/>
                </a:lnTo>
                <a:lnTo>
                  <a:pt x="19785" y="10993"/>
                </a:lnTo>
                <a:lnTo>
                  <a:pt x="19785" y="10800"/>
                </a:lnTo>
                <a:lnTo>
                  <a:pt x="20692" y="10800"/>
                </a:lnTo>
                <a:lnTo>
                  <a:pt x="20692" y="10607"/>
                </a:lnTo>
                <a:lnTo>
                  <a:pt x="20874" y="10607"/>
                </a:lnTo>
                <a:lnTo>
                  <a:pt x="21055" y="10414"/>
                </a:lnTo>
                <a:lnTo>
                  <a:pt x="21055" y="10221"/>
                </a:lnTo>
                <a:lnTo>
                  <a:pt x="21418" y="9836"/>
                </a:lnTo>
                <a:lnTo>
                  <a:pt x="21600" y="9257"/>
                </a:lnTo>
                <a:lnTo>
                  <a:pt x="21600" y="9064"/>
                </a:lnTo>
                <a:lnTo>
                  <a:pt x="20511" y="8679"/>
                </a:lnTo>
                <a:lnTo>
                  <a:pt x="20511" y="8293"/>
                </a:lnTo>
                <a:lnTo>
                  <a:pt x="20329" y="7907"/>
                </a:lnTo>
                <a:lnTo>
                  <a:pt x="20329" y="7521"/>
                </a:lnTo>
                <a:lnTo>
                  <a:pt x="20148" y="7329"/>
                </a:lnTo>
                <a:lnTo>
                  <a:pt x="19785" y="6557"/>
                </a:lnTo>
                <a:lnTo>
                  <a:pt x="19785" y="964"/>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25" name="Freeform 429"/>
          <p:cNvSpPr/>
          <p:nvPr/>
        </p:nvSpPr>
        <p:spPr>
          <a:xfrm>
            <a:off x="7041995" y="5430515"/>
            <a:ext cx="413316" cy="322048"/>
          </a:xfrm>
          <a:custGeom>
            <a:avLst/>
            <a:gdLst/>
            <a:ahLst/>
            <a:cxnLst>
              <a:cxn ang="0">
                <a:pos x="wd2" y="hd2"/>
              </a:cxn>
              <a:cxn ang="5400000">
                <a:pos x="wd2" y="hd2"/>
              </a:cxn>
              <a:cxn ang="10800000">
                <a:pos x="wd2" y="hd2"/>
              </a:cxn>
              <a:cxn ang="16200000">
                <a:pos x="wd2" y="hd2"/>
              </a:cxn>
            </a:cxnLst>
            <a:rect l="0" t="0" r="r" b="b"/>
            <a:pathLst>
              <a:path w="21600" h="21600" extrusionOk="0">
                <a:moveTo>
                  <a:pt x="19785" y="964"/>
                </a:moveTo>
                <a:lnTo>
                  <a:pt x="18333" y="964"/>
                </a:lnTo>
                <a:lnTo>
                  <a:pt x="18151" y="771"/>
                </a:lnTo>
                <a:lnTo>
                  <a:pt x="18151" y="579"/>
                </a:lnTo>
                <a:lnTo>
                  <a:pt x="17970" y="579"/>
                </a:lnTo>
                <a:lnTo>
                  <a:pt x="17970" y="386"/>
                </a:lnTo>
                <a:lnTo>
                  <a:pt x="17788" y="386"/>
                </a:lnTo>
                <a:lnTo>
                  <a:pt x="17607" y="193"/>
                </a:lnTo>
                <a:lnTo>
                  <a:pt x="17244" y="0"/>
                </a:lnTo>
                <a:lnTo>
                  <a:pt x="16881" y="771"/>
                </a:lnTo>
                <a:lnTo>
                  <a:pt x="16881" y="964"/>
                </a:lnTo>
                <a:lnTo>
                  <a:pt x="16699" y="964"/>
                </a:lnTo>
                <a:lnTo>
                  <a:pt x="16699" y="1157"/>
                </a:lnTo>
                <a:lnTo>
                  <a:pt x="16518" y="1350"/>
                </a:lnTo>
                <a:lnTo>
                  <a:pt x="16155" y="1350"/>
                </a:lnTo>
                <a:lnTo>
                  <a:pt x="15610" y="1929"/>
                </a:lnTo>
                <a:lnTo>
                  <a:pt x="15429" y="2314"/>
                </a:lnTo>
                <a:lnTo>
                  <a:pt x="15247" y="2507"/>
                </a:lnTo>
                <a:lnTo>
                  <a:pt x="15066" y="2507"/>
                </a:lnTo>
                <a:lnTo>
                  <a:pt x="14703" y="2700"/>
                </a:lnTo>
                <a:lnTo>
                  <a:pt x="14521" y="2700"/>
                </a:lnTo>
                <a:lnTo>
                  <a:pt x="14521" y="2893"/>
                </a:lnTo>
                <a:lnTo>
                  <a:pt x="14339" y="2893"/>
                </a:lnTo>
                <a:lnTo>
                  <a:pt x="14158" y="3086"/>
                </a:lnTo>
                <a:lnTo>
                  <a:pt x="14158" y="3857"/>
                </a:lnTo>
                <a:lnTo>
                  <a:pt x="13976" y="4050"/>
                </a:lnTo>
                <a:lnTo>
                  <a:pt x="13976" y="4436"/>
                </a:lnTo>
                <a:lnTo>
                  <a:pt x="13250" y="4436"/>
                </a:lnTo>
                <a:lnTo>
                  <a:pt x="12706" y="5014"/>
                </a:lnTo>
                <a:lnTo>
                  <a:pt x="12706" y="5207"/>
                </a:lnTo>
                <a:lnTo>
                  <a:pt x="12524" y="5400"/>
                </a:lnTo>
                <a:lnTo>
                  <a:pt x="12343" y="5786"/>
                </a:lnTo>
                <a:lnTo>
                  <a:pt x="11980" y="6171"/>
                </a:lnTo>
                <a:lnTo>
                  <a:pt x="11798" y="6171"/>
                </a:lnTo>
                <a:lnTo>
                  <a:pt x="11798" y="6364"/>
                </a:lnTo>
                <a:lnTo>
                  <a:pt x="10346" y="6364"/>
                </a:lnTo>
                <a:lnTo>
                  <a:pt x="10346" y="6171"/>
                </a:lnTo>
                <a:lnTo>
                  <a:pt x="9983" y="5979"/>
                </a:lnTo>
                <a:lnTo>
                  <a:pt x="9802" y="5979"/>
                </a:lnTo>
                <a:lnTo>
                  <a:pt x="9802" y="5786"/>
                </a:lnTo>
                <a:lnTo>
                  <a:pt x="8894" y="5786"/>
                </a:lnTo>
                <a:lnTo>
                  <a:pt x="8713" y="5979"/>
                </a:lnTo>
                <a:lnTo>
                  <a:pt x="8713" y="6171"/>
                </a:lnTo>
                <a:lnTo>
                  <a:pt x="8350" y="6557"/>
                </a:lnTo>
                <a:lnTo>
                  <a:pt x="8350" y="6943"/>
                </a:lnTo>
                <a:lnTo>
                  <a:pt x="8168" y="7136"/>
                </a:lnTo>
                <a:lnTo>
                  <a:pt x="8168" y="7329"/>
                </a:lnTo>
                <a:lnTo>
                  <a:pt x="7624" y="7907"/>
                </a:lnTo>
                <a:lnTo>
                  <a:pt x="6534" y="7907"/>
                </a:lnTo>
                <a:lnTo>
                  <a:pt x="6171" y="7714"/>
                </a:lnTo>
                <a:lnTo>
                  <a:pt x="5990" y="7714"/>
                </a:lnTo>
                <a:lnTo>
                  <a:pt x="5808" y="7521"/>
                </a:lnTo>
                <a:lnTo>
                  <a:pt x="5627" y="7521"/>
                </a:lnTo>
                <a:lnTo>
                  <a:pt x="5445" y="7329"/>
                </a:lnTo>
                <a:lnTo>
                  <a:pt x="5445" y="6750"/>
                </a:lnTo>
                <a:lnTo>
                  <a:pt x="5264" y="6364"/>
                </a:lnTo>
                <a:lnTo>
                  <a:pt x="5264" y="5979"/>
                </a:lnTo>
                <a:lnTo>
                  <a:pt x="5082" y="5786"/>
                </a:lnTo>
                <a:lnTo>
                  <a:pt x="5082" y="5593"/>
                </a:lnTo>
                <a:lnTo>
                  <a:pt x="4719" y="5400"/>
                </a:lnTo>
                <a:lnTo>
                  <a:pt x="4719" y="5979"/>
                </a:lnTo>
                <a:lnTo>
                  <a:pt x="4901" y="6750"/>
                </a:lnTo>
                <a:lnTo>
                  <a:pt x="4901" y="7714"/>
                </a:lnTo>
                <a:lnTo>
                  <a:pt x="4719" y="8486"/>
                </a:lnTo>
                <a:lnTo>
                  <a:pt x="4719" y="9836"/>
                </a:lnTo>
                <a:lnTo>
                  <a:pt x="4538" y="10221"/>
                </a:lnTo>
                <a:lnTo>
                  <a:pt x="4538" y="10800"/>
                </a:lnTo>
                <a:lnTo>
                  <a:pt x="4356" y="10993"/>
                </a:lnTo>
                <a:lnTo>
                  <a:pt x="4356" y="11186"/>
                </a:lnTo>
                <a:lnTo>
                  <a:pt x="4175" y="11186"/>
                </a:lnTo>
                <a:lnTo>
                  <a:pt x="4175" y="11379"/>
                </a:lnTo>
                <a:lnTo>
                  <a:pt x="3993" y="11379"/>
                </a:lnTo>
                <a:lnTo>
                  <a:pt x="3630" y="11764"/>
                </a:lnTo>
                <a:lnTo>
                  <a:pt x="2360" y="11764"/>
                </a:lnTo>
                <a:lnTo>
                  <a:pt x="2178" y="11571"/>
                </a:lnTo>
                <a:lnTo>
                  <a:pt x="1997" y="11571"/>
                </a:lnTo>
                <a:lnTo>
                  <a:pt x="1815" y="11379"/>
                </a:lnTo>
                <a:lnTo>
                  <a:pt x="1815" y="11186"/>
                </a:lnTo>
                <a:lnTo>
                  <a:pt x="1634" y="10993"/>
                </a:lnTo>
                <a:lnTo>
                  <a:pt x="1634" y="10607"/>
                </a:lnTo>
                <a:lnTo>
                  <a:pt x="1452" y="10607"/>
                </a:lnTo>
                <a:lnTo>
                  <a:pt x="1452" y="10414"/>
                </a:lnTo>
                <a:lnTo>
                  <a:pt x="1271" y="10414"/>
                </a:lnTo>
                <a:lnTo>
                  <a:pt x="1271" y="10607"/>
                </a:lnTo>
                <a:lnTo>
                  <a:pt x="1089" y="10607"/>
                </a:lnTo>
                <a:lnTo>
                  <a:pt x="1089" y="10800"/>
                </a:lnTo>
                <a:lnTo>
                  <a:pt x="545" y="10800"/>
                </a:lnTo>
                <a:lnTo>
                  <a:pt x="182" y="10993"/>
                </a:lnTo>
                <a:lnTo>
                  <a:pt x="0" y="10993"/>
                </a:lnTo>
                <a:lnTo>
                  <a:pt x="182" y="11186"/>
                </a:lnTo>
                <a:lnTo>
                  <a:pt x="182" y="13114"/>
                </a:lnTo>
                <a:lnTo>
                  <a:pt x="363" y="13114"/>
                </a:lnTo>
                <a:lnTo>
                  <a:pt x="545" y="13307"/>
                </a:lnTo>
                <a:lnTo>
                  <a:pt x="1089" y="13307"/>
                </a:lnTo>
                <a:lnTo>
                  <a:pt x="1271" y="13500"/>
                </a:lnTo>
                <a:lnTo>
                  <a:pt x="1271" y="15429"/>
                </a:lnTo>
                <a:lnTo>
                  <a:pt x="1634" y="15429"/>
                </a:lnTo>
                <a:lnTo>
                  <a:pt x="1815" y="15621"/>
                </a:lnTo>
                <a:lnTo>
                  <a:pt x="1997" y="15621"/>
                </a:lnTo>
                <a:lnTo>
                  <a:pt x="1997" y="16007"/>
                </a:lnTo>
                <a:lnTo>
                  <a:pt x="1815" y="16007"/>
                </a:lnTo>
                <a:lnTo>
                  <a:pt x="1815" y="16200"/>
                </a:lnTo>
                <a:lnTo>
                  <a:pt x="2541" y="16200"/>
                </a:lnTo>
                <a:lnTo>
                  <a:pt x="2541" y="16971"/>
                </a:lnTo>
                <a:lnTo>
                  <a:pt x="2360" y="17164"/>
                </a:lnTo>
                <a:lnTo>
                  <a:pt x="2360" y="17550"/>
                </a:lnTo>
                <a:lnTo>
                  <a:pt x="2178" y="17550"/>
                </a:lnTo>
                <a:lnTo>
                  <a:pt x="1997" y="17743"/>
                </a:lnTo>
                <a:lnTo>
                  <a:pt x="1815" y="17743"/>
                </a:lnTo>
                <a:lnTo>
                  <a:pt x="1815" y="17936"/>
                </a:lnTo>
                <a:lnTo>
                  <a:pt x="1634" y="17936"/>
                </a:lnTo>
                <a:lnTo>
                  <a:pt x="1634" y="18514"/>
                </a:lnTo>
                <a:lnTo>
                  <a:pt x="1815" y="18707"/>
                </a:lnTo>
                <a:lnTo>
                  <a:pt x="1815" y="18900"/>
                </a:lnTo>
                <a:lnTo>
                  <a:pt x="2178" y="19286"/>
                </a:lnTo>
                <a:lnTo>
                  <a:pt x="2360" y="19671"/>
                </a:lnTo>
                <a:lnTo>
                  <a:pt x="3449" y="20829"/>
                </a:lnTo>
                <a:lnTo>
                  <a:pt x="3812" y="21021"/>
                </a:lnTo>
                <a:lnTo>
                  <a:pt x="3812" y="21214"/>
                </a:lnTo>
                <a:lnTo>
                  <a:pt x="3993" y="21214"/>
                </a:lnTo>
                <a:lnTo>
                  <a:pt x="4175" y="21407"/>
                </a:lnTo>
                <a:lnTo>
                  <a:pt x="4901" y="21407"/>
                </a:lnTo>
                <a:lnTo>
                  <a:pt x="5082" y="21600"/>
                </a:lnTo>
                <a:lnTo>
                  <a:pt x="5264" y="21600"/>
                </a:lnTo>
                <a:lnTo>
                  <a:pt x="5445" y="21407"/>
                </a:lnTo>
                <a:lnTo>
                  <a:pt x="5808" y="21407"/>
                </a:lnTo>
                <a:lnTo>
                  <a:pt x="5990" y="21214"/>
                </a:lnTo>
                <a:lnTo>
                  <a:pt x="6171" y="21214"/>
                </a:lnTo>
                <a:lnTo>
                  <a:pt x="6716" y="20636"/>
                </a:lnTo>
                <a:lnTo>
                  <a:pt x="6897" y="20250"/>
                </a:lnTo>
                <a:lnTo>
                  <a:pt x="6897" y="20057"/>
                </a:lnTo>
                <a:lnTo>
                  <a:pt x="7079" y="20057"/>
                </a:lnTo>
                <a:lnTo>
                  <a:pt x="7079" y="19864"/>
                </a:lnTo>
                <a:lnTo>
                  <a:pt x="7261" y="19864"/>
                </a:lnTo>
                <a:lnTo>
                  <a:pt x="7261" y="19671"/>
                </a:lnTo>
                <a:lnTo>
                  <a:pt x="7805" y="19671"/>
                </a:lnTo>
                <a:lnTo>
                  <a:pt x="7987" y="19479"/>
                </a:lnTo>
                <a:lnTo>
                  <a:pt x="8531" y="19479"/>
                </a:lnTo>
                <a:lnTo>
                  <a:pt x="8894" y="19671"/>
                </a:lnTo>
                <a:lnTo>
                  <a:pt x="9439" y="19671"/>
                </a:lnTo>
                <a:lnTo>
                  <a:pt x="9620" y="19864"/>
                </a:lnTo>
                <a:lnTo>
                  <a:pt x="9983" y="19864"/>
                </a:lnTo>
                <a:lnTo>
                  <a:pt x="9983" y="20250"/>
                </a:lnTo>
                <a:lnTo>
                  <a:pt x="10165" y="20443"/>
                </a:lnTo>
                <a:lnTo>
                  <a:pt x="10528" y="20443"/>
                </a:lnTo>
                <a:lnTo>
                  <a:pt x="10709" y="20250"/>
                </a:lnTo>
                <a:lnTo>
                  <a:pt x="10891" y="20250"/>
                </a:lnTo>
                <a:lnTo>
                  <a:pt x="11254" y="20057"/>
                </a:lnTo>
                <a:lnTo>
                  <a:pt x="11617" y="19671"/>
                </a:lnTo>
                <a:lnTo>
                  <a:pt x="11798" y="19671"/>
                </a:lnTo>
                <a:lnTo>
                  <a:pt x="12161" y="19286"/>
                </a:lnTo>
                <a:lnTo>
                  <a:pt x="12343" y="19286"/>
                </a:lnTo>
                <a:lnTo>
                  <a:pt x="12343" y="19093"/>
                </a:lnTo>
                <a:lnTo>
                  <a:pt x="13432" y="19093"/>
                </a:lnTo>
                <a:lnTo>
                  <a:pt x="13795" y="18900"/>
                </a:lnTo>
                <a:lnTo>
                  <a:pt x="14339" y="18900"/>
                </a:lnTo>
                <a:lnTo>
                  <a:pt x="14521" y="18707"/>
                </a:lnTo>
                <a:lnTo>
                  <a:pt x="14884" y="18514"/>
                </a:lnTo>
                <a:lnTo>
                  <a:pt x="15066" y="18321"/>
                </a:lnTo>
                <a:lnTo>
                  <a:pt x="15247" y="18321"/>
                </a:lnTo>
                <a:lnTo>
                  <a:pt x="15429" y="18129"/>
                </a:lnTo>
                <a:lnTo>
                  <a:pt x="15429" y="17936"/>
                </a:lnTo>
                <a:lnTo>
                  <a:pt x="15610" y="17743"/>
                </a:lnTo>
                <a:lnTo>
                  <a:pt x="15610" y="17550"/>
                </a:lnTo>
                <a:lnTo>
                  <a:pt x="15792" y="17164"/>
                </a:lnTo>
                <a:lnTo>
                  <a:pt x="15973" y="16971"/>
                </a:lnTo>
                <a:lnTo>
                  <a:pt x="15973" y="16779"/>
                </a:lnTo>
                <a:lnTo>
                  <a:pt x="16155" y="16586"/>
                </a:lnTo>
                <a:lnTo>
                  <a:pt x="16155" y="16393"/>
                </a:lnTo>
                <a:lnTo>
                  <a:pt x="16336" y="16393"/>
                </a:lnTo>
                <a:lnTo>
                  <a:pt x="16336" y="16200"/>
                </a:lnTo>
                <a:lnTo>
                  <a:pt x="16518" y="16007"/>
                </a:lnTo>
                <a:lnTo>
                  <a:pt x="16699" y="16007"/>
                </a:lnTo>
                <a:lnTo>
                  <a:pt x="16881" y="15814"/>
                </a:lnTo>
                <a:lnTo>
                  <a:pt x="17244" y="15621"/>
                </a:lnTo>
                <a:lnTo>
                  <a:pt x="17425" y="15621"/>
                </a:lnTo>
                <a:lnTo>
                  <a:pt x="17425" y="15429"/>
                </a:lnTo>
                <a:lnTo>
                  <a:pt x="17970" y="15043"/>
                </a:lnTo>
                <a:lnTo>
                  <a:pt x="18333" y="14657"/>
                </a:lnTo>
                <a:lnTo>
                  <a:pt x="18696" y="14464"/>
                </a:lnTo>
                <a:lnTo>
                  <a:pt x="19059" y="14079"/>
                </a:lnTo>
                <a:lnTo>
                  <a:pt x="19059" y="13886"/>
                </a:lnTo>
                <a:lnTo>
                  <a:pt x="19240" y="13693"/>
                </a:lnTo>
                <a:lnTo>
                  <a:pt x="19240" y="13114"/>
                </a:lnTo>
                <a:lnTo>
                  <a:pt x="19422" y="12536"/>
                </a:lnTo>
                <a:lnTo>
                  <a:pt x="19422" y="11957"/>
                </a:lnTo>
                <a:lnTo>
                  <a:pt x="19603" y="11571"/>
                </a:lnTo>
                <a:lnTo>
                  <a:pt x="19603" y="11186"/>
                </a:lnTo>
                <a:lnTo>
                  <a:pt x="19785" y="10993"/>
                </a:lnTo>
                <a:lnTo>
                  <a:pt x="19785" y="10800"/>
                </a:lnTo>
                <a:lnTo>
                  <a:pt x="20692" y="10800"/>
                </a:lnTo>
                <a:lnTo>
                  <a:pt x="20692" y="10607"/>
                </a:lnTo>
                <a:lnTo>
                  <a:pt x="20874" y="10607"/>
                </a:lnTo>
                <a:lnTo>
                  <a:pt x="21055" y="10414"/>
                </a:lnTo>
                <a:lnTo>
                  <a:pt x="21055" y="10221"/>
                </a:lnTo>
                <a:lnTo>
                  <a:pt x="21418" y="9836"/>
                </a:lnTo>
                <a:lnTo>
                  <a:pt x="21600" y="9257"/>
                </a:lnTo>
                <a:lnTo>
                  <a:pt x="21600" y="9064"/>
                </a:lnTo>
                <a:lnTo>
                  <a:pt x="20511" y="8679"/>
                </a:lnTo>
                <a:lnTo>
                  <a:pt x="20511" y="8293"/>
                </a:lnTo>
                <a:lnTo>
                  <a:pt x="20329" y="7907"/>
                </a:lnTo>
                <a:lnTo>
                  <a:pt x="20329" y="7521"/>
                </a:lnTo>
                <a:lnTo>
                  <a:pt x="20148" y="7329"/>
                </a:lnTo>
                <a:lnTo>
                  <a:pt x="19785" y="6557"/>
                </a:lnTo>
                <a:lnTo>
                  <a:pt x="19785" y="964"/>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26" name="Freeform 430"/>
          <p:cNvSpPr/>
          <p:nvPr/>
        </p:nvSpPr>
        <p:spPr>
          <a:xfrm>
            <a:off x="7392790" y="5148726"/>
            <a:ext cx="267440" cy="416935"/>
          </a:xfrm>
          <a:custGeom>
            <a:avLst/>
            <a:gdLst/>
            <a:ahLst/>
            <a:cxnLst>
              <a:cxn ang="0">
                <a:pos x="wd2" y="hd2"/>
              </a:cxn>
              <a:cxn ang="5400000">
                <a:pos x="wd2" y="hd2"/>
              </a:cxn>
              <a:cxn ang="10800000">
                <a:pos x="wd2" y="hd2"/>
              </a:cxn>
              <a:cxn ang="16200000">
                <a:pos x="wd2" y="hd2"/>
              </a:cxn>
            </a:cxnLst>
            <a:rect l="0" t="0" r="r" b="b"/>
            <a:pathLst>
              <a:path w="21600" h="21600" extrusionOk="0">
                <a:moveTo>
                  <a:pt x="5049" y="21600"/>
                </a:moveTo>
                <a:lnTo>
                  <a:pt x="3647" y="21302"/>
                </a:lnTo>
                <a:lnTo>
                  <a:pt x="3366" y="21004"/>
                </a:lnTo>
                <a:lnTo>
                  <a:pt x="3366" y="20706"/>
                </a:lnTo>
                <a:lnTo>
                  <a:pt x="3086" y="20408"/>
                </a:lnTo>
                <a:lnTo>
                  <a:pt x="2805" y="20259"/>
                </a:lnTo>
                <a:lnTo>
                  <a:pt x="2244" y="19663"/>
                </a:lnTo>
                <a:lnTo>
                  <a:pt x="2244" y="19217"/>
                </a:lnTo>
                <a:lnTo>
                  <a:pt x="2525" y="18472"/>
                </a:lnTo>
                <a:lnTo>
                  <a:pt x="2525" y="14897"/>
                </a:lnTo>
                <a:lnTo>
                  <a:pt x="2805" y="14748"/>
                </a:lnTo>
                <a:lnTo>
                  <a:pt x="2805" y="14450"/>
                </a:lnTo>
                <a:lnTo>
                  <a:pt x="3086" y="14450"/>
                </a:lnTo>
                <a:lnTo>
                  <a:pt x="3366" y="14301"/>
                </a:lnTo>
                <a:lnTo>
                  <a:pt x="3647" y="14301"/>
                </a:lnTo>
                <a:lnTo>
                  <a:pt x="3927" y="14152"/>
                </a:lnTo>
                <a:lnTo>
                  <a:pt x="3927" y="14003"/>
                </a:lnTo>
                <a:lnTo>
                  <a:pt x="4208" y="13854"/>
                </a:lnTo>
                <a:lnTo>
                  <a:pt x="3927" y="13556"/>
                </a:lnTo>
                <a:lnTo>
                  <a:pt x="3927" y="12662"/>
                </a:lnTo>
                <a:lnTo>
                  <a:pt x="4488" y="12364"/>
                </a:lnTo>
                <a:lnTo>
                  <a:pt x="5049" y="12364"/>
                </a:lnTo>
                <a:lnTo>
                  <a:pt x="5049" y="12215"/>
                </a:lnTo>
                <a:lnTo>
                  <a:pt x="5330" y="12215"/>
                </a:lnTo>
                <a:lnTo>
                  <a:pt x="5330" y="12066"/>
                </a:lnTo>
                <a:lnTo>
                  <a:pt x="5610" y="11917"/>
                </a:lnTo>
                <a:lnTo>
                  <a:pt x="5891" y="11917"/>
                </a:lnTo>
                <a:lnTo>
                  <a:pt x="5891" y="11470"/>
                </a:lnTo>
                <a:lnTo>
                  <a:pt x="5610" y="11321"/>
                </a:lnTo>
                <a:lnTo>
                  <a:pt x="5610" y="11172"/>
                </a:lnTo>
                <a:lnTo>
                  <a:pt x="5330" y="10874"/>
                </a:lnTo>
                <a:lnTo>
                  <a:pt x="5330" y="10726"/>
                </a:lnTo>
                <a:lnTo>
                  <a:pt x="5049" y="10726"/>
                </a:lnTo>
                <a:lnTo>
                  <a:pt x="5049" y="9683"/>
                </a:lnTo>
                <a:lnTo>
                  <a:pt x="5330" y="9534"/>
                </a:lnTo>
                <a:lnTo>
                  <a:pt x="5330" y="9087"/>
                </a:lnTo>
                <a:lnTo>
                  <a:pt x="5610" y="8938"/>
                </a:lnTo>
                <a:lnTo>
                  <a:pt x="5610" y="8789"/>
                </a:lnTo>
                <a:lnTo>
                  <a:pt x="5891" y="8491"/>
                </a:lnTo>
                <a:lnTo>
                  <a:pt x="5891" y="8342"/>
                </a:lnTo>
                <a:lnTo>
                  <a:pt x="5610" y="8193"/>
                </a:lnTo>
                <a:lnTo>
                  <a:pt x="5610" y="7895"/>
                </a:lnTo>
                <a:lnTo>
                  <a:pt x="5330" y="7746"/>
                </a:lnTo>
                <a:lnTo>
                  <a:pt x="5330" y="7597"/>
                </a:lnTo>
                <a:lnTo>
                  <a:pt x="5049" y="7448"/>
                </a:lnTo>
                <a:lnTo>
                  <a:pt x="4769" y="7448"/>
                </a:lnTo>
                <a:lnTo>
                  <a:pt x="4769" y="7299"/>
                </a:lnTo>
                <a:lnTo>
                  <a:pt x="4488" y="7299"/>
                </a:lnTo>
                <a:lnTo>
                  <a:pt x="4208" y="7150"/>
                </a:lnTo>
                <a:lnTo>
                  <a:pt x="1964" y="7150"/>
                </a:lnTo>
                <a:lnTo>
                  <a:pt x="1964" y="7001"/>
                </a:lnTo>
                <a:lnTo>
                  <a:pt x="1683" y="7001"/>
                </a:lnTo>
                <a:lnTo>
                  <a:pt x="1683" y="6852"/>
                </a:lnTo>
                <a:lnTo>
                  <a:pt x="1403" y="6703"/>
                </a:lnTo>
                <a:lnTo>
                  <a:pt x="1403" y="6554"/>
                </a:lnTo>
                <a:lnTo>
                  <a:pt x="1122" y="6554"/>
                </a:lnTo>
                <a:lnTo>
                  <a:pt x="1122" y="6257"/>
                </a:lnTo>
                <a:lnTo>
                  <a:pt x="842" y="6257"/>
                </a:lnTo>
                <a:lnTo>
                  <a:pt x="842" y="6108"/>
                </a:lnTo>
                <a:lnTo>
                  <a:pt x="0" y="6108"/>
                </a:lnTo>
                <a:lnTo>
                  <a:pt x="561" y="5959"/>
                </a:lnTo>
                <a:lnTo>
                  <a:pt x="1964" y="5959"/>
                </a:lnTo>
                <a:lnTo>
                  <a:pt x="2525" y="5810"/>
                </a:lnTo>
                <a:lnTo>
                  <a:pt x="3086" y="5810"/>
                </a:lnTo>
                <a:lnTo>
                  <a:pt x="3647" y="5512"/>
                </a:lnTo>
                <a:lnTo>
                  <a:pt x="3647" y="5065"/>
                </a:lnTo>
                <a:lnTo>
                  <a:pt x="3927" y="5065"/>
                </a:lnTo>
                <a:lnTo>
                  <a:pt x="3927" y="4916"/>
                </a:lnTo>
                <a:lnTo>
                  <a:pt x="4208" y="4767"/>
                </a:lnTo>
                <a:lnTo>
                  <a:pt x="4488" y="4767"/>
                </a:lnTo>
                <a:lnTo>
                  <a:pt x="4769" y="4618"/>
                </a:lnTo>
                <a:lnTo>
                  <a:pt x="5610" y="4618"/>
                </a:lnTo>
                <a:lnTo>
                  <a:pt x="6171" y="4767"/>
                </a:lnTo>
                <a:lnTo>
                  <a:pt x="6732" y="4767"/>
                </a:lnTo>
                <a:lnTo>
                  <a:pt x="7013" y="4916"/>
                </a:lnTo>
                <a:lnTo>
                  <a:pt x="7574" y="4916"/>
                </a:lnTo>
                <a:lnTo>
                  <a:pt x="7855" y="5065"/>
                </a:lnTo>
                <a:lnTo>
                  <a:pt x="8696" y="5065"/>
                </a:lnTo>
                <a:lnTo>
                  <a:pt x="8696" y="5959"/>
                </a:lnTo>
                <a:lnTo>
                  <a:pt x="8416" y="6108"/>
                </a:lnTo>
                <a:lnTo>
                  <a:pt x="8416" y="6257"/>
                </a:lnTo>
                <a:lnTo>
                  <a:pt x="8135" y="6554"/>
                </a:lnTo>
                <a:lnTo>
                  <a:pt x="8135" y="6703"/>
                </a:lnTo>
                <a:lnTo>
                  <a:pt x="7855" y="6852"/>
                </a:lnTo>
                <a:lnTo>
                  <a:pt x="7855" y="7150"/>
                </a:lnTo>
                <a:lnTo>
                  <a:pt x="8135" y="7150"/>
                </a:lnTo>
                <a:lnTo>
                  <a:pt x="8135" y="7448"/>
                </a:lnTo>
                <a:lnTo>
                  <a:pt x="8416" y="7448"/>
                </a:lnTo>
                <a:lnTo>
                  <a:pt x="8696" y="7597"/>
                </a:lnTo>
                <a:lnTo>
                  <a:pt x="9538" y="7597"/>
                </a:lnTo>
                <a:lnTo>
                  <a:pt x="9818" y="7448"/>
                </a:lnTo>
                <a:lnTo>
                  <a:pt x="10379" y="7448"/>
                </a:lnTo>
                <a:lnTo>
                  <a:pt x="10379" y="7001"/>
                </a:lnTo>
                <a:lnTo>
                  <a:pt x="10660" y="6852"/>
                </a:lnTo>
                <a:lnTo>
                  <a:pt x="10660" y="6703"/>
                </a:lnTo>
                <a:lnTo>
                  <a:pt x="10940" y="6554"/>
                </a:lnTo>
                <a:lnTo>
                  <a:pt x="11501" y="6406"/>
                </a:lnTo>
                <a:lnTo>
                  <a:pt x="11782" y="6406"/>
                </a:lnTo>
                <a:lnTo>
                  <a:pt x="11782" y="6257"/>
                </a:lnTo>
                <a:lnTo>
                  <a:pt x="12062" y="6257"/>
                </a:lnTo>
                <a:lnTo>
                  <a:pt x="12062" y="5661"/>
                </a:lnTo>
                <a:lnTo>
                  <a:pt x="11782" y="5363"/>
                </a:lnTo>
                <a:lnTo>
                  <a:pt x="11782" y="4916"/>
                </a:lnTo>
                <a:lnTo>
                  <a:pt x="11221" y="4618"/>
                </a:lnTo>
                <a:lnTo>
                  <a:pt x="11221" y="4469"/>
                </a:lnTo>
                <a:lnTo>
                  <a:pt x="10940" y="4171"/>
                </a:lnTo>
                <a:lnTo>
                  <a:pt x="10660" y="4022"/>
                </a:lnTo>
                <a:lnTo>
                  <a:pt x="10379" y="3724"/>
                </a:lnTo>
                <a:lnTo>
                  <a:pt x="9257" y="3128"/>
                </a:lnTo>
                <a:lnTo>
                  <a:pt x="9257" y="2979"/>
                </a:lnTo>
                <a:lnTo>
                  <a:pt x="8977" y="2979"/>
                </a:lnTo>
                <a:lnTo>
                  <a:pt x="8977" y="2234"/>
                </a:lnTo>
                <a:lnTo>
                  <a:pt x="9257" y="2086"/>
                </a:lnTo>
                <a:lnTo>
                  <a:pt x="9257" y="1788"/>
                </a:lnTo>
                <a:lnTo>
                  <a:pt x="9538" y="1490"/>
                </a:lnTo>
                <a:lnTo>
                  <a:pt x="9538" y="447"/>
                </a:lnTo>
                <a:lnTo>
                  <a:pt x="9257" y="0"/>
                </a:lnTo>
                <a:lnTo>
                  <a:pt x="9538" y="149"/>
                </a:lnTo>
                <a:lnTo>
                  <a:pt x="10099" y="298"/>
                </a:lnTo>
                <a:lnTo>
                  <a:pt x="10940" y="745"/>
                </a:lnTo>
                <a:lnTo>
                  <a:pt x="10940" y="894"/>
                </a:lnTo>
                <a:lnTo>
                  <a:pt x="11221" y="1043"/>
                </a:lnTo>
                <a:lnTo>
                  <a:pt x="11221" y="1341"/>
                </a:lnTo>
                <a:lnTo>
                  <a:pt x="11501" y="1341"/>
                </a:lnTo>
                <a:lnTo>
                  <a:pt x="11782" y="1490"/>
                </a:lnTo>
                <a:lnTo>
                  <a:pt x="12062" y="1490"/>
                </a:lnTo>
                <a:lnTo>
                  <a:pt x="12343" y="1639"/>
                </a:lnTo>
                <a:lnTo>
                  <a:pt x="15429" y="1639"/>
                </a:lnTo>
                <a:lnTo>
                  <a:pt x="15429" y="1490"/>
                </a:lnTo>
                <a:lnTo>
                  <a:pt x="15709" y="1490"/>
                </a:lnTo>
                <a:lnTo>
                  <a:pt x="15709" y="1043"/>
                </a:lnTo>
                <a:lnTo>
                  <a:pt x="15990" y="894"/>
                </a:lnTo>
                <a:lnTo>
                  <a:pt x="15990" y="745"/>
                </a:lnTo>
                <a:lnTo>
                  <a:pt x="16831" y="745"/>
                </a:lnTo>
                <a:lnTo>
                  <a:pt x="17112" y="894"/>
                </a:lnTo>
                <a:lnTo>
                  <a:pt x="18234" y="894"/>
                </a:lnTo>
                <a:lnTo>
                  <a:pt x="18234" y="745"/>
                </a:lnTo>
                <a:lnTo>
                  <a:pt x="18514" y="745"/>
                </a:lnTo>
                <a:lnTo>
                  <a:pt x="18514" y="447"/>
                </a:lnTo>
                <a:lnTo>
                  <a:pt x="18795" y="447"/>
                </a:lnTo>
                <a:lnTo>
                  <a:pt x="18795" y="298"/>
                </a:lnTo>
                <a:lnTo>
                  <a:pt x="19356" y="298"/>
                </a:lnTo>
                <a:lnTo>
                  <a:pt x="19636" y="149"/>
                </a:lnTo>
                <a:lnTo>
                  <a:pt x="21039" y="149"/>
                </a:lnTo>
                <a:lnTo>
                  <a:pt x="21039" y="2234"/>
                </a:lnTo>
                <a:lnTo>
                  <a:pt x="21319" y="2681"/>
                </a:lnTo>
                <a:lnTo>
                  <a:pt x="21319" y="4320"/>
                </a:lnTo>
                <a:lnTo>
                  <a:pt x="21600" y="4916"/>
                </a:lnTo>
                <a:lnTo>
                  <a:pt x="21600" y="5363"/>
                </a:lnTo>
                <a:lnTo>
                  <a:pt x="21319" y="5661"/>
                </a:lnTo>
                <a:lnTo>
                  <a:pt x="21319" y="6108"/>
                </a:lnTo>
                <a:lnTo>
                  <a:pt x="21039" y="6257"/>
                </a:lnTo>
                <a:lnTo>
                  <a:pt x="21039" y="6406"/>
                </a:lnTo>
                <a:lnTo>
                  <a:pt x="19917" y="7001"/>
                </a:lnTo>
                <a:lnTo>
                  <a:pt x="19917" y="7150"/>
                </a:lnTo>
                <a:lnTo>
                  <a:pt x="19636" y="7150"/>
                </a:lnTo>
                <a:lnTo>
                  <a:pt x="19636" y="7597"/>
                </a:lnTo>
                <a:lnTo>
                  <a:pt x="19356" y="7746"/>
                </a:lnTo>
                <a:lnTo>
                  <a:pt x="19075" y="7746"/>
                </a:lnTo>
                <a:lnTo>
                  <a:pt x="18795" y="7895"/>
                </a:lnTo>
                <a:lnTo>
                  <a:pt x="16270" y="7895"/>
                </a:lnTo>
                <a:lnTo>
                  <a:pt x="15990" y="8044"/>
                </a:lnTo>
                <a:lnTo>
                  <a:pt x="15990" y="8491"/>
                </a:lnTo>
                <a:lnTo>
                  <a:pt x="15709" y="8491"/>
                </a:lnTo>
                <a:lnTo>
                  <a:pt x="15709" y="8640"/>
                </a:lnTo>
                <a:lnTo>
                  <a:pt x="15148" y="8640"/>
                </a:lnTo>
                <a:lnTo>
                  <a:pt x="14587" y="8789"/>
                </a:lnTo>
                <a:lnTo>
                  <a:pt x="14306" y="8789"/>
                </a:lnTo>
                <a:lnTo>
                  <a:pt x="14306" y="8938"/>
                </a:lnTo>
                <a:lnTo>
                  <a:pt x="14026" y="8938"/>
                </a:lnTo>
                <a:lnTo>
                  <a:pt x="13745" y="9087"/>
                </a:lnTo>
                <a:lnTo>
                  <a:pt x="13745" y="9236"/>
                </a:lnTo>
                <a:lnTo>
                  <a:pt x="13465" y="9236"/>
                </a:lnTo>
                <a:lnTo>
                  <a:pt x="13465" y="10428"/>
                </a:lnTo>
                <a:lnTo>
                  <a:pt x="13184" y="10428"/>
                </a:lnTo>
                <a:lnTo>
                  <a:pt x="13184" y="10577"/>
                </a:lnTo>
                <a:lnTo>
                  <a:pt x="12343" y="10577"/>
                </a:lnTo>
                <a:lnTo>
                  <a:pt x="12062" y="10726"/>
                </a:lnTo>
                <a:lnTo>
                  <a:pt x="11501" y="10726"/>
                </a:lnTo>
                <a:lnTo>
                  <a:pt x="11221" y="10874"/>
                </a:lnTo>
                <a:lnTo>
                  <a:pt x="10940" y="10874"/>
                </a:lnTo>
                <a:lnTo>
                  <a:pt x="10660" y="11023"/>
                </a:lnTo>
                <a:lnTo>
                  <a:pt x="10660" y="11172"/>
                </a:lnTo>
                <a:lnTo>
                  <a:pt x="10379" y="11172"/>
                </a:lnTo>
                <a:lnTo>
                  <a:pt x="10379" y="11321"/>
                </a:lnTo>
                <a:lnTo>
                  <a:pt x="10099" y="11470"/>
                </a:lnTo>
                <a:lnTo>
                  <a:pt x="10099" y="11619"/>
                </a:lnTo>
                <a:lnTo>
                  <a:pt x="9818" y="11768"/>
                </a:lnTo>
                <a:lnTo>
                  <a:pt x="9818" y="12364"/>
                </a:lnTo>
                <a:lnTo>
                  <a:pt x="9538" y="12662"/>
                </a:lnTo>
                <a:lnTo>
                  <a:pt x="9538" y="14003"/>
                </a:lnTo>
                <a:lnTo>
                  <a:pt x="10099" y="14301"/>
                </a:lnTo>
                <a:lnTo>
                  <a:pt x="10379" y="14301"/>
                </a:lnTo>
                <a:lnTo>
                  <a:pt x="10379" y="17578"/>
                </a:lnTo>
                <a:lnTo>
                  <a:pt x="9818" y="17578"/>
                </a:lnTo>
                <a:lnTo>
                  <a:pt x="9538" y="17727"/>
                </a:lnTo>
                <a:lnTo>
                  <a:pt x="9538" y="18174"/>
                </a:lnTo>
                <a:lnTo>
                  <a:pt x="7855" y="18174"/>
                </a:lnTo>
                <a:lnTo>
                  <a:pt x="7855" y="18323"/>
                </a:lnTo>
                <a:lnTo>
                  <a:pt x="7574" y="18472"/>
                </a:lnTo>
                <a:lnTo>
                  <a:pt x="5891" y="18472"/>
                </a:lnTo>
                <a:lnTo>
                  <a:pt x="5610" y="18621"/>
                </a:lnTo>
                <a:lnTo>
                  <a:pt x="5610" y="21004"/>
                </a:lnTo>
                <a:lnTo>
                  <a:pt x="5330" y="21153"/>
                </a:lnTo>
                <a:lnTo>
                  <a:pt x="5330" y="21302"/>
                </a:lnTo>
                <a:lnTo>
                  <a:pt x="5049" y="216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27" name="Freeform 431"/>
          <p:cNvSpPr/>
          <p:nvPr/>
        </p:nvSpPr>
        <p:spPr>
          <a:xfrm>
            <a:off x="7392790" y="5148726"/>
            <a:ext cx="267440" cy="416935"/>
          </a:xfrm>
          <a:custGeom>
            <a:avLst/>
            <a:gdLst/>
            <a:ahLst/>
            <a:cxnLst>
              <a:cxn ang="0">
                <a:pos x="wd2" y="hd2"/>
              </a:cxn>
              <a:cxn ang="5400000">
                <a:pos x="wd2" y="hd2"/>
              </a:cxn>
              <a:cxn ang="10800000">
                <a:pos x="wd2" y="hd2"/>
              </a:cxn>
              <a:cxn ang="16200000">
                <a:pos x="wd2" y="hd2"/>
              </a:cxn>
            </a:cxnLst>
            <a:rect l="0" t="0" r="r" b="b"/>
            <a:pathLst>
              <a:path w="21600" h="21600" extrusionOk="0">
                <a:moveTo>
                  <a:pt x="5049" y="21600"/>
                </a:moveTo>
                <a:lnTo>
                  <a:pt x="3647" y="21302"/>
                </a:lnTo>
                <a:lnTo>
                  <a:pt x="3366" y="21004"/>
                </a:lnTo>
                <a:lnTo>
                  <a:pt x="3366" y="20706"/>
                </a:lnTo>
                <a:lnTo>
                  <a:pt x="3086" y="20408"/>
                </a:lnTo>
                <a:lnTo>
                  <a:pt x="2805" y="20259"/>
                </a:lnTo>
                <a:lnTo>
                  <a:pt x="2244" y="19663"/>
                </a:lnTo>
                <a:lnTo>
                  <a:pt x="2244" y="19217"/>
                </a:lnTo>
                <a:lnTo>
                  <a:pt x="2525" y="18472"/>
                </a:lnTo>
                <a:lnTo>
                  <a:pt x="2525" y="14897"/>
                </a:lnTo>
                <a:lnTo>
                  <a:pt x="2805" y="14748"/>
                </a:lnTo>
                <a:lnTo>
                  <a:pt x="2805" y="14450"/>
                </a:lnTo>
                <a:lnTo>
                  <a:pt x="3086" y="14450"/>
                </a:lnTo>
                <a:lnTo>
                  <a:pt x="3366" y="14301"/>
                </a:lnTo>
                <a:lnTo>
                  <a:pt x="3647" y="14301"/>
                </a:lnTo>
                <a:lnTo>
                  <a:pt x="3927" y="14152"/>
                </a:lnTo>
                <a:lnTo>
                  <a:pt x="3927" y="14003"/>
                </a:lnTo>
                <a:lnTo>
                  <a:pt x="4208" y="13854"/>
                </a:lnTo>
                <a:lnTo>
                  <a:pt x="3927" y="13556"/>
                </a:lnTo>
                <a:lnTo>
                  <a:pt x="3927" y="12662"/>
                </a:lnTo>
                <a:lnTo>
                  <a:pt x="4488" y="12364"/>
                </a:lnTo>
                <a:lnTo>
                  <a:pt x="5049" y="12364"/>
                </a:lnTo>
                <a:lnTo>
                  <a:pt x="5049" y="12215"/>
                </a:lnTo>
                <a:lnTo>
                  <a:pt x="5330" y="12215"/>
                </a:lnTo>
                <a:lnTo>
                  <a:pt x="5330" y="12066"/>
                </a:lnTo>
                <a:lnTo>
                  <a:pt x="5610" y="11917"/>
                </a:lnTo>
                <a:lnTo>
                  <a:pt x="5891" y="11917"/>
                </a:lnTo>
                <a:lnTo>
                  <a:pt x="5891" y="11470"/>
                </a:lnTo>
                <a:lnTo>
                  <a:pt x="5610" y="11321"/>
                </a:lnTo>
                <a:lnTo>
                  <a:pt x="5610" y="11172"/>
                </a:lnTo>
                <a:lnTo>
                  <a:pt x="5330" y="10874"/>
                </a:lnTo>
                <a:lnTo>
                  <a:pt x="5330" y="10726"/>
                </a:lnTo>
                <a:lnTo>
                  <a:pt x="5049" y="10726"/>
                </a:lnTo>
                <a:lnTo>
                  <a:pt x="5049" y="9683"/>
                </a:lnTo>
                <a:lnTo>
                  <a:pt x="5330" y="9534"/>
                </a:lnTo>
                <a:lnTo>
                  <a:pt x="5330" y="9087"/>
                </a:lnTo>
                <a:lnTo>
                  <a:pt x="5610" y="8938"/>
                </a:lnTo>
                <a:lnTo>
                  <a:pt x="5610" y="8789"/>
                </a:lnTo>
                <a:lnTo>
                  <a:pt x="5891" y="8491"/>
                </a:lnTo>
                <a:lnTo>
                  <a:pt x="5891" y="8342"/>
                </a:lnTo>
                <a:lnTo>
                  <a:pt x="5610" y="8193"/>
                </a:lnTo>
                <a:lnTo>
                  <a:pt x="5610" y="7895"/>
                </a:lnTo>
                <a:lnTo>
                  <a:pt x="5330" y="7746"/>
                </a:lnTo>
                <a:lnTo>
                  <a:pt x="5330" y="7597"/>
                </a:lnTo>
                <a:lnTo>
                  <a:pt x="5049" y="7448"/>
                </a:lnTo>
                <a:lnTo>
                  <a:pt x="4769" y="7448"/>
                </a:lnTo>
                <a:lnTo>
                  <a:pt x="4769" y="7299"/>
                </a:lnTo>
                <a:lnTo>
                  <a:pt x="4488" y="7299"/>
                </a:lnTo>
                <a:lnTo>
                  <a:pt x="4208" y="7150"/>
                </a:lnTo>
                <a:lnTo>
                  <a:pt x="1964" y="7150"/>
                </a:lnTo>
                <a:lnTo>
                  <a:pt x="1964" y="7001"/>
                </a:lnTo>
                <a:lnTo>
                  <a:pt x="1683" y="7001"/>
                </a:lnTo>
                <a:lnTo>
                  <a:pt x="1683" y="6852"/>
                </a:lnTo>
                <a:lnTo>
                  <a:pt x="1403" y="6703"/>
                </a:lnTo>
                <a:lnTo>
                  <a:pt x="1403" y="6554"/>
                </a:lnTo>
                <a:lnTo>
                  <a:pt x="1122" y="6554"/>
                </a:lnTo>
                <a:lnTo>
                  <a:pt x="1122" y="6257"/>
                </a:lnTo>
                <a:lnTo>
                  <a:pt x="842" y="6257"/>
                </a:lnTo>
                <a:lnTo>
                  <a:pt x="842" y="6108"/>
                </a:lnTo>
                <a:lnTo>
                  <a:pt x="0" y="6108"/>
                </a:lnTo>
                <a:lnTo>
                  <a:pt x="561" y="5959"/>
                </a:lnTo>
                <a:lnTo>
                  <a:pt x="1964" y="5959"/>
                </a:lnTo>
                <a:lnTo>
                  <a:pt x="2525" y="5810"/>
                </a:lnTo>
                <a:lnTo>
                  <a:pt x="3086" y="5810"/>
                </a:lnTo>
                <a:lnTo>
                  <a:pt x="3647" y="5512"/>
                </a:lnTo>
                <a:lnTo>
                  <a:pt x="3647" y="5065"/>
                </a:lnTo>
                <a:lnTo>
                  <a:pt x="3927" y="5065"/>
                </a:lnTo>
                <a:lnTo>
                  <a:pt x="3927" y="4916"/>
                </a:lnTo>
                <a:lnTo>
                  <a:pt x="4208" y="4767"/>
                </a:lnTo>
                <a:lnTo>
                  <a:pt x="4488" y="4767"/>
                </a:lnTo>
                <a:lnTo>
                  <a:pt x="4769" y="4618"/>
                </a:lnTo>
                <a:lnTo>
                  <a:pt x="5610" y="4618"/>
                </a:lnTo>
                <a:lnTo>
                  <a:pt x="6171" y="4767"/>
                </a:lnTo>
                <a:lnTo>
                  <a:pt x="6732" y="4767"/>
                </a:lnTo>
                <a:lnTo>
                  <a:pt x="7013" y="4916"/>
                </a:lnTo>
                <a:lnTo>
                  <a:pt x="7574" y="4916"/>
                </a:lnTo>
                <a:lnTo>
                  <a:pt x="7855" y="5065"/>
                </a:lnTo>
                <a:lnTo>
                  <a:pt x="8696" y="5065"/>
                </a:lnTo>
                <a:lnTo>
                  <a:pt x="8696" y="5959"/>
                </a:lnTo>
                <a:lnTo>
                  <a:pt x="8416" y="6108"/>
                </a:lnTo>
                <a:lnTo>
                  <a:pt x="8416" y="6257"/>
                </a:lnTo>
                <a:lnTo>
                  <a:pt x="8135" y="6554"/>
                </a:lnTo>
                <a:lnTo>
                  <a:pt x="8135" y="6703"/>
                </a:lnTo>
                <a:lnTo>
                  <a:pt x="7855" y="6852"/>
                </a:lnTo>
                <a:lnTo>
                  <a:pt x="7855" y="7150"/>
                </a:lnTo>
                <a:lnTo>
                  <a:pt x="8135" y="7150"/>
                </a:lnTo>
                <a:lnTo>
                  <a:pt x="8135" y="7448"/>
                </a:lnTo>
                <a:lnTo>
                  <a:pt x="8416" y="7448"/>
                </a:lnTo>
                <a:lnTo>
                  <a:pt x="8696" y="7597"/>
                </a:lnTo>
                <a:lnTo>
                  <a:pt x="9538" y="7597"/>
                </a:lnTo>
                <a:lnTo>
                  <a:pt x="9818" y="7448"/>
                </a:lnTo>
                <a:lnTo>
                  <a:pt x="10379" y="7448"/>
                </a:lnTo>
                <a:lnTo>
                  <a:pt x="10379" y="7001"/>
                </a:lnTo>
                <a:lnTo>
                  <a:pt x="10660" y="6852"/>
                </a:lnTo>
                <a:lnTo>
                  <a:pt x="10660" y="6703"/>
                </a:lnTo>
                <a:lnTo>
                  <a:pt x="10940" y="6554"/>
                </a:lnTo>
                <a:lnTo>
                  <a:pt x="11501" y="6406"/>
                </a:lnTo>
                <a:lnTo>
                  <a:pt x="11782" y="6406"/>
                </a:lnTo>
                <a:lnTo>
                  <a:pt x="11782" y="6257"/>
                </a:lnTo>
                <a:lnTo>
                  <a:pt x="12062" y="6257"/>
                </a:lnTo>
                <a:lnTo>
                  <a:pt x="12062" y="5661"/>
                </a:lnTo>
                <a:lnTo>
                  <a:pt x="11782" y="5363"/>
                </a:lnTo>
                <a:lnTo>
                  <a:pt x="11782" y="4916"/>
                </a:lnTo>
                <a:lnTo>
                  <a:pt x="11221" y="4618"/>
                </a:lnTo>
                <a:lnTo>
                  <a:pt x="11221" y="4469"/>
                </a:lnTo>
                <a:lnTo>
                  <a:pt x="10940" y="4171"/>
                </a:lnTo>
                <a:lnTo>
                  <a:pt x="10660" y="4022"/>
                </a:lnTo>
                <a:lnTo>
                  <a:pt x="10379" y="3724"/>
                </a:lnTo>
                <a:lnTo>
                  <a:pt x="9257" y="3128"/>
                </a:lnTo>
                <a:lnTo>
                  <a:pt x="9257" y="2979"/>
                </a:lnTo>
                <a:lnTo>
                  <a:pt x="8977" y="2979"/>
                </a:lnTo>
                <a:lnTo>
                  <a:pt x="8977" y="2234"/>
                </a:lnTo>
                <a:lnTo>
                  <a:pt x="9257" y="2086"/>
                </a:lnTo>
                <a:lnTo>
                  <a:pt x="9257" y="1788"/>
                </a:lnTo>
                <a:lnTo>
                  <a:pt x="9538" y="1490"/>
                </a:lnTo>
                <a:lnTo>
                  <a:pt x="9538" y="447"/>
                </a:lnTo>
                <a:lnTo>
                  <a:pt x="9257" y="0"/>
                </a:lnTo>
                <a:lnTo>
                  <a:pt x="9538" y="149"/>
                </a:lnTo>
                <a:lnTo>
                  <a:pt x="10099" y="298"/>
                </a:lnTo>
                <a:lnTo>
                  <a:pt x="10940" y="745"/>
                </a:lnTo>
                <a:lnTo>
                  <a:pt x="10940" y="894"/>
                </a:lnTo>
                <a:lnTo>
                  <a:pt x="11221" y="1043"/>
                </a:lnTo>
                <a:lnTo>
                  <a:pt x="11221" y="1341"/>
                </a:lnTo>
                <a:lnTo>
                  <a:pt x="11501" y="1341"/>
                </a:lnTo>
                <a:lnTo>
                  <a:pt x="11782" y="1490"/>
                </a:lnTo>
                <a:lnTo>
                  <a:pt x="12062" y="1490"/>
                </a:lnTo>
                <a:lnTo>
                  <a:pt x="12343" y="1639"/>
                </a:lnTo>
                <a:lnTo>
                  <a:pt x="15429" y="1639"/>
                </a:lnTo>
                <a:lnTo>
                  <a:pt x="15429" y="1490"/>
                </a:lnTo>
                <a:lnTo>
                  <a:pt x="15709" y="1490"/>
                </a:lnTo>
                <a:lnTo>
                  <a:pt x="15709" y="1043"/>
                </a:lnTo>
                <a:lnTo>
                  <a:pt x="15990" y="894"/>
                </a:lnTo>
                <a:lnTo>
                  <a:pt x="15990" y="745"/>
                </a:lnTo>
                <a:lnTo>
                  <a:pt x="16831" y="745"/>
                </a:lnTo>
                <a:lnTo>
                  <a:pt x="17112" y="894"/>
                </a:lnTo>
                <a:lnTo>
                  <a:pt x="18234" y="894"/>
                </a:lnTo>
                <a:lnTo>
                  <a:pt x="18234" y="745"/>
                </a:lnTo>
                <a:lnTo>
                  <a:pt x="18514" y="745"/>
                </a:lnTo>
                <a:lnTo>
                  <a:pt x="18514" y="447"/>
                </a:lnTo>
                <a:lnTo>
                  <a:pt x="18795" y="447"/>
                </a:lnTo>
                <a:lnTo>
                  <a:pt x="18795" y="298"/>
                </a:lnTo>
                <a:lnTo>
                  <a:pt x="19356" y="298"/>
                </a:lnTo>
                <a:lnTo>
                  <a:pt x="19636" y="149"/>
                </a:lnTo>
                <a:lnTo>
                  <a:pt x="21039" y="149"/>
                </a:lnTo>
                <a:lnTo>
                  <a:pt x="21039" y="2234"/>
                </a:lnTo>
                <a:lnTo>
                  <a:pt x="21319" y="2681"/>
                </a:lnTo>
                <a:lnTo>
                  <a:pt x="21319" y="4320"/>
                </a:lnTo>
                <a:lnTo>
                  <a:pt x="21600" y="4916"/>
                </a:lnTo>
                <a:lnTo>
                  <a:pt x="21600" y="5363"/>
                </a:lnTo>
                <a:lnTo>
                  <a:pt x="21319" y="5661"/>
                </a:lnTo>
                <a:lnTo>
                  <a:pt x="21319" y="6108"/>
                </a:lnTo>
                <a:lnTo>
                  <a:pt x="21039" y="6257"/>
                </a:lnTo>
                <a:lnTo>
                  <a:pt x="21039" y="6406"/>
                </a:lnTo>
                <a:lnTo>
                  <a:pt x="19917" y="7001"/>
                </a:lnTo>
                <a:lnTo>
                  <a:pt x="19917" y="7150"/>
                </a:lnTo>
                <a:lnTo>
                  <a:pt x="19636" y="7150"/>
                </a:lnTo>
                <a:lnTo>
                  <a:pt x="19636" y="7597"/>
                </a:lnTo>
                <a:lnTo>
                  <a:pt x="19356" y="7746"/>
                </a:lnTo>
                <a:lnTo>
                  <a:pt x="19075" y="7746"/>
                </a:lnTo>
                <a:lnTo>
                  <a:pt x="18795" y="7895"/>
                </a:lnTo>
                <a:lnTo>
                  <a:pt x="16270" y="7895"/>
                </a:lnTo>
                <a:lnTo>
                  <a:pt x="15990" y="8044"/>
                </a:lnTo>
                <a:lnTo>
                  <a:pt x="15990" y="8491"/>
                </a:lnTo>
                <a:lnTo>
                  <a:pt x="15709" y="8491"/>
                </a:lnTo>
                <a:lnTo>
                  <a:pt x="15709" y="8640"/>
                </a:lnTo>
                <a:lnTo>
                  <a:pt x="15148" y="8640"/>
                </a:lnTo>
                <a:lnTo>
                  <a:pt x="14587" y="8789"/>
                </a:lnTo>
                <a:lnTo>
                  <a:pt x="14306" y="8789"/>
                </a:lnTo>
                <a:lnTo>
                  <a:pt x="14306" y="8938"/>
                </a:lnTo>
                <a:lnTo>
                  <a:pt x="14026" y="8938"/>
                </a:lnTo>
                <a:lnTo>
                  <a:pt x="13745" y="9087"/>
                </a:lnTo>
                <a:lnTo>
                  <a:pt x="13745" y="9236"/>
                </a:lnTo>
                <a:lnTo>
                  <a:pt x="13465" y="9236"/>
                </a:lnTo>
                <a:lnTo>
                  <a:pt x="13465" y="10428"/>
                </a:lnTo>
                <a:lnTo>
                  <a:pt x="13184" y="10428"/>
                </a:lnTo>
                <a:lnTo>
                  <a:pt x="13184" y="10577"/>
                </a:lnTo>
                <a:lnTo>
                  <a:pt x="12343" y="10577"/>
                </a:lnTo>
                <a:lnTo>
                  <a:pt x="12062" y="10726"/>
                </a:lnTo>
                <a:lnTo>
                  <a:pt x="11501" y="10726"/>
                </a:lnTo>
                <a:lnTo>
                  <a:pt x="11221" y="10874"/>
                </a:lnTo>
                <a:lnTo>
                  <a:pt x="10940" y="10874"/>
                </a:lnTo>
                <a:lnTo>
                  <a:pt x="10660" y="11023"/>
                </a:lnTo>
                <a:lnTo>
                  <a:pt x="10660" y="11172"/>
                </a:lnTo>
                <a:lnTo>
                  <a:pt x="10379" y="11172"/>
                </a:lnTo>
                <a:lnTo>
                  <a:pt x="10379" y="11321"/>
                </a:lnTo>
                <a:lnTo>
                  <a:pt x="10099" y="11470"/>
                </a:lnTo>
                <a:lnTo>
                  <a:pt x="10099" y="11619"/>
                </a:lnTo>
                <a:lnTo>
                  <a:pt x="9818" y="11768"/>
                </a:lnTo>
                <a:lnTo>
                  <a:pt x="9818" y="12364"/>
                </a:lnTo>
                <a:lnTo>
                  <a:pt x="9538" y="12662"/>
                </a:lnTo>
                <a:lnTo>
                  <a:pt x="9538" y="14003"/>
                </a:lnTo>
                <a:lnTo>
                  <a:pt x="10099" y="14301"/>
                </a:lnTo>
                <a:lnTo>
                  <a:pt x="10379" y="14301"/>
                </a:lnTo>
                <a:lnTo>
                  <a:pt x="10379" y="17578"/>
                </a:lnTo>
                <a:lnTo>
                  <a:pt x="9818" y="17578"/>
                </a:lnTo>
                <a:lnTo>
                  <a:pt x="9538" y="17727"/>
                </a:lnTo>
                <a:lnTo>
                  <a:pt x="9538" y="18174"/>
                </a:lnTo>
                <a:lnTo>
                  <a:pt x="7855" y="18174"/>
                </a:lnTo>
                <a:lnTo>
                  <a:pt x="7855" y="18323"/>
                </a:lnTo>
                <a:lnTo>
                  <a:pt x="7574" y="18472"/>
                </a:lnTo>
                <a:lnTo>
                  <a:pt x="5891" y="18472"/>
                </a:lnTo>
                <a:lnTo>
                  <a:pt x="5610" y="18621"/>
                </a:lnTo>
                <a:lnTo>
                  <a:pt x="5610" y="21004"/>
                </a:lnTo>
                <a:lnTo>
                  <a:pt x="5330" y="21153"/>
                </a:lnTo>
                <a:lnTo>
                  <a:pt x="5330" y="21302"/>
                </a:lnTo>
                <a:lnTo>
                  <a:pt x="5049" y="2160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28" name="Freeform 432"/>
          <p:cNvSpPr/>
          <p:nvPr/>
        </p:nvSpPr>
        <p:spPr>
          <a:xfrm>
            <a:off x="7382371" y="4924442"/>
            <a:ext cx="270912" cy="255912"/>
          </a:xfrm>
          <a:custGeom>
            <a:avLst/>
            <a:gdLst/>
            <a:ahLst/>
            <a:cxnLst>
              <a:cxn ang="0">
                <a:pos x="wd2" y="hd2"/>
              </a:cxn>
              <a:cxn ang="5400000">
                <a:pos x="wd2" y="hd2"/>
              </a:cxn>
              <a:cxn ang="10800000">
                <a:pos x="wd2" y="hd2"/>
              </a:cxn>
              <a:cxn ang="16200000">
                <a:pos x="wd2" y="hd2"/>
              </a:cxn>
            </a:cxnLst>
            <a:rect l="0" t="0" r="r" b="b"/>
            <a:pathLst>
              <a:path w="21600" h="21600" extrusionOk="0">
                <a:moveTo>
                  <a:pt x="21600" y="19173"/>
                </a:moveTo>
                <a:lnTo>
                  <a:pt x="20215" y="19173"/>
                </a:lnTo>
                <a:lnTo>
                  <a:pt x="19938" y="19416"/>
                </a:lnTo>
                <a:lnTo>
                  <a:pt x="19385" y="19416"/>
                </a:lnTo>
                <a:lnTo>
                  <a:pt x="19385" y="19658"/>
                </a:lnTo>
                <a:lnTo>
                  <a:pt x="19108" y="19658"/>
                </a:lnTo>
                <a:lnTo>
                  <a:pt x="19108" y="19901"/>
                </a:lnTo>
                <a:lnTo>
                  <a:pt x="18831" y="20144"/>
                </a:lnTo>
                <a:lnTo>
                  <a:pt x="18831" y="20387"/>
                </a:lnTo>
                <a:lnTo>
                  <a:pt x="17723" y="20387"/>
                </a:lnTo>
                <a:lnTo>
                  <a:pt x="17446" y="20144"/>
                </a:lnTo>
                <a:lnTo>
                  <a:pt x="16615" y="20144"/>
                </a:lnTo>
                <a:lnTo>
                  <a:pt x="16615" y="20387"/>
                </a:lnTo>
                <a:lnTo>
                  <a:pt x="16338" y="20387"/>
                </a:lnTo>
                <a:lnTo>
                  <a:pt x="16338" y="21357"/>
                </a:lnTo>
                <a:lnTo>
                  <a:pt x="16062" y="21357"/>
                </a:lnTo>
                <a:lnTo>
                  <a:pt x="16062" y="21600"/>
                </a:lnTo>
                <a:lnTo>
                  <a:pt x="13015" y="21600"/>
                </a:lnTo>
                <a:lnTo>
                  <a:pt x="12738" y="21357"/>
                </a:lnTo>
                <a:lnTo>
                  <a:pt x="12185" y="21357"/>
                </a:lnTo>
                <a:lnTo>
                  <a:pt x="12185" y="21115"/>
                </a:lnTo>
                <a:lnTo>
                  <a:pt x="11908" y="21115"/>
                </a:lnTo>
                <a:lnTo>
                  <a:pt x="11908" y="20629"/>
                </a:lnTo>
                <a:lnTo>
                  <a:pt x="11631" y="20387"/>
                </a:lnTo>
                <a:lnTo>
                  <a:pt x="11631" y="20144"/>
                </a:lnTo>
                <a:lnTo>
                  <a:pt x="11354" y="19901"/>
                </a:lnTo>
                <a:lnTo>
                  <a:pt x="11354" y="19658"/>
                </a:lnTo>
                <a:lnTo>
                  <a:pt x="10246" y="19173"/>
                </a:lnTo>
                <a:lnTo>
                  <a:pt x="9415" y="18445"/>
                </a:lnTo>
                <a:lnTo>
                  <a:pt x="8862" y="18202"/>
                </a:lnTo>
                <a:lnTo>
                  <a:pt x="8308" y="18202"/>
                </a:lnTo>
                <a:lnTo>
                  <a:pt x="7754" y="17717"/>
                </a:lnTo>
                <a:lnTo>
                  <a:pt x="7477" y="17717"/>
                </a:lnTo>
                <a:lnTo>
                  <a:pt x="7200" y="17474"/>
                </a:lnTo>
                <a:lnTo>
                  <a:pt x="6923" y="16989"/>
                </a:lnTo>
                <a:lnTo>
                  <a:pt x="6369" y="16503"/>
                </a:lnTo>
                <a:lnTo>
                  <a:pt x="6369" y="16261"/>
                </a:lnTo>
                <a:lnTo>
                  <a:pt x="6092" y="16018"/>
                </a:lnTo>
                <a:lnTo>
                  <a:pt x="5815" y="16018"/>
                </a:lnTo>
                <a:lnTo>
                  <a:pt x="5815" y="15775"/>
                </a:lnTo>
                <a:lnTo>
                  <a:pt x="4708" y="15290"/>
                </a:lnTo>
                <a:lnTo>
                  <a:pt x="4431" y="15290"/>
                </a:lnTo>
                <a:lnTo>
                  <a:pt x="3600" y="14562"/>
                </a:lnTo>
                <a:lnTo>
                  <a:pt x="3323" y="14076"/>
                </a:lnTo>
                <a:lnTo>
                  <a:pt x="3046" y="14076"/>
                </a:lnTo>
                <a:lnTo>
                  <a:pt x="3046" y="13834"/>
                </a:lnTo>
                <a:lnTo>
                  <a:pt x="2769" y="13591"/>
                </a:lnTo>
                <a:lnTo>
                  <a:pt x="2769" y="12863"/>
                </a:lnTo>
                <a:lnTo>
                  <a:pt x="1108" y="12863"/>
                </a:lnTo>
                <a:lnTo>
                  <a:pt x="1108" y="12620"/>
                </a:lnTo>
                <a:lnTo>
                  <a:pt x="1385" y="12378"/>
                </a:lnTo>
                <a:lnTo>
                  <a:pt x="1385" y="11407"/>
                </a:lnTo>
                <a:lnTo>
                  <a:pt x="1108" y="11164"/>
                </a:lnTo>
                <a:lnTo>
                  <a:pt x="1108" y="10436"/>
                </a:lnTo>
                <a:lnTo>
                  <a:pt x="831" y="10193"/>
                </a:lnTo>
                <a:lnTo>
                  <a:pt x="831" y="9708"/>
                </a:lnTo>
                <a:lnTo>
                  <a:pt x="554" y="9222"/>
                </a:lnTo>
                <a:lnTo>
                  <a:pt x="554" y="8980"/>
                </a:lnTo>
                <a:lnTo>
                  <a:pt x="277" y="8737"/>
                </a:lnTo>
                <a:lnTo>
                  <a:pt x="277" y="8252"/>
                </a:lnTo>
                <a:lnTo>
                  <a:pt x="554" y="7766"/>
                </a:lnTo>
                <a:lnTo>
                  <a:pt x="554" y="6796"/>
                </a:lnTo>
                <a:lnTo>
                  <a:pt x="0" y="5825"/>
                </a:lnTo>
                <a:lnTo>
                  <a:pt x="554" y="5582"/>
                </a:lnTo>
                <a:lnTo>
                  <a:pt x="2492" y="5582"/>
                </a:lnTo>
                <a:lnTo>
                  <a:pt x="2492" y="5339"/>
                </a:lnTo>
                <a:lnTo>
                  <a:pt x="2769" y="5339"/>
                </a:lnTo>
                <a:lnTo>
                  <a:pt x="2769" y="4126"/>
                </a:lnTo>
                <a:lnTo>
                  <a:pt x="2492" y="3883"/>
                </a:lnTo>
                <a:lnTo>
                  <a:pt x="2492" y="3398"/>
                </a:lnTo>
                <a:lnTo>
                  <a:pt x="2215" y="3155"/>
                </a:lnTo>
                <a:lnTo>
                  <a:pt x="2215" y="2912"/>
                </a:lnTo>
                <a:lnTo>
                  <a:pt x="1938" y="2427"/>
                </a:lnTo>
                <a:lnTo>
                  <a:pt x="1385" y="485"/>
                </a:lnTo>
                <a:lnTo>
                  <a:pt x="1938" y="243"/>
                </a:lnTo>
                <a:lnTo>
                  <a:pt x="2215" y="0"/>
                </a:lnTo>
                <a:lnTo>
                  <a:pt x="4154" y="0"/>
                </a:lnTo>
                <a:lnTo>
                  <a:pt x="4431" y="243"/>
                </a:lnTo>
                <a:lnTo>
                  <a:pt x="5538" y="243"/>
                </a:lnTo>
                <a:lnTo>
                  <a:pt x="6646" y="0"/>
                </a:lnTo>
                <a:lnTo>
                  <a:pt x="10523" y="0"/>
                </a:lnTo>
                <a:lnTo>
                  <a:pt x="11077" y="485"/>
                </a:lnTo>
                <a:lnTo>
                  <a:pt x="11354" y="485"/>
                </a:lnTo>
                <a:lnTo>
                  <a:pt x="11631" y="971"/>
                </a:lnTo>
                <a:lnTo>
                  <a:pt x="13292" y="2427"/>
                </a:lnTo>
                <a:lnTo>
                  <a:pt x="13569" y="2427"/>
                </a:lnTo>
                <a:lnTo>
                  <a:pt x="14400" y="3155"/>
                </a:lnTo>
                <a:lnTo>
                  <a:pt x="15508" y="3155"/>
                </a:lnTo>
                <a:lnTo>
                  <a:pt x="15785" y="3398"/>
                </a:lnTo>
                <a:lnTo>
                  <a:pt x="16338" y="3398"/>
                </a:lnTo>
                <a:lnTo>
                  <a:pt x="16338" y="4611"/>
                </a:lnTo>
                <a:lnTo>
                  <a:pt x="16615" y="4854"/>
                </a:lnTo>
                <a:lnTo>
                  <a:pt x="16615" y="5097"/>
                </a:lnTo>
                <a:lnTo>
                  <a:pt x="17169" y="5582"/>
                </a:lnTo>
                <a:lnTo>
                  <a:pt x="18831" y="6310"/>
                </a:lnTo>
                <a:lnTo>
                  <a:pt x="19108" y="6310"/>
                </a:lnTo>
                <a:lnTo>
                  <a:pt x="19662" y="6553"/>
                </a:lnTo>
                <a:lnTo>
                  <a:pt x="19662" y="8252"/>
                </a:lnTo>
                <a:lnTo>
                  <a:pt x="19938" y="8494"/>
                </a:lnTo>
                <a:lnTo>
                  <a:pt x="19662" y="8737"/>
                </a:lnTo>
                <a:lnTo>
                  <a:pt x="19662" y="8980"/>
                </a:lnTo>
                <a:lnTo>
                  <a:pt x="19108" y="9465"/>
                </a:lnTo>
                <a:lnTo>
                  <a:pt x="18831" y="9465"/>
                </a:lnTo>
                <a:lnTo>
                  <a:pt x="18831" y="9951"/>
                </a:lnTo>
                <a:lnTo>
                  <a:pt x="18554" y="10193"/>
                </a:lnTo>
                <a:lnTo>
                  <a:pt x="18554" y="10921"/>
                </a:lnTo>
                <a:lnTo>
                  <a:pt x="19662" y="10921"/>
                </a:lnTo>
                <a:lnTo>
                  <a:pt x="19662" y="11164"/>
                </a:lnTo>
                <a:lnTo>
                  <a:pt x="19938" y="11164"/>
                </a:lnTo>
                <a:lnTo>
                  <a:pt x="19938" y="12135"/>
                </a:lnTo>
                <a:lnTo>
                  <a:pt x="19662" y="12620"/>
                </a:lnTo>
                <a:lnTo>
                  <a:pt x="19662" y="13591"/>
                </a:lnTo>
                <a:lnTo>
                  <a:pt x="19938" y="14076"/>
                </a:lnTo>
                <a:lnTo>
                  <a:pt x="20215" y="14804"/>
                </a:lnTo>
                <a:lnTo>
                  <a:pt x="20215" y="17474"/>
                </a:lnTo>
                <a:lnTo>
                  <a:pt x="20492" y="17474"/>
                </a:lnTo>
                <a:lnTo>
                  <a:pt x="21046" y="17960"/>
                </a:lnTo>
                <a:lnTo>
                  <a:pt x="21046" y="18202"/>
                </a:lnTo>
                <a:lnTo>
                  <a:pt x="21323" y="18202"/>
                </a:lnTo>
                <a:lnTo>
                  <a:pt x="21323" y="18445"/>
                </a:lnTo>
                <a:lnTo>
                  <a:pt x="21600" y="18688"/>
                </a:lnTo>
                <a:lnTo>
                  <a:pt x="21600" y="19173"/>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29" name="Freeform 433"/>
          <p:cNvSpPr/>
          <p:nvPr/>
        </p:nvSpPr>
        <p:spPr>
          <a:xfrm>
            <a:off x="7382371" y="4924442"/>
            <a:ext cx="270912" cy="255912"/>
          </a:xfrm>
          <a:custGeom>
            <a:avLst/>
            <a:gdLst/>
            <a:ahLst/>
            <a:cxnLst>
              <a:cxn ang="0">
                <a:pos x="wd2" y="hd2"/>
              </a:cxn>
              <a:cxn ang="5400000">
                <a:pos x="wd2" y="hd2"/>
              </a:cxn>
              <a:cxn ang="10800000">
                <a:pos x="wd2" y="hd2"/>
              </a:cxn>
              <a:cxn ang="16200000">
                <a:pos x="wd2" y="hd2"/>
              </a:cxn>
            </a:cxnLst>
            <a:rect l="0" t="0" r="r" b="b"/>
            <a:pathLst>
              <a:path w="21600" h="21600" extrusionOk="0">
                <a:moveTo>
                  <a:pt x="21600" y="19173"/>
                </a:moveTo>
                <a:lnTo>
                  <a:pt x="20215" y="19173"/>
                </a:lnTo>
                <a:lnTo>
                  <a:pt x="19938" y="19416"/>
                </a:lnTo>
                <a:lnTo>
                  <a:pt x="19385" y="19416"/>
                </a:lnTo>
                <a:lnTo>
                  <a:pt x="19385" y="19658"/>
                </a:lnTo>
                <a:lnTo>
                  <a:pt x="19108" y="19658"/>
                </a:lnTo>
                <a:lnTo>
                  <a:pt x="19108" y="19901"/>
                </a:lnTo>
                <a:lnTo>
                  <a:pt x="18831" y="20144"/>
                </a:lnTo>
                <a:lnTo>
                  <a:pt x="18831" y="20387"/>
                </a:lnTo>
                <a:lnTo>
                  <a:pt x="17723" y="20387"/>
                </a:lnTo>
                <a:lnTo>
                  <a:pt x="17446" y="20144"/>
                </a:lnTo>
                <a:lnTo>
                  <a:pt x="16615" y="20144"/>
                </a:lnTo>
                <a:lnTo>
                  <a:pt x="16615" y="20387"/>
                </a:lnTo>
                <a:lnTo>
                  <a:pt x="16338" y="20387"/>
                </a:lnTo>
                <a:lnTo>
                  <a:pt x="16338" y="21357"/>
                </a:lnTo>
                <a:lnTo>
                  <a:pt x="16062" y="21357"/>
                </a:lnTo>
                <a:lnTo>
                  <a:pt x="16062" y="21600"/>
                </a:lnTo>
                <a:lnTo>
                  <a:pt x="13015" y="21600"/>
                </a:lnTo>
                <a:lnTo>
                  <a:pt x="12738" y="21357"/>
                </a:lnTo>
                <a:lnTo>
                  <a:pt x="12185" y="21357"/>
                </a:lnTo>
                <a:lnTo>
                  <a:pt x="12185" y="21115"/>
                </a:lnTo>
                <a:lnTo>
                  <a:pt x="11908" y="21115"/>
                </a:lnTo>
                <a:lnTo>
                  <a:pt x="11908" y="20629"/>
                </a:lnTo>
                <a:lnTo>
                  <a:pt x="11631" y="20387"/>
                </a:lnTo>
                <a:lnTo>
                  <a:pt x="11631" y="20144"/>
                </a:lnTo>
                <a:lnTo>
                  <a:pt x="11354" y="19901"/>
                </a:lnTo>
                <a:lnTo>
                  <a:pt x="11354" y="19658"/>
                </a:lnTo>
                <a:lnTo>
                  <a:pt x="10246" y="19173"/>
                </a:lnTo>
                <a:lnTo>
                  <a:pt x="9415" y="18445"/>
                </a:lnTo>
                <a:lnTo>
                  <a:pt x="8862" y="18202"/>
                </a:lnTo>
                <a:lnTo>
                  <a:pt x="8308" y="18202"/>
                </a:lnTo>
                <a:lnTo>
                  <a:pt x="7754" y="17717"/>
                </a:lnTo>
                <a:lnTo>
                  <a:pt x="7477" y="17717"/>
                </a:lnTo>
                <a:lnTo>
                  <a:pt x="7200" y="17474"/>
                </a:lnTo>
                <a:lnTo>
                  <a:pt x="6923" y="16989"/>
                </a:lnTo>
                <a:lnTo>
                  <a:pt x="6369" y="16503"/>
                </a:lnTo>
                <a:lnTo>
                  <a:pt x="6369" y="16261"/>
                </a:lnTo>
                <a:lnTo>
                  <a:pt x="6092" y="16018"/>
                </a:lnTo>
                <a:lnTo>
                  <a:pt x="5815" y="16018"/>
                </a:lnTo>
                <a:lnTo>
                  <a:pt x="5815" y="15775"/>
                </a:lnTo>
                <a:lnTo>
                  <a:pt x="4708" y="15290"/>
                </a:lnTo>
                <a:lnTo>
                  <a:pt x="4431" y="15290"/>
                </a:lnTo>
                <a:lnTo>
                  <a:pt x="3600" y="14562"/>
                </a:lnTo>
                <a:lnTo>
                  <a:pt x="3323" y="14076"/>
                </a:lnTo>
                <a:lnTo>
                  <a:pt x="3046" y="14076"/>
                </a:lnTo>
                <a:lnTo>
                  <a:pt x="3046" y="13834"/>
                </a:lnTo>
                <a:lnTo>
                  <a:pt x="2769" y="13591"/>
                </a:lnTo>
                <a:lnTo>
                  <a:pt x="2769" y="12863"/>
                </a:lnTo>
                <a:lnTo>
                  <a:pt x="1108" y="12863"/>
                </a:lnTo>
                <a:lnTo>
                  <a:pt x="1108" y="12620"/>
                </a:lnTo>
                <a:lnTo>
                  <a:pt x="1385" y="12378"/>
                </a:lnTo>
                <a:lnTo>
                  <a:pt x="1385" y="11407"/>
                </a:lnTo>
                <a:lnTo>
                  <a:pt x="1108" y="11164"/>
                </a:lnTo>
                <a:lnTo>
                  <a:pt x="1108" y="10436"/>
                </a:lnTo>
                <a:lnTo>
                  <a:pt x="831" y="10193"/>
                </a:lnTo>
                <a:lnTo>
                  <a:pt x="831" y="9708"/>
                </a:lnTo>
                <a:lnTo>
                  <a:pt x="554" y="9222"/>
                </a:lnTo>
                <a:lnTo>
                  <a:pt x="554" y="8980"/>
                </a:lnTo>
                <a:lnTo>
                  <a:pt x="277" y="8737"/>
                </a:lnTo>
                <a:lnTo>
                  <a:pt x="277" y="8252"/>
                </a:lnTo>
                <a:lnTo>
                  <a:pt x="554" y="7766"/>
                </a:lnTo>
                <a:lnTo>
                  <a:pt x="554" y="6796"/>
                </a:lnTo>
                <a:lnTo>
                  <a:pt x="0" y="5825"/>
                </a:lnTo>
                <a:lnTo>
                  <a:pt x="554" y="5582"/>
                </a:lnTo>
                <a:lnTo>
                  <a:pt x="2492" y="5582"/>
                </a:lnTo>
                <a:lnTo>
                  <a:pt x="2492" y="5339"/>
                </a:lnTo>
                <a:lnTo>
                  <a:pt x="2769" y="5339"/>
                </a:lnTo>
                <a:lnTo>
                  <a:pt x="2769" y="4126"/>
                </a:lnTo>
                <a:lnTo>
                  <a:pt x="2492" y="3883"/>
                </a:lnTo>
                <a:lnTo>
                  <a:pt x="2492" y="3398"/>
                </a:lnTo>
                <a:lnTo>
                  <a:pt x="2215" y="3155"/>
                </a:lnTo>
                <a:lnTo>
                  <a:pt x="2215" y="2912"/>
                </a:lnTo>
                <a:lnTo>
                  <a:pt x="1938" y="2427"/>
                </a:lnTo>
                <a:lnTo>
                  <a:pt x="1385" y="485"/>
                </a:lnTo>
                <a:lnTo>
                  <a:pt x="1938" y="243"/>
                </a:lnTo>
                <a:lnTo>
                  <a:pt x="2215" y="0"/>
                </a:lnTo>
                <a:lnTo>
                  <a:pt x="4154" y="0"/>
                </a:lnTo>
                <a:lnTo>
                  <a:pt x="4431" y="243"/>
                </a:lnTo>
                <a:lnTo>
                  <a:pt x="5538" y="243"/>
                </a:lnTo>
                <a:lnTo>
                  <a:pt x="6646" y="0"/>
                </a:lnTo>
                <a:lnTo>
                  <a:pt x="10523" y="0"/>
                </a:lnTo>
                <a:lnTo>
                  <a:pt x="11077" y="485"/>
                </a:lnTo>
                <a:lnTo>
                  <a:pt x="11354" y="485"/>
                </a:lnTo>
                <a:lnTo>
                  <a:pt x="11631" y="971"/>
                </a:lnTo>
                <a:lnTo>
                  <a:pt x="13292" y="2427"/>
                </a:lnTo>
                <a:lnTo>
                  <a:pt x="13569" y="2427"/>
                </a:lnTo>
                <a:lnTo>
                  <a:pt x="14400" y="3155"/>
                </a:lnTo>
                <a:lnTo>
                  <a:pt x="15508" y="3155"/>
                </a:lnTo>
                <a:lnTo>
                  <a:pt x="15785" y="3398"/>
                </a:lnTo>
                <a:lnTo>
                  <a:pt x="16338" y="3398"/>
                </a:lnTo>
                <a:lnTo>
                  <a:pt x="16338" y="4611"/>
                </a:lnTo>
                <a:lnTo>
                  <a:pt x="16615" y="4854"/>
                </a:lnTo>
                <a:lnTo>
                  <a:pt x="16615" y="5097"/>
                </a:lnTo>
                <a:lnTo>
                  <a:pt x="17169" y="5582"/>
                </a:lnTo>
                <a:lnTo>
                  <a:pt x="18831" y="6310"/>
                </a:lnTo>
                <a:lnTo>
                  <a:pt x="19108" y="6310"/>
                </a:lnTo>
                <a:lnTo>
                  <a:pt x="19662" y="6553"/>
                </a:lnTo>
                <a:lnTo>
                  <a:pt x="19662" y="8252"/>
                </a:lnTo>
                <a:lnTo>
                  <a:pt x="19938" y="8494"/>
                </a:lnTo>
                <a:lnTo>
                  <a:pt x="19662" y="8737"/>
                </a:lnTo>
                <a:lnTo>
                  <a:pt x="19662" y="8980"/>
                </a:lnTo>
                <a:lnTo>
                  <a:pt x="19108" y="9465"/>
                </a:lnTo>
                <a:lnTo>
                  <a:pt x="18831" y="9465"/>
                </a:lnTo>
                <a:lnTo>
                  <a:pt x="18831" y="9951"/>
                </a:lnTo>
                <a:lnTo>
                  <a:pt x="18554" y="10193"/>
                </a:lnTo>
                <a:lnTo>
                  <a:pt x="18554" y="10921"/>
                </a:lnTo>
                <a:lnTo>
                  <a:pt x="19662" y="10921"/>
                </a:lnTo>
                <a:lnTo>
                  <a:pt x="19662" y="11164"/>
                </a:lnTo>
                <a:lnTo>
                  <a:pt x="19938" y="11164"/>
                </a:lnTo>
                <a:lnTo>
                  <a:pt x="19938" y="12135"/>
                </a:lnTo>
                <a:lnTo>
                  <a:pt x="19662" y="12620"/>
                </a:lnTo>
                <a:lnTo>
                  <a:pt x="19662" y="13591"/>
                </a:lnTo>
                <a:lnTo>
                  <a:pt x="19938" y="14076"/>
                </a:lnTo>
                <a:lnTo>
                  <a:pt x="20215" y="14804"/>
                </a:lnTo>
                <a:lnTo>
                  <a:pt x="20215" y="17474"/>
                </a:lnTo>
                <a:lnTo>
                  <a:pt x="20492" y="17474"/>
                </a:lnTo>
                <a:lnTo>
                  <a:pt x="21046" y="17960"/>
                </a:lnTo>
                <a:lnTo>
                  <a:pt x="21046" y="18202"/>
                </a:lnTo>
                <a:lnTo>
                  <a:pt x="21323" y="18202"/>
                </a:lnTo>
                <a:lnTo>
                  <a:pt x="21323" y="18445"/>
                </a:lnTo>
                <a:lnTo>
                  <a:pt x="21600" y="18688"/>
                </a:lnTo>
                <a:lnTo>
                  <a:pt x="21600" y="19173"/>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30" name="Freeform 434"/>
          <p:cNvSpPr/>
          <p:nvPr/>
        </p:nvSpPr>
        <p:spPr>
          <a:xfrm>
            <a:off x="7378899" y="4803676"/>
            <a:ext cx="128511" cy="129395"/>
          </a:xfrm>
          <a:custGeom>
            <a:avLst/>
            <a:gdLst/>
            <a:ahLst/>
            <a:cxnLst>
              <a:cxn ang="0">
                <a:pos x="wd2" y="hd2"/>
              </a:cxn>
              <a:cxn ang="5400000">
                <a:pos x="wd2" y="hd2"/>
              </a:cxn>
              <a:cxn ang="10800000">
                <a:pos x="wd2" y="hd2"/>
              </a:cxn>
              <a:cxn ang="16200000">
                <a:pos x="wd2" y="hd2"/>
              </a:cxn>
            </a:cxnLst>
            <a:rect l="0" t="0" r="r" b="b"/>
            <a:pathLst>
              <a:path w="21600" h="21600" extrusionOk="0">
                <a:moveTo>
                  <a:pt x="18681" y="0"/>
                </a:moveTo>
                <a:lnTo>
                  <a:pt x="19265" y="480"/>
                </a:lnTo>
                <a:lnTo>
                  <a:pt x="19849" y="1440"/>
                </a:lnTo>
                <a:lnTo>
                  <a:pt x="20432" y="1920"/>
                </a:lnTo>
                <a:lnTo>
                  <a:pt x="20432" y="2400"/>
                </a:lnTo>
                <a:lnTo>
                  <a:pt x="21016" y="2880"/>
                </a:lnTo>
                <a:lnTo>
                  <a:pt x="21016" y="4320"/>
                </a:lnTo>
                <a:lnTo>
                  <a:pt x="21600" y="4800"/>
                </a:lnTo>
                <a:lnTo>
                  <a:pt x="21600" y="8640"/>
                </a:lnTo>
                <a:lnTo>
                  <a:pt x="21016" y="9600"/>
                </a:lnTo>
                <a:lnTo>
                  <a:pt x="21016" y="10560"/>
                </a:lnTo>
                <a:lnTo>
                  <a:pt x="20432" y="11040"/>
                </a:lnTo>
                <a:lnTo>
                  <a:pt x="19849" y="12000"/>
                </a:lnTo>
                <a:lnTo>
                  <a:pt x="19265" y="13440"/>
                </a:lnTo>
                <a:lnTo>
                  <a:pt x="18681" y="13920"/>
                </a:lnTo>
                <a:lnTo>
                  <a:pt x="18681" y="14880"/>
                </a:lnTo>
                <a:lnTo>
                  <a:pt x="18097" y="16320"/>
                </a:lnTo>
                <a:lnTo>
                  <a:pt x="18097" y="18720"/>
                </a:lnTo>
                <a:lnTo>
                  <a:pt x="18681" y="19200"/>
                </a:lnTo>
                <a:lnTo>
                  <a:pt x="19265" y="20160"/>
                </a:lnTo>
                <a:lnTo>
                  <a:pt x="15762" y="20640"/>
                </a:lnTo>
                <a:lnTo>
                  <a:pt x="9341" y="20640"/>
                </a:lnTo>
                <a:lnTo>
                  <a:pt x="8173" y="20160"/>
                </a:lnTo>
                <a:lnTo>
                  <a:pt x="5838" y="20160"/>
                </a:lnTo>
                <a:lnTo>
                  <a:pt x="5254" y="20640"/>
                </a:lnTo>
                <a:lnTo>
                  <a:pt x="4670" y="20640"/>
                </a:lnTo>
                <a:lnTo>
                  <a:pt x="3503" y="21600"/>
                </a:lnTo>
                <a:lnTo>
                  <a:pt x="584" y="20640"/>
                </a:lnTo>
                <a:lnTo>
                  <a:pt x="0" y="19200"/>
                </a:lnTo>
                <a:lnTo>
                  <a:pt x="0" y="16800"/>
                </a:lnTo>
                <a:lnTo>
                  <a:pt x="584" y="15360"/>
                </a:lnTo>
                <a:lnTo>
                  <a:pt x="584" y="13440"/>
                </a:lnTo>
                <a:lnTo>
                  <a:pt x="1168" y="12960"/>
                </a:lnTo>
                <a:lnTo>
                  <a:pt x="1168" y="12000"/>
                </a:lnTo>
                <a:lnTo>
                  <a:pt x="1751" y="12000"/>
                </a:lnTo>
                <a:lnTo>
                  <a:pt x="1751" y="11520"/>
                </a:lnTo>
                <a:lnTo>
                  <a:pt x="2919" y="11520"/>
                </a:lnTo>
                <a:lnTo>
                  <a:pt x="3503" y="11040"/>
                </a:lnTo>
                <a:lnTo>
                  <a:pt x="4670" y="11040"/>
                </a:lnTo>
                <a:lnTo>
                  <a:pt x="5254" y="10560"/>
                </a:lnTo>
                <a:lnTo>
                  <a:pt x="5838" y="10560"/>
                </a:lnTo>
                <a:lnTo>
                  <a:pt x="7589" y="10080"/>
                </a:lnTo>
                <a:lnTo>
                  <a:pt x="8173" y="10080"/>
                </a:lnTo>
                <a:lnTo>
                  <a:pt x="8173" y="9600"/>
                </a:lnTo>
                <a:lnTo>
                  <a:pt x="8757" y="9600"/>
                </a:lnTo>
                <a:lnTo>
                  <a:pt x="8757" y="7200"/>
                </a:lnTo>
                <a:lnTo>
                  <a:pt x="5838" y="7200"/>
                </a:lnTo>
                <a:lnTo>
                  <a:pt x="5838" y="4320"/>
                </a:lnTo>
                <a:lnTo>
                  <a:pt x="5254" y="2880"/>
                </a:lnTo>
                <a:lnTo>
                  <a:pt x="5254" y="960"/>
                </a:lnTo>
                <a:lnTo>
                  <a:pt x="10508" y="960"/>
                </a:lnTo>
                <a:lnTo>
                  <a:pt x="11676" y="1440"/>
                </a:lnTo>
                <a:lnTo>
                  <a:pt x="14011" y="1440"/>
                </a:lnTo>
                <a:lnTo>
                  <a:pt x="14595" y="960"/>
                </a:lnTo>
                <a:lnTo>
                  <a:pt x="15178" y="960"/>
                </a:lnTo>
                <a:lnTo>
                  <a:pt x="18681" y="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31" name="Freeform 435"/>
          <p:cNvSpPr/>
          <p:nvPr/>
        </p:nvSpPr>
        <p:spPr>
          <a:xfrm>
            <a:off x="7378899" y="4803676"/>
            <a:ext cx="128511" cy="129395"/>
          </a:xfrm>
          <a:custGeom>
            <a:avLst/>
            <a:gdLst/>
            <a:ahLst/>
            <a:cxnLst>
              <a:cxn ang="0">
                <a:pos x="wd2" y="hd2"/>
              </a:cxn>
              <a:cxn ang="5400000">
                <a:pos x="wd2" y="hd2"/>
              </a:cxn>
              <a:cxn ang="10800000">
                <a:pos x="wd2" y="hd2"/>
              </a:cxn>
              <a:cxn ang="16200000">
                <a:pos x="wd2" y="hd2"/>
              </a:cxn>
            </a:cxnLst>
            <a:rect l="0" t="0" r="r" b="b"/>
            <a:pathLst>
              <a:path w="21600" h="21600" extrusionOk="0">
                <a:moveTo>
                  <a:pt x="18681" y="0"/>
                </a:moveTo>
                <a:lnTo>
                  <a:pt x="19265" y="480"/>
                </a:lnTo>
                <a:lnTo>
                  <a:pt x="19849" y="1440"/>
                </a:lnTo>
                <a:lnTo>
                  <a:pt x="20432" y="1920"/>
                </a:lnTo>
                <a:lnTo>
                  <a:pt x="20432" y="2400"/>
                </a:lnTo>
                <a:lnTo>
                  <a:pt x="21016" y="2880"/>
                </a:lnTo>
                <a:lnTo>
                  <a:pt x="21016" y="4320"/>
                </a:lnTo>
                <a:lnTo>
                  <a:pt x="21600" y="4800"/>
                </a:lnTo>
                <a:lnTo>
                  <a:pt x="21600" y="8640"/>
                </a:lnTo>
                <a:lnTo>
                  <a:pt x="21016" y="9600"/>
                </a:lnTo>
                <a:lnTo>
                  <a:pt x="21016" y="10560"/>
                </a:lnTo>
                <a:lnTo>
                  <a:pt x="20432" y="11040"/>
                </a:lnTo>
                <a:lnTo>
                  <a:pt x="19849" y="12000"/>
                </a:lnTo>
                <a:lnTo>
                  <a:pt x="19265" y="13440"/>
                </a:lnTo>
                <a:lnTo>
                  <a:pt x="18681" y="13920"/>
                </a:lnTo>
                <a:lnTo>
                  <a:pt x="18681" y="14880"/>
                </a:lnTo>
                <a:lnTo>
                  <a:pt x="18097" y="16320"/>
                </a:lnTo>
                <a:lnTo>
                  <a:pt x="18097" y="18720"/>
                </a:lnTo>
                <a:lnTo>
                  <a:pt x="18681" y="19200"/>
                </a:lnTo>
                <a:lnTo>
                  <a:pt x="19265" y="20160"/>
                </a:lnTo>
                <a:lnTo>
                  <a:pt x="15762" y="20640"/>
                </a:lnTo>
                <a:lnTo>
                  <a:pt x="9341" y="20640"/>
                </a:lnTo>
                <a:lnTo>
                  <a:pt x="8173" y="20160"/>
                </a:lnTo>
                <a:lnTo>
                  <a:pt x="5838" y="20160"/>
                </a:lnTo>
                <a:lnTo>
                  <a:pt x="5254" y="20640"/>
                </a:lnTo>
                <a:lnTo>
                  <a:pt x="4670" y="20640"/>
                </a:lnTo>
                <a:lnTo>
                  <a:pt x="3503" y="21600"/>
                </a:lnTo>
                <a:lnTo>
                  <a:pt x="584" y="20640"/>
                </a:lnTo>
                <a:lnTo>
                  <a:pt x="0" y="19200"/>
                </a:lnTo>
                <a:lnTo>
                  <a:pt x="0" y="16800"/>
                </a:lnTo>
                <a:lnTo>
                  <a:pt x="584" y="15360"/>
                </a:lnTo>
                <a:lnTo>
                  <a:pt x="584" y="13440"/>
                </a:lnTo>
                <a:lnTo>
                  <a:pt x="1168" y="12960"/>
                </a:lnTo>
                <a:lnTo>
                  <a:pt x="1168" y="12000"/>
                </a:lnTo>
                <a:lnTo>
                  <a:pt x="1751" y="12000"/>
                </a:lnTo>
                <a:lnTo>
                  <a:pt x="1751" y="11520"/>
                </a:lnTo>
                <a:lnTo>
                  <a:pt x="2919" y="11520"/>
                </a:lnTo>
                <a:lnTo>
                  <a:pt x="3503" y="11040"/>
                </a:lnTo>
                <a:lnTo>
                  <a:pt x="4670" y="11040"/>
                </a:lnTo>
                <a:lnTo>
                  <a:pt x="5254" y="10560"/>
                </a:lnTo>
                <a:lnTo>
                  <a:pt x="5838" y="10560"/>
                </a:lnTo>
                <a:lnTo>
                  <a:pt x="7589" y="10080"/>
                </a:lnTo>
                <a:lnTo>
                  <a:pt x="8173" y="10080"/>
                </a:lnTo>
                <a:lnTo>
                  <a:pt x="8173" y="9600"/>
                </a:lnTo>
                <a:lnTo>
                  <a:pt x="8757" y="9600"/>
                </a:lnTo>
                <a:lnTo>
                  <a:pt x="8757" y="7200"/>
                </a:lnTo>
                <a:lnTo>
                  <a:pt x="5838" y="7200"/>
                </a:lnTo>
                <a:lnTo>
                  <a:pt x="5838" y="4320"/>
                </a:lnTo>
                <a:lnTo>
                  <a:pt x="5254" y="2880"/>
                </a:lnTo>
                <a:lnTo>
                  <a:pt x="5254" y="960"/>
                </a:lnTo>
                <a:lnTo>
                  <a:pt x="10508" y="960"/>
                </a:lnTo>
                <a:lnTo>
                  <a:pt x="11676" y="1440"/>
                </a:lnTo>
                <a:lnTo>
                  <a:pt x="14011" y="1440"/>
                </a:lnTo>
                <a:lnTo>
                  <a:pt x="14595" y="960"/>
                </a:lnTo>
                <a:lnTo>
                  <a:pt x="15178" y="960"/>
                </a:lnTo>
                <a:lnTo>
                  <a:pt x="18681" y="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32" name="Freeform 436"/>
          <p:cNvSpPr/>
          <p:nvPr/>
        </p:nvSpPr>
        <p:spPr>
          <a:xfrm>
            <a:off x="7170505" y="5076840"/>
            <a:ext cx="309118" cy="250162"/>
          </a:xfrm>
          <a:custGeom>
            <a:avLst/>
            <a:gdLst/>
            <a:ahLst/>
            <a:cxnLst>
              <a:cxn ang="0">
                <a:pos x="wd2" y="hd2"/>
              </a:cxn>
              <a:cxn ang="5400000">
                <a:pos x="wd2" y="hd2"/>
              </a:cxn>
              <a:cxn ang="10800000">
                <a:pos x="wd2" y="hd2"/>
              </a:cxn>
              <a:cxn ang="16200000">
                <a:pos x="wd2" y="hd2"/>
              </a:cxn>
            </a:cxnLst>
            <a:rect l="0" t="0" r="r" b="b"/>
            <a:pathLst>
              <a:path w="21600" h="21600" extrusionOk="0">
                <a:moveTo>
                  <a:pt x="7524" y="21600"/>
                </a:moveTo>
                <a:lnTo>
                  <a:pt x="8009" y="21352"/>
                </a:lnTo>
                <a:lnTo>
                  <a:pt x="8494" y="21352"/>
                </a:lnTo>
                <a:lnTo>
                  <a:pt x="8737" y="21103"/>
                </a:lnTo>
                <a:lnTo>
                  <a:pt x="9465" y="21103"/>
                </a:lnTo>
                <a:lnTo>
                  <a:pt x="9951" y="21352"/>
                </a:lnTo>
                <a:lnTo>
                  <a:pt x="10193" y="21103"/>
                </a:lnTo>
                <a:lnTo>
                  <a:pt x="10921" y="21103"/>
                </a:lnTo>
                <a:lnTo>
                  <a:pt x="11407" y="20607"/>
                </a:lnTo>
                <a:lnTo>
                  <a:pt x="11407" y="19366"/>
                </a:lnTo>
                <a:lnTo>
                  <a:pt x="12378" y="19366"/>
                </a:lnTo>
                <a:lnTo>
                  <a:pt x="12620" y="19117"/>
                </a:lnTo>
                <a:lnTo>
                  <a:pt x="12863" y="19117"/>
                </a:lnTo>
                <a:lnTo>
                  <a:pt x="12863" y="18869"/>
                </a:lnTo>
                <a:lnTo>
                  <a:pt x="13106" y="18869"/>
                </a:lnTo>
                <a:lnTo>
                  <a:pt x="13106" y="17628"/>
                </a:lnTo>
                <a:lnTo>
                  <a:pt x="13348" y="17628"/>
                </a:lnTo>
                <a:lnTo>
                  <a:pt x="13348" y="17379"/>
                </a:lnTo>
                <a:lnTo>
                  <a:pt x="14804" y="17379"/>
                </a:lnTo>
                <a:lnTo>
                  <a:pt x="15047" y="17131"/>
                </a:lnTo>
                <a:lnTo>
                  <a:pt x="15290" y="16634"/>
                </a:lnTo>
                <a:lnTo>
                  <a:pt x="15533" y="16386"/>
                </a:lnTo>
                <a:lnTo>
                  <a:pt x="16018" y="16386"/>
                </a:lnTo>
                <a:lnTo>
                  <a:pt x="16261" y="16138"/>
                </a:lnTo>
                <a:lnTo>
                  <a:pt x="17231" y="16138"/>
                </a:lnTo>
                <a:lnTo>
                  <a:pt x="17717" y="15890"/>
                </a:lnTo>
                <a:lnTo>
                  <a:pt x="17960" y="15890"/>
                </a:lnTo>
                <a:lnTo>
                  <a:pt x="18202" y="15641"/>
                </a:lnTo>
                <a:lnTo>
                  <a:pt x="18445" y="15641"/>
                </a:lnTo>
                <a:lnTo>
                  <a:pt x="18445" y="15393"/>
                </a:lnTo>
                <a:lnTo>
                  <a:pt x="18688" y="15145"/>
                </a:lnTo>
                <a:lnTo>
                  <a:pt x="18688" y="14400"/>
                </a:lnTo>
                <a:lnTo>
                  <a:pt x="18930" y="14400"/>
                </a:lnTo>
                <a:lnTo>
                  <a:pt x="19173" y="14152"/>
                </a:lnTo>
                <a:lnTo>
                  <a:pt x="19658" y="14152"/>
                </a:lnTo>
                <a:lnTo>
                  <a:pt x="20144" y="13903"/>
                </a:lnTo>
                <a:lnTo>
                  <a:pt x="20144" y="11917"/>
                </a:lnTo>
                <a:lnTo>
                  <a:pt x="20387" y="11172"/>
                </a:lnTo>
                <a:lnTo>
                  <a:pt x="20387" y="10428"/>
                </a:lnTo>
                <a:lnTo>
                  <a:pt x="20629" y="10428"/>
                </a:lnTo>
                <a:lnTo>
                  <a:pt x="20629" y="10179"/>
                </a:lnTo>
                <a:lnTo>
                  <a:pt x="21115" y="9931"/>
                </a:lnTo>
                <a:lnTo>
                  <a:pt x="21600" y="9434"/>
                </a:lnTo>
                <a:lnTo>
                  <a:pt x="21600" y="9186"/>
                </a:lnTo>
                <a:lnTo>
                  <a:pt x="21357" y="9186"/>
                </a:lnTo>
                <a:lnTo>
                  <a:pt x="21357" y="8441"/>
                </a:lnTo>
                <a:lnTo>
                  <a:pt x="21115" y="7945"/>
                </a:lnTo>
                <a:lnTo>
                  <a:pt x="21115" y="4717"/>
                </a:lnTo>
                <a:lnTo>
                  <a:pt x="20872" y="4221"/>
                </a:lnTo>
                <a:lnTo>
                  <a:pt x="20144" y="3476"/>
                </a:lnTo>
                <a:lnTo>
                  <a:pt x="20144" y="3228"/>
                </a:lnTo>
                <a:lnTo>
                  <a:pt x="19901" y="3228"/>
                </a:lnTo>
                <a:lnTo>
                  <a:pt x="19658" y="2979"/>
                </a:lnTo>
                <a:lnTo>
                  <a:pt x="19173" y="2731"/>
                </a:lnTo>
                <a:lnTo>
                  <a:pt x="18688" y="2731"/>
                </a:lnTo>
                <a:lnTo>
                  <a:pt x="18688" y="2483"/>
                </a:lnTo>
                <a:lnTo>
                  <a:pt x="18445" y="2483"/>
                </a:lnTo>
                <a:lnTo>
                  <a:pt x="17474" y="1490"/>
                </a:lnTo>
                <a:lnTo>
                  <a:pt x="17474" y="1241"/>
                </a:lnTo>
                <a:lnTo>
                  <a:pt x="17231" y="993"/>
                </a:lnTo>
                <a:lnTo>
                  <a:pt x="17231" y="497"/>
                </a:lnTo>
                <a:lnTo>
                  <a:pt x="16989" y="248"/>
                </a:lnTo>
                <a:lnTo>
                  <a:pt x="16989" y="0"/>
                </a:lnTo>
                <a:lnTo>
                  <a:pt x="15775" y="0"/>
                </a:lnTo>
                <a:lnTo>
                  <a:pt x="15775" y="248"/>
                </a:lnTo>
                <a:lnTo>
                  <a:pt x="15533" y="745"/>
                </a:lnTo>
                <a:lnTo>
                  <a:pt x="15533" y="1241"/>
                </a:lnTo>
                <a:lnTo>
                  <a:pt x="15290" y="1241"/>
                </a:lnTo>
                <a:lnTo>
                  <a:pt x="15047" y="1490"/>
                </a:lnTo>
                <a:lnTo>
                  <a:pt x="14804" y="1490"/>
                </a:lnTo>
                <a:lnTo>
                  <a:pt x="14319" y="1738"/>
                </a:lnTo>
                <a:lnTo>
                  <a:pt x="14076" y="1738"/>
                </a:lnTo>
                <a:lnTo>
                  <a:pt x="14076" y="1986"/>
                </a:lnTo>
                <a:lnTo>
                  <a:pt x="13834" y="1986"/>
                </a:lnTo>
                <a:lnTo>
                  <a:pt x="13834" y="2234"/>
                </a:lnTo>
                <a:lnTo>
                  <a:pt x="13348" y="2731"/>
                </a:lnTo>
                <a:lnTo>
                  <a:pt x="13348" y="3228"/>
                </a:lnTo>
                <a:lnTo>
                  <a:pt x="13106" y="3724"/>
                </a:lnTo>
                <a:lnTo>
                  <a:pt x="13106" y="4221"/>
                </a:lnTo>
                <a:lnTo>
                  <a:pt x="12863" y="4966"/>
                </a:lnTo>
                <a:lnTo>
                  <a:pt x="12863" y="5959"/>
                </a:lnTo>
                <a:lnTo>
                  <a:pt x="12620" y="6207"/>
                </a:lnTo>
                <a:lnTo>
                  <a:pt x="12620" y="7945"/>
                </a:lnTo>
                <a:lnTo>
                  <a:pt x="12863" y="8193"/>
                </a:lnTo>
                <a:lnTo>
                  <a:pt x="12863" y="8690"/>
                </a:lnTo>
                <a:lnTo>
                  <a:pt x="13348" y="9186"/>
                </a:lnTo>
                <a:lnTo>
                  <a:pt x="13591" y="9186"/>
                </a:lnTo>
                <a:lnTo>
                  <a:pt x="13591" y="9434"/>
                </a:lnTo>
                <a:lnTo>
                  <a:pt x="14804" y="9434"/>
                </a:lnTo>
                <a:lnTo>
                  <a:pt x="14804" y="9683"/>
                </a:lnTo>
                <a:lnTo>
                  <a:pt x="15047" y="9683"/>
                </a:lnTo>
                <a:lnTo>
                  <a:pt x="15047" y="10179"/>
                </a:lnTo>
                <a:lnTo>
                  <a:pt x="15290" y="10428"/>
                </a:lnTo>
                <a:lnTo>
                  <a:pt x="15290" y="11421"/>
                </a:lnTo>
                <a:lnTo>
                  <a:pt x="15047" y="11669"/>
                </a:lnTo>
                <a:lnTo>
                  <a:pt x="15047" y="12414"/>
                </a:lnTo>
                <a:lnTo>
                  <a:pt x="14804" y="12662"/>
                </a:lnTo>
                <a:lnTo>
                  <a:pt x="14804" y="12910"/>
                </a:lnTo>
                <a:lnTo>
                  <a:pt x="14319" y="12910"/>
                </a:lnTo>
                <a:lnTo>
                  <a:pt x="14076" y="13159"/>
                </a:lnTo>
                <a:lnTo>
                  <a:pt x="13106" y="13159"/>
                </a:lnTo>
                <a:lnTo>
                  <a:pt x="12863" y="12910"/>
                </a:lnTo>
                <a:lnTo>
                  <a:pt x="12620" y="12910"/>
                </a:lnTo>
                <a:lnTo>
                  <a:pt x="12378" y="12662"/>
                </a:lnTo>
                <a:lnTo>
                  <a:pt x="12378" y="12414"/>
                </a:lnTo>
                <a:lnTo>
                  <a:pt x="12135" y="12166"/>
                </a:lnTo>
                <a:lnTo>
                  <a:pt x="12135" y="11917"/>
                </a:lnTo>
                <a:lnTo>
                  <a:pt x="11892" y="11917"/>
                </a:lnTo>
                <a:lnTo>
                  <a:pt x="11892" y="10428"/>
                </a:lnTo>
                <a:lnTo>
                  <a:pt x="11649" y="10179"/>
                </a:lnTo>
                <a:lnTo>
                  <a:pt x="11649" y="9931"/>
                </a:lnTo>
                <a:lnTo>
                  <a:pt x="11407" y="9931"/>
                </a:lnTo>
                <a:lnTo>
                  <a:pt x="11164" y="9683"/>
                </a:lnTo>
                <a:lnTo>
                  <a:pt x="10679" y="9683"/>
                </a:lnTo>
                <a:lnTo>
                  <a:pt x="10436" y="9434"/>
                </a:lnTo>
                <a:lnTo>
                  <a:pt x="10193" y="9434"/>
                </a:lnTo>
                <a:lnTo>
                  <a:pt x="10193" y="8690"/>
                </a:lnTo>
                <a:lnTo>
                  <a:pt x="9951" y="8690"/>
                </a:lnTo>
                <a:lnTo>
                  <a:pt x="9951" y="8441"/>
                </a:lnTo>
                <a:lnTo>
                  <a:pt x="9465" y="8441"/>
                </a:lnTo>
                <a:lnTo>
                  <a:pt x="9222" y="8690"/>
                </a:lnTo>
                <a:lnTo>
                  <a:pt x="8737" y="8690"/>
                </a:lnTo>
                <a:lnTo>
                  <a:pt x="8737" y="8938"/>
                </a:lnTo>
                <a:lnTo>
                  <a:pt x="8494" y="8938"/>
                </a:lnTo>
                <a:lnTo>
                  <a:pt x="8494" y="9434"/>
                </a:lnTo>
                <a:lnTo>
                  <a:pt x="8252" y="9683"/>
                </a:lnTo>
                <a:lnTo>
                  <a:pt x="8252" y="9931"/>
                </a:lnTo>
                <a:lnTo>
                  <a:pt x="7766" y="9931"/>
                </a:lnTo>
                <a:lnTo>
                  <a:pt x="7524" y="9683"/>
                </a:lnTo>
                <a:lnTo>
                  <a:pt x="7281" y="9683"/>
                </a:lnTo>
                <a:lnTo>
                  <a:pt x="7281" y="9434"/>
                </a:lnTo>
                <a:lnTo>
                  <a:pt x="7038" y="9186"/>
                </a:lnTo>
                <a:lnTo>
                  <a:pt x="7038" y="7945"/>
                </a:lnTo>
                <a:lnTo>
                  <a:pt x="6796" y="7945"/>
                </a:lnTo>
                <a:lnTo>
                  <a:pt x="6796" y="7697"/>
                </a:lnTo>
                <a:lnTo>
                  <a:pt x="5582" y="7697"/>
                </a:lnTo>
                <a:lnTo>
                  <a:pt x="5097" y="7448"/>
                </a:lnTo>
                <a:lnTo>
                  <a:pt x="4854" y="7697"/>
                </a:lnTo>
                <a:lnTo>
                  <a:pt x="4854" y="8193"/>
                </a:lnTo>
                <a:lnTo>
                  <a:pt x="5097" y="8690"/>
                </a:lnTo>
                <a:lnTo>
                  <a:pt x="5097" y="10924"/>
                </a:lnTo>
                <a:lnTo>
                  <a:pt x="4854" y="11172"/>
                </a:lnTo>
                <a:lnTo>
                  <a:pt x="4854" y="11669"/>
                </a:lnTo>
                <a:lnTo>
                  <a:pt x="4611" y="11669"/>
                </a:lnTo>
                <a:lnTo>
                  <a:pt x="4611" y="11917"/>
                </a:lnTo>
                <a:lnTo>
                  <a:pt x="3155" y="11917"/>
                </a:lnTo>
                <a:lnTo>
                  <a:pt x="2670" y="11421"/>
                </a:lnTo>
                <a:lnTo>
                  <a:pt x="2670" y="10924"/>
                </a:lnTo>
                <a:lnTo>
                  <a:pt x="2427" y="10676"/>
                </a:lnTo>
                <a:lnTo>
                  <a:pt x="1699" y="10676"/>
                </a:lnTo>
                <a:lnTo>
                  <a:pt x="1699" y="11917"/>
                </a:lnTo>
                <a:lnTo>
                  <a:pt x="485" y="11917"/>
                </a:lnTo>
                <a:lnTo>
                  <a:pt x="243" y="12166"/>
                </a:lnTo>
                <a:lnTo>
                  <a:pt x="243" y="12910"/>
                </a:lnTo>
                <a:lnTo>
                  <a:pt x="0" y="13159"/>
                </a:lnTo>
                <a:lnTo>
                  <a:pt x="0" y="13655"/>
                </a:lnTo>
                <a:lnTo>
                  <a:pt x="243" y="13903"/>
                </a:lnTo>
                <a:lnTo>
                  <a:pt x="243" y="15641"/>
                </a:lnTo>
                <a:lnTo>
                  <a:pt x="485" y="16138"/>
                </a:lnTo>
                <a:lnTo>
                  <a:pt x="485" y="18372"/>
                </a:lnTo>
                <a:lnTo>
                  <a:pt x="728" y="18372"/>
                </a:lnTo>
                <a:lnTo>
                  <a:pt x="728" y="18621"/>
                </a:lnTo>
                <a:lnTo>
                  <a:pt x="1699" y="19614"/>
                </a:lnTo>
                <a:lnTo>
                  <a:pt x="1699" y="19862"/>
                </a:lnTo>
                <a:lnTo>
                  <a:pt x="1942" y="20110"/>
                </a:lnTo>
                <a:lnTo>
                  <a:pt x="1942" y="21103"/>
                </a:lnTo>
                <a:lnTo>
                  <a:pt x="2427" y="21103"/>
                </a:lnTo>
                <a:lnTo>
                  <a:pt x="2670" y="21352"/>
                </a:lnTo>
                <a:lnTo>
                  <a:pt x="4126" y="21352"/>
                </a:lnTo>
                <a:lnTo>
                  <a:pt x="5582" y="21600"/>
                </a:lnTo>
                <a:lnTo>
                  <a:pt x="7524" y="216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33" name="Freeform 437"/>
          <p:cNvSpPr/>
          <p:nvPr/>
        </p:nvSpPr>
        <p:spPr>
          <a:xfrm>
            <a:off x="7170505" y="5076840"/>
            <a:ext cx="309118" cy="250162"/>
          </a:xfrm>
          <a:custGeom>
            <a:avLst/>
            <a:gdLst/>
            <a:ahLst/>
            <a:cxnLst>
              <a:cxn ang="0">
                <a:pos x="wd2" y="hd2"/>
              </a:cxn>
              <a:cxn ang="5400000">
                <a:pos x="wd2" y="hd2"/>
              </a:cxn>
              <a:cxn ang="10800000">
                <a:pos x="wd2" y="hd2"/>
              </a:cxn>
              <a:cxn ang="16200000">
                <a:pos x="wd2" y="hd2"/>
              </a:cxn>
            </a:cxnLst>
            <a:rect l="0" t="0" r="r" b="b"/>
            <a:pathLst>
              <a:path w="21600" h="21600" extrusionOk="0">
                <a:moveTo>
                  <a:pt x="7524" y="21600"/>
                </a:moveTo>
                <a:lnTo>
                  <a:pt x="8009" y="21352"/>
                </a:lnTo>
                <a:lnTo>
                  <a:pt x="8494" y="21352"/>
                </a:lnTo>
                <a:lnTo>
                  <a:pt x="8737" y="21103"/>
                </a:lnTo>
                <a:lnTo>
                  <a:pt x="9465" y="21103"/>
                </a:lnTo>
                <a:lnTo>
                  <a:pt x="9951" y="21352"/>
                </a:lnTo>
                <a:lnTo>
                  <a:pt x="10193" y="21103"/>
                </a:lnTo>
                <a:lnTo>
                  <a:pt x="10921" y="21103"/>
                </a:lnTo>
                <a:lnTo>
                  <a:pt x="11407" y="20607"/>
                </a:lnTo>
                <a:lnTo>
                  <a:pt x="11407" y="19366"/>
                </a:lnTo>
                <a:lnTo>
                  <a:pt x="12378" y="19366"/>
                </a:lnTo>
                <a:lnTo>
                  <a:pt x="12620" y="19117"/>
                </a:lnTo>
                <a:lnTo>
                  <a:pt x="12863" y="19117"/>
                </a:lnTo>
                <a:lnTo>
                  <a:pt x="12863" y="18869"/>
                </a:lnTo>
                <a:lnTo>
                  <a:pt x="13106" y="18869"/>
                </a:lnTo>
                <a:lnTo>
                  <a:pt x="13106" y="17628"/>
                </a:lnTo>
                <a:lnTo>
                  <a:pt x="13348" y="17628"/>
                </a:lnTo>
                <a:lnTo>
                  <a:pt x="13348" y="17379"/>
                </a:lnTo>
                <a:lnTo>
                  <a:pt x="14804" y="17379"/>
                </a:lnTo>
                <a:lnTo>
                  <a:pt x="15047" y="17131"/>
                </a:lnTo>
                <a:lnTo>
                  <a:pt x="15290" y="16634"/>
                </a:lnTo>
                <a:lnTo>
                  <a:pt x="15533" y="16386"/>
                </a:lnTo>
                <a:lnTo>
                  <a:pt x="16018" y="16386"/>
                </a:lnTo>
                <a:lnTo>
                  <a:pt x="16261" y="16138"/>
                </a:lnTo>
                <a:lnTo>
                  <a:pt x="17231" y="16138"/>
                </a:lnTo>
                <a:lnTo>
                  <a:pt x="17717" y="15890"/>
                </a:lnTo>
                <a:lnTo>
                  <a:pt x="17960" y="15890"/>
                </a:lnTo>
                <a:lnTo>
                  <a:pt x="18202" y="15641"/>
                </a:lnTo>
                <a:lnTo>
                  <a:pt x="18445" y="15641"/>
                </a:lnTo>
                <a:lnTo>
                  <a:pt x="18445" y="15393"/>
                </a:lnTo>
                <a:lnTo>
                  <a:pt x="18688" y="15145"/>
                </a:lnTo>
                <a:lnTo>
                  <a:pt x="18688" y="14400"/>
                </a:lnTo>
                <a:lnTo>
                  <a:pt x="18930" y="14400"/>
                </a:lnTo>
                <a:lnTo>
                  <a:pt x="19173" y="14152"/>
                </a:lnTo>
                <a:lnTo>
                  <a:pt x="19658" y="14152"/>
                </a:lnTo>
                <a:lnTo>
                  <a:pt x="20144" y="13903"/>
                </a:lnTo>
                <a:lnTo>
                  <a:pt x="20144" y="11917"/>
                </a:lnTo>
                <a:lnTo>
                  <a:pt x="20387" y="11172"/>
                </a:lnTo>
                <a:lnTo>
                  <a:pt x="20387" y="10428"/>
                </a:lnTo>
                <a:lnTo>
                  <a:pt x="20629" y="10428"/>
                </a:lnTo>
                <a:lnTo>
                  <a:pt x="20629" y="10179"/>
                </a:lnTo>
                <a:lnTo>
                  <a:pt x="21115" y="9931"/>
                </a:lnTo>
                <a:lnTo>
                  <a:pt x="21600" y="9434"/>
                </a:lnTo>
                <a:lnTo>
                  <a:pt x="21600" y="9186"/>
                </a:lnTo>
                <a:lnTo>
                  <a:pt x="21357" y="9186"/>
                </a:lnTo>
                <a:lnTo>
                  <a:pt x="21357" y="8441"/>
                </a:lnTo>
                <a:lnTo>
                  <a:pt x="21115" y="7945"/>
                </a:lnTo>
                <a:lnTo>
                  <a:pt x="21115" y="4717"/>
                </a:lnTo>
                <a:lnTo>
                  <a:pt x="20872" y="4221"/>
                </a:lnTo>
                <a:lnTo>
                  <a:pt x="20144" y="3476"/>
                </a:lnTo>
                <a:lnTo>
                  <a:pt x="20144" y="3228"/>
                </a:lnTo>
                <a:lnTo>
                  <a:pt x="19901" y="3228"/>
                </a:lnTo>
                <a:lnTo>
                  <a:pt x="19658" y="2979"/>
                </a:lnTo>
                <a:lnTo>
                  <a:pt x="19173" y="2731"/>
                </a:lnTo>
                <a:lnTo>
                  <a:pt x="18688" y="2731"/>
                </a:lnTo>
                <a:lnTo>
                  <a:pt x="18688" y="2483"/>
                </a:lnTo>
                <a:lnTo>
                  <a:pt x="18445" y="2483"/>
                </a:lnTo>
                <a:lnTo>
                  <a:pt x="17474" y="1490"/>
                </a:lnTo>
                <a:lnTo>
                  <a:pt x="17474" y="1241"/>
                </a:lnTo>
                <a:lnTo>
                  <a:pt x="17231" y="993"/>
                </a:lnTo>
                <a:lnTo>
                  <a:pt x="17231" y="497"/>
                </a:lnTo>
                <a:lnTo>
                  <a:pt x="16989" y="248"/>
                </a:lnTo>
                <a:lnTo>
                  <a:pt x="16989" y="0"/>
                </a:lnTo>
                <a:lnTo>
                  <a:pt x="15775" y="0"/>
                </a:lnTo>
                <a:lnTo>
                  <a:pt x="15775" y="248"/>
                </a:lnTo>
                <a:lnTo>
                  <a:pt x="15533" y="745"/>
                </a:lnTo>
                <a:lnTo>
                  <a:pt x="15533" y="1241"/>
                </a:lnTo>
                <a:lnTo>
                  <a:pt x="15290" y="1241"/>
                </a:lnTo>
                <a:lnTo>
                  <a:pt x="15047" y="1490"/>
                </a:lnTo>
                <a:lnTo>
                  <a:pt x="14804" y="1490"/>
                </a:lnTo>
                <a:lnTo>
                  <a:pt x="14319" y="1738"/>
                </a:lnTo>
                <a:lnTo>
                  <a:pt x="14076" y="1738"/>
                </a:lnTo>
                <a:lnTo>
                  <a:pt x="14076" y="1986"/>
                </a:lnTo>
                <a:lnTo>
                  <a:pt x="13834" y="1986"/>
                </a:lnTo>
                <a:lnTo>
                  <a:pt x="13834" y="2234"/>
                </a:lnTo>
                <a:lnTo>
                  <a:pt x="13348" y="2731"/>
                </a:lnTo>
                <a:lnTo>
                  <a:pt x="13348" y="3228"/>
                </a:lnTo>
                <a:lnTo>
                  <a:pt x="13106" y="3724"/>
                </a:lnTo>
                <a:lnTo>
                  <a:pt x="13106" y="4221"/>
                </a:lnTo>
                <a:lnTo>
                  <a:pt x="12863" y="4966"/>
                </a:lnTo>
                <a:lnTo>
                  <a:pt x="12863" y="5959"/>
                </a:lnTo>
                <a:lnTo>
                  <a:pt x="12620" y="6207"/>
                </a:lnTo>
                <a:lnTo>
                  <a:pt x="12620" y="7945"/>
                </a:lnTo>
                <a:lnTo>
                  <a:pt x="12863" y="8193"/>
                </a:lnTo>
                <a:lnTo>
                  <a:pt x="12863" y="8690"/>
                </a:lnTo>
                <a:lnTo>
                  <a:pt x="13348" y="9186"/>
                </a:lnTo>
                <a:lnTo>
                  <a:pt x="13591" y="9186"/>
                </a:lnTo>
                <a:lnTo>
                  <a:pt x="13591" y="9434"/>
                </a:lnTo>
                <a:lnTo>
                  <a:pt x="14804" y="9434"/>
                </a:lnTo>
                <a:lnTo>
                  <a:pt x="14804" y="9683"/>
                </a:lnTo>
                <a:lnTo>
                  <a:pt x="15047" y="9683"/>
                </a:lnTo>
                <a:lnTo>
                  <a:pt x="15047" y="10179"/>
                </a:lnTo>
                <a:lnTo>
                  <a:pt x="15290" y="10428"/>
                </a:lnTo>
                <a:lnTo>
                  <a:pt x="15290" y="11421"/>
                </a:lnTo>
                <a:lnTo>
                  <a:pt x="15047" y="11669"/>
                </a:lnTo>
                <a:lnTo>
                  <a:pt x="15047" y="12414"/>
                </a:lnTo>
                <a:lnTo>
                  <a:pt x="14804" y="12662"/>
                </a:lnTo>
                <a:lnTo>
                  <a:pt x="14804" y="12910"/>
                </a:lnTo>
                <a:lnTo>
                  <a:pt x="14319" y="12910"/>
                </a:lnTo>
                <a:lnTo>
                  <a:pt x="14076" y="13159"/>
                </a:lnTo>
                <a:lnTo>
                  <a:pt x="13106" y="13159"/>
                </a:lnTo>
                <a:lnTo>
                  <a:pt x="12863" y="12910"/>
                </a:lnTo>
                <a:lnTo>
                  <a:pt x="12620" y="12910"/>
                </a:lnTo>
                <a:lnTo>
                  <a:pt x="12378" y="12662"/>
                </a:lnTo>
                <a:lnTo>
                  <a:pt x="12378" y="12414"/>
                </a:lnTo>
                <a:lnTo>
                  <a:pt x="12135" y="12166"/>
                </a:lnTo>
                <a:lnTo>
                  <a:pt x="12135" y="11917"/>
                </a:lnTo>
                <a:lnTo>
                  <a:pt x="11892" y="11917"/>
                </a:lnTo>
                <a:lnTo>
                  <a:pt x="11892" y="10428"/>
                </a:lnTo>
                <a:lnTo>
                  <a:pt x="11649" y="10179"/>
                </a:lnTo>
                <a:lnTo>
                  <a:pt x="11649" y="9931"/>
                </a:lnTo>
                <a:lnTo>
                  <a:pt x="11407" y="9931"/>
                </a:lnTo>
                <a:lnTo>
                  <a:pt x="11164" y="9683"/>
                </a:lnTo>
                <a:lnTo>
                  <a:pt x="10679" y="9683"/>
                </a:lnTo>
                <a:lnTo>
                  <a:pt x="10436" y="9434"/>
                </a:lnTo>
                <a:lnTo>
                  <a:pt x="10193" y="9434"/>
                </a:lnTo>
                <a:lnTo>
                  <a:pt x="10193" y="8690"/>
                </a:lnTo>
                <a:lnTo>
                  <a:pt x="9951" y="8690"/>
                </a:lnTo>
                <a:lnTo>
                  <a:pt x="9951" y="8441"/>
                </a:lnTo>
                <a:lnTo>
                  <a:pt x="9465" y="8441"/>
                </a:lnTo>
                <a:lnTo>
                  <a:pt x="9222" y="8690"/>
                </a:lnTo>
                <a:lnTo>
                  <a:pt x="8737" y="8690"/>
                </a:lnTo>
                <a:lnTo>
                  <a:pt x="8737" y="8938"/>
                </a:lnTo>
                <a:lnTo>
                  <a:pt x="8494" y="8938"/>
                </a:lnTo>
                <a:lnTo>
                  <a:pt x="8494" y="9434"/>
                </a:lnTo>
                <a:lnTo>
                  <a:pt x="8252" y="9683"/>
                </a:lnTo>
                <a:lnTo>
                  <a:pt x="8252" y="9931"/>
                </a:lnTo>
                <a:lnTo>
                  <a:pt x="7766" y="9931"/>
                </a:lnTo>
                <a:lnTo>
                  <a:pt x="7524" y="9683"/>
                </a:lnTo>
                <a:lnTo>
                  <a:pt x="7281" y="9683"/>
                </a:lnTo>
                <a:lnTo>
                  <a:pt x="7281" y="9434"/>
                </a:lnTo>
                <a:lnTo>
                  <a:pt x="7038" y="9186"/>
                </a:lnTo>
                <a:lnTo>
                  <a:pt x="7038" y="7945"/>
                </a:lnTo>
                <a:lnTo>
                  <a:pt x="6796" y="7945"/>
                </a:lnTo>
                <a:lnTo>
                  <a:pt x="6796" y="7697"/>
                </a:lnTo>
                <a:lnTo>
                  <a:pt x="5582" y="7697"/>
                </a:lnTo>
                <a:lnTo>
                  <a:pt x="5097" y="7448"/>
                </a:lnTo>
                <a:lnTo>
                  <a:pt x="4854" y="7697"/>
                </a:lnTo>
                <a:lnTo>
                  <a:pt x="4854" y="8193"/>
                </a:lnTo>
                <a:lnTo>
                  <a:pt x="5097" y="8690"/>
                </a:lnTo>
                <a:lnTo>
                  <a:pt x="5097" y="10924"/>
                </a:lnTo>
                <a:lnTo>
                  <a:pt x="4854" y="11172"/>
                </a:lnTo>
                <a:lnTo>
                  <a:pt x="4854" y="11669"/>
                </a:lnTo>
                <a:lnTo>
                  <a:pt x="4611" y="11669"/>
                </a:lnTo>
                <a:lnTo>
                  <a:pt x="4611" y="11917"/>
                </a:lnTo>
                <a:lnTo>
                  <a:pt x="3155" y="11917"/>
                </a:lnTo>
                <a:lnTo>
                  <a:pt x="2670" y="11421"/>
                </a:lnTo>
                <a:lnTo>
                  <a:pt x="2670" y="10924"/>
                </a:lnTo>
                <a:lnTo>
                  <a:pt x="2427" y="10676"/>
                </a:lnTo>
                <a:lnTo>
                  <a:pt x="1699" y="10676"/>
                </a:lnTo>
                <a:lnTo>
                  <a:pt x="1699" y="11917"/>
                </a:lnTo>
                <a:lnTo>
                  <a:pt x="485" y="11917"/>
                </a:lnTo>
                <a:lnTo>
                  <a:pt x="243" y="12166"/>
                </a:lnTo>
                <a:lnTo>
                  <a:pt x="243" y="12910"/>
                </a:lnTo>
                <a:lnTo>
                  <a:pt x="0" y="13159"/>
                </a:lnTo>
                <a:lnTo>
                  <a:pt x="0" y="13655"/>
                </a:lnTo>
                <a:lnTo>
                  <a:pt x="243" y="13903"/>
                </a:lnTo>
                <a:lnTo>
                  <a:pt x="243" y="15641"/>
                </a:lnTo>
                <a:lnTo>
                  <a:pt x="485" y="16138"/>
                </a:lnTo>
                <a:lnTo>
                  <a:pt x="485" y="18372"/>
                </a:lnTo>
                <a:lnTo>
                  <a:pt x="728" y="18372"/>
                </a:lnTo>
                <a:lnTo>
                  <a:pt x="728" y="18621"/>
                </a:lnTo>
                <a:lnTo>
                  <a:pt x="1699" y="19614"/>
                </a:lnTo>
                <a:lnTo>
                  <a:pt x="1699" y="19862"/>
                </a:lnTo>
                <a:lnTo>
                  <a:pt x="1942" y="20110"/>
                </a:lnTo>
                <a:lnTo>
                  <a:pt x="1942" y="21103"/>
                </a:lnTo>
                <a:lnTo>
                  <a:pt x="2427" y="21103"/>
                </a:lnTo>
                <a:lnTo>
                  <a:pt x="2670" y="21352"/>
                </a:lnTo>
                <a:lnTo>
                  <a:pt x="4126" y="21352"/>
                </a:lnTo>
                <a:lnTo>
                  <a:pt x="5582" y="21600"/>
                </a:lnTo>
                <a:lnTo>
                  <a:pt x="7524" y="2160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34" name="Freeform 438"/>
          <p:cNvSpPr/>
          <p:nvPr/>
        </p:nvSpPr>
        <p:spPr>
          <a:xfrm>
            <a:off x="6965584" y="4352237"/>
            <a:ext cx="277859" cy="376680"/>
          </a:xfrm>
          <a:custGeom>
            <a:avLst/>
            <a:gdLst/>
            <a:ahLst/>
            <a:cxnLst>
              <a:cxn ang="0">
                <a:pos x="wd2" y="hd2"/>
              </a:cxn>
              <a:cxn ang="5400000">
                <a:pos x="wd2" y="hd2"/>
              </a:cxn>
              <a:cxn ang="10800000">
                <a:pos x="wd2" y="hd2"/>
              </a:cxn>
              <a:cxn ang="16200000">
                <a:pos x="wd2" y="hd2"/>
              </a:cxn>
            </a:cxnLst>
            <a:rect l="0" t="0" r="r" b="b"/>
            <a:pathLst>
              <a:path w="21600" h="21600" extrusionOk="0">
                <a:moveTo>
                  <a:pt x="3510" y="0"/>
                </a:moveTo>
                <a:lnTo>
                  <a:pt x="3510" y="495"/>
                </a:lnTo>
                <a:lnTo>
                  <a:pt x="3780" y="660"/>
                </a:lnTo>
                <a:lnTo>
                  <a:pt x="3780" y="989"/>
                </a:lnTo>
                <a:lnTo>
                  <a:pt x="4050" y="1319"/>
                </a:lnTo>
                <a:lnTo>
                  <a:pt x="4590" y="1814"/>
                </a:lnTo>
                <a:lnTo>
                  <a:pt x="4860" y="2308"/>
                </a:lnTo>
                <a:lnTo>
                  <a:pt x="4860" y="2638"/>
                </a:lnTo>
                <a:lnTo>
                  <a:pt x="5130" y="3298"/>
                </a:lnTo>
                <a:lnTo>
                  <a:pt x="5400" y="4122"/>
                </a:lnTo>
                <a:lnTo>
                  <a:pt x="5400" y="7255"/>
                </a:lnTo>
                <a:lnTo>
                  <a:pt x="5130" y="7750"/>
                </a:lnTo>
                <a:lnTo>
                  <a:pt x="5130" y="8079"/>
                </a:lnTo>
                <a:lnTo>
                  <a:pt x="4860" y="8409"/>
                </a:lnTo>
                <a:lnTo>
                  <a:pt x="4860" y="8574"/>
                </a:lnTo>
                <a:lnTo>
                  <a:pt x="4590" y="8739"/>
                </a:lnTo>
                <a:lnTo>
                  <a:pt x="4590" y="8904"/>
                </a:lnTo>
                <a:lnTo>
                  <a:pt x="4320" y="8904"/>
                </a:lnTo>
                <a:lnTo>
                  <a:pt x="4320" y="9069"/>
                </a:lnTo>
                <a:lnTo>
                  <a:pt x="4050" y="9234"/>
                </a:lnTo>
                <a:lnTo>
                  <a:pt x="2970" y="9234"/>
                </a:lnTo>
                <a:lnTo>
                  <a:pt x="2700" y="9398"/>
                </a:lnTo>
                <a:lnTo>
                  <a:pt x="2430" y="9728"/>
                </a:lnTo>
                <a:lnTo>
                  <a:pt x="2430" y="9893"/>
                </a:lnTo>
                <a:lnTo>
                  <a:pt x="2160" y="10058"/>
                </a:lnTo>
                <a:lnTo>
                  <a:pt x="1890" y="10058"/>
                </a:lnTo>
                <a:lnTo>
                  <a:pt x="1890" y="10223"/>
                </a:lnTo>
                <a:lnTo>
                  <a:pt x="1620" y="10388"/>
                </a:lnTo>
                <a:lnTo>
                  <a:pt x="1080" y="10388"/>
                </a:lnTo>
                <a:lnTo>
                  <a:pt x="1080" y="10553"/>
                </a:lnTo>
                <a:lnTo>
                  <a:pt x="810" y="10553"/>
                </a:lnTo>
                <a:lnTo>
                  <a:pt x="540" y="10718"/>
                </a:lnTo>
                <a:lnTo>
                  <a:pt x="540" y="10882"/>
                </a:lnTo>
                <a:lnTo>
                  <a:pt x="270" y="11047"/>
                </a:lnTo>
                <a:lnTo>
                  <a:pt x="270" y="11212"/>
                </a:lnTo>
                <a:lnTo>
                  <a:pt x="0" y="11212"/>
                </a:lnTo>
                <a:lnTo>
                  <a:pt x="0" y="12202"/>
                </a:lnTo>
                <a:lnTo>
                  <a:pt x="270" y="12366"/>
                </a:lnTo>
                <a:lnTo>
                  <a:pt x="1080" y="12366"/>
                </a:lnTo>
                <a:lnTo>
                  <a:pt x="1080" y="12696"/>
                </a:lnTo>
                <a:lnTo>
                  <a:pt x="1350" y="12696"/>
                </a:lnTo>
                <a:lnTo>
                  <a:pt x="1350" y="13356"/>
                </a:lnTo>
                <a:lnTo>
                  <a:pt x="1620" y="13521"/>
                </a:lnTo>
                <a:lnTo>
                  <a:pt x="1890" y="13850"/>
                </a:lnTo>
                <a:lnTo>
                  <a:pt x="2430" y="14345"/>
                </a:lnTo>
                <a:lnTo>
                  <a:pt x="2700" y="14675"/>
                </a:lnTo>
                <a:lnTo>
                  <a:pt x="2700" y="14840"/>
                </a:lnTo>
                <a:lnTo>
                  <a:pt x="2970" y="15005"/>
                </a:lnTo>
                <a:lnTo>
                  <a:pt x="2970" y="15664"/>
                </a:lnTo>
                <a:lnTo>
                  <a:pt x="2700" y="15664"/>
                </a:lnTo>
                <a:lnTo>
                  <a:pt x="2430" y="15829"/>
                </a:lnTo>
                <a:lnTo>
                  <a:pt x="1890" y="15829"/>
                </a:lnTo>
                <a:lnTo>
                  <a:pt x="1890" y="15994"/>
                </a:lnTo>
                <a:lnTo>
                  <a:pt x="2430" y="15994"/>
                </a:lnTo>
                <a:lnTo>
                  <a:pt x="2430" y="16159"/>
                </a:lnTo>
                <a:lnTo>
                  <a:pt x="2700" y="16324"/>
                </a:lnTo>
                <a:lnTo>
                  <a:pt x="2700" y="16818"/>
                </a:lnTo>
                <a:lnTo>
                  <a:pt x="2970" y="16818"/>
                </a:lnTo>
                <a:lnTo>
                  <a:pt x="2970" y="16983"/>
                </a:lnTo>
                <a:lnTo>
                  <a:pt x="3510" y="17313"/>
                </a:lnTo>
                <a:lnTo>
                  <a:pt x="3510" y="18137"/>
                </a:lnTo>
                <a:lnTo>
                  <a:pt x="3240" y="18137"/>
                </a:lnTo>
                <a:lnTo>
                  <a:pt x="2970" y="18302"/>
                </a:lnTo>
                <a:lnTo>
                  <a:pt x="2700" y="18302"/>
                </a:lnTo>
                <a:lnTo>
                  <a:pt x="2430" y="18467"/>
                </a:lnTo>
                <a:lnTo>
                  <a:pt x="2430" y="18962"/>
                </a:lnTo>
                <a:lnTo>
                  <a:pt x="2700" y="19127"/>
                </a:lnTo>
                <a:lnTo>
                  <a:pt x="2700" y="19292"/>
                </a:lnTo>
                <a:lnTo>
                  <a:pt x="2970" y="19456"/>
                </a:lnTo>
                <a:lnTo>
                  <a:pt x="2970" y="19621"/>
                </a:lnTo>
                <a:lnTo>
                  <a:pt x="3240" y="19786"/>
                </a:lnTo>
                <a:lnTo>
                  <a:pt x="3780" y="19951"/>
                </a:lnTo>
                <a:lnTo>
                  <a:pt x="4050" y="20116"/>
                </a:lnTo>
                <a:lnTo>
                  <a:pt x="4050" y="20281"/>
                </a:lnTo>
                <a:lnTo>
                  <a:pt x="4320" y="20446"/>
                </a:lnTo>
                <a:lnTo>
                  <a:pt x="4320" y="20611"/>
                </a:lnTo>
                <a:lnTo>
                  <a:pt x="4590" y="21105"/>
                </a:lnTo>
                <a:lnTo>
                  <a:pt x="5130" y="21600"/>
                </a:lnTo>
                <a:lnTo>
                  <a:pt x="5400" y="21435"/>
                </a:lnTo>
                <a:lnTo>
                  <a:pt x="5940" y="21270"/>
                </a:lnTo>
                <a:lnTo>
                  <a:pt x="8100" y="21270"/>
                </a:lnTo>
                <a:lnTo>
                  <a:pt x="8370" y="21105"/>
                </a:lnTo>
                <a:lnTo>
                  <a:pt x="8370" y="20776"/>
                </a:lnTo>
                <a:lnTo>
                  <a:pt x="8640" y="20611"/>
                </a:lnTo>
                <a:lnTo>
                  <a:pt x="8640" y="20446"/>
                </a:lnTo>
                <a:lnTo>
                  <a:pt x="10800" y="20446"/>
                </a:lnTo>
                <a:lnTo>
                  <a:pt x="11340" y="20116"/>
                </a:lnTo>
                <a:lnTo>
                  <a:pt x="11340" y="19951"/>
                </a:lnTo>
                <a:lnTo>
                  <a:pt x="11610" y="19786"/>
                </a:lnTo>
                <a:lnTo>
                  <a:pt x="11610" y="19621"/>
                </a:lnTo>
                <a:lnTo>
                  <a:pt x="12150" y="19621"/>
                </a:lnTo>
                <a:lnTo>
                  <a:pt x="12150" y="19456"/>
                </a:lnTo>
                <a:lnTo>
                  <a:pt x="13500" y="19456"/>
                </a:lnTo>
                <a:lnTo>
                  <a:pt x="13500" y="19292"/>
                </a:lnTo>
                <a:lnTo>
                  <a:pt x="13770" y="19292"/>
                </a:lnTo>
                <a:lnTo>
                  <a:pt x="14040" y="19127"/>
                </a:lnTo>
                <a:lnTo>
                  <a:pt x="14040" y="18962"/>
                </a:lnTo>
                <a:lnTo>
                  <a:pt x="14310" y="18632"/>
                </a:lnTo>
                <a:lnTo>
                  <a:pt x="14310" y="18467"/>
                </a:lnTo>
                <a:lnTo>
                  <a:pt x="14580" y="18467"/>
                </a:lnTo>
                <a:lnTo>
                  <a:pt x="14580" y="18302"/>
                </a:lnTo>
                <a:lnTo>
                  <a:pt x="15120" y="18302"/>
                </a:lnTo>
                <a:lnTo>
                  <a:pt x="15390" y="18137"/>
                </a:lnTo>
                <a:lnTo>
                  <a:pt x="15660" y="18137"/>
                </a:lnTo>
                <a:lnTo>
                  <a:pt x="15930" y="17973"/>
                </a:lnTo>
                <a:lnTo>
                  <a:pt x="15930" y="17808"/>
                </a:lnTo>
                <a:lnTo>
                  <a:pt x="16200" y="17643"/>
                </a:lnTo>
                <a:lnTo>
                  <a:pt x="16200" y="17313"/>
                </a:lnTo>
                <a:lnTo>
                  <a:pt x="16740" y="16983"/>
                </a:lnTo>
                <a:lnTo>
                  <a:pt x="17010" y="16653"/>
                </a:lnTo>
                <a:lnTo>
                  <a:pt x="17550" y="16489"/>
                </a:lnTo>
                <a:lnTo>
                  <a:pt x="17820" y="16324"/>
                </a:lnTo>
                <a:lnTo>
                  <a:pt x="18360" y="16324"/>
                </a:lnTo>
                <a:lnTo>
                  <a:pt x="18630" y="16159"/>
                </a:lnTo>
                <a:lnTo>
                  <a:pt x="18900" y="16159"/>
                </a:lnTo>
                <a:lnTo>
                  <a:pt x="18900" y="15994"/>
                </a:lnTo>
                <a:lnTo>
                  <a:pt x="19170" y="15829"/>
                </a:lnTo>
                <a:lnTo>
                  <a:pt x="19170" y="15169"/>
                </a:lnTo>
                <a:lnTo>
                  <a:pt x="18900" y="15169"/>
                </a:lnTo>
                <a:lnTo>
                  <a:pt x="18630" y="15005"/>
                </a:lnTo>
                <a:lnTo>
                  <a:pt x="18360" y="15005"/>
                </a:lnTo>
                <a:lnTo>
                  <a:pt x="18360" y="14840"/>
                </a:lnTo>
                <a:lnTo>
                  <a:pt x="18090" y="14840"/>
                </a:lnTo>
                <a:lnTo>
                  <a:pt x="18090" y="14015"/>
                </a:lnTo>
                <a:lnTo>
                  <a:pt x="17820" y="14015"/>
                </a:lnTo>
                <a:lnTo>
                  <a:pt x="17820" y="13850"/>
                </a:lnTo>
                <a:lnTo>
                  <a:pt x="17010" y="13850"/>
                </a:lnTo>
                <a:lnTo>
                  <a:pt x="16740" y="13685"/>
                </a:lnTo>
                <a:lnTo>
                  <a:pt x="16470" y="13685"/>
                </a:lnTo>
                <a:lnTo>
                  <a:pt x="16470" y="12861"/>
                </a:lnTo>
                <a:lnTo>
                  <a:pt x="18090" y="12861"/>
                </a:lnTo>
                <a:lnTo>
                  <a:pt x="18090" y="12696"/>
                </a:lnTo>
                <a:lnTo>
                  <a:pt x="18360" y="12696"/>
                </a:lnTo>
                <a:lnTo>
                  <a:pt x="18360" y="11872"/>
                </a:lnTo>
                <a:lnTo>
                  <a:pt x="18630" y="11707"/>
                </a:lnTo>
                <a:lnTo>
                  <a:pt x="18630" y="11542"/>
                </a:lnTo>
                <a:lnTo>
                  <a:pt x="19170" y="10882"/>
                </a:lnTo>
                <a:lnTo>
                  <a:pt x="19170" y="10718"/>
                </a:lnTo>
                <a:lnTo>
                  <a:pt x="19440" y="10388"/>
                </a:lnTo>
                <a:lnTo>
                  <a:pt x="19710" y="10388"/>
                </a:lnTo>
                <a:lnTo>
                  <a:pt x="19710" y="10223"/>
                </a:lnTo>
                <a:lnTo>
                  <a:pt x="19980" y="10223"/>
                </a:lnTo>
                <a:lnTo>
                  <a:pt x="19980" y="10058"/>
                </a:lnTo>
                <a:lnTo>
                  <a:pt x="21060" y="10058"/>
                </a:lnTo>
                <a:lnTo>
                  <a:pt x="21060" y="9893"/>
                </a:lnTo>
                <a:lnTo>
                  <a:pt x="21330" y="9728"/>
                </a:lnTo>
                <a:lnTo>
                  <a:pt x="21330" y="9069"/>
                </a:lnTo>
                <a:lnTo>
                  <a:pt x="21600" y="8739"/>
                </a:lnTo>
                <a:lnTo>
                  <a:pt x="21600" y="7915"/>
                </a:lnTo>
                <a:lnTo>
                  <a:pt x="21330" y="7420"/>
                </a:lnTo>
                <a:lnTo>
                  <a:pt x="21330" y="6431"/>
                </a:lnTo>
                <a:lnTo>
                  <a:pt x="20250" y="6431"/>
                </a:lnTo>
                <a:lnTo>
                  <a:pt x="19980" y="6266"/>
                </a:lnTo>
                <a:lnTo>
                  <a:pt x="19440" y="6266"/>
                </a:lnTo>
                <a:lnTo>
                  <a:pt x="18630" y="5771"/>
                </a:lnTo>
                <a:lnTo>
                  <a:pt x="18090" y="5606"/>
                </a:lnTo>
                <a:lnTo>
                  <a:pt x="16740" y="4782"/>
                </a:lnTo>
                <a:lnTo>
                  <a:pt x="16200" y="4617"/>
                </a:lnTo>
                <a:lnTo>
                  <a:pt x="15930" y="4452"/>
                </a:lnTo>
                <a:lnTo>
                  <a:pt x="14850" y="4122"/>
                </a:lnTo>
                <a:lnTo>
                  <a:pt x="14580" y="4122"/>
                </a:lnTo>
                <a:lnTo>
                  <a:pt x="13770" y="3957"/>
                </a:lnTo>
                <a:lnTo>
                  <a:pt x="13230" y="3792"/>
                </a:lnTo>
                <a:lnTo>
                  <a:pt x="12960" y="3627"/>
                </a:lnTo>
                <a:lnTo>
                  <a:pt x="12420" y="3463"/>
                </a:lnTo>
                <a:lnTo>
                  <a:pt x="12150" y="3463"/>
                </a:lnTo>
                <a:lnTo>
                  <a:pt x="12150" y="3298"/>
                </a:lnTo>
                <a:lnTo>
                  <a:pt x="11880" y="3133"/>
                </a:lnTo>
                <a:lnTo>
                  <a:pt x="11880" y="2803"/>
                </a:lnTo>
                <a:lnTo>
                  <a:pt x="11610" y="2638"/>
                </a:lnTo>
                <a:lnTo>
                  <a:pt x="11610" y="2473"/>
                </a:lnTo>
                <a:lnTo>
                  <a:pt x="11340" y="2473"/>
                </a:lnTo>
                <a:lnTo>
                  <a:pt x="11340" y="2308"/>
                </a:lnTo>
                <a:lnTo>
                  <a:pt x="10800" y="2308"/>
                </a:lnTo>
                <a:lnTo>
                  <a:pt x="10800" y="2144"/>
                </a:lnTo>
                <a:lnTo>
                  <a:pt x="8100" y="2144"/>
                </a:lnTo>
                <a:lnTo>
                  <a:pt x="7560" y="1814"/>
                </a:lnTo>
                <a:lnTo>
                  <a:pt x="7560" y="1484"/>
                </a:lnTo>
                <a:lnTo>
                  <a:pt x="7290" y="1319"/>
                </a:lnTo>
                <a:lnTo>
                  <a:pt x="7290" y="989"/>
                </a:lnTo>
                <a:lnTo>
                  <a:pt x="7020" y="989"/>
                </a:lnTo>
                <a:lnTo>
                  <a:pt x="7020" y="824"/>
                </a:lnTo>
                <a:lnTo>
                  <a:pt x="5940" y="824"/>
                </a:lnTo>
                <a:lnTo>
                  <a:pt x="5670" y="660"/>
                </a:lnTo>
                <a:lnTo>
                  <a:pt x="5400" y="660"/>
                </a:lnTo>
                <a:lnTo>
                  <a:pt x="5400" y="165"/>
                </a:lnTo>
                <a:lnTo>
                  <a:pt x="5130" y="165"/>
                </a:lnTo>
                <a:lnTo>
                  <a:pt x="5130" y="0"/>
                </a:lnTo>
                <a:lnTo>
                  <a:pt x="3510" y="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35" name="Freeform 439"/>
          <p:cNvSpPr/>
          <p:nvPr/>
        </p:nvSpPr>
        <p:spPr>
          <a:xfrm>
            <a:off x="6965584" y="4352237"/>
            <a:ext cx="277859" cy="376680"/>
          </a:xfrm>
          <a:custGeom>
            <a:avLst/>
            <a:gdLst/>
            <a:ahLst/>
            <a:cxnLst>
              <a:cxn ang="0">
                <a:pos x="wd2" y="hd2"/>
              </a:cxn>
              <a:cxn ang="5400000">
                <a:pos x="wd2" y="hd2"/>
              </a:cxn>
              <a:cxn ang="10800000">
                <a:pos x="wd2" y="hd2"/>
              </a:cxn>
              <a:cxn ang="16200000">
                <a:pos x="wd2" y="hd2"/>
              </a:cxn>
            </a:cxnLst>
            <a:rect l="0" t="0" r="r" b="b"/>
            <a:pathLst>
              <a:path w="21600" h="21600" extrusionOk="0">
                <a:moveTo>
                  <a:pt x="3510" y="0"/>
                </a:moveTo>
                <a:lnTo>
                  <a:pt x="3510" y="495"/>
                </a:lnTo>
                <a:lnTo>
                  <a:pt x="3780" y="660"/>
                </a:lnTo>
                <a:lnTo>
                  <a:pt x="3780" y="989"/>
                </a:lnTo>
                <a:lnTo>
                  <a:pt x="4050" y="1319"/>
                </a:lnTo>
                <a:lnTo>
                  <a:pt x="4590" y="1814"/>
                </a:lnTo>
                <a:lnTo>
                  <a:pt x="4860" y="2308"/>
                </a:lnTo>
                <a:lnTo>
                  <a:pt x="4860" y="2638"/>
                </a:lnTo>
                <a:lnTo>
                  <a:pt x="5130" y="3298"/>
                </a:lnTo>
                <a:lnTo>
                  <a:pt x="5400" y="4122"/>
                </a:lnTo>
                <a:lnTo>
                  <a:pt x="5400" y="7255"/>
                </a:lnTo>
                <a:lnTo>
                  <a:pt x="5130" y="7750"/>
                </a:lnTo>
                <a:lnTo>
                  <a:pt x="5130" y="8079"/>
                </a:lnTo>
                <a:lnTo>
                  <a:pt x="4860" y="8409"/>
                </a:lnTo>
                <a:lnTo>
                  <a:pt x="4860" y="8574"/>
                </a:lnTo>
                <a:lnTo>
                  <a:pt x="4590" y="8739"/>
                </a:lnTo>
                <a:lnTo>
                  <a:pt x="4590" y="8904"/>
                </a:lnTo>
                <a:lnTo>
                  <a:pt x="4320" y="8904"/>
                </a:lnTo>
                <a:lnTo>
                  <a:pt x="4320" y="9069"/>
                </a:lnTo>
                <a:lnTo>
                  <a:pt x="4050" y="9234"/>
                </a:lnTo>
                <a:lnTo>
                  <a:pt x="2970" y="9234"/>
                </a:lnTo>
                <a:lnTo>
                  <a:pt x="2700" y="9398"/>
                </a:lnTo>
                <a:lnTo>
                  <a:pt x="2430" y="9728"/>
                </a:lnTo>
                <a:lnTo>
                  <a:pt x="2430" y="9893"/>
                </a:lnTo>
                <a:lnTo>
                  <a:pt x="2160" y="10058"/>
                </a:lnTo>
                <a:lnTo>
                  <a:pt x="1890" y="10058"/>
                </a:lnTo>
                <a:lnTo>
                  <a:pt x="1890" y="10223"/>
                </a:lnTo>
                <a:lnTo>
                  <a:pt x="1620" y="10388"/>
                </a:lnTo>
                <a:lnTo>
                  <a:pt x="1080" y="10388"/>
                </a:lnTo>
                <a:lnTo>
                  <a:pt x="1080" y="10553"/>
                </a:lnTo>
                <a:lnTo>
                  <a:pt x="810" y="10553"/>
                </a:lnTo>
                <a:lnTo>
                  <a:pt x="540" y="10718"/>
                </a:lnTo>
                <a:lnTo>
                  <a:pt x="540" y="10882"/>
                </a:lnTo>
                <a:lnTo>
                  <a:pt x="270" y="11047"/>
                </a:lnTo>
                <a:lnTo>
                  <a:pt x="270" y="11212"/>
                </a:lnTo>
                <a:lnTo>
                  <a:pt x="0" y="11212"/>
                </a:lnTo>
                <a:lnTo>
                  <a:pt x="0" y="12202"/>
                </a:lnTo>
                <a:lnTo>
                  <a:pt x="270" y="12366"/>
                </a:lnTo>
                <a:lnTo>
                  <a:pt x="1080" y="12366"/>
                </a:lnTo>
                <a:lnTo>
                  <a:pt x="1080" y="12696"/>
                </a:lnTo>
                <a:lnTo>
                  <a:pt x="1350" y="12696"/>
                </a:lnTo>
                <a:lnTo>
                  <a:pt x="1350" y="13356"/>
                </a:lnTo>
                <a:lnTo>
                  <a:pt x="1620" y="13521"/>
                </a:lnTo>
                <a:lnTo>
                  <a:pt x="1890" y="13850"/>
                </a:lnTo>
                <a:lnTo>
                  <a:pt x="2430" y="14345"/>
                </a:lnTo>
                <a:lnTo>
                  <a:pt x="2700" y="14675"/>
                </a:lnTo>
                <a:lnTo>
                  <a:pt x="2700" y="14840"/>
                </a:lnTo>
                <a:lnTo>
                  <a:pt x="2970" y="15005"/>
                </a:lnTo>
                <a:lnTo>
                  <a:pt x="2970" y="15664"/>
                </a:lnTo>
                <a:lnTo>
                  <a:pt x="2700" y="15664"/>
                </a:lnTo>
                <a:lnTo>
                  <a:pt x="2430" y="15829"/>
                </a:lnTo>
                <a:lnTo>
                  <a:pt x="1890" y="15829"/>
                </a:lnTo>
                <a:lnTo>
                  <a:pt x="1890" y="15994"/>
                </a:lnTo>
                <a:lnTo>
                  <a:pt x="2430" y="15994"/>
                </a:lnTo>
                <a:lnTo>
                  <a:pt x="2430" y="16159"/>
                </a:lnTo>
                <a:lnTo>
                  <a:pt x="2700" y="16324"/>
                </a:lnTo>
                <a:lnTo>
                  <a:pt x="2700" y="16818"/>
                </a:lnTo>
                <a:lnTo>
                  <a:pt x="2970" y="16818"/>
                </a:lnTo>
                <a:lnTo>
                  <a:pt x="2970" y="16983"/>
                </a:lnTo>
                <a:lnTo>
                  <a:pt x="3510" y="17313"/>
                </a:lnTo>
                <a:lnTo>
                  <a:pt x="3510" y="18137"/>
                </a:lnTo>
                <a:lnTo>
                  <a:pt x="3240" y="18137"/>
                </a:lnTo>
                <a:lnTo>
                  <a:pt x="2970" y="18302"/>
                </a:lnTo>
                <a:lnTo>
                  <a:pt x="2700" y="18302"/>
                </a:lnTo>
                <a:lnTo>
                  <a:pt x="2430" y="18467"/>
                </a:lnTo>
                <a:lnTo>
                  <a:pt x="2430" y="18962"/>
                </a:lnTo>
                <a:lnTo>
                  <a:pt x="2700" y="19127"/>
                </a:lnTo>
                <a:lnTo>
                  <a:pt x="2700" y="19292"/>
                </a:lnTo>
                <a:lnTo>
                  <a:pt x="2970" y="19456"/>
                </a:lnTo>
                <a:lnTo>
                  <a:pt x="2970" y="19621"/>
                </a:lnTo>
                <a:lnTo>
                  <a:pt x="3240" y="19786"/>
                </a:lnTo>
                <a:lnTo>
                  <a:pt x="3780" y="19951"/>
                </a:lnTo>
                <a:lnTo>
                  <a:pt x="4050" y="20116"/>
                </a:lnTo>
                <a:lnTo>
                  <a:pt x="4050" y="20281"/>
                </a:lnTo>
                <a:lnTo>
                  <a:pt x="4320" y="20446"/>
                </a:lnTo>
                <a:lnTo>
                  <a:pt x="4320" y="20611"/>
                </a:lnTo>
                <a:lnTo>
                  <a:pt x="4590" y="21105"/>
                </a:lnTo>
                <a:lnTo>
                  <a:pt x="5130" y="21600"/>
                </a:lnTo>
                <a:lnTo>
                  <a:pt x="5400" y="21435"/>
                </a:lnTo>
                <a:lnTo>
                  <a:pt x="5940" y="21270"/>
                </a:lnTo>
                <a:lnTo>
                  <a:pt x="8100" y="21270"/>
                </a:lnTo>
                <a:lnTo>
                  <a:pt x="8370" y="21105"/>
                </a:lnTo>
                <a:lnTo>
                  <a:pt x="8370" y="20776"/>
                </a:lnTo>
                <a:lnTo>
                  <a:pt x="8640" y="20611"/>
                </a:lnTo>
                <a:lnTo>
                  <a:pt x="8640" y="20446"/>
                </a:lnTo>
                <a:lnTo>
                  <a:pt x="10800" y="20446"/>
                </a:lnTo>
                <a:lnTo>
                  <a:pt x="11340" y="20116"/>
                </a:lnTo>
                <a:lnTo>
                  <a:pt x="11340" y="19951"/>
                </a:lnTo>
                <a:lnTo>
                  <a:pt x="11610" y="19786"/>
                </a:lnTo>
                <a:lnTo>
                  <a:pt x="11610" y="19621"/>
                </a:lnTo>
                <a:lnTo>
                  <a:pt x="12150" y="19621"/>
                </a:lnTo>
                <a:lnTo>
                  <a:pt x="12150" y="19456"/>
                </a:lnTo>
                <a:lnTo>
                  <a:pt x="13500" y="19456"/>
                </a:lnTo>
                <a:lnTo>
                  <a:pt x="13500" y="19292"/>
                </a:lnTo>
                <a:lnTo>
                  <a:pt x="13770" y="19292"/>
                </a:lnTo>
                <a:lnTo>
                  <a:pt x="14040" y="19127"/>
                </a:lnTo>
                <a:lnTo>
                  <a:pt x="14040" y="18962"/>
                </a:lnTo>
                <a:lnTo>
                  <a:pt x="14310" y="18632"/>
                </a:lnTo>
                <a:lnTo>
                  <a:pt x="14310" y="18467"/>
                </a:lnTo>
                <a:lnTo>
                  <a:pt x="14580" y="18467"/>
                </a:lnTo>
                <a:lnTo>
                  <a:pt x="14580" y="18302"/>
                </a:lnTo>
                <a:lnTo>
                  <a:pt x="15120" y="18302"/>
                </a:lnTo>
                <a:lnTo>
                  <a:pt x="15390" y="18137"/>
                </a:lnTo>
                <a:lnTo>
                  <a:pt x="15660" y="18137"/>
                </a:lnTo>
                <a:lnTo>
                  <a:pt x="15930" y="17973"/>
                </a:lnTo>
                <a:lnTo>
                  <a:pt x="15930" y="17808"/>
                </a:lnTo>
                <a:lnTo>
                  <a:pt x="16200" y="17643"/>
                </a:lnTo>
                <a:lnTo>
                  <a:pt x="16200" y="17313"/>
                </a:lnTo>
                <a:lnTo>
                  <a:pt x="16740" y="16983"/>
                </a:lnTo>
                <a:lnTo>
                  <a:pt x="17010" y="16653"/>
                </a:lnTo>
                <a:lnTo>
                  <a:pt x="17550" y="16489"/>
                </a:lnTo>
                <a:lnTo>
                  <a:pt x="17820" y="16324"/>
                </a:lnTo>
                <a:lnTo>
                  <a:pt x="18360" y="16324"/>
                </a:lnTo>
                <a:lnTo>
                  <a:pt x="18630" y="16159"/>
                </a:lnTo>
                <a:lnTo>
                  <a:pt x="18900" y="16159"/>
                </a:lnTo>
                <a:lnTo>
                  <a:pt x="18900" y="15994"/>
                </a:lnTo>
                <a:lnTo>
                  <a:pt x="19170" y="15829"/>
                </a:lnTo>
                <a:lnTo>
                  <a:pt x="19170" y="15169"/>
                </a:lnTo>
                <a:lnTo>
                  <a:pt x="18900" y="15169"/>
                </a:lnTo>
                <a:lnTo>
                  <a:pt x="18630" y="15005"/>
                </a:lnTo>
                <a:lnTo>
                  <a:pt x="18360" y="15005"/>
                </a:lnTo>
                <a:lnTo>
                  <a:pt x="18360" y="14840"/>
                </a:lnTo>
                <a:lnTo>
                  <a:pt x="18090" y="14840"/>
                </a:lnTo>
                <a:lnTo>
                  <a:pt x="18090" y="14015"/>
                </a:lnTo>
                <a:lnTo>
                  <a:pt x="17820" y="14015"/>
                </a:lnTo>
                <a:lnTo>
                  <a:pt x="17820" y="13850"/>
                </a:lnTo>
                <a:lnTo>
                  <a:pt x="17010" y="13850"/>
                </a:lnTo>
                <a:lnTo>
                  <a:pt x="16740" y="13685"/>
                </a:lnTo>
                <a:lnTo>
                  <a:pt x="16470" y="13685"/>
                </a:lnTo>
                <a:lnTo>
                  <a:pt x="16470" y="12861"/>
                </a:lnTo>
                <a:lnTo>
                  <a:pt x="18090" y="12861"/>
                </a:lnTo>
                <a:lnTo>
                  <a:pt x="18090" y="12696"/>
                </a:lnTo>
                <a:lnTo>
                  <a:pt x="18360" y="12696"/>
                </a:lnTo>
                <a:lnTo>
                  <a:pt x="18360" y="11872"/>
                </a:lnTo>
                <a:lnTo>
                  <a:pt x="18630" y="11707"/>
                </a:lnTo>
                <a:lnTo>
                  <a:pt x="18630" y="11542"/>
                </a:lnTo>
                <a:lnTo>
                  <a:pt x="19170" y="10882"/>
                </a:lnTo>
                <a:lnTo>
                  <a:pt x="19170" y="10718"/>
                </a:lnTo>
                <a:lnTo>
                  <a:pt x="19440" y="10388"/>
                </a:lnTo>
                <a:lnTo>
                  <a:pt x="19710" y="10388"/>
                </a:lnTo>
                <a:lnTo>
                  <a:pt x="19710" y="10223"/>
                </a:lnTo>
                <a:lnTo>
                  <a:pt x="19980" y="10223"/>
                </a:lnTo>
                <a:lnTo>
                  <a:pt x="19980" y="10058"/>
                </a:lnTo>
                <a:lnTo>
                  <a:pt x="21060" y="10058"/>
                </a:lnTo>
                <a:lnTo>
                  <a:pt x="21060" y="9893"/>
                </a:lnTo>
                <a:lnTo>
                  <a:pt x="21330" y="9728"/>
                </a:lnTo>
                <a:lnTo>
                  <a:pt x="21330" y="9069"/>
                </a:lnTo>
                <a:lnTo>
                  <a:pt x="21600" y="8739"/>
                </a:lnTo>
                <a:lnTo>
                  <a:pt x="21600" y="7915"/>
                </a:lnTo>
                <a:lnTo>
                  <a:pt x="21330" y="7420"/>
                </a:lnTo>
                <a:lnTo>
                  <a:pt x="21330" y="6431"/>
                </a:lnTo>
                <a:lnTo>
                  <a:pt x="20250" y="6431"/>
                </a:lnTo>
                <a:lnTo>
                  <a:pt x="19980" y="6266"/>
                </a:lnTo>
                <a:lnTo>
                  <a:pt x="19440" y="6266"/>
                </a:lnTo>
                <a:lnTo>
                  <a:pt x="18630" y="5771"/>
                </a:lnTo>
                <a:lnTo>
                  <a:pt x="18090" y="5606"/>
                </a:lnTo>
                <a:lnTo>
                  <a:pt x="16740" y="4782"/>
                </a:lnTo>
                <a:lnTo>
                  <a:pt x="16200" y="4617"/>
                </a:lnTo>
                <a:lnTo>
                  <a:pt x="15930" y="4452"/>
                </a:lnTo>
                <a:lnTo>
                  <a:pt x="14850" y="4122"/>
                </a:lnTo>
                <a:lnTo>
                  <a:pt x="14580" y="4122"/>
                </a:lnTo>
                <a:lnTo>
                  <a:pt x="13770" y="3957"/>
                </a:lnTo>
                <a:lnTo>
                  <a:pt x="13230" y="3792"/>
                </a:lnTo>
                <a:lnTo>
                  <a:pt x="12960" y="3627"/>
                </a:lnTo>
                <a:lnTo>
                  <a:pt x="12420" y="3463"/>
                </a:lnTo>
                <a:lnTo>
                  <a:pt x="12150" y="3463"/>
                </a:lnTo>
                <a:lnTo>
                  <a:pt x="12150" y="3298"/>
                </a:lnTo>
                <a:lnTo>
                  <a:pt x="11880" y="3133"/>
                </a:lnTo>
                <a:lnTo>
                  <a:pt x="11880" y="2803"/>
                </a:lnTo>
                <a:lnTo>
                  <a:pt x="11610" y="2638"/>
                </a:lnTo>
                <a:lnTo>
                  <a:pt x="11610" y="2473"/>
                </a:lnTo>
                <a:lnTo>
                  <a:pt x="11340" y="2473"/>
                </a:lnTo>
                <a:lnTo>
                  <a:pt x="11340" y="2308"/>
                </a:lnTo>
                <a:lnTo>
                  <a:pt x="10800" y="2308"/>
                </a:lnTo>
                <a:lnTo>
                  <a:pt x="10800" y="2144"/>
                </a:lnTo>
                <a:lnTo>
                  <a:pt x="8100" y="2144"/>
                </a:lnTo>
                <a:lnTo>
                  <a:pt x="7560" y="1814"/>
                </a:lnTo>
                <a:lnTo>
                  <a:pt x="7560" y="1484"/>
                </a:lnTo>
                <a:lnTo>
                  <a:pt x="7290" y="1319"/>
                </a:lnTo>
                <a:lnTo>
                  <a:pt x="7290" y="989"/>
                </a:lnTo>
                <a:lnTo>
                  <a:pt x="7020" y="989"/>
                </a:lnTo>
                <a:lnTo>
                  <a:pt x="7020" y="824"/>
                </a:lnTo>
                <a:lnTo>
                  <a:pt x="5940" y="824"/>
                </a:lnTo>
                <a:lnTo>
                  <a:pt x="5670" y="660"/>
                </a:lnTo>
                <a:lnTo>
                  <a:pt x="5400" y="660"/>
                </a:lnTo>
                <a:lnTo>
                  <a:pt x="5400" y="165"/>
                </a:lnTo>
                <a:lnTo>
                  <a:pt x="5130" y="165"/>
                </a:lnTo>
                <a:lnTo>
                  <a:pt x="5130" y="0"/>
                </a:lnTo>
                <a:lnTo>
                  <a:pt x="3510" y="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36" name="Freeform 440"/>
          <p:cNvSpPr/>
          <p:nvPr/>
        </p:nvSpPr>
        <p:spPr>
          <a:xfrm>
            <a:off x="6639101" y="4332108"/>
            <a:ext cx="395948" cy="273165"/>
          </a:xfrm>
          <a:custGeom>
            <a:avLst/>
            <a:gdLst/>
            <a:ahLst/>
            <a:cxnLst>
              <a:cxn ang="0">
                <a:pos x="wd2" y="hd2"/>
              </a:cxn>
              <a:cxn ang="5400000">
                <a:pos x="wd2" y="hd2"/>
              </a:cxn>
              <a:cxn ang="10800000">
                <a:pos x="wd2" y="hd2"/>
              </a:cxn>
              <a:cxn ang="16200000">
                <a:pos x="wd2" y="hd2"/>
              </a:cxn>
            </a:cxnLst>
            <a:rect l="0" t="0" r="r" b="b"/>
            <a:pathLst>
              <a:path w="21600" h="21600" extrusionOk="0">
                <a:moveTo>
                  <a:pt x="4926" y="21373"/>
                </a:moveTo>
                <a:lnTo>
                  <a:pt x="4926" y="21145"/>
                </a:lnTo>
                <a:lnTo>
                  <a:pt x="5116" y="20918"/>
                </a:lnTo>
                <a:lnTo>
                  <a:pt x="5116" y="20691"/>
                </a:lnTo>
                <a:lnTo>
                  <a:pt x="5305" y="20463"/>
                </a:lnTo>
                <a:lnTo>
                  <a:pt x="5305" y="20236"/>
                </a:lnTo>
                <a:lnTo>
                  <a:pt x="5495" y="19781"/>
                </a:lnTo>
                <a:lnTo>
                  <a:pt x="5684" y="19554"/>
                </a:lnTo>
                <a:lnTo>
                  <a:pt x="5684" y="19326"/>
                </a:lnTo>
                <a:lnTo>
                  <a:pt x="5874" y="19326"/>
                </a:lnTo>
                <a:lnTo>
                  <a:pt x="6063" y="19099"/>
                </a:lnTo>
                <a:lnTo>
                  <a:pt x="6442" y="19099"/>
                </a:lnTo>
                <a:lnTo>
                  <a:pt x="6821" y="18872"/>
                </a:lnTo>
                <a:lnTo>
                  <a:pt x="7768" y="18872"/>
                </a:lnTo>
                <a:lnTo>
                  <a:pt x="7958" y="19099"/>
                </a:lnTo>
                <a:lnTo>
                  <a:pt x="8337" y="19099"/>
                </a:lnTo>
                <a:lnTo>
                  <a:pt x="8337" y="19326"/>
                </a:lnTo>
                <a:lnTo>
                  <a:pt x="8526" y="19781"/>
                </a:lnTo>
                <a:lnTo>
                  <a:pt x="8526" y="20008"/>
                </a:lnTo>
                <a:lnTo>
                  <a:pt x="8716" y="20236"/>
                </a:lnTo>
                <a:lnTo>
                  <a:pt x="8905" y="20236"/>
                </a:lnTo>
                <a:lnTo>
                  <a:pt x="8905" y="19554"/>
                </a:lnTo>
                <a:lnTo>
                  <a:pt x="9095" y="19326"/>
                </a:lnTo>
                <a:lnTo>
                  <a:pt x="10800" y="19326"/>
                </a:lnTo>
                <a:lnTo>
                  <a:pt x="11179" y="19099"/>
                </a:lnTo>
                <a:lnTo>
                  <a:pt x="11747" y="19099"/>
                </a:lnTo>
                <a:lnTo>
                  <a:pt x="11747" y="19326"/>
                </a:lnTo>
                <a:lnTo>
                  <a:pt x="11937" y="19326"/>
                </a:lnTo>
                <a:lnTo>
                  <a:pt x="11937" y="19554"/>
                </a:lnTo>
                <a:lnTo>
                  <a:pt x="12126" y="19554"/>
                </a:lnTo>
                <a:lnTo>
                  <a:pt x="12316" y="20008"/>
                </a:lnTo>
                <a:lnTo>
                  <a:pt x="12505" y="20008"/>
                </a:lnTo>
                <a:lnTo>
                  <a:pt x="12505" y="20236"/>
                </a:lnTo>
                <a:lnTo>
                  <a:pt x="13642" y="20236"/>
                </a:lnTo>
                <a:lnTo>
                  <a:pt x="13642" y="19554"/>
                </a:lnTo>
                <a:lnTo>
                  <a:pt x="13832" y="19326"/>
                </a:lnTo>
                <a:lnTo>
                  <a:pt x="14021" y="19326"/>
                </a:lnTo>
                <a:lnTo>
                  <a:pt x="14021" y="19099"/>
                </a:lnTo>
                <a:lnTo>
                  <a:pt x="14968" y="19099"/>
                </a:lnTo>
                <a:lnTo>
                  <a:pt x="15158" y="19326"/>
                </a:lnTo>
                <a:lnTo>
                  <a:pt x="15726" y="19326"/>
                </a:lnTo>
                <a:lnTo>
                  <a:pt x="15726" y="19554"/>
                </a:lnTo>
                <a:lnTo>
                  <a:pt x="15916" y="19554"/>
                </a:lnTo>
                <a:lnTo>
                  <a:pt x="15916" y="19781"/>
                </a:lnTo>
                <a:lnTo>
                  <a:pt x="16105" y="20008"/>
                </a:lnTo>
                <a:lnTo>
                  <a:pt x="16105" y="20236"/>
                </a:lnTo>
                <a:lnTo>
                  <a:pt x="16484" y="20236"/>
                </a:lnTo>
                <a:lnTo>
                  <a:pt x="16674" y="20008"/>
                </a:lnTo>
                <a:lnTo>
                  <a:pt x="16863" y="19554"/>
                </a:lnTo>
                <a:lnTo>
                  <a:pt x="17242" y="19099"/>
                </a:lnTo>
                <a:lnTo>
                  <a:pt x="18000" y="18644"/>
                </a:lnTo>
                <a:lnTo>
                  <a:pt x="18000" y="18417"/>
                </a:lnTo>
                <a:lnTo>
                  <a:pt x="17811" y="17962"/>
                </a:lnTo>
                <a:lnTo>
                  <a:pt x="17811" y="17280"/>
                </a:lnTo>
                <a:lnTo>
                  <a:pt x="18000" y="17053"/>
                </a:lnTo>
                <a:lnTo>
                  <a:pt x="18000" y="16825"/>
                </a:lnTo>
                <a:lnTo>
                  <a:pt x="18379" y="16371"/>
                </a:lnTo>
                <a:lnTo>
                  <a:pt x="18379" y="16143"/>
                </a:lnTo>
                <a:lnTo>
                  <a:pt x="18568" y="16143"/>
                </a:lnTo>
                <a:lnTo>
                  <a:pt x="18568" y="15916"/>
                </a:lnTo>
                <a:lnTo>
                  <a:pt x="18947" y="15916"/>
                </a:lnTo>
                <a:lnTo>
                  <a:pt x="19705" y="15006"/>
                </a:lnTo>
                <a:lnTo>
                  <a:pt x="19705" y="14552"/>
                </a:lnTo>
                <a:lnTo>
                  <a:pt x="19895" y="14552"/>
                </a:lnTo>
                <a:lnTo>
                  <a:pt x="19895" y="14324"/>
                </a:lnTo>
                <a:lnTo>
                  <a:pt x="20653" y="14324"/>
                </a:lnTo>
                <a:lnTo>
                  <a:pt x="21032" y="13869"/>
                </a:lnTo>
                <a:lnTo>
                  <a:pt x="21032" y="13642"/>
                </a:lnTo>
                <a:lnTo>
                  <a:pt x="21221" y="13415"/>
                </a:lnTo>
                <a:lnTo>
                  <a:pt x="21221" y="12960"/>
                </a:lnTo>
                <a:lnTo>
                  <a:pt x="21411" y="12733"/>
                </a:lnTo>
                <a:lnTo>
                  <a:pt x="21411" y="12278"/>
                </a:lnTo>
                <a:lnTo>
                  <a:pt x="21600" y="11596"/>
                </a:lnTo>
                <a:lnTo>
                  <a:pt x="21600" y="7276"/>
                </a:lnTo>
                <a:lnTo>
                  <a:pt x="21411" y="6139"/>
                </a:lnTo>
                <a:lnTo>
                  <a:pt x="21411" y="5002"/>
                </a:lnTo>
                <a:lnTo>
                  <a:pt x="21221" y="5002"/>
                </a:lnTo>
                <a:lnTo>
                  <a:pt x="21221" y="4547"/>
                </a:lnTo>
                <a:lnTo>
                  <a:pt x="21032" y="4093"/>
                </a:lnTo>
                <a:lnTo>
                  <a:pt x="20653" y="3411"/>
                </a:lnTo>
                <a:lnTo>
                  <a:pt x="20653" y="2956"/>
                </a:lnTo>
                <a:lnTo>
                  <a:pt x="20463" y="2728"/>
                </a:lnTo>
                <a:lnTo>
                  <a:pt x="20463" y="2274"/>
                </a:lnTo>
                <a:lnTo>
                  <a:pt x="20274" y="2046"/>
                </a:lnTo>
                <a:lnTo>
                  <a:pt x="20274" y="1592"/>
                </a:lnTo>
                <a:lnTo>
                  <a:pt x="19895" y="1364"/>
                </a:lnTo>
                <a:lnTo>
                  <a:pt x="19516" y="1364"/>
                </a:lnTo>
                <a:lnTo>
                  <a:pt x="19326" y="1137"/>
                </a:lnTo>
                <a:lnTo>
                  <a:pt x="17811" y="1137"/>
                </a:lnTo>
                <a:lnTo>
                  <a:pt x="17811" y="909"/>
                </a:lnTo>
                <a:lnTo>
                  <a:pt x="17621" y="909"/>
                </a:lnTo>
                <a:lnTo>
                  <a:pt x="17621" y="227"/>
                </a:lnTo>
                <a:lnTo>
                  <a:pt x="17242" y="227"/>
                </a:lnTo>
                <a:lnTo>
                  <a:pt x="17053" y="0"/>
                </a:lnTo>
                <a:lnTo>
                  <a:pt x="16484" y="0"/>
                </a:lnTo>
                <a:lnTo>
                  <a:pt x="16295" y="227"/>
                </a:lnTo>
                <a:lnTo>
                  <a:pt x="15726" y="227"/>
                </a:lnTo>
                <a:lnTo>
                  <a:pt x="15537" y="455"/>
                </a:lnTo>
                <a:lnTo>
                  <a:pt x="15537" y="682"/>
                </a:lnTo>
                <a:lnTo>
                  <a:pt x="15347" y="909"/>
                </a:lnTo>
                <a:lnTo>
                  <a:pt x="15158" y="909"/>
                </a:lnTo>
                <a:lnTo>
                  <a:pt x="14968" y="1137"/>
                </a:lnTo>
                <a:lnTo>
                  <a:pt x="14589" y="1364"/>
                </a:lnTo>
                <a:lnTo>
                  <a:pt x="14211" y="1364"/>
                </a:lnTo>
                <a:lnTo>
                  <a:pt x="14021" y="1592"/>
                </a:lnTo>
                <a:lnTo>
                  <a:pt x="13832" y="1592"/>
                </a:lnTo>
                <a:lnTo>
                  <a:pt x="13642" y="1819"/>
                </a:lnTo>
                <a:lnTo>
                  <a:pt x="13263" y="2046"/>
                </a:lnTo>
                <a:lnTo>
                  <a:pt x="12884" y="2501"/>
                </a:lnTo>
                <a:lnTo>
                  <a:pt x="12884" y="2728"/>
                </a:lnTo>
                <a:lnTo>
                  <a:pt x="12695" y="2728"/>
                </a:lnTo>
                <a:lnTo>
                  <a:pt x="12695" y="2956"/>
                </a:lnTo>
                <a:lnTo>
                  <a:pt x="12505" y="2956"/>
                </a:lnTo>
                <a:lnTo>
                  <a:pt x="12505" y="3411"/>
                </a:lnTo>
                <a:lnTo>
                  <a:pt x="12126" y="3865"/>
                </a:lnTo>
                <a:lnTo>
                  <a:pt x="11937" y="3865"/>
                </a:lnTo>
                <a:lnTo>
                  <a:pt x="11937" y="4093"/>
                </a:lnTo>
                <a:lnTo>
                  <a:pt x="11558" y="4093"/>
                </a:lnTo>
                <a:lnTo>
                  <a:pt x="11368" y="4320"/>
                </a:lnTo>
                <a:lnTo>
                  <a:pt x="10611" y="4320"/>
                </a:lnTo>
                <a:lnTo>
                  <a:pt x="10232" y="4547"/>
                </a:lnTo>
                <a:lnTo>
                  <a:pt x="9853" y="4547"/>
                </a:lnTo>
                <a:lnTo>
                  <a:pt x="9853" y="4775"/>
                </a:lnTo>
                <a:lnTo>
                  <a:pt x="9663" y="5002"/>
                </a:lnTo>
                <a:lnTo>
                  <a:pt x="9663" y="5912"/>
                </a:lnTo>
                <a:lnTo>
                  <a:pt x="9474" y="5912"/>
                </a:lnTo>
                <a:lnTo>
                  <a:pt x="9474" y="6139"/>
                </a:lnTo>
                <a:lnTo>
                  <a:pt x="9095" y="6139"/>
                </a:lnTo>
                <a:lnTo>
                  <a:pt x="8905" y="6366"/>
                </a:lnTo>
                <a:lnTo>
                  <a:pt x="8716" y="6366"/>
                </a:lnTo>
                <a:lnTo>
                  <a:pt x="8716" y="6594"/>
                </a:lnTo>
                <a:lnTo>
                  <a:pt x="7958" y="7503"/>
                </a:lnTo>
                <a:lnTo>
                  <a:pt x="7958" y="7731"/>
                </a:lnTo>
                <a:lnTo>
                  <a:pt x="5684" y="7731"/>
                </a:lnTo>
                <a:lnTo>
                  <a:pt x="5495" y="7958"/>
                </a:lnTo>
                <a:lnTo>
                  <a:pt x="5495" y="8413"/>
                </a:lnTo>
                <a:lnTo>
                  <a:pt x="5305" y="8640"/>
                </a:lnTo>
                <a:lnTo>
                  <a:pt x="5305" y="8867"/>
                </a:lnTo>
                <a:lnTo>
                  <a:pt x="5684" y="10232"/>
                </a:lnTo>
                <a:lnTo>
                  <a:pt x="5684" y="11141"/>
                </a:lnTo>
                <a:lnTo>
                  <a:pt x="5874" y="11596"/>
                </a:lnTo>
                <a:lnTo>
                  <a:pt x="5874" y="13642"/>
                </a:lnTo>
                <a:lnTo>
                  <a:pt x="5684" y="13869"/>
                </a:lnTo>
                <a:lnTo>
                  <a:pt x="5684" y="14324"/>
                </a:lnTo>
                <a:lnTo>
                  <a:pt x="4547" y="14324"/>
                </a:lnTo>
                <a:lnTo>
                  <a:pt x="4547" y="14779"/>
                </a:lnTo>
                <a:lnTo>
                  <a:pt x="4737" y="14779"/>
                </a:lnTo>
                <a:lnTo>
                  <a:pt x="4737" y="15461"/>
                </a:lnTo>
                <a:lnTo>
                  <a:pt x="4358" y="15461"/>
                </a:lnTo>
                <a:lnTo>
                  <a:pt x="4358" y="15688"/>
                </a:lnTo>
                <a:lnTo>
                  <a:pt x="3789" y="15688"/>
                </a:lnTo>
                <a:lnTo>
                  <a:pt x="3411" y="15916"/>
                </a:lnTo>
                <a:lnTo>
                  <a:pt x="1137" y="15916"/>
                </a:lnTo>
                <a:lnTo>
                  <a:pt x="947" y="16143"/>
                </a:lnTo>
                <a:lnTo>
                  <a:pt x="758" y="16143"/>
                </a:lnTo>
                <a:lnTo>
                  <a:pt x="379" y="16371"/>
                </a:lnTo>
                <a:lnTo>
                  <a:pt x="0" y="16825"/>
                </a:lnTo>
                <a:lnTo>
                  <a:pt x="189" y="17280"/>
                </a:lnTo>
                <a:lnTo>
                  <a:pt x="379" y="17507"/>
                </a:lnTo>
                <a:lnTo>
                  <a:pt x="379" y="17735"/>
                </a:lnTo>
                <a:lnTo>
                  <a:pt x="568" y="17962"/>
                </a:lnTo>
                <a:lnTo>
                  <a:pt x="947" y="18189"/>
                </a:lnTo>
                <a:lnTo>
                  <a:pt x="1137" y="18189"/>
                </a:lnTo>
                <a:lnTo>
                  <a:pt x="1326" y="18417"/>
                </a:lnTo>
                <a:lnTo>
                  <a:pt x="1326" y="20008"/>
                </a:lnTo>
                <a:lnTo>
                  <a:pt x="1516" y="20008"/>
                </a:lnTo>
                <a:lnTo>
                  <a:pt x="1516" y="20236"/>
                </a:lnTo>
                <a:lnTo>
                  <a:pt x="2463" y="20236"/>
                </a:lnTo>
                <a:lnTo>
                  <a:pt x="2463" y="20463"/>
                </a:lnTo>
                <a:lnTo>
                  <a:pt x="2653" y="20463"/>
                </a:lnTo>
                <a:lnTo>
                  <a:pt x="2653" y="20691"/>
                </a:lnTo>
                <a:lnTo>
                  <a:pt x="2842" y="20918"/>
                </a:lnTo>
                <a:lnTo>
                  <a:pt x="3032" y="21373"/>
                </a:lnTo>
                <a:lnTo>
                  <a:pt x="3032" y="21600"/>
                </a:lnTo>
                <a:lnTo>
                  <a:pt x="4358" y="21373"/>
                </a:lnTo>
                <a:lnTo>
                  <a:pt x="4926" y="21373"/>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37" name="Freeform 441"/>
          <p:cNvSpPr/>
          <p:nvPr/>
        </p:nvSpPr>
        <p:spPr>
          <a:xfrm>
            <a:off x="6639101" y="4332108"/>
            <a:ext cx="395948" cy="273165"/>
          </a:xfrm>
          <a:custGeom>
            <a:avLst/>
            <a:gdLst/>
            <a:ahLst/>
            <a:cxnLst>
              <a:cxn ang="0">
                <a:pos x="wd2" y="hd2"/>
              </a:cxn>
              <a:cxn ang="5400000">
                <a:pos x="wd2" y="hd2"/>
              </a:cxn>
              <a:cxn ang="10800000">
                <a:pos x="wd2" y="hd2"/>
              </a:cxn>
              <a:cxn ang="16200000">
                <a:pos x="wd2" y="hd2"/>
              </a:cxn>
            </a:cxnLst>
            <a:rect l="0" t="0" r="r" b="b"/>
            <a:pathLst>
              <a:path w="21600" h="21600" extrusionOk="0">
                <a:moveTo>
                  <a:pt x="4926" y="21373"/>
                </a:moveTo>
                <a:lnTo>
                  <a:pt x="4926" y="21145"/>
                </a:lnTo>
                <a:lnTo>
                  <a:pt x="5116" y="20918"/>
                </a:lnTo>
                <a:lnTo>
                  <a:pt x="5116" y="20691"/>
                </a:lnTo>
                <a:lnTo>
                  <a:pt x="5305" y="20463"/>
                </a:lnTo>
                <a:lnTo>
                  <a:pt x="5305" y="20236"/>
                </a:lnTo>
                <a:lnTo>
                  <a:pt x="5495" y="19781"/>
                </a:lnTo>
                <a:lnTo>
                  <a:pt x="5684" y="19554"/>
                </a:lnTo>
                <a:lnTo>
                  <a:pt x="5684" y="19326"/>
                </a:lnTo>
                <a:lnTo>
                  <a:pt x="5874" y="19326"/>
                </a:lnTo>
                <a:lnTo>
                  <a:pt x="6063" y="19099"/>
                </a:lnTo>
                <a:lnTo>
                  <a:pt x="6442" y="19099"/>
                </a:lnTo>
                <a:lnTo>
                  <a:pt x="6821" y="18872"/>
                </a:lnTo>
                <a:lnTo>
                  <a:pt x="7768" y="18872"/>
                </a:lnTo>
                <a:lnTo>
                  <a:pt x="7958" y="19099"/>
                </a:lnTo>
                <a:lnTo>
                  <a:pt x="8337" y="19099"/>
                </a:lnTo>
                <a:lnTo>
                  <a:pt x="8337" y="19326"/>
                </a:lnTo>
                <a:lnTo>
                  <a:pt x="8526" y="19781"/>
                </a:lnTo>
                <a:lnTo>
                  <a:pt x="8526" y="20008"/>
                </a:lnTo>
                <a:lnTo>
                  <a:pt x="8716" y="20236"/>
                </a:lnTo>
                <a:lnTo>
                  <a:pt x="8905" y="20236"/>
                </a:lnTo>
                <a:lnTo>
                  <a:pt x="8905" y="19554"/>
                </a:lnTo>
                <a:lnTo>
                  <a:pt x="9095" y="19326"/>
                </a:lnTo>
                <a:lnTo>
                  <a:pt x="10800" y="19326"/>
                </a:lnTo>
                <a:lnTo>
                  <a:pt x="11179" y="19099"/>
                </a:lnTo>
                <a:lnTo>
                  <a:pt x="11747" y="19099"/>
                </a:lnTo>
                <a:lnTo>
                  <a:pt x="11747" y="19326"/>
                </a:lnTo>
                <a:lnTo>
                  <a:pt x="11937" y="19326"/>
                </a:lnTo>
                <a:lnTo>
                  <a:pt x="11937" y="19554"/>
                </a:lnTo>
                <a:lnTo>
                  <a:pt x="12126" y="19554"/>
                </a:lnTo>
                <a:lnTo>
                  <a:pt x="12316" y="20008"/>
                </a:lnTo>
                <a:lnTo>
                  <a:pt x="12505" y="20008"/>
                </a:lnTo>
                <a:lnTo>
                  <a:pt x="12505" y="20236"/>
                </a:lnTo>
                <a:lnTo>
                  <a:pt x="13642" y="20236"/>
                </a:lnTo>
                <a:lnTo>
                  <a:pt x="13642" y="19554"/>
                </a:lnTo>
                <a:lnTo>
                  <a:pt x="13832" y="19326"/>
                </a:lnTo>
                <a:lnTo>
                  <a:pt x="14021" y="19326"/>
                </a:lnTo>
                <a:lnTo>
                  <a:pt x="14021" y="19099"/>
                </a:lnTo>
                <a:lnTo>
                  <a:pt x="14968" y="19099"/>
                </a:lnTo>
                <a:lnTo>
                  <a:pt x="15158" y="19326"/>
                </a:lnTo>
                <a:lnTo>
                  <a:pt x="15726" y="19326"/>
                </a:lnTo>
                <a:lnTo>
                  <a:pt x="15726" y="19554"/>
                </a:lnTo>
                <a:lnTo>
                  <a:pt x="15916" y="19554"/>
                </a:lnTo>
                <a:lnTo>
                  <a:pt x="15916" y="19781"/>
                </a:lnTo>
                <a:lnTo>
                  <a:pt x="16105" y="20008"/>
                </a:lnTo>
                <a:lnTo>
                  <a:pt x="16105" y="20236"/>
                </a:lnTo>
                <a:lnTo>
                  <a:pt x="16484" y="20236"/>
                </a:lnTo>
                <a:lnTo>
                  <a:pt x="16674" y="20008"/>
                </a:lnTo>
                <a:lnTo>
                  <a:pt x="16863" y="19554"/>
                </a:lnTo>
                <a:lnTo>
                  <a:pt x="17242" y="19099"/>
                </a:lnTo>
                <a:lnTo>
                  <a:pt x="18000" y="18644"/>
                </a:lnTo>
                <a:lnTo>
                  <a:pt x="18000" y="18417"/>
                </a:lnTo>
                <a:lnTo>
                  <a:pt x="17811" y="17962"/>
                </a:lnTo>
                <a:lnTo>
                  <a:pt x="17811" y="17280"/>
                </a:lnTo>
                <a:lnTo>
                  <a:pt x="18000" y="17053"/>
                </a:lnTo>
                <a:lnTo>
                  <a:pt x="18000" y="16825"/>
                </a:lnTo>
                <a:lnTo>
                  <a:pt x="18379" y="16371"/>
                </a:lnTo>
                <a:lnTo>
                  <a:pt x="18379" y="16143"/>
                </a:lnTo>
                <a:lnTo>
                  <a:pt x="18568" y="16143"/>
                </a:lnTo>
                <a:lnTo>
                  <a:pt x="18568" y="15916"/>
                </a:lnTo>
                <a:lnTo>
                  <a:pt x="18947" y="15916"/>
                </a:lnTo>
                <a:lnTo>
                  <a:pt x="19705" y="15006"/>
                </a:lnTo>
                <a:lnTo>
                  <a:pt x="19705" y="14552"/>
                </a:lnTo>
                <a:lnTo>
                  <a:pt x="19895" y="14552"/>
                </a:lnTo>
                <a:lnTo>
                  <a:pt x="19895" y="14324"/>
                </a:lnTo>
                <a:lnTo>
                  <a:pt x="20653" y="14324"/>
                </a:lnTo>
                <a:lnTo>
                  <a:pt x="21032" y="13869"/>
                </a:lnTo>
                <a:lnTo>
                  <a:pt x="21032" y="13642"/>
                </a:lnTo>
                <a:lnTo>
                  <a:pt x="21221" y="13415"/>
                </a:lnTo>
                <a:lnTo>
                  <a:pt x="21221" y="12960"/>
                </a:lnTo>
                <a:lnTo>
                  <a:pt x="21411" y="12733"/>
                </a:lnTo>
                <a:lnTo>
                  <a:pt x="21411" y="12278"/>
                </a:lnTo>
                <a:lnTo>
                  <a:pt x="21600" y="11596"/>
                </a:lnTo>
                <a:lnTo>
                  <a:pt x="21600" y="7276"/>
                </a:lnTo>
                <a:lnTo>
                  <a:pt x="21411" y="6139"/>
                </a:lnTo>
                <a:lnTo>
                  <a:pt x="21411" y="5002"/>
                </a:lnTo>
                <a:lnTo>
                  <a:pt x="21221" y="5002"/>
                </a:lnTo>
                <a:lnTo>
                  <a:pt x="21221" y="4547"/>
                </a:lnTo>
                <a:lnTo>
                  <a:pt x="21032" y="4093"/>
                </a:lnTo>
                <a:lnTo>
                  <a:pt x="20653" y="3411"/>
                </a:lnTo>
                <a:lnTo>
                  <a:pt x="20653" y="2956"/>
                </a:lnTo>
                <a:lnTo>
                  <a:pt x="20463" y="2728"/>
                </a:lnTo>
                <a:lnTo>
                  <a:pt x="20463" y="2274"/>
                </a:lnTo>
                <a:lnTo>
                  <a:pt x="20274" y="2046"/>
                </a:lnTo>
                <a:lnTo>
                  <a:pt x="20274" y="1592"/>
                </a:lnTo>
                <a:lnTo>
                  <a:pt x="19895" y="1364"/>
                </a:lnTo>
                <a:lnTo>
                  <a:pt x="19516" y="1364"/>
                </a:lnTo>
                <a:lnTo>
                  <a:pt x="19326" y="1137"/>
                </a:lnTo>
                <a:lnTo>
                  <a:pt x="17811" y="1137"/>
                </a:lnTo>
                <a:lnTo>
                  <a:pt x="17811" y="909"/>
                </a:lnTo>
                <a:lnTo>
                  <a:pt x="17621" y="909"/>
                </a:lnTo>
                <a:lnTo>
                  <a:pt x="17621" y="227"/>
                </a:lnTo>
                <a:lnTo>
                  <a:pt x="17242" y="227"/>
                </a:lnTo>
                <a:lnTo>
                  <a:pt x="17053" y="0"/>
                </a:lnTo>
                <a:lnTo>
                  <a:pt x="16484" y="0"/>
                </a:lnTo>
                <a:lnTo>
                  <a:pt x="16295" y="227"/>
                </a:lnTo>
                <a:lnTo>
                  <a:pt x="15726" y="227"/>
                </a:lnTo>
                <a:lnTo>
                  <a:pt x="15537" y="455"/>
                </a:lnTo>
                <a:lnTo>
                  <a:pt x="15537" y="682"/>
                </a:lnTo>
                <a:lnTo>
                  <a:pt x="15347" y="909"/>
                </a:lnTo>
                <a:lnTo>
                  <a:pt x="15158" y="909"/>
                </a:lnTo>
                <a:lnTo>
                  <a:pt x="14968" y="1137"/>
                </a:lnTo>
                <a:lnTo>
                  <a:pt x="14589" y="1364"/>
                </a:lnTo>
                <a:lnTo>
                  <a:pt x="14211" y="1364"/>
                </a:lnTo>
                <a:lnTo>
                  <a:pt x="14021" y="1592"/>
                </a:lnTo>
                <a:lnTo>
                  <a:pt x="13832" y="1592"/>
                </a:lnTo>
                <a:lnTo>
                  <a:pt x="13642" y="1819"/>
                </a:lnTo>
                <a:lnTo>
                  <a:pt x="13263" y="2046"/>
                </a:lnTo>
                <a:lnTo>
                  <a:pt x="12884" y="2501"/>
                </a:lnTo>
                <a:lnTo>
                  <a:pt x="12884" y="2728"/>
                </a:lnTo>
                <a:lnTo>
                  <a:pt x="12695" y="2728"/>
                </a:lnTo>
                <a:lnTo>
                  <a:pt x="12695" y="2956"/>
                </a:lnTo>
                <a:lnTo>
                  <a:pt x="12505" y="2956"/>
                </a:lnTo>
                <a:lnTo>
                  <a:pt x="12505" y="3411"/>
                </a:lnTo>
                <a:lnTo>
                  <a:pt x="12126" y="3865"/>
                </a:lnTo>
                <a:lnTo>
                  <a:pt x="11937" y="3865"/>
                </a:lnTo>
                <a:lnTo>
                  <a:pt x="11937" y="4093"/>
                </a:lnTo>
                <a:lnTo>
                  <a:pt x="11558" y="4093"/>
                </a:lnTo>
                <a:lnTo>
                  <a:pt x="11368" y="4320"/>
                </a:lnTo>
                <a:lnTo>
                  <a:pt x="10611" y="4320"/>
                </a:lnTo>
                <a:lnTo>
                  <a:pt x="10232" y="4547"/>
                </a:lnTo>
                <a:lnTo>
                  <a:pt x="9853" y="4547"/>
                </a:lnTo>
                <a:lnTo>
                  <a:pt x="9853" y="4775"/>
                </a:lnTo>
                <a:lnTo>
                  <a:pt x="9663" y="5002"/>
                </a:lnTo>
                <a:lnTo>
                  <a:pt x="9663" y="5912"/>
                </a:lnTo>
                <a:lnTo>
                  <a:pt x="9474" y="5912"/>
                </a:lnTo>
                <a:lnTo>
                  <a:pt x="9474" y="6139"/>
                </a:lnTo>
                <a:lnTo>
                  <a:pt x="9095" y="6139"/>
                </a:lnTo>
                <a:lnTo>
                  <a:pt x="8905" y="6366"/>
                </a:lnTo>
                <a:lnTo>
                  <a:pt x="8716" y="6366"/>
                </a:lnTo>
                <a:lnTo>
                  <a:pt x="8716" y="6594"/>
                </a:lnTo>
                <a:lnTo>
                  <a:pt x="7958" y="7503"/>
                </a:lnTo>
                <a:lnTo>
                  <a:pt x="7958" y="7731"/>
                </a:lnTo>
                <a:lnTo>
                  <a:pt x="5684" y="7731"/>
                </a:lnTo>
                <a:lnTo>
                  <a:pt x="5495" y="7958"/>
                </a:lnTo>
                <a:lnTo>
                  <a:pt x="5495" y="8413"/>
                </a:lnTo>
                <a:lnTo>
                  <a:pt x="5305" y="8640"/>
                </a:lnTo>
                <a:lnTo>
                  <a:pt x="5305" y="8867"/>
                </a:lnTo>
                <a:lnTo>
                  <a:pt x="5684" y="10232"/>
                </a:lnTo>
                <a:lnTo>
                  <a:pt x="5684" y="11141"/>
                </a:lnTo>
                <a:lnTo>
                  <a:pt x="5874" y="11596"/>
                </a:lnTo>
                <a:lnTo>
                  <a:pt x="5874" y="13642"/>
                </a:lnTo>
                <a:lnTo>
                  <a:pt x="5684" y="13869"/>
                </a:lnTo>
                <a:lnTo>
                  <a:pt x="5684" y="14324"/>
                </a:lnTo>
                <a:lnTo>
                  <a:pt x="4547" y="14324"/>
                </a:lnTo>
                <a:lnTo>
                  <a:pt x="4547" y="14779"/>
                </a:lnTo>
                <a:lnTo>
                  <a:pt x="4737" y="14779"/>
                </a:lnTo>
                <a:lnTo>
                  <a:pt x="4737" y="15461"/>
                </a:lnTo>
                <a:lnTo>
                  <a:pt x="4358" y="15461"/>
                </a:lnTo>
                <a:lnTo>
                  <a:pt x="4358" y="15688"/>
                </a:lnTo>
                <a:lnTo>
                  <a:pt x="3789" y="15688"/>
                </a:lnTo>
                <a:lnTo>
                  <a:pt x="3411" y="15916"/>
                </a:lnTo>
                <a:lnTo>
                  <a:pt x="1137" y="15916"/>
                </a:lnTo>
                <a:lnTo>
                  <a:pt x="947" y="16143"/>
                </a:lnTo>
                <a:lnTo>
                  <a:pt x="758" y="16143"/>
                </a:lnTo>
                <a:lnTo>
                  <a:pt x="379" y="16371"/>
                </a:lnTo>
                <a:lnTo>
                  <a:pt x="0" y="16825"/>
                </a:lnTo>
                <a:lnTo>
                  <a:pt x="189" y="17280"/>
                </a:lnTo>
                <a:lnTo>
                  <a:pt x="379" y="17507"/>
                </a:lnTo>
                <a:lnTo>
                  <a:pt x="379" y="17735"/>
                </a:lnTo>
                <a:lnTo>
                  <a:pt x="568" y="17962"/>
                </a:lnTo>
                <a:lnTo>
                  <a:pt x="947" y="18189"/>
                </a:lnTo>
                <a:lnTo>
                  <a:pt x="1137" y="18189"/>
                </a:lnTo>
                <a:lnTo>
                  <a:pt x="1326" y="18417"/>
                </a:lnTo>
                <a:lnTo>
                  <a:pt x="1326" y="20008"/>
                </a:lnTo>
                <a:lnTo>
                  <a:pt x="1516" y="20008"/>
                </a:lnTo>
                <a:lnTo>
                  <a:pt x="1516" y="20236"/>
                </a:lnTo>
                <a:lnTo>
                  <a:pt x="2463" y="20236"/>
                </a:lnTo>
                <a:lnTo>
                  <a:pt x="2463" y="20463"/>
                </a:lnTo>
                <a:lnTo>
                  <a:pt x="2653" y="20463"/>
                </a:lnTo>
                <a:lnTo>
                  <a:pt x="2653" y="20691"/>
                </a:lnTo>
                <a:lnTo>
                  <a:pt x="2842" y="20918"/>
                </a:lnTo>
                <a:lnTo>
                  <a:pt x="3032" y="21373"/>
                </a:lnTo>
                <a:lnTo>
                  <a:pt x="3032" y="21600"/>
                </a:lnTo>
                <a:lnTo>
                  <a:pt x="4358" y="21373"/>
                </a:lnTo>
                <a:lnTo>
                  <a:pt x="4926" y="21373"/>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38" name="Freeform 442"/>
          <p:cNvSpPr/>
          <p:nvPr/>
        </p:nvSpPr>
        <p:spPr>
          <a:xfrm>
            <a:off x="6225787" y="4559265"/>
            <a:ext cx="86831" cy="25880"/>
          </a:xfrm>
          <a:custGeom>
            <a:avLst/>
            <a:gdLst/>
            <a:ahLst/>
            <a:cxnLst>
              <a:cxn ang="0">
                <a:pos x="wd2" y="hd2"/>
              </a:cxn>
              <a:cxn ang="5400000">
                <a:pos x="wd2" y="hd2"/>
              </a:cxn>
              <a:cxn ang="10800000">
                <a:pos x="wd2" y="hd2"/>
              </a:cxn>
              <a:cxn ang="16200000">
                <a:pos x="wd2" y="hd2"/>
              </a:cxn>
            </a:cxnLst>
            <a:rect l="0" t="0" r="r" b="b"/>
            <a:pathLst>
              <a:path w="21600" h="21600" extrusionOk="0">
                <a:moveTo>
                  <a:pt x="1728" y="2400"/>
                </a:moveTo>
                <a:lnTo>
                  <a:pt x="4320" y="4800"/>
                </a:lnTo>
                <a:lnTo>
                  <a:pt x="9504" y="4800"/>
                </a:lnTo>
                <a:lnTo>
                  <a:pt x="10368" y="2400"/>
                </a:lnTo>
                <a:lnTo>
                  <a:pt x="12096" y="2400"/>
                </a:lnTo>
                <a:lnTo>
                  <a:pt x="12960" y="0"/>
                </a:lnTo>
                <a:lnTo>
                  <a:pt x="18144" y="0"/>
                </a:lnTo>
                <a:lnTo>
                  <a:pt x="19008" y="2400"/>
                </a:lnTo>
                <a:lnTo>
                  <a:pt x="20736" y="2400"/>
                </a:lnTo>
                <a:lnTo>
                  <a:pt x="20736" y="7200"/>
                </a:lnTo>
                <a:lnTo>
                  <a:pt x="21600" y="7200"/>
                </a:lnTo>
                <a:lnTo>
                  <a:pt x="21600" y="9600"/>
                </a:lnTo>
                <a:lnTo>
                  <a:pt x="20736" y="12000"/>
                </a:lnTo>
                <a:lnTo>
                  <a:pt x="20736" y="16800"/>
                </a:lnTo>
                <a:lnTo>
                  <a:pt x="19008" y="16800"/>
                </a:lnTo>
                <a:lnTo>
                  <a:pt x="19008" y="14400"/>
                </a:lnTo>
                <a:lnTo>
                  <a:pt x="16416" y="14400"/>
                </a:lnTo>
                <a:lnTo>
                  <a:pt x="16416" y="12000"/>
                </a:lnTo>
                <a:lnTo>
                  <a:pt x="11232" y="12000"/>
                </a:lnTo>
                <a:lnTo>
                  <a:pt x="11232" y="14400"/>
                </a:lnTo>
                <a:lnTo>
                  <a:pt x="10368" y="16800"/>
                </a:lnTo>
                <a:lnTo>
                  <a:pt x="9504" y="16800"/>
                </a:lnTo>
                <a:lnTo>
                  <a:pt x="8640" y="19200"/>
                </a:lnTo>
                <a:lnTo>
                  <a:pt x="7776" y="19200"/>
                </a:lnTo>
                <a:lnTo>
                  <a:pt x="6912" y="21600"/>
                </a:lnTo>
                <a:lnTo>
                  <a:pt x="1728" y="21600"/>
                </a:lnTo>
                <a:lnTo>
                  <a:pt x="864" y="19200"/>
                </a:lnTo>
                <a:lnTo>
                  <a:pt x="0" y="19200"/>
                </a:lnTo>
                <a:lnTo>
                  <a:pt x="0" y="16800"/>
                </a:lnTo>
                <a:lnTo>
                  <a:pt x="864" y="16800"/>
                </a:lnTo>
                <a:lnTo>
                  <a:pt x="2592" y="14400"/>
                </a:lnTo>
                <a:lnTo>
                  <a:pt x="4320" y="9600"/>
                </a:lnTo>
                <a:lnTo>
                  <a:pt x="3456" y="9600"/>
                </a:lnTo>
                <a:lnTo>
                  <a:pt x="3456" y="7200"/>
                </a:lnTo>
                <a:lnTo>
                  <a:pt x="2592" y="4800"/>
                </a:lnTo>
                <a:lnTo>
                  <a:pt x="1728" y="4800"/>
                </a:lnTo>
                <a:lnTo>
                  <a:pt x="1728" y="24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39" name="Freeform 443"/>
          <p:cNvSpPr/>
          <p:nvPr/>
        </p:nvSpPr>
        <p:spPr>
          <a:xfrm>
            <a:off x="6225787" y="4559265"/>
            <a:ext cx="86831" cy="25880"/>
          </a:xfrm>
          <a:custGeom>
            <a:avLst/>
            <a:gdLst/>
            <a:ahLst/>
            <a:cxnLst>
              <a:cxn ang="0">
                <a:pos x="wd2" y="hd2"/>
              </a:cxn>
              <a:cxn ang="5400000">
                <a:pos x="wd2" y="hd2"/>
              </a:cxn>
              <a:cxn ang="10800000">
                <a:pos x="wd2" y="hd2"/>
              </a:cxn>
              <a:cxn ang="16200000">
                <a:pos x="wd2" y="hd2"/>
              </a:cxn>
            </a:cxnLst>
            <a:rect l="0" t="0" r="r" b="b"/>
            <a:pathLst>
              <a:path w="21600" h="21600" extrusionOk="0">
                <a:moveTo>
                  <a:pt x="1728" y="2400"/>
                </a:moveTo>
                <a:lnTo>
                  <a:pt x="4320" y="4800"/>
                </a:lnTo>
                <a:lnTo>
                  <a:pt x="9504" y="4800"/>
                </a:lnTo>
                <a:lnTo>
                  <a:pt x="10368" y="2400"/>
                </a:lnTo>
                <a:lnTo>
                  <a:pt x="12096" y="2400"/>
                </a:lnTo>
                <a:lnTo>
                  <a:pt x="12960" y="0"/>
                </a:lnTo>
                <a:lnTo>
                  <a:pt x="18144" y="0"/>
                </a:lnTo>
                <a:lnTo>
                  <a:pt x="19008" y="2400"/>
                </a:lnTo>
                <a:lnTo>
                  <a:pt x="20736" y="2400"/>
                </a:lnTo>
                <a:lnTo>
                  <a:pt x="20736" y="7200"/>
                </a:lnTo>
                <a:lnTo>
                  <a:pt x="21600" y="7200"/>
                </a:lnTo>
                <a:lnTo>
                  <a:pt x="21600" y="9600"/>
                </a:lnTo>
                <a:lnTo>
                  <a:pt x="20736" y="12000"/>
                </a:lnTo>
                <a:lnTo>
                  <a:pt x="20736" y="16800"/>
                </a:lnTo>
                <a:lnTo>
                  <a:pt x="19008" y="16800"/>
                </a:lnTo>
                <a:lnTo>
                  <a:pt x="19008" y="14400"/>
                </a:lnTo>
                <a:lnTo>
                  <a:pt x="16416" y="14400"/>
                </a:lnTo>
                <a:lnTo>
                  <a:pt x="16416" y="12000"/>
                </a:lnTo>
                <a:lnTo>
                  <a:pt x="11232" y="12000"/>
                </a:lnTo>
                <a:lnTo>
                  <a:pt x="11232" y="14400"/>
                </a:lnTo>
                <a:lnTo>
                  <a:pt x="10368" y="16800"/>
                </a:lnTo>
                <a:lnTo>
                  <a:pt x="9504" y="16800"/>
                </a:lnTo>
                <a:lnTo>
                  <a:pt x="8640" y="19200"/>
                </a:lnTo>
                <a:lnTo>
                  <a:pt x="7776" y="19200"/>
                </a:lnTo>
                <a:lnTo>
                  <a:pt x="6912" y="21600"/>
                </a:lnTo>
                <a:lnTo>
                  <a:pt x="1728" y="21600"/>
                </a:lnTo>
                <a:lnTo>
                  <a:pt x="864" y="19200"/>
                </a:lnTo>
                <a:lnTo>
                  <a:pt x="0" y="19200"/>
                </a:lnTo>
                <a:lnTo>
                  <a:pt x="0" y="16800"/>
                </a:lnTo>
                <a:lnTo>
                  <a:pt x="864" y="16800"/>
                </a:lnTo>
                <a:lnTo>
                  <a:pt x="2592" y="14400"/>
                </a:lnTo>
                <a:lnTo>
                  <a:pt x="4320" y="9600"/>
                </a:lnTo>
                <a:lnTo>
                  <a:pt x="3456" y="9600"/>
                </a:lnTo>
                <a:lnTo>
                  <a:pt x="3456" y="7200"/>
                </a:lnTo>
                <a:lnTo>
                  <a:pt x="2592" y="4800"/>
                </a:lnTo>
                <a:lnTo>
                  <a:pt x="1728" y="4800"/>
                </a:lnTo>
                <a:lnTo>
                  <a:pt x="1728" y="240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40" name="Freeform 444"/>
          <p:cNvSpPr/>
          <p:nvPr/>
        </p:nvSpPr>
        <p:spPr>
          <a:xfrm>
            <a:off x="6222312" y="4588019"/>
            <a:ext cx="79885" cy="31630"/>
          </a:xfrm>
          <a:custGeom>
            <a:avLst/>
            <a:gdLst/>
            <a:ahLst/>
            <a:cxnLst>
              <a:cxn ang="0">
                <a:pos x="wd2" y="hd2"/>
              </a:cxn>
              <a:cxn ang="5400000">
                <a:pos x="wd2" y="hd2"/>
              </a:cxn>
              <a:cxn ang="10800000">
                <a:pos x="wd2" y="hd2"/>
              </a:cxn>
              <a:cxn ang="16200000">
                <a:pos x="wd2" y="hd2"/>
              </a:cxn>
            </a:cxnLst>
            <a:rect l="0" t="0" r="r" b="b"/>
            <a:pathLst>
              <a:path w="21600" h="21600" extrusionOk="0">
                <a:moveTo>
                  <a:pt x="21600" y="5891"/>
                </a:moveTo>
                <a:lnTo>
                  <a:pt x="20661" y="3927"/>
                </a:lnTo>
                <a:lnTo>
                  <a:pt x="16904" y="1964"/>
                </a:lnTo>
                <a:lnTo>
                  <a:pt x="15965" y="1964"/>
                </a:lnTo>
                <a:lnTo>
                  <a:pt x="14087" y="0"/>
                </a:lnTo>
                <a:lnTo>
                  <a:pt x="6574" y="0"/>
                </a:lnTo>
                <a:lnTo>
                  <a:pt x="4696" y="1964"/>
                </a:lnTo>
                <a:lnTo>
                  <a:pt x="1878" y="3927"/>
                </a:lnTo>
                <a:lnTo>
                  <a:pt x="0" y="3927"/>
                </a:lnTo>
                <a:lnTo>
                  <a:pt x="0" y="15709"/>
                </a:lnTo>
                <a:lnTo>
                  <a:pt x="7513" y="15709"/>
                </a:lnTo>
                <a:lnTo>
                  <a:pt x="8452" y="19636"/>
                </a:lnTo>
                <a:lnTo>
                  <a:pt x="9391" y="21600"/>
                </a:lnTo>
                <a:lnTo>
                  <a:pt x="9391" y="19636"/>
                </a:lnTo>
                <a:lnTo>
                  <a:pt x="12209" y="13745"/>
                </a:lnTo>
                <a:lnTo>
                  <a:pt x="12209" y="11782"/>
                </a:lnTo>
                <a:lnTo>
                  <a:pt x="13148" y="11782"/>
                </a:lnTo>
                <a:lnTo>
                  <a:pt x="14087" y="9818"/>
                </a:lnTo>
                <a:lnTo>
                  <a:pt x="15026" y="9818"/>
                </a:lnTo>
                <a:lnTo>
                  <a:pt x="15965" y="7855"/>
                </a:lnTo>
                <a:lnTo>
                  <a:pt x="17843" y="7855"/>
                </a:lnTo>
                <a:lnTo>
                  <a:pt x="20661" y="5891"/>
                </a:lnTo>
                <a:lnTo>
                  <a:pt x="21600" y="5891"/>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41" name="Freeform 445"/>
          <p:cNvSpPr/>
          <p:nvPr/>
        </p:nvSpPr>
        <p:spPr>
          <a:xfrm>
            <a:off x="6222312" y="4588019"/>
            <a:ext cx="79885" cy="31630"/>
          </a:xfrm>
          <a:custGeom>
            <a:avLst/>
            <a:gdLst/>
            <a:ahLst/>
            <a:cxnLst>
              <a:cxn ang="0">
                <a:pos x="wd2" y="hd2"/>
              </a:cxn>
              <a:cxn ang="5400000">
                <a:pos x="wd2" y="hd2"/>
              </a:cxn>
              <a:cxn ang="10800000">
                <a:pos x="wd2" y="hd2"/>
              </a:cxn>
              <a:cxn ang="16200000">
                <a:pos x="wd2" y="hd2"/>
              </a:cxn>
            </a:cxnLst>
            <a:rect l="0" t="0" r="r" b="b"/>
            <a:pathLst>
              <a:path w="21600" h="21600" extrusionOk="0">
                <a:moveTo>
                  <a:pt x="21600" y="5891"/>
                </a:moveTo>
                <a:lnTo>
                  <a:pt x="20661" y="3927"/>
                </a:lnTo>
                <a:lnTo>
                  <a:pt x="16904" y="1964"/>
                </a:lnTo>
                <a:lnTo>
                  <a:pt x="15965" y="1964"/>
                </a:lnTo>
                <a:lnTo>
                  <a:pt x="14087" y="0"/>
                </a:lnTo>
                <a:lnTo>
                  <a:pt x="6574" y="0"/>
                </a:lnTo>
                <a:lnTo>
                  <a:pt x="4696" y="1964"/>
                </a:lnTo>
                <a:lnTo>
                  <a:pt x="1878" y="3927"/>
                </a:lnTo>
                <a:lnTo>
                  <a:pt x="0" y="3927"/>
                </a:lnTo>
                <a:lnTo>
                  <a:pt x="0" y="15709"/>
                </a:lnTo>
                <a:lnTo>
                  <a:pt x="7513" y="15709"/>
                </a:lnTo>
                <a:lnTo>
                  <a:pt x="8452" y="19636"/>
                </a:lnTo>
                <a:lnTo>
                  <a:pt x="9391" y="21600"/>
                </a:lnTo>
                <a:lnTo>
                  <a:pt x="9391" y="19636"/>
                </a:lnTo>
                <a:lnTo>
                  <a:pt x="12209" y="13745"/>
                </a:lnTo>
                <a:lnTo>
                  <a:pt x="12209" y="11782"/>
                </a:lnTo>
                <a:lnTo>
                  <a:pt x="13148" y="11782"/>
                </a:lnTo>
                <a:lnTo>
                  <a:pt x="14087" y="9818"/>
                </a:lnTo>
                <a:lnTo>
                  <a:pt x="15026" y="9818"/>
                </a:lnTo>
                <a:lnTo>
                  <a:pt x="15965" y="7855"/>
                </a:lnTo>
                <a:lnTo>
                  <a:pt x="17843" y="7855"/>
                </a:lnTo>
                <a:lnTo>
                  <a:pt x="20661" y="5891"/>
                </a:lnTo>
                <a:lnTo>
                  <a:pt x="21600" y="5891"/>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42" name="Freeform 446"/>
          <p:cNvSpPr/>
          <p:nvPr/>
        </p:nvSpPr>
        <p:spPr>
          <a:xfrm>
            <a:off x="7701909" y="5174603"/>
            <a:ext cx="208395" cy="342176"/>
          </a:xfrm>
          <a:custGeom>
            <a:avLst/>
            <a:gdLst/>
            <a:ahLst/>
            <a:cxnLst>
              <a:cxn ang="0">
                <a:pos x="wd2" y="hd2"/>
              </a:cxn>
              <a:cxn ang="5400000">
                <a:pos x="wd2" y="hd2"/>
              </a:cxn>
              <a:cxn ang="10800000">
                <a:pos x="wd2" y="hd2"/>
              </a:cxn>
              <a:cxn ang="16200000">
                <a:pos x="wd2" y="hd2"/>
              </a:cxn>
            </a:cxnLst>
            <a:rect l="0" t="0" r="r" b="b"/>
            <a:pathLst>
              <a:path w="21600" h="21600" extrusionOk="0">
                <a:moveTo>
                  <a:pt x="16200" y="363"/>
                </a:moveTo>
                <a:lnTo>
                  <a:pt x="15840" y="363"/>
                </a:lnTo>
                <a:lnTo>
                  <a:pt x="15840" y="1089"/>
                </a:lnTo>
                <a:lnTo>
                  <a:pt x="16200" y="1271"/>
                </a:lnTo>
                <a:lnTo>
                  <a:pt x="16200" y="2178"/>
                </a:lnTo>
                <a:lnTo>
                  <a:pt x="15840" y="2178"/>
                </a:lnTo>
                <a:lnTo>
                  <a:pt x="15840" y="2360"/>
                </a:lnTo>
                <a:lnTo>
                  <a:pt x="15120" y="2360"/>
                </a:lnTo>
                <a:lnTo>
                  <a:pt x="15120" y="2541"/>
                </a:lnTo>
                <a:lnTo>
                  <a:pt x="14760" y="2541"/>
                </a:lnTo>
                <a:lnTo>
                  <a:pt x="14760" y="3812"/>
                </a:lnTo>
                <a:lnTo>
                  <a:pt x="14400" y="3993"/>
                </a:lnTo>
                <a:lnTo>
                  <a:pt x="13680" y="3993"/>
                </a:lnTo>
                <a:lnTo>
                  <a:pt x="13320" y="3812"/>
                </a:lnTo>
                <a:lnTo>
                  <a:pt x="12960" y="3812"/>
                </a:lnTo>
                <a:lnTo>
                  <a:pt x="12960" y="3993"/>
                </a:lnTo>
                <a:lnTo>
                  <a:pt x="12600" y="3993"/>
                </a:lnTo>
                <a:lnTo>
                  <a:pt x="12600" y="4175"/>
                </a:lnTo>
                <a:lnTo>
                  <a:pt x="12240" y="4356"/>
                </a:lnTo>
                <a:lnTo>
                  <a:pt x="12240" y="4719"/>
                </a:lnTo>
                <a:lnTo>
                  <a:pt x="11880" y="5082"/>
                </a:lnTo>
                <a:lnTo>
                  <a:pt x="11880" y="5264"/>
                </a:lnTo>
                <a:lnTo>
                  <a:pt x="11520" y="5264"/>
                </a:lnTo>
                <a:lnTo>
                  <a:pt x="10800" y="5627"/>
                </a:lnTo>
                <a:lnTo>
                  <a:pt x="10440" y="5627"/>
                </a:lnTo>
                <a:lnTo>
                  <a:pt x="10440" y="5990"/>
                </a:lnTo>
                <a:lnTo>
                  <a:pt x="10080" y="6171"/>
                </a:lnTo>
                <a:lnTo>
                  <a:pt x="10080" y="6534"/>
                </a:lnTo>
                <a:lnTo>
                  <a:pt x="9000" y="6534"/>
                </a:lnTo>
                <a:lnTo>
                  <a:pt x="9000" y="6353"/>
                </a:lnTo>
                <a:lnTo>
                  <a:pt x="8640" y="6353"/>
                </a:lnTo>
                <a:lnTo>
                  <a:pt x="8640" y="5627"/>
                </a:lnTo>
                <a:lnTo>
                  <a:pt x="8280" y="5627"/>
                </a:lnTo>
                <a:lnTo>
                  <a:pt x="8280" y="5445"/>
                </a:lnTo>
                <a:lnTo>
                  <a:pt x="7560" y="5445"/>
                </a:lnTo>
                <a:lnTo>
                  <a:pt x="7560" y="5627"/>
                </a:lnTo>
                <a:lnTo>
                  <a:pt x="6840" y="5627"/>
                </a:lnTo>
                <a:lnTo>
                  <a:pt x="6840" y="5990"/>
                </a:lnTo>
                <a:lnTo>
                  <a:pt x="6480" y="6171"/>
                </a:lnTo>
                <a:lnTo>
                  <a:pt x="6480" y="6353"/>
                </a:lnTo>
                <a:lnTo>
                  <a:pt x="5760" y="6353"/>
                </a:lnTo>
                <a:lnTo>
                  <a:pt x="5400" y="6534"/>
                </a:lnTo>
                <a:lnTo>
                  <a:pt x="4680" y="6534"/>
                </a:lnTo>
                <a:lnTo>
                  <a:pt x="4680" y="7624"/>
                </a:lnTo>
                <a:lnTo>
                  <a:pt x="4320" y="7624"/>
                </a:lnTo>
                <a:lnTo>
                  <a:pt x="4320" y="7805"/>
                </a:lnTo>
                <a:lnTo>
                  <a:pt x="3240" y="7805"/>
                </a:lnTo>
                <a:lnTo>
                  <a:pt x="3240" y="7987"/>
                </a:lnTo>
                <a:lnTo>
                  <a:pt x="2880" y="8168"/>
                </a:lnTo>
                <a:lnTo>
                  <a:pt x="2880" y="8894"/>
                </a:lnTo>
                <a:lnTo>
                  <a:pt x="2520" y="9257"/>
                </a:lnTo>
                <a:lnTo>
                  <a:pt x="2520" y="9802"/>
                </a:lnTo>
                <a:lnTo>
                  <a:pt x="2880" y="10165"/>
                </a:lnTo>
                <a:lnTo>
                  <a:pt x="2880" y="10891"/>
                </a:lnTo>
                <a:lnTo>
                  <a:pt x="3240" y="11072"/>
                </a:lnTo>
                <a:lnTo>
                  <a:pt x="3240" y="11254"/>
                </a:lnTo>
                <a:lnTo>
                  <a:pt x="3960" y="11617"/>
                </a:lnTo>
                <a:lnTo>
                  <a:pt x="4680" y="11617"/>
                </a:lnTo>
                <a:lnTo>
                  <a:pt x="4680" y="11980"/>
                </a:lnTo>
                <a:lnTo>
                  <a:pt x="5040" y="11980"/>
                </a:lnTo>
                <a:lnTo>
                  <a:pt x="5040" y="12524"/>
                </a:lnTo>
                <a:lnTo>
                  <a:pt x="4680" y="12706"/>
                </a:lnTo>
                <a:lnTo>
                  <a:pt x="4680" y="12887"/>
                </a:lnTo>
                <a:lnTo>
                  <a:pt x="4320" y="12887"/>
                </a:lnTo>
                <a:lnTo>
                  <a:pt x="3960" y="13069"/>
                </a:lnTo>
                <a:lnTo>
                  <a:pt x="3960" y="13250"/>
                </a:lnTo>
                <a:lnTo>
                  <a:pt x="3600" y="13432"/>
                </a:lnTo>
                <a:lnTo>
                  <a:pt x="3600" y="14339"/>
                </a:lnTo>
                <a:lnTo>
                  <a:pt x="3240" y="14339"/>
                </a:lnTo>
                <a:lnTo>
                  <a:pt x="3240" y="14521"/>
                </a:lnTo>
                <a:lnTo>
                  <a:pt x="2160" y="14521"/>
                </a:lnTo>
                <a:lnTo>
                  <a:pt x="2160" y="14703"/>
                </a:lnTo>
                <a:lnTo>
                  <a:pt x="1800" y="14703"/>
                </a:lnTo>
                <a:lnTo>
                  <a:pt x="1800" y="15247"/>
                </a:lnTo>
                <a:lnTo>
                  <a:pt x="1440" y="15429"/>
                </a:lnTo>
                <a:lnTo>
                  <a:pt x="360" y="15429"/>
                </a:lnTo>
                <a:lnTo>
                  <a:pt x="360" y="15610"/>
                </a:lnTo>
                <a:lnTo>
                  <a:pt x="0" y="15792"/>
                </a:lnTo>
                <a:lnTo>
                  <a:pt x="0" y="17244"/>
                </a:lnTo>
                <a:lnTo>
                  <a:pt x="360" y="17244"/>
                </a:lnTo>
                <a:lnTo>
                  <a:pt x="360" y="17425"/>
                </a:lnTo>
                <a:lnTo>
                  <a:pt x="1080" y="17425"/>
                </a:lnTo>
                <a:lnTo>
                  <a:pt x="1440" y="17244"/>
                </a:lnTo>
                <a:lnTo>
                  <a:pt x="2160" y="17244"/>
                </a:lnTo>
                <a:lnTo>
                  <a:pt x="2520" y="17425"/>
                </a:lnTo>
                <a:lnTo>
                  <a:pt x="2520" y="18514"/>
                </a:lnTo>
                <a:lnTo>
                  <a:pt x="2160" y="19059"/>
                </a:lnTo>
                <a:lnTo>
                  <a:pt x="2160" y="19603"/>
                </a:lnTo>
                <a:lnTo>
                  <a:pt x="1800" y="19785"/>
                </a:lnTo>
                <a:lnTo>
                  <a:pt x="1800" y="20511"/>
                </a:lnTo>
                <a:lnTo>
                  <a:pt x="2520" y="20874"/>
                </a:lnTo>
                <a:lnTo>
                  <a:pt x="2880" y="20874"/>
                </a:lnTo>
                <a:lnTo>
                  <a:pt x="2880" y="20692"/>
                </a:lnTo>
                <a:lnTo>
                  <a:pt x="3960" y="20692"/>
                </a:lnTo>
                <a:lnTo>
                  <a:pt x="3960" y="20874"/>
                </a:lnTo>
                <a:lnTo>
                  <a:pt x="4320" y="20874"/>
                </a:lnTo>
                <a:lnTo>
                  <a:pt x="4320" y="21055"/>
                </a:lnTo>
                <a:lnTo>
                  <a:pt x="5040" y="21418"/>
                </a:lnTo>
                <a:lnTo>
                  <a:pt x="5400" y="21418"/>
                </a:lnTo>
                <a:lnTo>
                  <a:pt x="5760" y="21600"/>
                </a:lnTo>
                <a:lnTo>
                  <a:pt x="6480" y="21600"/>
                </a:lnTo>
                <a:lnTo>
                  <a:pt x="6480" y="21418"/>
                </a:lnTo>
                <a:lnTo>
                  <a:pt x="6840" y="21418"/>
                </a:lnTo>
                <a:lnTo>
                  <a:pt x="7560" y="21055"/>
                </a:lnTo>
                <a:lnTo>
                  <a:pt x="7560" y="20874"/>
                </a:lnTo>
                <a:lnTo>
                  <a:pt x="7920" y="20874"/>
                </a:lnTo>
                <a:lnTo>
                  <a:pt x="7920" y="20692"/>
                </a:lnTo>
                <a:lnTo>
                  <a:pt x="9720" y="20692"/>
                </a:lnTo>
                <a:lnTo>
                  <a:pt x="10800" y="20148"/>
                </a:lnTo>
                <a:lnTo>
                  <a:pt x="11520" y="20148"/>
                </a:lnTo>
                <a:lnTo>
                  <a:pt x="11880" y="19966"/>
                </a:lnTo>
                <a:lnTo>
                  <a:pt x="12240" y="19966"/>
                </a:lnTo>
                <a:lnTo>
                  <a:pt x="12240" y="19785"/>
                </a:lnTo>
                <a:lnTo>
                  <a:pt x="12600" y="19785"/>
                </a:lnTo>
                <a:lnTo>
                  <a:pt x="12600" y="18151"/>
                </a:lnTo>
                <a:lnTo>
                  <a:pt x="12960" y="18151"/>
                </a:lnTo>
                <a:lnTo>
                  <a:pt x="12960" y="17970"/>
                </a:lnTo>
                <a:lnTo>
                  <a:pt x="14040" y="17970"/>
                </a:lnTo>
                <a:lnTo>
                  <a:pt x="14040" y="17788"/>
                </a:lnTo>
                <a:lnTo>
                  <a:pt x="14400" y="17788"/>
                </a:lnTo>
                <a:lnTo>
                  <a:pt x="14400" y="15429"/>
                </a:lnTo>
                <a:lnTo>
                  <a:pt x="15120" y="15429"/>
                </a:lnTo>
                <a:lnTo>
                  <a:pt x="15120" y="15247"/>
                </a:lnTo>
                <a:lnTo>
                  <a:pt x="15480" y="15066"/>
                </a:lnTo>
                <a:lnTo>
                  <a:pt x="15480" y="14339"/>
                </a:lnTo>
                <a:lnTo>
                  <a:pt x="15120" y="14158"/>
                </a:lnTo>
                <a:lnTo>
                  <a:pt x="15120" y="13250"/>
                </a:lnTo>
                <a:lnTo>
                  <a:pt x="14760" y="13069"/>
                </a:lnTo>
                <a:lnTo>
                  <a:pt x="14760" y="12343"/>
                </a:lnTo>
                <a:lnTo>
                  <a:pt x="15120" y="12161"/>
                </a:lnTo>
                <a:lnTo>
                  <a:pt x="15120" y="11980"/>
                </a:lnTo>
                <a:lnTo>
                  <a:pt x="15480" y="11980"/>
                </a:lnTo>
                <a:lnTo>
                  <a:pt x="15840" y="11798"/>
                </a:lnTo>
                <a:lnTo>
                  <a:pt x="16560" y="11617"/>
                </a:lnTo>
                <a:lnTo>
                  <a:pt x="16920" y="11617"/>
                </a:lnTo>
                <a:lnTo>
                  <a:pt x="16920" y="11435"/>
                </a:lnTo>
                <a:lnTo>
                  <a:pt x="17280" y="11435"/>
                </a:lnTo>
                <a:lnTo>
                  <a:pt x="18000" y="11072"/>
                </a:lnTo>
                <a:lnTo>
                  <a:pt x="18000" y="8350"/>
                </a:lnTo>
                <a:lnTo>
                  <a:pt x="18360" y="8350"/>
                </a:lnTo>
                <a:lnTo>
                  <a:pt x="19080" y="7987"/>
                </a:lnTo>
                <a:lnTo>
                  <a:pt x="19440" y="7987"/>
                </a:lnTo>
                <a:lnTo>
                  <a:pt x="19440" y="5990"/>
                </a:lnTo>
                <a:lnTo>
                  <a:pt x="20880" y="5990"/>
                </a:lnTo>
                <a:lnTo>
                  <a:pt x="21240" y="5808"/>
                </a:lnTo>
                <a:lnTo>
                  <a:pt x="21240" y="5627"/>
                </a:lnTo>
                <a:lnTo>
                  <a:pt x="21600" y="5445"/>
                </a:lnTo>
                <a:lnTo>
                  <a:pt x="21600" y="3267"/>
                </a:lnTo>
                <a:lnTo>
                  <a:pt x="21240" y="3086"/>
                </a:lnTo>
                <a:lnTo>
                  <a:pt x="21240" y="2723"/>
                </a:lnTo>
                <a:lnTo>
                  <a:pt x="20880" y="2723"/>
                </a:lnTo>
                <a:lnTo>
                  <a:pt x="20880" y="2541"/>
                </a:lnTo>
                <a:lnTo>
                  <a:pt x="20160" y="2541"/>
                </a:lnTo>
                <a:lnTo>
                  <a:pt x="20160" y="2360"/>
                </a:lnTo>
                <a:lnTo>
                  <a:pt x="19440" y="2360"/>
                </a:lnTo>
                <a:lnTo>
                  <a:pt x="19440" y="726"/>
                </a:lnTo>
                <a:lnTo>
                  <a:pt x="18360" y="182"/>
                </a:lnTo>
                <a:lnTo>
                  <a:pt x="17640" y="182"/>
                </a:lnTo>
                <a:lnTo>
                  <a:pt x="17640" y="0"/>
                </a:lnTo>
                <a:lnTo>
                  <a:pt x="17280" y="0"/>
                </a:lnTo>
                <a:lnTo>
                  <a:pt x="17280" y="182"/>
                </a:lnTo>
                <a:lnTo>
                  <a:pt x="16560" y="182"/>
                </a:lnTo>
                <a:lnTo>
                  <a:pt x="16200" y="363"/>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43" name="Freeform 447"/>
          <p:cNvSpPr/>
          <p:nvPr/>
        </p:nvSpPr>
        <p:spPr>
          <a:xfrm>
            <a:off x="7701909" y="5174603"/>
            <a:ext cx="208395" cy="342176"/>
          </a:xfrm>
          <a:custGeom>
            <a:avLst/>
            <a:gdLst/>
            <a:ahLst/>
            <a:cxnLst>
              <a:cxn ang="0">
                <a:pos x="wd2" y="hd2"/>
              </a:cxn>
              <a:cxn ang="5400000">
                <a:pos x="wd2" y="hd2"/>
              </a:cxn>
              <a:cxn ang="10800000">
                <a:pos x="wd2" y="hd2"/>
              </a:cxn>
              <a:cxn ang="16200000">
                <a:pos x="wd2" y="hd2"/>
              </a:cxn>
            </a:cxnLst>
            <a:rect l="0" t="0" r="r" b="b"/>
            <a:pathLst>
              <a:path w="21600" h="21600" extrusionOk="0">
                <a:moveTo>
                  <a:pt x="16200" y="363"/>
                </a:moveTo>
                <a:lnTo>
                  <a:pt x="15840" y="363"/>
                </a:lnTo>
                <a:lnTo>
                  <a:pt x="15840" y="1089"/>
                </a:lnTo>
                <a:lnTo>
                  <a:pt x="16200" y="1271"/>
                </a:lnTo>
                <a:lnTo>
                  <a:pt x="16200" y="2178"/>
                </a:lnTo>
                <a:lnTo>
                  <a:pt x="15840" y="2178"/>
                </a:lnTo>
                <a:lnTo>
                  <a:pt x="15840" y="2360"/>
                </a:lnTo>
                <a:lnTo>
                  <a:pt x="15120" y="2360"/>
                </a:lnTo>
                <a:lnTo>
                  <a:pt x="15120" y="2541"/>
                </a:lnTo>
                <a:lnTo>
                  <a:pt x="14760" y="2541"/>
                </a:lnTo>
                <a:lnTo>
                  <a:pt x="14760" y="3812"/>
                </a:lnTo>
                <a:lnTo>
                  <a:pt x="14400" y="3993"/>
                </a:lnTo>
                <a:lnTo>
                  <a:pt x="13680" y="3993"/>
                </a:lnTo>
                <a:lnTo>
                  <a:pt x="13320" y="3812"/>
                </a:lnTo>
                <a:lnTo>
                  <a:pt x="12960" y="3812"/>
                </a:lnTo>
                <a:lnTo>
                  <a:pt x="12960" y="3993"/>
                </a:lnTo>
                <a:lnTo>
                  <a:pt x="12600" y="3993"/>
                </a:lnTo>
                <a:lnTo>
                  <a:pt x="12600" y="4175"/>
                </a:lnTo>
                <a:lnTo>
                  <a:pt x="12240" y="4356"/>
                </a:lnTo>
                <a:lnTo>
                  <a:pt x="12240" y="4719"/>
                </a:lnTo>
                <a:lnTo>
                  <a:pt x="11880" y="5082"/>
                </a:lnTo>
                <a:lnTo>
                  <a:pt x="11880" y="5264"/>
                </a:lnTo>
                <a:lnTo>
                  <a:pt x="11520" y="5264"/>
                </a:lnTo>
                <a:lnTo>
                  <a:pt x="10800" y="5627"/>
                </a:lnTo>
                <a:lnTo>
                  <a:pt x="10440" y="5627"/>
                </a:lnTo>
                <a:lnTo>
                  <a:pt x="10440" y="5990"/>
                </a:lnTo>
                <a:lnTo>
                  <a:pt x="10080" y="6171"/>
                </a:lnTo>
                <a:lnTo>
                  <a:pt x="10080" y="6534"/>
                </a:lnTo>
                <a:lnTo>
                  <a:pt x="9000" y="6534"/>
                </a:lnTo>
                <a:lnTo>
                  <a:pt x="9000" y="6353"/>
                </a:lnTo>
                <a:lnTo>
                  <a:pt x="8640" y="6353"/>
                </a:lnTo>
                <a:lnTo>
                  <a:pt x="8640" y="5627"/>
                </a:lnTo>
                <a:lnTo>
                  <a:pt x="8280" y="5627"/>
                </a:lnTo>
                <a:lnTo>
                  <a:pt x="8280" y="5445"/>
                </a:lnTo>
                <a:lnTo>
                  <a:pt x="7560" y="5445"/>
                </a:lnTo>
                <a:lnTo>
                  <a:pt x="7560" y="5627"/>
                </a:lnTo>
                <a:lnTo>
                  <a:pt x="6840" y="5627"/>
                </a:lnTo>
                <a:lnTo>
                  <a:pt x="6840" y="5990"/>
                </a:lnTo>
                <a:lnTo>
                  <a:pt x="6480" y="6171"/>
                </a:lnTo>
                <a:lnTo>
                  <a:pt x="6480" y="6353"/>
                </a:lnTo>
                <a:lnTo>
                  <a:pt x="5760" y="6353"/>
                </a:lnTo>
                <a:lnTo>
                  <a:pt x="5400" y="6534"/>
                </a:lnTo>
                <a:lnTo>
                  <a:pt x="4680" y="6534"/>
                </a:lnTo>
                <a:lnTo>
                  <a:pt x="4680" y="7624"/>
                </a:lnTo>
                <a:lnTo>
                  <a:pt x="4320" y="7624"/>
                </a:lnTo>
                <a:lnTo>
                  <a:pt x="4320" y="7805"/>
                </a:lnTo>
                <a:lnTo>
                  <a:pt x="3240" y="7805"/>
                </a:lnTo>
                <a:lnTo>
                  <a:pt x="3240" y="7987"/>
                </a:lnTo>
                <a:lnTo>
                  <a:pt x="2880" y="8168"/>
                </a:lnTo>
                <a:lnTo>
                  <a:pt x="2880" y="8894"/>
                </a:lnTo>
                <a:lnTo>
                  <a:pt x="2520" y="9257"/>
                </a:lnTo>
                <a:lnTo>
                  <a:pt x="2520" y="9802"/>
                </a:lnTo>
                <a:lnTo>
                  <a:pt x="2880" y="10165"/>
                </a:lnTo>
                <a:lnTo>
                  <a:pt x="2880" y="10891"/>
                </a:lnTo>
                <a:lnTo>
                  <a:pt x="3240" y="11072"/>
                </a:lnTo>
                <a:lnTo>
                  <a:pt x="3240" y="11254"/>
                </a:lnTo>
                <a:lnTo>
                  <a:pt x="3960" y="11617"/>
                </a:lnTo>
                <a:lnTo>
                  <a:pt x="4680" y="11617"/>
                </a:lnTo>
                <a:lnTo>
                  <a:pt x="4680" y="11980"/>
                </a:lnTo>
                <a:lnTo>
                  <a:pt x="5040" y="11980"/>
                </a:lnTo>
                <a:lnTo>
                  <a:pt x="5040" y="12524"/>
                </a:lnTo>
                <a:lnTo>
                  <a:pt x="4680" y="12706"/>
                </a:lnTo>
                <a:lnTo>
                  <a:pt x="4680" y="12887"/>
                </a:lnTo>
                <a:lnTo>
                  <a:pt x="4320" y="12887"/>
                </a:lnTo>
                <a:lnTo>
                  <a:pt x="3960" y="13069"/>
                </a:lnTo>
                <a:lnTo>
                  <a:pt x="3960" y="13250"/>
                </a:lnTo>
                <a:lnTo>
                  <a:pt x="3600" y="13432"/>
                </a:lnTo>
                <a:lnTo>
                  <a:pt x="3600" y="14339"/>
                </a:lnTo>
                <a:lnTo>
                  <a:pt x="3240" y="14339"/>
                </a:lnTo>
                <a:lnTo>
                  <a:pt x="3240" y="14521"/>
                </a:lnTo>
                <a:lnTo>
                  <a:pt x="2160" y="14521"/>
                </a:lnTo>
                <a:lnTo>
                  <a:pt x="2160" y="14703"/>
                </a:lnTo>
                <a:lnTo>
                  <a:pt x="1800" y="14703"/>
                </a:lnTo>
                <a:lnTo>
                  <a:pt x="1800" y="15247"/>
                </a:lnTo>
                <a:lnTo>
                  <a:pt x="1440" y="15429"/>
                </a:lnTo>
                <a:lnTo>
                  <a:pt x="360" y="15429"/>
                </a:lnTo>
                <a:lnTo>
                  <a:pt x="360" y="15610"/>
                </a:lnTo>
                <a:lnTo>
                  <a:pt x="0" y="15792"/>
                </a:lnTo>
                <a:lnTo>
                  <a:pt x="0" y="17244"/>
                </a:lnTo>
                <a:lnTo>
                  <a:pt x="360" y="17244"/>
                </a:lnTo>
                <a:lnTo>
                  <a:pt x="360" y="17425"/>
                </a:lnTo>
                <a:lnTo>
                  <a:pt x="1080" y="17425"/>
                </a:lnTo>
                <a:lnTo>
                  <a:pt x="1440" y="17244"/>
                </a:lnTo>
                <a:lnTo>
                  <a:pt x="2160" y="17244"/>
                </a:lnTo>
                <a:lnTo>
                  <a:pt x="2520" y="17425"/>
                </a:lnTo>
                <a:lnTo>
                  <a:pt x="2520" y="18514"/>
                </a:lnTo>
                <a:lnTo>
                  <a:pt x="2160" y="19059"/>
                </a:lnTo>
                <a:lnTo>
                  <a:pt x="2160" y="19603"/>
                </a:lnTo>
                <a:lnTo>
                  <a:pt x="1800" y="19785"/>
                </a:lnTo>
                <a:lnTo>
                  <a:pt x="1800" y="20511"/>
                </a:lnTo>
                <a:lnTo>
                  <a:pt x="2520" y="20874"/>
                </a:lnTo>
                <a:lnTo>
                  <a:pt x="2880" y="20874"/>
                </a:lnTo>
                <a:lnTo>
                  <a:pt x="2880" y="20692"/>
                </a:lnTo>
                <a:lnTo>
                  <a:pt x="3960" y="20692"/>
                </a:lnTo>
                <a:lnTo>
                  <a:pt x="3960" y="20874"/>
                </a:lnTo>
                <a:lnTo>
                  <a:pt x="4320" y="20874"/>
                </a:lnTo>
                <a:lnTo>
                  <a:pt x="4320" y="21055"/>
                </a:lnTo>
                <a:lnTo>
                  <a:pt x="5040" y="21418"/>
                </a:lnTo>
                <a:lnTo>
                  <a:pt x="5400" y="21418"/>
                </a:lnTo>
                <a:lnTo>
                  <a:pt x="5760" y="21600"/>
                </a:lnTo>
                <a:lnTo>
                  <a:pt x="6480" y="21600"/>
                </a:lnTo>
                <a:lnTo>
                  <a:pt x="6480" y="21418"/>
                </a:lnTo>
                <a:lnTo>
                  <a:pt x="6840" y="21418"/>
                </a:lnTo>
                <a:lnTo>
                  <a:pt x="7560" y="21055"/>
                </a:lnTo>
                <a:lnTo>
                  <a:pt x="7560" y="20874"/>
                </a:lnTo>
                <a:lnTo>
                  <a:pt x="7920" y="20874"/>
                </a:lnTo>
                <a:lnTo>
                  <a:pt x="7920" y="20692"/>
                </a:lnTo>
                <a:lnTo>
                  <a:pt x="9720" y="20692"/>
                </a:lnTo>
                <a:lnTo>
                  <a:pt x="10800" y="20148"/>
                </a:lnTo>
                <a:lnTo>
                  <a:pt x="11520" y="20148"/>
                </a:lnTo>
                <a:lnTo>
                  <a:pt x="11880" y="19966"/>
                </a:lnTo>
                <a:lnTo>
                  <a:pt x="12240" y="19966"/>
                </a:lnTo>
                <a:lnTo>
                  <a:pt x="12240" y="19785"/>
                </a:lnTo>
                <a:lnTo>
                  <a:pt x="12600" y="19785"/>
                </a:lnTo>
                <a:lnTo>
                  <a:pt x="12600" y="18151"/>
                </a:lnTo>
                <a:lnTo>
                  <a:pt x="12960" y="18151"/>
                </a:lnTo>
                <a:lnTo>
                  <a:pt x="12960" y="17970"/>
                </a:lnTo>
                <a:lnTo>
                  <a:pt x="14040" y="17970"/>
                </a:lnTo>
                <a:lnTo>
                  <a:pt x="14040" y="17788"/>
                </a:lnTo>
                <a:lnTo>
                  <a:pt x="14400" y="17788"/>
                </a:lnTo>
                <a:lnTo>
                  <a:pt x="14400" y="15429"/>
                </a:lnTo>
                <a:lnTo>
                  <a:pt x="15120" y="15429"/>
                </a:lnTo>
                <a:lnTo>
                  <a:pt x="15120" y="15247"/>
                </a:lnTo>
                <a:lnTo>
                  <a:pt x="15480" y="15066"/>
                </a:lnTo>
                <a:lnTo>
                  <a:pt x="15480" y="14339"/>
                </a:lnTo>
                <a:lnTo>
                  <a:pt x="15120" y="14158"/>
                </a:lnTo>
                <a:lnTo>
                  <a:pt x="15120" y="13250"/>
                </a:lnTo>
                <a:lnTo>
                  <a:pt x="14760" y="13069"/>
                </a:lnTo>
                <a:lnTo>
                  <a:pt x="14760" y="12343"/>
                </a:lnTo>
                <a:lnTo>
                  <a:pt x="15120" y="12161"/>
                </a:lnTo>
                <a:lnTo>
                  <a:pt x="15120" y="11980"/>
                </a:lnTo>
                <a:lnTo>
                  <a:pt x="15480" y="11980"/>
                </a:lnTo>
                <a:lnTo>
                  <a:pt x="15840" y="11798"/>
                </a:lnTo>
                <a:lnTo>
                  <a:pt x="16560" y="11617"/>
                </a:lnTo>
                <a:lnTo>
                  <a:pt x="16920" y="11617"/>
                </a:lnTo>
                <a:lnTo>
                  <a:pt x="16920" y="11435"/>
                </a:lnTo>
                <a:lnTo>
                  <a:pt x="17280" y="11435"/>
                </a:lnTo>
                <a:lnTo>
                  <a:pt x="18000" y="11072"/>
                </a:lnTo>
                <a:lnTo>
                  <a:pt x="18000" y="8350"/>
                </a:lnTo>
                <a:lnTo>
                  <a:pt x="18360" y="8350"/>
                </a:lnTo>
                <a:lnTo>
                  <a:pt x="19080" y="7987"/>
                </a:lnTo>
                <a:lnTo>
                  <a:pt x="19440" y="7987"/>
                </a:lnTo>
                <a:lnTo>
                  <a:pt x="19440" y="5990"/>
                </a:lnTo>
                <a:lnTo>
                  <a:pt x="20880" y="5990"/>
                </a:lnTo>
                <a:lnTo>
                  <a:pt x="21240" y="5808"/>
                </a:lnTo>
                <a:lnTo>
                  <a:pt x="21240" y="5627"/>
                </a:lnTo>
                <a:lnTo>
                  <a:pt x="21600" y="5445"/>
                </a:lnTo>
                <a:lnTo>
                  <a:pt x="21600" y="3267"/>
                </a:lnTo>
                <a:lnTo>
                  <a:pt x="21240" y="3086"/>
                </a:lnTo>
                <a:lnTo>
                  <a:pt x="21240" y="2723"/>
                </a:lnTo>
                <a:lnTo>
                  <a:pt x="20880" y="2723"/>
                </a:lnTo>
                <a:lnTo>
                  <a:pt x="20880" y="2541"/>
                </a:lnTo>
                <a:lnTo>
                  <a:pt x="20160" y="2541"/>
                </a:lnTo>
                <a:lnTo>
                  <a:pt x="20160" y="2360"/>
                </a:lnTo>
                <a:lnTo>
                  <a:pt x="19440" y="2360"/>
                </a:lnTo>
                <a:lnTo>
                  <a:pt x="19440" y="726"/>
                </a:lnTo>
                <a:lnTo>
                  <a:pt x="18360" y="182"/>
                </a:lnTo>
                <a:lnTo>
                  <a:pt x="17640" y="182"/>
                </a:lnTo>
                <a:lnTo>
                  <a:pt x="17640" y="0"/>
                </a:lnTo>
                <a:lnTo>
                  <a:pt x="17280" y="0"/>
                </a:lnTo>
                <a:lnTo>
                  <a:pt x="17280" y="182"/>
                </a:lnTo>
                <a:lnTo>
                  <a:pt x="16560" y="182"/>
                </a:lnTo>
                <a:lnTo>
                  <a:pt x="16200" y="363"/>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44" name="Freeform 448"/>
          <p:cNvSpPr/>
          <p:nvPr/>
        </p:nvSpPr>
        <p:spPr>
          <a:xfrm>
            <a:off x="7674123" y="4608148"/>
            <a:ext cx="55572" cy="43131"/>
          </a:xfrm>
          <a:custGeom>
            <a:avLst/>
            <a:gdLst/>
            <a:ahLst/>
            <a:cxnLst>
              <a:cxn ang="0">
                <a:pos x="wd2" y="hd2"/>
              </a:cxn>
              <a:cxn ang="5400000">
                <a:pos x="wd2" y="hd2"/>
              </a:cxn>
              <a:cxn ang="10800000">
                <a:pos x="wd2" y="hd2"/>
              </a:cxn>
              <a:cxn ang="16200000">
                <a:pos x="wd2" y="hd2"/>
              </a:cxn>
            </a:cxnLst>
            <a:rect l="0" t="0" r="r" b="b"/>
            <a:pathLst>
              <a:path w="21600" h="21600" extrusionOk="0">
                <a:moveTo>
                  <a:pt x="12150" y="21600"/>
                </a:moveTo>
                <a:lnTo>
                  <a:pt x="5400" y="21600"/>
                </a:lnTo>
                <a:lnTo>
                  <a:pt x="2700" y="20160"/>
                </a:lnTo>
                <a:lnTo>
                  <a:pt x="0" y="20160"/>
                </a:lnTo>
                <a:lnTo>
                  <a:pt x="0" y="8640"/>
                </a:lnTo>
                <a:lnTo>
                  <a:pt x="1350" y="5760"/>
                </a:lnTo>
                <a:lnTo>
                  <a:pt x="1350" y="2880"/>
                </a:lnTo>
                <a:lnTo>
                  <a:pt x="2700" y="0"/>
                </a:lnTo>
                <a:lnTo>
                  <a:pt x="21600" y="12960"/>
                </a:lnTo>
                <a:lnTo>
                  <a:pt x="12150" y="216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45" name="Freeform 449"/>
          <p:cNvSpPr/>
          <p:nvPr/>
        </p:nvSpPr>
        <p:spPr>
          <a:xfrm>
            <a:off x="7674123" y="4608148"/>
            <a:ext cx="55572" cy="43131"/>
          </a:xfrm>
          <a:custGeom>
            <a:avLst/>
            <a:gdLst/>
            <a:ahLst/>
            <a:cxnLst>
              <a:cxn ang="0">
                <a:pos x="wd2" y="hd2"/>
              </a:cxn>
              <a:cxn ang="5400000">
                <a:pos x="wd2" y="hd2"/>
              </a:cxn>
              <a:cxn ang="10800000">
                <a:pos x="wd2" y="hd2"/>
              </a:cxn>
              <a:cxn ang="16200000">
                <a:pos x="wd2" y="hd2"/>
              </a:cxn>
            </a:cxnLst>
            <a:rect l="0" t="0" r="r" b="b"/>
            <a:pathLst>
              <a:path w="21600" h="21600" extrusionOk="0">
                <a:moveTo>
                  <a:pt x="12150" y="21600"/>
                </a:moveTo>
                <a:lnTo>
                  <a:pt x="5400" y="21600"/>
                </a:lnTo>
                <a:lnTo>
                  <a:pt x="2700" y="20160"/>
                </a:lnTo>
                <a:lnTo>
                  <a:pt x="0" y="20160"/>
                </a:lnTo>
                <a:lnTo>
                  <a:pt x="0" y="8640"/>
                </a:lnTo>
                <a:lnTo>
                  <a:pt x="1350" y="5760"/>
                </a:lnTo>
                <a:lnTo>
                  <a:pt x="1350" y="2880"/>
                </a:lnTo>
                <a:lnTo>
                  <a:pt x="2700" y="0"/>
                </a:lnTo>
                <a:lnTo>
                  <a:pt x="21600" y="12960"/>
                </a:lnTo>
                <a:lnTo>
                  <a:pt x="12150" y="2160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46" name="Freeform 450"/>
          <p:cNvSpPr/>
          <p:nvPr/>
        </p:nvSpPr>
        <p:spPr>
          <a:xfrm>
            <a:off x="7462256" y="5134349"/>
            <a:ext cx="79885" cy="161024"/>
          </a:xfrm>
          <a:custGeom>
            <a:avLst/>
            <a:gdLst/>
            <a:ahLst/>
            <a:cxnLst>
              <a:cxn ang="0">
                <a:pos x="wd2" y="hd2"/>
              </a:cxn>
              <a:cxn ang="5400000">
                <a:pos x="wd2" y="hd2"/>
              </a:cxn>
              <a:cxn ang="10800000">
                <a:pos x="wd2" y="hd2"/>
              </a:cxn>
              <a:cxn ang="16200000">
                <a:pos x="wd2" y="hd2"/>
              </a:cxn>
            </a:cxnLst>
            <a:rect l="0" t="0" r="r" b="b"/>
            <a:pathLst>
              <a:path w="21600" h="21600" extrusionOk="0">
                <a:moveTo>
                  <a:pt x="0" y="13500"/>
                </a:moveTo>
                <a:lnTo>
                  <a:pt x="0" y="9257"/>
                </a:lnTo>
                <a:lnTo>
                  <a:pt x="939" y="8871"/>
                </a:lnTo>
                <a:lnTo>
                  <a:pt x="939" y="8100"/>
                </a:lnTo>
                <a:lnTo>
                  <a:pt x="1878" y="8100"/>
                </a:lnTo>
                <a:lnTo>
                  <a:pt x="2817" y="7714"/>
                </a:lnTo>
                <a:lnTo>
                  <a:pt x="3757" y="7714"/>
                </a:lnTo>
                <a:lnTo>
                  <a:pt x="3757" y="7329"/>
                </a:lnTo>
                <a:lnTo>
                  <a:pt x="4696" y="7329"/>
                </a:lnTo>
                <a:lnTo>
                  <a:pt x="4696" y="5786"/>
                </a:lnTo>
                <a:lnTo>
                  <a:pt x="3757" y="5400"/>
                </a:lnTo>
                <a:lnTo>
                  <a:pt x="3757" y="4629"/>
                </a:lnTo>
                <a:lnTo>
                  <a:pt x="2817" y="4243"/>
                </a:lnTo>
                <a:lnTo>
                  <a:pt x="2817" y="1543"/>
                </a:lnTo>
                <a:lnTo>
                  <a:pt x="3757" y="0"/>
                </a:lnTo>
                <a:lnTo>
                  <a:pt x="4696" y="0"/>
                </a:lnTo>
                <a:lnTo>
                  <a:pt x="5635" y="386"/>
                </a:lnTo>
                <a:lnTo>
                  <a:pt x="6574" y="386"/>
                </a:lnTo>
                <a:lnTo>
                  <a:pt x="10330" y="1157"/>
                </a:lnTo>
                <a:lnTo>
                  <a:pt x="12209" y="1929"/>
                </a:lnTo>
                <a:lnTo>
                  <a:pt x="13148" y="3086"/>
                </a:lnTo>
                <a:lnTo>
                  <a:pt x="13148" y="5786"/>
                </a:lnTo>
                <a:lnTo>
                  <a:pt x="12209" y="6557"/>
                </a:lnTo>
                <a:lnTo>
                  <a:pt x="12209" y="6943"/>
                </a:lnTo>
                <a:lnTo>
                  <a:pt x="11270" y="7714"/>
                </a:lnTo>
                <a:lnTo>
                  <a:pt x="11270" y="9643"/>
                </a:lnTo>
                <a:lnTo>
                  <a:pt x="12209" y="9643"/>
                </a:lnTo>
                <a:lnTo>
                  <a:pt x="12209" y="10029"/>
                </a:lnTo>
                <a:lnTo>
                  <a:pt x="15965" y="11571"/>
                </a:lnTo>
                <a:lnTo>
                  <a:pt x="16904" y="12343"/>
                </a:lnTo>
                <a:lnTo>
                  <a:pt x="17843" y="12729"/>
                </a:lnTo>
                <a:lnTo>
                  <a:pt x="18783" y="13500"/>
                </a:lnTo>
                <a:lnTo>
                  <a:pt x="18783" y="13886"/>
                </a:lnTo>
                <a:lnTo>
                  <a:pt x="19722" y="14271"/>
                </a:lnTo>
                <a:lnTo>
                  <a:pt x="19722" y="14657"/>
                </a:lnTo>
                <a:lnTo>
                  <a:pt x="20661" y="15429"/>
                </a:lnTo>
                <a:lnTo>
                  <a:pt x="20661" y="15814"/>
                </a:lnTo>
                <a:lnTo>
                  <a:pt x="21600" y="16586"/>
                </a:lnTo>
                <a:lnTo>
                  <a:pt x="21600" y="17743"/>
                </a:lnTo>
                <a:lnTo>
                  <a:pt x="19722" y="18514"/>
                </a:lnTo>
                <a:lnTo>
                  <a:pt x="17843" y="18900"/>
                </a:lnTo>
                <a:lnTo>
                  <a:pt x="16904" y="19286"/>
                </a:lnTo>
                <a:lnTo>
                  <a:pt x="16904" y="19671"/>
                </a:lnTo>
                <a:lnTo>
                  <a:pt x="15965" y="20057"/>
                </a:lnTo>
                <a:lnTo>
                  <a:pt x="15965" y="20829"/>
                </a:lnTo>
                <a:lnTo>
                  <a:pt x="14087" y="21600"/>
                </a:lnTo>
                <a:lnTo>
                  <a:pt x="10330" y="21600"/>
                </a:lnTo>
                <a:lnTo>
                  <a:pt x="9391" y="21214"/>
                </a:lnTo>
                <a:lnTo>
                  <a:pt x="8452" y="21214"/>
                </a:lnTo>
                <a:lnTo>
                  <a:pt x="8452" y="20829"/>
                </a:lnTo>
                <a:lnTo>
                  <a:pt x="7513" y="20443"/>
                </a:lnTo>
                <a:lnTo>
                  <a:pt x="7513" y="19671"/>
                </a:lnTo>
                <a:lnTo>
                  <a:pt x="8452" y="19286"/>
                </a:lnTo>
                <a:lnTo>
                  <a:pt x="8452" y="18900"/>
                </a:lnTo>
                <a:lnTo>
                  <a:pt x="9391" y="18129"/>
                </a:lnTo>
                <a:lnTo>
                  <a:pt x="9391" y="17743"/>
                </a:lnTo>
                <a:lnTo>
                  <a:pt x="10330" y="17357"/>
                </a:lnTo>
                <a:lnTo>
                  <a:pt x="10330" y="15043"/>
                </a:lnTo>
                <a:lnTo>
                  <a:pt x="7513" y="15043"/>
                </a:lnTo>
                <a:lnTo>
                  <a:pt x="6574" y="14657"/>
                </a:lnTo>
                <a:lnTo>
                  <a:pt x="4696" y="14657"/>
                </a:lnTo>
                <a:lnTo>
                  <a:pt x="3757" y="14271"/>
                </a:lnTo>
                <a:lnTo>
                  <a:pt x="1878" y="14271"/>
                </a:lnTo>
                <a:lnTo>
                  <a:pt x="0" y="135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47" name="Freeform 451"/>
          <p:cNvSpPr/>
          <p:nvPr/>
        </p:nvSpPr>
        <p:spPr>
          <a:xfrm>
            <a:off x="7462256" y="5134349"/>
            <a:ext cx="79885" cy="161024"/>
          </a:xfrm>
          <a:custGeom>
            <a:avLst/>
            <a:gdLst/>
            <a:ahLst/>
            <a:cxnLst>
              <a:cxn ang="0">
                <a:pos x="wd2" y="hd2"/>
              </a:cxn>
              <a:cxn ang="5400000">
                <a:pos x="wd2" y="hd2"/>
              </a:cxn>
              <a:cxn ang="10800000">
                <a:pos x="wd2" y="hd2"/>
              </a:cxn>
              <a:cxn ang="16200000">
                <a:pos x="wd2" y="hd2"/>
              </a:cxn>
            </a:cxnLst>
            <a:rect l="0" t="0" r="r" b="b"/>
            <a:pathLst>
              <a:path w="21600" h="21600" extrusionOk="0">
                <a:moveTo>
                  <a:pt x="0" y="13500"/>
                </a:moveTo>
                <a:lnTo>
                  <a:pt x="0" y="9257"/>
                </a:lnTo>
                <a:lnTo>
                  <a:pt x="939" y="8871"/>
                </a:lnTo>
                <a:lnTo>
                  <a:pt x="939" y="8100"/>
                </a:lnTo>
                <a:lnTo>
                  <a:pt x="1878" y="8100"/>
                </a:lnTo>
                <a:lnTo>
                  <a:pt x="2817" y="7714"/>
                </a:lnTo>
                <a:lnTo>
                  <a:pt x="3757" y="7714"/>
                </a:lnTo>
                <a:lnTo>
                  <a:pt x="3757" y="7329"/>
                </a:lnTo>
                <a:lnTo>
                  <a:pt x="4696" y="7329"/>
                </a:lnTo>
                <a:lnTo>
                  <a:pt x="4696" y="5786"/>
                </a:lnTo>
                <a:lnTo>
                  <a:pt x="3757" y="5400"/>
                </a:lnTo>
                <a:lnTo>
                  <a:pt x="3757" y="4629"/>
                </a:lnTo>
                <a:lnTo>
                  <a:pt x="2817" y="4243"/>
                </a:lnTo>
                <a:lnTo>
                  <a:pt x="2817" y="1543"/>
                </a:lnTo>
                <a:lnTo>
                  <a:pt x="3757" y="0"/>
                </a:lnTo>
                <a:lnTo>
                  <a:pt x="4696" y="0"/>
                </a:lnTo>
                <a:lnTo>
                  <a:pt x="5635" y="386"/>
                </a:lnTo>
                <a:lnTo>
                  <a:pt x="6574" y="386"/>
                </a:lnTo>
                <a:lnTo>
                  <a:pt x="10330" y="1157"/>
                </a:lnTo>
                <a:lnTo>
                  <a:pt x="12209" y="1929"/>
                </a:lnTo>
                <a:lnTo>
                  <a:pt x="13148" y="3086"/>
                </a:lnTo>
                <a:lnTo>
                  <a:pt x="13148" y="5786"/>
                </a:lnTo>
                <a:lnTo>
                  <a:pt x="12209" y="6557"/>
                </a:lnTo>
                <a:lnTo>
                  <a:pt x="12209" y="6943"/>
                </a:lnTo>
                <a:lnTo>
                  <a:pt x="11270" y="7714"/>
                </a:lnTo>
                <a:lnTo>
                  <a:pt x="11270" y="9643"/>
                </a:lnTo>
                <a:lnTo>
                  <a:pt x="12209" y="9643"/>
                </a:lnTo>
                <a:lnTo>
                  <a:pt x="12209" y="10029"/>
                </a:lnTo>
                <a:lnTo>
                  <a:pt x="15965" y="11571"/>
                </a:lnTo>
                <a:lnTo>
                  <a:pt x="16904" y="12343"/>
                </a:lnTo>
                <a:lnTo>
                  <a:pt x="17843" y="12729"/>
                </a:lnTo>
                <a:lnTo>
                  <a:pt x="18783" y="13500"/>
                </a:lnTo>
                <a:lnTo>
                  <a:pt x="18783" y="13886"/>
                </a:lnTo>
                <a:lnTo>
                  <a:pt x="19722" y="14271"/>
                </a:lnTo>
                <a:lnTo>
                  <a:pt x="19722" y="14657"/>
                </a:lnTo>
                <a:lnTo>
                  <a:pt x="20661" y="15429"/>
                </a:lnTo>
                <a:lnTo>
                  <a:pt x="20661" y="15814"/>
                </a:lnTo>
                <a:lnTo>
                  <a:pt x="21600" y="16586"/>
                </a:lnTo>
                <a:lnTo>
                  <a:pt x="21600" y="17743"/>
                </a:lnTo>
                <a:lnTo>
                  <a:pt x="19722" y="18514"/>
                </a:lnTo>
                <a:lnTo>
                  <a:pt x="17843" y="18900"/>
                </a:lnTo>
                <a:lnTo>
                  <a:pt x="16904" y="19286"/>
                </a:lnTo>
                <a:lnTo>
                  <a:pt x="16904" y="19671"/>
                </a:lnTo>
                <a:lnTo>
                  <a:pt x="15965" y="20057"/>
                </a:lnTo>
                <a:lnTo>
                  <a:pt x="15965" y="20829"/>
                </a:lnTo>
                <a:lnTo>
                  <a:pt x="14087" y="21600"/>
                </a:lnTo>
                <a:lnTo>
                  <a:pt x="10330" y="21600"/>
                </a:lnTo>
                <a:lnTo>
                  <a:pt x="9391" y="21214"/>
                </a:lnTo>
                <a:lnTo>
                  <a:pt x="8452" y="21214"/>
                </a:lnTo>
                <a:lnTo>
                  <a:pt x="8452" y="20829"/>
                </a:lnTo>
                <a:lnTo>
                  <a:pt x="7513" y="20443"/>
                </a:lnTo>
                <a:lnTo>
                  <a:pt x="7513" y="19671"/>
                </a:lnTo>
                <a:lnTo>
                  <a:pt x="8452" y="19286"/>
                </a:lnTo>
                <a:lnTo>
                  <a:pt x="8452" y="18900"/>
                </a:lnTo>
                <a:lnTo>
                  <a:pt x="9391" y="18129"/>
                </a:lnTo>
                <a:lnTo>
                  <a:pt x="9391" y="17743"/>
                </a:lnTo>
                <a:lnTo>
                  <a:pt x="10330" y="17357"/>
                </a:lnTo>
                <a:lnTo>
                  <a:pt x="10330" y="15043"/>
                </a:lnTo>
                <a:lnTo>
                  <a:pt x="7513" y="15043"/>
                </a:lnTo>
                <a:lnTo>
                  <a:pt x="6574" y="14657"/>
                </a:lnTo>
                <a:lnTo>
                  <a:pt x="4696" y="14657"/>
                </a:lnTo>
                <a:lnTo>
                  <a:pt x="3757" y="14271"/>
                </a:lnTo>
                <a:lnTo>
                  <a:pt x="1878" y="14271"/>
                </a:lnTo>
                <a:lnTo>
                  <a:pt x="0" y="1350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48" name="Freeform 452"/>
          <p:cNvSpPr/>
          <p:nvPr/>
        </p:nvSpPr>
        <p:spPr>
          <a:xfrm>
            <a:off x="6819709" y="3975558"/>
            <a:ext cx="100724" cy="155274"/>
          </a:xfrm>
          <a:custGeom>
            <a:avLst/>
            <a:gdLst/>
            <a:ahLst/>
            <a:cxnLst>
              <a:cxn ang="0">
                <a:pos x="wd2" y="hd2"/>
              </a:cxn>
              <a:cxn ang="5400000">
                <a:pos x="wd2" y="hd2"/>
              </a:cxn>
              <a:cxn ang="10800000">
                <a:pos x="wd2" y="hd2"/>
              </a:cxn>
              <a:cxn ang="16200000">
                <a:pos x="wd2" y="hd2"/>
              </a:cxn>
            </a:cxnLst>
            <a:rect l="0" t="0" r="r" b="b"/>
            <a:pathLst>
              <a:path w="21600" h="21600" extrusionOk="0">
                <a:moveTo>
                  <a:pt x="11917" y="21200"/>
                </a:moveTo>
                <a:lnTo>
                  <a:pt x="10428" y="21600"/>
                </a:lnTo>
                <a:lnTo>
                  <a:pt x="8938" y="21600"/>
                </a:lnTo>
                <a:lnTo>
                  <a:pt x="8938" y="21200"/>
                </a:lnTo>
                <a:lnTo>
                  <a:pt x="8193" y="21200"/>
                </a:lnTo>
                <a:lnTo>
                  <a:pt x="8193" y="18800"/>
                </a:lnTo>
                <a:lnTo>
                  <a:pt x="7448" y="18400"/>
                </a:lnTo>
                <a:lnTo>
                  <a:pt x="7448" y="18000"/>
                </a:lnTo>
                <a:lnTo>
                  <a:pt x="6703" y="18000"/>
                </a:lnTo>
                <a:lnTo>
                  <a:pt x="6703" y="17600"/>
                </a:lnTo>
                <a:lnTo>
                  <a:pt x="4469" y="17600"/>
                </a:lnTo>
                <a:lnTo>
                  <a:pt x="3724" y="17200"/>
                </a:lnTo>
                <a:lnTo>
                  <a:pt x="2979" y="17200"/>
                </a:lnTo>
                <a:lnTo>
                  <a:pt x="1490" y="16400"/>
                </a:lnTo>
                <a:lnTo>
                  <a:pt x="1490" y="16000"/>
                </a:lnTo>
                <a:lnTo>
                  <a:pt x="745" y="15600"/>
                </a:lnTo>
                <a:lnTo>
                  <a:pt x="745" y="14800"/>
                </a:lnTo>
                <a:lnTo>
                  <a:pt x="0" y="14400"/>
                </a:lnTo>
                <a:lnTo>
                  <a:pt x="0" y="13200"/>
                </a:lnTo>
                <a:lnTo>
                  <a:pt x="745" y="12800"/>
                </a:lnTo>
                <a:lnTo>
                  <a:pt x="745" y="11600"/>
                </a:lnTo>
                <a:lnTo>
                  <a:pt x="1490" y="11200"/>
                </a:lnTo>
                <a:lnTo>
                  <a:pt x="1490" y="10800"/>
                </a:lnTo>
                <a:lnTo>
                  <a:pt x="2234" y="10800"/>
                </a:lnTo>
                <a:lnTo>
                  <a:pt x="2979" y="10400"/>
                </a:lnTo>
                <a:lnTo>
                  <a:pt x="5959" y="10400"/>
                </a:lnTo>
                <a:lnTo>
                  <a:pt x="6703" y="10000"/>
                </a:lnTo>
                <a:lnTo>
                  <a:pt x="6703" y="9200"/>
                </a:lnTo>
                <a:lnTo>
                  <a:pt x="5959" y="9200"/>
                </a:lnTo>
                <a:lnTo>
                  <a:pt x="5959" y="8800"/>
                </a:lnTo>
                <a:lnTo>
                  <a:pt x="4469" y="8000"/>
                </a:lnTo>
                <a:lnTo>
                  <a:pt x="4469" y="7600"/>
                </a:lnTo>
                <a:lnTo>
                  <a:pt x="3724" y="7600"/>
                </a:lnTo>
                <a:lnTo>
                  <a:pt x="3724" y="6800"/>
                </a:lnTo>
                <a:lnTo>
                  <a:pt x="4469" y="6400"/>
                </a:lnTo>
                <a:lnTo>
                  <a:pt x="4469" y="5600"/>
                </a:lnTo>
                <a:lnTo>
                  <a:pt x="5214" y="5600"/>
                </a:lnTo>
                <a:lnTo>
                  <a:pt x="5214" y="5200"/>
                </a:lnTo>
                <a:lnTo>
                  <a:pt x="5959" y="5200"/>
                </a:lnTo>
                <a:lnTo>
                  <a:pt x="6703" y="5600"/>
                </a:lnTo>
                <a:lnTo>
                  <a:pt x="7448" y="5600"/>
                </a:lnTo>
                <a:lnTo>
                  <a:pt x="7448" y="2800"/>
                </a:lnTo>
                <a:lnTo>
                  <a:pt x="6703" y="2000"/>
                </a:lnTo>
                <a:lnTo>
                  <a:pt x="6703" y="1600"/>
                </a:lnTo>
                <a:lnTo>
                  <a:pt x="8193" y="1200"/>
                </a:lnTo>
                <a:lnTo>
                  <a:pt x="8938" y="400"/>
                </a:lnTo>
                <a:lnTo>
                  <a:pt x="10428" y="400"/>
                </a:lnTo>
                <a:lnTo>
                  <a:pt x="11172" y="0"/>
                </a:lnTo>
                <a:lnTo>
                  <a:pt x="12662" y="0"/>
                </a:lnTo>
                <a:lnTo>
                  <a:pt x="14152" y="800"/>
                </a:lnTo>
                <a:lnTo>
                  <a:pt x="14897" y="800"/>
                </a:lnTo>
                <a:lnTo>
                  <a:pt x="15641" y="1200"/>
                </a:lnTo>
                <a:lnTo>
                  <a:pt x="16386" y="1200"/>
                </a:lnTo>
                <a:lnTo>
                  <a:pt x="16386" y="1600"/>
                </a:lnTo>
                <a:lnTo>
                  <a:pt x="18621" y="1600"/>
                </a:lnTo>
                <a:lnTo>
                  <a:pt x="19366" y="2000"/>
                </a:lnTo>
                <a:lnTo>
                  <a:pt x="20110" y="2000"/>
                </a:lnTo>
                <a:lnTo>
                  <a:pt x="20110" y="2800"/>
                </a:lnTo>
                <a:lnTo>
                  <a:pt x="19366" y="3200"/>
                </a:lnTo>
                <a:lnTo>
                  <a:pt x="19366" y="3600"/>
                </a:lnTo>
                <a:lnTo>
                  <a:pt x="18621" y="4000"/>
                </a:lnTo>
                <a:lnTo>
                  <a:pt x="18621" y="4800"/>
                </a:lnTo>
                <a:lnTo>
                  <a:pt x="19366" y="4800"/>
                </a:lnTo>
                <a:lnTo>
                  <a:pt x="19366" y="5200"/>
                </a:lnTo>
                <a:lnTo>
                  <a:pt x="20855" y="6000"/>
                </a:lnTo>
                <a:lnTo>
                  <a:pt x="20855" y="8800"/>
                </a:lnTo>
                <a:lnTo>
                  <a:pt x="20110" y="9200"/>
                </a:lnTo>
                <a:lnTo>
                  <a:pt x="20110" y="9600"/>
                </a:lnTo>
                <a:lnTo>
                  <a:pt x="19366" y="9600"/>
                </a:lnTo>
                <a:lnTo>
                  <a:pt x="19366" y="10000"/>
                </a:lnTo>
                <a:lnTo>
                  <a:pt x="16386" y="10000"/>
                </a:lnTo>
                <a:lnTo>
                  <a:pt x="16386" y="10400"/>
                </a:lnTo>
                <a:lnTo>
                  <a:pt x="15641" y="10400"/>
                </a:lnTo>
                <a:lnTo>
                  <a:pt x="15641" y="13200"/>
                </a:lnTo>
                <a:lnTo>
                  <a:pt x="17131" y="13200"/>
                </a:lnTo>
                <a:lnTo>
                  <a:pt x="18621" y="13600"/>
                </a:lnTo>
                <a:lnTo>
                  <a:pt x="19366" y="13600"/>
                </a:lnTo>
                <a:lnTo>
                  <a:pt x="19366" y="14000"/>
                </a:lnTo>
                <a:lnTo>
                  <a:pt x="21600" y="15200"/>
                </a:lnTo>
                <a:lnTo>
                  <a:pt x="21600" y="17600"/>
                </a:lnTo>
                <a:lnTo>
                  <a:pt x="20855" y="18400"/>
                </a:lnTo>
                <a:lnTo>
                  <a:pt x="20855" y="19600"/>
                </a:lnTo>
                <a:lnTo>
                  <a:pt x="20110" y="19600"/>
                </a:lnTo>
                <a:lnTo>
                  <a:pt x="19366" y="20000"/>
                </a:lnTo>
                <a:lnTo>
                  <a:pt x="17131" y="20000"/>
                </a:lnTo>
                <a:lnTo>
                  <a:pt x="14152" y="20800"/>
                </a:lnTo>
                <a:lnTo>
                  <a:pt x="11917" y="212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49" name="Freeform 453"/>
          <p:cNvSpPr/>
          <p:nvPr/>
        </p:nvSpPr>
        <p:spPr>
          <a:xfrm>
            <a:off x="6819709" y="3975558"/>
            <a:ext cx="100724" cy="155274"/>
          </a:xfrm>
          <a:custGeom>
            <a:avLst/>
            <a:gdLst/>
            <a:ahLst/>
            <a:cxnLst>
              <a:cxn ang="0">
                <a:pos x="wd2" y="hd2"/>
              </a:cxn>
              <a:cxn ang="5400000">
                <a:pos x="wd2" y="hd2"/>
              </a:cxn>
              <a:cxn ang="10800000">
                <a:pos x="wd2" y="hd2"/>
              </a:cxn>
              <a:cxn ang="16200000">
                <a:pos x="wd2" y="hd2"/>
              </a:cxn>
            </a:cxnLst>
            <a:rect l="0" t="0" r="r" b="b"/>
            <a:pathLst>
              <a:path w="21600" h="21600" extrusionOk="0">
                <a:moveTo>
                  <a:pt x="11917" y="21200"/>
                </a:moveTo>
                <a:lnTo>
                  <a:pt x="10428" y="21600"/>
                </a:lnTo>
                <a:lnTo>
                  <a:pt x="8938" y="21600"/>
                </a:lnTo>
                <a:lnTo>
                  <a:pt x="8938" y="21200"/>
                </a:lnTo>
                <a:lnTo>
                  <a:pt x="8193" y="21200"/>
                </a:lnTo>
                <a:lnTo>
                  <a:pt x="8193" y="18800"/>
                </a:lnTo>
                <a:lnTo>
                  <a:pt x="7448" y="18400"/>
                </a:lnTo>
                <a:lnTo>
                  <a:pt x="7448" y="18000"/>
                </a:lnTo>
                <a:lnTo>
                  <a:pt x="6703" y="18000"/>
                </a:lnTo>
                <a:lnTo>
                  <a:pt x="6703" y="17600"/>
                </a:lnTo>
                <a:lnTo>
                  <a:pt x="4469" y="17600"/>
                </a:lnTo>
                <a:lnTo>
                  <a:pt x="3724" y="17200"/>
                </a:lnTo>
                <a:lnTo>
                  <a:pt x="2979" y="17200"/>
                </a:lnTo>
                <a:lnTo>
                  <a:pt x="1490" y="16400"/>
                </a:lnTo>
                <a:lnTo>
                  <a:pt x="1490" y="16000"/>
                </a:lnTo>
                <a:lnTo>
                  <a:pt x="745" y="15600"/>
                </a:lnTo>
                <a:lnTo>
                  <a:pt x="745" y="14800"/>
                </a:lnTo>
                <a:lnTo>
                  <a:pt x="0" y="14400"/>
                </a:lnTo>
                <a:lnTo>
                  <a:pt x="0" y="13200"/>
                </a:lnTo>
                <a:lnTo>
                  <a:pt x="745" y="12800"/>
                </a:lnTo>
                <a:lnTo>
                  <a:pt x="745" y="11600"/>
                </a:lnTo>
                <a:lnTo>
                  <a:pt x="1490" y="11200"/>
                </a:lnTo>
                <a:lnTo>
                  <a:pt x="1490" y="10800"/>
                </a:lnTo>
                <a:lnTo>
                  <a:pt x="2234" y="10800"/>
                </a:lnTo>
                <a:lnTo>
                  <a:pt x="2979" y="10400"/>
                </a:lnTo>
                <a:lnTo>
                  <a:pt x="5959" y="10400"/>
                </a:lnTo>
                <a:lnTo>
                  <a:pt x="6703" y="10000"/>
                </a:lnTo>
                <a:lnTo>
                  <a:pt x="6703" y="9200"/>
                </a:lnTo>
                <a:lnTo>
                  <a:pt x="5959" y="9200"/>
                </a:lnTo>
                <a:lnTo>
                  <a:pt x="5959" y="8800"/>
                </a:lnTo>
                <a:lnTo>
                  <a:pt x="4469" y="8000"/>
                </a:lnTo>
                <a:lnTo>
                  <a:pt x="4469" y="7600"/>
                </a:lnTo>
                <a:lnTo>
                  <a:pt x="3724" y="7600"/>
                </a:lnTo>
                <a:lnTo>
                  <a:pt x="3724" y="6800"/>
                </a:lnTo>
                <a:lnTo>
                  <a:pt x="4469" y="6400"/>
                </a:lnTo>
                <a:lnTo>
                  <a:pt x="4469" y="5600"/>
                </a:lnTo>
                <a:lnTo>
                  <a:pt x="5214" y="5600"/>
                </a:lnTo>
                <a:lnTo>
                  <a:pt x="5214" y="5200"/>
                </a:lnTo>
                <a:lnTo>
                  <a:pt x="5959" y="5200"/>
                </a:lnTo>
                <a:lnTo>
                  <a:pt x="6703" y="5600"/>
                </a:lnTo>
                <a:lnTo>
                  <a:pt x="7448" y="5600"/>
                </a:lnTo>
                <a:lnTo>
                  <a:pt x="7448" y="2800"/>
                </a:lnTo>
                <a:lnTo>
                  <a:pt x="6703" y="2000"/>
                </a:lnTo>
                <a:lnTo>
                  <a:pt x="6703" y="1600"/>
                </a:lnTo>
                <a:lnTo>
                  <a:pt x="8193" y="1200"/>
                </a:lnTo>
                <a:lnTo>
                  <a:pt x="8938" y="400"/>
                </a:lnTo>
                <a:lnTo>
                  <a:pt x="10428" y="400"/>
                </a:lnTo>
                <a:lnTo>
                  <a:pt x="11172" y="0"/>
                </a:lnTo>
                <a:lnTo>
                  <a:pt x="12662" y="0"/>
                </a:lnTo>
                <a:lnTo>
                  <a:pt x="14152" y="800"/>
                </a:lnTo>
                <a:lnTo>
                  <a:pt x="14897" y="800"/>
                </a:lnTo>
                <a:lnTo>
                  <a:pt x="15641" y="1200"/>
                </a:lnTo>
                <a:lnTo>
                  <a:pt x="16386" y="1200"/>
                </a:lnTo>
                <a:lnTo>
                  <a:pt x="16386" y="1600"/>
                </a:lnTo>
                <a:lnTo>
                  <a:pt x="18621" y="1600"/>
                </a:lnTo>
                <a:lnTo>
                  <a:pt x="19366" y="2000"/>
                </a:lnTo>
                <a:lnTo>
                  <a:pt x="20110" y="2000"/>
                </a:lnTo>
                <a:lnTo>
                  <a:pt x="20110" y="2800"/>
                </a:lnTo>
                <a:lnTo>
                  <a:pt x="19366" y="3200"/>
                </a:lnTo>
                <a:lnTo>
                  <a:pt x="19366" y="3600"/>
                </a:lnTo>
                <a:lnTo>
                  <a:pt x="18621" y="4000"/>
                </a:lnTo>
                <a:lnTo>
                  <a:pt x="18621" y="4800"/>
                </a:lnTo>
                <a:lnTo>
                  <a:pt x="19366" y="4800"/>
                </a:lnTo>
                <a:lnTo>
                  <a:pt x="19366" y="5200"/>
                </a:lnTo>
                <a:lnTo>
                  <a:pt x="20855" y="6000"/>
                </a:lnTo>
                <a:lnTo>
                  <a:pt x="20855" y="8800"/>
                </a:lnTo>
                <a:lnTo>
                  <a:pt x="20110" y="9200"/>
                </a:lnTo>
                <a:lnTo>
                  <a:pt x="20110" y="9600"/>
                </a:lnTo>
                <a:lnTo>
                  <a:pt x="19366" y="9600"/>
                </a:lnTo>
                <a:lnTo>
                  <a:pt x="19366" y="10000"/>
                </a:lnTo>
                <a:lnTo>
                  <a:pt x="16386" y="10000"/>
                </a:lnTo>
                <a:lnTo>
                  <a:pt x="16386" y="10400"/>
                </a:lnTo>
                <a:lnTo>
                  <a:pt x="15641" y="10400"/>
                </a:lnTo>
                <a:lnTo>
                  <a:pt x="15641" y="13200"/>
                </a:lnTo>
                <a:lnTo>
                  <a:pt x="17131" y="13200"/>
                </a:lnTo>
                <a:lnTo>
                  <a:pt x="18621" y="13600"/>
                </a:lnTo>
                <a:lnTo>
                  <a:pt x="19366" y="13600"/>
                </a:lnTo>
                <a:lnTo>
                  <a:pt x="19366" y="14000"/>
                </a:lnTo>
                <a:lnTo>
                  <a:pt x="21600" y="15200"/>
                </a:lnTo>
                <a:lnTo>
                  <a:pt x="21600" y="17600"/>
                </a:lnTo>
                <a:lnTo>
                  <a:pt x="20855" y="18400"/>
                </a:lnTo>
                <a:lnTo>
                  <a:pt x="20855" y="19600"/>
                </a:lnTo>
                <a:lnTo>
                  <a:pt x="20110" y="19600"/>
                </a:lnTo>
                <a:lnTo>
                  <a:pt x="19366" y="20000"/>
                </a:lnTo>
                <a:lnTo>
                  <a:pt x="17131" y="20000"/>
                </a:lnTo>
                <a:lnTo>
                  <a:pt x="14152" y="20800"/>
                </a:lnTo>
                <a:lnTo>
                  <a:pt x="11917" y="2120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50" name="Freeform 454"/>
          <p:cNvSpPr/>
          <p:nvPr/>
        </p:nvSpPr>
        <p:spPr>
          <a:xfrm>
            <a:off x="6350822" y="4018688"/>
            <a:ext cx="260493" cy="204156"/>
          </a:xfrm>
          <a:custGeom>
            <a:avLst/>
            <a:gdLst/>
            <a:ahLst/>
            <a:cxnLst>
              <a:cxn ang="0">
                <a:pos x="wd2" y="hd2"/>
              </a:cxn>
              <a:cxn ang="5400000">
                <a:pos x="wd2" y="hd2"/>
              </a:cxn>
              <a:cxn ang="10800000">
                <a:pos x="wd2" y="hd2"/>
              </a:cxn>
              <a:cxn ang="16200000">
                <a:pos x="wd2" y="hd2"/>
              </a:cxn>
            </a:cxnLst>
            <a:rect l="0" t="0" r="r" b="b"/>
            <a:pathLst>
              <a:path w="21600" h="21600" extrusionOk="0">
                <a:moveTo>
                  <a:pt x="17280" y="2738"/>
                </a:moveTo>
                <a:lnTo>
                  <a:pt x="17280" y="2434"/>
                </a:lnTo>
                <a:lnTo>
                  <a:pt x="19872" y="2434"/>
                </a:lnTo>
                <a:lnTo>
                  <a:pt x="21024" y="3651"/>
                </a:lnTo>
                <a:lnTo>
                  <a:pt x="21024" y="3955"/>
                </a:lnTo>
                <a:lnTo>
                  <a:pt x="21312" y="3955"/>
                </a:lnTo>
                <a:lnTo>
                  <a:pt x="21312" y="4259"/>
                </a:lnTo>
                <a:lnTo>
                  <a:pt x="21024" y="4259"/>
                </a:lnTo>
                <a:lnTo>
                  <a:pt x="21024" y="4563"/>
                </a:lnTo>
                <a:lnTo>
                  <a:pt x="20736" y="4868"/>
                </a:lnTo>
                <a:lnTo>
                  <a:pt x="20736" y="5172"/>
                </a:lnTo>
                <a:lnTo>
                  <a:pt x="20160" y="5780"/>
                </a:lnTo>
                <a:lnTo>
                  <a:pt x="20160" y="6389"/>
                </a:lnTo>
                <a:lnTo>
                  <a:pt x="20448" y="6389"/>
                </a:lnTo>
                <a:lnTo>
                  <a:pt x="20736" y="6693"/>
                </a:lnTo>
                <a:lnTo>
                  <a:pt x="21312" y="6693"/>
                </a:lnTo>
                <a:lnTo>
                  <a:pt x="21312" y="6997"/>
                </a:lnTo>
                <a:lnTo>
                  <a:pt x="21600" y="6997"/>
                </a:lnTo>
                <a:lnTo>
                  <a:pt x="21600" y="8518"/>
                </a:lnTo>
                <a:lnTo>
                  <a:pt x="21312" y="9127"/>
                </a:lnTo>
                <a:lnTo>
                  <a:pt x="21312" y="9431"/>
                </a:lnTo>
                <a:lnTo>
                  <a:pt x="21024" y="9735"/>
                </a:lnTo>
                <a:lnTo>
                  <a:pt x="21024" y="10344"/>
                </a:lnTo>
                <a:lnTo>
                  <a:pt x="20736" y="10344"/>
                </a:lnTo>
                <a:lnTo>
                  <a:pt x="20736" y="10648"/>
                </a:lnTo>
                <a:lnTo>
                  <a:pt x="20448" y="10952"/>
                </a:lnTo>
                <a:lnTo>
                  <a:pt x="18144" y="10952"/>
                </a:lnTo>
                <a:lnTo>
                  <a:pt x="18144" y="11256"/>
                </a:lnTo>
                <a:lnTo>
                  <a:pt x="17856" y="11256"/>
                </a:lnTo>
                <a:lnTo>
                  <a:pt x="17856" y="12777"/>
                </a:lnTo>
                <a:lnTo>
                  <a:pt x="18144" y="13082"/>
                </a:lnTo>
                <a:lnTo>
                  <a:pt x="18432" y="13082"/>
                </a:lnTo>
                <a:lnTo>
                  <a:pt x="18432" y="13386"/>
                </a:lnTo>
                <a:lnTo>
                  <a:pt x="18720" y="13386"/>
                </a:lnTo>
                <a:lnTo>
                  <a:pt x="18720" y="13690"/>
                </a:lnTo>
                <a:lnTo>
                  <a:pt x="19008" y="13690"/>
                </a:lnTo>
                <a:lnTo>
                  <a:pt x="18720" y="13994"/>
                </a:lnTo>
                <a:lnTo>
                  <a:pt x="18720" y="14299"/>
                </a:lnTo>
                <a:lnTo>
                  <a:pt x="18432" y="14299"/>
                </a:lnTo>
                <a:lnTo>
                  <a:pt x="18432" y="14603"/>
                </a:lnTo>
                <a:lnTo>
                  <a:pt x="18144" y="14603"/>
                </a:lnTo>
                <a:lnTo>
                  <a:pt x="17856" y="15211"/>
                </a:lnTo>
                <a:lnTo>
                  <a:pt x="17280" y="15515"/>
                </a:lnTo>
                <a:lnTo>
                  <a:pt x="16992" y="15515"/>
                </a:lnTo>
                <a:lnTo>
                  <a:pt x="16416" y="15820"/>
                </a:lnTo>
                <a:lnTo>
                  <a:pt x="16416" y="16124"/>
                </a:lnTo>
                <a:lnTo>
                  <a:pt x="16128" y="16124"/>
                </a:lnTo>
                <a:lnTo>
                  <a:pt x="15840" y="16732"/>
                </a:lnTo>
                <a:lnTo>
                  <a:pt x="15264" y="17037"/>
                </a:lnTo>
                <a:lnTo>
                  <a:pt x="14688" y="17645"/>
                </a:lnTo>
                <a:lnTo>
                  <a:pt x="14688" y="17949"/>
                </a:lnTo>
                <a:lnTo>
                  <a:pt x="14400" y="18254"/>
                </a:lnTo>
                <a:lnTo>
                  <a:pt x="14112" y="18254"/>
                </a:lnTo>
                <a:lnTo>
                  <a:pt x="13536" y="18558"/>
                </a:lnTo>
                <a:lnTo>
                  <a:pt x="12960" y="19166"/>
                </a:lnTo>
                <a:lnTo>
                  <a:pt x="11232" y="19166"/>
                </a:lnTo>
                <a:lnTo>
                  <a:pt x="10944" y="19775"/>
                </a:lnTo>
                <a:lnTo>
                  <a:pt x="10944" y="20079"/>
                </a:lnTo>
                <a:lnTo>
                  <a:pt x="10656" y="20079"/>
                </a:lnTo>
                <a:lnTo>
                  <a:pt x="10656" y="20383"/>
                </a:lnTo>
                <a:lnTo>
                  <a:pt x="10368" y="20383"/>
                </a:lnTo>
                <a:lnTo>
                  <a:pt x="10080" y="20079"/>
                </a:lnTo>
                <a:lnTo>
                  <a:pt x="8928" y="20079"/>
                </a:lnTo>
                <a:lnTo>
                  <a:pt x="8928" y="21600"/>
                </a:lnTo>
                <a:lnTo>
                  <a:pt x="6624" y="21600"/>
                </a:lnTo>
                <a:lnTo>
                  <a:pt x="6624" y="21296"/>
                </a:lnTo>
                <a:lnTo>
                  <a:pt x="6912" y="20992"/>
                </a:lnTo>
                <a:lnTo>
                  <a:pt x="6912" y="20383"/>
                </a:lnTo>
                <a:lnTo>
                  <a:pt x="6624" y="20383"/>
                </a:lnTo>
                <a:lnTo>
                  <a:pt x="6624" y="20079"/>
                </a:lnTo>
                <a:lnTo>
                  <a:pt x="6336" y="20079"/>
                </a:lnTo>
                <a:lnTo>
                  <a:pt x="5760" y="20383"/>
                </a:lnTo>
                <a:lnTo>
                  <a:pt x="0" y="20383"/>
                </a:lnTo>
                <a:lnTo>
                  <a:pt x="0" y="20079"/>
                </a:lnTo>
                <a:lnTo>
                  <a:pt x="576" y="19470"/>
                </a:lnTo>
                <a:lnTo>
                  <a:pt x="864" y="18862"/>
                </a:lnTo>
                <a:lnTo>
                  <a:pt x="1440" y="18254"/>
                </a:lnTo>
                <a:lnTo>
                  <a:pt x="1728" y="18254"/>
                </a:lnTo>
                <a:lnTo>
                  <a:pt x="2016" y="17949"/>
                </a:lnTo>
                <a:lnTo>
                  <a:pt x="2592" y="17949"/>
                </a:lnTo>
                <a:lnTo>
                  <a:pt x="2880" y="17645"/>
                </a:lnTo>
                <a:lnTo>
                  <a:pt x="3168" y="17037"/>
                </a:lnTo>
                <a:lnTo>
                  <a:pt x="3744" y="16428"/>
                </a:lnTo>
                <a:lnTo>
                  <a:pt x="3744" y="15820"/>
                </a:lnTo>
                <a:lnTo>
                  <a:pt x="4032" y="15515"/>
                </a:lnTo>
                <a:lnTo>
                  <a:pt x="4032" y="13082"/>
                </a:lnTo>
                <a:lnTo>
                  <a:pt x="4320" y="11256"/>
                </a:lnTo>
                <a:lnTo>
                  <a:pt x="4320" y="10039"/>
                </a:lnTo>
                <a:lnTo>
                  <a:pt x="4608" y="9735"/>
                </a:lnTo>
                <a:lnTo>
                  <a:pt x="4608" y="8518"/>
                </a:lnTo>
                <a:lnTo>
                  <a:pt x="4896" y="8214"/>
                </a:lnTo>
                <a:lnTo>
                  <a:pt x="4896" y="7910"/>
                </a:lnTo>
                <a:lnTo>
                  <a:pt x="5184" y="7606"/>
                </a:lnTo>
                <a:lnTo>
                  <a:pt x="5760" y="7606"/>
                </a:lnTo>
                <a:lnTo>
                  <a:pt x="6048" y="7910"/>
                </a:lnTo>
                <a:lnTo>
                  <a:pt x="6336" y="7606"/>
                </a:lnTo>
                <a:lnTo>
                  <a:pt x="6336" y="6085"/>
                </a:lnTo>
                <a:lnTo>
                  <a:pt x="8640" y="6085"/>
                </a:lnTo>
                <a:lnTo>
                  <a:pt x="8928" y="6389"/>
                </a:lnTo>
                <a:lnTo>
                  <a:pt x="9216" y="6389"/>
                </a:lnTo>
                <a:lnTo>
                  <a:pt x="9504" y="6085"/>
                </a:lnTo>
                <a:lnTo>
                  <a:pt x="9792" y="6085"/>
                </a:lnTo>
                <a:lnTo>
                  <a:pt x="9792" y="4259"/>
                </a:lnTo>
                <a:lnTo>
                  <a:pt x="10080" y="3955"/>
                </a:lnTo>
                <a:lnTo>
                  <a:pt x="10080" y="3651"/>
                </a:lnTo>
                <a:lnTo>
                  <a:pt x="10368" y="3651"/>
                </a:lnTo>
                <a:lnTo>
                  <a:pt x="10656" y="3042"/>
                </a:lnTo>
                <a:lnTo>
                  <a:pt x="10944" y="3042"/>
                </a:lnTo>
                <a:lnTo>
                  <a:pt x="10944" y="2738"/>
                </a:lnTo>
                <a:lnTo>
                  <a:pt x="11520" y="2130"/>
                </a:lnTo>
                <a:lnTo>
                  <a:pt x="11808" y="1521"/>
                </a:lnTo>
                <a:lnTo>
                  <a:pt x="11808" y="913"/>
                </a:lnTo>
                <a:lnTo>
                  <a:pt x="12096" y="608"/>
                </a:lnTo>
                <a:lnTo>
                  <a:pt x="12096" y="0"/>
                </a:lnTo>
                <a:lnTo>
                  <a:pt x="12960" y="0"/>
                </a:lnTo>
                <a:lnTo>
                  <a:pt x="13824" y="913"/>
                </a:lnTo>
                <a:lnTo>
                  <a:pt x="14112" y="913"/>
                </a:lnTo>
                <a:lnTo>
                  <a:pt x="14400" y="1217"/>
                </a:lnTo>
                <a:lnTo>
                  <a:pt x="15840" y="1217"/>
                </a:lnTo>
                <a:lnTo>
                  <a:pt x="16128" y="1521"/>
                </a:lnTo>
                <a:lnTo>
                  <a:pt x="16416" y="1521"/>
                </a:lnTo>
                <a:lnTo>
                  <a:pt x="16704" y="1825"/>
                </a:lnTo>
                <a:lnTo>
                  <a:pt x="16704" y="2130"/>
                </a:lnTo>
                <a:lnTo>
                  <a:pt x="16992" y="2434"/>
                </a:lnTo>
                <a:lnTo>
                  <a:pt x="17280" y="2434"/>
                </a:lnTo>
                <a:lnTo>
                  <a:pt x="17280" y="2738"/>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51" name="Freeform 455"/>
          <p:cNvSpPr/>
          <p:nvPr/>
        </p:nvSpPr>
        <p:spPr>
          <a:xfrm>
            <a:off x="6350822" y="4018688"/>
            <a:ext cx="260493" cy="204156"/>
          </a:xfrm>
          <a:custGeom>
            <a:avLst/>
            <a:gdLst/>
            <a:ahLst/>
            <a:cxnLst>
              <a:cxn ang="0">
                <a:pos x="wd2" y="hd2"/>
              </a:cxn>
              <a:cxn ang="5400000">
                <a:pos x="wd2" y="hd2"/>
              </a:cxn>
              <a:cxn ang="10800000">
                <a:pos x="wd2" y="hd2"/>
              </a:cxn>
              <a:cxn ang="16200000">
                <a:pos x="wd2" y="hd2"/>
              </a:cxn>
            </a:cxnLst>
            <a:rect l="0" t="0" r="r" b="b"/>
            <a:pathLst>
              <a:path w="21600" h="21600" extrusionOk="0">
                <a:moveTo>
                  <a:pt x="17280" y="2738"/>
                </a:moveTo>
                <a:lnTo>
                  <a:pt x="17280" y="2434"/>
                </a:lnTo>
                <a:lnTo>
                  <a:pt x="19872" y="2434"/>
                </a:lnTo>
                <a:lnTo>
                  <a:pt x="21024" y="3651"/>
                </a:lnTo>
                <a:lnTo>
                  <a:pt x="21024" y="3955"/>
                </a:lnTo>
                <a:lnTo>
                  <a:pt x="21312" y="3955"/>
                </a:lnTo>
                <a:lnTo>
                  <a:pt x="21312" y="4259"/>
                </a:lnTo>
                <a:lnTo>
                  <a:pt x="21024" y="4259"/>
                </a:lnTo>
                <a:lnTo>
                  <a:pt x="21024" y="4563"/>
                </a:lnTo>
                <a:lnTo>
                  <a:pt x="20736" y="4868"/>
                </a:lnTo>
                <a:lnTo>
                  <a:pt x="20736" y="5172"/>
                </a:lnTo>
                <a:lnTo>
                  <a:pt x="20160" y="5780"/>
                </a:lnTo>
                <a:lnTo>
                  <a:pt x="20160" y="6389"/>
                </a:lnTo>
                <a:lnTo>
                  <a:pt x="20448" y="6389"/>
                </a:lnTo>
                <a:lnTo>
                  <a:pt x="20736" y="6693"/>
                </a:lnTo>
                <a:lnTo>
                  <a:pt x="21312" y="6693"/>
                </a:lnTo>
                <a:lnTo>
                  <a:pt x="21312" y="6997"/>
                </a:lnTo>
                <a:lnTo>
                  <a:pt x="21600" y="6997"/>
                </a:lnTo>
                <a:lnTo>
                  <a:pt x="21600" y="8518"/>
                </a:lnTo>
                <a:lnTo>
                  <a:pt x="21312" y="9127"/>
                </a:lnTo>
                <a:lnTo>
                  <a:pt x="21312" y="9431"/>
                </a:lnTo>
                <a:lnTo>
                  <a:pt x="21024" y="9735"/>
                </a:lnTo>
                <a:lnTo>
                  <a:pt x="21024" y="10344"/>
                </a:lnTo>
                <a:lnTo>
                  <a:pt x="20736" y="10344"/>
                </a:lnTo>
                <a:lnTo>
                  <a:pt x="20736" y="10648"/>
                </a:lnTo>
                <a:lnTo>
                  <a:pt x="20448" y="10952"/>
                </a:lnTo>
                <a:lnTo>
                  <a:pt x="18144" y="10952"/>
                </a:lnTo>
                <a:lnTo>
                  <a:pt x="18144" y="11256"/>
                </a:lnTo>
                <a:lnTo>
                  <a:pt x="17856" y="11256"/>
                </a:lnTo>
                <a:lnTo>
                  <a:pt x="17856" y="12777"/>
                </a:lnTo>
                <a:lnTo>
                  <a:pt x="18144" y="13082"/>
                </a:lnTo>
                <a:lnTo>
                  <a:pt x="18432" y="13082"/>
                </a:lnTo>
                <a:lnTo>
                  <a:pt x="18432" y="13386"/>
                </a:lnTo>
                <a:lnTo>
                  <a:pt x="18720" y="13386"/>
                </a:lnTo>
                <a:lnTo>
                  <a:pt x="18720" y="13690"/>
                </a:lnTo>
                <a:lnTo>
                  <a:pt x="19008" y="13690"/>
                </a:lnTo>
                <a:lnTo>
                  <a:pt x="18720" y="13994"/>
                </a:lnTo>
                <a:lnTo>
                  <a:pt x="18720" y="14299"/>
                </a:lnTo>
                <a:lnTo>
                  <a:pt x="18432" y="14299"/>
                </a:lnTo>
                <a:lnTo>
                  <a:pt x="18432" y="14603"/>
                </a:lnTo>
                <a:lnTo>
                  <a:pt x="18144" y="14603"/>
                </a:lnTo>
                <a:lnTo>
                  <a:pt x="17856" y="15211"/>
                </a:lnTo>
                <a:lnTo>
                  <a:pt x="17280" y="15515"/>
                </a:lnTo>
                <a:lnTo>
                  <a:pt x="16992" y="15515"/>
                </a:lnTo>
                <a:lnTo>
                  <a:pt x="16416" y="15820"/>
                </a:lnTo>
                <a:lnTo>
                  <a:pt x="16416" y="16124"/>
                </a:lnTo>
                <a:lnTo>
                  <a:pt x="16128" y="16124"/>
                </a:lnTo>
                <a:lnTo>
                  <a:pt x="15840" y="16732"/>
                </a:lnTo>
                <a:lnTo>
                  <a:pt x="15264" y="17037"/>
                </a:lnTo>
                <a:lnTo>
                  <a:pt x="14688" y="17645"/>
                </a:lnTo>
                <a:lnTo>
                  <a:pt x="14688" y="17949"/>
                </a:lnTo>
                <a:lnTo>
                  <a:pt x="14400" y="18254"/>
                </a:lnTo>
                <a:lnTo>
                  <a:pt x="14112" y="18254"/>
                </a:lnTo>
                <a:lnTo>
                  <a:pt x="13536" y="18558"/>
                </a:lnTo>
                <a:lnTo>
                  <a:pt x="12960" y="19166"/>
                </a:lnTo>
                <a:lnTo>
                  <a:pt x="11232" y="19166"/>
                </a:lnTo>
                <a:lnTo>
                  <a:pt x="10944" y="19775"/>
                </a:lnTo>
                <a:lnTo>
                  <a:pt x="10944" y="20079"/>
                </a:lnTo>
                <a:lnTo>
                  <a:pt x="10656" y="20079"/>
                </a:lnTo>
                <a:lnTo>
                  <a:pt x="10656" y="20383"/>
                </a:lnTo>
                <a:lnTo>
                  <a:pt x="10368" y="20383"/>
                </a:lnTo>
                <a:lnTo>
                  <a:pt x="10080" y="20079"/>
                </a:lnTo>
                <a:lnTo>
                  <a:pt x="8928" y="20079"/>
                </a:lnTo>
                <a:lnTo>
                  <a:pt x="8928" y="21600"/>
                </a:lnTo>
                <a:lnTo>
                  <a:pt x="6624" y="21600"/>
                </a:lnTo>
                <a:lnTo>
                  <a:pt x="6624" y="21296"/>
                </a:lnTo>
                <a:lnTo>
                  <a:pt x="6912" y="20992"/>
                </a:lnTo>
                <a:lnTo>
                  <a:pt x="6912" y="20383"/>
                </a:lnTo>
                <a:lnTo>
                  <a:pt x="6624" y="20383"/>
                </a:lnTo>
                <a:lnTo>
                  <a:pt x="6624" y="20079"/>
                </a:lnTo>
                <a:lnTo>
                  <a:pt x="6336" y="20079"/>
                </a:lnTo>
                <a:lnTo>
                  <a:pt x="5760" y="20383"/>
                </a:lnTo>
                <a:lnTo>
                  <a:pt x="0" y="20383"/>
                </a:lnTo>
                <a:lnTo>
                  <a:pt x="0" y="20079"/>
                </a:lnTo>
                <a:lnTo>
                  <a:pt x="576" y="19470"/>
                </a:lnTo>
                <a:lnTo>
                  <a:pt x="864" y="18862"/>
                </a:lnTo>
                <a:lnTo>
                  <a:pt x="1440" y="18254"/>
                </a:lnTo>
                <a:lnTo>
                  <a:pt x="1728" y="18254"/>
                </a:lnTo>
                <a:lnTo>
                  <a:pt x="2016" y="17949"/>
                </a:lnTo>
                <a:lnTo>
                  <a:pt x="2592" y="17949"/>
                </a:lnTo>
                <a:lnTo>
                  <a:pt x="2880" y="17645"/>
                </a:lnTo>
                <a:lnTo>
                  <a:pt x="3168" y="17037"/>
                </a:lnTo>
                <a:lnTo>
                  <a:pt x="3744" y="16428"/>
                </a:lnTo>
                <a:lnTo>
                  <a:pt x="3744" y="15820"/>
                </a:lnTo>
                <a:lnTo>
                  <a:pt x="4032" y="15515"/>
                </a:lnTo>
                <a:lnTo>
                  <a:pt x="4032" y="13082"/>
                </a:lnTo>
                <a:lnTo>
                  <a:pt x="4320" y="11256"/>
                </a:lnTo>
                <a:lnTo>
                  <a:pt x="4320" y="10039"/>
                </a:lnTo>
                <a:lnTo>
                  <a:pt x="4608" y="9735"/>
                </a:lnTo>
                <a:lnTo>
                  <a:pt x="4608" y="8518"/>
                </a:lnTo>
                <a:lnTo>
                  <a:pt x="4896" y="8214"/>
                </a:lnTo>
                <a:lnTo>
                  <a:pt x="4896" y="7910"/>
                </a:lnTo>
                <a:lnTo>
                  <a:pt x="5184" y="7606"/>
                </a:lnTo>
                <a:lnTo>
                  <a:pt x="5760" y="7606"/>
                </a:lnTo>
                <a:lnTo>
                  <a:pt x="6048" y="7910"/>
                </a:lnTo>
                <a:lnTo>
                  <a:pt x="6336" y="7606"/>
                </a:lnTo>
                <a:lnTo>
                  <a:pt x="6336" y="6085"/>
                </a:lnTo>
                <a:lnTo>
                  <a:pt x="8640" y="6085"/>
                </a:lnTo>
                <a:lnTo>
                  <a:pt x="8928" y="6389"/>
                </a:lnTo>
                <a:lnTo>
                  <a:pt x="9216" y="6389"/>
                </a:lnTo>
                <a:lnTo>
                  <a:pt x="9504" y="6085"/>
                </a:lnTo>
                <a:lnTo>
                  <a:pt x="9792" y="6085"/>
                </a:lnTo>
                <a:lnTo>
                  <a:pt x="9792" y="4259"/>
                </a:lnTo>
                <a:lnTo>
                  <a:pt x="10080" y="3955"/>
                </a:lnTo>
                <a:lnTo>
                  <a:pt x="10080" y="3651"/>
                </a:lnTo>
                <a:lnTo>
                  <a:pt x="10368" y="3651"/>
                </a:lnTo>
                <a:lnTo>
                  <a:pt x="10656" y="3042"/>
                </a:lnTo>
                <a:lnTo>
                  <a:pt x="10944" y="3042"/>
                </a:lnTo>
                <a:lnTo>
                  <a:pt x="10944" y="2738"/>
                </a:lnTo>
                <a:lnTo>
                  <a:pt x="11520" y="2130"/>
                </a:lnTo>
                <a:lnTo>
                  <a:pt x="11808" y="1521"/>
                </a:lnTo>
                <a:lnTo>
                  <a:pt x="11808" y="913"/>
                </a:lnTo>
                <a:lnTo>
                  <a:pt x="12096" y="608"/>
                </a:lnTo>
                <a:lnTo>
                  <a:pt x="12096" y="0"/>
                </a:lnTo>
                <a:lnTo>
                  <a:pt x="12960" y="0"/>
                </a:lnTo>
                <a:lnTo>
                  <a:pt x="13824" y="913"/>
                </a:lnTo>
                <a:lnTo>
                  <a:pt x="14112" y="913"/>
                </a:lnTo>
                <a:lnTo>
                  <a:pt x="14400" y="1217"/>
                </a:lnTo>
                <a:lnTo>
                  <a:pt x="15840" y="1217"/>
                </a:lnTo>
                <a:lnTo>
                  <a:pt x="16128" y="1521"/>
                </a:lnTo>
                <a:lnTo>
                  <a:pt x="16416" y="1521"/>
                </a:lnTo>
                <a:lnTo>
                  <a:pt x="16704" y="1825"/>
                </a:lnTo>
                <a:lnTo>
                  <a:pt x="16704" y="2130"/>
                </a:lnTo>
                <a:lnTo>
                  <a:pt x="16992" y="2434"/>
                </a:lnTo>
                <a:lnTo>
                  <a:pt x="17280" y="2434"/>
                </a:lnTo>
                <a:lnTo>
                  <a:pt x="17280" y="2738"/>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52" name="Freeform 456"/>
          <p:cNvSpPr/>
          <p:nvPr/>
        </p:nvSpPr>
        <p:spPr>
          <a:xfrm>
            <a:off x="6350822" y="4018688"/>
            <a:ext cx="260493" cy="204156"/>
          </a:xfrm>
          <a:custGeom>
            <a:avLst/>
            <a:gdLst/>
            <a:ahLst/>
            <a:cxnLst>
              <a:cxn ang="0">
                <a:pos x="wd2" y="hd2"/>
              </a:cxn>
              <a:cxn ang="5400000">
                <a:pos x="wd2" y="hd2"/>
              </a:cxn>
              <a:cxn ang="10800000">
                <a:pos x="wd2" y="hd2"/>
              </a:cxn>
              <a:cxn ang="16200000">
                <a:pos x="wd2" y="hd2"/>
              </a:cxn>
            </a:cxnLst>
            <a:rect l="0" t="0" r="r" b="b"/>
            <a:pathLst>
              <a:path w="21600" h="21600" extrusionOk="0">
                <a:moveTo>
                  <a:pt x="17280" y="2738"/>
                </a:moveTo>
                <a:lnTo>
                  <a:pt x="17280" y="2434"/>
                </a:lnTo>
                <a:lnTo>
                  <a:pt x="19872" y="2434"/>
                </a:lnTo>
                <a:lnTo>
                  <a:pt x="21024" y="3651"/>
                </a:lnTo>
                <a:lnTo>
                  <a:pt x="21024" y="3955"/>
                </a:lnTo>
                <a:lnTo>
                  <a:pt x="21312" y="3955"/>
                </a:lnTo>
                <a:lnTo>
                  <a:pt x="21312" y="4259"/>
                </a:lnTo>
                <a:lnTo>
                  <a:pt x="21024" y="4259"/>
                </a:lnTo>
                <a:lnTo>
                  <a:pt x="21024" y="4563"/>
                </a:lnTo>
                <a:lnTo>
                  <a:pt x="20736" y="4868"/>
                </a:lnTo>
                <a:lnTo>
                  <a:pt x="20736" y="5172"/>
                </a:lnTo>
                <a:lnTo>
                  <a:pt x="20160" y="5780"/>
                </a:lnTo>
                <a:lnTo>
                  <a:pt x="20160" y="6389"/>
                </a:lnTo>
                <a:lnTo>
                  <a:pt x="20448" y="6389"/>
                </a:lnTo>
                <a:lnTo>
                  <a:pt x="20736" y="6693"/>
                </a:lnTo>
                <a:lnTo>
                  <a:pt x="21312" y="6693"/>
                </a:lnTo>
                <a:lnTo>
                  <a:pt x="21312" y="6997"/>
                </a:lnTo>
                <a:lnTo>
                  <a:pt x="21600" y="6997"/>
                </a:lnTo>
                <a:lnTo>
                  <a:pt x="21600" y="8518"/>
                </a:lnTo>
                <a:lnTo>
                  <a:pt x="21312" y="9127"/>
                </a:lnTo>
                <a:lnTo>
                  <a:pt x="21312" y="9431"/>
                </a:lnTo>
                <a:lnTo>
                  <a:pt x="21024" y="9735"/>
                </a:lnTo>
                <a:lnTo>
                  <a:pt x="21024" y="10344"/>
                </a:lnTo>
                <a:lnTo>
                  <a:pt x="20736" y="10344"/>
                </a:lnTo>
                <a:lnTo>
                  <a:pt x="20736" y="10648"/>
                </a:lnTo>
                <a:lnTo>
                  <a:pt x="20448" y="10952"/>
                </a:lnTo>
                <a:lnTo>
                  <a:pt x="18144" y="10952"/>
                </a:lnTo>
                <a:lnTo>
                  <a:pt x="18144" y="11256"/>
                </a:lnTo>
                <a:lnTo>
                  <a:pt x="17856" y="11256"/>
                </a:lnTo>
                <a:lnTo>
                  <a:pt x="17856" y="12777"/>
                </a:lnTo>
                <a:lnTo>
                  <a:pt x="18144" y="13082"/>
                </a:lnTo>
                <a:lnTo>
                  <a:pt x="18432" y="13082"/>
                </a:lnTo>
                <a:lnTo>
                  <a:pt x="18432" y="13386"/>
                </a:lnTo>
                <a:lnTo>
                  <a:pt x="18720" y="13386"/>
                </a:lnTo>
                <a:lnTo>
                  <a:pt x="18720" y="13690"/>
                </a:lnTo>
                <a:lnTo>
                  <a:pt x="19008" y="13690"/>
                </a:lnTo>
                <a:lnTo>
                  <a:pt x="18720" y="13994"/>
                </a:lnTo>
                <a:lnTo>
                  <a:pt x="18720" y="14299"/>
                </a:lnTo>
                <a:lnTo>
                  <a:pt x="18432" y="14299"/>
                </a:lnTo>
                <a:lnTo>
                  <a:pt x="18432" y="14603"/>
                </a:lnTo>
                <a:lnTo>
                  <a:pt x="18144" y="14603"/>
                </a:lnTo>
                <a:lnTo>
                  <a:pt x="17856" y="15211"/>
                </a:lnTo>
                <a:lnTo>
                  <a:pt x="17280" y="15515"/>
                </a:lnTo>
                <a:lnTo>
                  <a:pt x="16992" y="15515"/>
                </a:lnTo>
                <a:lnTo>
                  <a:pt x="16416" y="15820"/>
                </a:lnTo>
                <a:lnTo>
                  <a:pt x="16416" y="16124"/>
                </a:lnTo>
                <a:lnTo>
                  <a:pt x="16128" y="16124"/>
                </a:lnTo>
                <a:lnTo>
                  <a:pt x="15840" y="16732"/>
                </a:lnTo>
                <a:lnTo>
                  <a:pt x="15264" y="17037"/>
                </a:lnTo>
                <a:lnTo>
                  <a:pt x="14688" y="17645"/>
                </a:lnTo>
                <a:lnTo>
                  <a:pt x="14688" y="17949"/>
                </a:lnTo>
                <a:lnTo>
                  <a:pt x="14400" y="18254"/>
                </a:lnTo>
                <a:lnTo>
                  <a:pt x="14112" y="18254"/>
                </a:lnTo>
                <a:lnTo>
                  <a:pt x="13536" y="18558"/>
                </a:lnTo>
                <a:lnTo>
                  <a:pt x="12960" y="19166"/>
                </a:lnTo>
                <a:lnTo>
                  <a:pt x="11232" y="19166"/>
                </a:lnTo>
                <a:lnTo>
                  <a:pt x="10944" y="19775"/>
                </a:lnTo>
                <a:lnTo>
                  <a:pt x="10944" y="20079"/>
                </a:lnTo>
                <a:lnTo>
                  <a:pt x="10656" y="20079"/>
                </a:lnTo>
                <a:lnTo>
                  <a:pt x="10656" y="20383"/>
                </a:lnTo>
                <a:lnTo>
                  <a:pt x="10368" y="20383"/>
                </a:lnTo>
                <a:lnTo>
                  <a:pt x="10080" y="20079"/>
                </a:lnTo>
                <a:lnTo>
                  <a:pt x="8928" y="20079"/>
                </a:lnTo>
                <a:lnTo>
                  <a:pt x="8928" y="21600"/>
                </a:lnTo>
                <a:lnTo>
                  <a:pt x="6624" y="21600"/>
                </a:lnTo>
                <a:lnTo>
                  <a:pt x="6624" y="21296"/>
                </a:lnTo>
                <a:lnTo>
                  <a:pt x="6912" y="20992"/>
                </a:lnTo>
                <a:lnTo>
                  <a:pt x="6912" y="20383"/>
                </a:lnTo>
                <a:lnTo>
                  <a:pt x="6624" y="20383"/>
                </a:lnTo>
                <a:lnTo>
                  <a:pt x="6624" y="20079"/>
                </a:lnTo>
                <a:lnTo>
                  <a:pt x="6336" y="20079"/>
                </a:lnTo>
                <a:lnTo>
                  <a:pt x="5760" y="20383"/>
                </a:lnTo>
                <a:lnTo>
                  <a:pt x="0" y="20383"/>
                </a:lnTo>
                <a:lnTo>
                  <a:pt x="0" y="20079"/>
                </a:lnTo>
                <a:lnTo>
                  <a:pt x="576" y="19470"/>
                </a:lnTo>
                <a:lnTo>
                  <a:pt x="864" y="18862"/>
                </a:lnTo>
                <a:lnTo>
                  <a:pt x="1440" y="18254"/>
                </a:lnTo>
                <a:lnTo>
                  <a:pt x="1728" y="18254"/>
                </a:lnTo>
                <a:lnTo>
                  <a:pt x="2016" y="17949"/>
                </a:lnTo>
                <a:lnTo>
                  <a:pt x="2592" y="17949"/>
                </a:lnTo>
                <a:lnTo>
                  <a:pt x="2880" y="17645"/>
                </a:lnTo>
                <a:lnTo>
                  <a:pt x="3168" y="17037"/>
                </a:lnTo>
                <a:lnTo>
                  <a:pt x="3744" y="16428"/>
                </a:lnTo>
                <a:lnTo>
                  <a:pt x="3744" y="15820"/>
                </a:lnTo>
                <a:lnTo>
                  <a:pt x="4032" y="15515"/>
                </a:lnTo>
                <a:lnTo>
                  <a:pt x="4032" y="13082"/>
                </a:lnTo>
                <a:lnTo>
                  <a:pt x="4320" y="11256"/>
                </a:lnTo>
                <a:lnTo>
                  <a:pt x="4320" y="10039"/>
                </a:lnTo>
                <a:lnTo>
                  <a:pt x="4608" y="9735"/>
                </a:lnTo>
                <a:lnTo>
                  <a:pt x="4608" y="8518"/>
                </a:lnTo>
                <a:lnTo>
                  <a:pt x="4896" y="8214"/>
                </a:lnTo>
                <a:lnTo>
                  <a:pt x="4896" y="7910"/>
                </a:lnTo>
                <a:lnTo>
                  <a:pt x="5184" y="7606"/>
                </a:lnTo>
                <a:lnTo>
                  <a:pt x="5760" y="7606"/>
                </a:lnTo>
                <a:lnTo>
                  <a:pt x="6048" y="7910"/>
                </a:lnTo>
                <a:lnTo>
                  <a:pt x="6336" y="7606"/>
                </a:lnTo>
                <a:lnTo>
                  <a:pt x="6336" y="6085"/>
                </a:lnTo>
                <a:lnTo>
                  <a:pt x="8640" y="6085"/>
                </a:lnTo>
                <a:lnTo>
                  <a:pt x="8928" y="6389"/>
                </a:lnTo>
                <a:lnTo>
                  <a:pt x="9216" y="6389"/>
                </a:lnTo>
                <a:lnTo>
                  <a:pt x="9504" y="6085"/>
                </a:lnTo>
                <a:lnTo>
                  <a:pt x="9792" y="6085"/>
                </a:lnTo>
                <a:lnTo>
                  <a:pt x="9792" y="4259"/>
                </a:lnTo>
                <a:lnTo>
                  <a:pt x="10080" y="3955"/>
                </a:lnTo>
                <a:lnTo>
                  <a:pt x="10080" y="3651"/>
                </a:lnTo>
                <a:lnTo>
                  <a:pt x="10368" y="3651"/>
                </a:lnTo>
                <a:lnTo>
                  <a:pt x="10656" y="3042"/>
                </a:lnTo>
                <a:lnTo>
                  <a:pt x="10944" y="3042"/>
                </a:lnTo>
                <a:lnTo>
                  <a:pt x="10944" y="2738"/>
                </a:lnTo>
                <a:lnTo>
                  <a:pt x="11520" y="2130"/>
                </a:lnTo>
                <a:lnTo>
                  <a:pt x="11808" y="1521"/>
                </a:lnTo>
                <a:lnTo>
                  <a:pt x="11808" y="913"/>
                </a:lnTo>
                <a:lnTo>
                  <a:pt x="12096" y="608"/>
                </a:lnTo>
                <a:lnTo>
                  <a:pt x="12096" y="0"/>
                </a:lnTo>
                <a:lnTo>
                  <a:pt x="12960" y="0"/>
                </a:lnTo>
                <a:lnTo>
                  <a:pt x="13824" y="913"/>
                </a:lnTo>
                <a:lnTo>
                  <a:pt x="14112" y="913"/>
                </a:lnTo>
                <a:lnTo>
                  <a:pt x="14400" y="1217"/>
                </a:lnTo>
                <a:lnTo>
                  <a:pt x="15840" y="1217"/>
                </a:lnTo>
                <a:lnTo>
                  <a:pt x="16128" y="1521"/>
                </a:lnTo>
                <a:lnTo>
                  <a:pt x="16416" y="1521"/>
                </a:lnTo>
                <a:lnTo>
                  <a:pt x="16704" y="1825"/>
                </a:lnTo>
                <a:lnTo>
                  <a:pt x="16704" y="2130"/>
                </a:lnTo>
                <a:lnTo>
                  <a:pt x="16992" y="2434"/>
                </a:lnTo>
                <a:lnTo>
                  <a:pt x="17280" y="2434"/>
                </a:lnTo>
                <a:lnTo>
                  <a:pt x="17280" y="2738"/>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53" name="Freeform 457"/>
          <p:cNvSpPr/>
          <p:nvPr/>
        </p:nvSpPr>
        <p:spPr>
          <a:xfrm>
            <a:off x="6350822" y="4018688"/>
            <a:ext cx="260493" cy="204156"/>
          </a:xfrm>
          <a:custGeom>
            <a:avLst/>
            <a:gdLst/>
            <a:ahLst/>
            <a:cxnLst>
              <a:cxn ang="0">
                <a:pos x="wd2" y="hd2"/>
              </a:cxn>
              <a:cxn ang="5400000">
                <a:pos x="wd2" y="hd2"/>
              </a:cxn>
              <a:cxn ang="10800000">
                <a:pos x="wd2" y="hd2"/>
              </a:cxn>
              <a:cxn ang="16200000">
                <a:pos x="wd2" y="hd2"/>
              </a:cxn>
            </a:cxnLst>
            <a:rect l="0" t="0" r="r" b="b"/>
            <a:pathLst>
              <a:path w="21600" h="21600" extrusionOk="0">
                <a:moveTo>
                  <a:pt x="17280" y="2738"/>
                </a:moveTo>
                <a:lnTo>
                  <a:pt x="17280" y="2434"/>
                </a:lnTo>
                <a:lnTo>
                  <a:pt x="19872" y="2434"/>
                </a:lnTo>
                <a:lnTo>
                  <a:pt x="21024" y="3651"/>
                </a:lnTo>
                <a:lnTo>
                  <a:pt x="21024" y="3955"/>
                </a:lnTo>
                <a:lnTo>
                  <a:pt x="21312" y="3955"/>
                </a:lnTo>
                <a:lnTo>
                  <a:pt x="21312" y="4259"/>
                </a:lnTo>
                <a:lnTo>
                  <a:pt x="21024" y="4259"/>
                </a:lnTo>
                <a:lnTo>
                  <a:pt x="21024" y="4563"/>
                </a:lnTo>
                <a:lnTo>
                  <a:pt x="20736" y="4868"/>
                </a:lnTo>
                <a:lnTo>
                  <a:pt x="20736" y="5172"/>
                </a:lnTo>
                <a:lnTo>
                  <a:pt x="20160" y="5780"/>
                </a:lnTo>
                <a:lnTo>
                  <a:pt x="20160" y="6389"/>
                </a:lnTo>
                <a:lnTo>
                  <a:pt x="20448" y="6389"/>
                </a:lnTo>
                <a:lnTo>
                  <a:pt x="20736" y="6693"/>
                </a:lnTo>
                <a:lnTo>
                  <a:pt x="21312" y="6693"/>
                </a:lnTo>
                <a:lnTo>
                  <a:pt x="21312" y="6997"/>
                </a:lnTo>
                <a:lnTo>
                  <a:pt x="21600" y="6997"/>
                </a:lnTo>
                <a:lnTo>
                  <a:pt x="21600" y="8518"/>
                </a:lnTo>
                <a:lnTo>
                  <a:pt x="21312" y="9127"/>
                </a:lnTo>
                <a:lnTo>
                  <a:pt x="21312" y="9431"/>
                </a:lnTo>
                <a:lnTo>
                  <a:pt x="21024" y="9735"/>
                </a:lnTo>
                <a:lnTo>
                  <a:pt x="21024" y="10344"/>
                </a:lnTo>
                <a:lnTo>
                  <a:pt x="20736" y="10344"/>
                </a:lnTo>
                <a:lnTo>
                  <a:pt x="20736" y="10648"/>
                </a:lnTo>
                <a:lnTo>
                  <a:pt x="20448" y="10952"/>
                </a:lnTo>
                <a:lnTo>
                  <a:pt x="18144" y="10952"/>
                </a:lnTo>
                <a:lnTo>
                  <a:pt x="18144" y="11256"/>
                </a:lnTo>
                <a:lnTo>
                  <a:pt x="17856" y="11256"/>
                </a:lnTo>
                <a:lnTo>
                  <a:pt x="17856" y="12777"/>
                </a:lnTo>
                <a:lnTo>
                  <a:pt x="18144" y="13082"/>
                </a:lnTo>
                <a:lnTo>
                  <a:pt x="18432" y="13082"/>
                </a:lnTo>
                <a:lnTo>
                  <a:pt x="18432" y="13386"/>
                </a:lnTo>
                <a:lnTo>
                  <a:pt x="18720" y="13386"/>
                </a:lnTo>
                <a:lnTo>
                  <a:pt x="18720" y="13690"/>
                </a:lnTo>
                <a:lnTo>
                  <a:pt x="19008" y="13690"/>
                </a:lnTo>
                <a:lnTo>
                  <a:pt x="18720" y="13994"/>
                </a:lnTo>
                <a:lnTo>
                  <a:pt x="18720" y="14299"/>
                </a:lnTo>
                <a:lnTo>
                  <a:pt x="18432" y="14299"/>
                </a:lnTo>
                <a:lnTo>
                  <a:pt x="18432" y="14603"/>
                </a:lnTo>
                <a:lnTo>
                  <a:pt x="18144" y="14603"/>
                </a:lnTo>
                <a:lnTo>
                  <a:pt x="17856" y="15211"/>
                </a:lnTo>
                <a:lnTo>
                  <a:pt x="17280" y="15515"/>
                </a:lnTo>
                <a:lnTo>
                  <a:pt x="16992" y="15515"/>
                </a:lnTo>
                <a:lnTo>
                  <a:pt x="16416" y="15820"/>
                </a:lnTo>
                <a:lnTo>
                  <a:pt x="16416" y="16124"/>
                </a:lnTo>
                <a:lnTo>
                  <a:pt x="16128" y="16124"/>
                </a:lnTo>
                <a:lnTo>
                  <a:pt x="15840" y="16732"/>
                </a:lnTo>
                <a:lnTo>
                  <a:pt x="15264" y="17037"/>
                </a:lnTo>
                <a:lnTo>
                  <a:pt x="14688" y="17645"/>
                </a:lnTo>
                <a:lnTo>
                  <a:pt x="14688" y="17949"/>
                </a:lnTo>
                <a:lnTo>
                  <a:pt x="14400" y="18254"/>
                </a:lnTo>
                <a:lnTo>
                  <a:pt x="14112" y="18254"/>
                </a:lnTo>
                <a:lnTo>
                  <a:pt x="13536" y="18558"/>
                </a:lnTo>
                <a:lnTo>
                  <a:pt x="12960" y="19166"/>
                </a:lnTo>
                <a:lnTo>
                  <a:pt x="11232" y="19166"/>
                </a:lnTo>
                <a:lnTo>
                  <a:pt x="10944" y="19775"/>
                </a:lnTo>
                <a:lnTo>
                  <a:pt x="10944" y="20079"/>
                </a:lnTo>
                <a:lnTo>
                  <a:pt x="10656" y="20079"/>
                </a:lnTo>
                <a:lnTo>
                  <a:pt x="10656" y="20383"/>
                </a:lnTo>
                <a:lnTo>
                  <a:pt x="10368" y="20383"/>
                </a:lnTo>
                <a:lnTo>
                  <a:pt x="10080" y="20079"/>
                </a:lnTo>
                <a:lnTo>
                  <a:pt x="8928" y="20079"/>
                </a:lnTo>
                <a:lnTo>
                  <a:pt x="8928" y="21600"/>
                </a:lnTo>
                <a:lnTo>
                  <a:pt x="6624" y="21600"/>
                </a:lnTo>
                <a:lnTo>
                  <a:pt x="6624" y="21296"/>
                </a:lnTo>
                <a:lnTo>
                  <a:pt x="6912" y="20992"/>
                </a:lnTo>
                <a:lnTo>
                  <a:pt x="6912" y="20383"/>
                </a:lnTo>
                <a:lnTo>
                  <a:pt x="6624" y="20383"/>
                </a:lnTo>
                <a:lnTo>
                  <a:pt x="6624" y="20079"/>
                </a:lnTo>
                <a:lnTo>
                  <a:pt x="6336" y="20079"/>
                </a:lnTo>
                <a:lnTo>
                  <a:pt x="5760" y="20383"/>
                </a:lnTo>
                <a:lnTo>
                  <a:pt x="0" y="20383"/>
                </a:lnTo>
                <a:lnTo>
                  <a:pt x="0" y="20079"/>
                </a:lnTo>
                <a:lnTo>
                  <a:pt x="576" y="19470"/>
                </a:lnTo>
                <a:lnTo>
                  <a:pt x="864" y="18862"/>
                </a:lnTo>
                <a:lnTo>
                  <a:pt x="1440" y="18254"/>
                </a:lnTo>
                <a:lnTo>
                  <a:pt x="1728" y="18254"/>
                </a:lnTo>
                <a:lnTo>
                  <a:pt x="2016" y="17949"/>
                </a:lnTo>
                <a:lnTo>
                  <a:pt x="2592" y="17949"/>
                </a:lnTo>
                <a:lnTo>
                  <a:pt x="2880" y="17645"/>
                </a:lnTo>
                <a:lnTo>
                  <a:pt x="3168" y="17037"/>
                </a:lnTo>
                <a:lnTo>
                  <a:pt x="3744" y="16428"/>
                </a:lnTo>
                <a:lnTo>
                  <a:pt x="3744" y="15820"/>
                </a:lnTo>
                <a:lnTo>
                  <a:pt x="4032" y="15515"/>
                </a:lnTo>
                <a:lnTo>
                  <a:pt x="4032" y="13082"/>
                </a:lnTo>
                <a:lnTo>
                  <a:pt x="4320" y="11256"/>
                </a:lnTo>
                <a:lnTo>
                  <a:pt x="4320" y="10039"/>
                </a:lnTo>
                <a:lnTo>
                  <a:pt x="4608" y="9735"/>
                </a:lnTo>
                <a:lnTo>
                  <a:pt x="4608" y="8518"/>
                </a:lnTo>
                <a:lnTo>
                  <a:pt x="4896" y="8214"/>
                </a:lnTo>
                <a:lnTo>
                  <a:pt x="4896" y="7910"/>
                </a:lnTo>
                <a:lnTo>
                  <a:pt x="5184" y="7606"/>
                </a:lnTo>
                <a:lnTo>
                  <a:pt x="5760" y="7606"/>
                </a:lnTo>
                <a:lnTo>
                  <a:pt x="6048" y="7910"/>
                </a:lnTo>
                <a:lnTo>
                  <a:pt x="6336" y="7606"/>
                </a:lnTo>
                <a:lnTo>
                  <a:pt x="6336" y="6085"/>
                </a:lnTo>
                <a:lnTo>
                  <a:pt x="8640" y="6085"/>
                </a:lnTo>
                <a:lnTo>
                  <a:pt x="8928" y="6389"/>
                </a:lnTo>
                <a:lnTo>
                  <a:pt x="9216" y="6389"/>
                </a:lnTo>
                <a:lnTo>
                  <a:pt x="9504" y="6085"/>
                </a:lnTo>
                <a:lnTo>
                  <a:pt x="9792" y="6085"/>
                </a:lnTo>
                <a:lnTo>
                  <a:pt x="9792" y="4259"/>
                </a:lnTo>
                <a:lnTo>
                  <a:pt x="10080" y="3955"/>
                </a:lnTo>
                <a:lnTo>
                  <a:pt x="10080" y="3651"/>
                </a:lnTo>
                <a:lnTo>
                  <a:pt x="10368" y="3651"/>
                </a:lnTo>
                <a:lnTo>
                  <a:pt x="10656" y="3042"/>
                </a:lnTo>
                <a:lnTo>
                  <a:pt x="10944" y="3042"/>
                </a:lnTo>
                <a:lnTo>
                  <a:pt x="10944" y="2738"/>
                </a:lnTo>
                <a:lnTo>
                  <a:pt x="11520" y="2130"/>
                </a:lnTo>
                <a:lnTo>
                  <a:pt x="11808" y="1521"/>
                </a:lnTo>
                <a:lnTo>
                  <a:pt x="11808" y="913"/>
                </a:lnTo>
                <a:lnTo>
                  <a:pt x="12096" y="608"/>
                </a:lnTo>
                <a:lnTo>
                  <a:pt x="12096" y="0"/>
                </a:lnTo>
                <a:lnTo>
                  <a:pt x="12960" y="0"/>
                </a:lnTo>
                <a:lnTo>
                  <a:pt x="13824" y="913"/>
                </a:lnTo>
                <a:lnTo>
                  <a:pt x="14112" y="913"/>
                </a:lnTo>
                <a:lnTo>
                  <a:pt x="14400" y="1217"/>
                </a:lnTo>
                <a:lnTo>
                  <a:pt x="15840" y="1217"/>
                </a:lnTo>
                <a:lnTo>
                  <a:pt x="16128" y="1521"/>
                </a:lnTo>
                <a:lnTo>
                  <a:pt x="16416" y="1521"/>
                </a:lnTo>
                <a:lnTo>
                  <a:pt x="16704" y="1825"/>
                </a:lnTo>
                <a:lnTo>
                  <a:pt x="16704" y="2130"/>
                </a:lnTo>
                <a:lnTo>
                  <a:pt x="16992" y="2434"/>
                </a:lnTo>
                <a:lnTo>
                  <a:pt x="17280" y="2434"/>
                </a:lnTo>
                <a:lnTo>
                  <a:pt x="17280" y="2738"/>
                </a:lnTo>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54" name="Freeform 458"/>
          <p:cNvSpPr/>
          <p:nvPr/>
        </p:nvSpPr>
        <p:spPr>
          <a:xfrm>
            <a:off x="6350822" y="4018688"/>
            <a:ext cx="260493" cy="204156"/>
          </a:xfrm>
          <a:custGeom>
            <a:avLst/>
            <a:gdLst/>
            <a:ahLst/>
            <a:cxnLst>
              <a:cxn ang="0">
                <a:pos x="wd2" y="hd2"/>
              </a:cxn>
              <a:cxn ang="5400000">
                <a:pos x="wd2" y="hd2"/>
              </a:cxn>
              <a:cxn ang="10800000">
                <a:pos x="wd2" y="hd2"/>
              </a:cxn>
              <a:cxn ang="16200000">
                <a:pos x="wd2" y="hd2"/>
              </a:cxn>
            </a:cxnLst>
            <a:rect l="0" t="0" r="r" b="b"/>
            <a:pathLst>
              <a:path w="21600" h="21600" extrusionOk="0">
                <a:moveTo>
                  <a:pt x="17280" y="2738"/>
                </a:moveTo>
                <a:lnTo>
                  <a:pt x="17280" y="2434"/>
                </a:lnTo>
                <a:lnTo>
                  <a:pt x="19872" y="2434"/>
                </a:lnTo>
                <a:lnTo>
                  <a:pt x="21024" y="3651"/>
                </a:lnTo>
                <a:lnTo>
                  <a:pt x="21024" y="3955"/>
                </a:lnTo>
                <a:lnTo>
                  <a:pt x="21312" y="3955"/>
                </a:lnTo>
                <a:lnTo>
                  <a:pt x="21312" y="4259"/>
                </a:lnTo>
                <a:lnTo>
                  <a:pt x="21024" y="4259"/>
                </a:lnTo>
                <a:lnTo>
                  <a:pt x="21024" y="4563"/>
                </a:lnTo>
                <a:lnTo>
                  <a:pt x="20736" y="4868"/>
                </a:lnTo>
                <a:lnTo>
                  <a:pt x="20736" y="5172"/>
                </a:lnTo>
                <a:lnTo>
                  <a:pt x="20160" y="5780"/>
                </a:lnTo>
                <a:lnTo>
                  <a:pt x="20160" y="6389"/>
                </a:lnTo>
                <a:lnTo>
                  <a:pt x="20448" y="6389"/>
                </a:lnTo>
                <a:lnTo>
                  <a:pt x="20736" y="6693"/>
                </a:lnTo>
                <a:lnTo>
                  <a:pt x="21312" y="6693"/>
                </a:lnTo>
                <a:lnTo>
                  <a:pt x="21312" y="6997"/>
                </a:lnTo>
                <a:lnTo>
                  <a:pt x="21600" y="6997"/>
                </a:lnTo>
                <a:lnTo>
                  <a:pt x="21600" y="8518"/>
                </a:lnTo>
                <a:lnTo>
                  <a:pt x="21312" y="9127"/>
                </a:lnTo>
                <a:lnTo>
                  <a:pt x="21312" y="9431"/>
                </a:lnTo>
                <a:lnTo>
                  <a:pt x="21024" y="9735"/>
                </a:lnTo>
                <a:lnTo>
                  <a:pt x="21024" y="10344"/>
                </a:lnTo>
                <a:lnTo>
                  <a:pt x="20736" y="10344"/>
                </a:lnTo>
                <a:lnTo>
                  <a:pt x="20736" y="10648"/>
                </a:lnTo>
                <a:lnTo>
                  <a:pt x="20448" y="10952"/>
                </a:lnTo>
                <a:lnTo>
                  <a:pt x="18144" y="10952"/>
                </a:lnTo>
                <a:lnTo>
                  <a:pt x="18144" y="11256"/>
                </a:lnTo>
                <a:lnTo>
                  <a:pt x="17856" y="11256"/>
                </a:lnTo>
                <a:lnTo>
                  <a:pt x="17856" y="12777"/>
                </a:lnTo>
                <a:lnTo>
                  <a:pt x="18144" y="13082"/>
                </a:lnTo>
                <a:lnTo>
                  <a:pt x="18432" y="13082"/>
                </a:lnTo>
                <a:lnTo>
                  <a:pt x="18432" y="13386"/>
                </a:lnTo>
                <a:lnTo>
                  <a:pt x="18720" y="13386"/>
                </a:lnTo>
                <a:lnTo>
                  <a:pt x="18720" y="13690"/>
                </a:lnTo>
                <a:lnTo>
                  <a:pt x="19008" y="13690"/>
                </a:lnTo>
                <a:lnTo>
                  <a:pt x="18720" y="13994"/>
                </a:lnTo>
                <a:lnTo>
                  <a:pt x="18720" y="14299"/>
                </a:lnTo>
                <a:lnTo>
                  <a:pt x="18432" y="14299"/>
                </a:lnTo>
                <a:lnTo>
                  <a:pt x="18432" y="14603"/>
                </a:lnTo>
                <a:lnTo>
                  <a:pt x="18144" y="14603"/>
                </a:lnTo>
                <a:lnTo>
                  <a:pt x="17856" y="15211"/>
                </a:lnTo>
                <a:lnTo>
                  <a:pt x="17280" y="15515"/>
                </a:lnTo>
                <a:lnTo>
                  <a:pt x="16992" y="15515"/>
                </a:lnTo>
                <a:lnTo>
                  <a:pt x="16416" y="15820"/>
                </a:lnTo>
                <a:lnTo>
                  <a:pt x="16416" y="16124"/>
                </a:lnTo>
                <a:lnTo>
                  <a:pt x="16128" y="16124"/>
                </a:lnTo>
                <a:lnTo>
                  <a:pt x="15840" y="16732"/>
                </a:lnTo>
                <a:lnTo>
                  <a:pt x="15264" y="17037"/>
                </a:lnTo>
                <a:lnTo>
                  <a:pt x="14688" y="17645"/>
                </a:lnTo>
                <a:lnTo>
                  <a:pt x="14688" y="17949"/>
                </a:lnTo>
                <a:lnTo>
                  <a:pt x="14400" y="18254"/>
                </a:lnTo>
                <a:lnTo>
                  <a:pt x="14112" y="18254"/>
                </a:lnTo>
                <a:lnTo>
                  <a:pt x="13536" y="18558"/>
                </a:lnTo>
                <a:lnTo>
                  <a:pt x="12960" y="19166"/>
                </a:lnTo>
                <a:lnTo>
                  <a:pt x="11232" y="19166"/>
                </a:lnTo>
                <a:lnTo>
                  <a:pt x="10944" y="19775"/>
                </a:lnTo>
                <a:lnTo>
                  <a:pt x="10944" y="20079"/>
                </a:lnTo>
                <a:lnTo>
                  <a:pt x="10656" y="20079"/>
                </a:lnTo>
                <a:lnTo>
                  <a:pt x="10656" y="20383"/>
                </a:lnTo>
                <a:lnTo>
                  <a:pt x="10368" y="20383"/>
                </a:lnTo>
                <a:lnTo>
                  <a:pt x="10080" y="20079"/>
                </a:lnTo>
                <a:lnTo>
                  <a:pt x="8928" y="20079"/>
                </a:lnTo>
                <a:lnTo>
                  <a:pt x="8928" y="21600"/>
                </a:lnTo>
                <a:lnTo>
                  <a:pt x="6624" y="21600"/>
                </a:lnTo>
                <a:lnTo>
                  <a:pt x="6624" y="21296"/>
                </a:lnTo>
                <a:lnTo>
                  <a:pt x="6912" y="20992"/>
                </a:lnTo>
                <a:lnTo>
                  <a:pt x="6912" y="20383"/>
                </a:lnTo>
                <a:lnTo>
                  <a:pt x="6624" y="20383"/>
                </a:lnTo>
                <a:lnTo>
                  <a:pt x="6624" y="20079"/>
                </a:lnTo>
                <a:lnTo>
                  <a:pt x="6336" y="20079"/>
                </a:lnTo>
                <a:lnTo>
                  <a:pt x="5760" y="20383"/>
                </a:lnTo>
                <a:lnTo>
                  <a:pt x="0" y="20383"/>
                </a:lnTo>
                <a:lnTo>
                  <a:pt x="0" y="20079"/>
                </a:lnTo>
                <a:lnTo>
                  <a:pt x="576" y="19470"/>
                </a:lnTo>
                <a:lnTo>
                  <a:pt x="864" y="18862"/>
                </a:lnTo>
                <a:lnTo>
                  <a:pt x="1440" y="18254"/>
                </a:lnTo>
                <a:lnTo>
                  <a:pt x="1728" y="18254"/>
                </a:lnTo>
                <a:lnTo>
                  <a:pt x="2016" y="17949"/>
                </a:lnTo>
                <a:lnTo>
                  <a:pt x="2592" y="17949"/>
                </a:lnTo>
                <a:lnTo>
                  <a:pt x="2880" y="17645"/>
                </a:lnTo>
                <a:lnTo>
                  <a:pt x="3168" y="17037"/>
                </a:lnTo>
                <a:lnTo>
                  <a:pt x="3744" y="16428"/>
                </a:lnTo>
                <a:lnTo>
                  <a:pt x="3744" y="15820"/>
                </a:lnTo>
                <a:lnTo>
                  <a:pt x="4032" y="15515"/>
                </a:lnTo>
                <a:lnTo>
                  <a:pt x="4032" y="13082"/>
                </a:lnTo>
                <a:lnTo>
                  <a:pt x="4320" y="11256"/>
                </a:lnTo>
                <a:lnTo>
                  <a:pt x="4320" y="10039"/>
                </a:lnTo>
                <a:lnTo>
                  <a:pt x="4608" y="9735"/>
                </a:lnTo>
                <a:lnTo>
                  <a:pt x="4608" y="8518"/>
                </a:lnTo>
                <a:lnTo>
                  <a:pt x="4896" y="8214"/>
                </a:lnTo>
                <a:lnTo>
                  <a:pt x="4896" y="7910"/>
                </a:lnTo>
                <a:lnTo>
                  <a:pt x="5184" y="7606"/>
                </a:lnTo>
                <a:lnTo>
                  <a:pt x="5760" y="7606"/>
                </a:lnTo>
                <a:lnTo>
                  <a:pt x="6048" y="7910"/>
                </a:lnTo>
                <a:lnTo>
                  <a:pt x="6336" y="7606"/>
                </a:lnTo>
                <a:lnTo>
                  <a:pt x="6336" y="6085"/>
                </a:lnTo>
                <a:lnTo>
                  <a:pt x="8640" y="6085"/>
                </a:lnTo>
                <a:lnTo>
                  <a:pt x="8928" y="6389"/>
                </a:lnTo>
                <a:lnTo>
                  <a:pt x="9216" y="6389"/>
                </a:lnTo>
                <a:lnTo>
                  <a:pt x="9504" y="6085"/>
                </a:lnTo>
                <a:lnTo>
                  <a:pt x="9792" y="6085"/>
                </a:lnTo>
                <a:lnTo>
                  <a:pt x="9792" y="4259"/>
                </a:lnTo>
                <a:lnTo>
                  <a:pt x="10080" y="3955"/>
                </a:lnTo>
                <a:lnTo>
                  <a:pt x="10080" y="3651"/>
                </a:lnTo>
                <a:lnTo>
                  <a:pt x="10368" y="3651"/>
                </a:lnTo>
                <a:lnTo>
                  <a:pt x="10656" y="3042"/>
                </a:lnTo>
                <a:lnTo>
                  <a:pt x="10944" y="3042"/>
                </a:lnTo>
                <a:lnTo>
                  <a:pt x="10944" y="2738"/>
                </a:lnTo>
                <a:lnTo>
                  <a:pt x="11520" y="2130"/>
                </a:lnTo>
                <a:lnTo>
                  <a:pt x="11808" y="1521"/>
                </a:lnTo>
                <a:lnTo>
                  <a:pt x="11808" y="913"/>
                </a:lnTo>
                <a:lnTo>
                  <a:pt x="12096" y="608"/>
                </a:lnTo>
                <a:lnTo>
                  <a:pt x="12096" y="0"/>
                </a:lnTo>
                <a:lnTo>
                  <a:pt x="12960" y="0"/>
                </a:lnTo>
                <a:lnTo>
                  <a:pt x="13824" y="913"/>
                </a:lnTo>
                <a:lnTo>
                  <a:pt x="14112" y="913"/>
                </a:lnTo>
                <a:lnTo>
                  <a:pt x="14400" y="1217"/>
                </a:lnTo>
                <a:lnTo>
                  <a:pt x="15840" y="1217"/>
                </a:lnTo>
                <a:lnTo>
                  <a:pt x="16128" y="1521"/>
                </a:lnTo>
                <a:lnTo>
                  <a:pt x="16416" y="1521"/>
                </a:lnTo>
                <a:lnTo>
                  <a:pt x="16704" y="1825"/>
                </a:lnTo>
                <a:lnTo>
                  <a:pt x="16704" y="2130"/>
                </a:lnTo>
                <a:lnTo>
                  <a:pt x="16992" y="2434"/>
                </a:lnTo>
                <a:lnTo>
                  <a:pt x="17280" y="2434"/>
                </a:lnTo>
                <a:lnTo>
                  <a:pt x="17280" y="2738"/>
                </a:lnTo>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55" name="Freeform 459"/>
          <p:cNvSpPr/>
          <p:nvPr/>
        </p:nvSpPr>
        <p:spPr>
          <a:xfrm>
            <a:off x="7399739" y="5528281"/>
            <a:ext cx="38207" cy="37381"/>
          </a:xfrm>
          <a:custGeom>
            <a:avLst/>
            <a:gdLst/>
            <a:ahLst/>
            <a:cxnLst>
              <a:cxn ang="0">
                <a:pos x="wd2" y="hd2"/>
              </a:cxn>
              <a:cxn ang="5400000">
                <a:pos x="wd2" y="hd2"/>
              </a:cxn>
              <a:cxn ang="10800000">
                <a:pos x="wd2" y="hd2"/>
              </a:cxn>
              <a:cxn ang="16200000">
                <a:pos x="wd2" y="hd2"/>
              </a:cxn>
            </a:cxnLst>
            <a:rect l="0" t="0" r="r" b="b"/>
            <a:pathLst>
              <a:path w="21600" h="21600" extrusionOk="0">
                <a:moveTo>
                  <a:pt x="21600" y="18277"/>
                </a:moveTo>
                <a:lnTo>
                  <a:pt x="17673" y="11631"/>
                </a:lnTo>
                <a:lnTo>
                  <a:pt x="17673" y="8308"/>
                </a:lnTo>
                <a:lnTo>
                  <a:pt x="15709" y="6646"/>
                </a:lnTo>
                <a:lnTo>
                  <a:pt x="11782" y="0"/>
                </a:lnTo>
                <a:lnTo>
                  <a:pt x="9818" y="0"/>
                </a:lnTo>
                <a:lnTo>
                  <a:pt x="7855" y="1662"/>
                </a:lnTo>
                <a:lnTo>
                  <a:pt x="5891" y="1662"/>
                </a:lnTo>
                <a:lnTo>
                  <a:pt x="3927" y="3323"/>
                </a:lnTo>
                <a:lnTo>
                  <a:pt x="1964" y="3323"/>
                </a:lnTo>
                <a:lnTo>
                  <a:pt x="1964" y="4985"/>
                </a:lnTo>
                <a:lnTo>
                  <a:pt x="0" y="4985"/>
                </a:lnTo>
                <a:lnTo>
                  <a:pt x="0" y="16615"/>
                </a:lnTo>
                <a:lnTo>
                  <a:pt x="1964" y="18277"/>
                </a:lnTo>
                <a:lnTo>
                  <a:pt x="3927" y="18277"/>
                </a:lnTo>
                <a:lnTo>
                  <a:pt x="7855" y="19938"/>
                </a:lnTo>
                <a:lnTo>
                  <a:pt x="11782" y="19938"/>
                </a:lnTo>
                <a:lnTo>
                  <a:pt x="11782" y="21600"/>
                </a:lnTo>
                <a:lnTo>
                  <a:pt x="15709" y="21600"/>
                </a:lnTo>
                <a:lnTo>
                  <a:pt x="17673" y="19938"/>
                </a:lnTo>
                <a:lnTo>
                  <a:pt x="19636" y="19938"/>
                </a:lnTo>
                <a:lnTo>
                  <a:pt x="21600" y="18277"/>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56" name="Freeform 460"/>
          <p:cNvSpPr/>
          <p:nvPr/>
        </p:nvSpPr>
        <p:spPr>
          <a:xfrm>
            <a:off x="7399739" y="5528281"/>
            <a:ext cx="38207" cy="37381"/>
          </a:xfrm>
          <a:custGeom>
            <a:avLst/>
            <a:gdLst/>
            <a:ahLst/>
            <a:cxnLst>
              <a:cxn ang="0">
                <a:pos x="wd2" y="hd2"/>
              </a:cxn>
              <a:cxn ang="5400000">
                <a:pos x="wd2" y="hd2"/>
              </a:cxn>
              <a:cxn ang="10800000">
                <a:pos x="wd2" y="hd2"/>
              </a:cxn>
              <a:cxn ang="16200000">
                <a:pos x="wd2" y="hd2"/>
              </a:cxn>
            </a:cxnLst>
            <a:rect l="0" t="0" r="r" b="b"/>
            <a:pathLst>
              <a:path w="21600" h="21600" extrusionOk="0">
                <a:moveTo>
                  <a:pt x="21600" y="18277"/>
                </a:moveTo>
                <a:lnTo>
                  <a:pt x="17673" y="11631"/>
                </a:lnTo>
                <a:lnTo>
                  <a:pt x="17673" y="8308"/>
                </a:lnTo>
                <a:lnTo>
                  <a:pt x="15709" y="6646"/>
                </a:lnTo>
                <a:lnTo>
                  <a:pt x="11782" y="0"/>
                </a:lnTo>
                <a:lnTo>
                  <a:pt x="9818" y="0"/>
                </a:lnTo>
                <a:lnTo>
                  <a:pt x="7855" y="1662"/>
                </a:lnTo>
                <a:lnTo>
                  <a:pt x="5891" y="1662"/>
                </a:lnTo>
                <a:lnTo>
                  <a:pt x="3927" y="3323"/>
                </a:lnTo>
                <a:lnTo>
                  <a:pt x="1964" y="3323"/>
                </a:lnTo>
                <a:lnTo>
                  <a:pt x="1964" y="4985"/>
                </a:lnTo>
                <a:lnTo>
                  <a:pt x="0" y="4985"/>
                </a:lnTo>
                <a:lnTo>
                  <a:pt x="0" y="16615"/>
                </a:lnTo>
                <a:lnTo>
                  <a:pt x="1964" y="18277"/>
                </a:lnTo>
                <a:lnTo>
                  <a:pt x="3927" y="18277"/>
                </a:lnTo>
                <a:lnTo>
                  <a:pt x="7855" y="19938"/>
                </a:lnTo>
                <a:lnTo>
                  <a:pt x="11782" y="19938"/>
                </a:lnTo>
                <a:lnTo>
                  <a:pt x="11782" y="21600"/>
                </a:lnTo>
                <a:lnTo>
                  <a:pt x="15709" y="21600"/>
                </a:lnTo>
                <a:lnTo>
                  <a:pt x="17673" y="19938"/>
                </a:lnTo>
                <a:lnTo>
                  <a:pt x="19636" y="19938"/>
                </a:lnTo>
                <a:lnTo>
                  <a:pt x="21600" y="18277"/>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57" name="Freeform 461"/>
          <p:cNvSpPr/>
          <p:nvPr/>
        </p:nvSpPr>
        <p:spPr>
          <a:xfrm>
            <a:off x="7292068" y="5597290"/>
            <a:ext cx="72938" cy="51759"/>
          </a:xfrm>
          <a:custGeom>
            <a:avLst/>
            <a:gdLst/>
            <a:ahLst/>
            <a:cxnLst>
              <a:cxn ang="0">
                <a:pos x="wd2" y="hd2"/>
              </a:cxn>
              <a:cxn ang="5400000">
                <a:pos x="wd2" y="hd2"/>
              </a:cxn>
              <a:cxn ang="10800000">
                <a:pos x="wd2" y="hd2"/>
              </a:cxn>
              <a:cxn ang="16200000">
                <a:pos x="wd2" y="hd2"/>
              </a:cxn>
            </a:cxnLst>
            <a:rect l="0" t="0" r="r" b="b"/>
            <a:pathLst>
              <a:path w="21600" h="21600" extrusionOk="0">
                <a:moveTo>
                  <a:pt x="8229" y="1200"/>
                </a:moveTo>
                <a:lnTo>
                  <a:pt x="8229" y="2400"/>
                </a:lnTo>
                <a:lnTo>
                  <a:pt x="7200" y="3600"/>
                </a:lnTo>
                <a:lnTo>
                  <a:pt x="7200" y="6000"/>
                </a:lnTo>
                <a:lnTo>
                  <a:pt x="2057" y="6000"/>
                </a:lnTo>
                <a:lnTo>
                  <a:pt x="2057" y="7200"/>
                </a:lnTo>
                <a:lnTo>
                  <a:pt x="1029" y="7200"/>
                </a:lnTo>
                <a:lnTo>
                  <a:pt x="1029" y="10800"/>
                </a:lnTo>
                <a:lnTo>
                  <a:pt x="0" y="12000"/>
                </a:lnTo>
                <a:lnTo>
                  <a:pt x="0" y="14400"/>
                </a:lnTo>
                <a:lnTo>
                  <a:pt x="1029" y="15600"/>
                </a:lnTo>
                <a:lnTo>
                  <a:pt x="1029" y="19200"/>
                </a:lnTo>
                <a:lnTo>
                  <a:pt x="2057" y="19200"/>
                </a:lnTo>
                <a:lnTo>
                  <a:pt x="2057" y="20400"/>
                </a:lnTo>
                <a:lnTo>
                  <a:pt x="5143" y="20400"/>
                </a:lnTo>
                <a:lnTo>
                  <a:pt x="6171" y="19200"/>
                </a:lnTo>
                <a:lnTo>
                  <a:pt x="9257" y="19200"/>
                </a:lnTo>
                <a:lnTo>
                  <a:pt x="9257" y="21600"/>
                </a:lnTo>
                <a:lnTo>
                  <a:pt x="14400" y="21600"/>
                </a:lnTo>
                <a:lnTo>
                  <a:pt x="14400" y="20400"/>
                </a:lnTo>
                <a:lnTo>
                  <a:pt x="16457" y="18000"/>
                </a:lnTo>
                <a:lnTo>
                  <a:pt x="16457" y="14400"/>
                </a:lnTo>
                <a:lnTo>
                  <a:pt x="17486" y="13200"/>
                </a:lnTo>
                <a:lnTo>
                  <a:pt x="20571" y="13200"/>
                </a:lnTo>
                <a:lnTo>
                  <a:pt x="21600" y="12000"/>
                </a:lnTo>
                <a:lnTo>
                  <a:pt x="21600" y="1200"/>
                </a:lnTo>
                <a:lnTo>
                  <a:pt x="20571" y="1200"/>
                </a:lnTo>
                <a:lnTo>
                  <a:pt x="20571" y="0"/>
                </a:lnTo>
                <a:lnTo>
                  <a:pt x="9257" y="0"/>
                </a:lnTo>
                <a:lnTo>
                  <a:pt x="9257" y="1200"/>
                </a:lnTo>
                <a:lnTo>
                  <a:pt x="8229" y="12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58" name="Freeform 462"/>
          <p:cNvSpPr/>
          <p:nvPr/>
        </p:nvSpPr>
        <p:spPr>
          <a:xfrm>
            <a:off x="7292068" y="5597290"/>
            <a:ext cx="72938" cy="51759"/>
          </a:xfrm>
          <a:custGeom>
            <a:avLst/>
            <a:gdLst/>
            <a:ahLst/>
            <a:cxnLst>
              <a:cxn ang="0">
                <a:pos x="wd2" y="hd2"/>
              </a:cxn>
              <a:cxn ang="5400000">
                <a:pos x="wd2" y="hd2"/>
              </a:cxn>
              <a:cxn ang="10800000">
                <a:pos x="wd2" y="hd2"/>
              </a:cxn>
              <a:cxn ang="16200000">
                <a:pos x="wd2" y="hd2"/>
              </a:cxn>
            </a:cxnLst>
            <a:rect l="0" t="0" r="r" b="b"/>
            <a:pathLst>
              <a:path w="21600" h="21600" extrusionOk="0">
                <a:moveTo>
                  <a:pt x="8229" y="1200"/>
                </a:moveTo>
                <a:lnTo>
                  <a:pt x="8229" y="2400"/>
                </a:lnTo>
                <a:lnTo>
                  <a:pt x="7200" y="3600"/>
                </a:lnTo>
                <a:lnTo>
                  <a:pt x="7200" y="6000"/>
                </a:lnTo>
                <a:lnTo>
                  <a:pt x="2057" y="6000"/>
                </a:lnTo>
                <a:lnTo>
                  <a:pt x="2057" y="7200"/>
                </a:lnTo>
                <a:lnTo>
                  <a:pt x="1029" y="7200"/>
                </a:lnTo>
                <a:lnTo>
                  <a:pt x="1029" y="10800"/>
                </a:lnTo>
                <a:lnTo>
                  <a:pt x="0" y="12000"/>
                </a:lnTo>
                <a:lnTo>
                  <a:pt x="0" y="14400"/>
                </a:lnTo>
                <a:lnTo>
                  <a:pt x="1029" y="15600"/>
                </a:lnTo>
                <a:lnTo>
                  <a:pt x="1029" y="19200"/>
                </a:lnTo>
                <a:lnTo>
                  <a:pt x="2057" y="19200"/>
                </a:lnTo>
                <a:lnTo>
                  <a:pt x="2057" y="20400"/>
                </a:lnTo>
                <a:lnTo>
                  <a:pt x="5143" y="20400"/>
                </a:lnTo>
                <a:lnTo>
                  <a:pt x="6171" y="19200"/>
                </a:lnTo>
                <a:lnTo>
                  <a:pt x="9257" y="19200"/>
                </a:lnTo>
                <a:lnTo>
                  <a:pt x="9257" y="21600"/>
                </a:lnTo>
                <a:lnTo>
                  <a:pt x="14400" y="21600"/>
                </a:lnTo>
                <a:lnTo>
                  <a:pt x="14400" y="20400"/>
                </a:lnTo>
                <a:lnTo>
                  <a:pt x="16457" y="18000"/>
                </a:lnTo>
                <a:lnTo>
                  <a:pt x="16457" y="14400"/>
                </a:lnTo>
                <a:lnTo>
                  <a:pt x="17486" y="13200"/>
                </a:lnTo>
                <a:lnTo>
                  <a:pt x="20571" y="13200"/>
                </a:lnTo>
                <a:lnTo>
                  <a:pt x="21600" y="12000"/>
                </a:lnTo>
                <a:lnTo>
                  <a:pt x="21600" y="1200"/>
                </a:lnTo>
                <a:lnTo>
                  <a:pt x="20571" y="1200"/>
                </a:lnTo>
                <a:lnTo>
                  <a:pt x="20571" y="0"/>
                </a:lnTo>
                <a:lnTo>
                  <a:pt x="9257" y="0"/>
                </a:lnTo>
                <a:lnTo>
                  <a:pt x="9257" y="1200"/>
                </a:lnTo>
                <a:lnTo>
                  <a:pt x="8229" y="120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59" name="Freeform 463"/>
          <p:cNvSpPr/>
          <p:nvPr/>
        </p:nvSpPr>
        <p:spPr>
          <a:xfrm>
            <a:off x="4801761" y="4421246"/>
            <a:ext cx="76412" cy="57509"/>
          </a:xfrm>
          <a:custGeom>
            <a:avLst/>
            <a:gdLst/>
            <a:ahLst/>
            <a:cxnLst>
              <a:cxn ang="0">
                <a:pos x="wd2" y="hd2"/>
              </a:cxn>
              <a:cxn ang="5400000">
                <a:pos x="wd2" y="hd2"/>
              </a:cxn>
              <a:cxn ang="10800000">
                <a:pos x="wd2" y="hd2"/>
              </a:cxn>
              <a:cxn ang="16200000">
                <a:pos x="wd2" y="hd2"/>
              </a:cxn>
            </a:cxnLst>
            <a:rect l="0" t="0" r="r" b="b"/>
            <a:pathLst>
              <a:path w="21600" h="21600" extrusionOk="0">
                <a:moveTo>
                  <a:pt x="15709" y="1080"/>
                </a:moveTo>
                <a:lnTo>
                  <a:pt x="14727" y="2160"/>
                </a:lnTo>
                <a:lnTo>
                  <a:pt x="14727" y="3240"/>
                </a:lnTo>
                <a:lnTo>
                  <a:pt x="13745" y="4320"/>
                </a:lnTo>
                <a:lnTo>
                  <a:pt x="13745" y="5400"/>
                </a:lnTo>
                <a:lnTo>
                  <a:pt x="12764" y="6480"/>
                </a:lnTo>
                <a:lnTo>
                  <a:pt x="12764" y="8640"/>
                </a:lnTo>
                <a:lnTo>
                  <a:pt x="13745" y="8640"/>
                </a:lnTo>
                <a:lnTo>
                  <a:pt x="15709" y="10800"/>
                </a:lnTo>
                <a:lnTo>
                  <a:pt x="15709" y="12960"/>
                </a:lnTo>
                <a:lnTo>
                  <a:pt x="13745" y="12960"/>
                </a:lnTo>
                <a:lnTo>
                  <a:pt x="13745" y="14040"/>
                </a:lnTo>
                <a:lnTo>
                  <a:pt x="5891" y="14040"/>
                </a:lnTo>
                <a:lnTo>
                  <a:pt x="3927" y="12960"/>
                </a:lnTo>
                <a:lnTo>
                  <a:pt x="1964" y="12960"/>
                </a:lnTo>
                <a:lnTo>
                  <a:pt x="982" y="14040"/>
                </a:lnTo>
                <a:lnTo>
                  <a:pt x="0" y="14040"/>
                </a:lnTo>
                <a:lnTo>
                  <a:pt x="0" y="17280"/>
                </a:lnTo>
                <a:lnTo>
                  <a:pt x="982" y="18360"/>
                </a:lnTo>
                <a:lnTo>
                  <a:pt x="982" y="19440"/>
                </a:lnTo>
                <a:lnTo>
                  <a:pt x="1964" y="19440"/>
                </a:lnTo>
                <a:lnTo>
                  <a:pt x="1964" y="20520"/>
                </a:lnTo>
                <a:lnTo>
                  <a:pt x="9818" y="20520"/>
                </a:lnTo>
                <a:lnTo>
                  <a:pt x="18655" y="21600"/>
                </a:lnTo>
                <a:lnTo>
                  <a:pt x="20618" y="17280"/>
                </a:lnTo>
                <a:lnTo>
                  <a:pt x="20618" y="14040"/>
                </a:lnTo>
                <a:lnTo>
                  <a:pt x="21600" y="12960"/>
                </a:lnTo>
                <a:lnTo>
                  <a:pt x="21600" y="9720"/>
                </a:lnTo>
                <a:lnTo>
                  <a:pt x="20618" y="6480"/>
                </a:lnTo>
                <a:lnTo>
                  <a:pt x="20618" y="0"/>
                </a:lnTo>
                <a:lnTo>
                  <a:pt x="17673" y="0"/>
                </a:lnTo>
                <a:lnTo>
                  <a:pt x="16691" y="1080"/>
                </a:lnTo>
                <a:lnTo>
                  <a:pt x="15709" y="108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60" name="Freeform 464"/>
          <p:cNvSpPr/>
          <p:nvPr/>
        </p:nvSpPr>
        <p:spPr>
          <a:xfrm>
            <a:off x="4801761" y="4421246"/>
            <a:ext cx="76412" cy="57509"/>
          </a:xfrm>
          <a:custGeom>
            <a:avLst/>
            <a:gdLst/>
            <a:ahLst/>
            <a:cxnLst>
              <a:cxn ang="0">
                <a:pos x="wd2" y="hd2"/>
              </a:cxn>
              <a:cxn ang="5400000">
                <a:pos x="wd2" y="hd2"/>
              </a:cxn>
              <a:cxn ang="10800000">
                <a:pos x="wd2" y="hd2"/>
              </a:cxn>
              <a:cxn ang="16200000">
                <a:pos x="wd2" y="hd2"/>
              </a:cxn>
            </a:cxnLst>
            <a:rect l="0" t="0" r="r" b="b"/>
            <a:pathLst>
              <a:path w="21600" h="21600" extrusionOk="0">
                <a:moveTo>
                  <a:pt x="15709" y="1080"/>
                </a:moveTo>
                <a:lnTo>
                  <a:pt x="14727" y="2160"/>
                </a:lnTo>
                <a:lnTo>
                  <a:pt x="14727" y="3240"/>
                </a:lnTo>
                <a:lnTo>
                  <a:pt x="13745" y="4320"/>
                </a:lnTo>
                <a:lnTo>
                  <a:pt x="13745" y="5400"/>
                </a:lnTo>
                <a:lnTo>
                  <a:pt x="12764" y="6480"/>
                </a:lnTo>
                <a:lnTo>
                  <a:pt x="12764" y="8640"/>
                </a:lnTo>
                <a:lnTo>
                  <a:pt x="13745" y="8640"/>
                </a:lnTo>
                <a:lnTo>
                  <a:pt x="15709" y="10800"/>
                </a:lnTo>
                <a:lnTo>
                  <a:pt x="15709" y="12960"/>
                </a:lnTo>
                <a:lnTo>
                  <a:pt x="13745" y="12960"/>
                </a:lnTo>
                <a:lnTo>
                  <a:pt x="13745" y="14040"/>
                </a:lnTo>
                <a:lnTo>
                  <a:pt x="5891" y="14040"/>
                </a:lnTo>
                <a:lnTo>
                  <a:pt x="3927" y="12960"/>
                </a:lnTo>
                <a:lnTo>
                  <a:pt x="1964" y="12960"/>
                </a:lnTo>
                <a:lnTo>
                  <a:pt x="982" y="14040"/>
                </a:lnTo>
                <a:lnTo>
                  <a:pt x="0" y="14040"/>
                </a:lnTo>
                <a:lnTo>
                  <a:pt x="0" y="17280"/>
                </a:lnTo>
                <a:lnTo>
                  <a:pt x="982" y="18360"/>
                </a:lnTo>
                <a:lnTo>
                  <a:pt x="982" y="19440"/>
                </a:lnTo>
                <a:lnTo>
                  <a:pt x="1964" y="19440"/>
                </a:lnTo>
                <a:lnTo>
                  <a:pt x="1964" y="20520"/>
                </a:lnTo>
                <a:lnTo>
                  <a:pt x="9818" y="20520"/>
                </a:lnTo>
                <a:lnTo>
                  <a:pt x="18655" y="21600"/>
                </a:lnTo>
                <a:lnTo>
                  <a:pt x="20618" y="17280"/>
                </a:lnTo>
                <a:lnTo>
                  <a:pt x="20618" y="14040"/>
                </a:lnTo>
                <a:lnTo>
                  <a:pt x="21600" y="12960"/>
                </a:lnTo>
                <a:lnTo>
                  <a:pt x="21600" y="9720"/>
                </a:lnTo>
                <a:lnTo>
                  <a:pt x="20618" y="6480"/>
                </a:lnTo>
                <a:lnTo>
                  <a:pt x="20618" y="0"/>
                </a:lnTo>
                <a:lnTo>
                  <a:pt x="17673" y="0"/>
                </a:lnTo>
                <a:lnTo>
                  <a:pt x="16691" y="1080"/>
                </a:lnTo>
                <a:lnTo>
                  <a:pt x="15709" y="108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61" name="Freeform 465"/>
          <p:cNvSpPr/>
          <p:nvPr/>
        </p:nvSpPr>
        <p:spPr>
          <a:xfrm>
            <a:off x="5117827" y="4703036"/>
            <a:ext cx="111145" cy="181151"/>
          </a:xfrm>
          <a:custGeom>
            <a:avLst/>
            <a:gdLst/>
            <a:ahLst/>
            <a:cxnLst>
              <a:cxn ang="0">
                <a:pos x="wd2" y="hd2"/>
              </a:cxn>
              <a:cxn ang="5400000">
                <a:pos x="wd2" y="hd2"/>
              </a:cxn>
              <a:cxn ang="10800000">
                <a:pos x="wd2" y="hd2"/>
              </a:cxn>
              <a:cxn ang="16200000">
                <a:pos x="wd2" y="hd2"/>
              </a:cxn>
            </a:cxnLst>
            <a:rect l="0" t="0" r="r" b="b"/>
            <a:pathLst>
              <a:path w="21600" h="21600" extrusionOk="0">
                <a:moveTo>
                  <a:pt x="6075" y="0"/>
                </a:moveTo>
                <a:lnTo>
                  <a:pt x="6075" y="2743"/>
                </a:lnTo>
                <a:lnTo>
                  <a:pt x="4725" y="3429"/>
                </a:lnTo>
                <a:lnTo>
                  <a:pt x="4050" y="3429"/>
                </a:lnTo>
                <a:lnTo>
                  <a:pt x="4050" y="3771"/>
                </a:lnTo>
                <a:lnTo>
                  <a:pt x="3375" y="4114"/>
                </a:lnTo>
                <a:lnTo>
                  <a:pt x="3375" y="4800"/>
                </a:lnTo>
                <a:lnTo>
                  <a:pt x="2700" y="5143"/>
                </a:lnTo>
                <a:lnTo>
                  <a:pt x="1350" y="5486"/>
                </a:lnTo>
                <a:lnTo>
                  <a:pt x="675" y="5829"/>
                </a:lnTo>
                <a:lnTo>
                  <a:pt x="675" y="6171"/>
                </a:lnTo>
                <a:lnTo>
                  <a:pt x="0" y="6514"/>
                </a:lnTo>
                <a:lnTo>
                  <a:pt x="0" y="8914"/>
                </a:lnTo>
                <a:lnTo>
                  <a:pt x="2025" y="9943"/>
                </a:lnTo>
                <a:lnTo>
                  <a:pt x="2025" y="10286"/>
                </a:lnTo>
                <a:lnTo>
                  <a:pt x="2700" y="10629"/>
                </a:lnTo>
                <a:lnTo>
                  <a:pt x="2700" y="12000"/>
                </a:lnTo>
                <a:lnTo>
                  <a:pt x="4050" y="12343"/>
                </a:lnTo>
                <a:lnTo>
                  <a:pt x="5400" y="12343"/>
                </a:lnTo>
                <a:lnTo>
                  <a:pt x="6075" y="12686"/>
                </a:lnTo>
                <a:lnTo>
                  <a:pt x="6750" y="12686"/>
                </a:lnTo>
                <a:lnTo>
                  <a:pt x="6750" y="13371"/>
                </a:lnTo>
                <a:lnTo>
                  <a:pt x="7425" y="13714"/>
                </a:lnTo>
                <a:lnTo>
                  <a:pt x="7425" y="16114"/>
                </a:lnTo>
                <a:lnTo>
                  <a:pt x="6750" y="16457"/>
                </a:lnTo>
                <a:lnTo>
                  <a:pt x="6750" y="16800"/>
                </a:lnTo>
                <a:lnTo>
                  <a:pt x="6075" y="17143"/>
                </a:lnTo>
                <a:lnTo>
                  <a:pt x="6075" y="18171"/>
                </a:lnTo>
                <a:lnTo>
                  <a:pt x="6750" y="18514"/>
                </a:lnTo>
                <a:lnTo>
                  <a:pt x="6750" y="18857"/>
                </a:lnTo>
                <a:lnTo>
                  <a:pt x="8100" y="19543"/>
                </a:lnTo>
                <a:lnTo>
                  <a:pt x="8100" y="19886"/>
                </a:lnTo>
                <a:lnTo>
                  <a:pt x="8775" y="20229"/>
                </a:lnTo>
                <a:lnTo>
                  <a:pt x="9450" y="20914"/>
                </a:lnTo>
                <a:lnTo>
                  <a:pt x="10125" y="20914"/>
                </a:lnTo>
                <a:lnTo>
                  <a:pt x="10125" y="21257"/>
                </a:lnTo>
                <a:lnTo>
                  <a:pt x="10800" y="21257"/>
                </a:lnTo>
                <a:lnTo>
                  <a:pt x="11475" y="21600"/>
                </a:lnTo>
                <a:lnTo>
                  <a:pt x="12825" y="21600"/>
                </a:lnTo>
                <a:lnTo>
                  <a:pt x="13500" y="21257"/>
                </a:lnTo>
                <a:lnTo>
                  <a:pt x="14175" y="21257"/>
                </a:lnTo>
                <a:lnTo>
                  <a:pt x="14850" y="20914"/>
                </a:lnTo>
                <a:lnTo>
                  <a:pt x="14850" y="20571"/>
                </a:lnTo>
                <a:lnTo>
                  <a:pt x="15525" y="20229"/>
                </a:lnTo>
                <a:lnTo>
                  <a:pt x="16200" y="20229"/>
                </a:lnTo>
                <a:lnTo>
                  <a:pt x="16875" y="19886"/>
                </a:lnTo>
                <a:lnTo>
                  <a:pt x="17550" y="19886"/>
                </a:lnTo>
                <a:lnTo>
                  <a:pt x="18900" y="20229"/>
                </a:lnTo>
                <a:lnTo>
                  <a:pt x="19575" y="20229"/>
                </a:lnTo>
                <a:lnTo>
                  <a:pt x="20250" y="19543"/>
                </a:lnTo>
                <a:lnTo>
                  <a:pt x="20250" y="18857"/>
                </a:lnTo>
                <a:lnTo>
                  <a:pt x="20925" y="18171"/>
                </a:lnTo>
                <a:lnTo>
                  <a:pt x="20925" y="17486"/>
                </a:lnTo>
                <a:lnTo>
                  <a:pt x="20250" y="17143"/>
                </a:lnTo>
                <a:lnTo>
                  <a:pt x="20250" y="16457"/>
                </a:lnTo>
                <a:lnTo>
                  <a:pt x="19575" y="16114"/>
                </a:lnTo>
                <a:lnTo>
                  <a:pt x="18900" y="16114"/>
                </a:lnTo>
                <a:lnTo>
                  <a:pt x="18900" y="15771"/>
                </a:lnTo>
                <a:lnTo>
                  <a:pt x="18225" y="15771"/>
                </a:lnTo>
                <a:lnTo>
                  <a:pt x="16875" y="15086"/>
                </a:lnTo>
                <a:lnTo>
                  <a:pt x="16200" y="15086"/>
                </a:lnTo>
                <a:lnTo>
                  <a:pt x="15525" y="14743"/>
                </a:lnTo>
                <a:lnTo>
                  <a:pt x="15525" y="14057"/>
                </a:lnTo>
                <a:lnTo>
                  <a:pt x="14850" y="13714"/>
                </a:lnTo>
                <a:lnTo>
                  <a:pt x="14850" y="12343"/>
                </a:lnTo>
                <a:lnTo>
                  <a:pt x="16875" y="11314"/>
                </a:lnTo>
                <a:lnTo>
                  <a:pt x="19575" y="11314"/>
                </a:lnTo>
                <a:lnTo>
                  <a:pt x="20250" y="11657"/>
                </a:lnTo>
                <a:lnTo>
                  <a:pt x="20925" y="11657"/>
                </a:lnTo>
                <a:lnTo>
                  <a:pt x="20925" y="11314"/>
                </a:lnTo>
                <a:lnTo>
                  <a:pt x="21600" y="11314"/>
                </a:lnTo>
                <a:lnTo>
                  <a:pt x="21600" y="6857"/>
                </a:lnTo>
                <a:lnTo>
                  <a:pt x="20925" y="6514"/>
                </a:lnTo>
                <a:lnTo>
                  <a:pt x="20925" y="6171"/>
                </a:lnTo>
                <a:lnTo>
                  <a:pt x="18900" y="5143"/>
                </a:lnTo>
                <a:lnTo>
                  <a:pt x="14850" y="5143"/>
                </a:lnTo>
                <a:lnTo>
                  <a:pt x="14850" y="4800"/>
                </a:lnTo>
                <a:lnTo>
                  <a:pt x="14175" y="4457"/>
                </a:lnTo>
                <a:lnTo>
                  <a:pt x="14175" y="3771"/>
                </a:lnTo>
                <a:lnTo>
                  <a:pt x="14850" y="3429"/>
                </a:lnTo>
                <a:lnTo>
                  <a:pt x="14175" y="3086"/>
                </a:lnTo>
                <a:lnTo>
                  <a:pt x="14175" y="2743"/>
                </a:lnTo>
                <a:lnTo>
                  <a:pt x="12150" y="2743"/>
                </a:lnTo>
                <a:lnTo>
                  <a:pt x="11475" y="2400"/>
                </a:lnTo>
                <a:lnTo>
                  <a:pt x="10800" y="2400"/>
                </a:lnTo>
                <a:lnTo>
                  <a:pt x="10800" y="1371"/>
                </a:lnTo>
                <a:lnTo>
                  <a:pt x="10125" y="1029"/>
                </a:lnTo>
                <a:lnTo>
                  <a:pt x="10125" y="343"/>
                </a:lnTo>
                <a:lnTo>
                  <a:pt x="9450" y="343"/>
                </a:lnTo>
                <a:lnTo>
                  <a:pt x="8775" y="0"/>
                </a:lnTo>
                <a:lnTo>
                  <a:pt x="6075" y="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62" name="Freeform 466"/>
          <p:cNvSpPr/>
          <p:nvPr/>
        </p:nvSpPr>
        <p:spPr>
          <a:xfrm>
            <a:off x="5117827" y="4703036"/>
            <a:ext cx="111145" cy="181151"/>
          </a:xfrm>
          <a:custGeom>
            <a:avLst/>
            <a:gdLst/>
            <a:ahLst/>
            <a:cxnLst>
              <a:cxn ang="0">
                <a:pos x="wd2" y="hd2"/>
              </a:cxn>
              <a:cxn ang="5400000">
                <a:pos x="wd2" y="hd2"/>
              </a:cxn>
              <a:cxn ang="10800000">
                <a:pos x="wd2" y="hd2"/>
              </a:cxn>
              <a:cxn ang="16200000">
                <a:pos x="wd2" y="hd2"/>
              </a:cxn>
            </a:cxnLst>
            <a:rect l="0" t="0" r="r" b="b"/>
            <a:pathLst>
              <a:path w="21600" h="21600" extrusionOk="0">
                <a:moveTo>
                  <a:pt x="6075" y="0"/>
                </a:moveTo>
                <a:lnTo>
                  <a:pt x="6075" y="2743"/>
                </a:lnTo>
                <a:lnTo>
                  <a:pt x="4725" y="3429"/>
                </a:lnTo>
                <a:lnTo>
                  <a:pt x="4050" y="3429"/>
                </a:lnTo>
                <a:lnTo>
                  <a:pt x="4050" y="3771"/>
                </a:lnTo>
                <a:lnTo>
                  <a:pt x="3375" y="4114"/>
                </a:lnTo>
                <a:lnTo>
                  <a:pt x="3375" y="4800"/>
                </a:lnTo>
                <a:lnTo>
                  <a:pt x="2700" y="5143"/>
                </a:lnTo>
                <a:lnTo>
                  <a:pt x="1350" y="5486"/>
                </a:lnTo>
                <a:lnTo>
                  <a:pt x="675" y="5829"/>
                </a:lnTo>
                <a:lnTo>
                  <a:pt x="675" y="6171"/>
                </a:lnTo>
                <a:lnTo>
                  <a:pt x="0" y="6514"/>
                </a:lnTo>
                <a:lnTo>
                  <a:pt x="0" y="8914"/>
                </a:lnTo>
                <a:lnTo>
                  <a:pt x="2025" y="9943"/>
                </a:lnTo>
                <a:lnTo>
                  <a:pt x="2025" y="10286"/>
                </a:lnTo>
                <a:lnTo>
                  <a:pt x="2700" y="10629"/>
                </a:lnTo>
                <a:lnTo>
                  <a:pt x="2700" y="12000"/>
                </a:lnTo>
                <a:lnTo>
                  <a:pt x="4050" y="12343"/>
                </a:lnTo>
                <a:lnTo>
                  <a:pt x="5400" y="12343"/>
                </a:lnTo>
                <a:lnTo>
                  <a:pt x="6075" y="12686"/>
                </a:lnTo>
                <a:lnTo>
                  <a:pt x="6750" y="12686"/>
                </a:lnTo>
                <a:lnTo>
                  <a:pt x="6750" y="13371"/>
                </a:lnTo>
                <a:lnTo>
                  <a:pt x="7425" y="13714"/>
                </a:lnTo>
                <a:lnTo>
                  <a:pt x="7425" y="16114"/>
                </a:lnTo>
                <a:lnTo>
                  <a:pt x="6750" y="16457"/>
                </a:lnTo>
                <a:lnTo>
                  <a:pt x="6750" y="16800"/>
                </a:lnTo>
                <a:lnTo>
                  <a:pt x="6075" y="17143"/>
                </a:lnTo>
                <a:lnTo>
                  <a:pt x="6075" y="18171"/>
                </a:lnTo>
                <a:lnTo>
                  <a:pt x="6750" y="18514"/>
                </a:lnTo>
                <a:lnTo>
                  <a:pt x="6750" y="18857"/>
                </a:lnTo>
                <a:lnTo>
                  <a:pt x="8100" y="19543"/>
                </a:lnTo>
                <a:lnTo>
                  <a:pt x="8100" y="19886"/>
                </a:lnTo>
                <a:lnTo>
                  <a:pt x="8775" y="20229"/>
                </a:lnTo>
                <a:lnTo>
                  <a:pt x="9450" y="20914"/>
                </a:lnTo>
                <a:lnTo>
                  <a:pt x="10125" y="20914"/>
                </a:lnTo>
                <a:lnTo>
                  <a:pt x="10125" y="21257"/>
                </a:lnTo>
                <a:lnTo>
                  <a:pt x="10800" y="21257"/>
                </a:lnTo>
                <a:lnTo>
                  <a:pt x="11475" y="21600"/>
                </a:lnTo>
                <a:lnTo>
                  <a:pt x="12825" y="21600"/>
                </a:lnTo>
                <a:lnTo>
                  <a:pt x="13500" y="21257"/>
                </a:lnTo>
                <a:lnTo>
                  <a:pt x="14175" y="21257"/>
                </a:lnTo>
                <a:lnTo>
                  <a:pt x="14850" y="20914"/>
                </a:lnTo>
                <a:lnTo>
                  <a:pt x="14850" y="20571"/>
                </a:lnTo>
                <a:lnTo>
                  <a:pt x="15525" y="20229"/>
                </a:lnTo>
                <a:lnTo>
                  <a:pt x="16200" y="20229"/>
                </a:lnTo>
                <a:lnTo>
                  <a:pt x="16875" y="19886"/>
                </a:lnTo>
                <a:lnTo>
                  <a:pt x="17550" y="19886"/>
                </a:lnTo>
                <a:lnTo>
                  <a:pt x="18900" y="20229"/>
                </a:lnTo>
                <a:lnTo>
                  <a:pt x="19575" y="20229"/>
                </a:lnTo>
                <a:lnTo>
                  <a:pt x="20250" y="19543"/>
                </a:lnTo>
                <a:lnTo>
                  <a:pt x="20250" y="18857"/>
                </a:lnTo>
                <a:lnTo>
                  <a:pt x="20925" y="18171"/>
                </a:lnTo>
                <a:lnTo>
                  <a:pt x="20925" y="17486"/>
                </a:lnTo>
                <a:lnTo>
                  <a:pt x="20250" y="17143"/>
                </a:lnTo>
                <a:lnTo>
                  <a:pt x="20250" y="16457"/>
                </a:lnTo>
                <a:lnTo>
                  <a:pt x="19575" y="16114"/>
                </a:lnTo>
                <a:lnTo>
                  <a:pt x="18900" y="16114"/>
                </a:lnTo>
                <a:lnTo>
                  <a:pt x="18900" y="15771"/>
                </a:lnTo>
                <a:lnTo>
                  <a:pt x="18225" y="15771"/>
                </a:lnTo>
                <a:lnTo>
                  <a:pt x="16875" y="15086"/>
                </a:lnTo>
                <a:lnTo>
                  <a:pt x="16200" y="15086"/>
                </a:lnTo>
                <a:lnTo>
                  <a:pt x="15525" y="14743"/>
                </a:lnTo>
                <a:lnTo>
                  <a:pt x="15525" y="14057"/>
                </a:lnTo>
                <a:lnTo>
                  <a:pt x="14850" y="13714"/>
                </a:lnTo>
                <a:lnTo>
                  <a:pt x="14850" y="12343"/>
                </a:lnTo>
                <a:lnTo>
                  <a:pt x="16875" y="11314"/>
                </a:lnTo>
                <a:lnTo>
                  <a:pt x="19575" y="11314"/>
                </a:lnTo>
                <a:lnTo>
                  <a:pt x="20250" y="11657"/>
                </a:lnTo>
                <a:lnTo>
                  <a:pt x="20925" y="11657"/>
                </a:lnTo>
                <a:lnTo>
                  <a:pt x="20925" y="11314"/>
                </a:lnTo>
                <a:lnTo>
                  <a:pt x="21600" y="11314"/>
                </a:lnTo>
                <a:lnTo>
                  <a:pt x="21600" y="6857"/>
                </a:lnTo>
                <a:lnTo>
                  <a:pt x="20925" y="6514"/>
                </a:lnTo>
                <a:lnTo>
                  <a:pt x="20925" y="6171"/>
                </a:lnTo>
                <a:lnTo>
                  <a:pt x="18900" y="5143"/>
                </a:lnTo>
                <a:lnTo>
                  <a:pt x="14850" y="5143"/>
                </a:lnTo>
                <a:lnTo>
                  <a:pt x="14850" y="4800"/>
                </a:lnTo>
                <a:lnTo>
                  <a:pt x="14175" y="4457"/>
                </a:lnTo>
                <a:lnTo>
                  <a:pt x="14175" y="3771"/>
                </a:lnTo>
                <a:lnTo>
                  <a:pt x="14850" y="3429"/>
                </a:lnTo>
                <a:lnTo>
                  <a:pt x="14175" y="3086"/>
                </a:lnTo>
                <a:lnTo>
                  <a:pt x="14175" y="2743"/>
                </a:lnTo>
                <a:lnTo>
                  <a:pt x="12150" y="2743"/>
                </a:lnTo>
                <a:lnTo>
                  <a:pt x="11475" y="2400"/>
                </a:lnTo>
                <a:lnTo>
                  <a:pt x="10800" y="2400"/>
                </a:lnTo>
                <a:lnTo>
                  <a:pt x="10800" y="1371"/>
                </a:lnTo>
                <a:lnTo>
                  <a:pt x="10125" y="1029"/>
                </a:lnTo>
                <a:lnTo>
                  <a:pt x="10125" y="343"/>
                </a:lnTo>
                <a:lnTo>
                  <a:pt x="9450" y="343"/>
                </a:lnTo>
                <a:lnTo>
                  <a:pt x="8775" y="0"/>
                </a:lnTo>
                <a:lnTo>
                  <a:pt x="6075" y="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63" name="Freeform 467"/>
          <p:cNvSpPr/>
          <p:nvPr/>
        </p:nvSpPr>
        <p:spPr>
          <a:xfrm>
            <a:off x="4794817" y="4803676"/>
            <a:ext cx="1003763" cy="928759"/>
          </a:xfrm>
          <a:custGeom>
            <a:avLst/>
            <a:gdLst/>
            <a:ahLst/>
            <a:cxnLst>
              <a:cxn ang="0">
                <a:pos x="wd2" y="hd2"/>
              </a:cxn>
              <a:cxn ang="5400000">
                <a:pos x="wd2" y="hd2"/>
              </a:cxn>
              <a:cxn ang="10800000">
                <a:pos x="wd2" y="hd2"/>
              </a:cxn>
              <a:cxn ang="16200000">
                <a:pos x="wd2" y="hd2"/>
              </a:cxn>
            </a:cxnLst>
            <a:rect l="0" t="0" r="r" b="b"/>
            <a:pathLst>
              <a:path w="21600" h="21600" extrusionOk="0">
                <a:moveTo>
                  <a:pt x="3363" y="1337"/>
                </a:moveTo>
                <a:lnTo>
                  <a:pt x="3289" y="1337"/>
                </a:lnTo>
                <a:lnTo>
                  <a:pt x="2990" y="1404"/>
                </a:lnTo>
                <a:lnTo>
                  <a:pt x="2541" y="1605"/>
                </a:lnTo>
                <a:lnTo>
                  <a:pt x="2466" y="1605"/>
                </a:lnTo>
                <a:lnTo>
                  <a:pt x="2317" y="1739"/>
                </a:lnTo>
                <a:lnTo>
                  <a:pt x="2317" y="1806"/>
                </a:lnTo>
                <a:lnTo>
                  <a:pt x="2242" y="1806"/>
                </a:lnTo>
                <a:lnTo>
                  <a:pt x="2242" y="2006"/>
                </a:lnTo>
                <a:lnTo>
                  <a:pt x="2317" y="2073"/>
                </a:lnTo>
                <a:lnTo>
                  <a:pt x="2392" y="2073"/>
                </a:lnTo>
                <a:lnTo>
                  <a:pt x="2392" y="2140"/>
                </a:lnTo>
                <a:lnTo>
                  <a:pt x="2466" y="2140"/>
                </a:lnTo>
                <a:lnTo>
                  <a:pt x="2466" y="2274"/>
                </a:lnTo>
                <a:lnTo>
                  <a:pt x="2392" y="2274"/>
                </a:lnTo>
                <a:lnTo>
                  <a:pt x="2242" y="2341"/>
                </a:lnTo>
                <a:lnTo>
                  <a:pt x="2242" y="2407"/>
                </a:lnTo>
                <a:lnTo>
                  <a:pt x="2167" y="2407"/>
                </a:lnTo>
                <a:lnTo>
                  <a:pt x="2167" y="2742"/>
                </a:lnTo>
                <a:lnTo>
                  <a:pt x="2242" y="2876"/>
                </a:lnTo>
                <a:lnTo>
                  <a:pt x="2317" y="3143"/>
                </a:lnTo>
                <a:lnTo>
                  <a:pt x="2317" y="3344"/>
                </a:lnTo>
                <a:lnTo>
                  <a:pt x="2392" y="3477"/>
                </a:lnTo>
                <a:lnTo>
                  <a:pt x="2392" y="3745"/>
                </a:lnTo>
                <a:lnTo>
                  <a:pt x="2317" y="3745"/>
                </a:lnTo>
                <a:lnTo>
                  <a:pt x="2317" y="3812"/>
                </a:lnTo>
                <a:lnTo>
                  <a:pt x="1794" y="3812"/>
                </a:lnTo>
                <a:lnTo>
                  <a:pt x="1869" y="3879"/>
                </a:lnTo>
                <a:lnTo>
                  <a:pt x="1943" y="4079"/>
                </a:lnTo>
                <a:lnTo>
                  <a:pt x="2018" y="4146"/>
                </a:lnTo>
                <a:lnTo>
                  <a:pt x="2167" y="4414"/>
                </a:lnTo>
                <a:lnTo>
                  <a:pt x="2167" y="4614"/>
                </a:lnTo>
                <a:lnTo>
                  <a:pt x="2093" y="4681"/>
                </a:lnTo>
                <a:lnTo>
                  <a:pt x="2093" y="4815"/>
                </a:lnTo>
                <a:lnTo>
                  <a:pt x="2018" y="4882"/>
                </a:lnTo>
                <a:lnTo>
                  <a:pt x="2018" y="4949"/>
                </a:lnTo>
                <a:lnTo>
                  <a:pt x="1943" y="4949"/>
                </a:lnTo>
                <a:lnTo>
                  <a:pt x="1869" y="5015"/>
                </a:lnTo>
                <a:lnTo>
                  <a:pt x="1794" y="5015"/>
                </a:lnTo>
                <a:lnTo>
                  <a:pt x="1794" y="5082"/>
                </a:lnTo>
                <a:lnTo>
                  <a:pt x="1644" y="5082"/>
                </a:lnTo>
                <a:lnTo>
                  <a:pt x="1570" y="5149"/>
                </a:lnTo>
                <a:lnTo>
                  <a:pt x="1495" y="5082"/>
                </a:lnTo>
                <a:lnTo>
                  <a:pt x="1345" y="5082"/>
                </a:lnTo>
                <a:lnTo>
                  <a:pt x="1271" y="5015"/>
                </a:lnTo>
                <a:lnTo>
                  <a:pt x="972" y="5015"/>
                </a:lnTo>
                <a:lnTo>
                  <a:pt x="972" y="5082"/>
                </a:lnTo>
                <a:lnTo>
                  <a:pt x="897" y="5082"/>
                </a:lnTo>
                <a:lnTo>
                  <a:pt x="673" y="5283"/>
                </a:lnTo>
                <a:lnTo>
                  <a:pt x="673" y="5417"/>
                </a:lnTo>
                <a:lnTo>
                  <a:pt x="598" y="5484"/>
                </a:lnTo>
                <a:lnTo>
                  <a:pt x="598" y="5751"/>
                </a:lnTo>
                <a:lnTo>
                  <a:pt x="673" y="5885"/>
                </a:lnTo>
                <a:lnTo>
                  <a:pt x="673" y="6085"/>
                </a:lnTo>
                <a:lnTo>
                  <a:pt x="598" y="6085"/>
                </a:lnTo>
                <a:lnTo>
                  <a:pt x="598" y="6152"/>
                </a:lnTo>
                <a:lnTo>
                  <a:pt x="523" y="6152"/>
                </a:lnTo>
                <a:lnTo>
                  <a:pt x="448" y="6219"/>
                </a:lnTo>
                <a:lnTo>
                  <a:pt x="374" y="6219"/>
                </a:lnTo>
                <a:lnTo>
                  <a:pt x="299" y="6286"/>
                </a:lnTo>
                <a:lnTo>
                  <a:pt x="149" y="6286"/>
                </a:lnTo>
                <a:lnTo>
                  <a:pt x="149" y="6353"/>
                </a:lnTo>
                <a:lnTo>
                  <a:pt x="75" y="6353"/>
                </a:lnTo>
                <a:lnTo>
                  <a:pt x="75" y="6487"/>
                </a:lnTo>
                <a:lnTo>
                  <a:pt x="0" y="6554"/>
                </a:lnTo>
                <a:lnTo>
                  <a:pt x="0" y="6888"/>
                </a:lnTo>
                <a:lnTo>
                  <a:pt x="75" y="6955"/>
                </a:lnTo>
                <a:lnTo>
                  <a:pt x="75" y="7022"/>
                </a:lnTo>
                <a:lnTo>
                  <a:pt x="149" y="7089"/>
                </a:lnTo>
                <a:lnTo>
                  <a:pt x="149" y="7155"/>
                </a:lnTo>
                <a:lnTo>
                  <a:pt x="224" y="7155"/>
                </a:lnTo>
                <a:lnTo>
                  <a:pt x="448" y="7356"/>
                </a:lnTo>
                <a:lnTo>
                  <a:pt x="523" y="7356"/>
                </a:lnTo>
                <a:lnTo>
                  <a:pt x="523" y="7490"/>
                </a:lnTo>
                <a:lnTo>
                  <a:pt x="598" y="7557"/>
                </a:lnTo>
                <a:lnTo>
                  <a:pt x="598" y="7690"/>
                </a:lnTo>
                <a:lnTo>
                  <a:pt x="673" y="7757"/>
                </a:lnTo>
                <a:lnTo>
                  <a:pt x="1046" y="7757"/>
                </a:lnTo>
                <a:lnTo>
                  <a:pt x="1046" y="8025"/>
                </a:lnTo>
                <a:lnTo>
                  <a:pt x="1121" y="8025"/>
                </a:lnTo>
                <a:lnTo>
                  <a:pt x="1121" y="8092"/>
                </a:lnTo>
                <a:lnTo>
                  <a:pt x="1271" y="8092"/>
                </a:lnTo>
                <a:lnTo>
                  <a:pt x="1345" y="8159"/>
                </a:lnTo>
                <a:lnTo>
                  <a:pt x="1570" y="8159"/>
                </a:lnTo>
                <a:lnTo>
                  <a:pt x="1644" y="8092"/>
                </a:lnTo>
                <a:lnTo>
                  <a:pt x="1719" y="8092"/>
                </a:lnTo>
                <a:lnTo>
                  <a:pt x="1794" y="7958"/>
                </a:lnTo>
                <a:lnTo>
                  <a:pt x="1869" y="7958"/>
                </a:lnTo>
                <a:lnTo>
                  <a:pt x="1943" y="7891"/>
                </a:lnTo>
                <a:lnTo>
                  <a:pt x="2018" y="7891"/>
                </a:lnTo>
                <a:lnTo>
                  <a:pt x="2093" y="7958"/>
                </a:lnTo>
                <a:lnTo>
                  <a:pt x="2093" y="8092"/>
                </a:lnTo>
                <a:lnTo>
                  <a:pt x="2167" y="8159"/>
                </a:lnTo>
                <a:lnTo>
                  <a:pt x="2167" y="8493"/>
                </a:lnTo>
                <a:lnTo>
                  <a:pt x="2242" y="8493"/>
                </a:lnTo>
                <a:lnTo>
                  <a:pt x="2242" y="8560"/>
                </a:lnTo>
                <a:lnTo>
                  <a:pt x="2317" y="8627"/>
                </a:lnTo>
                <a:lnTo>
                  <a:pt x="2392" y="8627"/>
                </a:lnTo>
                <a:lnTo>
                  <a:pt x="2466" y="8693"/>
                </a:lnTo>
                <a:lnTo>
                  <a:pt x="2616" y="8693"/>
                </a:lnTo>
                <a:lnTo>
                  <a:pt x="2691" y="8760"/>
                </a:lnTo>
                <a:lnTo>
                  <a:pt x="3289" y="8760"/>
                </a:lnTo>
                <a:lnTo>
                  <a:pt x="3438" y="8627"/>
                </a:lnTo>
                <a:lnTo>
                  <a:pt x="3513" y="8627"/>
                </a:lnTo>
                <a:lnTo>
                  <a:pt x="3513" y="8560"/>
                </a:lnTo>
                <a:lnTo>
                  <a:pt x="3588" y="8560"/>
                </a:lnTo>
                <a:lnTo>
                  <a:pt x="3588" y="8493"/>
                </a:lnTo>
                <a:lnTo>
                  <a:pt x="3662" y="8493"/>
                </a:lnTo>
                <a:lnTo>
                  <a:pt x="3662" y="8359"/>
                </a:lnTo>
                <a:lnTo>
                  <a:pt x="3737" y="8359"/>
                </a:lnTo>
                <a:lnTo>
                  <a:pt x="3737" y="8292"/>
                </a:lnTo>
                <a:lnTo>
                  <a:pt x="3961" y="8292"/>
                </a:lnTo>
                <a:lnTo>
                  <a:pt x="4036" y="8359"/>
                </a:lnTo>
                <a:lnTo>
                  <a:pt x="4036" y="8292"/>
                </a:lnTo>
                <a:lnTo>
                  <a:pt x="4111" y="8225"/>
                </a:lnTo>
                <a:lnTo>
                  <a:pt x="4111" y="7958"/>
                </a:lnTo>
                <a:lnTo>
                  <a:pt x="4185" y="7958"/>
                </a:lnTo>
                <a:lnTo>
                  <a:pt x="4185" y="7891"/>
                </a:lnTo>
                <a:lnTo>
                  <a:pt x="4484" y="7891"/>
                </a:lnTo>
                <a:lnTo>
                  <a:pt x="4559" y="7958"/>
                </a:lnTo>
                <a:lnTo>
                  <a:pt x="4783" y="7958"/>
                </a:lnTo>
                <a:lnTo>
                  <a:pt x="4783" y="8025"/>
                </a:lnTo>
                <a:lnTo>
                  <a:pt x="4858" y="8025"/>
                </a:lnTo>
                <a:lnTo>
                  <a:pt x="4858" y="8159"/>
                </a:lnTo>
                <a:lnTo>
                  <a:pt x="4933" y="8225"/>
                </a:lnTo>
                <a:lnTo>
                  <a:pt x="4933" y="9095"/>
                </a:lnTo>
                <a:lnTo>
                  <a:pt x="5008" y="9228"/>
                </a:lnTo>
                <a:lnTo>
                  <a:pt x="5082" y="9295"/>
                </a:lnTo>
                <a:lnTo>
                  <a:pt x="5082" y="9362"/>
                </a:lnTo>
                <a:lnTo>
                  <a:pt x="5157" y="9496"/>
                </a:lnTo>
                <a:lnTo>
                  <a:pt x="5232" y="9563"/>
                </a:lnTo>
                <a:lnTo>
                  <a:pt x="6129" y="9563"/>
                </a:lnTo>
                <a:lnTo>
                  <a:pt x="6129" y="9697"/>
                </a:lnTo>
                <a:lnTo>
                  <a:pt x="6502" y="9697"/>
                </a:lnTo>
                <a:lnTo>
                  <a:pt x="6502" y="9763"/>
                </a:lnTo>
                <a:lnTo>
                  <a:pt x="6577" y="9763"/>
                </a:lnTo>
                <a:lnTo>
                  <a:pt x="6577" y="10031"/>
                </a:lnTo>
                <a:lnTo>
                  <a:pt x="6652" y="10031"/>
                </a:lnTo>
                <a:lnTo>
                  <a:pt x="6652" y="10098"/>
                </a:lnTo>
                <a:lnTo>
                  <a:pt x="7325" y="10098"/>
                </a:lnTo>
                <a:lnTo>
                  <a:pt x="7325" y="10165"/>
                </a:lnTo>
                <a:lnTo>
                  <a:pt x="7474" y="10165"/>
                </a:lnTo>
                <a:lnTo>
                  <a:pt x="7474" y="10633"/>
                </a:lnTo>
                <a:lnTo>
                  <a:pt x="7549" y="10633"/>
                </a:lnTo>
                <a:lnTo>
                  <a:pt x="7549" y="10700"/>
                </a:lnTo>
                <a:lnTo>
                  <a:pt x="7773" y="10700"/>
                </a:lnTo>
                <a:lnTo>
                  <a:pt x="7773" y="10767"/>
                </a:lnTo>
                <a:lnTo>
                  <a:pt x="7698" y="10767"/>
                </a:lnTo>
                <a:lnTo>
                  <a:pt x="7624" y="10833"/>
                </a:lnTo>
                <a:lnTo>
                  <a:pt x="7549" y="10833"/>
                </a:lnTo>
                <a:lnTo>
                  <a:pt x="7549" y="10900"/>
                </a:lnTo>
                <a:lnTo>
                  <a:pt x="7474" y="10967"/>
                </a:lnTo>
                <a:lnTo>
                  <a:pt x="7474" y="11435"/>
                </a:lnTo>
                <a:lnTo>
                  <a:pt x="7549" y="11502"/>
                </a:lnTo>
                <a:lnTo>
                  <a:pt x="7549" y="11569"/>
                </a:lnTo>
                <a:lnTo>
                  <a:pt x="7624" y="11569"/>
                </a:lnTo>
                <a:lnTo>
                  <a:pt x="7698" y="11636"/>
                </a:lnTo>
                <a:lnTo>
                  <a:pt x="7773" y="11636"/>
                </a:lnTo>
                <a:lnTo>
                  <a:pt x="7773" y="11703"/>
                </a:lnTo>
                <a:lnTo>
                  <a:pt x="7922" y="11837"/>
                </a:lnTo>
                <a:lnTo>
                  <a:pt x="8072" y="11837"/>
                </a:lnTo>
                <a:lnTo>
                  <a:pt x="8147" y="11770"/>
                </a:lnTo>
                <a:lnTo>
                  <a:pt x="8670" y="11770"/>
                </a:lnTo>
                <a:lnTo>
                  <a:pt x="8670" y="12171"/>
                </a:lnTo>
                <a:lnTo>
                  <a:pt x="8969" y="12171"/>
                </a:lnTo>
                <a:lnTo>
                  <a:pt x="8969" y="12238"/>
                </a:lnTo>
                <a:lnTo>
                  <a:pt x="9044" y="12238"/>
                </a:lnTo>
                <a:lnTo>
                  <a:pt x="9044" y="12572"/>
                </a:lnTo>
                <a:lnTo>
                  <a:pt x="9118" y="12639"/>
                </a:lnTo>
                <a:lnTo>
                  <a:pt x="9193" y="12639"/>
                </a:lnTo>
                <a:lnTo>
                  <a:pt x="9268" y="12706"/>
                </a:lnTo>
                <a:lnTo>
                  <a:pt x="9268" y="13174"/>
                </a:lnTo>
                <a:lnTo>
                  <a:pt x="9193" y="13241"/>
                </a:lnTo>
                <a:lnTo>
                  <a:pt x="9193" y="13375"/>
                </a:lnTo>
                <a:lnTo>
                  <a:pt x="9118" y="13508"/>
                </a:lnTo>
                <a:lnTo>
                  <a:pt x="8969" y="13642"/>
                </a:lnTo>
                <a:lnTo>
                  <a:pt x="8819" y="13642"/>
                </a:lnTo>
                <a:lnTo>
                  <a:pt x="8670" y="13709"/>
                </a:lnTo>
                <a:lnTo>
                  <a:pt x="8670" y="13843"/>
                </a:lnTo>
                <a:lnTo>
                  <a:pt x="8745" y="13910"/>
                </a:lnTo>
                <a:lnTo>
                  <a:pt x="8745" y="14043"/>
                </a:lnTo>
                <a:lnTo>
                  <a:pt x="8819" y="14043"/>
                </a:lnTo>
                <a:lnTo>
                  <a:pt x="8819" y="14110"/>
                </a:lnTo>
                <a:lnTo>
                  <a:pt x="9044" y="14110"/>
                </a:lnTo>
                <a:lnTo>
                  <a:pt x="9118" y="14177"/>
                </a:lnTo>
                <a:lnTo>
                  <a:pt x="9118" y="14244"/>
                </a:lnTo>
                <a:lnTo>
                  <a:pt x="9193" y="14244"/>
                </a:lnTo>
                <a:lnTo>
                  <a:pt x="9193" y="14311"/>
                </a:lnTo>
                <a:lnTo>
                  <a:pt x="9118" y="14378"/>
                </a:lnTo>
                <a:lnTo>
                  <a:pt x="9118" y="14511"/>
                </a:lnTo>
                <a:lnTo>
                  <a:pt x="9193" y="14578"/>
                </a:lnTo>
                <a:lnTo>
                  <a:pt x="9193" y="14645"/>
                </a:lnTo>
                <a:lnTo>
                  <a:pt x="9642" y="14645"/>
                </a:lnTo>
                <a:lnTo>
                  <a:pt x="9642" y="14712"/>
                </a:lnTo>
                <a:lnTo>
                  <a:pt x="9716" y="14712"/>
                </a:lnTo>
                <a:lnTo>
                  <a:pt x="9716" y="14779"/>
                </a:lnTo>
                <a:lnTo>
                  <a:pt x="9791" y="14846"/>
                </a:lnTo>
                <a:lnTo>
                  <a:pt x="9791" y="14913"/>
                </a:lnTo>
                <a:lnTo>
                  <a:pt x="9866" y="14980"/>
                </a:lnTo>
                <a:lnTo>
                  <a:pt x="9940" y="14980"/>
                </a:lnTo>
                <a:lnTo>
                  <a:pt x="10015" y="15046"/>
                </a:lnTo>
                <a:lnTo>
                  <a:pt x="10613" y="15046"/>
                </a:lnTo>
                <a:lnTo>
                  <a:pt x="10613" y="15113"/>
                </a:lnTo>
                <a:lnTo>
                  <a:pt x="10688" y="15113"/>
                </a:lnTo>
                <a:lnTo>
                  <a:pt x="10688" y="15247"/>
                </a:lnTo>
                <a:lnTo>
                  <a:pt x="10613" y="15314"/>
                </a:lnTo>
                <a:lnTo>
                  <a:pt x="10613" y="15581"/>
                </a:lnTo>
                <a:lnTo>
                  <a:pt x="10688" y="15648"/>
                </a:lnTo>
                <a:lnTo>
                  <a:pt x="11136" y="15648"/>
                </a:lnTo>
                <a:lnTo>
                  <a:pt x="11136" y="15715"/>
                </a:lnTo>
                <a:lnTo>
                  <a:pt x="11211" y="15715"/>
                </a:lnTo>
                <a:lnTo>
                  <a:pt x="11211" y="15983"/>
                </a:lnTo>
                <a:lnTo>
                  <a:pt x="11286" y="16116"/>
                </a:lnTo>
                <a:lnTo>
                  <a:pt x="11211" y="16250"/>
                </a:lnTo>
                <a:lnTo>
                  <a:pt x="11211" y="16852"/>
                </a:lnTo>
                <a:lnTo>
                  <a:pt x="11286" y="16919"/>
                </a:lnTo>
                <a:lnTo>
                  <a:pt x="11286" y="17387"/>
                </a:lnTo>
                <a:lnTo>
                  <a:pt x="11361" y="17454"/>
                </a:lnTo>
                <a:lnTo>
                  <a:pt x="11361" y="17588"/>
                </a:lnTo>
                <a:lnTo>
                  <a:pt x="11734" y="17588"/>
                </a:lnTo>
                <a:lnTo>
                  <a:pt x="11734" y="17989"/>
                </a:lnTo>
                <a:lnTo>
                  <a:pt x="11286" y="17989"/>
                </a:lnTo>
                <a:lnTo>
                  <a:pt x="11286" y="18056"/>
                </a:lnTo>
                <a:lnTo>
                  <a:pt x="11211" y="18056"/>
                </a:lnTo>
                <a:lnTo>
                  <a:pt x="11211" y="18123"/>
                </a:lnTo>
                <a:lnTo>
                  <a:pt x="11062" y="18256"/>
                </a:lnTo>
                <a:lnTo>
                  <a:pt x="11062" y="18323"/>
                </a:lnTo>
                <a:lnTo>
                  <a:pt x="10987" y="18323"/>
                </a:lnTo>
                <a:lnTo>
                  <a:pt x="10987" y="18390"/>
                </a:lnTo>
                <a:lnTo>
                  <a:pt x="10837" y="18390"/>
                </a:lnTo>
                <a:lnTo>
                  <a:pt x="10763" y="18457"/>
                </a:lnTo>
                <a:lnTo>
                  <a:pt x="10688" y="18457"/>
                </a:lnTo>
                <a:lnTo>
                  <a:pt x="10688" y="18524"/>
                </a:lnTo>
                <a:lnTo>
                  <a:pt x="10613" y="18591"/>
                </a:lnTo>
                <a:lnTo>
                  <a:pt x="10538" y="18724"/>
                </a:lnTo>
                <a:lnTo>
                  <a:pt x="10314" y="18925"/>
                </a:lnTo>
                <a:lnTo>
                  <a:pt x="10239" y="19059"/>
                </a:lnTo>
                <a:lnTo>
                  <a:pt x="10090" y="19193"/>
                </a:lnTo>
                <a:lnTo>
                  <a:pt x="9940" y="19460"/>
                </a:lnTo>
                <a:lnTo>
                  <a:pt x="10015" y="19594"/>
                </a:lnTo>
                <a:lnTo>
                  <a:pt x="10090" y="19661"/>
                </a:lnTo>
                <a:lnTo>
                  <a:pt x="10165" y="19661"/>
                </a:lnTo>
                <a:lnTo>
                  <a:pt x="10165" y="19728"/>
                </a:lnTo>
                <a:lnTo>
                  <a:pt x="10239" y="19728"/>
                </a:lnTo>
                <a:lnTo>
                  <a:pt x="10239" y="19794"/>
                </a:lnTo>
                <a:lnTo>
                  <a:pt x="10389" y="19794"/>
                </a:lnTo>
                <a:lnTo>
                  <a:pt x="10538" y="19861"/>
                </a:lnTo>
                <a:lnTo>
                  <a:pt x="10613" y="19861"/>
                </a:lnTo>
                <a:lnTo>
                  <a:pt x="10688" y="19928"/>
                </a:lnTo>
                <a:lnTo>
                  <a:pt x="10987" y="20062"/>
                </a:lnTo>
                <a:lnTo>
                  <a:pt x="11734" y="20731"/>
                </a:lnTo>
                <a:lnTo>
                  <a:pt x="11809" y="20864"/>
                </a:lnTo>
                <a:lnTo>
                  <a:pt x="11884" y="20931"/>
                </a:lnTo>
                <a:lnTo>
                  <a:pt x="11958" y="21065"/>
                </a:lnTo>
                <a:lnTo>
                  <a:pt x="12108" y="21199"/>
                </a:lnTo>
                <a:lnTo>
                  <a:pt x="12108" y="21466"/>
                </a:lnTo>
                <a:lnTo>
                  <a:pt x="12183" y="21600"/>
                </a:lnTo>
                <a:lnTo>
                  <a:pt x="12407" y="21399"/>
                </a:lnTo>
                <a:lnTo>
                  <a:pt x="12407" y="21333"/>
                </a:lnTo>
                <a:lnTo>
                  <a:pt x="12482" y="21266"/>
                </a:lnTo>
                <a:lnTo>
                  <a:pt x="12482" y="21199"/>
                </a:lnTo>
                <a:lnTo>
                  <a:pt x="12556" y="21132"/>
                </a:lnTo>
                <a:lnTo>
                  <a:pt x="12556" y="20931"/>
                </a:lnTo>
                <a:lnTo>
                  <a:pt x="12482" y="20798"/>
                </a:lnTo>
                <a:lnTo>
                  <a:pt x="12482" y="20731"/>
                </a:lnTo>
                <a:lnTo>
                  <a:pt x="12556" y="20664"/>
                </a:lnTo>
                <a:lnTo>
                  <a:pt x="12556" y="20463"/>
                </a:lnTo>
                <a:lnTo>
                  <a:pt x="12631" y="20329"/>
                </a:lnTo>
                <a:lnTo>
                  <a:pt x="12631" y="19594"/>
                </a:lnTo>
                <a:lnTo>
                  <a:pt x="12855" y="19594"/>
                </a:lnTo>
                <a:lnTo>
                  <a:pt x="13005" y="19728"/>
                </a:lnTo>
                <a:lnTo>
                  <a:pt x="13005" y="19995"/>
                </a:lnTo>
                <a:lnTo>
                  <a:pt x="12930" y="20062"/>
                </a:lnTo>
                <a:lnTo>
                  <a:pt x="12930" y="20129"/>
                </a:lnTo>
                <a:lnTo>
                  <a:pt x="12781" y="20263"/>
                </a:lnTo>
                <a:lnTo>
                  <a:pt x="12781" y="20329"/>
                </a:lnTo>
                <a:lnTo>
                  <a:pt x="12855" y="20329"/>
                </a:lnTo>
                <a:lnTo>
                  <a:pt x="12855" y="20396"/>
                </a:lnTo>
                <a:lnTo>
                  <a:pt x="12930" y="20396"/>
                </a:lnTo>
                <a:lnTo>
                  <a:pt x="13005" y="20329"/>
                </a:lnTo>
                <a:lnTo>
                  <a:pt x="13080" y="20329"/>
                </a:lnTo>
                <a:lnTo>
                  <a:pt x="13154" y="20263"/>
                </a:lnTo>
                <a:lnTo>
                  <a:pt x="13229" y="20263"/>
                </a:lnTo>
                <a:lnTo>
                  <a:pt x="13229" y="20196"/>
                </a:lnTo>
                <a:lnTo>
                  <a:pt x="13304" y="20196"/>
                </a:lnTo>
                <a:lnTo>
                  <a:pt x="13304" y="20062"/>
                </a:lnTo>
                <a:lnTo>
                  <a:pt x="13379" y="19995"/>
                </a:lnTo>
                <a:lnTo>
                  <a:pt x="13379" y="19728"/>
                </a:lnTo>
                <a:lnTo>
                  <a:pt x="13453" y="19728"/>
                </a:lnTo>
                <a:lnTo>
                  <a:pt x="13453" y="19661"/>
                </a:lnTo>
                <a:lnTo>
                  <a:pt x="13603" y="19661"/>
                </a:lnTo>
                <a:lnTo>
                  <a:pt x="13603" y="19594"/>
                </a:lnTo>
                <a:lnTo>
                  <a:pt x="13678" y="19594"/>
                </a:lnTo>
                <a:lnTo>
                  <a:pt x="13752" y="19527"/>
                </a:lnTo>
                <a:lnTo>
                  <a:pt x="13752" y="19393"/>
                </a:lnTo>
                <a:lnTo>
                  <a:pt x="13678" y="19259"/>
                </a:lnTo>
                <a:lnTo>
                  <a:pt x="13678" y="19059"/>
                </a:lnTo>
                <a:lnTo>
                  <a:pt x="13603" y="18992"/>
                </a:lnTo>
                <a:lnTo>
                  <a:pt x="13603" y="18858"/>
                </a:lnTo>
                <a:lnTo>
                  <a:pt x="13678" y="18858"/>
                </a:lnTo>
                <a:lnTo>
                  <a:pt x="13678" y="18791"/>
                </a:lnTo>
                <a:lnTo>
                  <a:pt x="13752" y="18791"/>
                </a:lnTo>
                <a:lnTo>
                  <a:pt x="13752" y="18724"/>
                </a:lnTo>
                <a:lnTo>
                  <a:pt x="13827" y="18724"/>
                </a:lnTo>
                <a:lnTo>
                  <a:pt x="13976" y="18658"/>
                </a:lnTo>
                <a:lnTo>
                  <a:pt x="14051" y="18658"/>
                </a:lnTo>
                <a:lnTo>
                  <a:pt x="14126" y="18591"/>
                </a:lnTo>
                <a:lnTo>
                  <a:pt x="14201" y="18591"/>
                </a:lnTo>
                <a:lnTo>
                  <a:pt x="14201" y="18524"/>
                </a:lnTo>
                <a:lnTo>
                  <a:pt x="14275" y="18524"/>
                </a:lnTo>
                <a:lnTo>
                  <a:pt x="14275" y="18457"/>
                </a:lnTo>
                <a:lnTo>
                  <a:pt x="14350" y="18390"/>
                </a:lnTo>
                <a:lnTo>
                  <a:pt x="14350" y="18056"/>
                </a:lnTo>
                <a:lnTo>
                  <a:pt x="14425" y="17989"/>
                </a:lnTo>
                <a:lnTo>
                  <a:pt x="14425" y="16919"/>
                </a:lnTo>
                <a:lnTo>
                  <a:pt x="14500" y="16785"/>
                </a:lnTo>
                <a:lnTo>
                  <a:pt x="14500" y="16651"/>
                </a:lnTo>
                <a:lnTo>
                  <a:pt x="14574" y="16585"/>
                </a:lnTo>
                <a:lnTo>
                  <a:pt x="14574" y="16518"/>
                </a:lnTo>
                <a:lnTo>
                  <a:pt x="14649" y="16518"/>
                </a:lnTo>
                <a:lnTo>
                  <a:pt x="14649" y="16451"/>
                </a:lnTo>
                <a:lnTo>
                  <a:pt x="14799" y="16451"/>
                </a:lnTo>
                <a:lnTo>
                  <a:pt x="14873" y="16384"/>
                </a:lnTo>
                <a:lnTo>
                  <a:pt x="15023" y="16384"/>
                </a:lnTo>
                <a:lnTo>
                  <a:pt x="15023" y="16317"/>
                </a:lnTo>
                <a:lnTo>
                  <a:pt x="15098" y="16317"/>
                </a:lnTo>
                <a:lnTo>
                  <a:pt x="15098" y="16183"/>
                </a:lnTo>
                <a:lnTo>
                  <a:pt x="15172" y="16116"/>
                </a:lnTo>
                <a:lnTo>
                  <a:pt x="15172" y="16050"/>
                </a:lnTo>
                <a:lnTo>
                  <a:pt x="15247" y="16050"/>
                </a:lnTo>
                <a:lnTo>
                  <a:pt x="15247" y="15983"/>
                </a:lnTo>
                <a:lnTo>
                  <a:pt x="15322" y="15983"/>
                </a:lnTo>
                <a:lnTo>
                  <a:pt x="15471" y="15849"/>
                </a:lnTo>
                <a:lnTo>
                  <a:pt x="15621" y="15782"/>
                </a:lnTo>
                <a:lnTo>
                  <a:pt x="15770" y="15648"/>
                </a:lnTo>
                <a:lnTo>
                  <a:pt x="15920" y="15581"/>
                </a:lnTo>
                <a:lnTo>
                  <a:pt x="15994" y="15581"/>
                </a:lnTo>
                <a:lnTo>
                  <a:pt x="16069" y="15515"/>
                </a:lnTo>
                <a:lnTo>
                  <a:pt x="16219" y="15515"/>
                </a:lnTo>
                <a:lnTo>
                  <a:pt x="16293" y="15448"/>
                </a:lnTo>
                <a:lnTo>
                  <a:pt x="17116" y="15448"/>
                </a:lnTo>
                <a:lnTo>
                  <a:pt x="17116" y="15381"/>
                </a:lnTo>
                <a:lnTo>
                  <a:pt x="17190" y="15381"/>
                </a:lnTo>
                <a:lnTo>
                  <a:pt x="17190" y="15314"/>
                </a:lnTo>
                <a:lnTo>
                  <a:pt x="17265" y="15247"/>
                </a:lnTo>
                <a:lnTo>
                  <a:pt x="17265" y="15180"/>
                </a:lnTo>
                <a:lnTo>
                  <a:pt x="17340" y="15180"/>
                </a:lnTo>
                <a:lnTo>
                  <a:pt x="17340" y="15113"/>
                </a:lnTo>
                <a:lnTo>
                  <a:pt x="17415" y="15113"/>
                </a:lnTo>
                <a:lnTo>
                  <a:pt x="17415" y="15046"/>
                </a:lnTo>
                <a:lnTo>
                  <a:pt x="17639" y="15046"/>
                </a:lnTo>
                <a:lnTo>
                  <a:pt x="17788" y="15113"/>
                </a:lnTo>
                <a:lnTo>
                  <a:pt x="18162" y="15113"/>
                </a:lnTo>
                <a:lnTo>
                  <a:pt x="18162" y="15046"/>
                </a:lnTo>
                <a:lnTo>
                  <a:pt x="18237" y="15046"/>
                </a:lnTo>
                <a:lnTo>
                  <a:pt x="18237" y="14913"/>
                </a:lnTo>
                <a:lnTo>
                  <a:pt x="18311" y="14913"/>
                </a:lnTo>
                <a:lnTo>
                  <a:pt x="18311" y="14110"/>
                </a:lnTo>
                <a:lnTo>
                  <a:pt x="18386" y="14110"/>
                </a:lnTo>
                <a:lnTo>
                  <a:pt x="18536" y="13843"/>
                </a:lnTo>
                <a:lnTo>
                  <a:pt x="18610" y="13843"/>
                </a:lnTo>
                <a:lnTo>
                  <a:pt x="18610" y="13776"/>
                </a:lnTo>
                <a:lnTo>
                  <a:pt x="18760" y="13508"/>
                </a:lnTo>
                <a:lnTo>
                  <a:pt x="18760" y="13375"/>
                </a:lnTo>
                <a:lnTo>
                  <a:pt x="18835" y="13241"/>
                </a:lnTo>
                <a:lnTo>
                  <a:pt x="18835" y="12438"/>
                </a:lnTo>
                <a:lnTo>
                  <a:pt x="18909" y="12372"/>
                </a:lnTo>
                <a:lnTo>
                  <a:pt x="18909" y="12305"/>
                </a:lnTo>
                <a:lnTo>
                  <a:pt x="18984" y="12305"/>
                </a:lnTo>
                <a:lnTo>
                  <a:pt x="19059" y="12238"/>
                </a:lnTo>
                <a:lnTo>
                  <a:pt x="19134" y="12238"/>
                </a:lnTo>
                <a:lnTo>
                  <a:pt x="19208" y="12171"/>
                </a:lnTo>
                <a:lnTo>
                  <a:pt x="19208" y="12104"/>
                </a:lnTo>
                <a:lnTo>
                  <a:pt x="19283" y="12037"/>
                </a:lnTo>
                <a:lnTo>
                  <a:pt x="19283" y="11302"/>
                </a:lnTo>
                <a:lnTo>
                  <a:pt x="19208" y="10900"/>
                </a:lnTo>
                <a:lnTo>
                  <a:pt x="19208" y="10499"/>
                </a:lnTo>
                <a:lnTo>
                  <a:pt x="19134" y="10365"/>
                </a:lnTo>
                <a:lnTo>
                  <a:pt x="19134" y="10031"/>
                </a:lnTo>
                <a:lnTo>
                  <a:pt x="19208" y="9964"/>
                </a:lnTo>
                <a:lnTo>
                  <a:pt x="19208" y="9763"/>
                </a:lnTo>
                <a:lnTo>
                  <a:pt x="19283" y="9697"/>
                </a:lnTo>
                <a:lnTo>
                  <a:pt x="19283" y="9630"/>
                </a:lnTo>
                <a:lnTo>
                  <a:pt x="19358" y="9563"/>
                </a:lnTo>
                <a:lnTo>
                  <a:pt x="19657" y="9563"/>
                </a:lnTo>
                <a:lnTo>
                  <a:pt x="19731" y="9496"/>
                </a:lnTo>
                <a:lnTo>
                  <a:pt x="19806" y="9496"/>
                </a:lnTo>
                <a:lnTo>
                  <a:pt x="19806" y="9028"/>
                </a:lnTo>
                <a:lnTo>
                  <a:pt x="20105" y="8760"/>
                </a:lnTo>
                <a:lnTo>
                  <a:pt x="20105" y="8493"/>
                </a:lnTo>
                <a:lnTo>
                  <a:pt x="20180" y="8426"/>
                </a:lnTo>
                <a:lnTo>
                  <a:pt x="20180" y="8359"/>
                </a:lnTo>
                <a:lnTo>
                  <a:pt x="20255" y="8292"/>
                </a:lnTo>
                <a:lnTo>
                  <a:pt x="20479" y="8292"/>
                </a:lnTo>
                <a:lnTo>
                  <a:pt x="20479" y="8225"/>
                </a:lnTo>
                <a:lnTo>
                  <a:pt x="20554" y="8159"/>
                </a:lnTo>
                <a:lnTo>
                  <a:pt x="20554" y="7824"/>
                </a:lnTo>
                <a:lnTo>
                  <a:pt x="20628" y="7824"/>
                </a:lnTo>
                <a:lnTo>
                  <a:pt x="20628" y="7757"/>
                </a:lnTo>
                <a:lnTo>
                  <a:pt x="20703" y="7757"/>
                </a:lnTo>
                <a:lnTo>
                  <a:pt x="20778" y="7690"/>
                </a:lnTo>
                <a:lnTo>
                  <a:pt x="21002" y="7690"/>
                </a:lnTo>
                <a:lnTo>
                  <a:pt x="21002" y="7624"/>
                </a:lnTo>
                <a:lnTo>
                  <a:pt x="21077" y="7557"/>
                </a:lnTo>
                <a:lnTo>
                  <a:pt x="21002" y="7490"/>
                </a:lnTo>
                <a:lnTo>
                  <a:pt x="21002" y="7222"/>
                </a:lnTo>
                <a:lnTo>
                  <a:pt x="21226" y="7222"/>
                </a:lnTo>
                <a:lnTo>
                  <a:pt x="21301" y="7155"/>
                </a:lnTo>
                <a:lnTo>
                  <a:pt x="21301" y="7022"/>
                </a:lnTo>
                <a:lnTo>
                  <a:pt x="21226" y="6955"/>
                </a:lnTo>
                <a:lnTo>
                  <a:pt x="21226" y="6687"/>
                </a:lnTo>
                <a:lnTo>
                  <a:pt x="21525" y="6687"/>
                </a:lnTo>
                <a:lnTo>
                  <a:pt x="21525" y="6620"/>
                </a:lnTo>
                <a:lnTo>
                  <a:pt x="21600" y="6554"/>
                </a:lnTo>
                <a:lnTo>
                  <a:pt x="21600" y="6286"/>
                </a:lnTo>
                <a:lnTo>
                  <a:pt x="21525" y="6286"/>
                </a:lnTo>
                <a:lnTo>
                  <a:pt x="21525" y="6219"/>
                </a:lnTo>
                <a:lnTo>
                  <a:pt x="21152" y="6219"/>
                </a:lnTo>
                <a:lnTo>
                  <a:pt x="21152" y="5350"/>
                </a:lnTo>
                <a:lnTo>
                  <a:pt x="21077" y="5283"/>
                </a:lnTo>
                <a:lnTo>
                  <a:pt x="21077" y="5216"/>
                </a:lnTo>
                <a:lnTo>
                  <a:pt x="21002" y="5149"/>
                </a:lnTo>
                <a:lnTo>
                  <a:pt x="20927" y="5149"/>
                </a:lnTo>
                <a:lnTo>
                  <a:pt x="20853" y="5082"/>
                </a:lnTo>
                <a:lnTo>
                  <a:pt x="20628" y="5082"/>
                </a:lnTo>
                <a:lnTo>
                  <a:pt x="20554" y="5015"/>
                </a:lnTo>
                <a:lnTo>
                  <a:pt x="20329" y="5015"/>
                </a:lnTo>
                <a:lnTo>
                  <a:pt x="20105" y="4815"/>
                </a:lnTo>
                <a:lnTo>
                  <a:pt x="20105" y="4748"/>
                </a:lnTo>
                <a:lnTo>
                  <a:pt x="19956" y="4614"/>
                </a:lnTo>
                <a:lnTo>
                  <a:pt x="19956" y="4480"/>
                </a:lnTo>
                <a:lnTo>
                  <a:pt x="19881" y="4414"/>
                </a:lnTo>
                <a:lnTo>
                  <a:pt x="19358" y="4414"/>
                </a:lnTo>
                <a:lnTo>
                  <a:pt x="19283" y="4347"/>
                </a:lnTo>
                <a:lnTo>
                  <a:pt x="19283" y="4079"/>
                </a:lnTo>
                <a:lnTo>
                  <a:pt x="19134" y="3946"/>
                </a:lnTo>
                <a:lnTo>
                  <a:pt x="19059" y="3946"/>
                </a:lnTo>
                <a:lnTo>
                  <a:pt x="18984" y="3879"/>
                </a:lnTo>
                <a:lnTo>
                  <a:pt x="18237" y="3879"/>
                </a:lnTo>
                <a:lnTo>
                  <a:pt x="18087" y="3812"/>
                </a:lnTo>
                <a:lnTo>
                  <a:pt x="17863" y="3812"/>
                </a:lnTo>
                <a:lnTo>
                  <a:pt x="17788" y="3745"/>
                </a:lnTo>
                <a:lnTo>
                  <a:pt x="17713" y="3745"/>
                </a:lnTo>
                <a:lnTo>
                  <a:pt x="17639" y="3678"/>
                </a:lnTo>
                <a:lnTo>
                  <a:pt x="17639" y="3611"/>
                </a:lnTo>
                <a:lnTo>
                  <a:pt x="17564" y="3544"/>
                </a:lnTo>
                <a:lnTo>
                  <a:pt x="17415" y="3544"/>
                </a:lnTo>
                <a:lnTo>
                  <a:pt x="17415" y="3611"/>
                </a:lnTo>
                <a:lnTo>
                  <a:pt x="17340" y="3611"/>
                </a:lnTo>
                <a:lnTo>
                  <a:pt x="17265" y="3678"/>
                </a:lnTo>
                <a:lnTo>
                  <a:pt x="17190" y="3678"/>
                </a:lnTo>
                <a:lnTo>
                  <a:pt x="17190" y="3745"/>
                </a:lnTo>
                <a:lnTo>
                  <a:pt x="16817" y="3745"/>
                </a:lnTo>
                <a:lnTo>
                  <a:pt x="16742" y="3678"/>
                </a:lnTo>
                <a:lnTo>
                  <a:pt x="16592" y="3678"/>
                </a:lnTo>
                <a:lnTo>
                  <a:pt x="16518" y="3544"/>
                </a:lnTo>
                <a:lnTo>
                  <a:pt x="16368" y="3477"/>
                </a:lnTo>
                <a:lnTo>
                  <a:pt x="16293" y="3411"/>
                </a:lnTo>
                <a:lnTo>
                  <a:pt x="16219" y="3277"/>
                </a:lnTo>
                <a:lnTo>
                  <a:pt x="16144" y="3210"/>
                </a:lnTo>
                <a:lnTo>
                  <a:pt x="16144" y="3143"/>
                </a:lnTo>
                <a:lnTo>
                  <a:pt x="15994" y="3009"/>
                </a:lnTo>
                <a:lnTo>
                  <a:pt x="15845" y="2942"/>
                </a:lnTo>
                <a:lnTo>
                  <a:pt x="15696" y="2942"/>
                </a:lnTo>
                <a:lnTo>
                  <a:pt x="15621" y="2876"/>
                </a:lnTo>
                <a:lnTo>
                  <a:pt x="15471" y="2876"/>
                </a:lnTo>
                <a:lnTo>
                  <a:pt x="15397" y="2809"/>
                </a:lnTo>
                <a:lnTo>
                  <a:pt x="14649" y="2809"/>
                </a:lnTo>
                <a:lnTo>
                  <a:pt x="14500" y="2876"/>
                </a:lnTo>
                <a:lnTo>
                  <a:pt x="14275" y="2876"/>
                </a:lnTo>
                <a:lnTo>
                  <a:pt x="14275" y="2942"/>
                </a:lnTo>
                <a:lnTo>
                  <a:pt x="14126" y="2942"/>
                </a:lnTo>
                <a:lnTo>
                  <a:pt x="14126" y="3009"/>
                </a:lnTo>
                <a:lnTo>
                  <a:pt x="14051" y="3009"/>
                </a:lnTo>
                <a:lnTo>
                  <a:pt x="14051" y="3210"/>
                </a:lnTo>
                <a:lnTo>
                  <a:pt x="13976" y="3210"/>
                </a:lnTo>
                <a:lnTo>
                  <a:pt x="13976" y="3277"/>
                </a:lnTo>
                <a:lnTo>
                  <a:pt x="13902" y="3344"/>
                </a:lnTo>
                <a:lnTo>
                  <a:pt x="13827" y="3344"/>
                </a:lnTo>
                <a:lnTo>
                  <a:pt x="13678" y="3477"/>
                </a:lnTo>
                <a:lnTo>
                  <a:pt x="13453" y="3477"/>
                </a:lnTo>
                <a:lnTo>
                  <a:pt x="13453" y="3411"/>
                </a:lnTo>
                <a:lnTo>
                  <a:pt x="13528" y="3344"/>
                </a:lnTo>
                <a:lnTo>
                  <a:pt x="13528" y="3277"/>
                </a:lnTo>
                <a:lnTo>
                  <a:pt x="13678" y="3143"/>
                </a:lnTo>
                <a:lnTo>
                  <a:pt x="13678" y="3076"/>
                </a:lnTo>
                <a:lnTo>
                  <a:pt x="13752" y="3076"/>
                </a:lnTo>
                <a:lnTo>
                  <a:pt x="13752" y="3009"/>
                </a:lnTo>
                <a:lnTo>
                  <a:pt x="13827" y="2876"/>
                </a:lnTo>
                <a:lnTo>
                  <a:pt x="13902" y="2876"/>
                </a:lnTo>
                <a:lnTo>
                  <a:pt x="13976" y="2809"/>
                </a:lnTo>
                <a:lnTo>
                  <a:pt x="13976" y="2675"/>
                </a:lnTo>
                <a:lnTo>
                  <a:pt x="13902" y="2608"/>
                </a:lnTo>
                <a:lnTo>
                  <a:pt x="13827" y="2608"/>
                </a:lnTo>
                <a:lnTo>
                  <a:pt x="13752" y="2541"/>
                </a:lnTo>
                <a:lnTo>
                  <a:pt x="13678" y="2541"/>
                </a:lnTo>
                <a:lnTo>
                  <a:pt x="13603" y="2474"/>
                </a:lnTo>
                <a:lnTo>
                  <a:pt x="13304" y="2474"/>
                </a:lnTo>
                <a:lnTo>
                  <a:pt x="13229" y="2541"/>
                </a:lnTo>
                <a:lnTo>
                  <a:pt x="13154" y="2541"/>
                </a:lnTo>
                <a:lnTo>
                  <a:pt x="12556" y="3076"/>
                </a:lnTo>
                <a:lnTo>
                  <a:pt x="12556" y="3143"/>
                </a:lnTo>
                <a:lnTo>
                  <a:pt x="12108" y="3544"/>
                </a:lnTo>
                <a:lnTo>
                  <a:pt x="11958" y="3544"/>
                </a:lnTo>
                <a:lnTo>
                  <a:pt x="11958" y="3277"/>
                </a:lnTo>
                <a:lnTo>
                  <a:pt x="12033" y="3277"/>
                </a:lnTo>
                <a:lnTo>
                  <a:pt x="12033" y="3210"/>
                </a:lnTo>
                <a:lnTo>
                  <a:pt x="12108" y="3143"/>
                </a:lnTo>
                <a:lnTo>
                  <a:pt x="12183" y="3009"/>
                </a:lnTo>
                <a:lnTo>
                  <a:pt x="12332" y="2942"/>
                </a:lnTo>
                <a:lnTo>
                  <a:pt x="12407" y="2809"/>
                </a:lnTo>
                <a:lnTo>
                  <a:pt x="12556" y="2675"/>
                </a:lnTo>
                <a:lnTo>
                  <a:pt x="12631" y="2541"/>
                </a:lnTo>
                <a:lnTo>
                  <a:pt x="12781" y="2407"/>
                </a:lnTo>
                <a:lnTo>
                  <a:pt x="12930" y="2140"/>
                </a:lnTo>
                <a:lnTo>
                  <a:pt x="12930" y="2006"/>
                </a:lnTo>
                <a:lnTo>
                  <a:pt x="13080" y="1872"/>
                </a:lnTo>
                <a:lnTo>
                  <a:pt x="13080" y="1806"/>
                </a:lnTo>
                <a:lnTo>
                  <a:pt x="13154" y="1739"/>
                </a:lnTo>
                <a:lnTo>
                  <a:pt x="13154" y="1471"/>
                </a:lnTo>
                <a:lnTo>
                  <a:pt x="12930" y="1070"/>
                </a:lnTo>
                <a:lnTo>
                  <a:pt x="12855" y="1003"/>
                </a:lnTo>
                <a:lnTo>
                  <a:pt x="12781" y="869"/>
                </a:lnTo>
                <a:lnTo>
                  <a:pt x="12706" y="802"/>
                </a:lnTo>
                <a:lnTo>
                  <a:pt x="12706" y="736"/>
                </a:lnTo>
                <a:lnTo>
                  <a:pt x="12631" y="736"/>
                </a:lnTo>
                <a:lnTo>
                  <a:pt x="12407" y="535"/>
                </a:lnTo>
                <a:lnTo>
                  <a:pt x="12257" y="535"/>
                </a:lnTo>
                <a:lnTo>
                  <a:pt x="12183" y="468"/>
                </a:lnTo>
                <a:lnTo>
                  <a:pt x="12033" y="468"/>
                </a:lnTo>
                <a:lnTo>
                  <a:pt x="12033" y="535"/>
                </a:lnTo>
                <a:lnTo>
                  <a:pt x="11958" y="535"/>
                </a:lnTo>
                <a:lnTo>
                  <a:pt x="11884" y="602"/>
                </a:lnTo>
                <a:lnTo>
                  <a:pt x="11809" y="602"/>
                </a:lnTo>
                <a:lnTo>
                  <a:pt x="11734" y="736"/>
                </a:lnTo>
                <a:lnTo>
                  <a:pt x="11734" y="802"/>
                </a:lnTo>
                <a:lnTo>
                  <a:pt x="11585" y="936"/>
                </a:lnTo>
                <a:lnTo>
                  <a:pt x="11510" y="1070"/>
                </a:lnTo>
                <a:lnTo>
                  <a:pt x="11510" y="1137"/>
                </a:lnTo>
                <a:lnTo>
                  <a:pt x="11435" y="1204"/>
                </a:lnTo>
                <a:lnTo>
                  <a:pt x="11435" y="1271"/>
                </a:lnTo>
                <a:lnTo>
                  <a:pt x="11361" y="1337"/>
                </a:lnTo>
                <a:lnTo>
                  <a:pt x="11286" y="1337"/>
                </a:lnTo>
                <a:lnTo>
                  <a:pt x="11286" y="1404"/>
                </a:lnTo>
                <a:lnTo>
                  <a:pt x="11062" y="1404"/>
                </a:lnTo>
                <a:lnTo>
                  <a:pt x="10987" y="1337"/>
                </a:lnTo>
                <a:lnTo>
                  <a:pt x="10837" y="1337"/>
                </a:lnTo>
                <a:lnTo>
                  <a:pt x="10613" y="1137"/>
                </a:lnTo>
                <a:lnTo>
                  <a:pt x="10613" y="1070"/>
                </a:lnTo>
                <a:lnTo>
                  <a:pt x="9791" y="1070"/>
                </a:lnTo>
                <a:lnTo>
                  <a:pt x="9791" y="1538"/>
                </a:lnTo>
                <a:lnTo>
                  <a:pt x="9716" y="1605"/>
                </a:lnTo>
                <a:lnTo>
                  <a:pt x="8670" y="1605"/>
                </a:lnTo>
                <a:lnTo>
                  <a:pt x="8595" y="1672"/>
                </a:lnTo>
                <a:lnTo>
                  <a:pt x="8595" y="1806"/>
                </a:lnTo>
                <a:lnTo>
                  <a:pt x="8446" y="1806"/>
                </a:lnTo>
                <a:lnTo>
                  <a:pt x="8371" y="1872"/>
                </a:lnTo>
                <a:lnTo>
                  <a:pt x="8147" y="1872"/>
                </a:lnTo>
                <a:lnTo>
                  <a:pt x="8147" y="1806"/>
                </a:lnTo>
                <a:lnTo>
                  <a:pt x="8072" y="1806"/>
                </a:lnTo>
                <a:lnTo>
                  <a:pt x="7997" y="1739"/>
                </a:lnTo>
                <a:lnTo>
                  <a:pt x="7922" y="1605"/>
                </a:lnTo>
                <a:lnTo>
                  <a:pt x="7773" y="1471"/>
                </a:lnTo>
                <a:lnTo>
                  <a:pt x="7698" y="1337"/>
                </a:lnTo>
                <a:lnTo>
                  <a:pt x="7698" y="1271"/>
                </a:lnTo>
                <a:lnTo>
                  <a:pt x="7624" y="1204"/>
                </a:lnTo>
                <a:lnTo>
                  <a:pt x="7624" y="1003"/>
                </a:lnTo>
                <a:lnTo>
                  <a:pt x="7698" y="936"/>
                </a:lnTo>
                <a:lnTo>
                  <a:pt x="7698" y="869"/>
                </a:lnTo>
                <a:lnTo>
                  <a:pt x="7773" y="802"/>
                </a:lnTo>
                <a:lnTo>
                  <a:pt x="7773" y="334"/>
                </a:lnTo>
                <a:lnTo>
                  <a:pt x="7698" y="267"/>
                </a:lnTo>
                <a:lnTo>
                  <a:pt x="7698" y="134"/>
                </a:lnTo>
                <a:lnTo>
                  <a:pt x="7624" y="134"/>
                </a:lnTo>
                <a:lnTo>
                  <a:pt x="7549" y="67"/>
                </a:lnTo>
                <a:lnTo>
                  <a:pt x="7399" y="67"/>
                </a:lnTo>
                <a:lnTo>
                  <a:pt x="7250" y="0"/>
                </a:lnTo>
                <a:lnTo>
                  <a:pt x="7175" y="67"/>
                </a:lnTo>
                <a:lnTo>
                  <a:pt x="7175" y="201"/>
                </a:lnTo>
                <a:lnTo>
                  <a:pt x="7100" y="267"/>
                </a:lnTo>
                <a:lnTo>
                  <a:pt x="7100" y="334"/>
                </a:lnTo>
                <a:lnTo>
                  <a:pt x="7026" y="334"/>
                </a:lnTo>
                <a:lnTo>
                  <a:pt x="6951" y="401"/>
                </a:lnTo>
                <a:lnTo>
                  <a:pt x="6577" y="401"/>
                </a:lnTo>
                <a:lnTo>
                  <a:pt x="6502" y="334"/>
                </a:lnTo>
                <a:lnTo>
                  <a:pt x="6203" y="334"/>
                </a:lnTo>
                <a:lnTo>
                  <a:pt x="6129" y="401"/>
                </a:lnTo>
                <a:lnTo>
                  <a:pt x="6054" y="401"/>
                </a:lnTo>
                <a:lnTo>
                  <a:pt x="5904" y="535"/>
                </a:lnTo>
                <a:lnTo>
                  <a:pt x="5830" y="535"/>
                </a:lnTo>
                <a:lnTo>
                  <a:pt x="5830" y="602"/>
                </a:lnTo>
                <a:lnTo>
                  <a:pt x="5755" y="535"/>
                </a:lnTo>
                <a:lnTo>
                  <a:pt x="5680" y="535"/>
                </a:lnTo>
                <a:lnTo>
                  <a:pt x="5606" y="468"/>
                </a:lnTo>
                <a:lnTo>
                  <a:pt x="5606" y="401"/>
                </a:lnTo>
                <a:lnTo>
                  <a:pt x="5381" y="201"/>
                </a:lnTo>
                <a:lnTo>
                  <a:pt x="5232" y="201"/>
                </a:lnTo>
                <a:lnTo>
                  <a:pt x="5157" y="267"/>
                </a:lnTo>
                <a:lnTo>
                  <a:pt x="5082" y="267"/>
                </a:lnTo>
                <a:lnTo>
                  <a:pt x="5082" y="334"/>
                </a:lnTo>
                <a:lnTo>
                  <a:pt x="5008" y="401"/>
                </a:lnTo>
                <a:lnTo>
                  <a:pt x="5008" y="1003"/>
                </a:lnTo>
                <a:lnTo>
                  <a:pt x="5082" y="1003"/>
                </a:lnTo>
                <a:lnTo>
                  <a:pt x="5082" y="1070"/>
                </a:lnTo>
                <a:lnTo>
                  <a:pt x="5157" y="1070"/>
                </a:lnTo>
                <a:lnTo>
                  <a:pt x="5232" y="1137"/>
                </a:lnTo>
                <a:lnTo>
                  <a:pt x="5381" y="1137"/>
                </a:lnTo>
                <a:lnTo>
                  <a:pt x="5381" y="1204"/>
                </a:lnTo>
                <a:lnTo>
                  <a:pt x="5456" y="1204"/>
                </a:lnTo>
                <a:lnTo>
                  <a:pt x="5456" y="1605"/>
                </a:lnTo>
                <a:lnTo>
                  <a:pt x="5232" y="1806"/>
                </a:lnTo>
                <a:lnTo>
                  <a:pt x="5157" y="1806"/>
                </a:lnTo>
                <a:lnTo>
                  <a:pt x="5082" y="1872"/>
                </a:lnTo>
                <a:lnTo>
                  <a:pt x="5008" y="1872"/>
                </a:lnTo>
                <a:lnTo>
                  <a:pt x="5008" y="1939"/>
                </a:lnTo>
                <a:lnTo>
                  <a:pt x="4783" y="1939"/>
                </a:lnTo>
                <a:lnTo>
                  <a:pt x="4709" y="2006"/>
                </a:lnTo>
                <a:lnTo>
                  <a:pt x="4410" y="2006"/>
                </a:lnTo>
                <a:lnTo>
                  <a:pt x="4335" y="1939"/>
                </a:lnTo>
                <a:lnTo>
                  <a:pt x="4185" y="1939"/>
                </a:lnTo>
                <a:lnTo>
                  <a:pt x="3961" y="1739"/>
                </a:lnTo>
                <a:lnTo>
                  <a:pt x="3887" y="1605"/>
                </a:lnTo>
                <a:lnTo>
                  <a:pt x="3662" y="1404"/>
                </a:lnTo>
                <a:lnTo>
                  <a:pt x="3513" y="1404"/>
                </a:lnTo>
                <a:lnTo>
                  <a:pt x="3363" y="1337"/>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64" name="Freeform 468"/>
          <p:cNvSpPr/>
          <p:nvPr/>
        </p:nvSpPr>
        <p:spPr>
          <a:xfrm>
            <a:off x="4794817" y="4803676"/>
            <a:ext cx="1003763" cy="928759"/>
          </a:xfrm>
          <a:custGeom>
            <a:avLst/>
            <a:gdLst/>
            <a:ahLst/>
            <a:cxnLst>
              <a:cxn ang="0">
                <a:pos x="wd2" y="hd2"/>
              </a:cxn>
              <a:cxn ang="5400000">
                <a:pos x="wd2" y="hd2"/>
              </a:cxn>
              <a:cxn ang="10800000">
                <a:pos x="wd2" y="hd2"/>
              </a:cxn>
              <a:cxn ang="16200000">
                <a:pos x="wd2" y="hd2"/>
              </a:cxn>
            </a:cxnLst>
            <a:rect l="0" t="0" r="r" b="b"/>
            <a:pathLst>
              <a:path w="21600" h="21600" extrusionOk="0">
                <a:moveTo>
                  <a:pt x="3363" y="1337"/>
                </a:moveTo>
                <a:lnTo>
                  <a:pt x="3289" y="1337"/>
                </a:lnTo>
                <a:lnTo>
                  <a:pt x="2990" y="1404"/>
                </a:lnTo>
                <a:lnTo>
                  <a:pt x="2541" y="1605"/>
                </a:lnTo>
                <a:lnTo>
                  <a:pt x="2466" y="1605"/>
                </a:lnTo>
                <a:lnTo>
                  <a:pt x="2317" y="1739"/>
                </a:lnTo>
                <a:lnTo>
                  <a:pt x="2317" y="1806"/>
                </a:lnTo>
                <a:lnTo>
                  <a:pt x="2242" y="1806"/>
                </a:lnTo>
                <a:lnTo>
                  <a:pt x="2242" y="2006"/>
                </a:lnTo>
                <a:lnTo>
                  <a:pt x="2317" y="2073"/>
                </a:lnTo>
                <a:lnTo>
                  <a:pt x="2392" y="2073"/>
                </a:lnTo>
                <a:lnTo>
                  <a:pt x="2392" y="2140"/>
                </a:lnTo>
                <a:lnTo>
                  <a:pt x="2466" y="2140"/>
                </a:lnTo>
                <a:lnTo>
                  <a:pt x="2466" y="2274"/>
                </a:lnTo>
                <a:lnTo>
                  <a:pt x="2392" y="2274"/>
                </a:lnTo>
                <a:lnTo>
                  <a:pt x="2242" y="2341"/>
                </a:lnTo>
                <a:lnTo>
                  <a:pt x="2242" y="2407"/>
                </a:lnTo>
                <a:lnTo>
                  <a:pt x="2167" y="2407"/>
                </a:lnTo>
                <a:lnTo>
                  <a:pt x="2167" y="2742"/>
                </a:lnTo>
                <a:lnTo>
                  <a:pt x="2242" y="2876"/>
                </a:lnTo>
                <a:lnTo>
                  <a:pt x="2317" y="3143"/>
                </a:lnTo>
                <a:lnTo>
                  <a:pt x="2317" y="3344"/>
                </a:lnTo>
                <a:lnTo>
                  <a:pt x="2392" y="3477"/>
                </a:lnTo>
                <a:lnTo>
                  <a:pt x="2392" y="3745"/>
                </a:lnTo>
                <a:lnTo>
                  <a:pt x="2317" y="3745"/>
                </a:lnTo>
                <a:lnTo>
                  <a:pt x="2317" y="3812"/>
                </a:lnTo>
                <a:lnTo>
                  <a:pt x="1794" y="3812"/>
                </a:lnTo>
                <a:lnTo>
                  <a:pt x="1869" y="3879"/>
                </a:lnTo>
                <a:lnTo>
                  <a:pt x="1943" y="4079"/>
                </a:lnTo>
                <a:lnTo>
                  <a:pt x="2018" y="4146"/>
                </a:lnTo>
                <a:lnTo>
                  <a:pt x="2167" y="4414"/>
                </a:lnTo>
                <a:lnTo>
                  <a:pt x="2167" y="4614"/>
                </a:lnTo>
                <a:lnTo>
                  <a:pt x="2093" y="4681"/>
                </a:lnTo>
                <a:lnTo>
                  <a:pt x="2093" y="4815"/>
                </a:lnTo>
                <a:lnTo>
                  <a:pt x="2018" y="4882"/>
                </a:lnTo>
                <a:lnTo>
                  <a:pt x="2018" y="4949"/>
                </a:lnTo>
                <a:lnTo>
                  <a:pt x="1943" y="4949"/>
                </a:lnTo>
                <a:lnTo>
                  <a:pt x="1869" y="5015"/>
                </a:lnTo>
                <a:lnTo>
                  <a:pt x="1794" y="5015"/>
                </a:lnTo>
                <a:lnTo>
                  <a:pt x="1794" y="5082"/>
                </a:lnTo>
                <a:lnTo>
                  <a:pt x="1644" y="5082"/>
                </a:lnTo>
                <a:lnTo>
                  <a:pt x="1570" y="5149"/>
                </a:lnTo>
                <a:lnTo>
                  <a:pt x="1495" y="5082"/>
                </a:lnTo>
                <a:lnTo>
                  <a:pt x="1345" y="5082"/>
                </a:lnTo>
                <a:lnTo>
                  <a:pt x="1271" y="5015"/>
                </a:lnTo>
                <a:lnTo>
                  <a:pt x="972" y="5015"/>
                </a:lnTo>
                <a:lnTo>
                  <a:pt x="972" y="5082"/>
                </a:lnTo>
                <a:lnTo>
                  <a:pt x="897" y="5082"/>
                </a:lnTo>
                <a:lnTo>
                  <a:pt x="673" y="5283"/>
                </a:lnTo>
                <a:lnTo>
                  <a:pt x="673" y="5417"/>
                </a:lnTo>
                <a:lnTo>
                  <a:pt x="598" y="5484"/>
                </a:lnTo>
                <a:lnTo>
                  <a:pt x="598" y="5751"/>
                </a:lnTo>
                <a:lnTo>
                  <a:pt x="673" y="5885"/>
                </a:lnTo>
                <a:lnTo>
                  <a:pt x="673" y="6085"/>
                </a:lnTo>
                <a:lnTo>
                  <a:pt x="598" y="6085"/>
                </a:lnTo>
                <a:lnTo>
                  <a:pt x="598" y="6152"/>
                </a:lnTo>
                <a:lnTo>
                  <a:pt x="523" y="6152"/>
                </a:lnTo>
                <a:lnTo>
                  <a:pt x="448" y="6219"/>
                </a:lnTo>
                <a:lnTo>
                  <a:pt x="374" y="6219"/>
                </a:lnTo>
                <a:lnTo>
                  <a:pt x="299" y="6286"/>
                </a:lnTo>
                <a:lnTo>
                  <a:pt x="149" y="6286"/>
                </a:lnTo>
                <a:lnTo>
                  <a:pt x="149" y="6353"/>
                </a:lnTo>
                <a:lnTo>
                  <a:pt x="75" y="6353"/>
                </a:lnTo>
                <a:lnTo>
                  <a:pt x="75" y="6487"/>
                </a:lnTo>
                <a:lnTo>
                  <a:pt x="0" y="6554"/>
                </a:lnTo>
                <a:lnTo>
                  <a:pt x="0" y="6888"/>
                </a:lnTo>
                <a:lnTo>
                  <a:pt x="75" y="6955"/>
                </a:lnTo>
                <a:lnTo>
                  <a:pt x="75" y="7022"/>
                </a:lnTo>
                <a:lnTo>
                  <a:pt x="149" y="7089"/>
                </a:lnTo>
                <a:lnTo>
                  <a:pt x="149" y="7155"/>
                </a:lnTo>
                <a:lnTo>
                  <a:pt x="224" y="7155"/>
                </a:lnTo>
                <a:lnTo>
                  <a:pt x="448" y="7356"/>
                </a:lnTo>
                <a:lnTo>
                  <a:pt x="523" y="7356"/>
                </a:lnTo>
                <a:lnTo>
                  <a:pt x="523" y="7490"/>
                </a:lnTo>
                <a:lnTo>
                  <a:pt x="598" y="7557"/>
                </a:lnTo>
                <a:lnTo>
                  <a:pt x="598" y="7690"/>
                </a:lnTo>
                <a:lnTo>
                  <a:pt x="673" y="7757"/>
                </a:lnTo>
                <a:lnTo>
                  <a:pt x="1046" y="7757"/>
                </a:lnTo>
                <a:lnTo>
                  <a:pt x="1046" y="8025"/>
                </a:lnTo>
                <a:lnTo>
                  <a:pt x="1121" y="8025"/>
                </a:lnTo>
                <a:lnTo>
                  <a:pt x="1121" y="8092"/>
                </a:lnTo>
                <a:lnTo>
                  <a:pt x="1271" y="8092"/>
                </a:lnTo>
                <a:lnTo>
                  <a:pt x="1345" y="8159"/>
                </a:lnTo>
                <a:lnTo>
                  <a:pt x="1570" y="8159"/>
                </a:lnTo>
                <a:lnTo>
                  <a:pt x="1644" y="8092"/>
                </a:lnTo>
                <a:lnTo>
                  <a:pt x="1719" y="8092"/>
                </a:lnTo>
                <a:lnTo>
                  <a:pt x="1794" y="7958"/>
                </a:lnTo>
                <a:lnTo>
                  <a:pt x="1869" y="7958"/>
                </a:lnTo>
                <a:lnTo>
                  <a:pt x="1943" y="7891"/>
                </a:lnTo>
                <a:lnTo>
                  <a:pt x="2018" y="7891"/>
                </a:lnTo>
                <a:lnTo>
                  <a:pt x="2093" y="7958"/>
                </a:lnTo>
                <a:lnTo>
                  <a:pt x="2093" y="8092"/>
                </a:lnTo>
                <a:lnTo>
                  <a:pt x="2167" y="8159"/>
                </a:lnTo>
                <a:lnTo>
                  <a:pt x="2167" y="8493"/>
                </a:lnTo>
                <a:lnTo>
                  <a:pt x="2242" y="8493"/>
                </a:lnTo>
                <a:lnTo>
                  <a:pt x="2242" y="8560"/>
                </a:lnTo>
                <a:lnTo>
                  <a:pt x="2317" y="8627"/>
                </a:lnTo>
                <a:lnTo>
                  <a:pt x="2392" y="8627"/>
                </a:lnTo>
                <a:lnTo>
                  <a:pt x="2466" y="8693"/>
                </a:lnTo>
                <a:lnTo>
                  <a:pt x="2616" y="8693"/>
                </a:lnTo>
                <a:lnTo>
                  <a:pt x="2691" y="8760"/>
                </a:lnTo>
                <a:lnTo>
                  <a:pt x="3289" y="8760"/>
                </a:lnTo>
                <a:lnTo>
                  <a:pt x="3438" y="8627"/>
                </a:lnTo>
                <a:lnTo>
                  <a:pt x="3513" y="8627"/>
                </a:lnTo>
                <a:lnTo>
                  <a:pt x="3513" y="8560"/>
                </a:lnTo>
                <a:lnTo>
                  <a:pt x="3588" y="8560"/>
                </a:lnTo>
                <a:lnTo>
                  <a:pt x="3588" y="8493"/>
                </a:lnTo>
                <a:lnTo>
                  <a:pt x="3662" y="8493"/>
                </a:lnTo>
                <a:lnTo>
                  <a:pt x="3662" y="8359"/>
                </a:lnTo>
                <a:lnTo>
                  <a:pt x="3737" y="8359"/>
                </a:lnTo>
                <a:lnTo>
                  <a:pt x="3737" y="8292"/>
                </a:lnTo>
                <a:lnTo>
                  <a:pt x="3961" y="8292"/>
                </a:lnTo>
                <a:lnTo>
                  <a:pt x="4036" y="8359"/>
                </a:lnTo>
                <a:lnTo>
                  <a:pt x="4036" y="8292"/>
                </a:lnTo>
                <a:lnTo>
                  <a:pt x="4111" y="8225"/>
                </a:lnTo>
                <a:lnTo>
                  <a:pt x="4111" y="7958"/>
                </a:lnTo>
                <a:lnTo>
                  <a:pt x="4185" y="7958"/>
                </a:lnTo>
                <a:lnTo>
                  <a:pt x="4185" y="7891"/>
                </a:lnTo>
                <a:lnTo>
                  <a:pt x="4484" y="7891"/>
                </a:lnTo>
                <a:lnTo>
                  <a:pt x="4559" y="7958"/>
                </a:lnTo>
                <a:lnTo>
                  <a:pt x="4783" y="7958"/>
                </a:lnTo>
                <a:lnTo>
                  <a:pt x="4783" y="8025"/>
                </a:lnTo>
                <a:lnTo>
                  <a:pt x="4858" y="8025"/>
                </a:lnTo>
                <a:lnTo>
                  <a:pt x="4858" y="8159"/>
                </a:lnTo>
                <a:lnTo>
                  <a:pt x="4933" y="8225"/>
                </a:lnTo>
                <a:lnTo>
                  <a:pt x="4933" y="9095"/>
                </a:lnTo>
                <a:lnTo>
                  <a:pt x="5008" y="9228"/>
                </a:lnTo>
                <a:lnTo>
                  <a:pt x="5082" y="9295"/>
                </a:lnTo>
                <a:lnTo>
                  <a:pt x="5082" y="9362"/>
                </a:lnTo>
                <a:lnTo>
                  <a:pt x="5157" y="9496"/>
                </a:lnTo>
                <a:lnTo>
                  <a:pt x="5232" y="9563"/>
                </a:lnTo>
                <a:lnTo>
                  <a:pt x="6129" y="9563"/>
                </a:lnTo>
                <a:lnTo>
                  <a:pt x="6129" y="9697"/>
                </a:lnTo>
                <a:lnTo>
                  <a:pt x="6502" y="9697"/>
                </a:lnTo>
                <a:lnTo>
                  <a:pt x="6502" y="9763"/>
                </a:lnTo>
                <a:lnTo>
                  <a:pt x="6577" y="9763"/>
                </a:lnTo>
                <a:lnTo>
                  <a:pt x="6577" y="10031"/>
                </a:lnTo>
                <a:lnTo>
                  <a:pt x="6652" y="10031"/>
                </a:lnTo>
                <a:lnTo>
                  <a:pt x="6652" y="10098"/>
                </a:lnTo>
                <a:lnTo>
                  <a:pt x="7325" y="10098"/>
                </a:lnTo>
                <a:lnTo>
                  <a:pt x="7325" y="10165"/>
                </a:lnTo>
                <a:lnTo>
                  <a:pt x="7474" y="10165"/>
                </a:lnTo>
                <a:lnTo>
                  <a:pt x="7474" y="10633"/>
                </a:lnTo>
                <a:lnTo>
                  <a:pt x="7549" y="10633"/>
                </a:lnTo>
                <a:lnTo>
                  <a:pt x="7549" y="10700"/>
                </a:lnTo>
                <a:lnTo>
                  <a:pt x="7773" y="10700"/>
                </a:lnTo>
                <a:lnTo>
                  <a:pt x="7773" y="10767"/>
                </a:lnTo>
                <a:lnTo>
                  <a:pt x="7698" y="10767"/>
                </a:lnTo>
                <a:lnTo>
                  <a:pt x="7624" y="10833"/>
                </a:lnTo>
                <a:lnTo>
                  <a:pt x="7549" y="10833"/>
                </a:lnTo>
                <a:lnTo>
                  <a:pt x="7549" y="10900"/>
                </a:lnTo>
                <a:lnTo>
                  <a:pt x="7474" y="10967"/>
                </a:lnTo>
                <a:lnTo>
                  <a:pt x="7474" y="11435"/>
                </a:lnTo>
                <a:lnTo>
                  <a:pt x="7549" y="11502"/>
                </a:lnTo>
                <a:lnTo>
                  <a:pt x="7549" y="11569"/>
                </a:lnTo>
                <a:lnTo>
                  <a:pt x="7624" y="11569"/>
                </a:lnTo>
                <a:lnTo>
                  <a:pt x="7698" y="11636"/>
                </a:lnTo>
                <a:lnTo>
                  <a:pt x="7773" y="11636"/>
                </a:lnTo>
                <a:lnTo>
                  <a:pt x="7773" y="11703"/>
                </a:lnTo>
                <a:lnTo>
                  <a:pt x="7922" y="11837"/>
                </a:lnTo>
                <a:lnTo>
                  <a:pt x="8072" y="11837"/>
                </a:lnTo>
                <a:lnTo>
                  <a:pt x="8147" y="11770"/>
                </a:lnTo>
                <a:lnTo>
                  <a:pt x="8670" y="11770"/>
                </a:lnTo>
                <a:lnTo>
                  <a:pt x="8670" y="12171"/>
                </a:lnTo>
                <a:lnTo>
                  <a:pt x="8969" y="12171"/>
                </a:lnTo>
                <a:lnTo>
                  <a:pt x="8969" y="12238"/>
                </a:lnTo>
                <a:lnTo>
                  <a:pt x="9044" y="12238"/>
                </a:lnTo>
                <a:lnTo>
                  <a:pt x="9044" y="12572"/>
                </a:lnTo>
                <a:lnTo>
                  <a:pt x="9118" y="12639"/>
                </a:lnTo>
                <a:lnTo>
                  <a:pt x="9193" y="12639"/>
                </a:lnTo>
                <a:lnTo>
                  <a:pt x="9268" y="12706"/>
                </a:lnTo>
                <a:lnTo>
                  <a:pt x="9268" y="13174"/>
                </a:lnTo>
                <a:lnTo>
                  <a:pt x="9193" y="13241"/>
                </a:lnTo>
                <a:lnTo>
                  <a:pt x="9193" y="13375"/>
                </a:lnTo>
                <a:lnTo>
                  <a:pt x="9118" y="13508"/>
                </a:lnTo>
                <a:lnTo>
                  <a:pt x="8969" y="13642"/>
                </a:lnTo>
                <a:lnTo>
                  <a:pt x="8819" y="13642"/>
                </a:lnTo>
                <a:lnTo>
                  <a:pt x="8670" y="13709"/>
                </a:lnTo>
                <a:lnTo>
                  <a:pt x="8670" y="13843"/>
                </a:lnTo>
                <a:lnTo>
                  <a:pt x="8745" y="13910"/>
                </a:lnTo>
                <a:lnTo>
                  <a:pt x="8745" y="14043"/>
                </a:lnTo>
                <a:lnTo>
                  <a:pt x="8819" y="14043"/>
                </a:lnTo>
                <a:lnTo>
                  <a:pt x="8819" y="14110"/>
                </a:lnTo>
                <a:lnTo>
                  <a:pt x="9044" y="14110"/>
                </a:lnTo>
                <a:lnTo>
                  <a:pt x="9118" y="14177"/>
                </a:lnTo>
                <a:lnTo>
                  <a:pt x="9118" y="14244"/>
                </a:lnTo>
                <a:lnTo>
                  <a:pt x="9193" y="14244"/>
                </a:lnTo>
                <a:lnTo>
                  <a:pt x="9193" y="14311"/>
                </a:lnTo>
                <a:lnTo>
                  <a:pt x="9118" y="14378"/>
                </a:lnTo>
                <a:lnTo>
                  <a:pt x="9118" y="14511"/>
                </a:lnTo>
                <a:lnTo>
                  <a:pt x="9193" y="14578"/>
                </a:lnTo>
                <a:lnTo>
                  <a:pt x="9193" y="14645"/>
                </a:lnTo>
                <a:lnTo>
                  <a:pt x="9642" y="14645"/>
                </a:lnTo>
                <a:lnTo>
                  <a:pt x="9642" y="14712"/>
                </a:lnTo>
                <a:lnTo>
                  <a:pt x="9716" y="14712"/>
                </a:lnTo>
                <a:lnTo>
                  <a:pt x="9716" y="14779"/>
                </a:lnTo>
                <a:lnTo>
                  <a:pt x="9791" y="14846"/>
                </a:lnTo>
                <a:lnTo>
                  <a:pt x="9791" y="14913"/>
                </a:lnTo>
                <a:lnTo>
                  <a:pt x="9866" y="14980"/>
                </a:lnTo>
                <a:lnTo>
                  <a:pt x="9940" y="14980"/>
                </a:lnTo>
                <a:lnTo>
                  <a:pt x="10015" y="15046"/>
                </a:lnTo>
                <a:lnTo>
                  <a:pt x="10613" y="15046"/>
                </a:lnTo>
                <a:lnTo>
                  <a:pt x="10613" y="15113"/>
                </a:lnTo>
                <a:lnTo>
                  <a:pt x="10688" y="15113"/>
                </a:lnTo>
                <a:lnTo>
                  <a:pt x="10688" y="15247"/>
                </a:lnTo>
                <a:lnTo>
                  <a:pt x="10613" y="15314"/>
                </a:lnTo>
                <a:lnTo>
                  <a:pt x="10613" y="15581"/>
                </a:lnTo>
                <a:lnTo>
                  <a:pt x="10688" y="15648"/>
                </a:lnTo>
                <a:lnTo>
                  <a:pt x="11136" y="15648"/>
                </a:lnTo>
                <a:lnTo>
                  <a:pt x="11136" y="15715"/>
                </a:lnTo>
                <a:lnTo>
                  <a:pt x="11211" y="15715"/>
                </a:lnTo>
                <a:lnTo>
                  <a:pt x="11211" y="15983"/>
                </a:lnTo>
                <a:lnTo>
                  <a:pt x="11286" y="16116"/>
                </a:lnTo>
                <a:lnTo>
                  <a:pt x="11211" y="16250"/>
                </a:lnTo>
                <a:lnTo>
                  <a:pt x="11211" y="16852"/>
                </a:lnTo>
                <a:lnTo>
                  <a:pt x="11286" y="16919"/>
                </a:lnTo>
                <a:lnTo>
                  <a:pt x="11286" y="17387"/>
                </a:lnTo>
                <a:lnTo>
                  <a:pt x="11361" y="17454"/>
                </a:lnTo>
                <a:lnTo>
                  <a:pt x="11361" y="17588"/>
                </a:lnTo>
                <a:lnTo>
                  <a:pt x="11734" y="17588"/>
                </a:lnTo>
                <a:lnTo>
                  <a:pt x="11734" y="17989"/>
                </a:lnTo>
                <a:lnTo>
                  <a:pt x="11286" y="17989"/>
                </a:lnTo>
                <a:lnTo>
                  <a:pt x="11286" y="18056"/>
                </a:lnTo>
                <a:lnTo>
                  <a:pt x="11211" y="18056"/>
                </a:lnTo>
                <a:lnTo>
                  <a:pt x="11211" y="18123"/>
                </a:lnTo>
                <a:lnTo>
                  <a:pt x="11062" y="18256"/>
                </a:lnTo>
                <a:lnTo>
                  <a:pt x="11062" y="18323"/>
                </a:lnTo>
                <a:lnTo>
                  <a:pt x="10987" y="18323"/>
                </a:lnTo>
                <a:lnTo>
                  <a:pt x="10987" y="18390"/>
                </a:lnTo>
                <a:lnTo>
                  <a:pt x="10837" y="18390"/>
                </a:lnTo>
                <a:lnTo>
                  <a:pt x="10763" y="18457"/>
                </a:lnTo>
                <a:lnTo>
                  <a:pt x="10688" y="18457"/>
                </a:lnTo>
                <a:lnTo>
                  <a:pt x="10688" y="18524"/>
                </a:lnTo>
                <a:lnTo>
                  <a:pt x="10613" y="18591"/>
                </a:lnTo>
                <a:lnTo>
                  <a:pt x="10538" y="18724"/>
                </a:lnTo>
                <a:lnTo>
                  <a:pt x="10314" y="18925"/>
                </a:lnTo>
                <a:lnTo>
                  <a:pt x="10239" y="19059"/>
                </a:lnTo>
                <a:lnTo>
                  <a:pt x="10090" y="19193"/>
                </a:lnTo>
                <a:lnTo>
                  <a:pt x="9940" y="19460"/>
                </a:lnTo>
                <a:lnTo>
                  <a:pt x="10015" y="19594"/>
                </a:lnTo>
                <a:lnTo>
                  <a:pt x="10090" y="19661"/>
                </a:lnTo>
                <a:lnTo>
                  <a:pt x="10165" y="19661"/>
                </a:lnTo>
                <a:lnTo>
                  <a:pt x="10165" y="19728"/>
                </a:lnTo>
                <a:lnTo>
                  <a:pt x="10239" y="19728"/>
                </a:lnTo>
                <a:lnTo>
                  <a:pt x="10239" y="19794"/>
                </a:lnTo>
                <a:lnTo>
                  <a:pt x="10389" y="19794"/>
                </a:lnTo>
                <a:lnTo>
                  <a:pt x="10538" y="19861"/>
                </a:lnTo>
                <a:lnTo>
                  <a:pt x="10613" y="19861"/>
                </a:lnTo>
                <a:lnTo>
                  <a:pt x="10688" y="19928"/>
                </a:lnTo>
                <a:lnTo>
                  <a:pt x="10987" y="20062"/>
                </a:lnTo>
                <a:lnTo>
                  <a:pt x="11734" y="20731"/>
                </a:lnTo>
                <a:lnTo>
                  <a:pt x="11809" y="20864"/>
                </a:lnTo>
                <a:lnTo>
                  <a:pt x="11884" y="20931"/>
                </a:lnTo>
                <a:lnTo>
                  <a:pt x="11958" y="21065"/>
                </a:lnTo>
                <a:lnTo>
                  <a:pt x="12108" y="21199"/>
                </a:lnTo>
                <a:lnTo>
                  <a:pt x="12108" y="21466"/>
                </a:lnTo>
                <a:lnTo>
                  <a:pt x="12183" y="21600"/>
                </a:lnTo>
                <a:lnTo>
                  <a:pt x="12407" y="21399"/>
                </a:lnTo>
                <a:lnTo>
                  <a:pt x="12407" y="21333"/>
                </a:lnTo>
                <a:lnTo>
                  <a:pt x="12482" y="21266"/>
                </a:lnTo>
                <a:lnTo>
                  <a:pt x="12482" y="21199"/>
                </a:lnTo>
                <a:lnTo>
                  <a:pt x="12556" y="21132"/>
                </a:lnTo>
                <a:lnTo>
                  <a:pt x="12556" y="20931"/>
                </a:lnTo>
                <a:lnTo>
                  <a:pt x="12482" y="20798"/>
                </a:lnTo>
                <a:lnTo>
                  <a:pt x="12482" y="20731"/>
                </a:lnTo>
                <a:lnTo>
                  <a:pt x="12556" y="20664"/>
                </a:lnTo>
                <a:lnTo>
                  <a:pt x="12556" y="20463"/>
                </a:lnTo>
                <a:lnTo>
                  <a:pt x="12631" y="20329"/>
                </a:lnTo>
                <a:lnTo>
                  <a:pt x="12631" y="19594"/>
                </a:lnTo>
                <a:lnTo>
                  <a:pt x="12855" y="19594"/>
                </a:lnTo>
                <a:lnTo>
                  <a:pt x="13005" y="19728"/>
                </a:lnTo>
                <a:lnTo>
                  <a:pt x="13005" y="19995"/>
                </a:lnTo>
                <a:lnTo>
                  <a:pt x="12930" y="20062"/>
                </a:lnTo>
                <a:lnTo>
                  <a:pt x="12930" y="20129"/>
                </a:lnTo>
                <a:lnTo>
                  <a:pt x="12781" y="20263"/>
                </a:lnTo>
                <a:lnTo>
                  <a:pt x="12781" y="20329"/>
                </a:lnTo>
                <a:lnTo>
                  <a:pt x="12855" y="20329"/>
                </a:lnTo>
                <a:lnTo>
                  <a:pt x="12855" y="20396"/>
                </a:lnTo>
                <a:lnTo>
                  <a:pt x="12930" y="20396"/>
                </a:lnTo>
                <a:lnTo>
                  <a:pt x="13005" y="20329"/>
                </a:lnTo>
                <a:lnTo>
                  <a:pt x="13080" y="20329"/>
                </a:lnTo>
                <a:lnTo>
                  <a:pt x="13154" y="20263"/>
                </a:lnTo>
                <a:lnTo>
                  <a:pt x="13229" y="20263"/>
                </a:lnTo>
                <a:lnTo>
                  <a:pt x="13229" y="20196"/>
                </a:lnTo>
                <a:lnTo>
                  <a:pt x="13304" y="20196"/>
                </a:lnTo>
                <a:lnTo>
                  <a:pt x="13304" y="20062"/>
                </a:lnTo>
                <a:lnTo>
                  <a:pt x="13379" y="19995"/>
                </a:lnTo>
                <a:lnTo>
                  <a:pt x="13379" y="19728"/>
                </a:lnTo>
                <a:lnTo>
                  <a:pt x="13453" y="19728"/>
                </a:lnTo>
                <a:lnTo>
                  <a:pt x="13453" y="19661"/>
                </a:lnTo>
                <a:lnTo>
                  <a:pt x="13603" y="19661"/>
                </a:lnTo>
                <a:lnTo>
                  <a:pt x="13603" y="19594"/>
                </a:lnTo>
                <a:lnTo>
                  <a:pt x="13678" y="19594"/>
                </a:lnTo>
                <a:lnTo>
                  <a:pt x="13752" y="19527"/>
                </a:lnTo>
                <a:lnTo>
                  <a:pt x="13752" y="19393"/>
                </a:lnTo>
                <a:lnTo>
                  <a:pt x="13678" y="19259"/>
                </a:lnTo>
                <a:lnTo>
                  <a:pt x="13678" y="19059"/>
                </a:lnTo>
                <a:lnTo>
                  <a:pt x="13603" y="18992"/>
                </a:lnTo>
                <a:lnTo>
                  <a:pt x="13603" y="18858"/>
                </a:lnTo>
                <a:lnTo>
                  <a:pt x="13678" y="18858"/>
                </a:lnTo>
                <a:lnTo>
                  <a:pt x="13678" y="18791"/>
                </a:lnTo>
                <a:lnTo>
                  <a:pt x="13752" y="18791"/>
                </a:lnTo>
                <a:lnTo>
                  <a:pt x="13752" y="18724"/>
                </a:lnTo>
                <a:lnTo>
                  <a:pt x="13827" y="18724"/>
                </a:lnTo>
                <a:lnTo>
                  <a:pt x="13976" y="18658"/>
                </a:lnTo>
                <a:lnTo>
                  <a:pt x="14051" y="18658"/>
                </a:lnTo>
                <a:lnTo>
                  <a:pt x="14126" y="18591"/>
                </a:lnTo>
                <a:lnTo>
                  <a:pt x="14201" y="18591"/>
                </a:lnTo>
                <a:lnTo>
                  <a:pt x="14201" y="18524"/>
                </a:lnTo>
                <a:lnTo>
                  <a:pt x="14275" y="18524"/>
                </a:lnTo>
                <a:lnTo>
                  <a:pt x="14275" y="18457"/>
                </a:lnTo>
                <a:lnTo>
                  <a:pt x="14350" y="18390"/>
                </a:lnTo>
                <a:lnTo>
                  <a:pt x="14350" y="18056"/>
                </a:lnTo>
                <a:lnTo>
                  <a:pt x="14425" y="17989"/>
                </a:lnTo>
                <a:lnTo>
                  <a:pt x="14425" y="16919"/>
                </a:lnTo>
                <a:lnTo>
                  <a:pt x="14500" y="16785"/>
                </a:lnTo>
                <a:lnTo>
                  <a:pt x="14500" y="16651"/>
                </a:lnTo>
                <a:lnTo>
                  <a:pt x="14574" y="16585"/>
                </a:lnTo>
                <a:lnTo>
                  <a:pt x="14574" y="16518"/>
                </a:lnTo>
                <a:lnTo>
                  <a:pt x="14649" y="16518"/>
                </a:lnTo>
                <a:lnTo>
                  <a:pt x="14649" y="16451"/>
                </a:lnTo>
                <a:lnTo>
                  <a:pt x="14799" y="16451"/>
                </a:lnTo>
                <a:lnTo>
                  <a:pt x="14873" y="16384"/>
                </a:lnTo>
                <a:lnTo>
                  <a:pt x="15023" y="16384"/>
                </a:lnTo>
                <a:lnTo>
                  <a:pt x="15023" y="16317"/>
                </a:lnTo>
                <a:lnTo>
                  <a:pt x="15098" y="16317"/>
                </a:lnTo>
                <a:lnTo>
                  <a:pt x="15098" y="16183"/>
                </a:lnTo>
                <a:lnTo>
                  <a:pt x="15172" y="16116"/>
                </a:lnTo>
                <a:lnTo>
                  <a:pt x="15172" y="16050"/>
                </a:lnTo>
                <a:lnTo>
                  <a:pt x="15247" y="16050"/>
                </a:lnTo>
                <a:lnTo>
                  <a:pt x="15247" y="15983"/>
                </a:lnTo>
                <a:lnTo>
                  <a:pt x="15322" y="15983"/>
                </a:lnTo>
                <a:lnTo>
                  <a:pt x="15471" y="15849"/>
                </a:lnTo>
                <a:lnTo>
                  <a:pt x="15621" y="15782"/>
                </a:lnTo>
                <a:lnTo>
                  <a:pt x="15770" y="15648"/>
                </a:lnTo>
                <a:lnTo>
                  <a:pt x="15920" y="15581"/>
                </a:lnTo>
                <a:lnTo>
                  <a:pt x="15994" y="15581"/>
                </a:lnTo>
                <a:lnTo>
                  <a:pt x="16069" y="15515"/>
                </a:lnTo>
                <a:lnTo>
                  <a:pt x="16219" y="15515"/>
                </a:lnTo>
                <a:lnTo>
                  <a:pt x="16293" y="15448"/>
                </a:lnTo>
                <a:lnTo>
                  <a:pt x="17116" y="15448"/>
                </a:lnTo>
                <a:lnTo>
                  <a:pt x="17116" y="15381"/>
                </a:lnTo>
                <a:lnTo>
                  <a:pt x="17190" y="15381"/>
                </a:lnTo>
                <a:lnTo>
                  <a:pt x="17190" y="15314"/>
                </a:lnTo>
                <a:lnTo>
                  <a:pt x="17265" y="15247"/>
                </a:lnTo>
                <a:lnTo>
                  <a:pt x="17265" y="15180"/>
                </a:lnTo>
                <a:lnTo>
                  <a:pt x="17340" y="15180"/>
                </a:lnTo>
                <a:lnTo>
                  <a:pt x="17340" y="15113"/>
                </a:lnTo>
                <a:lnTo>
                  <a:pt x="17415" y="15113"/>
                </a:lnTo>
                <a:lnTo>
                  <a:pt x="17415" y="15046"/>
                </a:lnTo>
                <a:lnTo>
                  <a:pt x="17639" y="15046"/>
                </a:lnTo>
                <a:lnTo>
                  <a:pt x="17788" y="15113"/>
                </a:lnTo>
                <a:lnTo>
                  <a:pt x="18162" y="15113"/>
                </a:lnTo>
                <a:lnTo>
                  <a:pt x="18162" y="15046"/>
                </a:lnTo>
                <a:lnTo>
                  <a:pt x="18237" y="15046"/>
                </a:lnTo>
                <a:lnTo>
                  <a:pt x="18237" y="14913"/>
                </a:lnTo>
                <a:lnTo>
                  <a:pt x="18311" y="14913"/>
                </a:lnTo>
                <a:lnTo>
                  <a:pt x="18311" y="14110"/>
                </a:lnTo>
                <a:lnTo>
                  <a:pt x="18386" y="14110"/>
                </a:lnTo>
                <a:lnTo>
                  <a:pt x="18536" y="13843"/>
                </a:lnTo>
                <a:lnTo>
                  <a:pt x="18610" y="13843"/>
                </a:lnTo>
                <a:lnTo>
                  <a:pt x="18610" y="13776"/>
                </a:lnTo>
                <a:lnTo>
                  <a:pt x="18760" y="13508"/>
                </a:lnTo>
                <a:lnTo>
                  <a:pt x="18760" y="13375"/>
                </a:lnTo>
                <a:lnTo>
                  <a:pt x="18835" y="13241"/>
                </a:lnTo>
                <a:lnTo>
                  <a:pt x="18835" y="12438"/>
                </a:lnTo>
                <a:lnTo>
                  <a:pt x="18909" y="12372"/>
                </a:lnTo>
                <a:lnTo>
                  <a:pt x="18909" y="12305"/>
                </a:lnTo>
                <a:lnTo>
                  <a:pt x="18984" y="12305"/>
                </a:lnTo>
                <a:lnTo>
                  <a:pt x="19059" y="12238"/>
                </a:lnTo>
                <a:lnTo>
                  <a:pt x="19134" y="12238"/>
                </a:lnTo>
                <a:lnTo>
                  <a:pt x="19208" y="12171"/>
                </a:lnTo>
                <a:lnTo>
                  <a:pt x="19208" y="12104"/>
                </a:lnTo>
                <a:lnTo>
                  <a:pt x="19283" y="12037"/>
                </a:lnTo>
                <a:lnTo>
                  <a:pt x="19283" y="11302"/>
                </a:lnTo>
                <a:lnTo>
                  <a:pt x="19208" y="10900"/>
                </a:lnTo>
                <a:lnTo>
                  <a:pt x="19208" y="10499"/>
                </a:lnTo>
                <a:lnTo>
                  <a:pt x="19134" y="10365"/>
                </a:lnTo>
                <a:lnTo>
                  <a:pt x="19134" y="10031"/>
                </a:lnTo>
                <a:lnTo>
                  <a:pt x="19208" y="9964"/>
                </a:lnTo>
                <a:lnTo>
                  <a:pt x="19208" y="9763"/>
                </a:lnTo>
                <a:lnTo>
                  <a:pt x="19283" y="9697"/>
                </a:lnTo>
                <a:lnTo>
                  <a:pt x="19283" y="9630"/>
                </a:lnTo>
                <a:lnTo>
                  <a:pt x="19358" y="9563"/>
                </a:lnTo>
                <a:lnTo>
                  <a:pt x="19657" y="9563"/>
                </a:lnTo>
                <a:lnTo>
                  <a:pt x="19731" y="9496"/>
                </a:lnTo>
                <a:lnTo>
                  <a:pt x="19806" y="9496"/>
                </a:lnTo>
                <a:lnTo>
                  <a:pt x="19806" y="9028"/>
                </a:lnTo>
                <a:lnTo>
                  <a:pt x="20105" y="8760"/>
                </a:lnTo>
                <a:lnTo>
                  <a:pt x="20105" y="8493"/>
                </a:lnTo>
                <a:lnTo>
                  <a:pt x="20180" y="8426"/>
                </a:lnTo>
                <a:lnTo>
                  <a:pt x="20180" y="8359"/>
                </a:lnTo>
                <a:lnTo>
                  <a:pt x="20255" y="8292"/>
                </a:lnTo>
                <a:lnTo>
                  <a:pt x="20479" y="8292"/>
                </a:lnTo>
                <a:lnTo>
                  <a:pt x="20479" y="8225"/>
                </a:lnTo>
                <a:lnTo>
                  <a:pt x="20554" y="8159"/>
                </a:lnTo>
                <a:lnTo>
                  <a:pt x="20554" y="7824"/>
                </a:lnTo>
                <a:lnTo>
                  <a:pt x="20628" y="7824"/>
                </a:lnTo>
                <a:lnTo>
                  <a:pt x="20628" y="7757"/>
                </a:lnTo>
                <a:lnTo>
                  <a:pt x="20703" y="7757"/>
                </a:lnTo>
                <a:lnTo>
                  <a:pt x="20778" y="7690"/>
                </a:lnTo>
                <a:lnTo>
                  <a:pt x="21002" y="7690"/>
                </a:lnTo>
                <a:lnTo>
                  <a:pt x="21002" y="7624"/>
                </a:lnTo>
                <a:lnTo>
                  <a:pt x="21077" y="7557"/>
                </a:lnTo>
                <a:lnTo>
                  <a:pt x="21002" y="7490"/>
                </a:lnTo>
                <a:lnTo>
                  <a:pt x="21002" y="7222"/>
                </a:lnTo>
                <a:lnTo>
                  <a:pt x="21226" y="7222"/>
                </a:lnTo>
                <a:lnTo>
                  <a:pt x="21301" y="7155"/>
                </a:lnTo>
                <a:lnTo>
                  <a:pt x="21301" y="7022"/>
                </a:lnTo>
                <a:lnTo>
                  <a:pt x="21226" y="6955"/>
                </a:lnTo>
                <a:lnTo>
                  <a:pt x="21226" y="6687"/>
                </a:lnTo>
                <a:lnTo>
                  <a:pt x="21525" y="6687"/>
                </a:lnTo>
                <a:lnTo>
                  <a:pt x="21525" y="6620"/>
                </a:lnTo>
                <a:lnTo>
                  <a:pt x="21600" y="6554"/>
                </a:lnTo>
                <a:lnTo>
                  <a:pt x="21600" y="6286"/>
                </a:lnTo>
                <a:lnTo>
                  <a:pt x="21525" y="6286"/>
                </a:lnTo>
                <a:lnTo>
                  <a:pt x="21525" y="6219"/>
                </a:lnTo>
                <a:lnTo>
                  <a:pt x="21152" y="6219"/>
                </a:lnTo>
                <a:lnTo>
                  <a:pt x="21152" y="5350"/>
                </a:lnTo>
                <a:lnTo>
                  <a:pt x="21077" y="5283"/>
                </a:lnTo>
                <a:lnTo>
                  <a:pt x="21077" y="5216"/>
                </a:lnTo>
                <a:lnTo>
                  <a:pt x="21002" y="5149"/>
                </a:lnTo>
                <a:lnTo>
                  <a:pt x="20927" y="5149"/>
                </a:lnTo>
                <a:lnTo>
                  <a:pt x="20853" y="5082"/>
                </a:lnTo>
                <a:lnTo>
                  <a:pt x="20628" y="5082"/>
                </a:lnTo>
                <a:lnTo>
                  <a:pt x="20554" y="5015"/>
                </a:lnTo>
                <a:lnTo>
                  <a:pt x="20329" y="5015"/>
                </a:lnTo>
                <a:lnTo>
                  <a:pt x="20105" y="4815"/>
                </a:lnTo>
                <a:lnTo>
                  <a:pt x="20105" y="4748"/>
                </a:lnTo>
                <a:lnTo>
                  <a:pt x="19956" y="4614"/>
                </a:lnTo>
                <a:lnTo>
                  <a:pt x="19956" y="4480"/>
                </a:lnTo>
                <a:lnTo>
                  <a:pt x="19881" y="4414"/>
                </a:lnTo>
                <a:lnTo>
                  <a:pt x="19358" y="4414"/>
                </a:lnTo>
                <a:lnTo>
                  <a:pt x="19283" y="4347"/>
                </a:lnTo>
                <a:lnTo>
                  <a:pt x="19283" y="4079"/>
                </a:lnTo>
                <a:lnTo>
                  <a:pt x="19134" y="3946"/>
                </a:lnTo>
                <a:lnTo>
                  <a:pt x="19059" y="3946"/>
                </a:lnTo>
                <a:lnTo>
                  <a:pt x="18984" y="3879"/>
                </a:lnTo>
                <a:lnTo>
                  <a:pt x="18237" y="3879"/>
                </a:lnTo>
                <a:lnTo>
                  <a:pt x="18087" y="3812"/>
                </a:lnTo>
                <a:lnTo>
                  <a:pt x="17863" y="3812"/>
                </a:lnTo>
                <a:lnTo>
                  <a:pt x="17788" y="3745"/>
                </a:lnTo>
                <a:lnTo>
                  <a:pt x="17713" y="3745"/>
                </a:lnTo>
                <a:lnTo>
                  <a:pt x="17639" y="3678"/>
                </a:lnTo>
                <a:lnTo>
                  <a:pt x="17639" y="3611"/>
                </a:lnTo>
                <a:lnTo>
                  <a:pt x="17564" y="3544"/>
                </a:lnTo>
                <a:lnTo>
                  <a:pt x="17415" y="3544"/>
                </a:lnTo>
                <a:lnTo>
                  <a:pt x="17415" y="3611"/>
                </a:lnTo>
                <a:lnTo>
                  <a:pt x="17340" y="3611"/>
                </a:lnTo>
                <a:lnTo>
                  <a:pt x="17265" y="3678"/>
                </a:lnTo>
                <a:lnTo>
                  <a:pt x="17190" y="3678"/>
                </a:lnTo>
                <a:lnTo>
                  <a:pt x="17190" y="3745"/>
                </a:lnTo>
                <a:lnTo>
                  <a:pt x="16817" y="3745"/>
                </a:lnTo>
                <a:lnTo>
                  <a:pt x="16742" y="3678"/>
                </a:lnTo>
                <a:lnTo>
                  <a:pt x="16592" y="3678"/>
                </a:lnTo>
                <a:lnTo>
                  <a:pt x="16518" y="3544"/>
                </a:lnTo>
                <a:lnTo>
                  <a:pt x="16368" y="3477"/>
                </a:lnTo>
                <a:lnTo>
                  <a:pt x="16293" y="3411"/>
                </a:lnTo>
                <a:lnTo>
                  <a:pt x="16219" y="3277"/>
                </a:lnTo>
                <a:lnTo>
                  <a:pt x="16144" y="3210"/>
                </a:lnTo>
                <a:lnTo>
                  <a:pt x="16144" y="3143"/>
                </a:lnTo>
                <a:lnTo>
                  <a:pt x="15994" y="3009"/>
                </a:lnTo>
                <a:lnTo>
                  <a:pt x="15845" y="2942"/>
                </a:lnTo>
                <a:lnTo>
                  <a:pt x="15696" y="2942"/>
                </a:lnTo>
                <a:lnTo>
                  <a:pt x="15621" y="2876"/>
                </a:lnTo>
                <a:lnTo>
                  <a:pt x="15471" y="2876"/>
                </a:lnTo>
                <a:lnTo>
                  <a:pt x="15397" y="2809"/>
                </a:lnTo>
                <a:lnTo>
                  <a:pt x="14649" y="2809"/>
                </a:lnTo>
                <a:lnTo>
                  <a:pt x="14500" y="2876"/>
                </a:lnTo>
                <a:lnTo>
                  <a:pt x="14275" y="2876"/>
                </a:lnTo>
                <a:lnTo>
                  <a:pt x="14275" y="2942"/>
                </a:lnTo>
                <a:lnTo>
                  <a:pt x="14126" y="2942"/>
                </a:lnTo>
                <a:lnTo>
                  <a:pt x="14126" y="3009"/>
                </a:lnTo>
                <a:lnTo>
                  <a:pt x="14051" y="3009"/>
                </a:lnTo>
                <a:lnTo>
                  <a:pt x="14051" y="3210"/>
                </a:lnTo>
                <a:lnTo>
                  <a:pt x="13976" y="3210"/>
                </a:lnTo>
                <a:lnTo>
                  <a:pt x="13976" y="3277"/>
                </a:lnTo>
                <a:lnTo>
                  <a:pt x="13902" y="3344"/>
                </a:lnTo>
                <a:lnTo>
                  <a:pt x="13827" y="3344"/>
                </a:lnTo>
                <a:lnTo>
                  <a:pt x="13678" y="3477"/>
                </a:lnTo>
                <a:lnTo>
                  <a:pt x="13453" y="3477"/>
                </a:lnTo>
                <a:lnTo>
                  <a:pt x="13453" y="3411"/>
                </a:lnTo>
                <a:lnTo>
                  <a:pt x="13528" y="3344"/>
                </a:lnTo>
                <a:lnTo>
                  <a:pt x="13528" y="3277"/>
                </a:lnTo>
                <a:lnTo>
                  <a:pt x="13678" y="3143"/>
                </a:lnTo>
                <a:lnTo>
                  <a:pt x="13678" y="3076"/>
                </a:lnTo>
                <a:lnTo>
                  <a:pt x="13752" y="3076"/>
                </a:lnTo>
                <a:lnTo>
                  <a:pt x="13752" y="3009"/>
                </a:lnTo>
                <a:lnTo>
                  <a:pt x="13827" y="2876"/>
                </a:lnTo>
                <a:lnTo>
                  <a:pt x="13902" y="2876"/>
                </a:lnTo>
                <a:lnTo>
                  <a:pt x="13976" y="2809"/>
                </a:lnTo>
                <a:lnTo>
                  <a:pt x="13976" y="2675"/>
                </a:lnTo>
                <a:lnTo>
                  <a:pt x="13902" y="2608"/>
                </a:lnTo>
                <a:lnTo>
                  <a:pt x="13827" y="2608"/>
                </a:lnTo>
                <a:lnTo>
                  <a:pt x="13752" y="2541"/>
                </a:lnTo>
                <a:lnTo>
                  <a:pt x="13678" y="2541"/>
                </a:lnTo>
                <a:lnTo>
                  <a:pt x="13603" y="2474"/>
                </a:lnTo>
                <a:lnTo>
                  <a:pt x="13304" y="2474"/>
                </a:lnTo>
                <a:lnTo>
                  <a:pt x="13229" y="2541"/>
                </a:lnTo>
                <a:lnTo>
                  <a:pt x="13154" y="2541"/>
                </a:lnTo>
                <a:lnTo>
                  <a:pt x="12556" y="3076"/>
                </a:lnTo>
                <a:lnTo>
                  <a:pt x="12556" y="3143"/>
                </a:lnTo>
                <a:lnTo>
                  <a:pt x="12108" y="3544"/>
                </a:lnTo>
                <a:lnTo>
                  <a:pt x="11958" y="3544"/>
                </a:lnTo>
                <a:lnTo>
                  <a:pt x="11958" y="3277"/>
                </a:lnTo>
                <a:lnTo>
                  <a:pt x="12033" y="3277"/>
                </a:lnTo>
                <a:lnTo>
                  <a:pt x="12033" y="3210"/>
                </a:lnTo>
                <a:lnTo>
                  <a:pt x="12108" y="3143"/>
                </a:lnTo>
                <a:lnTo>
                  <a:pt x="12183" y="3009"/>
                </a:lnTo>
                <a:lnTo>
                  <a:pt x="12332" y="2942"/>
                </a:lnTo>
                <a:lnTo>
                  <a:pt x="12407" y="2809"/>
                </a:lnTo>
                <a:lnTo>
                  <a:pt x="12556" y="2675"/>
                </a:lnTo>
                <a:lnTo>
                  <a:pt x="12631" y="2541"/>
                </a:lnTo>
                <a:lnTo>
                  <a:pt x="12781" y="2407"/>
                </a:lnTo>
                <a:lnTo>
                  <a:pt x="12930" y="2140"/>
                </a:lnTo>
                <a:lnTo>
                  <a:pt x="12930" y="2006"/>
                </a:lnTo>
                <a:lnTo>
                  <a:pt x="13080" y="1872"/>
                </a:lnTo>
                <a:lnTo>
                  <a:pt x="13080" y="1806"/>
                </a:lnTo>
                <a:lnTo>
                  <a:pt x="13154" y="1739"/>
                </a:lnTo>
                <a:lnTo>
                  <a:pt x="13154" y="1471"/>
                </a:lnTo>
                <a:lnTo>
                  <a:pt x="12930" y="1070"/>
                </a:lnTo>
                <a:lnTo>
                  <a:pt x="12855" y="1003"/>
                </a:lnTo>
                <a:lnTo>
                  <a:pt x="12781" y="869"/>
                </a:lnTo>
                <a:lnTo>
                  <a:pt x="12706" y="802"/>
                </a:lnTo>
                <a:lnTo>
                  <a:pt x="12706" y="736"/>
                </a:lnTo>
                <a:lnTo>
                  <a:pt x="12631" y="736"/>
                </a:lnTo>
                <a:lnTo>
                  <a:pt x="12407" y="535"/>
                </a:lnTo>
                <a:lnTo>
                  <a:pt x="12257" y="535"/>
                </a:lnTo>
                <a:lnTo>
                  <a:pt x="12183" y="468"/>
                </a:lnTo>
                <a:lnTo>
                  <a:pt x="12033" y="468"/>
                </a:lnTo>
                <a:lnTo>
                  <a:pt x="12033" y="535"/>
                </a:lnTo>
                <a:lnTo>
                  <a:pt x="11958" y="535"/>
                </a:lnTo>
                <a:lnTo>
                  <a:pt x="11884" y="602"/>
                </a:lnTo>
                <a:lnTo>
                  <a:pt x="11809" y="602"/>
                </a:lnTo>
                <a:lnTo>
                  <a:pt x="11734" y="736"/>
                </a:lnTo>
                <a:lnTo>
                  <a:pt x="11734" y="802"/>
                </a:lnTo>
                <a:lnTo>
                  <a:pt x="11585" y="936"/>
                </a:lnTo>
                <a:lnTo>
                  <a:pt x="11510" y="1070"/>
                </a:lnTo>
                <a:lnTo>
                  <a:pt x="11510" y="1137"/>
                </a:lnTo>
                <a:lnTo>
                  <a:pt x="11435" y="1204"/>
                </a:lnTo>
                <a:lnTo>
                  <a:pt x="11435" y="1271"/>
                </a:lnTo>
                <a:lnTo>
                  <a:pt x="11361" y="1337"/>
                </a:lnTo>
                <a:lnTo>
                  <a:pt x="11286" y="1337"/>
                </a:lnTo>
                <a:lnTo>
                  <a:pt x="11286" y="1404"/>
                </a:lnTo>
                <a:lnTo>
                  <a:pt x="11062" y="1404"/>
                </a:lnTo>
                <a:lnTo>
                  <a:pt x="10987" y="1337"/>
                </a:lnTo>
                <a:lnTo>
                  <a:pt x="10837" y="1337"/>
                </a:lnTo>
                <a:lnTo>
                  <a:pt x="10613" y="1137"/>
                </a:lnTo>
                <a:lnTo>
                  <a:pt x="10613" y="1070"/>
                </a:lnTo>
                <a:lnTo>
                  <a:pt x="9791" y="1070"/>
                </a:lnTo>
                <a:lnTo>
                  <a:pt x="9791" y="1538"/>
                </a:lnTo>
                <a:lnTo>
                  <a:pt x="9716" y="1605"/>
                </a:lnTo>
                <a:lnTo>
                  <a:pt x="8670" y="1605"/>
                </a:lnTo>
                <a:lnTo>
                  <a:pt x="8595" y="1672"/>
                </a:lnTo>
                <a:lnTo>
                  <a:pt x="8595" y="1806"/>
                </a:lnTo>
                <a:lnTo>
                  <a:pt x="8446" y="1806"/>
                </a:lnTo>
                <a:lnTo>
                  <a:pt x="8371" y="1872"/>
                </a:lnTo>
                <a:lnTo>
                  <a:pt x="8147" y="1872"/>
                </a:lnTo>
                <a:lnTo>
                  <a:pt x="8147" y="1806"/>
                </a:lnTo>
                <a:lnTo>
                  <a:pt x="8072" y="1806"/>
                </a:lnTo>
                <a:lnTo>
                  <a:pt x="7997" y="1739"/>
                </a:lnTo>
                <a:lnTo>
                  <a:pt x="7922" y="1605"/>
                </a:lnTo>
                <a:lnTo>
                  <a:pt x="7773" y="1471"/>
                </a:lnTo>
                <a:lnTo>
                  <a:pt x="7698" y="1337"/>
                </a:lnTo>
                <a:lnTo>
                  <a:pt x="7698" y="1271"/>
                </a:lnTo>
                <a:lnTo>
                  <a:pt x="7624" y="1204"/>
                </a:lnTo>
                <a:lnTo>
                  <a:pt x="7624" y="1003"/>
                </a:lnTo>
                <a:lnTo>
                  <a:pt x="7698" y="936"/>
                </a:lnTo>
                <a:lnTo>
                  <a:pt x="7698" y="869"/>
                </a:lnTo>
                <a:lnTo>
                  <a:pt x="7773" y="802"/>
                </a:lnTo>
                <a:lnTo>
                  <a:pt x="7773" y="334"/>
                </a:lnTo>
                <a:lnTo>
                  <a:pt x="7698" y="267"/>
                </a:lnTo>
                <a:lnTo>
                  <a:pt x="7698" y="134"/>
                </a:lnTo>
                <a:lnTo>
                  <a:pt x="7624" y="134"/>
                </a:lnTo>
                <a:lnTo>
                  <a:pt x="7549" y="67"/>
                </a:lnTo>
                <a:lnTo>
                  <a:pt x="7399" y="67"/>
                </a:lnTo>
                <a:lnTo>
                  <a:pt x="7250" y="0"/>
                </a:lnTo>
                <a:lnTo>
                  <a:pt x="7175" y="67"/>
                </a:lnTo>
                <a:lnTo>
                  <a:pt x="7175" y="201"/>
                </a:lnTo>
                <a:lnTo>
                  <a:pt x="7100" y="267"/>
                </a:lnTo>
                <a:lnTo>
                  <a:pt x="7100" y="334"/>
                </a:lnTo>
                <a:lnTo>
                  <a:pt x="7026" y="334"/>
                </a:lnTo>
                <a:lnTo>
                  <a:pt x="6951" y="401"/>
                </a:lnTo>
                <a:lnTo>
                  <a:pt x="6577" y="401"/>
                </a:lnTo>
                <a:lnTo>
                  <a:pt x="6502" y="334"/>
                </a:lnTo>
                <a:lnTo>
                  <a:pt x="6203" y="334"/>
                </a:lnTo>
                <a:lnTo>
                  <a:pt x="6129" y="401"/>
                </a:lnTo>
                <a:lnTo>
                  <a:pt x="6054" y="401"/>
                </a:lnTo>
                <a:lnTo>
                  <a:pt x="5904" y="535"/>
                </a:lnTo>
                <a:lnTo>
                  <a:pt x="5830" y="535"/>
                </a:lnTo>
                <a:lnTo>
                  <a:pt x="5830" y="602"/>
                </a:lnTo>
                <a:lnTo>
                  <a:pt x="5755" y="535"/>
                </a:lnTo>
                <a:lnTo>
                  <a:pt x="5680" y="535"/>
                </a:lnTo>
                <a:lnTo>
                  <a:pt x="5606" y="468"/>
                </a:lnTo>
                <a:lnTo>
                  <a:pt x="5606" y="401"/>
                </a:lnTo>
                <a:lnTo>
                  <a:pt x="5381" y="201"/>
                </a:lnTo>
                <a:lnTo>
                  <a:pt x="5232" y="201"/>
                </a:lnTo>
                <a:lnTo>
                  <a:pt x="5157" y="267"/>
                </a:lnTo>
                <a:lnTo>
                  <a:pt x="5082" y="267"/>
                </a:lnTo>
                <a:lnTo>
                  <a:pt x="5082" y="334"/>
                </a:lnTo>
                <a:lnTo>
                  <a:pt x="5008" y="401"/>
                </a:lnTo>
                <a:lnTo>
                  <a:pt x="5008" y="1003"/>
                </a:lnTo>
                <a:lnTo>
                  <a:pt x="5082" y="1003"/>
                </a:lnTo>
                <a:lnTo>
                  <a:pt x="5082" y="1070"/>
                </a:lnTo>
                <a:lnTo>
                  <a:pt x="5157" y="1070"/>
                </a:lnTo>
                <a:lnTo>
                  <a:pt x="5232" y="1137"/>
                </a:lnTo>
                <a:lnTo>
                  <a:pt x="5381" y="1137"/>
                </a:lnTo>
                <a:lnTo>
                  <a:pt x="5381" y="1204"/>
                </a:lnTo>
                <a:lnTo>
                  <a:pt x="5456" y="1204"/>
                </a:lnTo>
                <a:lnTo>
                  <a:pt x="5456" y="1605"/>
                </a:lnTo>
                <a:lnTo>
                  <a:pt x="5232" y="1806"/>
                </a:lnTo>
                <a:lnTo>
                  <a:pt x="5157" y="1806"/>
                </a:lnTo>
                <a:lnTo>
                  <a:pt x="5082" y="1872"/>
                </a:lnTo>
                <a:lnTo>
                  <a:pt x="5008" y="1872"/>
                </a:lnTo>
                <a:lnTo>
                  <a:pt x="5008" y="1939"/>
                </a:lnTo>
                <a:lnTo>
                  <a:pt x="4783" y="1939"/>
                </a:lnTo>
                <a:lnTo>
                  <a:pt x="4709" y="2006"/>
                </a:lnTo>
                <a:lnTo>
                  <a:pt x="4410" y="2006"/>
                </a:lnTo>
                <a:lnTo>
                  <a:pt x="4335" y="1939"/>
                </a:lnTo>
                <a:lnTo>
                  <a:pt x="4185" y="1939"/>
                </a:lnTo>
                <a:lnTo>
                  <a:pt x="3961" y="1739"/>
                </a:lnTo>
                <a:lnTo>
                  <a:pt x="3887" y="1605"/>
                </a:lnTo>
                <a:lnTo>
                  <a:pt x="3662" y="1404"/>
                </a:lnTo>
                <a:lnTo>
                  <a:pt x="3513" y="1404"/>
                </a:lnTo>
                <a:lnTo>
                  <a:pt x="3363" y="1337"/>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65" name="Freeform 469"/>
          <p:cNvSpPr/>
          <p:nvPr/>
        </p:nvSpPr>
        <p:spPr>
          <a:xfrm>
            <a:off x="5093515" y="5367256"/>
            <a:ext cx="229234" cy="212782"/>
          </a:xfrm>
          <a:custGeom>
            <a:avLst/>
            <a:gdLst/>
            <a:ahLst/>
            <a:cxnLst>
              <a:cxn ang="0">
                <a:pos x="wd2" y="hd2"/>
              </a:cxn>
              <a:cxn ang="5400000">
                <a:pos x="wd2" y="hd2"/>
              </a:cxn>
              <a:cxn ang="10800000">
                <a:pos x="wd2" y="hd2"/>
              </a:cxn>
              <a:cxn ang="16200000">
                <a:pos x="wd2" y="hd2"/>
              </a:cxn>
            </a:cxnLst>
            <a:rect l="0" t="0" r="r" b="b"/>
            <a:pathLst>
              <a:path w="21600" h="21600" extrusionOk="0">
                <a:moveTo>
                  <a:pt x="3600" y="10216"/>
                </a:moveTo>
                <a:lnTo>
                  <a:pt x="3927" y="10508"/>
                </a:lnTo>
                <a:lnTo>
                  <a:pt x="3927" y="10800"/>
                </a:lnTo>
                <a:lnTo>
                  <a:pt x="4255" y="11092"/>
                </a:lnTo>
                <a:lnTo>
                  <a:pt x="4582" y="11092"/>
                </a:lnTo>
                <a:lnTo>
                  <a:pt x="4909" y="11384"/>
                </a:lnTo>
                <a:lnTo>
                  <a:pt x="5236" y="11384"/>
                </a:lnTo>
                <a:lnTo>
                  <a:pt x="5564" y="11676"/>
                </a:lnTo>
                <a:lnTo>
                  <a:pt x="6218" y="11676"/>
                </a:lnTo>
                <a:lnTo>
                  <a:pt x="6545" y="12259"/>
                </a:lnTo>
                <a:lnTo>
                  <a:pt x="7200" y="12843"/>
                </a:lnTo>
                <a:lnTo>
                  <a:pt x="7200" y="13135"/>
                </a:lnTo>
                <a:lnTo>
                  <a:pt x="7527" y="13427"/>
                </a:lnTo>
                <a:lnTo>
                  <a:pt x="7527" y="14011"/>
                </a:lnTo>
                <a:lnTo>
                  <a:pt x="7855" y="14011"/>
                </a:lnTo>
                <a:lnTo>
                  <a:pt x="7855" y="14303"/>
                </a:lnTo>
                <a:lnTo>
                  <a:pt x="11127" y="14303"/>
                </a:lnTo>
                <a:lnTo>
                  <a:pt x="11127" y="14595"/>
                </a:lnTo>
                <a:lnTo>
                  <a:pt x="11455" y="14595"/>
                </a:lnTo>
                <a:lnTo>
                  <a:pt x="11782" y="14886"/>
                </a:lnTo>
                <a:lnTo>
                  <a:pt x="12436" y="15178"/>
                </a:lnTo>
                <a:lnTo>
                  <a:pt x="12436" y="15470"/>
                </a:lnTo>
                <a:lnTo>
                  <a:pt x="12764" y="15762"/>
                </a:lnTo>
                <a:lnTo>
                  <a:pt x="12764" y="16346"/>
                </a:lnTo>
                <a:lnTo>
                  <a:pt x="12436" y="16638"/>
                </a:lnTo>
                <a:lnTo>
                  <a:pt x="12436" y="17222"/>
                </a:lnTo>
                <a:lnTo>
                  <a:pt x="12109" y="18097"/>
                </a:lnTo>
                <a:lnTo>
                  <a:pt x="11782" y="18389"/>
                </a:lnTo>
                <a:lnTo>
                  <a:pt x="11782" y="18973"/>
                </a:lnTo>
                <a:lnTo>
                  <a:pt x="11455" y="19265"/>
                </a:lnTo>
                <a:lnTo>
                  <a:pt x="11127" y="19849"/>
                </a:lnTo>
                <a:lnTo>
                  <a:pt x="11127" y="20724"/>
                </a:lnTo>
                <a:lnTo>
                  <a:pt x="11455" y="20724"/>
                </a:lnTo>
                <a:lnTo>
                  <a:pt x="11455" y="21016"/>
                </a:lnTo>
                <a:lnTo>
                  <a:pt x="11782" y="21016"/>
                </a:lnTo>
                <a:lnTo>
                  <a:pt x="12109" y="21308"/>
                </a:lnTo>
                <a:lnTo>
                  <a:pt x="12436" y="21308"/>
                </a:lnTo>
                <a:lnTo>
                  <a:pt x="13091" y="21600"/>
                </a:lnTo>
                <a:lnTo>
                  <a:pt x="17018" y="21600"/>
                </a:lnTo>
                <a:lnTo>
                  <a:pt x="17673" y="21308"/>
                </a:lnTo>
                <a:lnTo>
                  <a:pt x="18000" y="21308"/>
                </a:lnTo>
                <a:lnTo>
                  <a:pt x="18327" y="21016"/>
                </a:lnTo>
                <a:lnTo>
                  <a:pt x="18655" y="21016"/>
                </a:lnTo>
                <a:lnTo>
                  <a:pt x="18655" y="19849"/>
                </a:lnTo>
                <a:lnTo>
                  <a:pt x="18982" y="19849"/>
                </a:lnTo>
                <a:lnTo>
                  <a:pt x="18982" y="19557"/>
                </a:lnTo>
                <a:lnTo>
                  <a:pt x="19309" y="19557"/>
                </a:lnTo>
                <a:lnTo>
                  <a:pt x="19964" y="18973"/>
                </a:lnTo>
                <a:lnTo>
                  <a:pt x="20291" y="18973"/>
                </a:lnTo>
                <a:lnTo>
                  <a:pt x="20618" y="18681"/>
                </a:lnTo>
                <a:lnTo>
                  <a:pt x="20618" y="18389"/>
                </a:lnTo>
                <a:lnTo>
                  <a:pt x="20945" y="17805"/>
                </a:lnTo>
                <a:lnTo>
                  <a:pt x="21600" y="17222"/>
                </a:lnTo>
                <a:lnTo>
                  <a:pt x="21273" y="16930"/>
                </a:lnTo>
                <a:lnTo>
                  <a:pt x="21273" y="16638"/>
                </a:lnTo>
                <a:lnTo>
                  <a:pt x="20945" y="16346"/>
                </a:lnTo>
                <a:lnTo>
                  <a:pt x="20945" y="13719"/>
                </a:lnTo>
                <a:lnTo>
                  <a:pt x="21273" y="12843"/>
                </a:lnTo>
                <a:lnTo>
                  <a:pt x="21273" y="12551"/>
                </a:lnTo>
                <a:lnTo>
                  <a:pt x="20945" y="12259"/>
                </a:lnTo>
                <a:lnTo>
                  <a:pt x="20945" y="11384"/>
                </a:lnTo>
                <a:lnTo>
                  <a:pt x="20618" y="11092"/>
                </a:lnTo>
                <a:lnTo>
                  <a:pt x="18655" y="11092"/>
                </a:lnTo>
                <a:lnTo>
                  <a:pt x="18655" y="10800"/>
                </a:lnTo>
                <a:lnTo>
                  <a:pt x="18327" y="10800"/>
                </a:lnTo>
                <a:lnTo>
                  <a:pt x="18327" y="9632"/>
                </a:lnTo>
                <a:lnTo>
                  <a:pt x="18655" y="9341"/>
                </a:lnTo>
                <a:lnTo>
                  <a:pt x="18655" y="8757"/>
                </a:lnTo>
                <a:lnTo>
                  <a:pt x="18327" y="8465"/>
                </a:lnTo>
                <a:lnTo>
                  <a:pt x="15709" y="8465"/>
                </a:lnTo>
                <a:lnTo>
                  <a:pt x="15382" y="8173"/>
                </a:lnTo>
                <a:lnTo>
                  <a:pt x="15055" y="8173"/>
                </a:lnTo>
                <a:lnTo>
                  <a:pt x="15055" y="7881"/>
                </a:lnTo>
                <a:lnTo>
                  <a:pt x="14727" y="7881"/>
                </a:lnTo>
                <a:lnTo>
                  <a:pt x="14727" y="7589"/>
                </a:lnTo>
                <a:lnTo>
                  <a:pt x="14400" y="7297"/>
                </a:lnTo>
                <a:lnTo>
                  <a:pt x="14400" y="7005"/>
                </a:lnTo>
                <a:lnTo>
                  <a:pt x="14073" y="6714"/>
                </a:lnTo>
                <a:lnTo>
                  <a:pt x="12436" y="6714"/>
                </a:lnTo>
                <a:lnTo>
                  <a:pt x="12109" y="6422"/>
                </a:lnTo>
                <a:lnTo>
                  <a:pt x="12109" y="6130"/>
                </a:lnTo>
                <a:lnTo>
                  <a:pt x="11782" y="6130"/>
                </a:lnTo>
                <a:lnTo>
                  <a:pt x="11782" y="5546"/>
                </a:lnTo>
                <a:lnTo>
                  <a:pt x="12109" y="5254"/>
                </a:lnTo>
                <a:lnTo>
                  <a:pt x="12109" y="4962"/>
                </a:lnTo>
                <a:lnTo>
                  <a:pt x="11455" y="4378"/>
                </a:lnTo>
                <a:lnTo>
                  <a:pt x="10473" y="4378"/>
                </a:lnTo>
                <a:lnTo>
                  <a:pt x="10473" y="4086"/>
                </a:lnTo>
                <a:lnTo>
                  <a:pt x="10145" y="4086"/>
                </a:lnTo>
                <a:lnTo>
                  <a:pt x="10145" y="3503"/>
                </a:lnTo>
                <a:lnTo>
                  <a:pt x="9818" y="3211"/>
                </a:lnTo>
                <a:lnTo>
                  <a:pt x="9818" y="2335"/>
                </a:lnTo>
                <a:lnTo>
                  <a:pt x="9491" y="1751"/>
                </a:lnTo>
                <a:lnTo>
                  <a:pt x="9491" y="1459"/>
                </a:lnTo>
                <a:lnTo>
                  <a:pt x="9164" y="1459"/>
                </a:lnTo>
                <a:lnTo>
                  <a:pt x="9164" y="1168"/>
                </a:lnTo>
                <a:lnTo>
                  <a:pt x="8836" y="876"/>
                </a:lnTo>
                <a:lnTo>
                  <a:pt x="8509" y="876"/>
                </a:lnTo>
                <a:lnTo>
                  <a:pt x="8182" y="584"/>
                </a:lnTo>
                <a:lnTo>
                  <a:pt x="7855" y="584"/>
                </a:lnTo>
                <a:lnTo>
                  <a:pt x="7527" y="292"/>
                </a:lnTo>
                <a:lnTo>
                  <a:pt x="7200" y="292"/>
                </a:lnTo>
                <a:lnTo>
                  <a:pt x="6873" y="0"/>
                </a:lnTo>
                <a:lnTo>
                  <a:pt x="5891" y="0"/>
                </a:lnTo>
                <a:lnTo>
                  <a:pt x="5564" y="292"/>
                </a:lnTo>
                <a:lnTo>
                  <a:pt x="5236" y="292"/>
                </a:lnTo>
                <a:lnTo>
                  <a:pt x="5236" y="584"/>
                </a:lnTo>
                <a:lnTo>
                  <a:pt x="4582" y="876"/>
                </a:lnTo>
                <a:lnTo>
                  <a:pt x="4255" y="1168"/>
                </a:lnTo>
                <a:lnTo>
                  <a:pt x="4255" y="1459"/>
                </a:lnTo>
                <a:lnTo>
                  <a:pt x="3600" y="1459"/>
                </a:lnTo>
                <a:lnTo>
                  <a:pt x="2945" y="1751"/>
                </a:lnTo>
                <a:lnTo>
                  <a:pt x="2291" y="1751"/>
                </a:lnTo>
                <a:lnTo>
                  <a:pt x="1964" y="2043"/>
                </a:lnTo>
                <a:lnTo>
                  <a:pt x="1636" y="2043"/>
                </a:lnTo>
                <a:lnTo>
                  <a:pt x="1636" y="2335"/>
                </a:lnTo>
                <a:lnTo>
                  <a:pt x="1309" y="2335"/>
                </a:lnTo>
                <a:lnTo>
                  <a:pt x="1309" y="2627"/>
                </a:lnTo>
                <a:lnTo>
                  <a:pt x="982" y="2919"/>
                </a:lnTo>
                <a:lnTo>
                  <a:pt x="982" y="3211"/>
                </a:lnTo>
                <a:lnTo>
                  <a:pt x="655" y="3503"/>
                </a:lnTo>
                <a:lnTo>
                  <a:pt x="655" y="4378"/>
                </a:lnTo>
                <a:lnTo>
                  <a:pt x="327" y="4962"/>
                </a:lnTo>
                <a:lnTo>
                  <a:pt x="0" y="6130"/>
                </a:lnTo>
                <a:lnTo>
                  <a:pt x="0" y="7881"/>
                </a:lnTo>
                <a:lnTo>
                  <a:pt x="327" y="8465"/>
                </a:lnTo>
                <a:lnTo>
                  <a:pt x="982" y="8757"/>
                </a:lnTo>
                <a:lnTo>
                  <a:pt x="982" y="9049"/>
                </a:lnTo>
                <a:lnTo>
                  <a:pt x="1309" y="9341"/>
                </a:lnTo>
                <a:lnTo>
                  <a:pt x="1636" y="9341"/>
                </a:lnTo>
                <a:lnTo>
                  <a:pt x="2945" y="9924"/>
                </a:lnTo>
                <a:lnTo>
                  <a:pt x="3273" y="9924"/>
                </a:lnTo>
                <a:lnTo>
                  <a:pt x="3600" y="10216"/>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66" name="Freeform 470"/>
          <p:cNvSpPr/>
          <p:nvPr/>
        </p:nvSpPr>
        <p:spPr>
          <a:xfrm>
            <a:off x="5093515" y="5367256"/>
            <a:ext cx="229234" cy="212782"/>
          </a:xfrm>
          <a:custGeom>
            <a:avLst/>
            <a:gdLst/>
            <a:ahLst/>
            <a:cxnLst>
              <a:cxn ang="0">
                <a:pos x="wd2" y="hd2"/>
              </a:cxn>
              <a:cxn ang="5400000">
                <a:pos x="wd2" y="hd2"/>
              </a:cxn>
              <a:cxn ang="10800000">
                <a:pos x="wd2" y="hd2"/>
              </a:cxn>
              <a:cxn ang="16200000">
                <a:pos x="wd2" y="hd2"/>
              </a:cxn>
            </a:cxnLst>
            <a:rect l="0" t="0" r="r" b="b"/>
            <a:pathLst>
              <a:path w="21600" h="21600" extrusionOk="0">
                <a:moveTo>
                  <a:pt x="3600" y="10216"/>
                </a:moveTo>
                <a:lnTo>
                  <a:pt x="3927" y="10508"/>
                </a:lnTo>
                <a:lnTo>
                  <a:pt x="3927" y="10800"/>
                </a:lnTo>
                <a:lnTo>
                  <a:pt x="4255" y="11092"/>
                </a:lnTo>
                <a:lnTo>
                  <a:pt x="4582" y="11092"/>
                </a:lnTo>
                <a:lnTo>
                  <a:pt x="4909" y="11384"/>
                </a:lnTo>
                <a:lnTo>
                  <a:pt x="5236" y="11384"/>
                </a:lnTo>
                <a:lnTo>
                  <a:pt x="5564" y="11676"/>
                </a:lnTo>
                <a:lnTo>
                  <a:pt x="6218" y="11676"/>
                </a:lnTo>
                <a:lnTo>
                  <a:pt x="6545" y="12259"/>
                </a:lnTo>
                <a:lnTo>
                  <a:pt x="7200" y="12843"/>
                </a:lnTo>
                <a:lnTo>
                  <a:pt x="7200" y="13135"/>
                </a:lnTo>
                <a:lnTo>
                  <a:pt x="7527" y="13427"/>
                </a:lnTo>
                <a:lnTo>
                  <a:pt x="7527" y="14011"/>
                </a:lnTo>
                <a:lnTo>
                  <a:pt x="7855" y="14011"/>
                </a:lnTo>
                <a:lnTo>
                  <a:pt x="7855" y="14303"/>
                </a:lnTo>
                <a:lnTo>
                  <a:pt x="11127" y="14303"/>
                </a:lnTo>
                <a:lnTo>
                  <a:pt x="11127" y="14595"/>
                </a:lnTo>
                <a:lnTo>
                  <a:pt x="11455" y="14595"/>
                </a:lnTo>
                <a:lnTo>
                  <a:pt x="11782" y="14886"/>
                </a:lnTo>
                <a:lnTo>
                  <a:pt x="12436" y="15178"/>
                </a:lnTo>
                <a:lnTo>
                  <a:pt x="12436" y="15470"/>
                </a:lnTo>
                <a:lnTo>
                  <a:pt x="12764" y="15762"/>
                </a:lnTo>
                <a:lnTo>
                  <a:pt x="12764" y="16346"/>
                </a:lnTo>
                <a:lnTo>
                  <a:pt x="12436" y="16638"/>
                </a:lnTo>
                <a:lnTo>
                  <a:pt x="12436" y="17222"/>
                </a:lnTo>
                <a:lnTo>
                  <a:pt x="12109" y="18097"/>
                </a:lnTo>
                <a:lnTo>
                  <a:pt x="11782" y="18389"/>
                </a:lnTo>
                <a:lnTo>
                  <a:pt x="11782" y="18973"/>
                </a:lnTo>
                <a:lnTo>
                  <a:pt x="11455" y="19265"/>
                </a:lnTo>
                <a:lnTo>
                  <a:pt x="11127" y="19849"/>
                </a:lnTo>
                <a:lnTo>
                  <a:pt x="11127" y="20724"/>
                </a:lnTo>
                <a:lnTo>
                  <a:pt x="11455" y="20724"/>
                </a:lnTo>
                <a:lnTo>
                  <a:pt x="11455" y="21016"/>
                </a:lnTo>
                <a:lnTo>
                  <a:pt x="11782" y="21016"/>
                </a:lnTo>
                <a:lnTo>
                  <a:pt x="12109" y="21308"/>
                </a:lnTo>
                <a:lnTo>
                  <a:pt x="12436" y="21308"/>
                </a:lnTo>
                <a:lnTo>
                  <a:pt x="13091" y="21600"/>
                </a:lnTo>
                <a:lnTo>
                  <a:pt x="17018" y="21600"/>
                </a:lnTo>
                <a:lnTo>
                  <a:pt x="17673" y="21308"/>
                </a:lnTo>
                <a:lnTo>
                  <a:pt x="18000" y="21308"/>
                </a:lnTo>
                <a:lnTo>
                  <a:pt x="18327" y="21016"/>
                </a:lnTo>
                <a:lnTo>
                  <a:pt x="18655" y="21016"/>
                </a:lnTo>
                <a:lnTo>
                  <a:pt x="18655" y="19849"/>
                </a:lnTo>
                <a:lnTo>
                  <a:pt x="18982" y="19849"/>
                </a:lnTo>
                <a:lnTo>
                  <a:pt x="18982" y="19557"/>
                </a:lnTo>
                <a:lnTo>
                  <a:pt x="19309" y="19557"/>
                </a:lnTo>
                <a:lnTo>
                  <a:pt x="19964" y="18973"/>
                </a:lnTo>
                <a:lnTo>
                  <a:pt x="20291" y="18973"/>
                </a:lnTo>
                <a:lnTo>
                  <a:pt x="20618" y="18681"/>
                </a:lnTo>
                <a:lnTo>
                  <a:pt x="20618" y="18389"/>
                </a:lnTo>
                <a:lnTo>
                  <a:pt x="20945" y="17805"/>
                </a:lnTo>
                <a:lnTo>
                  <a:pt x="21600" y="17222"/>
                </a:lnTo>
                <a:lnTo>
                  <a:pt x="21273" y="16930"/>
                </a:lnTo>
                <a:lnTo>
                  <a:pt x="21273" y="16638"/>
                </a:lnTo>
                <a:lnTo>
                  <a:pt x="20945" y="16346"/>
                </a:lnTo>
                <a:lnTo>
                  <a:pt x="20945" y="13719"/>
                </a:lnTo>
                <a:lnTo>
                  <a:pt x="21273" y="12843"/>
                </a:lnTo>
                <a:lnTo>
                  <a:pt x="21273" y="12551"/>
                </a:lnTo>
                <a:lnTo>
                  <a:pt x="20945" y="12259"/>
                </a:lnTo>
                <a:lnTo>
                  <a:pt x="20945" y="11384"/>
                </a:lnTo>
                <a:lnTo>
                  <a:pt x="20618" y="11092"/>
                </a:lnTo>
                <a:lnTo>
                  <a:pt x="18655" y="11092"/>
                </a:lnTo>
                <a:lnTo>
                  <a:pt x="18655" y="10800"/>
                </a:lnTo>
                <a:lnTo>
                  <a:pt x="18327" y="10800"/>
                </a:lnTo>
                <a:lnTo>
                  <a:pt x="18327" y="9632"/>
                </a:lnTo>
                <a:lnTo>
                  <a:pt x="18655" y="9341"/>
                </a:lnTo>
                <a:lnTo>
                  <a:pt x="18655" y="8757"/>
                </a:lnTo>
                <a:lnTo>
                  <a:pt x="18327" y="8465"/>
                </a:lnTo>
                <a:lnTo>
                  <a:pt x="15709" y="8465"/>
                </a:lnTo>
                <a:lnTo>
                  <a:pt x="15382" y="8173"/>
                </a:lnTo>
                <a:lnTo>
                  <a:pt x="15055" y="8173"/>
                </a:lnTo>
                <a:lnTo>
                  <a:pt x="15055" y="7881"/>
                </a:lnTo>
                <a:lnTo>
                  <a:pt x="14727" y="7881"/>
                </a:lnTo>
                <a:lnTo>
                  <a:pt x="14727" y="7589"/>
                </a:lnTo>
                <a:lnTo>
                  <a:pt x="14400" y="7297"/>
                </a:lnTo>
                <a:lnTo>
                  <a:pt x="14400" y="7005"/>
                </a:lnTo>
                <a:lnTo>
                  <a:pt x="14073" y="6714"/>
                </a:lnTo>
                <a:lnTo>
                  <a:pt x="12436" y="6714"/>
                </a:lnTo>
                <a:lnTo>
                  <a:pt x="12109" y="6422"/>
                </a:lnTo>
                <a:lnTo>
                  <a:pt x="12109" y="6130"/>
                </a:lnTo>
                <a:lnTo>
                  <a:pt x="11782" y="6130"/>
                </a:lnTo>
                <a:lnTo>
                  <a:pt x="11782" y="5546"/>
                </a:lnTo>
                <a:lnTo>
                  <a:pt x="12109" y="5254"/>
                </a:lnTo>
                <a:lnTo>
                  <a:pt x="12109" y="4962"/>
                </a:lnTo>
                <a:lnTo>
                  <a:pt x="11455" y="4378"/>
                </a:lnTo>
                <a:lnTo>
                  <a:pt x="10473" y="4378"/>
                </a:lnTo>
                <a:lnTo>
                  <a:pt x="10473" y="4086"/>
                </a:lnTo>
                <a:lnTo>
                  <a:pt x="10145" y="4086"/>
                </a:lnTo>
                <a:lnTo>
                  <a:pt x="10145" y="3503"/>
                </a:lnTo>
                <a:lnTo>
                  <a:pt x="9818" y="3211"/>
                </a:lnTo>
                <a:lnTo>
                  <a:pt x="9818" y="2335"/>
                </a:lnTo>
                <a:lnTo>
                  <a:pt x="9491" y="1751"/>
                </a:lnTo>
                <a:lnTo>
                  <a:pt x="9491" y="1459"/>
                </a:lnTo>
                <a:lnTo>
                  <a:pt x="9164" y="1459"/>
                </a:lnTo>
                <a:lnTo>
                  <a:pt x="9164" y="1168"/>
                </a:lnTo>
                <a:lnTo>
                  <a:pt x="8836" y="876"/>
                </a:lnTo>
                <a:lnTo>
                  <a:pt x="8509" y="876"/>
                </a:lnTo>
                <a:lnTo>
                  <a:pt x="8182" y="584"/>
                </a:lnTo>
                <a:lnTo>
                  <a:pt x="7855" y="584"/>
                </a:lnTo>
                <a:lnTo>
                  <a:pt x="7527" y="292"/>
                </a:lnTo>
                <a:lnTo>
                  <a:pt x="7200" y="292"/>
                </a:lnTo>
                <a:lnTo>
                  <a:pt x="6873" y="0"/>
                </a:lnTo>
                <a:lnTo>
                  <a:pt x="5891" y="0"/>
                </a:lnTo>
                <a:lnTo>
                  <a:pt x="5564" y="292"/>
                </a:lnTo>
                <a:lnTo>
                  <a:pt x="5236" y="292"/>
                </a:lnTo>
                <a:lnTo>
                  <a:pt x="5236" y="584"/>
                </a:lnTo>
                <a:lnTo>
                  <a:pt x="4582" y="876"/>
                </a:lnTo>
                <a:lnTo>
                  <a:pt x="4255" y="1168"/>
                </a:lnTo>
                <a:lnTo>
                  <a:pt x="4255" y="1459"/>
                </a:lnTo>
                <a:lnTo>
                  <a:pt x="3600" y="1459"/>
                </a:lnTo>
                <a:lnTo>
                  <a:pt x="2945" y="1751"/>
                </a:lnTo>
                <a:lnTo>
                  <a:pt x="2291" y="1751"/>
                </a:lnTo>
                <a:lnTo>
                  <a:pt x="1964" y="2043"/>
                </a:lnTo>
                <a:lnTo>
                  <a:pt x="1636" y="2043"/>
                </a:lnTo>
                <a:lnTo>
                  <a:pt x="1636" y="2335"/>
                </a:lnTo>
                <a:lnTo>
                  <a:pt x="1309" y="2335"/>
                </a:lnTo>
                <a:lnTo>
                  <a:pt x="1309" y="2627"/>
                </a:lnTo>
                <a:lnTo>
                  <a:pt x="982" y="2919"/>
                </a:lnTo>
                <a:lnTo>
                  <a:pt x="982" y="3211"/>
                </a:lnTo>
                <a:lnTo>
                  <a:pt x="655" y="3503"/>
                </a:lnTo>
                <a:lnTo>
                  <a:pt x="655" y="4378"/>
                </a:lnTo>
                <a:lnTo>
                  <a:pt x="327" y="4962"/>
                </a:lnTo>
                <a:lnTo>
                  <a:pt x="0" y="6130"/>
                </a:lnTo>
                <a:lnTo>
                  <a:pt x="0" y="7881"/>
                </a:lnTo>
                <a:lnTo>
                  <a:pt x="327" y="8465"/>
                </a:lnTo>
                <a:lnTo>
                  <a:pt x="982" y="8757"/>
                </a:lnTo>
                <a:lnTo>
                  <a:pt x="982" y="9049"/>
                </a:lnTo>
                <a:lnTo>
                  <a:pt x="1309" y="9341"/>
                </a:lnTo>
                <a:lnTo>
                  <a:pt x="1636" y="9341"/>
                </a:lnTo>
                <a:lnTo>
                  <a:pt x="2945" y="9924"/>
                </a:lnTo>
                <a:lnTo>
                  <a:pt x="3273" y="9924"/>
                </a:lnTo>
                <a:lnTo>
                  <a:pt x="3600" y="10216"/>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67" name="Freeform 471"/>
          <p:cNvSpPr/>
          <p:nvPr/>
        </p:nvSpPr>
        <p:spPr>
          <a:xfrm>
            <a:off x="5225498" y="5640421"/>
            <a:ext cx="135458" cy="123643"/>
          </a:xfrm>
          <a:custGeom>
            <a:avLst/>
            <a:gdLst/>
            <a:ahLst/>
            <a:cxnLst>
              <a:cxn ang="0">
                <a:pos x="wd2" y="hd2"/>
              </a:cxn>
              <a:cxn ang="5400000">
                <a:pos x="wd2" y="hd2"/>
              </a:cxn>
              <a:cxn ang="10800000">
                <a:pos x="wd2" y="hd2"/>
              </a:cxn>
              <a:cxn ang="16200000">
                <a:pos x="wd2" y="hd2"/>
              </a:cxn>
            </a:cxnLst>
            <a:rect l="0" t="0" r="r" b="b"/>
            <a:pathLst>
              <a:path w="21600" h="21600" extrusionOk="0">
                <a:moveTo>
                  <a:pt x="4985" y="0"/>
                </a:moveTo>
                <a:lnTo>
                  <a:pt x="5538" y="1005"/>
                </a:lnTo>
                <a:lnTo>
                  <a:pt x="6646" y="2009"/>
                </a:lnTo>
                <a:lnTo>
                  <a:pt x="7200" y="2009"/>
                </a:lnTo>
                <a:lnTo>
                  <a:pt x="7754" y="2512"/>
                </a:lnTo>
                <a:lnTo>
                  <a:pt x="8862" y="2512"/>
                </a:lnTo>
                <a:lnTo>
                  <a:pt x="9969" y="3014"/>
                </a:lnTo>
                <a:lnTo>
                  <a:pt x="10523" y="3516"/>
                </a:lnTo>
                <a:lnTo>
                  <a:pt x="11631" y="4019"/>
                </a:lnTo>
                <a:lnTo>
                  <a:pt x="12738" y="5023"/>
                </a:lnTo>
                <a:lnTo>
                  <a:pt x="13846" y="5526"/>
                </a:lnTo>
                <a:lnTo>
                  <a:pt x="19385" y="10549"/>
                </a:lnTo>
                <a:lnTo>
                  <a:pt x="19385" y="11051"/>
                </a:lnTo>
                <a:lnTo>
                  <a:pt x="19938" y="12056"/>
                </a:lnTo>
                <a:lnTo>
                  <a:pt x="21046" y="13060"/>
                </a:lnTo>
                <a:lnTo>
                  <a:pt x="21046" y="14065"/>
                </a:lnTo>
                <a:lnTo>
                  <a:pt x="21600" y="15070"/>
                </a:lnTo>
                <a:lnTo>
                  <a:pt x="21600" y="16074"/>
                </a:lnTo>
                <a:lnTo>
                  <a:pt x="20492" y="16577"/>
                </a:lnTo>
                <a:lnTo>
                  <a:pt x="18277" y="18586"/>
                </a:lnTo>
                <a:lnTo>
                  <a:pt x="18277" y="19088"/>
                </a:lnTo>
                <a:lnTo>
                  <a:pt x="17723" y="19591"/>
                </a:lnTo>
                <a:lnTo>
                  <a:pt x="17723" y="20093"/>
                </a:lnTo>
                <a:lnTo>
                  <a:pt x="17169" y="20093"/>
                </a:lnTo>
                <a:lnTo>
                  <a:pt x="17169" y="20595"/>
                </a:lnTo>
                <a:lnTo>
                  <a:pt x="14400" y="20595"/>
                </a:lnTo>
                <a:lnTo>
                  <a:pt x="14400" y="21098"/>
                </a:lnTo>
                <a:lnTo>
                  <a:pt x="13846" y="21098"/>
                </a:lnTo>
                <a:lnTo>
                  <a:pt x="13846" y="21600"/>
                </a:lnTo>
                <a:lnTo>
                  <a:pt x="12738" y="21600"/>
                </a:lnTo>
                <a:lnTo>
                  <a:pt x="12185" y="21098"/>
                </a:lnTo>
                <a:lnTo>
                  <a:pt x="8862" y="19591"/>
                </a:lnTo>
                <a:lnTo>
                  <a:pt x="7754" y="19591"/>
                </a:lnTo>
                <a:lnTo>
                  <a:pt x="6646" y="18586"/>
                </a:lnTo>
                <a:lnTo>
                  <a:pt x="6092" y="18586"/>
                </a:lnTo>
                <a:lnTo>
                  <a:pt x="5538" y="18084"/>
                </a:lnTo>
                <a:lnTo>
                  <a:pt x="4431" y="18084"/>
                </a:lnTo>
                <a:lnTo>
                  <a:pt x="4431" y="18586"/>
                </a:lnTo>
                <a:lnTo>
                  <a:pt x="3877" y="18586"/>
                </a:lnTo>
                <a:lnTo>
                  <a:pt x="3877" y="19088"/>
                </a:lnTo>
                <a:lnTo>
                  <a:pt x="3323" y="19591"/>
                </a:lnTo>
                <a:lnTo>
                  <a:pt x="3323" y="20093"/>
                </a:lnTo>
                <a:lnTo>
                  <a:pt x="1108" y="20093"/>
                </a:lnTo>
                <a:lnTo>
                  <a:pt x="1108" y="19088"/>
                </a:lnTo>
                <a:lnTo>
                  <a:pt x="554" y="18084"/>
                </a:lnTo>
                <a:lnTo>
                  <a:pt x="554" y="14567"/>
                </a:lnTo>
                <a:lnTo>
                  <a:pt x="0" y="13060"/>
                </a:lnTo>
                <a:lnTo>
                  <a:pt x="0" y="8037"/>
                </a:lnTo>
                <a:lnTo>
                  <a:pt x="554" y="7033"/>
                </a:lnTo>
                <a:lnTo>
                  <a:pt x="554" y="6028"/>
                </a:lnTo>
                <a:lnTo>
                  <a:pt x="1108" y="5526"/>
                </a:lnTo>
                <a:lnTo>
                  <a:pt x="2769" y="2512"/>
                </a:lnTo>
                <a:lnTo>
                  <a:pt x="3877" y="1005"/>
                </a:lnTo>
                <a:lnTo>
                  <a:pt x="4985" y="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68" name="Freeform 472"/>
          <p:cNvSpPr/>
          <p:nvPr/>
        </p:nvSpPr>
        <p:spPr>
          <a:xfrm>
            <a:off x="5225498" y="5640421"/>
            <a:ext cx="135458" cy="123643"/>
          </a:xfrm>
          <a:custGeom>
            <a:avLst/>
            <a:gdLst/>
            <a:ahLst/>
            <a:cxnLst>
              <a:cxn ang="0">
                <a:pos x="wd2" y="hd2"/>
              </a:cxn>
              <a:cxn ang="5400000">
                <a:pos x="wd2" y="hd2"/>
              </a:cxn>
              <a:cxn ang="10800000">
                <a:pos x="wd2" y="hd2"/>
              </a:cxn>
              <a:cxn ang="16200000">
                <a:pos x="wd2" y="hd2"/>
              </a:cxn>
            </a:cxnLst>
            <a:rect l="0" t="0" r="r" b="b"/>
            <a:pathLst>
              <a:path w="21600" h="21600" extrusionOk="0">
                <a:moveTo>
                  <a:pt x="4985" y="0"/>
                </a:moveTo>
                <a:lnTo>
                  <a:pt x="5538" y="1005"/>
                </a:lnTo>
                <a:lnTo>
                  <a:pt x="6646" y="2009"/>
                </a:lnTo>
                <a:lnTo>
                  <a:pt x="7200" y="2009"/>
                </a:lnTo>
                <a:lnTo>
                  <a:pt x="7754" y="2512"/>
                </a:lnTo>
                <a:lnTo>
                  <a:pt x="8862" y="2512"/>
                </a:lnTo>
                <a:lnTo>
                  <a:pt x="9969" y="3014"/>
                </a:lnTo>
                <a:lnTo>
                  <a:pt x="10523" y="3516"/>
                </a:lnTo>
                <a:lnTo>
                  <a:pt x="11631" y="4019"/>
                </a:lnTo>
                <a:lnTo>
                  <a:pt x="12738" y="5023"/>
                </a:lnTo>
                <a:lnTo>
                  <a:pt x="13846" y="5526"/>
                </a:lnTo>
                <a:lnTo>
                  <a:pt x="19385" y="10549"/>
                </a:lnTo>
                <a:lnTo>
                  <a:pt x="19385" y="11051"/>
                </a:lnTo>
                <a:lnTo>
                  <a:pt x="19938" y="12056"/>
                </a:lnTo>
                <a:lnTo>
                  <a:pt x="21046" y="13060"/>
                </a:lnTo>
                <a:lnTo>
                  <a:pt x="21046" y="14065"/>
                </a:lnTo>
                <a:lnTo>
                  <a:pt x="21600" y="15070"/>
                </a:lnTo>
                <a:lnTo>
                  <a:pt x="21600" y="16074"/>
                </a:lnTo>
                <a:lnTo>
                  <a:pt x="20492" y="16577"/>
                </a:lnTo>
                <a:lnTo>
                  <a:pt x="18277" y="18586"/>
                </a:lnTo>
                <a:lnTo>
                  <a:pt x="18277" y="19088"/>
                </a:lnTo>
                <a:lnTo>
                  <a:pt x="17723" y="19591"/>
                </a:lnTo>
                <a:lnTo>
                  <a:pt x="17723" y="20093"/>
                </a:lnTo>
                <a:lnTo>
                  <a:pt x="17169" y="20093"/>
                </a:lnTo>
                <a:lnTo>
                  <a:pt x="17169" y="20595"/>
                </a:lnTo>
                <a:lnTo>
                  <a:pt x="14400" y="20595"/>
                </a:lnTo>
                <a:lnTo>
                  <a:pt x="14400" y="21098"/>
                </a:lnTo>
                <a:lnTo>
                  <a:pt x="13846" y="21098"/>
                </a:lnTo>
                <a:lnTo>
                  <a:pt x="13846" y="21600"/>
                </a:lnTo>
                <a:lnTo>
                  <a:pt x="12738" y="21600"/>
                </a:lnTo>
                <a:lnTo>
                  <a:pt x="12185" y="21098"/>
                </a:lnTo>
                <a:lnTo>
                  <a:pt x="8862" y="19591"/>
                </a:lnTo>
                <a:lnTo>
                  <a:pt x="7754" y="19591"/>
                </a:lnTo>
                <a:lnTo>
                  <a:pt x="6646" y="18586"/>
                </a:lnTo>
                <a:lnTo>
                  <a:pt x="6092" y="18586"/>
                </a:lnTo>
                <a:lnTo>
                  <a:pt x="5538" y="18084"/>
                </a:lnTo>
                <a:lnTo>
                  <a:pt x="4431" y="18084"/>
                </a:lnTo>
                <a:lnTo>
                  <a:pt x="4431" y="18586"/>
                </a:lnTo>
                <a:lnTo>
                  <a:pt x="3877" y="18586"/>
                </a:lnTo>
                <a:lnTo>
                  <a:pt x="3877" y="19088"/>
                </a:lnTo>
                <a:lnTo>
                  <a:pt x="3323" y="19591"/>
                </a:lnTo>
                <a:lnTo>
                  <a:pt x="3323" y="20093"/>
                </a:lnTo>
                <a:lnTo>
                  <a:pt x="1108" y="20093"/>
                </a:lnTo>
                <a:lnTo>
                  <a:pt x="1108" y="19088"/>
                </a:lnTo>
                <a:lnTo>
                  <a:pt x="554" y="18084"/>
                </a:lnTo>
                <a:lnTo>
                  <a:pt x="554" y="14567"/>
                </a:lnTo>
                <a:lnTo>
                  <a:pt x="0" y="13060"/>
                </a:lnTo>
                <a:lnTo>
                  <a:pt x="0" y="8037"/>
                </a:lnTo>
                <a:lnTo>
                  <a:pt x="554" y="7033"/>
                </a:lnTo>
                <a:lnTo>
                  <a:pt x="554" y="6028"/>
                </a:lnTo>
                <a:lnTo>
                  <a:pt x="1108" y="5526"/>
                </a:lnTo>
                <a:lnTo>
                  <a:pt x="2769" y="2512"/>
                </a:lnTo>
                <a:lnTo>
                  <a:pt x="3877" y="1005"/>
                </a:lnTo>
                <a:lnTo>
                  <a:pt x="4985" y="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69" name="Freeform 473"/>
          <p:cNvSpPr/>
          <p:nvPr/>
        </p:nvSpPr>
        <p:spPr>
          <a:xfrm>
            <a:off x="4912907" y="5145851"/>
            <a:ext cx="312592" cy="319172"/>
          </a:xfrm>
          <a:custGeom>
            <a:avLst/>
            <a:gdLst/>
            <a:ahLst/>
            <a:cxnLst>
              <a:cxn ang="0">
                <a:pos x="wd2" y="hd2"/>
              </a:cxn>
              <a:cxn ang="5400000">
                <a:pos x="wd2" y="hd2"/>
              </a:cxn>
              <a:cxn ang="10800000">
                <a:pos x="wd2" y="hd2"/>
              </a:cxn>
              <a:cxn ang="16200000">
                <a:pos x="wd2" y="hd2"/>
              </a:cxn>
            </a:cxnLst>
            <a:rect l="0" t="0" r="r" b="b"/>
            <a:pathLst>
              <a:path w="21600" h="21600" extrusionOk="0">
                <a:moveTo>
                  <a:pt x="19680" y="16735"/>
                </a:moveTo>
                <a:lnTo>
                  <a:pt x="20160" y="16735"/>
                </a:lnTo>
                <a:lnTo>
                  <a:pt x="20400" y="16541"/>
                </a:lnTo>
                <a:lnTo>
                  <a:pt x="20640" y="16541"/>
                </a:lnTo>
                <a:lnTo>
                  <a:pt x="21120" y="16151"/>
                </a:lnTo>
                <a:lnTo>
                  <a:pt x="21120" y="15957"/>
                </a:lnTo>
                <a:lnTo>
                  <a:pt x="21360" y="15762"/>
                </a:lnTo>
                <a:lnTo>
                  <a:pt x="21360" y="15373"/>
                </a:lnTo>
                <a:lnTo>
                  <a:pt x="21600" y="14984"/>
                </a:lnTo>
                <a:lnTo>
                  <a:pt x="21600" y="14011"/>
                </a:lnTo>
                <a:lnTo>
                  <a:pt x="21120" y="13622"/>
                </a:lnTo>
                <a:lnTo>
                  <a:pt x="20880" y="13622"/>
                </a:lnTo>
                <a:lnTo>
                  <a:pt x="20880" y="12843"/>
                </a:lnTo>
                <a:lnTo>
                  <a:pt x="20640" y="12649"/>
                </a:lnTo>
                <a:lnTo>
                  <a:pt x="20640" y="12259"/>
                </a:lnTo>
                <a:lnTo>
                  <a:pt x="19680" y="12259"/>
                </a:lnTo>
                <a:lnTo>
                  <a:pt x="19680" y="11286"/>
                </a:lnTo>
                <a:lnTo>
                  <a:pt x="19440" y="11286"/>
                </a:lnTo>
                <a:lnTo>
                  <a:pt x="19440" y="11092"/>
                </a:lnTo>
                <a:lnTo>
                  <a:pt x="18240" y="11092"/>
                </a:lnTo>
                <a:lnTo>
                  <a:pt x="18000" y="11286"/>
                </a:lnTo>
                <a:lnTo>
                  <a:pt x="17040" y="11286"/>
                </a:lnTo>
                <a:lnTo>
                  <a:pt x="17040" y="11092"/>
                </a:lnTo>
                <a:lnTo>
                  <a:pt x="16800" y="11092"/>
                </a:lnTo>
                <a:lnTo>
                  <a:pt x="16800" y="10897"/>
                </a:lnTo>
                <a:lnTo>
                  <a:pt x="16560" y="10703"/>
                </a:lnTo>
                <a:lnTo>
                  <a:pt x="16080" y="10703"/>
                </a:lnTo>
                <a:lnTo>
                  <a:pt x="16080" y="10508"/>
                </a:lnTo>
                <a:lnTo>
                  <a:pt x="15840" y="10314"/>
                </a:lnTo>
                <a:lnTo>
                  <a:pt x="15840" y="8757"/>
                </a:lnTo>
                <a:lnTo>
                  <a:pt x="16080" y="8562"/>
                </a:lnTo>
                <a:lnTo>
                  <a:pt x="16080" y="8368"/>
                </a:lnTo>
                <a:lnTo>
                  <a:pt x="16560" y="8368"/>
                </a:lnTo>
                <a:lnTo>
                  <a:pt x="16560" y="8173"/>
                </a:lnTo>
                <a:lnTo>
                  <a:pt x="16800" y="8173"/>
                </a:lnTo>
                <a:lnTo>
                  <a:pt x="16800" y="7978"/>
                </a:lnTo>
                <a:lnTo>
                  <a:pt x="16080" y="7978"/>
                </a:lnTo>
                <a:lnTo>
                  <a:pt x="15840" y="7784"/>
                </a:lnTo>
                <a:lnTo>
                  <a:pt x="15840" y="6616"/>
                </a:lnTo>
                <a:lnTo>
                  <a:pt x="15600" y="6422"/>
                </a:lnTo>
                <a:lnTo>
                  <a:pt x="14880" y="6422"/>
                </a:lnTo>
                <a:lnTo>
                  <a:pt x="14640" y="6227"/>
                </a:lnTo>
                <a:lnTo>
                  <a:pt x="12960" y="6227"/>
                </a:lnTo>
                <a:lnTo>
                  <a:pt x="12960" y="5449"/>
                </a:lnTo>
                <a:lnTo>
                  <a:pt x="12720" y="5254"/>
                </a:lnTo>
                <a:lnTo>
                  <a:pt x="12480" y="5254"/>
                </a:lnTo>
                <a:lnTo>
                  <a:pt x="12240" y="5059"/>
                </a:lnTo>
                <a:lnTo>
                  <a:pt x="11520" y="5059"/>
                </a:lnTo>
                <a:lnTo>
                  <a:pt x="11520" y="4865"/>
                </a:lnTo>
                <a:lnTo>
                  <a:pt x="11280" y="4865"/>
                </a:lnTo>
                <a:lnTo>
                  <a:pt x="11280" y="4670"/>
                </a:lnTo>
                <a:lnTo>
                  <a:pt x="8400" y="4670"/>
                </a:lnTo>
                <a:lnTo>
                  <a:pt x="8400" y="4476"/>
                </a:lnTo>
                <a:lnTo>
                  <a:pt x="8160" y="4281"/>
                </a:lnTo>
                <a:lnTo>
                  <a:pt x="8160" y="4086"/>
                </a:lnTo>
                <a:lnTo>
                  <a:pt x="7920" y="3697"/>
                </a:lnTo>
                <a:lnTo>
                  <a:pt x="7680" y="3503"/>
                </a:lnTo>
                <a:lnTo>
                  <a:pt x="7680" y="2919"/>
                </a:lnTo>
                <a:lnTo>
                  <a:pt x="7440" y="2919"/>
                </a:lnTo>
                <a:lnTo>
                  <a:pt x="7440" y="2530"/>
                </a:lnTo>
                <a:lnTo>
                  <a:pt x="7680" y="1557"/>
                </a:lnTo>
                <a:lnTo>
                  <a:pt x="7680" y="778"/>
                </a:lnTo>
                <a:lnTo>
                  <a:pt x="7440" y="584"/>
                </a:lnTo>
                <a:lnTo>
                  <a:pt x="7440" y="195"/>
                </a:lnTo>
                <a:lnTo>
                  <a:pt x="6960" y="195"/>
                </a:lnTo>
                <a:lnTo>
                  <a:pt x="6960" y="0"/>
                </a:lnTo>
                <a:lnTo>
                  <a:pt x="5040" y="0"/>
                </a:lnTo>
                <a:lnTo>
                  <a:pt x="5040" y="973"/>
                </a:lnTo>
                <a:lnTo>
                  <a:pt x="4800" y="973"/>
                </a:lnTo>
                <a:lnTo>
                  <a:pt x="4800" y="1168"/>
                </a:lnTo>
                <a:lnTo>
                  <a:pt x="4320" y="1168"/>
                </a:lnTo>
                <a:lnTo>
                  <a:pt x="4080" y="973"/>
                </a:lnTo>
                <a:lnTo>
                  <a:pt x="3840" y="973"/>
                </a:lnTo>
                <a:lnTo>
                  <a:pt x="3840" y="1168"/>
                </a:lnTo>
                <a:lnTo>
                  <a:pt x="3600" y="1362"/>
                </a:lnTo>
                <a:lnTo>
                  <a:pt x="3600" y="1557"/>
                </a:lnTo>
                <a:lnTo>
                  <a:pt x="2880" y="2141"/>
                </a:lnTo>
                <a:lnTo>
                  <a:pt x="2640" y="2141"/>
                </a:lnTo>
                <a:lnTo>
                  <a:pt x="2400" y="2335"/>
                </a:lnTo>
                <a:lnTo>
                  <a:pt x="2160" y="2335"/>
                </a:lnTo>
                <a:lnTo>
                  <a:pt x="1920" y="2530"/>
                </a:lnTo>
                <a:lnTo>
                  <a:pt x="1440" y="2530"/>
                </a:lnTo>
                <a:lnTo>
                  <a:pt x="960" y="2335"/>
                </a:lnTo>
                <a:lnTo>
                  <a:pt x="480" y="2335"/>
                </a:lnTo>
                <a:lnTo>
                  <a:pt x="720" y="2530"/>
                </a:lnTo>
                <a:lnTo>
                  <a:pt x="1200" y="3114"/>
                </a:lnTo>
                <a:lnTo>
                  <a:pt x="1680" y="3503"/>
                </a:lnTo>
                <a:lnTo>
                  <a:pt x="1680" y="3892"/>
                </a:lnTo>
                <a:lnTo>
                  <a:pt x="1920" y="3892"/>
                </a:lnTo>
                <a:lnTo>
                  <a:pt x="1920" y="5059"/>
                </a:lnTo>
                <a:lnTo>
                  <a:pt x="1680" y="5254"/>
                </a:lnTo>
                <a:lnTo>
                  <a:pt x="1680" y="5643"/>
                </a:lnTo>
                <a:lnTo>
                  <a:pt x="1440" y="5643"/>
                </a:lnTo>
                <a:lnTo>
                  <a:pt x="1200" y="5838"/>
                </a:lnTo>
                <a:lnTo>
                  <a:pt x="960" y="5838"/>
                </a:lnTo>
                <a:lnTo>
                  <a:pt x="960" y="6032"/>
                </a:lnTo>
                <a:lnTo>
                  <a:pt x="720" y="6032"/>
                </a:lnTo>
                <a:lnTo>
                  <a:pt x="720" y="7005"/>
                </a:lnTo>
                <a:lnTo>
                  <a:pt x="960" y="7589"/>
                </a:lnTo>
                <a:lnTo>
                  <a:pt x="960" y="8173"/>
                </a:lnTo>
                <a:lnTo>
                  <a:pt x="720" y="8562"/>
                </a:lnTo>
                <a:lnTo>
                  <a:pt x="720" y="9535"/>
                </a:lnTo>
                <a:lnTo>
                  <a:pt x="480" y="9924"/>
                </a:lnTo>
                <a:lnTo>
                  <a:pt x="480" y="10314"/>
                </a:lnTo>
                <a:lnTo>
                  <a:pt x="720" y="10508"/>
                </a:lnTo>
                <a:lnTo>
                  <a:pt x="720" y="10703"/>
                </a:lnTo>
                <a:lnTo>
                  <a:pt x="1200" y="11092"/>
                </a:lnTo>
                <a:lnTo>
                  <a:pt x="1200" y="11286"/>
                </a:lnTo>
                <a:lnTo>
                  <a:pt x="960" y="11481"/>
                </a:lnTo>
                <a:lnTo>
                  <a:pt x="480" y="11481"/>
                </a:lnTo>
                <a:lnTo>
                  <a:pt x="480" y="11676"/>
                </a:lnTo>
                <a:lnTo>
                  <a:pt x="240" y="11870"/>
                </a:lnTo>
                <a:lnTo>
                  <a:pt x="240" y="12065"/>
                </a:lnTo>
                <a:lnTo>
                  <a:pt x="0" y="12454"/>
                </a:lnTo>
                <a:lnTo>
                  <a:pt x="0" y="12649"/>
                </a:lnTo>
                <a:lnTo>
                  <a:pt x="240" y="12649"/>
                </a:lnTo>
                <a:lnTo>
                  <a:pt x="960" y="13232"/>
                </a:lnTo>
                <a:lnTo>
                  <a:pt x="960" y="13427"/>
                </a:lnTo>
                <a:lnTo>
                  <a:pt x="1200" y="13427"/>
                </a:lnTo>
                <a:lnTo>
                  <a:pt x="1200" y="14984"/>
                </a:lnTo>
                <a:lnTo>
                  <a:pt x="1440" y="14984"/>
                </a:lnTo>
                <a:lnTo>
                  <a:pt x="1440" y="15178"/>
                </a:lnTo>
                <a:lnTo>
                  <a:pt x="1680" y="15373"/>
                </a:lnTo>
                <a:lnTo>
                  <a:pt x="2160" y="15373"/>
                </a:lnTo>
                <a:lnTo>
                  <a:pt x="2640" y="15762"/>
                </a:lnTo>
                <a:lnTo>
                  <a:pt x="2640" y="15957"/>
                </a:lnTo>
                <a:lnTo>
                  <a:pt x="2880" y="15957"/>
                </a:lnTo>
                <a:lnTo>
                  <a:pt x="2880" y="19265"/>
                </a:lnTo>
                <a:lnTo>
                  <a:pt x="3120" y="19654"/>
                </a:lnTo>
                <a:lnTo>
                  <a:pt x="3360" y="19849"/>
                </a:lnTo>
                <a:lnTo>
                  <a:pt x="3360" y="20238"/>
                </a:lnTo>
                <a:lnTo>
                  <a:pt x="4320" y="21016"/>
                </a:lnTo>
                <a:lnTo>
                  <a:pt x="4320" y="21211"/>
                </a:lnTo>
                <a:lnTo>
                  <a:pt x="4560" y="21211"/>
                </a:lnTo>
                <a:lnTo>
                  <a:pt x="4800" y="21405"/>
                </a:lnTo>
                <a:lnTo>
                  <a:pt x="5520" y="21600"/>
                </a:lnTo>
                <a:lnTo>
                  <a:pt x="5520" y="21211"/>
                </a:lnTo>
                <a:lnTo>
                  <a:pt x="6000" y="20432"/>
                </a:lnTo>
                <a:lnTo>
                  <a:pt x="6000" y="20238"/>
                </a:lnTo>
                <a:lnTo>
                  <a:pt x="6480" y="19849"/>
                </a:lnTo>
                <a:lnTo>
                  <a:pt x="6720" y="19849"/>
                </a:lnTo>
                <a:lnTo>
                  <a:pt x="6960" y="20043"/>
                </a:lnTo>
                <a:lnTo>
                  <a:pt x="7200" y="20043"/>
                </a:lnTo>
                <a:lnTo>
                  <a:pt x="7440" y="20238"/>
                </a:lnTo>
                <a:lnTo>
                  <a:pt x="7680" y="20627"/>
                </a:lnTo>
                <a:lnTo>
                  <a:pt x="7920" y="20822"/>
                </a:lnTo>
                <a:lnTo>
                  <a:pt x="8160" y="20822"/>
                </a:lnTo>
                <a:lnTo>
                  <a:pt x="8160" y="21016"/>
                </a:lnTo>
                <a:lnTo>
                  <a:pt x="8640" y="21211"/>
                </a:lnTo>
                <a:lnTo>
                  <a:pt x="8880" y="21211"/>
                </a:lnTo>
                <a:lnTo>
                  <a:pt x="9120" y="21405"/>
                </a:lnTo>
                <a:lnTo>
                  <a:pt x="9360" y="21405"/>
                </a:lnTo>
                <a:lnTo>
                  <a:pt x="9840" y="21600"/>
                </a:lnTo>
                <a:lnTo>
                  <a:pt x="10320" y="21600"/>
                </a:lnTo>
                <a:lnTo>
                  <a:pt x="10560" y="21405"/>
                </a:lnTo>
                <a:lnTo>
                  <a:pt x="10800" y="21405"/>
                </a:lnTo>
                <a:lnTo>
                  <a:pt x="12240" y="20238"/>
                </a:lnTo>
                <a:lnTo>
                  <a:pt x="12480" y="19265"/>
                </a:lnTo>
                <a:lnTo>
                  <a:pt x="12720" y="18486"/>
                </a:lnTo>
                <a:lnTo>
                  <a:pt x="12960" y="18097"/>
                </a:lnTo>
                <a:lnTo>
                  <a:pt x="12960" y="17514"/>
                </a:lnTo>
                <a:lnTo>
                  <a:pt x="13200" y="17124"/>
                </a:lnTo>
                <a:lnTo>
                  <a:pt x="13200" y="16930"/>
                </a:lnTo>
                <a:lnTo>
                  <a:pt x="13440" y="16735"/>
                </a:lnTo>
                <a:lnTo>
                  <a:pt x="13440" y="16541"/>
                </a:lnTo>
                <a:lnTo>
                  <a:pt x="13680" y="16541"/>
                </a:lnTo>
                <a:lnTo>
                  <a:pt x="13920" y="16346"/>
                </a:lnTo>
                <a:lnTo>
                  <a:pt x="14160" y="16346"/>
                </a:lnTo>
                <a:lnTo>
                  <a:pt x="14400" y="16151"/>
                </a:lnTo>
                <a:lnTo>
                  <a:pt x="15120" y="16151"/>
                </a:lnTo>
                <a:lnTo>
                  <a:pt x="15360" y="15957"/>
                </a:lnTo>
                <a:lnTo>
                  <a:pt x="15600" y="15957"/>
                </a:lnTo>
                <a:lnTo>
                  <a:pt x="15600" y="15762"/>
                </a:lnTo>
                <a:lnTo>
                  <a:pt x="15840" y="15762"/>
                </a:lnTo>
                <a:lnTo>
                  <a:pt x="16080" y="15373"/>
                </a:lnTo>
                <a:lnTo>
                  <a:pt x="16320" y="15373"/>
                </a:lnTo>
                <a:lnTo>
                  <a:pt x="16560" y="15178"/>
                </a:lnTo>
                <a:lnTo>
                  <a:pt x="18000" y="15178"/>
                </a:lnTo>
                <a:lnTo>
                  <a:pt x="18240" y="15373"/>
                </a:lnTo>
                <a:lnTo>
                  <a:pt x="18480" y="15373"/>
                </a:lnTo>
                <a:lnTo>
                  <a:pt x="18960" y="15762"/>
                </a:lnTo>
                <a:lnTo>
                  <a:pt x="19200" y="15762"/>
                </a:lnTo>
                <a:lnTo>
                  <a:pt x="19200" y="15957"/>
                </a:lnTo>
                <a:lnTo>
                  <a:pt x="19440" y="16151"/>
                </a:lnTo>
                <a:lnTo>
                  <a:pt x="19440" y="16346"/>
                </a:lnTo>
                <a:lnTo>
                  <a:pt x="19680" y="16541"/>
                </a:lnTo>
                <a:lnTo>
                  <a:pt x="19680" y="16735"/>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70" name="Freeform 474"/>
          <p:cNvSpPr/>
          <p:nvPr/>
        </p:nvSpPr>
        <p:spPr>
          <a:xfrm>
            <a:off x="4912907" y="5145851"/>
            <a:ext cx="312592" cy="319172"/>
          </a:xfrm>
          <a:custGeom>
            <a:avLst/>
            <a:gdLst/>
            <a:ahLst/>
            <a:cxnLst>
              <a:cxn ang="0">
                <a:pos x="wd2" y="hd2"/>
              </a:cxn>
              <a:cxn ang="5400000">
                <a:pos x="wd2" y="hd2"/>
              </a:cxn>
              <a:cxn ang="10800000">
                <a:pos x="wd2" y="hd2"/>
              </a:cxn>
              <a:cxn ang="16200000">
                <a:pos x="wd2" y="hd2"/>
              </a:cxn>
            </a:cxnLst>
            <a:rect l="0" t="0" r="r" b="b"/>
            <a:pathLst>
              <a:path w="21600" h="21600" extrusionOk="0">
                <a:moveTo>
                  <a:pt x="19680" y="16735"/>
                </a:moveTo>
                <a:lnTo>
                  <a:pt x="20160" y="16735"/>
                </a:lnTo>
                <a:lnTo>
                  <a:pt x="20400" y="16541"/>
                </a:lnTo>
                <a:lnTo>
                  <a:pt x="20640" y="16541"/>
                </a:lnTo>
                <a:lnTo>
                  <a:pt x="21120" y="16151"/>
                </a:lnTo>
                <a:lnTo>
                  <a:pt x="21120" y="15957"/>
                </a:lnTo>
                <a:lnTo>
                  <a:pt x="21360" y="15762"/>
                </a:lnTo>
                <a:lnTo>
                  <a:pt x="21360" y="15373"/>
                </a:lnTo>
                <a:lnTo>
                  <a:pt x="21600" y="14984"/>
                </a:lnTo>
                <a:lnTo>
                  <a:pt x="21600" y="14011"/>
                </a:lnTo>
                <a:lnTo>
                  <a:pt x="21120" y="13622"/>
                </a:lnTo>
                <a:lnTo>
                  <a:pt x="20880" y="13622"/>
                </a:lnTo>
                <a:lnTo>
                  <a:pt x="20880" y="12843"/>
                </a:lnTo>
                <a:lnTo>
                  <a:pt x="20640" y="12649"/>
                </a:lnTo>
                <a:lnTo>
                  <a:pt x="20640" y="12259"/>
                </a:lnTo>
                <a:lnTo>
                  <a:pt x="19680" y="12259"/>
                </a:lnTo>
                <a:lnTo>
                  <a:pt x="19680" y="11286"/>
                </a:lnTo>
                <a:lnTo>
                  <a:pt x="19440" y="11286"/>
                </a:lnTo>
                <a:lnTo>
                  <a:pt x="19440" y="11092"/>
                </a:lnTo>
                <a:lnTo>
                  <a:pt x="18240" y="11092"/>
                </a:lnTo>
                <a:lnTo>
                  <a:pt x="18000" y="11286"/>
                </a:lnTo>
                <a:lnTo>
                  <a:pt x="17040" y="11286"/>
                </a:lnTo>
                <a:lnTo>
                  <a:pt x="17040" y="11092"/>
                </a:lnTo>
                <a:lnTo>
                  <a:pt x="16800" y="11092"/>
                </a:lnTo>
                <a:lnTo>
                  <a:pt x="16800" y="10897"/>
                </a:lnTo>
                <a:lnTo>
                  <a:pt x="16560" y="10703"/>
                </a:lnTo>
                <a:lnTo>
                  <a:pt x="16080" y="10703"/>
                </a:lnTo>
                <a:lnTo>
                  <a:pt x="16080" y="10508"/>
                </a:lnTo>
                <a:lnTo>
                  <a:pt x="15840" y="10314"/>
                </a:lnTo>
                <a:lnTo>
                  <a:pt x="15840" y="8757"/>
                </a:lnTo>
                <a:lnTo>
                  <a:pt x="16080" y="8562"/>
                </a:lnTo>
                <a:lnTo>
                  <a:pt x="16080" y="8368"/>
                </a:lnTo>
                <a:lnTo>
                  <a:pt x="16560" y="8368"/>
                </a:lnTo>
                <a:lnTo>
                  <a:pt x="16560" y="8173"/>
                </a:lnTo>
                <a:lnTo>
                  <a:pt x="16800" y="8173"/>
                </a:lnTo>
                <a:lnTo>
                  <a:pt x="16800" y="7978"/>
                </a:lnTo>
                <a:lnTo>
                  <a:pt x="16080" y="7978"/>
                </a:lnTo>
                <a:lnTo>
                  <a:pt x="15840" y="7784"/>
                </a:lnTo>
                <a:lnTo>
                  <a:pt x="15840" y="6616"/>
                </a:lnTo>
                <a:lnTo>
                  <a:pt x="15600" y="6422"/>
                </a:lnTo>
                <a:lnTo>
                  <a:pt x="14880" y="6422"/>
                </a:lnTo>
                <a:lnTo>
                  <a:pt x="14640" y="6227"/>
                </a:lnTo>
                <a:lnTo>
                  <a:pt x="12960" y="6227"/>
                </a:lnTo>
                <a:lnTo>
                  <a:pt x="12960" y="5449"/>
                </a:lnTo>
                <a:lnTo>
                  <a:pt x="12720" y="5254"/>
                </a:lnTo>
                <a:lnTo>
                  <a:pt x="12480" y="5254"/>
                </a:lnTo>
                <a:lnTo>
                  <a:pt x="12240" y="5059"/>
                </a:lnTo>
                <a:lnTo>
                  <a:pt x="11520" y="5059"/>
                </a:lnTo>
                <a:lnTo>
                  <a:pt x="11520" y="4865"/>
                </a:lnTo>
                <a:lnTo>
                  <a:pt x="11280" y="4865"/>
                </a:lnTo>
                <a:lnTo>
                  <a:pt x="11280" y="4670"/>
                </a:lnTo>
                <a:lnTo>
                  <a:pt x="8400" y="4670"/>
                </a:lnTo>
                <a:lnTo>
                  <a:pt x="8400" y="4476"/>
                </a:lnTo>
                <a:lnTo>
                  <a:pt x="8160" y="4281"/>
                </a:lnTo>
                <a:lnTo>
                  <a:pt x="8160" y="4086"/>
                </a:lnTo>
                <a:lnTo>
                  <a:pt x="7920" y="3697"/>
                </a:lnTo>
                <a:lnTo>
                  <a:pt x="7680" y="3503"/>
                </a:lnTo>
                <a:lnTo>
                  <a:pt x="7680" y="2919"/>
                </a:lnTo>
                <a:lnTo>
                  <a:pt x="7440" y="2919"/>
                </a:lnTo>
                <a:lnTo>
                  <a:pt x="7440" y="2530"/>
                </a:lnTo>
                <a:lnTo>
                  <a:pt x="7680" y="1557"/>
                </a:lnTo>
                <a:lnTo>
                  <a:pt x="7680" y="778"/>
                </a:lnTo>
                <a:lnTo>
                  <a:pt x="7440" y="584"/>
                </a:lnTo>
                <a:lnTo>
                  <a:pt x="7440" y="195"/>
                </a:lnTo>
                <a:lnTo>
                  <a:pt x="6960" y="195"/>
                </a:lnTo>
                <a:lnTo>
                  <a:pt x="6960" y="0"/>
                </a:lnTo>
                <a:lnTo>
                  <a:pt x="5040" y="0"/>
                </a:lnTo>
                <a:lnTo>
                  <a:pt x="5040" y="973"/>
                </a:lnTo>
                <a:lnTo>
                  <a:pt x="4800" y="973"/>
                </a:lnTo>
                <a:lnTo>
                  <a:pt x="4800" y="1168"/>
                </a:lnTo>
                <a:lnTo>
                  <a:pt x="4320" y="1168"/>
                </a:lnTo>
                <a:lnTo>
                  <a:pt x="4080" y="973"/>
                </a:lnTo>
                <a:lnTo>
                  <a:pt x="3840" y="973"/>
                </a:lnTo>
                <a:lnTo>
                  <a:pt x="3840" y="1168"/>
                </a:lnTo>
                <a:lnTo>
                  <a:pt x="3600" y="1362"/>
                </a:lnTo>
                <a:lnTo>
                  <a:pt x="3600" y="1557"/>
                </a:lnTo>
                <a:lnTo>
                  <a:pt x="2880" y="2141"/>
                </a:lnTo>
                <a:lnTo>
                  <a:pt x="2640" y="2141"/>
                </a:lnTo>
                <a:lnTo>
                  <a:pt x="2400" y="2335"/>
                </a:lnTo>
                <a:lnTo>
                  <a:pt x="2160" y="2335"/>
                </a:lnTo>
                <a:lnTo>
                  <a:pt x="1920" y="2530"/>
                </a:lnTo>
                <a:lnTo>
                  <a:pt x="1440" y="2530"/>
                </a:lnTo>
                <a:lnTo>
                  <a:pt x="960" y="2335"/>
                </a:lnTo>
                <a:lnTo>
                  <a:pt x="480" y="2335"/>
                </a:lnTo>
                <a:lnTo>
                  <a:pt x="720" y="2530"/>
                </a:lnTo>
                <a:lnTo>
                  <a:pt x="1200" y="3114"/>
                </a:lnTo>
                <a:lnTo>
                  <a:pt x="1680" y="3503"/>
                </a:lnTo>
                <a:lnTo>
                  <a:pt x="1680" y="3892"/>
                </a:lnTo>
                <a:lnTo>
                  <a:pt x="1920" y="3892"/>
                </a:lnTo>
                <a:lnTo>
                  <a:pt x="1920" y="5059"/>
                </a:lnTo>
                <a:lnTo>
                  <a:pt x="1680" y="5254"/>
                </a:lnTo>
                <a:lnTo>
                  <a:pt x="1680" y="5643"/>
                </a:lnTo>
                <a:lnTo>
                  <a:pt x="1440" y="5643"/>
                </a:lnTo>
                <a:lnTo>
                  <a:pt x="1200" y="5838"/>
                </a:lnTo>
                <a:lnTo>
                  <a:pt x="960" y="5838"/>
                </a:lnTo>
                <a:lnTo>
                  <a:pt x="960" y="6032"/>
                </a:lnTo>
                <a:lnTo>
                  <a:pt x="720" y="6032"/>
                </a:lnTo>
                <a:lnTo>
                  <a:pt x="720" y="7005"/>
                </a:lnTo>
                <a:lnTo>
                  <a:pt x="960" y="7589"/>
                </a:lnTo>
                <a:lnTo>
                  <a:pt x="960" y="8173"/>
                </a:lnTo>
                <a:lnTo>
                  <a:pt x="720" y="8562"/>
                </a:lnTo>
                <a:lnTo>
                  <a:pt x="720" y="9535"/>
                </a:lnTo>
                <a:lnTo>
                  <a:pt x="480" y="9924"/>
                </a:lnTo>
                <a:lnTo>
                  <a:pt x="480" y="10314"/>
                </a:lnTo>
                <a:lnTo>
                  <a:pt x="720" y="10508"/>
                </a:lnTo>
                <a:lnTo>
                  <a:pt x="720" y="10703"/>
                </a:lnTo>
                <a:lnTo>
                  <a:pt x="1200" y="11092"/>
                </a:lnTo>
                <a:lnTo>
                  <a:pt x="1200" y="11286"/>
                </a:lnTo>
                <a:lnTo>
                  <a:pt x="960" y="11481"/>
                </a:lnTo>
                <a:lnTo>
                  <a:pt x="480" y="11481"/>
                </a:lnTo>
                <a:lnTo>
                  <a:pt x="480" y="11676"/>
                </a:lnTo>
                <a:lnTo>
                  <a:pt x="240" y="11870"/>
                </a:lnTo>
                <a:lnTo>
                  <a:pt x="240" y="12065"/>
                </a:lnTo>
                <a:lnTo>
                  <a:pt x="0" y="12454"/>
                </a:lnTo>
                <a:lnTo>
                  <a:pt x="0" y="12649"/>
                </a:lnTo>
                <a:lnTo>
                  <a:pt x="240" y="12649"/>
                </a:lnTo>
                <a:lnTo>
                  <a:pt x="960" y="13232"/>
                </a:lnTo>
                <a:lnTo>
                  <a:pt x="960" y="13427"/>
                </a:lnTo>
                <a:lnTo>
                  <a:pt x="1200" y="13427"/>
                </a:lnTo>
                <a:lnTo>
                  <a:pt x="1200" y="14984"/>
                </a:lnTo>
                <a:lnTo>
                  <a:pt x="1440" y="14984"/>
                </a:lnTo>
                <a:lnTo>
                  <a:pt x="1440" y="15178"/>
                </a:lnTo>
                <a:lnTo>
                  <a:pt x="1680" y="15373"/>
                </a:lnTo>
                <a:lnTo>
                  <a:pt x="2160" y="15373"/>
                </a:lnTo>
                <a:lnTo>
                  <a:pt x="2640" y="15762"/>
                </a:lnTo>
                <a:lnTo>
                  <a:pt x="2640" y="15957"/>
                </a:lnTo>
                <a:lnTo>
                  <a:pt x="2880" y="15957"/>
                </a:lnTo>
                <a:lnTo>
                  <a:pt x="2880" y="19265"/>
                </a:lnTo>
                <a:lnTo>
                  <a:pt x="3120" y="19654"/>
                </a:lnTo>
                <a:lnTo>
                  <a:pt x="3360" y="19849"/>
                </a:lnTo>
                <a:lnTo>
                  <a:pt x="3360" y="20238"/>
                </a:lnTo>
                <a:lnTo>
                  <a:pt x="4320" y="21016"/>
                </a:lnTo>
                <a:lnTo>
                  <a:pt x="4320" y="21211"/>
                </a:lnTo>
                <a:lnTo>
                  <a:pt x="4560" y="21211"/>
                </a:lnTo>
                <a:lnTo>
                  <a:pt x="4800" y="21405"/>
                </a:lnTo>
                <a:lnTo>
                  <a:pt x="5520" y="21600"/>
                </a:lnTo>
                <a:lnTo>
                  <a:pt x="5520" y="21211"/>
                </a:lnTo>
                <a:lnTo>
                  <a:pt x="6000" y="20432"/>
                </a:lnTo>
                <a:lnTo>
                  <a:pt x="6000" y="20238"/>
                </a:lnTo>
                <a:lnTo>
                  <a:pt x="6480" y="19849"/>
                </a:lnTo>
                <a:lnTo>
                  <a:pt x="6720" y="19849"/>
                </a:lnTo>
                <a:lnTo>
                  <a:pt x="6960" y="20043"/>
                </a:lnTo>
                <a:lnTo>
                  <a:pt x="7200" y="20043"/>
                </a:lnTo>
                <a:lnTo>
                  <a:pt x="7440" y="20238"/>
                </a:lnTo>
                <a:lnTo>
                  <a:pt x="7680" y="20627"/>
                </a:lnTo>
                <a:lnTo>
                  <a:pt x="7920" y="20822"/>
                </a:lnTo>
                <a:lnTo>
                  <a:pt x="8160" y="20822"/>
                </a:lnTo>
                <a:lnTo>
                  <a:pt x="8160" y="21016"/>
                </a:lnTo>
                <a:lnTo>
                  <a:pt x="8640" y="21211"/>
                </a:lnTo>
                <a:lnTo>
                  <a:pt x="8880" y="21211"/>
                </a:lnTo>
                <a:lnTo>
                  <a:pt x="9120" y="21405"/>
                </a:lnTo>
                <a:lnTo>
                  <a:pt x="9360" y="21405"/>
                </a:lnTo>
                <a:lnTo>
                  <a:pt x="9840" y="21600"/>
                </a:lnTo>
                <a:lnTo>
                  <a:pt x="10320" y="21600"/>
                </a:lnTo>
                <a:lnTo>
                  <a:pt x="10560" y="21405"/>
                </a:lnTo>
                <a:lnTo>
                  <a:pt x="10800" y="21405"/>
                </a:lnTo>
                <a:lnTo>
                  <a:pt x="12240" y="20238"/>
                </a:lnTo>
                <a:lnTo>
                  <a:pt x="12480" y="19265"/>
                </a:lnTo>
                <a:lnTo>
                  <a:pt x="12720" y="18486"/>
                </a:lnTo>
                <a:lnTo>
                  <a:pt x="12960" y="18097"/>
                </a:lnTo>
                <a:lnTo>
                  <a:pt x="12960" y="17514"/>
                </a:lnTo>
                <a:lnTo>
                  <a:pt x="13200" y="17124"/>
                </a:lnTo>
                <a:lnTo>
                  <a:pt x="13200" y="16930"/>
                </a:lnTo>
                <a:lnTo>
                  <a:pt x="13440" y="16735"/>
                </a:lnTo>
                <a:lnTo>
                  <a:pt x="13440" y="16541"/>
                </a:lnTo>
                <a:lnTo>
                  <a:pt x="13680" y="16541"/>
                </a:lnTo>
                <a:lnTo>
                  <a:pt x="13920" y="16346"/>
                </a:lnTo>
                <a:lnTo>
                  <a:pt x="14160" y="16346"/>
                </a:lnTo>
                <a:lnTo>
                  <a:pt x="14400" y="16151"/>
                </a:lnTo>
                <a:lnTo>
                  <a:pt x="15120" y="16151"/>
                </a:lnTo>
                <a:lnTo>
                  <a:pt x="15360" y="15957"/>
                </a:lnTo>
                <a:lnTo>
                  <a:pt x="15600" y="15957"/>
                </a:lnTo>
                <a:lnTo>
                  <a:pt x="15600" y="15762"/>
                </a:lnTo>
                <a:lnTo>
                  <a:pt x="15840" y="15762"/>
                </a:lnTo>
                <a:lnTo>
                  <a:pt x="16080" y="15373"/>
                </a:lnTo>
                <a:lnTo>
                  <a:pt x="16320" y="15373"/>
                </a:lnTo>
                <a:lnTo>
                  <a:pt x="16560" y="15178"/>
                </a:lnTo>
                <a:lnTo>
                  <a:pt x="18000" y="15178"/>
                </a:lnTo>
                <a:lnTo>
                  <a:pt x="18240" y="15373"/>
                </a:lnTo>
                <a:lnTo>
                  <a:pt x="18480" y="15373"/>
                </a:lnTo>
                <a:lnTo>
                  <a:pt x="18960" y="15762"/>
                </a:lnTo>
                <a:lnTo>
                  <a:pt x="19200" y="15762"/>
                </a:lnTo>
                <a:lnTo>
                  <a:pt x="19200" y="15957"/>
                </a:lnTo>
                <a:lnTo>
                  <a:pt x="19440" y="16151"/>
                </a:lnTo>
                <a:lnTo>
                  <a:pt x="19440" y="16346"/>
                </a:lnTo>
                <a:lnTo>
                  <a:pt x="19680" y="16541"/>
                </a:lnTo>
                <a:lnTo>
                  <a:pt x="19680" y="16735"/>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71" name="Freeform 475"/>
          <p:cNvSpPr/>
          <p:nvPr/>
        </p:nvSpPr>
        <p:spPr>
          <a:xfrm>
            <a:off x="4610736" y="4950321"/>
            <a:ext cx="329957" cy="393933"/>
          </a:xfrm>
          <a:custGeom>
            <a:avLst/>
            <a:gdLst/>
            <a:ahLst/>
            <a:cxnLst>
              <a:cxn ang="0">
                <a:pos x="wd2" y="hd2"/>
              </a:cxn>
              <a:cxn ang="5400000">
                <a:pos x="wd2" y="hd2"/>
              </a:cxn>
              <a:cxn ang="10800000">
                <a:pos x="wd2" y="hd2"/>
              </a:cxn>
              <a:cxn ang="16200000">
                <a:pos x="wd2" y="hd2"/>
              </a:cxn>
            </a:cxnLst>
            <a:rect l="0" t="0" r="r" b="b"/>
            <a:pathLst>
              <a:path w="21600" h="21600" extrusionOk="0">
                <a:moveTo>
                  <a:pt x="17507" y="946"/>
                </a:moveTo>
                <a:lnTo>
                  <a:pt x="17280" y="788"/>
                </a:lnTo>
                <a:lnTo>
                  <a:pt x="16825" y="631"/>
                </a:lnTo>
                <a:lnTo>
                  <a:pt x="16371" y="315"/>
                </a:lnTo>
                <a:lnTo>
                  <a:pt x="16143" y="315"/>
                </a:lnTo>
                <a:lnTo>
                  <a:pt x="15916" y="158"/>
                </a:lnTo>
                <a:lnTo>
                  <a:pt x="14324" y="158"/>
                </a:lnTo>
                <a:lnTo>
                  <a:pt x="13415" y="0"/>
                </a:lnTo>
                <a:lnTo>
                  <a:pt x="13187" y="0"/>
                </a:lnTo>
                <a:lnTo>
                  <a:pt x="12733" y="315"/>
                </a:lnTo>
                <a:lnTo>
                  <a:pt x="12505" y="631"/>
                </a:lnTo>
                <a:lnTo>
                  <a:pt x="12505" y="788"/>
                </a:lnTo>
                <a:lnTo>
                  <a:pt x="12278" y="788"/>
                </a:lnTo>
                <a:lnTo>
                  <a:pt x="11823" y="1104"/>
                </a:lnTo>
                <a:lnTo>
                  <a:pt x="11596" y="1104"/>
                </a:lnTo>
                <a:lnTo>
                  <a:pt x="11368" y="1261"/>
                </a:lnTo>
                <a:lnTo>
                  <a:pt x="8640" y="1892"/>
                </a:lnTo>
                <a:lnTo>
                  <a:pt x="8185" y="2207"/>
                </a:lnTo>
                <a:lnTo>
                  <a:pt x="7731" y="2207"/>
                </a:lnTo>
                <a:lnTo>
                  <a:pt x="7503" y="2365"/>
                </a:lnTo>
                <a:lnTo>
                  <a:pt x="7276" y="2365"/>
                </a:lnTo>
                <a:lnTo>
                  <a:pt x="7048" y="2523"/>
                </a:lnTo>
                <a:lnTo>
                  <a:pt x="6366" y="2838"/>
                </a:lnTo>
                <a:lnTo>
                  <a:pt x="5229" y="3469"/>
                </a:lnTo>
                <a:lnTo>
                  <a:pt x="4093" y="4257"/>
                </a:lnTo>
                <a:lnTo>
                  <a:pt x="3411" y="4257"/>
                </a:lnTo>
                <a:lnTo>
                  <a:pt x="2956" y="3942"/>
                </a:lnTo>
                <a:lnTo>
                  <a:pt x="2956" y="3784"/>
                </a:lnTo>
                <a:lnTo>
                  <a:pt x="2501" y="3469"/>
                </a:lnTo>
                <a:lnTo>
                  <a:pt x="2501" y="3311"/>
                </a:lnTo>
                <a:lnTo>
                  <a:pt x="2274" y="2996"/>
                </a:lnTo>
                <a:lnTo>
                  <a:pt x="2274" y="2680"/>
                </a:lnTo>
                <a:lnTo>
                  <a:pt x="2046" y="2523"/>
                </a:lnTo>
                <a:lnTo>
                  <a:pt x="2046" y="2365"/>
                </a:lnTo>
                <a:lnTo>
                  <a:pt x="1364" y="2365"/>
                </a:lnTo>
                <a:lnTo>
                  <a:pt x="1137" y="2523"/>
                </a:lnTo>
                <a:lnTo>
                  <a:pt x="909" y="2523"/>
                </a:lnTo>
                <a:lnTo>
                  <a:pt x="455" y="2838"/>
                </a:lnTo>
                <a:lnTo>
                  <a:pt x="455" y="3153"/>
                </a:lnTo>
                <a:lnTo>
                  <a:pt x="227" y="3153"/>
                </a:lnTo>
                <a:lnTo>
                  <a:pt x="227" y="3942"/>
                </a:lnTo>
                <a:lnTo>
                  <a:pt x="0" y="4099"/>
                </a:lnTo>
                <a:lnTo>
                  <a:pt x="0" y="4730"/>
                </a:lnTo>
                <a:lnTo>
                  <a:pt x="227" y="4888"/>
                </a:lnTo>
                <a:lnTo>
                  <a:pt x="227" y="5361"/>
                </a:lnTo>
                <a:lnTo>
                  <a:pt x="455" y="5518"/>
                </a:lnTo>
                <a:lnTo>
                  <a:pt x="455" y="5676"/>
                </a:lnTo>
                <a:lnTo>
                  <a:pt x="1592" y="5676"/>
                </a:lnTo>
                <a:lnTo>
                  <a:pt x="1819" y="5518"/>
                </a:lnTo>
                <a:lnTo>
                  <a:pt x="2046" y="5518"/>
                </a:lnTo>
                <a:lnTo>
                  <a:pt x="2046" y="5676"/>
                </a:lnTo>
                <a:lnTo>
                  <a:pt x="2274" y="5676"/>
                </a:lnTo>
                <a:lnTo>
                  <a:pt x="2501" y="5834"/>
                </a:lnTo>
                <a:lnTo>
                  <a:pt x="2501" y="6307"/>
                </a:lnTo>
                <a:lnTo>
                  <a:pt x="2728" y="6622"/>
                </a:lnTo>
                <a:lnTo>
                  <a:pt x="2728" y="7410"/>
                </a:lnTo>
                <a:lnTo>
                  <a:pt x="2956" y="7410"/>
                </a:lnTo>
                <a:lnTo>
                  <a:pt x="2956" y="7568"/>
                </a:lnTo>
                <a:lnTo>
                  <a:pt x="3183" y="7568"/>
                </a:lnTo>
                <a:lnTo>
                  <a:pt x="3411" y="7726"/>
                </a:lnTo>
                <a:lnTo>
                  <a:pt x="3638" y="7726"/>
                </a:lnTo>
                <a:lnTo>
                  <a:pt x="3638" y="7883"/>
                </a:lnTo>
                <a:lnTo>
                  <a:pt x="3865" y="7883"/>
                </a:lnTo>
                <a:lnTo>
                  <a:pt x="3865" y="8987"/>
                </a:lnTo>
                <a:lnTo>
                  <a:pt x="4093" y="8987"/>
                </a:lnTo>
                <a:lnTo>
                  <a:pt x="4093" y="9302"/>
                </a:lnTo>
                <a:lnTo>
                  <a:pt x="4320" y="9618"/>
                </a:lnTo>
                <a:lnTo>
                  <a:pt x="4320" y="9775"/>
                </a:lnTo>
                <a:lnTo>
                  <a:pt x="4547" y="9933"/>
                </a:lnTo>
                <a:lnTo>
                  <a:pt x="4547" y="10091"/>
                </a:lnTo>
                <a:lnTo>
                  <a:pt x="4775" y="10091"/>
                </a:lnTo>
                <a:lnTo>
                  <a:pt x="4775" y="10248"/>
                </a:lnTo>
                <a:lnTo>
                  <a:pt x="5229" y="10248"/>
                </a:lnTo>
                <a:lnTo>
                  <a:pt x="5457" y="10406"/>
                </a:lnTo>
                <a:lnTo>
                  <a:pt x="5684" y="10406"/>
                </a:lnTo>
                <a:lnTo>
                  <a:pt x="5684" y="11667"/>
                </a:lnTo>
                <a:lnTo>
                  <a:pt x="5912" y="11667"/>
                </a:lnTo>
                <a:lnTo>
                  <a:pt x="6366" y="11982"/>
                </a:lnTo>
                <a:lnTo>
                  <a:pt x="6366" y="12140"/>
                </a:lnTo>
                <a:lnTo>
                  <a:pt x="7048" y="12613"/>
                </a:lnTo>
                <a:lnTo>
                  <a:pt x="7048" y="12928"/>
                </a:lnTo>
                <a:lnTo>
                  <a:pt x="7276" y="13244"/>
                </a:lnTo>
                <a:lnTo>
                  <a:pt x="7276" y="13401"/>
                </a:lnTo>
                <a:lnTo>
                  <a:pt x="7503" y="13717"/>
                </a:lnTo>
                <a:lnTo>
                  <a:pt x="7503" y="14032"/>
                </a:lnTo>
                <a:lnTo>
                  <a:pt x="7958" y="14663"/>
                </a:lnTo>
                <a:lnTo>
                  <a:pt x="7958" y="14820"/>
                </a:lnTo>
                <a:lnTo>
                  <a:pt x="8185" y="14820"/>
                </a:lnTo>
                <a:lnTo>
                  <a:pt x="8185" y="14978"/>
                </a:lnTo>
                <a:lnTo>
                  <a:pt x="8413" y="14978"/>
                </a:lnTo>
                <a:lnTo>
                  <a:pt x="8640" y="15136"/>
                </a:lnTo>
                <a:lnTo>
                  <a:pt x="8867" y="15136"/>
                </a:lnTo>
                <a:lnTo>
                  <a:pt x="8867" y="15609"/>
                </a:lnTo>
                <a:lnTo>
                  <a:pt x="8640" y="15609"/>
                </a:lnTo>
                <a:lnTo>
                  <a:pt x="8640" y="16239"/>
                </a:lnTo>
                <a:lnTo>
                  <a:pt x="8867" y="16239"/>
                </a:lnTo>
                <a:lnTo>
                  <a:pt x="8867" y="16555"/>
                </a:lnTo>
                <a:lnTo>
                  <a:pt x="9777" y="17185"/>
                </a:lnTo>
                <a:lnTo>
                  <a:pt x="10004" y="17185"/>
                </a:lnTo>
                <a:lnTo>
                  <a:pt x="10459" y="17343"/>
                </a:lnTo>
                <a:lnTo>
                  <a:pt x="10914" y="17658"/>
                </a:lnTo>
                <a:lnTo>
                  <a:pt x="11141" y="17658"/>
                </a:lnTo>
                <a:lnTo>
                  <a:pt x="11141" y="17816"/>
                </a:lnTo>
                <a:lnTo>
                  <a:pt x="11596" y="18289"/>
                </a:lnTo>
                <a:lnTo>
                  <a:pt x="12733" y="19077"/>
                </a:lnTo>
                <a:lnTo>
                  <a:pt x="12960" y="19077"/>
                </a:lnTo>
                <a:lnTo>
                  <a:pt x="13415" y="19235"/>
                </a:lnTo>
                <a:lnTo>
                  <a:pt x="13642" y="19235"/>
                </a:lnTo>
                <a:lnTo>
                  <a:pt x="14324" y="19393"/>
                </a:lnTo>
                <a:lnTo>
                  <a:pt x="14779" y="19550"/>
                </a:lnTo>
                <a:lnTo>
                  <a:pt x="15006" y="19550"/>
                </a:lnTo>
                <a:lnTo>
                  <a:pt x="15461" y="19866"/>
                </a:lnTo>
                <a:lnTo>
                  <a:pt x="16143" y="20181"/>
                </a:lnTo>
                <a:lnTo>
                  <a:pt x="16598" y="20496"/>
                </a:lnTo>
                <a:lnTo>
                  <a:pt x="17280" y="20812"/>
                </a:lnTo>
                <a:lnTo>
                  <a:pt x="17962" y="21285"/>
                </a:lnTo>
                <a:lnTo>
                  <a:pt x="18644" y="21600"/>
                </a:lnTo>
                <a:lnTo>
                  <a:pt x="19781" y="20812"/>
                </a:lnTo>
                <a:lnTo>
                  <a:pt x="20008" y="20496"/>
                </a:lnTo>
                <a:lnTo>
                  <a:pt x="20008" y="20181"/>
                </a:lnTo>
                <a:lnTo>
                  <a:pt x="20236" y="20023"/>
                </a:lnTo>
                <a:lnTo>
                  <a:pt x="20236" y="19866"/>
                </a:lnTo>
                <a:lnTo>
                  <a:pt x="20918" y="19866"/>
                </a:lnTo>
                <a:lnTo>
                  <a:pt x="20918" y="19550"/>
                </a:lnTo>
                <a:lnTo>
                  <a:pt x="20691" y="19550"/>
                </a:lnTo>
                <a:lnTo>
                  <a:pt x="20691" y="19393"/>
                </a:lnTo>
                <a:lnTo>
                  <a:pt x="20463" y="19235"/>
                </a:lnTo>
                <a:lnTo>
                  <a:pt x="20236" y="19235"/>
                </a:lnTo>
                <a:lnTo>
                  <a:pt x="20236" y="18447"/>
                </a:lnTo>
                <a:lnTo>
                  <a:pt x="20463" y="18131"/>
                </a:lnTo>
                <a:lnTo>
                  <a:pt x="20463" y="15451"/>
                </a:lnTo>
                <a:lnTo>
                  <a:pt x="20691" y="15451"/>
                </a:lnTo>
                <a:lnTo>
                  <a:pt x="21145" y="15136"/>
                </a:lnTo>
                <a:lnTo>
                  <a:pt x="21373" y="15136"/>
                </a:lnTo>
                <a:lnTo>
                  <a:pt x="21373" y="14663"/>
                </a:lnTo>
                <a:lnTo>
                  <a:pt x="21600" y="14505"/>
                </a:lnTo>
                <a:lnTo>
                  <a:pt x="21600" y="13874"/>
                </a:lnTo>
                <a:lnTo>
                  <a:pt x="21373" y="13874"/>
                </a:lnTo>
                <a:lnTo>
                  <a:pt x="21373" y="13717"/>
                </a:lnTo>
                <a:lnTo>
                  <a:pt x="21145" y="13559"/>
                </a:lnTo>
                <a:lnTo>
                  <a:pt x="21145" y="13244"/>
                </a:lnTo>
                <a:lnTo>
                  <a:pt x="20008" y="12455"/>
                </a:lnTo>
                <a:lnTo>
                  <a:pt x="19554" y="12298"/>
                </a:lnTo>
                <a:lnTo>
                  <a:pt x="19326" y="12298"/>
                </a:lnTo>
                <a:lnTo>
                  <a:pt x="19099" y="12140"/>
                </a:lnTo>
                <a:lnTo>
                  <a:pt x="18872" y="12140"/>
                </a:lnTo>
                <a:lnTo>
                  <a:pt x="18872" y="11982"/>
                </a:lnTo>
                <a:lnTo>
                  <a:pt x="18644" y="11982"/>
                </a:lnTo>
                <a:lnTo>
                  <a:pt x="18644" y="11194"/>
                </a:lnTo>
                <a:lnTo>
                  <a:pt x="18417" y="11036"/>
                </a:lnTo>
                <a:lnTo>
                  <a:pt x="18417" y="10564"/>
                </a:lnTo>
                <a:lnTo>
                  <a:pt x="17962" y="10564"/>
                </a:lnTo>
                <a:lnTo>
                  <a:pt x="17735" y="10721"/>
                </a:lnTo>
                <a:lnTo>
                  <a:pt x="17507" y="10721"/>
                </a:lnTo>
                <a:lnTo>
                  <a:pt x="17280" y="11036"/>
                </a:lnTo>
                <a:lnTo>
                  <a:pt x="16598" y="11036"/>
                </a:lnTo>
                <a:lnTo>
                  <a:pt x="16598" y="11194"/>
                </a:lnTo>
                <a:lnTo>
                  <a:pt x="16371" y="11036"/>
                </a:lnTo>
                <a:lnTo>
                  <a:pt x="15461" y="11036"/>
                </a:lnTo>
                <a:lnTo>
                  <a:pt x="15461" y="10879"/>
                </a:lnTo>
                <a:lnTo>
                  <a:pt x="15234" y="10879"/>
                </a:lnTo>
                <a:lnTo>
                  <a:pt x="15234" y="10248"/>
                </a:lnTo>
                <a:lnTo>
                  <a:pt x="14097" y="10248"/>
                </a:lnTo>
                <a:lnTo>
                  <a:pt x="14097" y="10091"/>
                </a:lnTo>
                <a:lnTo>
                  <a:pt x="13869" y="10091"/>
                </a:lnTo>
                <a:lnTo>
                  <a:pt x="13869" y="9775"/>
                </a:lnTo>
                <a:lnTo>
                  <a:pt x="13642" y="9618"/>
                </a:lnTo>
                <a:lnTo>
                  <a:pt x="13642" y="9302"/>
                </a:lnTo>
                <a:lnTo>
                  <a:pt x="13415" y="9302"/>
                </a:lnTo>
                <a:lnTo>
                  <a:pt x="13415" y="9145"/>
                </a:lnTo>
                <a:lnTo>
                  <a:pt x="12960" y="8987"/>
                </a:lnTo>
                <a:lnTo>
                  <a:pt x="12733" y="8829"/>
                </a:lnTo>
                <a:lnTo>
                  <a:pt x="12505" y="8829"/>
                </a:lnTo>
                <a:lnTo>
                  <a:pt x="12505" y="8672"/>
                </a:lnTo>
                <a:lnTo>
                  <a:pt x="12278" y="8672"/>
                </a:lnTo>
                <a:lnTo>
                  <a:pt x="12278" y="8356"/>
                </a:lnTo>
                <a:lnTo>
                  <a:pt x="12051" y="8041"/>
                </a:lnTo>
                <a:lnTo>
                  <a:pt x="12051" y="7253"/>
                </a:lnTo>
                <a:lnTo>
                  <a:pt x="12278" y="7095"/>
                </a:lnTo>
                <a:lnTo>
                  <a:pt x="12278" y="6937"/>
                </a:lnTo>
                <a:lnTo>
                  <a:pt x="12505" y="6780"/>
                </a:lnTo>
                <a:lnTo>
                  <a:pt x="12733" y="6780"/>
                </a:lnTo>
                <a:lnTo>
                  <a:pt x="13187" y="6622"/>
                </a:lnTo>
                <a:lnTo>
                  <a:pt x="13415" y="6622"/>
                </a:lnTo>
                <a:lnTo>
                  <a:pt x="14097" y="6149"/>
                </a:lnTo>
                <a:lnTo>
                  <a:pt x="14097" y="5834"/>
                </a:lnTo>
                <a:lnTo>
                  <a:pt x="13869" y="5676"/>
                </a:lnTo>
                <a:lnTo>
                  <a:pt x="13869" y="4888"/>
                </a:lnTo>
                <a:lnTo>
                  <a:pt x="14097" y="4730"/>
                </a:lnTo>
                <a:lnTo>
                  <a:pt x="14097" y="4415"/>
                </a:lnTo>
                <a:lnTo>
                  <a:pt x="14779" y="3942"/>
                </a:lnTo>
                <a:lnTo>
                  <a:pt x="15006" y="3942"/>
                </a:lnTo>
                <a:lnTo>
                  <a:pt x="15006" y="3784"/>
                </a:lnTo>
                <a:lnTo>
                  <a:pt x="15916" y="3784"/>
                </a:lnTo>
                <a:lnTo>
                  <a:pt x="16143" y="3942"/>
                </a:lnTo>
                <a:lnTo>
                  <a:pt x="17280" y="3942"/>
                </a:lnTo>
                <a:lnTo>
                  <a:pt x="17507" y="3784"/>
                </a:lnTo>
                <a:lnTo>
                  <a:pt x="17735" y="3784"/>
                </a:lnTo>
                <a:lnTo>
                  <a:pt x="18417" y="3311"/>
                </a:lnTo>
                <a:lnTo>
                  <a:pt x="18417" y="2996"/>
                </a:lnTo>
                <a:lnTo>
                  <a:pt x="18644" y="2838"/>
                </a:lnTo>
                <a:lnTo>
                  <a:pt x="18644" y="2365"/>
                </a:lnTo>
                <a:lnTo>
                  <a:pt x="18417" y="2207"/>
                </a:lnTo>
                <a:lnTo>
                  <a:pt x="18417" y="2050"/>
                </a:lnTo>
                <a:lnTo>
                  <a:pt x="18189" y="1734"/>
                </a:lnTo>
                <a:lnTo>
                  <a:pt x="17962" y="1577"/>
                </a:lnTo>
                <a:lnTo>
                  <a:pt x="17507" y="1104"/>
                </a:lnTo>
                <a:lnTo>
                  <a:pt x="17507" y="946"/>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72" name="Freeform 476"/>
          <p:cNvSpPr/>
          <p:nvPr/>
        </p:nvSpPr>
        <p:spPr>
          <a:xfrm>
            <a:off x="4610736" y="4950321"/>
            <a:ext cx="329957" cy="393933"/>
          </a:xfrm>
          <a:custGeom>
            <a:avLst/>
            <a:gdLst/>
            <a:ahLst/>
            <a:cxnLst>
              <a:cxn ang="0">
                <a:pos x="wd2" y="hd2"/>
              </a:cxn>
              <a:cxn ang="5400000">
                <a:pos x="wd2" y="hd2"/>
              </a:cxn>
              <a:cxn ang="10800000">
                <a:pos x="wd2" y="hd2"/>
              </a:cxn>
              <a:cxn ang="16200000">
                <a:pos x="wd2" y="hd2"/>
              </a:cxn>
            </a:cxnLst>
            <a:rect l="0" t="0" r="r" b="b"/>
            <a:pathLst>
              <a:path w="21600" h="21600" extrusionOk="0">
                <a:moveTo>
                  <a:pt x="17507" y="946"/>
                </a:moveTo>
                <a:lnTo>
                  <a:pt x="17280" y="788"/>
                </a:lnTo>
                <a:lnTo>
                  <a:pt x="16825" y="631"/>
                </a:lnTo>
                <a:lnTo>
                  <a:pt x="16371" y="315"/>
                </a:lnTo>
                <a:lnTo>
                  <a:pt x="16143" y="315"/>
                </a:lnTo>
                <a:lnTo>
                  <a:pt x="15916" y="158"/>
                </a:lnTo>
                <a:lnTo>
                  <a:pt x="14324" y="158"/>
                </a:lnTo>
                <a:lnTo>
                  <a:pt x="13415" y="0"/>
                </a:lnTo>
                <a:lnTo>
                  <a:pt x="13187" y="0"/>
                </a:lnTo>
                <a:lnTo>
                  <a:pt x="12733" y="315"/>
                </a:lnTo>
                <a:lnTo>
                  <a:pt x="12505" y="631"/>
                </a:lnTo>
                <a:lnTo>
                  <a:pt x="12505" y="788"/>
                </a:lnTo>
                <a:lnTo>
                  <a:pt x="12278" y="788"/>
                </a:lnTo>
                <a:lnTo>
                  <a:pt x="11823" y="1104"/>
                </a:lnTo>
                <a:lnTo>
                  <a:pt x="11596" y="1104"/>
                </a:lnTo>
                <a:lnTo>
                  <a:pt x="11368" y="1261"/>
                </a:lnTo>
                <a:lnTo>
                  <a:pt x="8640" y="1892"/>
                </a:lnTo>
                <a:lnTo>
                  <a:pt x="8185" y="2207"/>
                </a:lnTo>
                <a:lnTo>
                  <a:pt x="7731" y="2207"/>
                </a:lnTo>
                <a:lnTo>
                  <a:pt x="7503" y="2365"/>
                </a:lnTo>
                <a:lnTo>
                  <a:pt x="7276" y="2365"/>
                </a:lnTo>
                <a:lnTo>
                  <a:pt x="7048" y="2523"/>
                </a:lnTo>
                <a:lnTo>
                  <a:pt x="6366" y="2838"/>
                </a:lnTo>
                <a:lnTo>
                  <a:pt x="5229" y="3469"/>
                </a:lnTo>
                <a:lnTo>
                  <a:pt x="4093" y="4257"/>
                </a:lnTo>
                <a:lnTo>
                  <a:pt x="3411" y="4257"/>
                </a:lnTo>
                <a:lnTo>
                  <a:pt x="2956" y="3942"/>
                </a:lnTo>
                <a:lnTo>
                  <a:pt x="2956" y="3784"/>
                </a:lnTo>
                <a:lnTo>
                  <a:pt x="2501" y="3469"/>
                </a:lnTo>
                <a:lnTo>
                  <a:pt x="2501" y="3311"/>
                </a:lnTo>
                <a:lnTo>
                  <a:pt x="2274" y="2996"/>
                </a:lnTo>
                <a:lnTo>
                  <a:pt x="2274" y="2680"/>
                </a:lnTo>
                <a:lnTo>
                  <a:pt x="2046" y="2523"/>
                </a:lnTo>
                <a:lnTo>
                  <a:pt x="2046" y="2365"/>
                </a:lnTo>
                <a:lnTo>
                  <a:pt x="1364" y="2365"/>
                </a:lnTo>
                <a:lnTo>
                  <a:pt x="1137" y="2523"/>
                </a:lnTo>
                <a:lnTo>
                  <a:pt x="909" y="2523"/>
                </a:lnTo>
                <a:lnTo>
                  <a:pt x="455" y="2838"/>
                </a:lnTo>
                <a:lnTo>
                  <a:pt x="455" y="3153"/>
                </a:lnTo>
                <a:lnTo>
                  <a:pt x="227" y="3153"/>
                </a:lnTo>
                <a:lnTo>
                  <a:pt x="227" y="3942"/>
                </a:lnTo>
                <a:lnTo>
                  <a:pt x="0" y="4099"/>
                </a:lnTo>
                <a:lnTo>
                  <a:pt x="0" y="4730"/>
                </a:lnTo>
                <a:lnTo>
                  <a:pt x="227" y="4888"/>
                </a:lnTo>
                <a:lnTo>
                  <a:pt x="227" y="5361"/>
                </a:lnTo>
                <a:lnTo>
                  <a:pt x="455" y="5518"/>
                </a:lnTo>
                <a:lnTo>
                  <a:pt x="455" y="5676"/>
                </a:lnTo>
                <a:lnTo>
                  <a:pt x="1592" y="5676"/>
                </a:lnTo>
                <a:lnTo>
                  <a:pt x="1819" y="5518"/>
                </a:lnTo>
                <a:lnTo>
                  <a:pt x="2046" y="5518"/>
                </a:lnTo>
                <a:lnTo>
                  <a:pt x="2046" y="5676"/>
                </a:lnTo>
                <a:lnTo>
                  <a:pt x="2274" y="5676"/>
                </a:lnTo>
                <a:lnTo>
                  <a:pt x="2501" y="5834"/>
                </a:lnTo>
                <a:lnTo>
                  <a:pt x="2501" y="6307"/>
                </a:lnTo>
                <a:lnTo>
                  <a:pt x="2728" y="6622"/>
                </a:lnTo>
                <a:lnTo>
                  <a:pt x="2728" y="7410"/>
                </a:lnTo>
                <a:lnTo>
                  <a:pt x="2956" y="7410"/>
                </a:lnTo>
                <a:lnTo>
                  <a:pt x="2956" y="7568"/>
                </a:lnTo>
                <a:lnTo>
                  <a:pt x="3183" y="7568"/>
                </a:lnTo>
                <a:lnTo>
                  <a:pt x="3411" y="7726"/>
                </a:lnTo>
                <a:lnTo>
                  <a:pt x="3638" y="7726"/>
                </a:lnTo>
                <a:lnTo>
                  <a:pt x="3638" y="7883"/>
                </a:lnTo>
                <a:lnTo>
                  <a:pt x="3865" y="7883"/>
                </a:lnTo>
                <a:lnTo>
                  <a:pt x="3865" y="8987"/>
                </a:lnTo>
                <a:lnTo>
                  <a:pt x="4093" y="8987"/>
                </a:lnTo>
                <a:lnTo>
                  <a:pt x="4093" y="9302"/>
                </a:lnTo>
                <a:lnTo>
                  <a:pt x="4320" y="9618"/>
                </a:lnTo>
                <a:lnTo>
                  <a:pt x="4320" y="9775"/>
                </a:lnTo>
                <a:lnTo>
                  <a:pt x="4547" y="9933"/>
                </a:lnTo>
                <a:lnTo>
                  <a:pt x="4547" y="10091"/>
                </a:lnTo>
                <a:lnTo>
                  <a:pt x="4775" y="10091"/>
                </a:lnTo>
                <a:lnTo>
                  <a:pt x="4775" y="10248"/>
                </a:lnTo>
                <a:lnTo>
                  <a:pt x="5229" y="10248"/>
                </a:lnTo>
                <a:lnTo>
                  <a:pt x="5457" y="10406"/>
                </a:lnTo>
                <a:lnTo>
                  <a:pt x="5684" y="10406"/>
                </a:lnTo>
                <a:lnTo>
                  <a:pt x="5684" y="11667"/>
                </a:lnTo>
                <a:lnTo>
                  <a:pt x="5912" y="11667"/>
                </a:lnTo>
                <a:lnTo>
                  <a:pt x="6366" y="11982"/>
                </a:lnTo>
                <a:lnTo>
                  <a:pt x="6366" y="12140"/>
                </a:lnTo>
                <a:lnTo>
                  <a:pt x="7048" y="12613"/>
                </a:lnTo>
                <a:lnTo>
                  <a:pt x="7048" y="12928"/>
                </a:lnTo>
                <a:lnTo>
                  <a:pt x="7276" y="13244"/>
                </a:lnTo>
                <a:lnTo>
                  <a:pt x="7276" y="13401"/>
                </a:lnTo>
                <a:lnTo>
                  <a:pt x="7503" y="13717"/>
                </a:lnTo>
                <a:lnTo>
                  <a:pt x="7503" y="14032"/>
                </a:lnTo>
                <a:lnTo>
                  <a:pt x="7958" y="14663"/>
                </a:lnTo>
                <a:lnTo>
                  <a:pt x="7958" y="14820"/>
                </a:lnTo>
                <a:lnTo>
                  <a:pt x="8185" y="14820"/>
                </a:lnTo>
                <a:lnTo>
                  <a:pt x="8185" y="14978"/>
                </a:lnTo>
                <a:lnTo>
                  <a:pt x="8413" y="14978"/>
                </a:lnTo>
                <a:lnTo>
                  <a:pt x="8640" y="15136"/>
                </a:lnTo>
                <a:lnTo>
                  <a:pt x="8867" y="15136"/>
                </a:lnTo>
                <a:lnTo>
                  <a:pt x="8867" y="15609"/>
                </a:lnTo>
                <a:lnTo>
                  <a:pt x="8640" y="15609"/>
                </a:lnTo>
                <a:lnTo>
                  <a:pt x="8640" y="16239"/>
                </a:lnTo>
                <a:lnTo>
                  <a:pt x="8867" y="16239"/>
                </a:lnTo>
                <a:lnTo>
                  <a:pt x="8867" y="16555"/>
                </a:lnTo>
                <a:lnTo>
                  <a:pt x="9777" y="17185"/>
                </a:lnTo>
                <a:lnTo>
                  <a:pt x="10004" y="17185"/>
                </a:lnTo>
                <a:lnTo>
                  <a:pt x="10459" y="17343"/>
                </a:lnTo>
                <a:lnTo>
                  <a:pt x="10914" y="17658"/>
                </a:lnTo>
                <a:lnTo>
                  <a:pt x="11141" y="17658"/>
                </a:lnTo>
                <a:lnTo>
                  <a:pt x="11141" y="17816"/>
                </a:lnTo>
                <a:lnTo>
                  <a:pt x="11596" y="18289"/>
                </a:lnTo>
                <a:lnTo>
                  <a:pt x="12733" y="19077"/>
                </a:lnTo>
                <a:lnTo>
                  <a:pt x="12960" y="19077"/>
                </a:lnTo>
                <a:lnTo>
                  <a:pt x="13415" y="19235"/>
                </a:lnTo>
                <a:lnTo>
                  <a:pt x="13642" y="19235"/>
                </a:lnTo>
                <a:lnTo>
                  <a:pt x="14324" y="19393"/>
                </a:lnTo>
                <a:lnTo>
                  <a:pt x="14779" y="19550"/>
                </a:lnTo>
                <a:lnTo>
                  <a:pt x="15006" y="19550"/>
                </a:lnTo>
                <a:lnTo>
                  <a:pt x="15461" y="19866"/>
                </a:lnTo>
                <a:lnTo>
                  <a:pt x="16143" y="20181"/>
                </a:lnTo>
                <a:lnTo>
                  <a:pt x="16598" y="20496"/>
                </a:lnTo>
                <a:lnTo>
                  <a:pt x="17280" y="20812"/>
                </a:lnTo>
                <a:lnTo>
                  <a:pt x="17962" y="21285"/>
                </a:lnTo>
                <a:lnTo>
                  <a:pt x="18644" y="21600"/>
                </a:lnTo>
                <a:lnTo>
                  <a:pt x="19781" y="20812"/>
                </a:lnTo>
                <a:lnTo>
                  <a:pt x="20008" y="20496"/>
                </a:lnTo>
                <a:lnTo>
                  <a:pt x="20008" y="20181"/>
                </a:lnTo>
                <a:lnTo>
                  <a:pt x="20236" y="20023"/>
                </a:lnTo>
                <a:lnTo>
                  <a:pt x="20236" y="19866"/>
                </a:lnTo>
                <a:lnTo>
                  <a:pt x="20918" y="19866"/>
                </a:lnTo>
                <a:lnTo>
                  <a:pt x="20918" y="19550"/>
                </a:lnTo>
                <a:lnTo>
                  <a:pt x="20691" y="19550"/>
                </a:lnTo>
                <a:lnTo>
                  <a:pt x="20691" y="19393"/>
                </a:lnTo>
                <a:lnTo>
                  <a:pt x="20463" y="19235"/>
                </a:lnTo>
                <a:lnTo>
                  <a:pt x="20236" y="19235"/>
                </a:lnTo>
                <a:lnTo>
                  <a:pt x="20236" y="18447"/>
                </a:lnTo>
                <a:lnTo>
                  <a:pt x="20463" y="18131"/>
                </a:lnTo>
                <a:lnTo>
                  <a:pt x="20463" y="15451"/>
                </a:lnTo>
                <a:lnTo>
                  <a:pt x="20691" y="15451"/>
                </a:lnTo>
                <a:lnTo>
                  <a:pt x="21145" y="15136"/>
                </a:lnTo>
                <a:lnTo>
                  <a:pt x="21373" y="15136"/>
                </a:lnTo>
                <a:lnTo>
                  <a:pt x="21373" y="14663"/>
                </a:lnTo>
                <a:lnTo>
                  <a:pt x="21600" y="14505"/>
                </a:lnTo>
                <a:lnTo>
                  <a:pt x="21600" y="13874"/>
                </a:lnTo>
                <a:lnTo>
                  <a:pt x="21373" y="13874"/>
                </a:lnTo>
                <a:lnTo>
                  <a:pt x="21373" y="13717"/>
                </a:lnTo>
                <a:lnTo>
                  <a:pt x="21145" y="13559"/>
                </a:lnTo>
                <a:lnTo>
                  <a:pt x="21145" y="13244"/>
                </a:lnTo>
                <a:lnTo>
                  <a:pt x="20008" y="12455"/>
                </a:lnTo>
                <a:lnTo>
                  <a:pt x="19554" y="12298"/>
                </a:lnTo>
                <a:lnTo>
                  <a:pt x="19326" y="12298"/>
                </a:lnTo>
                <a:lnTo>
                  <a:pt x="19099" y="12140"/>
                </a:lnTo>
                <a:lnTo>
                  <a:pt x="18872" y="12140"/>
                </a:lnTo>
                <a:lnTo>
                  <a:pt x="18872" y="11982"/>
                </a:lnTo>
                <a:lnTo>
                  <a:pt x="18644" y="11982"/>
                </a:lnTo>
                <a:lnTo>
                  <a:pt x="18644" y="11194"/>
                </a:lnTo>
                <a:lnTo>
                  <a:pt x="18417" y="11036"/>
                </a:lnTo>
                <a:lnTo>
                  <a:pt x="18417" y="10564"/>
                </a:lnTo>
                <a:lnTo>
                  <a:pt x="17962" y="10564"/>
                </a:lnTo>
                <a:lnTo>
                  <a:pt x="17735" y="10721"/>
                </a:lnTo>
                <a:lnTo>
                  <a:pt x="17507" y="10721"/>
                </a:lnTo>
                <a:lnTo>
                  <a:pt x="17280" y="11036"/>
                </a:lnTo>
                <a:lnTo>
                  <a:pt x="16598" y="11036"/>
                </a:lnTo>
                <a:lnTo>
                  <a:pt x="16598" y="11194"/>
                </a:lnTo>
                <a:lnTo>
                  <a:pt x="16371" y="11036"/>
                </a:lnTo>
                <a:lnTo>
                  <a:pt x="15461" y="11036"/>
                </a:lnTo>
                <a:lnTo>
                  <a:pt x="15461" y="10879"/>
                </a:lnTo>
                <a:lnTo>
                  <a:pt x="15234" y="10879"/>
                </a:lnTo>
                <a:lnTo>
                  <a:pt x="15234" y="10248"/>
                </a:lnTo>
                <a:lnTo>
                  <a:pt x="14097" y="10248"/>
                </a:lnTo>
                <a:lnTo>
                  <a:pt x="14097" y="10091"/>
                </a:lnTo>
                <a:lnTo>
                  <a:pt x="13869" y="10091"/>
                </a:lnTo>
                <a:lnTo>
                  <a:pt x="13869" y="9775"/>
                </a:lnTo>
                <a:lnTo>
                  <a:pt x="13642" y="9618"/>
                </a:lnTo>
                <a:lnTo>
                  <a:pt x="13642" y="9302"/>
                </a:lnTo>
                <a:lnTo>
                  <a:pt x="13415" y="9302"/>
                </a:lnTo>
                <a:lnTo>
                  <a:pt x="13415" y="9145"/>
                </a:lnTo>
                <a:lnTo>
                  <a:pt x="12960" y="8987"/>
                </a:lnTo>
                <a:lnTo>
                  <a:pt x="12733" y="8829"/>
                </a:lnTo>
                <a:lnTo>
                  <a:pt x="12505" y="8829"/>
                </a:lnTo>
                <a:lnTo>
                  <a:pt x="12505" y="8672"/>
                </a:lnTo>
                <a:lnTo>
                  <a:pt x="12278" y="8672"/>
                </a:lnTo>
                <a:lnTo>
                  <a:pt x="12278" y="8356"/>
                </a:lnTo>
                <a:lnTo>
                  <a:pt x="12051" y="8041"/>
                </a:lnTo>
                <a:lnTo>
                  <a:pt x="12051" y="7253"/>
                </a:lnTo>
                <a:lnTo>
                  <a:pt x="12278" y="7095"/>
                </a:lnTo>
                <a:lnTo>
                  <a:pt x="12278" y="6937"/>
                </a:lnTo>
                <a:lnTo>
                  <a:pt x="12505" y="6780"/>
                </a:lnTo>
                <a:lnTo>
                  <a:pt x="12733" y="6780"/>
                </a:lnTo>
                <a:lnTo>
                  <a:pt x="13187" y="6622"/>
                </a:lnTo>
                <a:lnTo>
                  <a:pt x="13415" y="6622"/>
                </a:lnTo>
                <a:lnTo>
                  <a:pt x="14097" y="6149"/>
                </a:lnTo>
                <a:lnTo>
                  <a:pt x="14097" y="5834"/>
                </a:lnTo>
                <a:lnTo>
                  <a:pt x="13869" y="5676"/>
                </a:lnTo>
                <a:lnTo>
                  <a:pt x="13869" y="4888"/>
                </a:lnTo>
                <a:lnTo>
                  <a:pt x="14097" y="4730"/>
                </a:lnTo>
                <a:lnTo>
                  <a:pt x="14097" y="4415"/>
                </a:lnTo>
                <a:lnTo>
                  <a:pt x="14779" y="3942"/>
                </a:lnTo>
                <a:lnTo>
                  <a:pt x="15006" y="3942"/>
                </a:lnTo>
                <a:lnTo>
                  <a:pt x="15006" y="3784"/>
                </a:lnTo>
                <a:lnTo>
                  <a:pt x="15916" y="3784"/>
                </a:lnTo>
                <a:lnTo>
                  <a:pt x="16143" y="3942"/>
                </a:lnTo>
                <a:lnTo>
                  <a:pt x="17280" y="3942"/>
                </a:lnTo>
                <a:lnTo>
                  <a:pt x="17507" y="3784"/>
                </a:lnTo>
                <a:lnTo>
                  <a:pt x="17735" y="3784"/>
                </a:lnTo>
                <a:lnTo>
                  <a:pt x="18417" y="3311"/>
                </a:lnTo>
                <a:lnTo>
                  <a:pt x="18417" y="2996"/>
                </a:lnTo>
                <a:lnTo>
                  <a:pt x="18644" y="2838"/>
                </a:lnTo>
                <a:lnTo>
                  <a:pt x="18644" y="2365"/>
                </a:lnTo>
                <a:lnTo>
                  <a:pt x="18417" y="2207"/>
                </a:lnTo>
                <a:lnTo>
                  <a:pt x="18417" y="2050"/>
                </a:lnTo>
                <a:lnTo>
                  <a:pt x="18189" y="1734"/>
                </a:lnTo>
                <a:lnTo>
                  <a:pt x="17962" y="1577"/>
                </a:lnTo>
                <a:lnTo>
                  <a:pt x="17507" y="1104"/>
                </a:lnTo>
                <a:lnTo>
                  <a:pt x="17507" y="946"/>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73" name="Freeform 477"/>
          <p:cNvSpPr/>
          <p:nvPr/>
        </p:nvSpPr>
        <p:spPr>
          <a:xfrm>
            <a:off x="4617680" y="4884187"/>
            <a:ext cx="194501" cy="143771"/>
          </a:xfrm>
          <a:custGeom>
            <a:avLst/>
            <a:gdLst/>
            <a:ahLst/>
            <a:cxnLst>
              <a:cxn ang="0">
                <a:pos x="wd2" y="hd2"/>
              </a:cxn>
              <a:cxn ang="5400000">
                <a:pos x="wd2" y="hd2"/>
              </a:cxn>
              <a:cxn ang="10800000">
                <a:pos x="wd2" y="hd2"/>
              </a:cxn>
              <a:cxn ang="16200000">
                <a:pos x="wd2" y="hd2"/>
              </a:cxn>
            </a:cxnLst>
            <a:rect l="0" t="0" r="r" b="b"/>
            <a:pathLst>
              <a:path w="21600" h="21600" extrusionOk="0">
                <a:moveTo>
                  <a:pt x="21600" y="9936"/>
                </a:moveTo>
                <a:lnTo>
                  <a:pt x="20443" y="8640"/>
                </a:lnTo>
                <a:lnTo>
                  <a:pt x="19671" y="7344"/>
                </a:lnTo>
                <a:lnTo>
                  <a:pt x="18514" y="6048"/>
                </a:lnTo>
                <a:lnTo>
                  <a:pt x="17743" y="5616"/>
                </a:lnTo>
                <a:lnTo>
                  <a:pt x="16971" y="4752"/>
                </a:lnTo>
                <a:lnTo>
                  <a:pt x="16586" y="4752"/>
                </a:lnTo>
                <a:lnTo>
                  <a:pt x="16200" y="4320"/>
                </a:lnTo>
                <a:lnTo>
                  <a:pt x="15814" y="4320"/>
                </a:lnTo>
                <a:lnTo>
                  <a:pt x="15814" y="3888"/>
                </a:lnTo>
                <a:lnTo>
                  <a:pt x="15043" y="3456"/>
                </a:lnTo>
                <a:lnTo>
                  <a:pt x="14657" y="3024"/>
                </a:lnTo>
                <a:lnTo>
                  <a:pt x="14657" y="2592"/>
                </a:lnTo>
                <a:lnTo>
                  <a:pt x="14271" y="2592"/>
                </a:lnTo>
                <a:lnTo>
                  <a:pt x="13886" y="2160"/>
                </a:lnTo>
                <a:lnTo>
                  <a:pt x="12343" y="2160"/>
                </a:lnTo>
                <a:lnTo>
                  <a:pt x="11571" y="2592"/>
                </a:lnTo>
                <a:lnTo>
                  <a:pt x="9257" y="2592"/>
                </a:lnTo>
                <a:lnTo>
                  <a:pt x="8871" y="2160"/>
                </a:lnTo>
                <a:lnTo>
                  <a:pt x="8100" y="2160"/>
                </a:lnTo>
                <a:lnTo>
                  <a:pt x="7714" y="1728"/>
                </a:lnTo>
                <a:lnTo>
                  <a:pt x="6943" y="1296"/>
                </a:lnTo>
                <a:lnTo>
                  <a:pt x="5786" y="432"/>
                </a:lnTo>
                <a:lnTo>
                  <a:pt x="5400" y="0"/>
                </a:lnTo>
                <a:lnTo>
                  <a:pt x="5014" y="0"/>
                </a:lnTo>
                <a:lnTo>
                  <a:pt x="4243" y="432"/>
                </a:lnTo>
                <a:lnTo>
                  <a:pt x="3857" y="432"/>
                </a:lnTo>
                <a:lnTo>
                  <a:pt x="3471" y="864"/>
                </a:lnTo>
                <a:lnTo>
                  <a:pt x="3086" y="864"/>
                </a:lnTo>
                <a:lnTo>
                  <a:pt x="3086" y="1296"/>
                </a:lnTo>
                <a:lnTo>
                  <a:pt x="2700" y="1296"/>
                </a:lnTo>
                <a:lnTo>
                  <a:pt x="2700" y="3024"/>
                </a:lnTo>
                <a:lnTo>
                  <a:pt x="2314" y="4320"/>
                </a:lnTo>
                <a:lnTo>
                  <a:pt x="2314" y="5184"/>
                </a:lnTo>
                <a:lnTo>
                  <a:pt x="1929" y="5616"/>
                </a:lnTo>
                <a:lnTo>
                  <a:pt x="1929" y="6048"/>
                </a:lnTo>
                <a:lnTo>
                  <a:pt x="771" y="7344"/>
                </a:lnTo>
                <a:lnTo>
                  <a:pt x="386" y="8208"/>
                </a:lnTo>
                <a:lnTo>
                  <a:pt x="386" y="8640"/>
                </a:lnTo>
                <a:lnTo>
                  <a:pt x="0" y="9072"/>
                </a:lnTo>
                <a:lnTo>
                  <a:pt x="0" y="9504"/>
                </a:lnTo>
                <a:lnTo>
                  <a:pt x="386" y="9936"/>
                </a:lnTo>
                <a:lnTo>
                  <a:pt x="386" y="10368"/>
                </a:lnTo>
                <a:lnTo>
                  <a:pt x="771" y="11232"/>
                </a:lnTo>
                <a:lnTo>
                  <a:pt x="1157" y="11664"/>
                </a:lnTo>
                <a:lnTo>
                  <a:pt x="1157" y="12096"/>
                </a:lnTo>
                <a:lnTo>
                  <a:pt x="1543" y="12096"/>
                </a:lnTo>
                <a:lnTo>
                  <a:pt x="2700" y="13392"/>
                </a:lnTo>
                <a:lnTo>
                  <a:pt x="2700" y="13824"/>
                </a:lnTo>
                <a:lnTo>
                  <a:pt x="3086" y="13824"/>
                </a:lnTo>
                <a:lnTo>
                  <a:pt x="3086" y="15552"/>
                </a:lnTo>
                <a:lnTo>
                  <a:pt x="3471" y="15984"/>
                </a:lnTo>
                <a:lnTo>
                  <a:pt x="3471" y="19440"/>
                </a:lnTo>
                <a:lnTo>
                  <a:pt x="3857" y="19872"/>
                </a:lnTo>
                <a:lnTo>
                  <a:pt x="3857" y="20304"/>
                </a:lnTo>
                <a:lnTo>
                  <a:pt x="4629" y="21168"/>
                </a:lnTo>
                <a:lnTo>
                  <a:pt x="4629" y="21600"/>
                </a:lnTo>
                <a:lnTo>
                  <a:pt x="5786" y="21600"/>
                </a:lnTo>
                <a:lnTo>
                  <a:pt x="6171" y="21168"/>
                </a:lnTo>
                <a:lnTo>
                  <a:pt x="6943" y="20736"/>
                </a:lnTo>
                <a:lnTo>
                  <a:pt x="7329" y="19872"/>
                </a:lnTo>
                <a:lnTo>
                  <a:pt x="7714" y="19440"/>
                </a:lnTo>
                <a:lnTo>
                  <a:pt x="8100" y="19440"/>
                </a:lnTo>
                <a:lnTo>
                  <a:pt x="10029" y="17712"/>
                </a:lnTo>
                <a:lnTo>
                  <a:pt x="11186" y="16848"/>
                </a:lnTo>
                <a:lnTo>
                  <a:pt x="11571" y="16416"/>
                </a:lnTo>
                <a:lnTo>
                  <a:pt x="11957" y="16416"/>
                </a:lnTo>
                <a:lnTo>
                  <a:pt x="12343" y="15984"/>
                </a:lnTo>
                <a:lnTo>
                  <a:pt x="12729" y="15984"/>
                </a:lnTo>
                <a:lnTo>
                  <a:pt x="13886" y="15552"/>
                </a:lnTo>
                <a:lnTo>
                  <a:pt x="16200" y="14256"/>
                </a:lnTo>
                <a:lnTo>
                  <a:pt x="17357" y="13824"/>
                </a:lnTo>
                <a:lnTo>
                  <a:pt x="18900" y="12960"/>
                </a:lnTo>
                <a:lnTo>
                  <a:pt x="19286" y="12960"/>
                </a:lnTo>
                <a:lnTo>
                  <a:pt x="20829" y="11232"/>
                </a:lnTo>
                <a:lnTo>
                  <a:pt x="21600" y="9936"/>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74" name="Freeform 478"/>
          <p:cNvSpPr/>
          <p:nvPr/>
        </p:nvSpPr>
        <p:spPr>
          <a:xfrm>
            <a:off x="4617680" y="4884187"/>
            <a:ext cx="194501" cy="143771"/>
          </a:xfrm>
          <a:custGeom>
            <a:avLst/>
            <a:gdLst/>
            <a:ahLst/>
            <a:cxnLst>
              <a:cxn ang="0">
                <a:pos x="wd2" y="hd2"/>
              </a:cxn>
              <a:cxn ang="5400000">
                <a:pos x="wd2" y="hd2"/>
              </a:cxn>
              <a:cxn ang="10800000">
                <a:pos x="wd2" y="hd2"/>
              </a:cxn>
              <a:cxn ang="16200000">
                <a:pos x="wd2" y="hd2"/>
              </a:cxn>
            </a:cxnLst>
            <a:rect l="0" t="0" r="r" b="b"/>
            <a:pathLst>
              <a:path w="21600" h="21600" extrusionOk="0">
                <a:moveTo>
                  <a:pt x="21600" y="9936"/>
                </a:moveTo>
                <a:lnTo>
                  <a:pt x="20443" y="8640"/>
                </a:lnTo>
                <a:lnTo>
                  <a:pt x="19671" y="7344"/>
                </a:lnTo>
                <a:lnTo>
                  <a:pt x="18514" y="6048"/>
                </a:lnTo>
                <a:lnTo>
                  <a:pt x="17743" y="5616"/>
                </a:lnTo>
                <a:lnTo>
                  <a:pt x="16971" y="4752"/>
                </a:lnTo>
                <a:lnTo>
                  <a:pt x="16586" y="4752"/>
                </a:lnTo>
                <a:lnTo>
                  <a:pt x="16200" y="4320"/>
                </a:lnTo>
                <a:lnTo>
                  <a:pt x="15814" y="4320"/>
                </a:lnTo>
                <a:lnTo>
                  <a:pt x="15814" y="3888"/>
                </a:lnTo>
                <a:lnTo>
                  <a:pt x="15043" y="3456"/>
                </a:lnTo>
                <a:lnTo>
                  <a:pt x="14657" y="3024"/>
                </a:lnTo>
                <a:lnTo>
                  <a:pt x="14657" y="2592"/>
                </a:lnTo>
                <a:lnTo>
                  <a:pt x="14271" y="2592"/>
                </a:lnTo>
                <a:lnTo>
                  <a:pt x="13886" y="2160"/>
                </a:lnTo>
                <a:lnTo>
                  <a:pt x="12343" y="2160"/>
                </a:lnTo>
                <a:lnTo>
                  <a:pt x="11571" y="2592"/>
                </a:lnTo>
                <a:lnTo>
                  <a:pt x="9257" y="2592"/>
                </a:lnTo>
                <a:lnTo>
                  <a:pt x="8871" y="2160"/>
                </a:lnTo>
                <a:lnTo>
                  <a:pt x="8100" y="2160"/>
                </a:lnTo>
                <a:lnTo>
                  <a:pt x="7714" y="1728"/>
                </a:lnTo>
                <a:lnTo>
                  <a:pt x="6943" y="1296"/>
                </a:lnTo>
                <a:lnTo>
                  <a:pt x="5786" y="432"/>
                </a:lnTo>
                <a:lnTo>
                  <a:pt x="5400" y="0"/>
                </a:lnTo>
                <a:lnTo>
                  <a:pt x="5014" y="0"/>
                </a:lnTo>
                <a:lnTo>
                  <a:pt x="4243" y="432"/>
                </a:lnTo>
                <a:lnTo>
                  <a:pt x="3857" y="432"/>
                </a:lnTo>
                <a:lnTo>
                  <a:pt x="3471" y="864"/>
                </a:lnTo>
                <a:lnTo>
                  <a:pt x="3086" y="864"/>
                </a:lnTo>
                <a:lnTo>
                  <a:pt x="3086" y="1296"/>
                </a:lnTo>
                <a:lnTo>
                  <a:pt x="2700" y="1296"/>
                </a:lnTo>
                <a:lnTo>
                  <a:pt x="2700" y="3024"/>
                </a:lnTo>
                <a:lnTo>
                  <a:pt x="2314" y="4320"/>
                </a:lnTo>
                <a:lnTo>
                  <a:pt x="2314" y="5184"/>
                </a:lnTo>
                <a:lnTo>
                  <a:pt x="1929" y="5616"/>
                </a:lnTo>
                <a:lnTo>
                  <a:pt x="1929" y="6048"/>
                </a:lnTo>
                <a:lnTo>
                  <a:pt x="771" y="7344"/>
                </a:lnTo>
                <a:lnTo>
                  <a:pt x="386" y="8208"/>
                </a:lnTo>
                <a:lnTo>
                  <a:pt x="386" y="8640"/>
                </a:lnTo>
                <a:lnTo>
                  <a:pt x="0" y="9072"/>
                </a:lnTo>
                <a:lnTo>
                  <a:pt x="0" y="9504"/>
                </a:lnTo>
                <a:lnTo>
                  <a:pt x="386" y="9936"/>
                </a:lnTo>
                <a:lnTo>
                  <a:pt x="386" y="10368"/>
                </a:lnTo>
                <a:lnTo>
                  <a:pt x="771" y="11232"/>
                </a:lnTo>
                <a:lnTo>
                  <a:pt x="1157" y="11664"/>
                </a:lnTo>
                <a:lnTo>
                  <a:pt x="1157" y="12096"/>
                </a:lnTo>
                <a:lnTo>
                  <a:pt x="1543" y="12096"/>
                </a:lnTo>
                <a:lnTo>
                  <a:pt x="2700" y="13392"/>
                </a:lnTo>
                <a:lnTo>
                  <a:pt x="2700" y="13824"/>
                </a:lnTo>
                <a:lnTo>
                  <a:pt x="3086" y="13824"/>
                </a:lnTo>
                <a:lnTo>
                  <a:pt x="3086" y="15552"/>
                </a:lnTo>
                <a:lnTo>
                  <a:pt x="3471" y="15984"/>
                </a:lnTo>
                <a:lnTo>
                  <a:pt x="3471" y="19440"/>
                </a:lnTo>
                <a:lnTo>
                  <a:pt x="3857" y="19872"/>
                </a:lnTo>
                <a:lnTo>
                  <a:pt x="3857" y="20304"/>
                </a:lnTo>
                <a:lnTo>
                  <a:pt x="4629" y="21168"/>
                </a:lnTo>
                <a:lnTo>
                  <a:pt x="4629" y="21600"/>
                </a:lnTo>
                <a:lnTo>
                  <a:pt x="5786" y="21600"/>
                </a:lnTo>
                <a:lnTo>
                  <a:pt x="6171" y="21168"/>
                </a:lnTo>
                <a:lnTo>
                  <a:pt x="6943" y="20736"/>
                </a:lnTo>
                <a:lnTo>
                  <a:pt x="7329" y="19872"/>
                </a:lnTo>
                <a:lnTo>
                  <a:pt x="7714" y="19440"/>
                </a:lnTo>
                <a:lnTo>
                  <a:pt x="8100" y="19440"/>
                </a:lnTo>
                <a:lnTo>
                  <a:pt x="10029" y="17712"/>
                </a:lnTo>
                <a:lnTo>
                  <a:pt x="11186" y="16848"/>
                </a:lnTo>
                <a:lnTo>
                  <a:pt x="11571" y="16416"/>
                </a:lnTo>
                <a:lnTo>
                  <a:pt x="11957" y="16416"/>
                </a:lnTo>
                <a:lnTo>
                  <a:pt x="12343" y="15984"/>
                </a:lnTo>
                <a:lnTo>
                  <a:pt x="12729" y="15984"/>
                </a:lnTo>
                <a:lnTo>
                  <a:pt x="13886" y="15552"/>
                </a:lnTo>
                <a:lnTo>
                  <a:pt x="16200" y="14256"/>
                </a:lnTo>
                <a:lnTo>
                  <a:pt x="17357" y="13824"/>
                </a:lnTo>
                <a:lnTo>
                  <a:pt x="18900" y="12960"/>
                </a:lnTo>
                <a:lnTo>
                  <a:pt x="19286" y="12960"/>
                </a:lnTo>
                <a:lnTo>
                  <a:pt x="20829" y="11232"/>
                </a:lnTo>
                <a:lnTo>
                  <a:pt x="21600" y="9936"/>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75" name="Freeform 479"/>
          <p:cNvSpPr/>
          <p:nvPr/>
        </p:nvSpPr>
        <p:spPr>
          <a:xfrm>
            <a:off x="4666307" y="4611023"/>
            <a:ext cx="295226" cy="356552"/>
          </a:xfrm>
          <a:custGeom>
            <a:avLst/>
            <a:gdLst/>
            <a:ahLst/>
            <a:cxnLst>
              <a:cxn ang="0">
                <a:pos x="wd2" y="hd2"/>
              </a:cxn>
              <a:cxn ang="5400000">
                <a:pos x="wd2" y="hd2"/>
              </a:cxn>
              <a:cxn ang="10800000">
                <a:pos x="wd2" y="hd2"/>
              </a:cxn>
              <a:cxn ang="16200000">
                <a:pos x="wd2" y="hd2"/>
              </a:cxn>
            </a:cxnLst>
            <a:rect l="0" t="0" r="r" b="b"/>
            <a:pathLst>
              <a:path w="21600" h="21600" extrusionOk="0">
                <a:moveTo>
                  <a:pt x="3049" y="8361"/>
                </a:moveTo>
                <a:lnTo>
                  <a:pt x="3304" y="5574"/>
                </a:lnTo>
                <a:lnTo>
                  <a:pt x="4828" y="6619"/>
                </a:lnTo>
                <a:lnTo>
                  <a:pt x="5082" y="6619"/>
                </a:lnTo>
                <a:lnTo>
                  <a:pt x="5336" y="6445"/>
                </a:lnTo>
                <a:lnTo>
                  <a:pt x="5336" y="4703"/>
                </a:lnTo>
                <a:lnTo>
                  <a:pt x="5591" y="4703"/>
                </a:lnTo>
                <a:lnTo>
                  <a:pt x="5845" y="4529"/>
                </a:lnTo>
                <a:lnTo>
                  <a:pt x="6607" y="4529"/>
                </a:lnTo>
                <a:lnTo>
                  <a:pt x="6861" y="4355"/>
                </a:lnTo>
                <a:lnTo>
                  <a:pt x="7369" y="4355"/>
                </a:lnTo>
                <a:lnTo>
                  <a:pt x="7369" y="2787"/>
                </a:lnTo>
                <a:lnTo>
                  <a:pt x="8386" y="2090"/>
                </a:lnTo>
                <a:lnTo>
                  <a:pt x="8640" y="2090"/>
                </a:lnTo>
                <a:lnTo>
                  <a:pt x="9148" y="1742"/>
                </a:lnTo>
                <a:lnTo>
                  <a:pt x="11435" y="1742"/>
                </a:lnTo>
                <a:lnTo>
                  <a:pt x="11944" y="1394"/>
                </a:lnTo>
                <a:lnTo>
                  <a:pt x="11944" y="871"/>
                </a:lnTo>
                <a:lnTo>
                  <a:pt x="12198" y="697"/>
                </a:lnTo>
                <a:lnTo>
                  <a:pt x="12198" y="523"/>
                </a:lnTo>
                <a:lnTo>
                  <a:pt x="12452" y="523"/>
                </a:lnTo>
                <a:lnTo>
                  <a:pt x="12452" y="348"/>
                </a:lnTo>
                <a:lnTo>
                  <a:pt x="12706" y="348"/>
                </a:lnTo>
                <a:lnTo>
                  <a:pt x="12960" y="174"/>
                </a:lnTo>
                <a:lnTo>
                  <a:pt x="13214" y="174"/>
                </a:lnTo>
                <a:lnTo>
                  <a:pt x="13468" y="0"/>
                </a:lnTo>
                <a:lnTo>
                  <a:pt x="13722" y="0"/>
                </a:lnTo>
                <a:lnTo>
                  <a:pt x="14485" y="523"/>
                </a:lnTo>
                <a:lnTo>
                  <a:pt x="14485" y="697"/>
                </a:lnTo>
                <a:lnTo>
                  <a:pt x="13214" y="1568"/>
                </a:lnTo>
                <a:lnTo>
                  <a:pt x="13214" y="1742"/>
                </a:lnTo>
                <a:lnTo>
                  <a:pt x="12960" y="1742"/>
                </a:lnTo>
                <a:lnTo>
                  <a:pt x="12960" y="2090"/>
                </a:lnTo>
                <a:lnTo>
                  <a:pt x="12706" y="2439"/>
                </a:lnTo>
                <a:lnTo>
                  <a:pt x="12706" y="3135"/>
                </a:lnTo>
                <a:lnTo>
                  <a:pt x="12452" y="3310"/>
                </a:lnTo>
                <a:lnTo>
                  <a:pt x="12452" y="3658"/>
                </a:lnTo>
                <a:lnTo>
                  <a:pt x="12198" y="3832"/>
                </a:lnTo>
                <a:lnTo>
                  <a:pt x="11944" y="3832"/>
                </a:lnTo>
                <a:lnTo>
                  <a:pt x="11435" y="4181"/>
                </a:lnTo>
                <a:lnTo>
                  <a:pt x="11181" y="4181"/>
                </a:lnTo>
                <a:lnTo>
                  <a:pt x="10927" y="4355"/>
                </a:lnTo>
                <a:lnTo>
                  <a:pt x="10927" y="4529"/>
                </a:lnTo>
                <a:lnTo>
                  <a:pt x="11181" y="4529"/>
                </a:lnTo>
                <a:lnTo>
                  <a:pt x="11181" y="4877"/>
                </a:lnTo>
                <a:lnTo>
                  <a:pt x="11435" y="4877"/>
                </a:lnTo>
                <a:lnTo>
                  <a:pt x="11944" y="5226"/>
                </a:lnTo>
                <a:lnTo>
                  <a:pt x="12198" y="5574"/>
                </a:lnTo>
                <a:lnTo>
                  <a:pt x="12452" y="5574"/>
                </a:lnTo>
                <a:lnTo>
                  <a:pt x="12452" y="5748"/>
                </a:lnTo>
                <a:lnTo>
                  <a:pt x="12706" y="5923"/>
                </a:lnTo>
                <a:lnTo>
                  <a:pt x="12706" y="6097"/>
                </a:lnTo>
                <a:lnTo>
                  <a:pt x="12452" y="6271"/>
                </a:lnTo>
                <a:lnTo>
                  <a:pt x="12452" y="6445"/>
                </a:lnTo>
                <a:lnTo>
                  <a:pt x="12198" y="6619"/>
                </a:lnTo>
                <a:lnTo>
                  <a:pt x="12198" y="7142"/>
                </a:lnTo>
                <a:lnTo>
                  <a:pt x="11944" y="7142"/>
                </a:lnTo>
                <a:lnTo>
                  <a:pt x="11944" y="7316"/>
                </a:lnTo>
                <a:lnTo>
                  <a:pt x="12198" y="7316"/>
                </a:lnTo>
                <a:lnTo>
                  <a:pt x="12198" y="7490"/>
                </a:lnTo>
                <a:lnTo>
                  <a:pt x="14485" y="7490"/>
                </a:lnTo>
                <a:lnTo>
                  <a:pt x="14739" y="7316"/>
                </a:lnTo>
                <a:lnTo>
                  <a:pt x="14993" y="7316"/>
                </a:lnTo>
                <a:lnTo>
                  <a:pt x="15247" y="7490"/>
                </a:lnTo>
                <a:lnTo>
                  <a:pt x="15501" y="7490"/>
                </a:lnTo>
                <a:lnTo>
                  <a:pt x="15501" y="8361"/>
                </a:lnTo>
                <a:lnTo>
                  <a:pt x="15755" y="8361"/>
                </a:lnTo>
                <a:lnTo>
                  <a:pt x="15755" y="8535"/>
                </a:lnTo>
                <a:lnTo>
                  <a:pt x="16009" y="8535"/>
                </a:lnTo>
                <a:lnTo>
                  <a:pt x="16264" y="8710"/>
                </a:lnTo>
                <a:lnTo>
                  <a:pt x="16518" y="8710"/>
                </a:lnTo>
                <a:lnTo>
                  <a:pt x="17026" y="8884"/>
                </a:lnTo>
                <a:lnTo>
                  <a:pt x="17280" y="9058"/>
                </a:lnTo>
                <a:lnTo>
                  <a:pt x="17788" y="9058"/>
                </a:lnTo>
                <a:lnTo>
                  <a:pt x="18805" y="9406"/>
                </a:lnTo>
                <a:lnTo>
                  <a:pt x="19059" y="9406"/>
                </a:lnTo>
                <a:lnTo>
                  <a:pt x="19821" y="9581"/>
                </a:lnTo>
                <a:lnTo>
                  <a:pt x="20838" y="9581"/>
                </a:lnTo>
                <a:lnTo>
                  <a:pt x="20838" y="9755"/>
                </a:lnTo>
                <a:lnTo>
                  <a:pt x="21092" y="9755"/>
                </a:lnTo>
                <a:lnTo>
                  <a:pt x="21346" y="9929"/>
                </a:lnTo>
                <a:lnTo>
                  <a:pt x="21346" y="10103"/>
                </a:lnTo>
                <a:lnTo>
                  <a:pt x="21600" y="10277"/>
                </a:lnTo>
                <a:lnTo>
                  <a:pt x="21600" y="11148"/>
                </a:lnTo>
                <a:lnTo>
                  <a:pt x="21346" y="11497"/>
                </a:lnTo>
                <a:lnTo>
                  <a:pt x="21346" y="12542"/>
                </a:lnTo>
                <a:lnTo>
                  <a:pt x="21092" y="12716"/>
                </a:lnTo>
                <a:lnTo>
                  <a:pt x="20838" y="13239"/>
                </a:lnTo>
                <a:lnTo>
                  <a:pt x="20838" y="13587"/>
                </a:lnTo>
                <a:lnTo>
                  <a:pt x="20584" y="13761"/>
                </a:lnTo>
                <a:lnTo>
                  <a:pt x="20584" y="14284"/>
                </a:lnTo>
                <a:lnTo>
                  <a:pt x="20838" y="14632"/>
                </a:lnTo>
                <a:lnTo>
                  <a:pt x="20838" y="15155"/>
                </a:lnTo>
                <a:lnTo>
                  <a:pt x="20584" y="15329"/>
                </a:lnTo>
                <a:lnTo>
                  <a:pt x="19567" y="15329"/>
                </a:lnTo>
                <a:lnTo>
                  <a:pt x="18042" y="15852"/>
                </a:lnTo>
                <a:lnTo>
                  <a:pt x="17788" y="15852"/>
                </a:lnTo>
                <a:lnTo>
                  <a:pt x="17280" y="16200"/>
                </a:lnTo>
                <a:lnTo>
                  <a:pt x="17280" y="16374"/>
                </a:lnTo>
                <a:lnTo>
                  <a:pt x="17026" y="16548"/>
                </a:lnTo>
                <a:lnTo>
                  <a:pt x="17026" y="16897"/>
                </a:lnTo>
                <a:lnTo>
                  <a:pt x="17280" y="17071"/>
                </a:lnTo>
                <a:lnTo>
                  <a:pt x="17534" y="17071"/>
                </a:lnTo>
                <a:lnTo>
                  <a:pt x="17534" y="17245"/>
                </a:lnTo>
                <a:lnTo>
                  <a:pt x="17788" y="17245"/>
                </a:lnTo>
                <a:lnTo>
                  <a:pt x="17788" y="17594"/>
                </a:lnTo>
                <a:lnTo>
                  <a:pt x="17534" y="17594"/>
                </a:lnTo>
                <a:lnTo>
                  <a:pt x="17534" y="17768"/>
                </a:lnTo>
                <a:lnTo>
                  <a:pt x="17026" y="17768"/>
                </a:lnTo>
                <a:lnTo>
                  <a:pt x="17026" y="17942"/>
                </a:lnTo>
                <a:lnTo>
                  <a:pt x="16772" y="17942"/>
                </a:lnTo>
                <a:lnTo>
                  <a:pt x="16772" y="18639"/>
                </a:lnTo>
                <a:lnTo>
                  <a:pt x="17026" y="18813"/>
                </a:lnTo>
                <a:lnTo>
                  <a:pt x="17026" y="19161"/>
                </a:lnTo>
                <a:lnTo>
                  <a:pt x="17280" y="19858"/>
                </a:lnTo>
                <a:lnTo>
                  <a:pt x="17280" y="20206"/>
                </a:lnTo>
                <a:lnTo>
                  <a:pt x="17534" y="20381"/>
                </a:lnTo>
                <a:lnTo>
                  <a:pt x="17534" y="21600"/>
                </a:lnTo>
                <a:lnTo>
                  <a:pt x="15247" y="21600"/>
                </a:lnTo>
                <a:lnTo>
                  <a:pt x="14993" y="21252"/>
                </a:lnTo>
                <a:lnTo>
                  <a:pt x="14231" y="21077"/>
                </a:lnTo>
                <a:lnTo>
                  <a:pt x="13722" y="20729"/>
                </a:lnTo>
                <a:lnTo>
                  <a:pt x="10673" y="20729"/>
                </a:lnTo>
                <a:lnTo>
                  <a:pt x="10165" y="20032"/>
                </a:lnTo>
                <a:lnTo>
                  <a:pt x="9656" y="19510"/>
                </a:lnTo>
                <a:lnTo>
                  <a:pt x="9148" y="19161"/>
                </a:lnTo>
                <a:lnTo>
                  <a:pt x="8894" y="19161"/>
                </a:lnTo>
                <a:lnTo>
                  <a:pt x="8640" y="18987"/>
                </a:lnTo>
                <a:lnTo>
                  <a:pt x="8132" y="18813"/>
                </a:lnTo>
                <a:lnTo>
                  <a:pt x="7624" y="18465"/>
                </a:lnTo>
                <a:lnTo>
                  <a:pt x="7369" y="18465"/>
                </a:lnTo>
                <a:lnTo>
                  <a:pt x="6099" y="17594"/>
                </a:lnTo>
                <a:lnTo>
                  <a:pt x="5845" y="17594"/>
                </a:lnTo>
                <a:lnTo>
                  <a:pt x="5845" y="17419"/>
                </a:lnTo>
                <a:lnTo>
                  <a:pt x="4574" y="17419"/>
                </a:lnTo>
                <a:lnTo>
                  <a:pt x="4320" y="17594"/>
                </a:lnTo>
                <a:lnTo>
                  <a:pt x="2541" y="17594"/>
                </a:lnTo>
                <a:lnTo>
                  <a:pt x="2287" y="17419"/>
                </a:lnTo>
                <a:lnTo>
                  <a:pt x="2033" y="17419"/>
                </a:lnTo>
                <a:lnTo>
                  <a:pt x="1016" y="17071"/>
                </a:lnTo>
                <a:lnTo>
                  <a:pt x="254" y="16548"/>
                </a:lnTo>
                <a:lnTo>
                  <a:pt x="0" y="16548"/>
                </a:lnTo>
                <a:lnTo>
                  <a:pt x="508" y="15852"/>
                </a:lnTo>
                <a:lnTo>
                  <a:pt x="1271" y="15329"/>
                </a:lnTo>
                <a:lnTo>
                  <a:pt x="1525" y="14981"/>
                </a:lnTo>
                <a:lnTo>
                  <a:pt x="1525" y="14458"/>
                </a:lnTo>
                <a:lnTo>
                  <a:pt x="1779" y="14284"/>
                </a:lnTo>
                <a:lnTo>
                  <a:pt x="3558" y="14284"/>
                </a:lnTo>
                <a:lnTo>
                  <a:pt x="3558" y="14110"/>
                </a:lnTo>
                <a:lnTo>
                  <a:pt x="3812" y="13935"/>
                </a:lnTo>
                <a:lnTo>
                  <a:pt x="3812" y="13587"/>
                </a:lnTo>
                <a:lnTo>
                  <a:pt x="4066" y="13413"/>
                </a:lnTo>
                <a:lnTo>
                  <a:pt x="4066" y="11845"/>
                </a:lnTo>
                <a:lnTo>
                  <a:pt x="3812" y="11323"/>
                </a:lnTo>
                <a:lnTo>
                  <a:pt x="3812" y="10277"/>
                </a:lnTo>
                <a:lnTo>
                  <a:pt x="3558" y="9929"/>
                </a:lnTo>
                <a:lnTo>
                  <a:pt x="3304" y="9058"/>
                </a:lnTo>
                <a:lnTo>
                  <a:pt x="3049" y="8535"/>
                </a:lnTo>
                <a:lnTo>
                  <a:pt x="3049" y="8361"/>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76" name="Freeform 480"/>
          <p:cNvSpPr/>
          <p:nvPr/>
        </p:nvSpPr>
        <p:spPr>
          <a:xfrm>
            <a:off x="4666307" y="4611023"/>
            <a:ext cx="295226" cy="356552"/>
          </a:xfrm>
          <a:custGeom>
            <a:avLst/>
            <a:gdLst/>
            <a:ahLst/>
            <a:cxnLst>
              <a:cxn ang="0">
                <a:pos x="wd2" y="hd2"/>
              </a:cxn>
              <a:cxn ang="5400000">
                <a:pos x="wd2" y="hd2"/>
              </a:cxn>
              <a:cxn ang="10800000">
                <a:pos x="wd2" y="hd2"/>
              </a:cxn>
              <a:cxn ang="16200000">
                <a:pos x="wd2" y="hd2"/>
              </a:cxn>
            </a:cxnLst>
            <a:rect l="0" t="0" r="r" b="b"/>
            <a:pathLst>
              <a:path w="21600" h="21600" extrusionOk="0">
                <a:moveTo>
                  <a:pt x="3049" y="8361"/>
                </a:moveTo>
                <a:lnTo>
                  <a:pt x="3304" y="5574"/>
                </a:lnTo>
                <a:lnTo>
                  <a:pt x="4828" y="6619"/>
                </a:lnTo>
                <a:lnTo>
                  <a:pt x="5082" y="6619"/>
                </a:lnTo>
                <a:lnTo>
                  <a:pt x="5336" y="6445"/>
                </a:lnTo>
                <a:lnTo>
                  <a:pt x="5336" y="4703"/>
                </a:lnTo>
                <a:lnTo>
                  <a:pt x="5591" y="4703"/>
                </a:lnTo>
                <a:lnTo>
                  <a:pt x="5845" y="4529"/>
                </a:lnTo>
                <a:lnTo>
                  <a:pt x="6607" y="4529"/>
                </a:lnTo>
                <a:lnTo>
                  <a:pt x="6861" y="4355"/>
                </a:lnTo>
                <a:lnTo>
                  <a:pt x="7369" y="4355"/>
                </a:lnTo>
                <a:lnTo>
                  <a:pt x="7369" y="2787"/>
                </a:lnTo>
                <a:lnTo>
                  <a:pt x="8386" y="2090"/>
                </a:lnTo>
                <a:lnTo>
                  <a:pt x="8640" y="2090"/>
                </a:lnTo>
                <a:lnTo>
                  <a:pt x="9148" y="1742"/>
                </a:lnTo>
                <a:lnTo>
                  <a:pt x="11435" y="1742"/>
                </a:lnTo>
                <a:lnTo>
                  <a:pt x="11944" y="1394"/>
                </a:lnTo>
                <a:lnTo>
                  <a:pt x="11944" y="871"/>
                </a:lnTo>
                <a:lnTo>
                  <a:pt x="12198" y="697"/>
                </a:lnTo>
                <a:lnTo>
                  <a:pt x="12198" y="523"/>
                </a:lnTo>
                <a:lnTo>
                  <a:pt x="12452" y="523"/>
                </a:lnTo>
                <a:lnTo>
                  <a:pt x="12452" y="348"/>
                </a:lnTo>
                <a:lnTo>
                  <a:pt x="12706" y="348"/>
                </a:lnTo>
                <a:lnTo>
                  <a:pt x="12960" y="174"/>
                </a:lnTo>
                <a:lnTo>
                  <a:pt x="13214" y="174"/>
                </a:lnTo>
                <a:lnTo>
                  <a:pt x="13468" y="0"/>
                </a:lnTo>
                <a:lnTo>
                  <a:pt x="13722" y="0"/>
                </a:lnTo>
                <a:lnTo>
                  <a:pt x="14485" y="523"/>
                </a:lnTo>
                <a:lnTo>
                  <a:pt x="14485" y="697"/>
                </a:lnTo>
                <a:lnTo>
                  <a:pt x="13214" y="1568"/>
                </a:lnTo>
                <a:lnTo>
                  <a:pt x="13214" y="1742"/>
                </a:lnTo>
                <a:lnTo>
                  <a:pt x="12960" y="1742"/>
                </a:lnTo>
                <a:lnTo>
                  <a:pt x="12960" y="2090"/>
                </a:lnTo>
                <a:lnTo>
                  <a:pt x="12706" y="2439"/>
                </a:lnTo>
                <a:lnTo>
                  <a:pt x="12706" y="3135"/>
                </a:lnTo>
                <a:lnTo>
                  <a:pt x="12452" y="3310"/>
                </a:lnTo>
                <a:lnTo>
                  <a:pt x="12452" y="3658"/>
                </a:lnTo>
                <a:lnTo>
                  <a:pt x="12198" y="3832"/>
                </a:lnTo>
                <a:lnTo>
                  <a:pt x="11944" y="3832"/>
                </a:lnTo>
                <a:lnTo>
                  <a:pt x="11435" y="4181"/>
                </a:lnTo>
                <a:lnTo>
                  <a:pt x="11181" y="4181"/>
                </a:lnTo>
                <a:lnTo>
                  <a:pt x="10927" y="4355"/>
                </a:lnTo>
                <a:lnTo>
                  <a:pt x="10927" y="4529"/>
                </a:lnTo>
                <a:lnTo>
                  <a:pt x="11181" y="4529"/>
                </a:lnTo>
                <a:lnTo>
                  <a:pt x="11181" y="4877"/>
                </a:lnTo>
                <a:lnTo>
                  <a:pt x="11435" y="4877"/>
                </a:lnTo>
                <a:lnTo>
                  <a:pt x="11944" y="5226"/>
                </a:lnTo>
                <a:lnTo>
                  <a:pt x="12198" y="5574"/>
                </a:lnTo>
                <a:lnTo>
                  <a:pt x="12452" y="5574"/>
                </a:lnTo>
                <a:lnTo>
                  <a:pt x="12452" y="5748"/>
                </a:lnTo>
                <a:lnTo>
                  <a:pt x="12706" y="5923"/>
                </a:lnTo>
                <a:lnTo>
                  <a:pt x="12706" y="6097"/>
                </a:lnTo>
                <a:lnTo>
                  <a:pt x="12452" y="6271"/>
                </a:lnTo>
                <a:lnTo>
                  <a:pt x="12452" y="6445"/>
                </a:lnTo>
                <a:lnTo>
                  <a:pt x="12198" y="6619"/>
                </a:lnTo>
                <a:lnTo>
                  <a:pt x="12198" y="7142"/>
                </a:lnTo>
                <a:lnTo>
                  <a:pt x="11944" y="7142"/>
                </a:lnTo>
                <a:lnTo>
                  <a:pt x="11944" y="7316"/>
                </a:lnTo>
                <a:lnTo>
                  <a:pt x="12198" y="7316"/>
                </a:lnTo>
                <a:lnTo>
                  <a:pt x="12198" y="7490"/>
                </a:lnTo>
                <a:lnTo>
                  <a:pt x="14485" y="7490"/>
                </a:lnTo>
                <a:lnTo>
                  <a:pt x="14739" y="7316"/>
                </a:lnTo>
                <a:lnTo>
                  <a:pt x="14993" y="7316"/>
                </a:lnTo>
                <a:lnTo>
                  <a:pt x="15247" y="7490"/>
                </a:lnTo>
                <a:lnTo>
                  <a:pt x="15501" y="7490"/>
                </a:lnTo>
                <a:lnTo>
                  <a:pt x="15501" y="8361"/>
                </a:lnTo>
                <a:lnTo>
                  <a:pt x="15755" y="8361"/>
                </a:lnTo>
                <a:lnTo>
                  <a:pt x="15755" y="8535"/>
                </a:lnTo>
                <a:lnTo>
                  <a:pt x="16009" y="8535"/>
                </a:lnTo>
                <a:lnTo>
                  <a:pt x="16264" y="8710"/>
                </a:lnTo>
                <a:lnTo>
                  <a:pt x="16518" y="8710"/>
                </a:lnTo>
                <a:lnTo>
                  <a:pt x="17026" y="8884"/>
                </a:lnTo>
                <a:lnTo>
                  <a:pt x="17280" y="9058"/>
                </a:lnTo>
                <a:lnTo>
                  <a:pt x="17788" y="9058"/>
                </a:lnTo>
                <a:lnTo>
                  <a:pt x="18805" y="9406"/>
                </a:lnTo>
                <a:lnTo>
                  <a:pt x="19059" y="9406"/>
                </a:lnTo>
                <a:lnTo>
                  <a:pt x="19821" y="9581"/>
                </a:lnTo>
                <a:lnTo>
                  <a:pt x="20838" y="9581"/>
                </a:lnTo>
                <a:lnTo>
                  <a:pt x="20838" y="9755"/>
                </a:lnTo>
                <a:lnTo>
                  <a:pt x="21092" y="9755"/>
                </a:lnTo>
                <a:lnTo>
                  <a:pt x="21346" y="9929"/>
                </a:lnTo>
                <a:lnTo>
                  <a:pt x="21346" y="10103"/>
                </a:lnTo>
                <a:lnTo>
                  <a:pt x="21600" y="10277"/>
                </a:lnTo>
                <a:lnTo>
                  <a:pt x="21600" y="11148"/>
                </a:lnTo>
                <a:lnTo>
                  <a:pt x="21346" y="11497"/>
                </a:lnTo>
                <a:lnTo>
                  <a:pt x="21346" y="12542"/>
                </a:lnTo>
                <a:lnTo>
                  <a:pt x="21092" y="12716"/>
                </a:lnTo>
                <a:lnTo>
                  <a:pt x="20838" y="13239"/>
                </a:lnTo>
                <a:lnTo>
                  <a:pt x="20838" y="13587"/>
                </a:lnTo>
                <a:lnTo>
                  <a:pt x="20584" y="13761"/>
                </a:lnTo>
                <a:lnTo>
                  <a:pt x="20584" y="14284"/>
                </a:lnTo>
                <a:lnTo>
                  <a:pt x="20838" y="14632"/>
                </a:lnTo>
                <a:lnTo>
                  <a:pt x="20838" y="15155"/>
                </a:lnTo>
                <a:lnTo>
                  <a:pt x="20584" y="15329"/>
                </a:lnTo>
                <a:lnTo>
                  <a:pt x="19567" y="15329"/>
                </a:lnTo>
                <a:lnTo>
                  <a:pt x="18042" y="15852"/>
                </a:lnTo>
                <a:lnTo>
                  <a:pt x="17788" y="15852"/>
                </a:lnTo>
                <a:lnTo>
                  <a:pt x="17280" y="16200"/>
                </a:lnTo>
                <a:lnTo>
                  <a:pt x="17280" y="16374"/>
                </a:lnTo>
                <a:lnTo>
                  <a:pt x="17026" y="16548"/>
                </a:lnTo>
                <a:lnTo>
                  <a:pt x="17026" y="16897"/>
                </a:lnTo>
                <a:lnTo>
                  <a:pt x="17280" y="17071"/>
                </a:lnTo>
                <a:lnTo>
                  <a:pt x="17534" y="17071"/>
                </a:lnTo>
                <a:lnTo>
                  <a:pt x="17534" y="17245"/>
                </a:lnTo>
                <a:lnTo>
                  <a:pt x="17788" y="17245"/>
                </a:lnTo>
                <a:lnTo>
                  <a:pt x="17788" y="17594"/>
                </a:lnTo>
                <a:lnTo>
                  <a:pt x="17534" y="17594"/>
                </a:lnTo>
                <a:lnTo>
                  <a:pt x="17534" y="17768"/>
                </a:lnTo>
                <a:lnTo>
                  <a:pt x="17026" y="17768"/>
                </a:lnTo>
                <a:lnTo>
                  <a:pt x="17026" y="17942"/>
                </a:lnTo>
                <a:lnTo>
                  <a:pt x="16772" y="17942"/>
                </a:lnTo>
                <a:lnTo>
                  <a:pt x="16772" y="18639"/>
                </a:lnTo>
                <a:lnTo>
                  <a:pt x="17026" y="18813"/>
                </a:lnTo>
                <a:lnTo>
                  <a:pt x="17026" y="19161"/>
                </a:lnTo>
                <a:lnTo>
                  <a:pt x="17280" y="19858"/>
                </a:lnTo>
                <a:lnTo>
                  <a:pt x="17280" y="20206"/>
                </a:lnTo>
                <a:lnTo>
                  <a:pt x="17534" y="20381"/>
                </a:lnTo>
                <a:lnTo>
                  <a:pt x="17534" y="21600"/>
                </a:lnTo>
                <a:lnTo>
                  <a:pt x="15247" y="21600"/>
                </a:lnTo>
                <a:lnTo>
                  <a:pt x="14993" y="21252"/>
                </a:lnTo>
                <a:lnTo>
                  <a:pt x="14231" y="21077"/>
                </a:lnTo>
                <a:lnTo>
                  <a:pt x="13722" y="20729"/>
                </a:lnTo>
                <a:lnTo>
                  <a:pt x="10673" y="20729"/>
                </a:lnTo>
                <a:lnTo>
                  <a:pt x="10165" y="20032"/>
                </a:lnTo>
                <a:lnTo>
                  <a:pt x="9656" y="19510"/>
                </a:lnTo>
                <a:lnTo>
                  <a:pt x="9148" y="19161"/>
                </a:lnTo>
                <a:lnTo>
                  <a:pt x="8894" y="19161"/>
                </a:lnTo>
                <a:lnTo>
                  <a:pt x="8640" y="18987"/>
                </a:lnTo>
                <a:lnTo>
                  <a:pt x="8132" y="18813"/>
                </a:lnTo>
                <a:lnTo>
                  <a:pt x="7624" y="18465"/>
                </a:lnTo>
                <a:lnTo>
                  <a:pt x="7369" y="18465"/>
                </a:lnTo>
                <a:lnTo>
                  <a:pt x="6099" y="17594"/>
                </a:lnTo>
                <a:lnTo>
                  <a:pt x="5845" y="17594"/>
                </a:lnTo>
                <a:lnTo>
                  <a:pt x="5845" y="17419"/>
                </a:lnTo>
                <a:lnTo>
                  <a:pt x="4574" y="17419"/>
                </a:lnTo>
                <a:lnTo>
                  <a:pt x="4320" y="17594"/>
                </a:lnTo>
                <a:lnTo>
                  <a:pt x="2541" y="17594"/>
                </a:lnTo>
                <a:lnTo>
                  <a:pt x="2287" y="17419"/>
                </a:lnTo>
                <a:lnTo>
                  <a:pt x="2033" y="17419"/>
                </a:lnTo>
                <a:lnTo>
                  <a:pt x="1016" y="17071"/>
                </a:lnTo>
                <a:lnTo>
                  <a:pt x="254" y="16548"/>
                </a:lnTo>
                <a:lnTo>
                  <a:pt x="0" y="16548"/>
                </a:lnTo>
                <a:lnTo>
                  <a:pt x="508" y="15852"/>
                </a:lnTo>
                <a:lnTo>
                  <a:pt x="1271" y="15329"/>
                </a:lnTo>
                <a:lnTo>
                  <a:pt x="1525" y="14981"/>
                </a:lnTo>
                <a:lnTo>
                  <a:pt x="1525" y="14458"/>
                </a:lnTo>
                <a:lnTo>
                  <a:pt x="1779" y="14284"/>
                </a:lnTo>
                <a:lnTo>
                  <a:pt x="3558" y="14284"/>
                </a:lnTo>
                <a:lnTo>
                  <a:pt x="3558" y="14110"/>
                </a:lnTo>
                <a:lnTo>
                  <a:pt x="3812" y="13935"/>
                </a:lnTo>
                <a:lnTo>
                  <a:pt x="3812" y="13587"/>
                </a:lnTo>
                <a:lnTo>
                  <a:pt x="4066" y="13413"/>
                </a:lnTo>
                <a:lnTo>
                  <a:pt x="4066" y="11845"/>
                </a:lnTo>
                <a:lnTo>
                  <a:pt x="3812" y="11323"/>
                </a:lnTo>
                <a:lnTo>
                  <a:pt x="3812" y="10277"/>
                </a:lnTo>
                <a:lnTo>
                  <a:pt x="3558" y="9929"/>
                </a:lnTo>
                <a:lnTo>
                  <a:pt x="3304" y="9058"/>
                </a:lnTo>
                <a:lnTo>
                  <a:pt x="3049" y="8535"/>
                </a:lnTo>
                <a:lnTo>
                  <a:pt x="3049" y="8361"/>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77" name="Freeform 481"/>
          <p:cNvSpPr/>
          <p:nvPr/>
        </p:nvSpPr>
        <p:spPr>
          <a:xfrm>
            <a:off x="4562109" y="4677159"/>
            <a:ext cx="149349" cy="71887"/>
          </a:xfrm>
          <a:custGeom>
            <a:avLst/>
            <a:gdLst/>
            <a:ahLst/>
            <a:cxnLst>
              <a:cxn ang="0">
                <a:pos x="wd2" y="hd2"/>
              </a:cxn>
              <a:cxn ang="5400000">
                <a:pos x="wd2" y="hd2"/>
              </a:cxn>
              <a:cxn ang="10800000">
                <a:pos x="wd2" y="hd2"/>
              </a:cxn>
              <a:cxn ang="16200000">
                <a:pos x="wd2" y="hd2"/>
              </a:cxn>
            </a:cxnLst>
            <a:rect l="0" t="0" r="r" b="b"/>
            <a:pathLst>
              <a:path w="21600" h="21600" extrusionOk="0">
                <a:moveTo>
                  <a:pt x="3516" y="1728"/>
                </a:moveTo>
                <a:lnTo>
                  <a:pt x="0" y="4320"/>
                </a:lnTo>
                <a:lnTo>
                  <a:pt x="0" y="10368"/>
                </a:lnTo>
                <a:lnTo>
                  <a:pt x="502" y="11232"/>
                </a:lnTo>
                <a:lnTo>
                  <a:pt x="502" y="12096"/>
                </a:lnTo>
                <a:lnTo>
                  <a:pt x="1005" y="12096"/>
                </a:lnTo>
                <a:lnTo>
                  <a:pt x="1507" y="12960"/>
                </a:lnTo>
                <a:lnTo>
                  <a:pt x="7535" y="12960"/>
                </a:lnTo>
                <a:lnTo>
                  <a:pt x="10549" y="18144"/>
                </a:lnTo>
                <a:lnTo>
                  <a:pt x="11553" y="18144"/>
                </a:lnTo>
                <a:lnTo>
                  <a:pt x="12056" y="17280"/>
                </a:lnTo>
                <a:lnTo>
                  <a:pt x="12558" y="17280"/>
                </a:lnTo>
                <a:lnTo>
                  <a:pt x="13060" y="16416"/>
                </a:lnTo>
                <a:lnTo>
                  <a:pt x="13563" y="16416"/>
                </a:lnTo>
                <a:lnTo>
                  <a:pt x="13563" y="15552"/>
                </a:lnTo>
                <a:lnTo>
                  <a:pt x="14065" y="15552"/>
                </a:lnTo>
                <a:lnTo>
                  <a:pt x="14065" y="14688"/>
                </a:lnTo>
                <a:lnTo>
                  <a:pt x="13563" y="13824"/>
                </a:lnTo>
                <a:lnTo>
                  <a:pt x="13563" y="12960"/>
                </a:lnTo>
                <a:lnTo>
                  <a:pt x="13060" y="12096"/>
                </a:lnTo>
                <a:lnTo>
                  <a:pt x="13060" y="11232"/>
                </a:lnTo>
                <a:lnTo>
                  <a:pt x="12558" y="11232"/>
                </a:lnTo>
                <a:lnTo>
                  <a:pt x="12558" y="9504"/>
                </a:lnTo>
                <a:lnTo>
                  <a:pt x="13060" y="9504"/>
                </a:lnTo>
                <a:lnTo>
                  <a:pt x="13060" y="8640"/>
                </a:lnTo>
                <a:lnTo>
                  <a:pt x="15572" y="8640"/>
                </a:lnTo>
                <a:lnTo>
                  <a:pt x="16074" y="9504"/>
                </a:lnTo>
                <a:lnTo>
                  <a:pt x="16577" y="9504"/>
                </a:lnTo>
                <a:lnTo>
                  <a:pt x="16577" y="10368"/>
                </a:lnTo>
                <a:lnTo>
                  <a:pt x="17079" y="10368"/>
                </a:lnTo>
                <a:lnTo>
                  <a:pt x="18084" y="12096"/>
                </a:lnTo>
                <a:lnTo>
                  <a:pt x="18586" y="13824"/>
                </a:lnTo>
                <a:lnTo>
                  <a:pt x="19088" y="14688"/>
                </a:lnTo>
                <a:lnTo>
                  <a:pt x="19088" y="15552"/>
                </a:lnTo>
                <a:lnTo>
                  <a:pt x="19591" y="16416"/>
                </a:lnTo>
                <a:lnTo>
                  <a:pt x="21098" y="21600"/>
                </a:lnTo>
                <a:lnTo>
                  <a:pt x="21600" y="6912"/>
                </a:lnTo>
                <a:lnTo>
                  <a:pt x="21098" y="6912"/>
                </a:lnTo>
                <a:lnTo>
                  <a:pt x="20093" y="5184"/>
                </a:lnTo>
                <a:lnTo>
                  <a:pt x="19088" y="4320"/>
                </a:lnTo>
                <a:lnTo>
                  <a:pt x="18084" y="2592"/>
                </a:lnTo>
                <a:lnTo>
                  <a:pt x="17079" y="1728"/>
                </a:lnTo>
                <a:lnTo>
                  <a:pt x="16577" y="864"/>
                </a:lnTo>
                <a:lnTo>
                  <a:pt x="15070" y="0"/>
                </a:lnTo>
                <a:lnTo>
                  <a:pt x="12558" y="0"/>
                </a:lnTo>
                <a:lnTo>
                  <a:pt x="12558" y="864"/>
                </a:lnTo>
                <a:lnTo>
                  <a:pt x="11051" y="3456"/>
                </a:lnTo>
                <a:lnTo>
                  <a:pt x="11051" y="4320"/>
                </a:lnTo>
                <a:lnTo>
                  <a:pt x="7535" y="4320"/>
                </a:lnTo>
                <a:lnTo>
                  <a:pt x="6028" y="3456"/>
                </a:lnTo>
                <a:lnTo>
                  <a:pt x="5023" y="2592"/>
                </a:lnTo>
                <a:lnTo>
                  <a:pt x="4019" y="2592"/>
                </a:lnTo>
                <a:lnTo>
                  <a:pt x="3516" y="1728"/>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78" name="Freeform 482"/>
          <p:cNvSpPr/>
          <p:nvPr/>
        </p:nvSpPr>
        <p:spPr>
          <a:xfrm>
            <a:off x="4562109" y="4677159"/>
            <a:ext cx="149349" cy="71887"/>
          </a:xfrm>
          <a:custGeom>
            <a:avLst/>
            <a:gdLst/>
            <a:ahLst/>
            <a:cxnLst>
              <a:cxn ang="0">
                <a:pos x="wd2" y="hd2"/>
              </a:cxn>
              <a:cxn ang="5400000">
                <a:pos x="wd2" y="hd2"/>
              </a:cxn>
              <a:cxn ang="10800000">
                <a:pos x="wd2" y="hd2"/>
              </a:cxn>
              <a:cxn ang="16200000">
                <a:pos x="wd2" y="hd2"/>
              </a:cxn>
            </a:cxnLst>
            <a:rect l="0" t="0" r="r" b="b"/>
            <a:pathLst>
              <a:path w="21600" h="21600" extrusionOk="0">
                <a:moveTo>
                  <a:pt x="3516" y="1728"/>
                </a:moveTo>
                <a:lnTo>
                  <a:pt x="0" y="4320"/>
                </a:lnTo>
                <a:lnTo>
                  <a:pt x="0" y="10368"/>
                </a:lnTo>
                <a:lnTo>
                  <a:pt x="502" y="11232"/>
                </a:lnTo>
                <a:lnTo>
                  <a:pt x="502" y="12096"/>
                </a:lnTo>
                <a:lnTo>
                  <a:pt x="1005" y="12096"/>
                </a:lnTo>
                <a:lnTo>
                  <a:pt x="1507" y="12960"/>
                </a:lnTo>
                <a:lnTo>
                  <a:pt x="7535" y="12960"/>
                </a:lnTo>
                <a:lnTo>
                  <a:pt x="10549" y="18144"/>
                </a:lnTo>
                <a:lnTo>
                  <a:pt x="11553" y="18144"/>
                </a:lnTo>
                <a:lnTo>
                  <a:pt x="12056" y="17280"/>
                </a:lnTo>
                <a:lnTo>
                  <a:pt x="12558" y="17280"/>
                </a:lnTo>
                <a:lnTo>
                  <a:pt x="13060" y="16416"/>
                </a:lnTo>
                <a:lnTo>
                  <a:pt x="13563" y="16416"/>
                </a:lnTo>
                <a:lnTo>
                  <a:pt x="13563" y="15552"/>
                </a:lnTo>
                <a:lnTo>
                  <a:pt x="14065" y="15552"/>
                </a:lnTo>
                <a:lnTo>
                  <a:pt x="14065" y="14688"/>
                </a:lnTo>
                <a:lnTo>
                  <a:pt x="13563" y="13824"/>
                </a:lnTo>
                <a:lnTo>
                  <a:pt x="13563" y="12960"/>
                </a:lnTo>
                <a:lnTo>
                  <a:pt x="13060" y="12096"/>
                </a:lnTo>
                <a:lnTo>
                  <a:pt x="13060" y="11232"/>
                </a:lnTo>
                <a:lnTo>
                  <a:pt x="12558" y="11232"/>
                </a:lnTo>
                <a:lnTo>
                  <a:pt x="12558" y="9504"/>
                </a:lnTo>
                <a:lnTo>
                  <a:pt x="13060" y="9504"/>
                </a:lnTo>
                <a:lnTo>
                  <a:pt x="13060" y="8640"/>
                </a:lnTo>
                <a:lnTo>
                  <a:pt x="15572" y="8640"/>
                </a:lnTo>
                <a:lnTo>
                  <a:pt x="16074" y="9504"/>
                </a:lnTo>
                <a:lnTo>
                  <a:pt x="16577" y="9504"/>
                </a:lnTo>
                <a:lnTo>
                  <a:pt x="16577" y="10368"/>
                </a:lnTo>
                <a:lnTo>
                  <a:pt x="17079" y="10368"/>
                </a:lnTo>
                <a:lnTo>
                  <a:pt x="18084" y="12096"/>
                </a:lnTo>
                <a:lnTo>
                  <a:pt x="18586" y="13824"/>
                </a:lnTo>
                <a:lnTo>
                  <a:pt x="19088" y="14688"/>
                </a:lnTo>
                <a:lnTo>
                  <a:pt x="19088" y="15552"/>
                </a:lnTo>
                <a:lnTo>
                  <a:pt x="19591" y="16416"/>
                </a:lnTo>
                <a:lnTo>
                  <a:pt x="21098" y="21600"/>
                </a:lnTo>
                <a:lnTo>
                  <a:pt x="21600" y="6912"/>
                </a:lnTo>
                <a:lnTo>
                  <a:pt x="21098" y="6912"/>
                </a:lnTo>
                <a:lnTo>
                  <a:pt x="20093" y="5184"/>
                </a:lnTo>
                <a:lnTo>
                  <a:pt x="19088" y="4320"/>
                </a:lnTo>
                <a:lnTo>
                  <a:pt x="18084" y="2592"/>
                </a:lnTo>
                <a:lnTo>
                  <a:pt x="17079" y="1728"/>
                </a:lnTo>
                <a:lnTo>
                  <a:pt x="16577" y="864"/>
                </a:lnTo>
                <a:lnTo>
                  <a:pt x="15070" y="0"/>
                </a:lnTo>
                <a:lnTo>
                  <a:pt x="12558" y="0"/>
                </a:lnTo>
                <a:lnTo>
                  <a:pt x="12558" y="864"/>
                </a:lnTo>
                <a:lnTo>
                  <a:pt x="11051" y="3456"/>
                </a:lnTo>
                <a:lnTo>
                  <a:pt x="11051" y="4320"/>
                </a:lnTo>
                <a:lnTo>
                  <a:pt x="7535" y="4320"/>
                </a:lnTo>
                <a:lnTo>
                  <a:pt x="6028" y="3456"/>
                </a:lnTo>
                <a:lnTo>
                  <a:pt x="5023" y="2592"/>
                </a:lnTo>
                <a:lnTo>
                  <a:pt x="4019" y="2592"/>
                </a:lnTo>
                <a:lnTo>
                  <a:pt x="3516" y="1728"/>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79" name="Freeform 483"/>
          <p:cNvSpPr/>
          <p:nvPr/>
        </p:nvSpPr>
        <p:spPr>
          <a:xfrm>
            <a:off x="4503065" y="4648403"/>
            <a:ext cx="79885" cy="46007"/>
          </a:xfrm>
          <a:custGeom>
            <a:avLst/>
            <a:gdLst/>
            <a:ahLst/>
            <a:cxnLst>
              <a:cxn ang="0">
                <a:pos x="wd2" y="hd2"/>
              </a:cxn>
              <a:cxn ang="5400000">
                <a:pos x="wd2" y="hd2"/>
              </a:cxn>
              <a:cxn ang="10800000">
                <a:pos x="wd2" y="hd2"/>
              </a:cxn>
              <a:cxn ang="16200000">
                <a:pos x="wd2" y="hd2"/>
              </a:cxn>
            </a:cxnLst>
            <a:rect l="0" t="0" r="r" b="b"/>
            <a:pathLst>
              <a:path w="21600" h="21600" extrusionOk="0">
                <a:moveTo>
                  <a:pt x="15026" y="1350"/>
                </a:moveTo>
                <a:lnTo>
                  <a:pt x="0" y="0"/>
                </a:lnTo>
                <a:lnTo>
                  <a:pt x="0" y="9450"/>
                </a:lnTo>
                <a:lnTo>
                  <a:pt x="939" y="10800"/>
                </a:lnTo>
                <a:lnTo>
                  <a:pt x="939" y="12150"/>
                </a:lnTo>
                <a:lnTo>
                  <a:pt x="1878" y="13500"/>
                </a:lnTo>
                <a:lnTo>
                  <a:pt x="1878" y="14850"/>
                </a:lnTo>
                <a:lnTo>
                  <a:pt x="2817" y="14850"/>
                </a:lnTo>
                <a:lnTo>
                  <a:pt x="2817" y="16200"/>
                </a:lnTo>
                <a:lnTo>
                  <a:pt x="3757" y="16200"/>
                </a:lnTo>
                <a:lnTo>
                  <a:pt x="4696" y="17550"/>
                </a:lnTo>
                <a:lnTo>
                  <a:pt x="6574" y="17550"/>
                </a:lnTo>
                <a:lnTo>
                  <a:pt x="10330" y="20250"/>
                </a:lnTo>
                <a:lnTo>
                  <a:pt x="14087" y="20250"/>
                </a:lnTo>
                <a:lnTo>
                  <a:pt x="15965" y="21600"/>
                </a:lnTo>
                <a:lnTo>
                  <a:pt x="21600" y="16200"/>
                </a:lnTo>
                <a:lnTo>
                  <a:pt x="21600" y="6750"/>
                </a:lnTo>
                <a:lnTo>
                  <a:pt x="20661" y="6750"/>
                </a:lnTo>
                <a:lnTo>
                  <a:pt x="17843" y="2700"/>
                </a:lnTo>
                <a:lnTo>
                  <a:pt x="15965" y="1350"/>
                </a:lnTo>
                <a:lnTo>
                  <a:pt x="15026" y="135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80" name="Freeform 484"/>
          <p:cNvSpPr/>
          <p:nvPr/>
        </p:nvSpPr>
        <p:spPr>
          <a:xfrm>
            <a:off x="4503065" y="4648403"/>
            <a:ext cx="79885" cy="46007"/>
          </a:xfrm>
          <a:custGeom>
            <a:avLst/>
            <a:gdLst/>
            <a:ahLst/>
            <a:cxnLst>
              <a:cxn ang="0">
                <a:pos x="wd2" y="hd2"/>
              </a:cxn>
              <a:cxn ang="5400000">
                <a:pos x="wd2" y="hd2"/>
              </a:cxn>
              <a:cxn ang="10800000">
                <a:pos x="wd2" y="hd2"/>
              </a:cxn>
              <a:cxn ang="16200000">
                <a:pos x="wd2" y="hd2"/>
              </a:cxn>
            </a:cxnLst>
            <a:rect l="0" t="0" r="r" b="b"/>
            <a:pathLst>
              <a:path w="21600" h="21600" extrusionOk="0">
                <a:moveTo>
                  <a:pt x="15026" y="1350"/>
                </a:moveTo>
                <a:lnTo>
                  <a:pt x="0" y="0"/>
                </a:lnTo>
                <a:lnTo>
                  <a:pt x="0" y="9450"/>
                </a:lnTo>
                <a:lnTo>
                  <a:pt x="939" y="10800"/>
                </a:lnTo>
                <a:lnTo>
                  <a:pt x="939" y="12150"/>
                </a:lnTo>
                <a:lnTo>
                  <a:pt x="1878" y="13500"/>
                </a:lnTo>
                <a:lnTo>
                  <a:pt x="1878" y="14850"/>
                </a:lnTo>
                <a:lnTo>
                  <a:pt x="2817" y="14850"/>
                </a:lnTo>
                <a:lnTo>
                  <a:pt x="2817" y="16200"/>
                </a:lnTo>
                <a:lnTo>
                  <a:pt x="3757" y="16200"/>
                </a:lnTo>
                <a:lnTo>
                  <a:pt x="4696" y="17550"/>
                </a:lnTo>
                <a:lnTo>
                  <a:pt x="6574" y="17550"/>
                </a:lnTo>
                <a:lnTo>
                  <a:pt x="10330" y="20250"/>
                </a:lnTo>
                <a:lnTo>
                  <a:pt x="14087" y="20250"/>
                </a:lnTo>
                <a:lnTo>
                  <a:pt x="15965" y="21600"/>
                </a:lnTo>
                <a:lnTo>
                  <a:pt x="21600" y="16200"/>
                </a:lnTo>
                <a:lnTo>
                  <a:pt x="21600" y="6750"/>
                </a:lnTo>
                <a:lnTo>
                  <a:pt x="20661" y="6750"/>
                </a:lnTo>
                <a:lnTo>
                  <a:pt x="17843" y="2700"/>
                </a:lnTo>
                <a:lnTo>
                  <a:pt x="15965" y="1350"/>
                </a:lnTo>
                <a:lnTo>
                  <a:pt x="15026" y="135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81" name="Freeform 485"/>
          <p:cNvSpPr/>
          <p:nvPr/>
        </p:nvSpPr>
        <p:spPr>
          <a:xfrm>
            <a:off x="4461388" y="4559265"/>
            <a:ext cx="114618" cy="92014"/>
          </a:xfrm>
          <a:custGeom>
            <a:avLst/>
            <a:gdLst/>
            <a:ahLst/>
            <a:cxnLst>
              <a:cxn ang="0">
                <a:pos x="wd2" y="hd2"/>
              </a:cxn>
              <a:cxn ang="5400000">
                <a:pos x="wd2" y="hd2"/>
              </a:cxn>
              <a:cxn ang="10800000">
                <a:pos x="wd2" y="hd2"/>
              </a:cxn>
              <a:cxn ang="16200000">
                <a:pos x="wd2" y="hd2"/>
              </a:cxn>
            </a:cxnLst>
            <a:rect l="0" t="0" r="r" b="b"/>
            <a:pathLst>
              <a:path w="21600" h="21600" extrusionOk="0">
                <a:moveTo>
                  <a:pt x="19636" y="675"/>
                </a:moveTo>
                <a:lnTo>
                  <a:pt x="17673" y="675"/>
                </a:lnTo>
                <a:lnTo>
                  <a:pt x="16364" y="0"/>
                </a:lnTo>
                <a:lnTo>
                  <a:pt x="12436" y="0"/>
                </a:lnTo>
                <a:lnTo>
                  <a:pt x="12436" y="675"/>
                </a:lnTo>
                <a:lnTo>
                  <a:pt x="11782" y="675"/>
                </a:lnTo>
                <a:lnTo>
                  <a:pt x="11782" y="2025"/>
                </a:lnTo>
                <a:lnTo>
                  <a:pt x="11127" y="2700"/>
                </a:lnTo>
                <a:lnTo>
                  <a:pt x="11127" y="5400"/>
                </a:lnTo>
                <a:lnTo>
                  <a:pt x="10473" y="5400"/>
                </a:lnTo>
                <a:lnTo>
                  <a:pt x="9818" y="6075"/>
                </a:lnTo>
                <a:lnTo>
                  <a:pt x="3927" y="6075"/>
                </a:lnTo>
                <a:lnTo>
                  <a:pt x="3273" y="6750"/>
                </a:lnTo>
                <a:lnTo>
                  <a:pt x="1309" y="7425"/>
                </a:lnTo>
                <a:lnTo>
                  <a:pt x="0" y="8100"/>
                </a:lnTo>
                <a:lnTo>
                  <a:pt x="0" y="8775"/>
                </a:lnTo>
                <a:lnTo>
                  <a:pt x="655" y="9450"/>
                </a:lnTo>
                <a:lnTo>
                  <a:pt x="1964" y="10125"/>
                </a:lnTo>
                <a:lnTo>
                  <a:pt x="1964" y="10800"/>
                </a:lnTo>
                <a:lnTo>
                  <a:pt x="2618" y="10800"/>
                </a:lnTo>
                <a:lnTo>
                  <a:pt x="2618" y="11475"/>
                </a:lnTo>
                <a:lnTo>
                  <a:pt x="3273" y="12150"/>
                </a:lnTo>
                <a:lnTo>
                  <a:pt x="3273" y="14175"/>
                </a:lnTo>
                <a:lnTo>
                  <a:pt x="3927" y="16200"/>
                </a:lnTo>
                <a:lnTo>
                  <a:pt x="4582" y="16875"/>
                </a:lnTo>
                <a:lnTo>
                  <a:pt x="4582" y="17550"/>
                </a:lnTo>
                <a:lnTo>
                  <a:pt x="5236" y="17550"/>
                </a:lnTo>
                <a:lnTo>
                  <a:pt x="5891" y="18225"/>
                </a:lnTo>
                <a:lnTo>
                  <a:pt x="6545" y="19575"/>
                </a:lnTo>
                <a:lnTo>
                  <a:pt x="7855" y="20925"/>
                </a:lnTo>
                <a:lnTo>
                  <a:pt x="18327" y="21600"/>
                </a:lnTo>
                <a:lnTo>
                  <a:pt x="18327" y="19575"/>
                </a:lnTo>
                <a:lnTo>
                  <a:pt x="18982" y="15525"/>
                </a:lnTo>
                <a:lnTo>
                  <a:pt x="18982" y="10800"/>
                </a:lnTo>
                <a:lnTo>
                  <a:pt x="19636" y="8775"/>
                </a:lnTo>
                <a:lnTo>
                  <a:pt x="19636" y="6750"/>
                </a:lnTo>
                <a:lnTo>
                  <a:pt x="20291" y="6075"/>
                </a:lnTo>
                <a:lnTo>
                  <a:pt x="20945" y="4725"/>
                </a:lnTo>
                <a:lnTo>
                  <a:pt x="20945" y="4050"/>
                </a:lnTo>
                <a:lnTo>
                  <a:pt x="21600" y="3375"/>
                </a:lnTo>
                <a:lnTo>
                  <a:pt x="20945" y="2700"/>
                </a:lnTo>
                <a:lnTo>
                  <a:pt x="20945" y="2025"/>
                </a:lnTo>
                <a:lnTo>
                  <a:pt x="20291" y="2025"/>
                </a:lnTo>
                <a:lnTo>
                  <a:pt x="20291" y="1350"/>
                </a:lnTo>
                <a:lnTo>
                  <a:pt x="19636" y="675"/>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82" name="Freeform 486"/>
          <p:cNvSpPr/>
          <p:nvPr/>
        </p:nvSpPr>
        <p:spPr>
          <a:xfrm>
            <a:off x="4461388" y="4559265"/>
            <a:ext cx="114618" cy="92014"/>
          </a:xfrm>
          <a:custGeom>
            <a:avLst/>
            <a:gdLst/>
            <a:ahLst/>
            <a:cxnLst>
              <a:cxn ang="0">
                <a:pos x="wd2" y="hd2"/>
              </a:cxn>
              <a:cxn ang="5400000">
                <a:pos x="wd2" y="hd2"/>
              </a:cxn>
              <a:cxn ang="10800000">
                <a:pos x="wd2" y="hd2"/>
              </a:cxn>
              <a:cxn ang="16200000">
                <a:pos x="wd2" y="hd2"/>
              </a:cxn>
            </a:cxnLst>
            <a:rect l="0" t="0" r="r" b="b"/>
            <a:pathLst>
              <a:path w="21600" h="21600" extrusionOk="0">
                <a:moveTo>
                  <a:pt x="19636" y="675"/>
                </a:moveTo>
                <a:lnTo>
                  <a:pt x="17673" y="675"/>
                </a:lnTo>
                <a:lnTo>
                  <a:pt x="16364" y="0"/>
                </a:lnTo>
                <a:lnTo>
                  <a:pt x="12436" y="0"/>
                </a:lnTo>
                <a:lnTo>
                  <a:pt x="12436" y="675"/>
                </a:lnTo>
                <a:lnTo>
                  <a:pt x="11782" y="675"/>
                </a:lnTo>
                <a:lnTo>
                  <a:pt x="11782" y="2025"/>
                </a:lnTo>
                <a:lnTo>
                  <a:pt x="11127" y="2700"/>
                </a:lnTo>
                <a:lnTo>
                  <a:pt x="11127" y="5400"/>
                </a:lnTo>
                <a:lnTo>
                  <a:pt x="10473" y="5400"/>
                </a:lnTo>
                <a:lnTo>
                  <a:pt x="9818" y="6075"/>
                </a:lnTo>
                <a:lnTo>
                  <a:pt x="3927" y="6075"/>
                </a:lnTo>
                <a:lnTo>
                  <a:pt x="3273" y="6750"/>
                </a:lnTo>
                <a:lnTo>
                  <a:pt x="1309" y="7425"/>
                </a:lnTo>
                <a:lnTo>
                  <a:pt x="0" y="8100"/>
                </a:lnTo>
                <a:lnTo>
                  <a:pt x="0" y="8775"/>
                </a:lnTo>
                <a:lnTo>
                  <a:pt x="655" y="9450"/>
                </a:lnTo>
                <a:lnTo>
                  <a:pt x="1964" y="10125"/>
                </a:lnTo>
                <a:lnTo>
                  <a:pt x="1964" y="10800"/>
                </a:lnTo>
                <a:lnTo>
                  <a:pt x="2618" y="10800"/>
                </a:lnTo>
                <a:lnTo>
                  <a:pt x="2618" y="11475"/>
                </a:lnTo>
                <a:lnTo>
                  <a:pt x="3273" y="12150"/>
                </a:lnTo>
                <a:lnTo>
                  <a:pt x="3273" y="14175"/>
                </a:lnTo>
                <a:lnTo>
                  <a:pt x="3927" y="16200"/>
                </a:lnTo>
                <a:lnTo>
                  <a:pt x="4582" y="16875"/>
                </a:lnTo>
                <a:lnTo>
                  <a:pt x="4582" y="17550"/>
                </a:lnTo>
                <a:lnTo>
                  <a:pt x="5236" y="17550"/>
                </a:lnTo>
                <a:lnTo>
                  <a:pt x="5891" y="18225"/>
                </a:lnTo>
                <a:lnTo>
                  <a:pt x="6545" y="19575"/>
                </a:lnTo>
                <a:lnTo>
                  <a:pt x="7855" y="20925"/>
                </a:lnTo>
                <a:lnTo>
                  <a:pt x="18327" y="21600"/>
                </a:lnTo>
                <a:lnTo>
                  <a:pt x="18327" y="19575"/>
                </a:lnTo>
                <a:lnTo>
                  <a:pt x="18982" y="15525"/>
                </a:lnTo>
                <a:lnTo>
                  <a:pt x="18982" y="10800"/>
                </a:lnTo>
                <a:lnTo>
                  <a:pt x="19636" y="8775"/>
                </a:lnTo>
                <a:lnTo>
                  <a:pt x="19636" y="6750"/>
                </a:lnTo>
                <a:lnTo>
                  <a:pt x="20291" y="6075"/>
                </a:lnTo>
                <a:lnTo>
                  <a:pt x="20945" y="4725"/>
                </a:lnTo>
                <a:lnTo>
                  <a:pt x="20945" y="4050"/>
                </a:lnTo>
                <a:lnTo>
                  <a:pt x="21600" y="3375"/>
                </a:lnTo>
                <a:lnTo>
                  <a:pt x="20945" y="2700"/>
                </a:lnTo>
                <a:lnTo>
                  <a:pt x="20945" y="2025"/>
                </a:lnTo>
                <a:lnTo>
                  <a:pt x="20291" y="2025"/>
                </a:lnTo>
                <a:lnTo>
                  <a:pt x="20291" y="1350"/>
                </a:lnTo>
                <a:lnTo>
                  <a:pt x="19636" y="675"/>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83" name="Freeform 487"/>
          <p:cNvSpPr/>
          <p:nvPr/>
        </p:nvSpPr>
        <p:spPr>
          <a:xfrm>
            <a:off x="4409287" y="4565017"/>
            <a:ext cx="52100" cy="28755"/>
          </a:xfrm>
          <a:custGeom>
            <a:avLst/>
            <a:gdLst/>
            <a:ahLst/>
            <a:cxnLst>
              <a:cxn ang="0">
                <a:pos x="wd2" y="hd2"/>
              </a:cxn>
              <a:cxn ang="5400000">
                <a:pos x="wd2" y="hd2"/>
              </a:cxn>
              <a:cxn ang="10800000">
                <a:pos x="wd2" y="hd2"/>
              </a:cxn>
              <a:cxn ang="16200000">
                <a:pos x="wd2" y="hd2"/>
              </a:cxn>
            </a:cxnLst>
            <a:rect l="0" t="0" r="r" b="b"/>
            <a:pathLst>
              <a:path w="21600" h="21600" extrusionOk="0">
                <a:moveTo>
                  <a:pt x="20160" y="21600"/>
                </a:moveTo>
                <a:lnTo>
                  <a:pt x="20160" y="19440"/>
                </a:lnTo>
                <a:lnTo>
                  <a:pt x="21600" y="17280"/>
                </a:lnTo>
                <a:lnTo>
                  <a:pt x="21600" y="10800"/>
                </a:lnTo>
                <a:lnTo>
                  <a:pt x="20160" y="6480"/>
                </a:lnTo>
                <a:lnTo>
                  <a:pt x="20160" y="2160"/>
                </a:lnTo>
                <a:lnTo>
                  <a:pt x="18720" y="2160"/>
                </a:lnTo>
                <a:lnTo>
                  <a:pt x="17280" y="0"/>
                </a:lnTo>
                <a:lnTo>
                  <a:pt x="8640" y="0"/>
                </a:lnTo>
                <a:lnTo>
                  <a:pt x="7200" y="2160"/>
                </a:lnTo>
                <a:lnTo>
                  <a:pt x="5760" y="2160"/>
                </a:lnTo>
                <a:lnTo>
                  <a:pt x="0" y="6480"/>
                </a:lnTo>
                <a:lnTo>
                  <a:pt x="20160" y="216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84" name="Freeform 488"/>
          <p:cNvSpPr/>
          <p:nvPr/>
        </p:nvSpPr>
        <p:spPr>
          <a:xfrm>
            <a:off x="4409287" y="4565017"/>
            <a:ext cx="52100" cy="28755"/>
          </a:xfrm>
          <a:custGeom>
            <a:avLst/>
            <a:gdLst/>
            <a:ahLst/>
            <a:cxnLst>
              <a:cxn ang="0">
                <a:pos x="wd2" y="hd2"/>
              </a:cxn>
              <a:cxn ang="5400000">
                <a:pos x="wd2" y="hd2"/>
              </a:cxn>
              <a:cxn ang="10800000">
                <a:pos x="wd2" y="hd2"/>
              </a:cxn>
              <a:cxn ang="16200000">
                <a:pos x="wd2" y="hd2"/>
              </a:cxn>
            </a:cxnLst>
            <a:rect l="0" t="0" r="r" b="b"/>
            <a:pathLst>
              <a:path w="21600" h="21600" extrusionOk="0">
                <a:moveTo>
                  <a:pt x="20160" y="21600"/>
                </a:moveTo>
                <a:lnTo>
                  <a:pt x="20160" y="19440"/>
                </a:lnTo>
                <a:lnTo>
                  <a:pt x="21600" y="17280"/>
                </a:lnTo>
                <a:lnTo>
                  <a:pt x="21600" y="10800"/>
                </a:lnTo>
                <a:lnTo>
                  <a:pt x="20160" y="6480"/>
                </a:lnTo>
                <a:lnTo>
                  <a:pt x="20160" y="2160"/>
                </a:lnTo>
                <a:lnTo>
                  <a:pt x="18720" y="2160"/>
                </a:lnTo>
                <a:lnTo>
                  <a:pt x="17280" y="0"/>
                </a:lnTo>
                <a:lnTo>
                  <a:pt x="8640" y="0"/>
                </a:lnTo>
                <a:lnTo>
                  <a:pt x="7200" y="2160"/>
                </a:lnTo>
                <a:lnTo>
                  <a:pt x="5760" y="2160"/>
                </a:lnTo>
                <a:lnTo>
                  <a:pt x="0" y="6480"/>
                </a:lnTo>
                <a:lnTo>
                  <a:pt x="20160" y="2160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85" name="Freeform 489"/>
          <p:cNvSpPr/>
          <p:nvPr/>
        </p:nvSpPr>
        <p:spPr>
          <a:xfrm>
            <a:off x="4409287" y="4524762"/>
            <a:ext cx="173663" cy="69012"/>
          </a:xfrm>
          <a:custGeom>
            <a:avLst/>
            <a:gdLst/>
            <a:ahLst/>
            <a:cxnLst>
              <a:cxn ang="0">
                <a:pos x="wd2" y="hd2"/>
              </a:cxn>
              <a:cxn ang="5400000">
                <a:pos x="wd2" y="hd2"/>
              </a:cxn>
              <a:cxn ang="10800000">
                <a:pos x="wd2" y="hd2"/>
              </a:cxn>
              <a:cxn ang="16200000">
                <a:pos x="wd2" y="hd2"/>
              </a:cxn>
            </a:cxnLst>
            <a:rect l="0" t="0" r="r" b="b"/>
            <a:pathLst>
              <a:path w="21600" h="21600" extrusionOk="0">
                <a:moveTo>
                  <a:pt x="3456" y="3600"/>
                </a:moveTo>
                <a:lnTo>
                  <a:pt x="3456" y="8100"/>
                </a:lnTo>
                <a:lnTo>
                  <a:pt x="3024" y="9000"/>
                </a:lnTo>
                <a:lnTo>
                  <a:pt x="2592" y="9000"/>
                </a:lnTo>
                <a:lnTo>
                  <a:pt x="2592" y="9900"/>
                </a:lnTo>
                <a:lnTo>
                  <a:pt x="2160" y="9000"/>
                </a:lnTo>
                <a:lnTo>
                  <a:pt x="864" y="9000"/>
                </a:lnTo>
                <a:lnTo>
                  <a:pt x="864" y="9900"/>
                </a:lnTo>
                <a:lnTo>
                  <a:pt x="432" y="9900"/>
                </a:lnTo>
                <a:lnTo>
                  <a:pt x="432" y="12600"/>
                </a:lnTo>
                <a:lnTo>
                  <a:pt x="0" y="14400"/>
                </a:lnTo>
                <a:lnTo>
                  <a:pt x="0" y="15300"/>
                </a:lnTo>
                <a:lnTo>
                  <a:pt x="1728" y="13500"/>
                </a:lnTo>
                <a:lnTo>
                  <a:pt x="2592" y="13500"/>
                </a:lnTo>
                <a:lnTo>
                  <a:pt x="2592" y="12600"/>
                </a:lnTo>
                <a:lnTo>
                  <a:pt x="5184" y="12600"/>
                </a:lnTo>
                <a:lnTo>
                  <a:pt x="5616" y="13500"/>
                </a:lnTo>
                <a:lnTo>
                  <a:pt x="6048" y="13500"/>
                </a:lnTo>
                <a:lnTo>
                  <a:pt x="6048" y="15300"/>
                </a:lnTo>
                <a:lnTo>
                  <a:pt x="6480" y="15300"/>
                </a:lnTo>
                <a:lnTo>
                  <a:pt x="6480" y="20700"/>
                </a:lnTo>
                <a:lnTo>
                  <a:pt x="6048" y="21600"/>
                </a:lnTo>
                <a:lnTo>
                  <a:pt x="6480" y="21600"/>
                </a:lnTo>
                <a:lnTo>
                  <a:pt x="7344" y="20700"/>
                </a:lnTo>
                <a:lnTo>
                  <a:pt x="8640" y="18900"/>
                </a:lnTo>
                <a:lnTo>
                  <a:pt x="9504" y="18900"/>
                </a:lnTo>
                <a:lnTo>
                  <a:pt x="9504" y="18000"/>
                </a:lnTo>
                <a:lnTo>
                  <a:pt x="11664" y="18000"/>
                </a:lnTo>
                <a:lnTo>
                  <a:pt x="12096" y="18900"/>
                </a:lnTo>
                <a:lnTo>
                  <a:pt x="12528" y="18000"/>
                </a:lnTo>
                <a:lnTo>
                  <a:pt x="13392" y="18000"/>
                </a:lnTo>
                <a:lnTo>
                  <a:pt x="13824" y="17100"/>
                </a:lnTo>
                <a:lnTo>
                  <a:pt x="13824" y="14400"/>
                </a:lnTo>
                <a:lnTo>
                  <a:pt x="14256" y="13500"/>
                </a:lnTo>
                <a:lnTo>
                  <a:pt x="14256" y="11700"/>
                </a:lnTo>
                <a:lnTo>
                  <a:pt x="14688" y="11700"/>
                </a:lnTo>
                <a:lnTo>
                  <a:pt x="14688" y="10800"/>
                </a:lnTo>
                <a:lnTo>
                  <a:pt x="17280" y="10800"/>
                </a:lnTo>
                <a:lnTo>
                  <a:pt x="18144" y="11700"/>
                </a:lnTo>
                <a:lnTo>
                  <a:pt x="19440" y="11700"/>
                </a:lnTo>
                <a:lnTo>
                  <a:pt x="19872" y="10800"/>
                </a:lnTo>
                <a:lnTo>
                  <a:pt x="20304" y="10800"/>
                </a:lnTo>
                <a:lnTo>
                  <a:pt x="20736" y="9900"/>
                </a:lnTo>
                <a:lnTo>
                  <a:pt x="20736" y="9000"/>
                </a:lnTo>
                <a:lnTo>
                  <a:pt x="21600" y="7200"/>
                </a:lnTo>
                <a:lnTo>
                  <a:pt x="21168" y="6300"/>
                </a:lnTo>
                <a:lnTo>
                  <a:pt x="20736" y="6300"/>
                </a:lnTo>
                <a:lnTo>
                  <a:pt x="20304" y="5400"/>
                </a:lnTo>
                <a:lnTo>
                  <a:pt x="18576" y="5400"/>
                </a:lnTo>
                <a:lnTo>
                  <a:pt x="18144" y="4500"/>
                </a:lnTo>
                <a:lnTo>
                  <a:pt x="17712" y="4500"/>
                </a:lnTo>
                <a:lnTo>
                  <a:pt x="17712" y="3600"/>
                </a:lnTo>
                <a:lnTo>
                  <a:pt x="16416" y="900"/>
                </a:lnTo>
                <a:lnTo>
                  <a:pt x="15984" y="900"/>
                </a:lnTo>
                <a:lnTo>
                  <a:pt x="15552" y="0"/>
                </a:lnTo>
                <a:lnTo>
                  <a:pt x="11664" y="0"/>
                </a:lnTo>
                <a:lnTo>
                  <a:pt x="10800" y="900"/>
                </a:lnTo>
                <a:lnTo>
                  <a:pt x="9936" y="2700"/>
                </a:lnTo>
                <a:lnTo>
                  <a:pt x="9936" y="3600"/>
                </a:lnTo>
                <a:lnTo>
                  <a:pt x="9504" y="3600"/>
                </a:lnTo>
                <a:lnTo>
                  <a:pt x="9072" y="4500"/>
                </a:lnTo>
                <a:lnTo>
                  <a:pt x="8208" y="2700"/>
                </a:lnTo>
                <a:lnTo>
                  <a:pt x="8208" y="1800"/>
                </a:lnTo>
                <a:lnTo>
                  <a:pt x="7776" y="900"/>
                </a:lnTo>
                <a:lnTo>
                  <a:pt x="7776" y="0"/>
                </a:lnTo>
                <a:lnTo>
                  <a:pt x="6912" y="1800"/>
                </a:lnTo>
                <a:lnTo>
                  <a:pt x="6048" y="2700"/>
                </a:lnTo>
                <a:lnTo>
                  <a:pt x="5616" y="2700"/>
                </a:lnTo>
                <a:lnTo>
                  <a:pt x="5184" y="3600"/>
                </a:lnTo>
                <a:lnTo>
                  <a:pt x="3456" y="36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86" name="Freeform 490"/>
          <p:cNvSpPr/>
          <p:nvPr/>
        </p:nvSpPr>
        <p:spPr>
          <a:xfrm>
            <a:off x="4409287" y="4524762"/>
            <a:ext cx="173663" cy="69012"/>
          </a:xfrm>
          <a:custGeom>
            <a:avLst/>
            <a:gdLst/>
            <a:ahLst/>
            <a:cxnLst>
              <a:cxn ang="0">
                <a:pos x="wd2" y="hd2"/>
              </a:cxn>
              <a:cxn ang="5400000">
                <a:pos x="wd2" y="hd2"/>
              </a:cxn>
              <a:cxn ang="10800000">
                <a:pos x="wd2" y="hd2"/>
              </a:cxn>
              <a:cxn ang="16200000">
                <a:pos x="wd2" y="hd2"/>
              </a:cxn>
            </a:cxnLst>
            <a:rect l="0" t="0" r="r" b="b"/>
            <a:pathLst>
              <a:path w="21600" h="21600" extrusionOk="0">
                <a:moveTo>
                  <a:pt x="3456" y="3600"/>
                </a:moveTo>
                <a:lnTo>
                  <a:pt x="3456" y="8100"/>
                </a:lnTo>
                <a:lnTo>
                  <a:pt x="3024" y="9000"/>
                </a:lnTo>
                <a:lnTo>
                  <a:pt x="2592" y="9000"/>
                </a:lnTo>
                <a:lnTo>
                  <a:pt x="2592" y="9900"/>
                </a:lnTo>
                <a:lnTo>
                  <a:pt x="2160" y="9000"/>
                </a:lnTo>
                <a:lnTo>
                  <a:pt x="864" y="9000"/>
                </a:lnTo>
                <a:lnTo>
                  <a:pt x="864" y="9900"/>
                </a:lnTo>
                <a:lnTo>
                  <a:pt x="432" y="9900"/>
                </a:lnTo>
                <a:lnTo>
                  <a:pt x="432" y="12600"/>
                </a:lnTo>
                <a:lnTo>
                  <a:pt x="0" y="14400"/>
                </a:lnTo>
                <a:lnTo>
                  <a:pt x="0" y="15300"/>
                </a:lnTo>
                <a:lnTo>
                  <a:pt x="1728" y="13500"/>
                </a:lnTo>
                <a:lnTo>
                  <a:pt x="2592" y="13500"/>
                </a:lnTo>
                <a:lnTo>
                  <a:pt x="2592" y="12600"/>
                </a:lnTo>
                <a:lnTo>
                  <a:pt x="5184" y="12600"/>
                </a:lnTo>
                <a:lnTo>
                  <a:pt x="5616" y="13500"/>
                </a:lnTo>
                <a:lnTo>
                  <a:pt x="6048" y="13500"/>
                </a:lnTo>
                <a:lnTo>
                  <a:pt x="6048" y="15300"/>
                </a:lnTo>
                <a:lnTo>
                  <a:pt x="6480" y="15300"/>
                </a:lnTo>
                <a:lnTo>
                  <a:pt x="6480" y="20700"/>
                </a:lnTo>
                <a:lnTo>
                  <a:pt x="6048" y="21600"/>
                </a:lnTo>
                <a:lnTo>
                  <a:pt x="6480" y="21600"/>
                </a:lnTo>
                <a:lnTo>
                  <a:pt x="7344" y="20700"/>
                </a:lnTo>
                <a:lnTo>
                  <a:pt x="8640" y="18900"/>
                </a:lnTo>
                <a:lnTo>
                  <a:pt x="9504" y="18900"/>
                </a:lnTo>
                <a:lnTo>
                  <a:pt x="9504" y="18000"/>
                </a:lnTo>
                <a:lnTo>
                  <a:pt x="11664" y="18000"/>
                </a:lnTo>
                <a:lnTo>
                  <a:pt x="12096" y="18900"/>
                </a:lnTo>
                <a:lnTo>
                  <a:pt x="12528" y="18000"/>
                </a:lnTo>
                <a:lnTo>
                  <a:pt x="13392" y="18000"/>
                </a:lnTo>
                <a:lnTo>
                  <a:pt x="13824" y="17100"/>
                </a:lnTo>
                <a:lnTo>
                  <a:pt x="13824" y="14400"/>
                </a:lnTo>
                <a:lnTo>
                  <a:pt x="14256" y="13500"/>
                </a:lnTo>
                <a:lnTo>
                  <a:pt x="14256" y="11700"/>
                </a:lnTo>
                <a:lnTo>
                  <a:pt x="14688" y="11700"/>
                </a:lnTo>
                <a:lnTo>
                  <a:pt x="14688" y="10800"/>
                </a:lnTo>
                <a:lnTo>
                  <a:pt x="17280" y="10800"/>
                </a:lnTo>
                <a:lnTo>
                  <a:pt x="18144" y="11700"/>
                </a:lnTo>
                <a:lnTo>
                  <a:pt x="19440" y="11700"/>
                </a:lnTo>
                <a:lnTo>
                  <a:pt x="19872" y="10800"/>
                </a:lnTo>
                <a:lnTo>
                  <a:pt x="20304" y="10800"/>
                </a:lnTo>
                <a:lnTo>
                  <a:pt x="20736" y="9900"/>
                </a:lnTo>
                <a:lnTo>
                  <a:pt x="20736" y="9000"/>
                </a:lnTo>
                <a:lnTo>
                  <a:pt x="21600" y="7200"/>
                </a:lnTo>
                <a:lnTo>
                  <a:pt x="21168" y="6300"/>
                </a:lnTo>
                <a:lnTo>
                  <a:pt x="20736" y="6300"/>
                </a:lnTo>
                <a:lnTo>
                  <a:pt x="20304" y="5400"/>
                </a:lnTo>
                <a:lnTo>
                  <a:pt x="18576" y="5400"/>
                </a:lnTo>
                <a:lnTo>
                  <a:pt x="18144" y="4500"/>
                </a:lnTo>
                <a:lnTo>
                  <a:pt x="17712" y="4500"/>
                </a:lnTo>
                <a:lnTo>
                  <a:pt x="17712" y="3600"/>
                </a:lnTo>
                <a:lnTo>
                  <a:pt x="16416" y="900"/>
                </a:lnTo>
                <a:lnTo>
                  <a:pt x="15984" y="900"/>
                </a:lnTo>
                <a:lnTo>
                  <a:pt x="15552" y="0"/>
                </a:lnTo>
                <a:lnTo>
                  <a:pt x="11664" y="0"/>
                </a:lnTo>
                <a:lnTo>
                  <a:pt x="10800" y="900"/>
                </a:lnTo>
                <a:lnTo>
                  <a:pt x="9936" y="2700"/>
                </a:lnTo>
                <a:lnTo>
                  <a:pt x="9936" y="3600"/>
                </a:lnTo>
                <a:lnTo>
                  <a:pt x="9504" y="3600"/>
                </a:lnTo>
                <a:lnTo>
                  <a:pt x="9072" y="4500"/>
                </a:lnTo>
                <a:lnTo>
                  <a:pt x="8208" y="2700"/>
                </a:lnTo>
                <a:lnTo>
                  <a:pt x="8208" y="1800"/>
                </a:lnTo>
                <a:lnTo>
                  <a:pt x="7776" y="900"/>
                </a:lnTo>
                <a:lnTo>
                  <a:pt x="7776" y="0"/>
                </a:lnTo>
                <a:lnTo>
                  <a:pt x="6912" y="1800"/>
                </a:lnTo>
                <a:lnTo>
                  <a:pt x="6048" y="2700"/>
                </a:lnTo>
                <a:lnTo>
                  <a:pt x="5616" y="2700"/>
                </a:lnTo>
                <a:lnTo>
                  <a:pt x="5184" y="3600"/>
                </a:lnTo>
                <a:lnTo>
                  <a:pt x="3456" y="360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87" name="Freeform 491"/>
          <p:cNvSpPr/>
          <p:nvPr/>
        </p:nvSpPr>
        <p:spPr>
          <a:xfrm>
            <a:off x="4409287" y="4524762"/>
            <a:ext cx="173663" cy="69012"/>
          </a:xfrm>
          <a:custGeom>
            <a:avLst/>
            <a:gdLst/>
            <a:ahLst/>
            <a:cxnLst>
              <a:cxn ang="0">
                <a:pos x="wd2" y="hd2"/>
              </a:cxn>
              <a:cxn ang="5400000">
                <a:pos x="wd2" y="hd2"/>
              </a:cxn>
              <a:cxn ang="10800000">
                <a:pos x="wd2" y="hd2"/>
              </a:cxn>
              <a:cxn ang="16200000">
                <a:pos x="wd2" y="hd2"/>
              </a:cxn>
            </a:cxnLst>
            <a:rect l="0" t="0" r="r" b="b"/>
            <a:pathLst>
              <a:path w="21600" h="21600" extrusionOk="0">
                <a:moveTo>
                  <a:pt x="3456" y="3600"/>
                </a:moveTo>
                <a:lnTo>
                  <a:pt x="3456" y="8100"/>
                </a:lnTo>
                <a:lnTo>
                  <a:pt x="3024" y="9000"/>
                </a:lnTo>
                <a:lnTo>
                  <a:pt x="2592" y="9000"/>
                </a:lnTo>
                <a:lnTo>
                  <a:pt x="2592" y="9900"/>
                </a:lnTo>
                <a:lnTo>
                  <a:pt x="2160" y="9000"/>
                </a:lnTo>
                <a:lnTo>
                  <a:pt x="864" y="9000"/>
                </a:lnTo>
                <a:lnTo>
                  <a:pt x="864" y="9900"/>
                </a:lnTo>
                <a:lnTo>
                  <a:pt x="432" y="9900"/>
                </a:lnTo>
                <a:lnTo>
                  <a:pt x="432" y="12600"/>
                </a:lnTo>
                <a:lnTo>
                  <a:pt x="0" y="14400"/>
                </a:lnTo>
                <a:lnTo>
                  <a:pt x="0" y="15300"/>
                </a:lnTo>
                <a:lnTo>
                  <a:pt x="1728" y="13500"/>
                </a:lnTo>
                <a:lnTo>
                  <a:pt x="2592" y="13500"/>
                </a:lnTo>
                <a:lnTo>
                  <a:pt x="2592" y="12600"/>
                </a:lnTo>
                <a:lnTo>
                  <a:pt x="5184" y="12600"/>
                </a:lnTo>
                <a:lnTo>
                  <a:pt x="5616" y="13500"/>
                </a:lnTo>
                <a:lnTo>
                  <a:pt x="6048" y="13500"/>
                </a:lnTo>
                <a:lnTo>
                  <a:pt x="6048" y="15300"/>
                </a:lnTo>
                <a:lnTo>
                  <a:pt x="6480" y="15300"/>
                </a:lnTo>
                <a:lnTo>
                  <a:pt x="6480" y="20700"/>
                </a:lnTo>
                <a:lnTo>
                  <a:pt x="6048" y="21600"/>
                </a:lnTo>
                <a:lnTo>
                  <a:pt x="6480" y="21600"/>
                </a:lnTo>
                <a:lnTo>
                  <a:pt x="7344" y="20700"/>
                </a:lnTo>
                <a:lnTo>
                  <a:pt x="8640" y="18900"/>
                </a:lnTo>
                <a:lnTo>
                  <a:pt x="9504" y="18900"/>
                </a:lnTo>
                <a:lnTo>
                  <a:pt x="9504" y="18000"/>
                </a:lnTo>
                <a:lnTo>
                  <a:pt x="11664" y="18000"/>
                </a:lnTo>
                <a:lnTo>
                  <a:pt x="12096" y="18900"/>
                </a:lnTo>
                <a:lnTo>
                  <a:pt x="12528" y="18000"/>
                </a:lnTo>
                <a:lnTo>
                  <a:pt x="13392" y="18000"/>
                </a:lnTo>
                <a:lnTo>
                  <a:pt x="13824" y="17100"/>
                </a:lnTo>
                <a:lnTo>
                  <a:pt x="13824" y="14400"/>
                </a:lnTo>
                <a:lnTo>
                  <a:pt x="14256" y="13500"/>
                </a:lnTo>
                <a:lnTo>
                  <a:pt x="14256" y="11700"/>
                </a:lnTo>
                <a:lnTo>
                  <a:pt x="14688" y="11700"/>
                </a:lnTo>
                <a:lnTo>
                  <a:pt x="14688" y="10800"/>
                </a:lnTo>
                <a:lnTo>
                  <a:pt x="17280" y="10800"/>
                </a:lnTo>
                <a:lnTo>
                  <a:pt x="18144" y="11700"/>
                </a:lnTo>
                <a:lnTo>
                  <a:pt x="19440" y="11700"/>
                </a:lnTo>
                <a:lnTo>
                  <a:pt x="19872" y="10800"/>
                </a:lnTo>
                <a:lnTo>
                  <a:pt x="20304" y="10800"/>
                </a:lnTo>
                <a:lnTo>
                  <a:pt x="20736" y="9900"/>
                </a:lnTo>
                <a:lnTo>
                  <a:pt x="20736" y="9000"/>
                </a:lnTo>
                <a:lnTo>
                  <a:pt x="21600" y="7200"/>
                </a:lnTo>
                <a:lnTo>
                  <a:pt x="21168" y="6300"/>
                </a:lnTo>
                <a:lnTo>
                  <a:pt x="20736" y="6300"/>
                </a:lnTo>
                <a:lnTo>
                  <a:pt x="20304" y="5400"/>
                </a:lnTo>
                <a:lnTo>
                  <a:pt x="18576" y="5400"/>
                </a:lnTo>
                <a:lnTo>
                  <a:pt x="18144" y="4500"/>
                </a:lnTo>
                <a:lnTo>
                  <a:pt x="17712" y="4500"/>
                </a:lnTo>
                <a:lnTo>
                  <a:pt x="17712" y="3600"/>
                </a:lnTo>
                <a:lnTo>
                  <a:pt x="16416" y="900"/>
                </a:lnTo>
                <a:lnTo>
                  <a:pt x="15984" y="900"/>
                </a:lnTo>
                <a:lnTo>
                  <a:pt x="15552" y="0"/>
                </a:lnTo>
                <a:lnTo>
                  <a:pt x="11664" y="0"/>
                </a:lnTo>
                <a:lnTo>
                  <a:pt x="10800" y="900"/>
                </a:lnTo>
                <a:lnTo>
                  <a:pt x="9936" y="2700"/>
                </a:lnTo>
                <a:lnTo>
                  <a:pt x="9936" y="3600"/>
                </a:lnTo>
                <a:lnTo>
                  <a:pt x="9504" y="3600"/>
                </a:lnTo>
                <a:lnTo>
                  <a:pt x="9072" y="4500"/>
                </a:lnTo>
                <a:lnTo>
                  <a:pt x="8208" y="2700"/>
                </a:lnTo>
                <a:lnTo>
                  <a:pt x="8208" y="1800"/>
                </a:lnTo>
                <a:lnTo>
                  <a:pt x="7776" y="900"/>
                </a:lnTo>
                <a:lnTo>
                  <a:pt x="7776" y="0"/>
                </a:lnTo>
                <a:lnTo>
                  <a:pt x="6912" y="1800"/>
                </a:lnTo>
                <a:lnTo>
                  <a:pt x="6048" y="2700"/>
                </a:lnTo>
                <a:lnTo>
                  <a:pt x="5616" y="2700"/>
                </a:lnTo>
                <a:lnTo>
                  <a:pt x="5184" y="3600"/>
                </a:lnTo>
                <a:lnTo>
                  <a:pt x="3456" y="36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88" name="Freeform 492"/>
          <p:cNvSpPr/>
          <p:nvPr/>
        </p:nvSpPr>
        <p:spPr>
          <a:xfrm>
            <a:off x="4409287" y="4524762"/>
            <a:ext cx="173663" cy="69012"/>
          </a:xfrm>
          <a:custGeom>
            <a:avLst/>
            <a:gdLst/>
            <a:ahLst/>
            <a:cxnLst>
              <a:cxn ang="0">
                <a:pos x="wd2" y="hd2"/>
              </a:cxn>
              <a:cxn ang="5400000">
                <a:pos x="wd2" y="hd2"/>
              </a:cxn>
              <a:cxn ang="10800000">
                <a:pos x="wd2" y="hd2"/>
              </a:cxn>
              <a:cxn ang="16200000">
                <a:pos x="wd2" y="hd2"/>
              </a:cxn>
            </a:cxnLst>
            <a:rect l="0" t="0" r="r" b="b"/>
            <a:pathLst>
              <a:path w="21600" h="21600" extrusionOk="0">
                <a:moveTo>
                  <a:pt x="3456" y="3600"/>
                </a:moveTo>
                <a:lnTo>
                  <a:pt x="3456" y="8100"/>
                </a:lnTo>
                <a:lnTo>
                  <a:pt x="3024" y="9000"/>
                </a:lnTo>
                <a:lnTo>
                  <a:pt x="2592" y="9000"/>
                </a:lnTo>
                <a:lnTo>
                  <a:pt x="2592" y="9900"/>
                </a:lnTo>
                <a:lnTo>
                  <a:pt x="2160" y="9000"/>
                </a:lnTo>
                <a:lnTo>
                  <a:pt x="864" y="9000"/>
                </a:lnTo>
                <a:lnTo>
                  <a:pt x="864" y="9900"/>
                </a:lnTo>
                <a:lnTo>
                  <a:pt x="432" y="9900"/>
                </a:lnTo>
                <a:lnTo>
                  <a:pt x="432" y="12600"/>
                </a:lnTo>
                <a:lnTo>
                  <a:pt x="0" y="14400"/>
                </a:lnTo>
                <a:lnTo>
                  <a:pt x="0" y="15300"/>
                </a:lnTo>
                <a:lnTo>
                  <a:pt x="1728" y="13500"/>
                </a:lnTo>
                <a:lnTo>
                  <a:pt x="2592" y="13500"/>
                </a:lnTo>
                <a:lnTo>
                  <a:pt x="2592" y="12600"/>
                </a:lnTo>
                <a:lnTo>
                  <a:pt x="5184" y="12600"/>
                </a:lnTo>
                <a:lnTo>
                  <a:pt x="5616" y="13500"/>
                </a:lnTo>
                <a:lnTo>
                  <a:pt x="6048" y="13500"/>
                </a:lnTo>
                <a:lnTo>
                  <a:pt x="6048" y="15300"/>
                </a:lnTo>
                <a:lnTo>
                  <a:pt x="6480" y="15300"/>
                </a:lnTo>
                <a:lnTo>
                  <a:pt x="6480" y="20700"/>
                </a:lnTo>
                <a:lnTo>
                  <a:pt x="6048" y="21600"/>
                </a:lnTo>
                <a:lnTo>
                  <a:pt x="6480" y="21600"/>
                </a:lnTo>
                <a:lnTo>
                  <a:pt x="7344" y="20700"/>
                </a:lnTo>
                <a:lnTo>
                  <a:pt x="8640" y="18900"/>
                </a:lnTo>
                <a:lnTo>
                  <a:pt x="9504" y="18900"/>
                </a:lnTo>
                <a:lnTo>
                  <a:pt x="9504" y="18000"/>
                </a:lnTo>
                <a:lnTo>
                  <a:pt x="11664" y="18000"/>
                </a:lnTo>
                <a:lnTo>
                  <a:pt x="12096" y="18900"/>
                </a:lnTo>
                <a:lnTo>
                  <a:pt x="12528" y="18000"/>
                </a:lnTo>
                <a:lnTo>
                  <a:pt x="13392" y="18000"/>
                </a:lnTo>
                <a:lnTo>
                  <a:pt x="13824" y="17100"/>
                </a:lnTo>
                <a:lnTo>
                  <a:pt x="13824" y="14400"/>
                </a:lnTo>
                <a:lnTo>
                  <a:pt x="14256" y="13500"/>
                </a:lnTo>
                <a:lnTo>
                  <a:pt x="14256" y="11700"/>
                </a:lnTo>
                <a:lnTo>
                  <a:pt x="14688" y="11700"/>
                </a:lnTo>
                <a:lnTo>
                  <a:pt x="14688" y="10800"/>
                </a:lnTo>
                <a:lnTo>
                  <a:pt x="17280" y="10800"/>
                </a:lnTo>
                <a:lnTo>
                  <a:pt x="18144" y="11700"/>
                </a:lnTo>
                <a:lnTo>
                  <a:pt x="19440" y="11700"/>
                </a:lnTo>
                <a:lnTo>
                  <a:pt x="19872" y="10800"/>
                </a:lnTo>
                <a:lnTo>
                  <a:pt x="20304" y="10800"/>
                </a:lnTo>
                <a:lnTo>
                  <a:pt x="20736" y="9900"/>
                </a:lnTo>
                <a:lnTo>
                  <a:pt x="20736" y="9000"/>
                </a:lnTo>
                <a:lnTo>
                  <a:pt x="21600" y="7200"/>
                </a:lnTo>
                <a:lnTo>
                  <a:pt x="21168" y="6300"/>
                </a:lnTo>
                <a:lnTo>
                  <a:pt x="20736" y="6300"/>
                </a:lnTo>
                <a:lnTo>
                  <a:pt x="20304" y="5400"/>
                </a:lnTo>
                <a:lnTo>
                  <a:pt x="18576" y="5400"/>
                </a:lnTo>
                <a:lnTo>
                  <a:pt x="18144" y="4500"/>
                </a:lnTo>
                <a:lnTo>
                  <a:pt x="17712" y="4500"/>
                </a:lnTo>
                <a:lnTo>
                  <a:pt x="17712" y="3600"/>
                </a:lnTo>
                <a:lnTo>
                  <a:pt x="16416" y="900"/>
                </a:lnTo>
                <a:lnTo>
                  <a:pt x="15984" y="900"/>
                </a:lnTo>
                <a:lnTo>
                  <a:pt x="15552" y="0"/>
                </a:lnTo>
                <a:lnTo>
                  <a:pt x="11664" y="0"/>
                </a:lnTo>
                <a:lnTo>
                  <a:pt x="10800" y="900"/>
                </a:lnTo>
                <a:lnTo>
                  <a:pt x="9936" y="2700"/>
                </a:lnTo>
                <a:lnTo>
                  <a:pt x="9936" y="3600"/>
                </a:lnTo>
                <a:lnTo>
                  <a:pt x="9504" y="3600"/>
                </a:lnTo>
                <a:lnTo>
                  <a:pt x="9072" y="4500"/>
                </a:lnTo>
                <a:lnTo>
                  <a:pt x="8208" y="2700"/>
                </a:lnTo>
                <a:lnTo>
                  <a:pt x="8208" y="1800"/>
                </a:lnTo>
                <a:lnTo>
                  <a:pt x="7776" y="900"/>
                </a:lnTo>
                <a:lnTo>
                  <a:pt x="7776" y="0"/>
                </a:lnTo>
                <a:lnTo>
                  <a:pt x="6912" y="1800"/>
                </a:lnTo>
                <a:lnTo>
                  <a:pt x="6048" y="2700"/>
                </a:lnTo>
                <a:lnTo>
                  <a:pt x="5616" y="2700"/>
                </a:lnTo>
                <a:lnTo>
                  <a:pt x="5184" y="3600"/>
                </a:lnTo>
                <a:lnTo>
                  <a:pt x="3456" y="3600"/>
                </a:lnTo>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89" name="Freeform 493"/>
          <p:cNvSpPr/>
          <p:nvPr/>
        </p:nvSpPr>
        <p:spPr>
          <a:xfrm>
            <a:off x="4409287" y="4524762"/>
            <a:ext cx="173663" cy="69012"/>
          </a:xfrm>
          <a:custGeom>
            <a:avLst/>
            <a:gdLst/>
            <a:ahLst/>
            <a:cxnLst>
              <a:cxn ang="0">
                <a:pos x="wd2" y="hd2"/>
              </a:cxn>
              <a:cxn ang="5400000">
                <a:pos x="wd2" y="hd2"/>
              </a:cxn>
              <a:cxn ang="10800000">
                <a:pos x="wd2" y="hd2"/>
              </a:cxn>
              <a:cxn ang="16200000">
                <a:pos x="wd2" y="hd2"/>
              </a:cxn>
            </a:cxnLst>
            <a:rect l="0" t="0" r="r" b="b"/>
            <a:pathLst>
              <a:path w="21600" h="21600" extrusionOk="0">
                <a:moveTo>
                  <a:pt x="3456" y="3600"/>
                </a:moveTo>
                <a:lnTo>
                  <a:pt x="3456" y="8100"/>
                </a:lnTo>
                <a:lnTo>
                  <a:pt x="3024" y="9000"/>
                </a:lnTo>
                <a:lnTo>
                  <a:pt x="2592" y="9000"/>
                </a:lnTo>
                <a:lnTo>
                  <a:pt x="2592" y="9900"/>
                </a:lnTo>
                <a:lnTo>
                  <a:pt x="2160" y="9000"/>
                </a:lnTo>
                <a:lnTo>
                  <a:pt x="864" y="9000"/>
                </a:lnTo>
                <a:lnTo>
                  <a:pt x="864" y="9900"/>
                </a:lnTo>
                <a:lnTo>
                  <a:pt x="432" y="9900"/>
                </a:lnTo>
                <a:lnTo>
                  <a:pt x="432" y="12600"/>
                </a:lnTo>
                <a:lnTo>
                  <a:pt x="0" y="14400"/>
                </a:lnTo>
                <a:lnTo>
                  <a:pt x="0" y="15300"/>
                </a:lnTo>
                <a:lnTo>
                  <a:pt x="1728" y="13500"/>
                </a:lnTo>
                <a:lnTo>
                  <a:pt x="2592" y="13500"/>
                </a:lnTo>
                <a:lnTo>
                  <a:pt x="2592" y="12600"/>
                </a:lnTo>
                <a:lnTo>
                  <a:pt x="5184" y="12600"/>
                </a:lnTo>
                <a:lnTo>
                  <a:pt x="5616" y="13500"/>
                </a:lnTo>
                <a:lnTo>
                  <a:pt x="6048" y="13500"/>
                </a:lnTo>
                <a:lnTo>
                  <a:pt x="6048" y="15300"/>
                </a:lnTo>
                <a:lnTo>
                  <a:pt x="6480" y="15300"/>
                </a:lnTo>
                <a:lnTo>
                  <a:pt x="6480" y="20700"/>
                </a:lnTo>
                <a:lnTo>
                  <a:pt x="6048" y="21600"/>
                </a:lnTo>
                <a:lnTo>
                  <a:pt x="6480" y="21600"/>
                </a:lnTo>
                <a:lnTo>
                  <a:pt x="7344" y="20700"/>
                </a:lnTo>
                <a:lnTo>
                  <a:pt x="8640" y="18900"/>
                </a:lnTo>
                <a:lnTo>
                  <a:pt x="9504" y="18900"/>
                </a:lnTo>
                <a:lnTo>
                  <a:pt x="9504" y="18000"/>
                </a:lnTo>
                <a:lnTo>
                  <a:pt x="11664" y="18000"/>
                </a:lnTo>
                <a:lnTo>
                  <a:pt x="12096" y="18900"/>
                </a:lnTo>
                <a:lnTo>
                  <a:pt x="12528" y="18000"/>
                </a:lnTo>
                <a:lnTo>
                  <a:pt x="13392" y="18000"/>
                </a:lnTo>
                <a:lnTo>
                  <a:pt x="13824" y="17100"/>
                </a:lnTo>
                <a:lnTo>
                  <a:pt x="13824" y="14400"/>
                </a:lnTo>
                <a:lnTo>
                  <a:pt x="14256" y="13500"/>
                </a:lnTo>
                <a:lnTo>
                  <a:pt x="14256" y="11700"/>
                </a:lnTo>
                <a:lnTo>
                  <a:pt x="14688" y="11700"/>
                </a:lnTo>
                <a:lnTo>
                  <a:pt x="14688" y="10800"/>
                </a:lnTo>
                <a:lnTo>
                  <a:pt x="17280" y="10800"/>
                </a:lnTo>
                <a:lnTo>
                  <a:pt x="18144" y="11700"/>
                </a:lnTo>
                <a:lnTo>
                  <a:pt x="19440" y="11700"/>
                </a:lnTo>
                <a:lnTo>
                  <a:pt x="19872" y="10800"/>
                </a:lnTo>
                <a:lnTo>
                  <a:pt x="20304" y="10800"/>
                </a:lnTo>
                <a:lnTo>
                  <a:pt x="20736" y="9900"/>
                </a:lnTo>
                <a:lnTo>
                  <a:pt x="20736" y="9000"/>
                </a:lnTo>
                <a:lnTo>
                  <a:pt x="21600" y="7200"/>
                </a:lnTo>
                <a:lnTo>
                  <a:pt x="21168" y="6300"/>
                </a:lnTo>
                <a:lnTo>
                  <a:pt x="20736" y="6300"/>
                </a:lnTo>
                <a:lnTo>
                  <a:pt x="20304" y="5400"/>
                </a:lnTo>
                <a:lnTo>
                  <a:pt x="18576" y="5400"/>
                </a:lnTo>
                <a:lnTo>
                  <a:pt x="18144" y="4500"/>
                </a:lnTo>
                <a:lnTo>
                  <a:pt x="17712" y="4500"/>
                </a:lnTo>
                <a:lnTo>
                  <a:pt x="17712" y="3600"/>
                </a:lnTo>
                <a:lnTo>
                  <a:pt x="16416" y="900"/>
                </a:lnTo>
                <a:lnTo>
                  <a:pt x="15984" y="900"/>
                </a:lnTo>
                <a:lnTo>
                  <a:pt x="15552" y="0"/>
                </a:lnTo>
                <a:lnTo>
                  <a:pt x="11664" y="0"/>
                </a:lnTo>
                <a:lnTo>
                  <a:pt x="10800" y="900"/>
                </a:lnTo>
                <a:lnTo>
                  <a:pt x="9936" y="2700"/>
                </a:lnTo>
                <a:lnTo>
                  <a:pt x="9936" y="3600"/>
                </a:lnTo>
                <a:lnTo>
                  <a:pt x="9504" y="3600"/>
                </a:lnTo>
                <a:lnTo>
                  <a:pt x="9072" y="4500"/>
                </a:lnTo>
                <a:lnTo>
                  <a:pt x="8208" y="2700"/>
                </a:lnTo>
                <a:lnTo>
                  <a:pt x="8208" y="1800"/>
                </a:lnTo>
                <a:lnTo>
                  <a:pt x="7776" y="900"/>
                </a:lnTo>
                <a:lnTo>
                  <a:pt x="7776" y="0"/>
                </a:lnTo>
                <a:lnTo>
                  <a:pt x="6912" y="1800"/>
                </a:lnTo>
                <a:lnTo>
                  <a:pt x="6048" y="2700"/>
                </a:lnTo>
                <a:lnTo>
                  <a:pt x="5616" y="2700"/>
                </a:lnTo>
                <a:lnTo>
                  <a:pt x="5184" y="3600"/>
                </a:lnTo>
                <a:lnTo>
                  <a:pt x="3456" y="3600"/>
                </a:lnTo>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90" name="Freeform 498"/>
          <p:cNvSpPr/>
          <p:nvPr/>
        </p:nvSpPr>
        <p:spPr>
          <a:xfrm>
            <a:off x="4912907" y="5439142"/>
            <a:ext cx="427207" cy="802241"/>
          </a:xfrm>
          <a:custGeom>
            <a:avLst/>
            <a:gdLst/>
            <a:ahLst/>
            <a:cxnLst>
              <a:cxn ang="0">
                <a:pos x="wd2" y="hd2"/>
              </a:cxn>
              <a:cxn ang="5400000">
                <a:pos x="wd2" y="hd2"/>
              </a:cxn>
              <a:cxn ang="10800000">
                <a:pos x="wd2" y="hd2"/>
              </a:cxn>
              <a:cxn ang="16200000">
                <a:pos x="wd2" y="hd2"/>
              </a:cxn>
            </a:cxnLst>
            <a:rect l="0" t="0" r="r" b="b"/>
            <a:pathLst>
              <a:path w="21600" h="21600" extrusionOk="0">
                <a:moveTo>
                  <a:pt x="4039" y="774"/>
                </a:moveTo>
                <a:lnTo>
                  <a:pt x="4039" y="542"/>
                </a:lnTo>
                <a:lnTo>
                  <a:pt x="4390" y="232"/>
                </a:lnTo>
                <a:lnTo>
                  <a:pt x="4390" y="155"/>
                </a:lnTo>
                <a:lnTo>
                  <a:pt x="4741" y="0"/>
                </a:lnTo>
                <a:lnTo>
                  <a:pt x="4917" y="0"/>
                </a:lnTo>
                <a:lnTo>
                  <a:pt x="5093" y="77"/>
                </a:lnTo>
                <a:lnTo>
                  <a:pt x="5268" y="77"/>
                </a:lnTo>
                <a:lnTo>
                  <a:pt x="5444" y="155"/>
                </a:lnTo>
                <a:lnTo>
                  <a:pt x="5620" y="310"/>
                </a:lnTo>
                <a:lnTo>
                  <a:pt x="5971" y="465"/>
                </a:lnTo>
                <a:lnTo>
                  <a:pt x="6322" y="542"/>
                </a:lnTo>
                <a:lnTo>
                  <a:pt x="6498" y="542"/>
                </a:lnTo>
                <a:lnTo>
                  <a:pt x="6673" y="619"/>
                </a:lnTo>
                <a:lnTo>
                  <a:pt x="6849" y="619"/>
                </a:lnTo>
                <a:lnTo>
                  <a:pt x="7200" y="697"/>
                </a:lnTo>
                <a:lnTo>
                  <a:pt x="7727" y="697"/>
                </a:lnTo>
                <a:lnTo>
                  <a:pt x="8429" y="387"/>
                </a:lnTo>
                <a:lnTo>
                  <a:pt x="8780" y="310"/>
                </a:lnTo>
                <a:lnTo>
                  <a:pt x="9132" y="155"/>
                </a:lnTo>
                <a:lnTo>
                  <a:pt x="9307" y="310"/>
                </a:lnTo>
                <a:lnTo>
                  <a:pt x="9834" y="542"/>
                </a:lnTo>
                <a:lnTo>
                  <a:pt x="10010" y="542"/>
                </a:lnTo>
                <a:lnTo>
                  <a:pt x="10010" y="619"/>
                </a:lnTo>
                <a:lnTo>
                  <a:pt x="10361" y="697"/>
                </a:lnTo>
                <a:lnTo>
                  <a:pt x="10712" y="697"/>
                </a:lnTo>
                <a:lnTo>
                  <a:pt x="10888" y="774"/>
                </a:lnTo>
                <a:lnTo>
                  <a:pt x="11063" y="774"/>
                </a:lnTo>
                <a:lnTo>
                  <a:pt x="11063" y="852"/>
                </a:lnTo>
                <a:lnTo>
                  <a:pt x="11239" y="929"/>
                </a:lnTo>
                <a:lnTo>
                  <a:pt x="11239" y="1006"/>
                </a:lnTo>
                <a:lnTo>
                  <a:pt x="11415" y="1006"/>
                </a:lnTo>
                <a:lnTo>
                  <a:pt x="11415" y="1084"/>
                </a:lnTo>
                <a:lnTo>
                  <a:pt x="11766" y="1084"/>
                </a:lnTo>
                <a:lnTo>
                  <a:pt x="11941" y="1161"/>
                </a:lnTo>
                <a:lnTo>
                  <a:pt x="12293" y="1161"/>
                </a:lnTo>
                <a:lnTo>
                  <a:pt x="12995" y="1471"/>
                </a:lnTo>
                <a:lnTo>
                  <a:pt x="12995" y="1548"/>
                </a:lnTo>
                <a:lnTo>
                  <a:pt x="13171" y="1703"/>
                </a:lnTo>
                <a:lnTo>
                  <a:pt x="13171" y="1781"/>
                </a:lnTo>
                <a:lnTo>
                  <a:pt x="13346" y="1858"/>
                </a:lnTo>
                <a:lnTo>
                  <a:pt x="13522" y="1858"/>
                </a:lnTo>
                <a:lnTo>
                  <a:pt x="13698" y="1935"/>
                </a:lnTo>
                <a:lnTo>
                  <a:pt x="15278" y="1935"/>
                </a:lnTo>
                <a:lnTo>
                  <a:pt x="15278" y="2013"/>
                </a:lnTo>
                <a:lnTo>
                  <a:pt x="15629" y="2168"/>
                </a:lnTo>
                <a:lnTo>
                  <a:pt x="15805" y="2168"/>
                </a:lnTo>
                <a:lnTo>
                  <a:pt x="15805" y="2245"/>
                </a:lnTo>
                <a:lnTo>
                  <a:pt x="15980" y="2245"/>
                </a:lnTo>
                <a:lnTo>
                  <a:pt x="15980" y="2477"/>
                </a:lnTo>
                <a:lnTo>
                  <a:pt x="15805" y="2555"/>
                </a:lnTo>
                <a:lnTo>
                  <a:pt x="15805" y="2632"/>
                </a:lnTo>
                <a:lnTo>
                  <a:pt x="15629" y="2865"/>
                </a:lnTo>
                <a:lnTo>
                  <a:pt x="15454" y="3019"/>
                </a:lnTo>
                <a:lnTo>
                  <a:pt x="15454" y="3097"/>
                </a:lnTo>
                <a:lnTo>
                  <a:pt x="15278" y="3097"/>
                </a:lnTo>
                <a:lnTo>
                  <a:pt x="15278" y="3174"/>
                </a:lnTo>
                <a:lnTo>
                  <a:pt x="15102" y="3329"/>
                </a:lnTo>
                <a:lnTo>
                  <a:pt x="15102" y="3639"/>
                </a:lnTo>
                <a:lnTo>
                  <a:pt x="15278" y="3639"/>
                </a:lnTo>
                <a:lnTo>
                  <a:pt x="15278" y="3716"/>
                </a:lnTo>
                <a:lnTo>
                  <a:pt x="15454" y="3716"/>
                </a:lnTo>
                <a:lnTo>
                  <a:pt x="15629" y="3794"/>
                </a:lnTo>
                <a:lnTo>
                  <a:pt x="16156" y="3794"/>
                </a:lnTo>
                <a:lnTo>
                  <a:pt x="16507" y="3871"/>
                </a:lnTo>
                <a:lnTo>
                  <a:pt x="17737" y="3871"/>
                </a:lnTo>
                <a:lnTo>
                  <a:pt x="17912" y="3794"/>
                </a:lnTo>
                <a:lnTo>
                  <a:pt x="18439" y="3794"/>
                </a:lnTo>
                <a:lnTo>
                  <a:pt x="18790" y="3716"/>
                </a:lnTo>
                <a:lnTo>
                  <a:pt x="18966" y="3716"/>
                </a:lnTo>
                <a:lnTo>
                  <a:pt x="18966" y="3639"/>
                </a:lnTo>
                <a:lnTo>
                  <a:pt x="19141" y="3639"/>
                </a:lnTo>
                <a:lnTo>
                  <a:pt x="19141" y="3329"/>
                </a:lnTo>
                <a:lnTo>
                  <a:pt x="19317" y="3329"/>
                </a:lnTo>
                <a:lnTo>
                  <a:pt x="19317" y="3252"/>
                </a:lnTo>
                <a:lnTo>
                  <a:pt x="19668" y="3252"/>
                </a:lnTo>
                <a:lnTo>
                  <a:pt x="20195" y="3019"/>
                </a:lnTo>
                <a:lnTo>
                  <a:pt x="20371" y="2865"/>
                </a:lnTo>
                <a:lnTo>
                  <a:pt x="20546" y="2632"/>
                </a:lnTo>
                <a:lnTo>
                  <a:pt x="20546" y="3019"/>
                </a:lnTo>
                <a:lnTo>
                  <a:pt x="20722" y="3097"/>
                </a:lnTo>
                <a:lnTo>
                  <a:pt x="20722" y="3252"/>
                </a:lnTo>
                <a:lnTo>
                  <a:pt x="21424" y="3252"/>
                </a:lnTo>
                <a:lnTo>
                  <a:pt x="21600" y="3329"/>
                </a:lnTo>
                <a:lnTo>
                  <a:pt x="21600" y="3716"/>
                </a:lnTo>
                <a:lnTo>
                  <a:pt x="20546" y="3716"/>
                </a:lnTo>
                <a:lnTo>
                  <a:pt x="20546" y="3794"/>
                </a:lnTo>
                <a:lnTo>
                  <a:pt x="20371" y="3794"/>
                </a:lnTo>
                <a:lnTo>
                  <a:pt x="20371" y="3871"/>
                </a:lnTo>
                <a:lnTo>
                  <a:pt x="20195" y="3948"/>
                </a:lnTo>
                <a:lnTo>
                  <a:pt x="20020" y="4103"/>
                </a:lnTo>
                <a:lnTo>
                  <a:pt x="19844" y="4181"/>
                </a:lnTo>
                <a:lnTo>
                  <a:pt x="19493" y="4181"/>
                </a:lnTo>
                <a:lnTo>
                  <a:pt x="19493" y="4258"/>
                </a:lnTo>
                <a:lnTo>
                  <a:pt x="19317" y="4258"/>
                </a:lnTo>
                <a:lnTo>
                  <a:pt x="19141" y="4335"/>
                </a:lnTo>
                <a:lnTo>
                  <a:pt x="18966" y="4490"/>
                </a:lnTo>
                <a:lnTo>
                  <a:pt x="18790" y="4568"/>
                </a:lnTo>
                <a:lnTo>
                  <a:pt x="18615" y="4723"/>
                </a:lnTo>
                <a:lnTo>
                  <a:pt x="17737" y="5110"/>
                </a:lnTo>
                <a:lnTo>
                  <a:pt x="17385" y="5419"/>
                </a:lnTo>
                <a:lnTo>
                  <a:pt x="17034" y="5574"/>
                </a:lnTo>
                <a:lnTo>
                  <a:pt x="16683" y="5884"/>
                </a:lnTo>
                <a:lnTo>
                  <a:pt x="16332" y="6116"/>
                </a:lnTo>
                <a:lnTo>
                  <a:pt x="16156" y="6271"/>
                </a:lnTo>
                <a:lnTo>
                  <a:pt x="15980" y="6348"/>
                </a:lnTo>
                <a:lnTo>
                  <a:pt x="15980" y="6426"/>
                </a:lnTo>
                <a:lnTo>
                  <a:pt x="15805" y="6503"/>
                </a:lnTo>
                <a:lnTo>
                  <a:pt x="15805" y="7665"/>
                </a:lnTo>
                <a:lnTo>
                  <a:pt x="15980" y="7897"/>
                </a:lnTo>
                <a:lnTo>
                  <a:pt x="15980" y="8361"/>
                </a:lnTo>
                <a:lnTo>
                  <a:pt x="16156" y="8439"/>
                </a:lnTo>
                <a:lnTo>
                  <a:pt x="16156" y="8516"/>
                </a:lnTo>
                <a:lnTo>
                  <a:pt x="16332" y="8594"/>
                </a:lnTo>
                <a:lnTo>
                  <a:pt x="16507" y="8594"/>
                </a:lnTo>
                <a:lnTo>
                  <a:pt x="16507" y="8516"/>
                </a:lnTo>
                <a:lnTo>
                  <a:pt x="16859" y="8516"/>
                </a:lnTo>
                <a:lnTo>
                  <a:pt x="16683" y="8594"/>
                </a:lnTo>
                <a:lnTo>
                  <a:pt x="16683" y="8748"/>
                </a:lnTo>
                <a:lnTo>
                  <a:pt x="16859" y="8748"/>
                </a:lnTo>
                <a:lnTo>
                  <a:pt x="16859" y="8826"/>
                </a:lnTo>
                <a:lnTo>
                  <a:pt x="17210" y="8826"/>
                </a:lnTo>
                <a:lnTo>
                  <a:pt x="17385" y="8903"/>
                </a:lnTo>
                <a:lnTo>
                  <a:pt x="18088" y="8903"/>
                </a:lnTo>
                <a:lnTo>
                  <a:pt x="18088" y="8981"/>
                </a:lnTo>
                <a:lnTo>
                  <a:pt x="18263" y="9058"/>
                </a:lnTo>
                <a:lnTo>
                  <a:pt x="18263" y="9213"/>
                </a:lnTo>
                <a:lnTo>
                  <a:pt x="18088" y="9368"/>
                </a:lnTo>
                <a:lnTo>
                  <a:pt x="18088" y="9755"/>
                </a:lnTo>
                <a:lnTo>
                  <a:pt x="18263" y="9755"/>
                </a:lnTo>
                <a:lnTo>
                  <a:pt x="18439" y="9832"/>
                </a:lnTo>
                <a:lnTo>
                  <a:pt x="18790" y="9832"/>
                </a:lnTo>
                <a:lnTo>
                  <a:pt x="18790" y="9910"/>
                </a:lnTo>
                <a:lnTo>
                  <a:pt x="18966" y="9910"/>
                </a:lnTo>
                <a:lnTo>
                  <a:pt x="18966" y="10374"/>
                </a:lnTo>
                <a:lnTo>
                  <a:pt x="18790" y="10452"/>
                </a:lnTo>
                <a:lnTo>
                  <a:pt x="18790" y="10529"/>
                </a:lnTo>
                <a:lnTo>
                  <a:pt x="18615" y="10606"/>
                </a:lnTo>
                <a:lnTo>
                  <a:pt x="18615" y="10684"/>
                </a:lnTo>
                <a:lnTo>
                  <a:pt x="18439" y="10761"/>
                </a:lnTo>
                <a:lnTo>
                  <a:pt x="18263" y="10761"/>
                </a:lnTo>
                <a:lnTo>
                  <a:pt x="18088" y="10839"/>
                </a:lnTo>
                <a:lnTo>
                  <a:pt x="17034" y="10839"/>
                </a:lnTo>
                <a:lnTo>
                  <a:pt x="16683" y="10994"/>
                </a:lnTo>
                <a:lnTo>
                  <a:pt x="16683" y="11226"/>
                </a:lnTo>
                <a:lnTo>
                  <a:pt x="16507" y="11226"/>
                </a:lnTo>
                <a:lnTo>
                  <a:pt x="16507" y="11303"/>
                </a:lnTo>
                <a:lnTo>
                  <a:pt x="15805" y="11303"/>
                </a:lnTo>
                <a:lnTo>
                  <a:pt x="14576" y="11458"/>
                </a:lnTo>
                <a:lnTo>
                  <a:pt x="13873" y="11458"/>
                </a:lnTo>
                <a:lnTo>
                  <a:pt x="13346" y="11535"/>
                </a:lnTo>
                <a:lnTo>
                  <a:pt x="12820" y="11535"/>
                </a:lnTo>
                <a:lnTo>
                  <a:pt x="12644" y="11613"/>
                </a:lnTo>
                <a:lnTo>
                  <a:pt x="12468" y="11613"/>
                </a:lnTo>
                <a:lnTo>
                  <a:pt x="12468" y="11690"/>
                </a:lnTo>
                <a:lnTo>
                  <a:pt x="12293" y="11690"/>
                </a:lnTo>
                <a:lnTo>
                  <a:pt x="12293" y="12077"/>
                </a:lnTo>
                <a:lnTo>
                  <a:pt x="12468" y="12232"/>
                </a:lnTo>
                <a:lnTo>
                  <a:pt x="12468" y="12387"/>
                </a:lnTo>
                <a:lnTo>
                  <a:pt x="12644" y="12542"/>
                </a:lnTo>
                <a:lnTo>
                  <a:pt x="12644" y="13084"/>
                </a:lnTo>
                <a:lnTo>
                  <a:pt x="12293" y="13239"/>
                </a:lnTo>
                <a:lnTo>
                  <a:pt x="11941" y="13239"/>
                </a:lnTo>
                <a:lnTo>
                  <a:pt x="11766" y="13316"/>
                </a:lnTo>
                <a:lnTo>
                  <a:pt x="11063" y="13316"/>
                </a:lnTo>
                <a:lnTo>
                  <a:pt x="10888" y="13239"/>
                </a:lnTo>
                <a:lnTo>
                  <a:pt x="10712" y="13239"/>
                </a:lnTo>
                <a:lnTo>
                  <a:pt x="10537" y="13161"/>
                </a:lnTo>
                <a:lnTo>
                  <a:pt x="10185" y="13084"/>
                </a:lnTo>
                <a:lnTo>
                  <a:pt x="10010" y="12929"/>
                </a:lnTo>
                <a:lnTo>
                  <a:pt x="9834" y="12929"/>
                </a:lnTo>
                <a:lnTo>
                  <a:pt x="9659" y="12852"/>
                </a:lnTo>
                <a:lnTo>
                  <a:pt x="9132" y="12852"/>
                </a:lnTo>
                <a:lnTo>
                  <a:pt x="9132" y="13006"/>
                </a:lnTo>
                <a:lnTo>
                  <a:pt x="8956" y="13006"/>
                </a:lnTo>
                <a:lnTo>
                  <a:pt x="8956" y="13471"/>
                </a:lnTo>
                <a:lnTo>
                  <a:pt x="9307" y="13626"/>
                </a:lnTo>
                <a:lnTo>
                  <a:pt x="9483" y="13626"/>
                </a:lnTo>
                <a:lnTo>
                  <a:pt x="9834" y="13703"/>
                </a:lnTo>
                <a:lnTo>
                  <a:pt x="10010" y="13781"/>
                </a:lnTo>
                <a:lnTo>
                  <a:pt x="10010" y="13858"/>
                </a:lnTo>
                <a:lnTo>
                  <a:pt x="10185" y="13935"/>
                </a:lnTo>
                <a:lnTo>
                  <a:pt x="10361" y="14168"/>
                </a:lnTo>
                <a:lnTo>
                  <a:pt x="10361" y="14245"/>
                </a:lnTo>
                <a:lnTo>
                  <a:pt x="10537" y="14400"/>
                </a:lnTo>
                <a:lnTo>
                  <a:pt x="10537" y="14710"/>
                </a:lnTo>
                <a:lnTo>
                  <a:pt x="10361" y="14710"/>
                </a:lnTo>
                <a:lnTo>
                  <a:pt x="10361" y="14787"/>
                </a:lnTo>
                <a:lnTo>
                  <a:pt x="10185" y="14865"/>
                </a:lnTo>
                <a:lnTo>
                  <a:pt x="10010" y="14865"/>
                </a:lnTo>
                <a:lnTo>
                  <a:pt x="9834" y="15019"/>
                </a:lnTo>
                <a:lnTo>
                  <a:pt x="9483" y="15174"/>
                </a:lnTo>
                <a:lnTo>
                  <a:pt x="9483" y="15329"/>
                </a:lnTo>
                <a:lnTo>
                  <a:pt x="9307" y="15561"/>
                </a:lnTo>
                <a:lnTo>
                  <a:pt x="9307" y="15794"/>
                </a:lnTo>
                <a:lnTo>
                  <a:pt x="9132" y="15871"/>
                </a:lnTo>
                <a:lnTo>
                  <a:pt x="9132" y="15948"/>
                </a:lnTo>
                <a:lnTo>
                  <a:pt x="8956" y="15948"/>
                </a:lnTo>
                <a:lnTo>
                  <a:pt x="8605" y="16026"/>
                </a:lnTo>
                <a:lnTo>
                  <a:pt x="8254" y="16026"/>
                </a:lnTo>
                <a:lnTo>
                  <a:pt x="8254" y="16258"/>
                </a:lnTo>
                <a:lnTo>
                  <a:pt x="8078" y="16335"/>
                </a:lnTo>
                <a:lnTo>
                  <a:pt x="8078" y="16413"/>
                </a:lnTo>
                <a:lnTo>
                  <a:pt x="7376" y="16413"/>
                </a:lnTo>
                <a:lnTo>
                  <a:pt x="7376" y="16490"/>
                </a:lnTo>
                <a:lnTo>
                  <a:pt x="7200" y="16490"/>
                </a:lnTo>
                <a:lnTo>
                  <a:pt x="7200" y="16568"/>
                </a:lnTo>
                <a:lnTo>
                  <a:pt x="7024" y="16645"/>
                </a:lnTo>
                <a:lnTo>
                  <a:pt x="7024" y="16877"/>
                </a:lnTo>
                <a:lnTo>
                  <a:pt x="6849" y="16955"/>
                </a:lnTo>
                <a:lnTo>
                  <a:pt x="6849" y="17110"/>
                </a:lnTo>
                <a:lnTo>
                  <a:pt x="7024" y="17187"/>
                </a:lnTo>
                <a:lnTo>
                  <a:pt x="7024" y="17265"/>
                </a:lnTo>
                <a:lnTo>
                  <a:pt x="7200" y="17342"/>
                </a:lnTo>
                <a:lnTo>
                  <a:pt x="7376" y="17342"/>
                </a:lnTo>
                <a:lnTo>
                  <a:pt x="7551" y="17419"/>
                </a:lnTo>
                <a:lnTo>
                  <a:pt x="7727" y="17419"/>
                </a:lnTo>
                <a:lnTo>
                  <a:pt x="7902" y="17497"/>
                </a:lnTo>
                <a:lnTo>
                  <a:pt x="8605" y="17497"/>
                </a:lnTo>
                <a:lnTo>
                  <a:pt x="8605" y="17574"/>
                </a:lnTo>
                <a:lnTo>
                  <a:pt x="8956" y="17574"/>
                </a:lnTo>
                <a:lnTo>
                  <a:pt x="8956" y="17806"/>
                </a:lnTo>
                <a:lnTo>
                  <a:pt x="9132" y="17806"/>
                </a:lnTo>
                <a:lnTo>
                  <a:pt x="9132" y="18271"/>
                </a:lnTo>
                <a:lnTo>
                  <a:pt x="8605" y="18503"/>
                </a:lnTo>
                <a:lnTo>
                  <a:pt x="8429" y="18503"/>
                </a:lnTo>
                <a:lnTo>
                  <a:pt x="8429" y="18581"/>
                </a:lnTo>
                <a:lnTo>
                  <a:pt x="8254" y="18581"/>
                </a:lnTo>
                <a:lnTo>
                  <a:pt x="8078" y="18658"/>
                </a:lnTo>
                <a:lnTo>
                  <a:pt x="8078" y="18735"/>
                </a:lnTo>
                <a:lnTo>
                  <a:pt x="7902" y="18890"/>
                </a:lnTo>
                <a:lnTo>
                  <a:pt x="7727" y="18968"/>
                </a:lnTo>
                <a:lnTo>
                  <a:pt x="7727" y="19123"/>
                </a:lnTo>
                <a:lnTo>
                  <a:pt x="7902" y="19277"/>
                </a:lnTo>
                <a:lnTo>
                  <a:pt x="7902" y="19897"/>
                </a:lnTo>
                <a:lnTo>
                  <a:pt x="7376" y="19897"/>
                </a:lnTo>
                <a:lnTo>
                  <a:pt x="7200" y="19974"/>
                </a:lnTo>
                <a:lnTo>
                  <a:pt x="6673" y="19974"/>
                </a:lnTo>
                <a:lnTo>
                  <a:pt x="6322" y="20129"/>
                </a:lnTo>
                <a:lnTo>
                  <a:pt x="6322" y="20206"/>
                </a:lnTo>
                <a:lnTo>
                  <a:pt x="6146" y="20206"/>
                </a:lnTo>
                <a:lnTo>
                  <a:pt x="6146" y="20439"/>
                </a:lnTo>
                <a:lnTo>
                  <a:pt x="6322" y="20594"/>
                </a:lnTo>
                <a:lnTo>
                  <a:pt x="6322" y="21135"/>
                </a:lnTo>
                <a:lnTo>
                  <a:pt x="6146" y="21445"/>
                </a:lnTo>
                <a:lnTo>
                  <a:pt x="5620" y="21445"/>
                </a:lnTo>
                <a:lnTo>
                  <a:pt x="4566" y="21600"/>
                </a:lnTo>
                <a:lnTo>
                  <a:pt x="2634" y="21600"/>
                </a:lnTo>
                <a:lnTo>
                  <a:pt x="2634" y="21523"/>
                </a:lnTo>
                <a:lnTo>
                  <a:pt x="2283" y="21523"/>
                </a:lnTo>
                <a:lnTo>
                  <a:pt x="2283" y="21445"/>
                </a:lnTo>
                <a:lnTo>
                  <a:pt x="2107" y="21368"/>
                </a:lnTo>
                <a:lnTo>
                  <a:pt x="2107" y="20671"/>
                </a:lnTo>
                <a:lnTo>
                  <a:pt x="1932" y="20671"/>
                </a:lnTo>
                <a:lnTo>
                  <a:pt x="1756" y="20594"/>
                </a:lnTo>
                <a:lnTo>
                  <a:pt x="1405" y="20594"/>
                </a:lnTo>
                <a:lnTo>
                  <a:pt x="1405" y="20516"/>
                </a:lnTo>
                <a:lnTo>
                  <a:pt x="1229" y="20516"/>
                </a:lnTo>
                <a:lnTo>
                  <a:pt x="1054" y="20439"/>
                </a:lnTo>
                <a:lnTo>
                  <a:pt x="878" y="20439"/>
                </a:lnTo>
                <a:lnTo>
                  <a:pt x="878" y="20361"/>
                </a:lnTo>
                <a:lnTo>
                  <a:pt x="702" y="20284"/>
                </a:lnTo>
                <a:lnTo>
                  <a:pt x="702" y="20129"/>
                </a:lnTo>
                <a:lnTo>
                  <a:pt x="527" y="20052"/>
                </a:lnTo>
                <a:lnTo>
                  <a:pt x="527" y="19665"/>
                </a:lnTo>
                <a:lnTo>
                  <a:pt x="351" y="19587"/>
                </a:lnTo>
                <a:lnTo>
                  <a:pt x="351" y="19200"/>
                </a:lnTo>
                <a:lnTo>
                  <a:pt x="527" y="19045"/>
                </a:lnTo>
                <a:lnTo>
                  <a:pt x="527" y="18890"/>
                </a:lnTo>
                <a:lnTo>
                  <a:pt x="702" y="18735"/>
                </a:lnTo>
                <a:lnTo>
                  <a:pt x="702" y="18658"/>
                </a:lnTo>
                <a:lnTo>
                  <a:pt x="1229" y="18658"/>
                </a:lnTo>
                <a:lnTo>
                  <a:pt x="1405" y="18581"/>
                </a:lnTo>
                <a:lnTo>
                  <a:pt x="1580" y="18581"/>
                </a:lnTo>
                <a:lnTo>
                  <a:pt x="1580" y="18116"/>
                </a:lnTo>
                <a:lnTo>
                  <a:pt x="1756" y="17884"/>
                </a:lnTo>
                <a:lnTo>
                  <a:pt x="1756" y="15716"/>
                </a:lnTo>
                <a:lnTo>
                  <a:pt x="1580" y="15639"/>
                </a:lnTo>
                <a:lnTo>
                  <a:pt x="1405" y="15406"/>
                </a:lnTo>
                <a:lnTo>
                  <a:pt x="1229" y="15252"/>
                </a:lnTo>
                <a:lnTo>
                  <a:pt x="1229" y="15097"/>
                </a:lnTo>
                <a:lnTo>
                  <a:pt x="1054" y="15019"/>
                </a:lnTo>
                <a:lnTo>
                  <a:pt x="1054" y="13626"/>
                </a:lnTo>
                <a:lnTo>
                  <a:pt x="878" y="13394"/>
                </a:lnTo>
                <a:lnTo>
                  <a:pt x="878" y="13239"/>
                </a:lnTo>
                <a:lnTo>
                  <a:pt x="702" y="13161"/>
                </a:lnTo>
                <a:lnTo>
                  <a:pt x="702" y="13006"/>
                </a:lnTo>
                <a:lnTo>
                  <a:pt x="351" y="12697"/>
                </a:lnTo>
                <a:lnTo>
                  <a:pt x="176" y="12697"/>
                </a:lnTo>
                <a:lnTo>
                  <a:pt x="176" y="12387"/>
                </a:lnTo>
                <a:lnTo>
                  <a:pt x="351" y="12232"/>
                </a:lnTo>
                <a:lnTo>
                  <a:pt x="351" y="12077"/>
                </a:lnTo>
                <a:lnTo>
                  <a:pt x="878" y="11845"/>
                </a:lnTo>
                <a:lnTo>
                  <a:pt x="1054" y="11845"/>
                </a:lnTo>
                <a:lnTo>
                  <a:pt x="1054" y="11768"/>
                </a:lnTo>
                <a:lnTo>
                  <a:pt x="1229" y="11690"/>
                </a:lnTo>
                <a:lnTo>
                  <a:pt x="1229" y="11381"/>
                </a:lnTo>
                <a:lnTo>
                  <a:pt x="1054" y="11381"/>
                </a:lnTo>
                <a:lnTo>
                  <a:pt x="1054" y="11226"/>
                </a:lnTo>
                <a:lnTo>
                  <a:pt x="878" y="11148"/>
                </a:lnTo>
                <a:lnTo>
                  <a:pt x="702" y="10994"/>
                </a:lnTo>
                <a:lnTo>
                  <a:pt x="176" y="10761"/>
                </a:lnTo>
                <a:lnTo>
                  <a:pt x="176" y="10606"/>
                </a:lnTo>
                <a:lnTo>
                  <a:pt x="0" y="10529"/>
                </a:lnTo>
                <a:lnTo>
                  <a:pt x="0" y="10452"/>
                </a:lnTo>
                <a:lnTo>
                  <a:pt x="176" y="10374"/>
                </a:lnTo>
                <a:lnTo>
                  <a:pt x="176" y="10297"/>
                </a:lnTo>
                <a:lnTo>
                  <a:pt x="527" y="10142"/>
                </a:lnTo>
                <a:lnTo>
                  <a:pt x="702" y="9987"/>
                </a:lnTo>
                <a:lnTo>
                  <a:pt x="1405" y="9677"/>
                </a:lnTo>
                <a:lnTo>
                  <a:pt x="1405" y="9523"/>
                </a:lnTo>
                <a:lnTo>
                  <a:pt x="1580" y="9445"/>
                </a:lnTo>
                <a:lnTo>
                  <a:pt x="1580" y="9368"/>
                </a:lnTo>
                <a:lnTo>
                  <a:pt x="1405" y="9368"/>
                </a:lnTo>
                <a:lnTo>
                  <a:pt x="1405" y="9290"/>
                </a:lnTo>
                <a:lnTo>
                  <a:pt x="1229" y="9290"/>
                </a:lnTo>
                <a:lnTo>
                  <a:pt x="1054" y="9213"/>
                </a:lnTo>
                <a:lnTo>
                  <a:pt x="1054" y="9135"/>
                </a:lnTo>
                <a:lnTo>
                  <a:pt x="878" y="9058"/>
                </a:lnTo>
                <a:lnTo>
                  <a:pt x="878" y="8361"/>
                </a:lnTo>
                <a:lnTo>
                  <a:pt x="1054" y="8284"/>
                </a:lnTo>
                <a:lnTo>
                  <a:pt x="1580" y="8284"/>
                </a:lnTo>
                <a:lnTo>
                  <a:pt x="1580" y="8206"/>
                </a:lnTo>
                <a:lnTo>
                  <a:pt x="1756" y="8206"/>
                </a:lnTo>
                <a:lnTo>
                  <a:pt x="1756" y="8052"/>
                </a:lnTo>
                <a:lnTo>
                  <a:pt x="1932" y="7974"/>
                </a:lnTo>
                <a:lnTo>
                  <a:pt x="1756" y="7897"/>
                </a:lnTo>
                <a:lnTo>
                  <a:pt x="1756" y="7587"/>
                </a:lnTo>
                <a:lnTo>
                  <a:pt x="1580" y="7587"/>
                </a:lnTo>
                <a:lnTo>
                  <a:pt x="1580" y="7510"/>
                </a:lnTo>
                <a:lnTo>
                  <a:pt x="1054" y="7510"/>
                </a:lnTo>
                <a:lnTo>
                  <a:pt x="1054" y="7432"/>
                </a:lnTo>
                <a:lnTo>
                  <a:pt x="878" y="7432"/>
                </a:lnTo>
                <a:lnTo>
                  <a:pt x="878" y="7277"/>
                </a:lnTo>
                <a:lnTo>
                  <a:pt x="702" y="7123"/>
                </a:lnTo>
                <a:lnTo>
                  <a:pt x="702" y="6735"/>
                </a:lnTo>
                <a:lnTo>
                  <a:pt x="878" y="6581"/>
                </a:lnTo>
                <a:lnTo>
                  <a:pt x="878" y="6426"/>
                </a:lnTo>
                <a:lnTo>
                  <a:pt x="1054" y="6426"/>
                </a:lnTo>
                <a:lnTo>
                  <a:pt x="1229" y="6348"/>
                </a:lnTo>
                <a:lnTo>
                  <a:pt x="1405" y="6348"/>
                </a:lnTo>
                <a:lnTo>
                  <a:pt x="1405" y="6271"/>
                </a:lnTo>
                <a:lnTo>
                  <a:pt x="1580" y="6194"/>
                </a:lnTo>
                <a:lnTo>
                  <a:pt x="1580" y="6116"/>
                </a:lnTo>
                <a:lnTo>
                  <a:pt x="1405" y="6039"/>
                </a:lnTo>
                <a:lnTo>
                  <a:pt x="1405" y="5729"/>
                </a:lnTo>
                <a:lnTo>
                  <a:pt x="1229" y="5574"/>
                </a:lnTo>
                <a:lnTo>
                  <a:pt x="1229" y="5342"/>
                </a:lnTo>
                <a:lnTo>
                  <a:pt x="1054" y="5187"/>
                </a:lnTo>
                <a:lnTo>
                  <a:pt x="1054" y="4800"/>
                </a:lnTo>
                <a:lnTo>
                  <a:pt x="1229" y="4723"/>
                </a:lnTo>
                <a:lnTo>
                  <a:pt x="1229" y="4645"/>
                </a:lnTo>
                <a:lnTo>
                  <a:pt x="1580" y="4490"/>
                </a:lnTo>
                <a:lnTo>
                  <a:pt x="1580" y="3948"/>
                </a:lnTo>
                <a:lnTo>
                  <a:pt x="1756" y="3948"/>
                </a:lnTo>
                <a:lnTo>
                  <a:pt x="1756" y="3871"/>
                </a:lnTo>
                <a:lnTo>
                  <a:pt x="1932" y="3871"/>
                </a:lnTo>
                <a:lnTo>
                  <a:pt x="2283" y="3716"/>
                </a:lnTo>
                <a:lnTo>
                  <a:pt x="2459" y="3716"/>
                </a:lnTo>
                <a:lnTo>
                  <a:pt x="2459" y="3639"/>
                </a:lnTo>
                <a:lnTo>
                  <a:pt x="2634" y="3639"/>
                </a:lnTo>
                <a:lnTo>
                  <a:pt x="2634" y="3484"/>
                </a:lnTo>
                <a:lnTo>
                  <a:pt x="2810" y="3406"/>
                </a:lnTo>
                <a:lnTo>
                  <a:pt x="2810" y="3329"/>
                </a:lnTo>
                <a:lnTo>
                  <a:pt x="2985" y="3252"/>
                </a:lnTo>
                <a:lnTo>
                  <a:pt x="2985" y="3097"/>
                </a:lnTo>
                <a:lnTo>
                  <a:pt x="2810" y="3019"/>
                </a:lnTo>
                <a:lnTo>
                  <a:pt x="2634" y="3019"/>
                </a:lnTo>
                <a:lnTo>
                  <a:pt x="2634" y="2942"/>
                </a:lnTo>
                <a:lnTo>
                  <a:pt x="2459" y="2865"/>
                </a:lnTo>
                <a:lnTo>
                  <a:pt x="2283" y="2865"/>
                </a:lnTo>
                <a:lnTo>
                  <a:pt x="2283" y="2710"/>
                </a:lnTo>
                <a:lnTo>
                  <a:pt x="2459" y="2632"/>
                </a:lnTo>
                <a:lnTo>
                  <a:pt x="2459" y="2555"/>
                </a:lnTo>
                <a:lnTo>
                  <a:pt x="2634" y="2555"/>
                </a:lnTo>
                <a:lnTo>
                  <a:pt x="2810" y="2400"/>
                </a:lnTo>
                <a:lnTo>
                  <a:pt x="2985" y="2400"/>
                </a:lnTo>
                <a:lnTo>
                  <a:pt x="2985" y="1548"/>
                </a:lnTo>
                <a:lnTo>
                  <a:pt x="3688" y="1548"/>
                </a:lnTo>
                <a:lnTo>
                  <a:pt x="3863" y="1471"/>
                </a:lnTo>
                <a:lnTo>
                  <a:pt x="3863" y="1394"/>
                </a:lnTo>
                <a:lnTo>
                  <a:pt x="4039" y="1316"/>
                </a:lnTo>
                <a:lnTo>
                  <a:pt x="4039" y="774"/>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grpSp>
        <p:nvGrpSpPr>
          <p:cNvPr id="994" name="Gruppieren 1"/>
          <p:cNvGrpSpPr/>
          <p:nvPr/>
        </p:nvGrpSpPr>
        <p:grpSpPr>
          <a:xfrm>
            <a:off x="4857334" y="5332753"/>
            <a:ext cx="284806" cy="1003519"/>
            <a:chOff x="0" y="0"/>
            <a:chExt cx="284804" cy="1003518"/>
          </a:xfrm>
        </p:grpSpPr>
        <p:sp>
          <p:nvSpPr>
            <p:cNvPr id="991" name="Freeform 494"/>
            <p:cNvSpPr/>
            <p:nvPr/>
          </p:nvSpPr>
          <p:spPr>
            <a:xfrm>
              <a:off x="0" y="-1"/>
              <a:ext cx="184082" cy="974765"/>
            </a:xfrm>
            <a:custGeom>
              <a:avLst/>
              <a:gdLst/>
              <a:ahLst/>
              <a:cxnLst>
                <a:cxn ang="0">
                  <a:pos x="wd2" y="hd2"/>
                </a:cxn>
                <a:cxn ang="5400000">
                  <a:pos x="wd2" y="hd2"/>
                </a:cxn>
                <a:cxn ang="10800000">
                  <a:pos x="wd2" y="hd2"/>
                </a:cxn>
                <a:cxn ang="16200000">
                  <a:pos x="wd2" y="hd2"/>
                </a:cxn>
              </a:cxnLst>
              <a:rect l="0" t="0" r="r" b="b"/>
              <a:pathLst>
                <a:path w="21600" h="21600" extrusionOk="0">
                  <a:moveTo>
                    <a:pt x="20785" y="19943"/>
                  </a:moveTo>
                  <a:lnTo>
                    <a:pt x="18340" y="20071"/>
                  </a:lnTo>
                  <a:lnTo>
                    <a:pt x="16302" y="20071"/>
                  </a:lnTo>
                  <a:lnTo>
                    <a:pt x="15487" y="20135"/>
                  </a:lnTo>
                  <a:lnTo>
                    <a:pt x="13449" y="20135"/>
                  </a:lnTo>
                  <a:lnTo>
                    <a:pt x="12634" y="20071"/>
                  </a:lnTo>
                  <a:lnTo>
                    <a:pt x="11819" y="20071"/>
                  </a:lnTo>
                  <a:lnTo>
                    <a:pt x="11819" y="20007"/>
                  </a:lnTo>
                  <a:lnTo>
                    <a:pt x="11411" y="19943"/>
                  </a:lnTo>
                  <a:lnTo>
                    <a:pt x="11411" y="19370"/>
                  </a:lnTo>
                  <a:lnTo>
                    <a:pt x="11004" y="19370"/>
                  </a:lnTo>
                  <a:lnTo>
                    <a:pt x="11004" y="19306"/>
                  </a:lnTo>
                  <a:lnTo>
                    <a:pt x="10189" y="19306"/>
                  </a:lnTo>
                  <a:lnTo>
                    <a:pt x="9781" y="19242"/>
                  </a:lnTo>
                  <a:lnTo>
                    <a:pt x="9374" y="19242"/>
                  </a:lnTo>
                  <a:lnTo>
                    <a:pt x="8966" y="19179"/>
                  </a:lnTo>
                  <a:lnTo>
                    <a:pt x="8558" y="19179"/>
                  </a:lnTo>
                  <a:lnTo>
                    <a:pt x="8558" y="19115"/>
                  </a:lnTo>
                  <a:lnTo>
                    <a:pt x="8151" y="18988"/>
                  </a:lnTo>
                  <a:lnTo>
                    <a:pt x="7743" y="18924"/>
                  </a:lnTo>
                  <a:lnTo>
                    <a:pt x="7743" y="18733"/>
                  </a:lnTo>
                  <a:lnTo>
                    <a:pt x="7336" y="18669"/>
                  </a:lnTo>
                  <a:lnTo>
                    <a:pt x="7336" y="17968"/>
                  </a:lnTo>
                  <a:lnTo>
                    <a:pt x="7743" y="17841"/>
                  </a:lnTo>
                  <a:lnTo>
                    <a:pt x="7743" y="17777"/>
                  </a:lnTo>
                  <a:lnTo>
                    <a:pt x="8151" y="17713"/>
                  </a:lnTo>
                  <a:lnTo>
                    <a:pt x="8966" y="17713"/>
                  </a:lnTo>
                  <a:lnTo>
                    <a:pt x="9374" y="17650"/>
                  </a:lnTo>
                  <a:lnTo>
                    <a:pt x="9781" y="17650"/>
                  </a:lnTo>
                  <a:lnTo>
                    <a:pt x="9781" y="17586"/>
                  </a:lnTo>
                  <a:lnTo>
                    <a:pt x="10189" y="17522"/>
                  </a:lnTo>
                  <a:lnTo>
                    <a:pt x="10189" y="17012"/>
                  </a:lnTo>
                  <a:lnTo>
                    <a:pt x="10596" y="16821"/>
                  </a:lnTo>
                  <a:lnTo>
                    <a:pt x="10596" y="15419"/>
                  </a:lnTo>
                  <a:lnTo>
                    <a:pt x="10189" y="15292"/>
                  </a:lnTo>
                  <a:lnTo>
                    <a:pt x="10189" y="15165"/>
                  </a:lnTo>
                  <a:lnTo>
                    <a:pt x="9374" y="14910"/>
                  </a:lnTo>
                  <a:lnTo>
                    <a:pt x="8966" y="14846"/>
                  </a:lnTo>
                  <a:lnTo>
                    <a:pt x="8966" y="13827"/>
                  </a:lnTo>
                  <a:lnTo>
                    <a:pt x="8558" y="13572"/>
                  </a:lnTo>
                  <a:lnTo>
                    <a:pt x="8558" y="13317"/>
                  </a:lnTo>
                  <a:lnTo>
                    <a:pt x="8151" y="13253"/>
                  </a:lnTo>
                  <a:lnTo>
                    <a:pt x="8151" y="13126"/>
                  </a:lnTo>
                  <a:lnTo>
                    <a:pt x="7743" y="13062"/>
                  </a:lnTo>
                  <a:lnTo>
                    <a:pt x="6928" y="12807"/>
                  </a:lnTo>
                  <a:lnTo>
                    <a:pt x="6928" y="12361"/>
                  </a:lnTo>
                  <a:lnTo>
                    <a:pt x="7336" y="12361"/>
                  </a:lnTo>
                  <a:lnTo>
                    <a:pt x="7336" y="12297"/>
                  </a:lnTo>
                  <a:lnTo>
                    <a:pt x="7743" y="12234"/>
                  </a:lnTo>
                  <a:lnTo>
                    <a:pt x="8151" y="12106"/>
                  </a:lnTo>
                  <a:lnTo>
                    <a:pt x="8966" y="11979"/>
                  </a:lnTo>
                  <a:lnTo>
                    <a:pt x="9374" y="11979"/>
                  </a:lnTo>
                  <a:lnTo>
                    <a:pt x="9374" y="11788"/>
                  </a:lnTo>
                  <a:lnTo>
                    <a:pt x="8966" y="11724"/>
                  </a:lnTo>
                  <a:lnTo>
                    <a:pt x="8966" y="11660"/>
                  </a:lnTo>
                  <a:lnTo>
                    <a:pt x="8558" y="11596"/>
                  </a:lnTo>
                  <a:lnTo>
                    <a:pt x="8558" y="11533"/>
                  </a:lnTo>
                  <a:lnTo>
                    <a:pt x="7743" y="11405"/>
                  </a:lnTo>
                  <a:lnTo>
                    <a:pt x="7336" y="11278"/>
                  </a:lnTo>
                  <a:lnTo>
                    <a:pt x="7336" y="11214"/>
                  </a:lnTo>
                  <a:lnTo>
                    <a:pt x="6928" y="11150"/>
                  </a:lnTo>
                  <a:lnTo>
                    <a:pt x="6928" y="11087"/>
                  </a:lnTo>
                  <a:lnTo>
                    <a:pt x="6521" y="11087"/>
                  </a:lnTo>
                  <a:lnTo>
                    <a:pt x="6521" y="10832"/>
                  </a:lnTo>
                  <a:lnTo>
                    <a:pt x="6928" y="10832"/>
                  </a:lnTo>
                  <a:lnTo>
                    <a:pt x="6928" y="10768"/>
                  </a:lnTo>
                  <a:lnTo>
                    <a:pt x="8558" y="10513"/>
                  </a:lnTo>
                  <a:lnTo>
                    <a:pt x="8558" y="10450"/>
                  </a:lnTo>
                  <a:lnTo>
                    <a:pt x="8966" y="10386"/>
                  </a:lnTo>
                  <a:lnTo>
                    <a:pt x="9374" y="10258"/>
                  </a:lnTo>
                  <a:lnTo>
                    <a:pt x="9781" y="10258"/>
                  </a:lnTo>
                  <a:lnTo>
                    <a:pt x="9781" y="10004"/>
                  </a:lnTo>
                  <a:lnTo>
                    <a:pt x="9374" y="10004"/>
                  </a:lnTo>
                  <a:lnTo>
                    <a:pt x="8966" y="9940"/>
                  </a:lnTo>
                  <a:lnTo>
                    <a:pt x="8966" y="9876"/>
                  </a:lnTo>
                  <a:lnTo>
                    <a:pt x="8558" y="9876"/>
                  </a:lnTo>
                  <a:lnTo>
                    <a:pt x="8558" y="9685"/>
                  </a:lnTo>
                  <a:lnTo>
                    <a:pt x="8151" y="9621"/>
                  </a:lnTo>
                  <a:lnTo>
                    <a:pt x="8151" y="9430"/>
                  </a:lnTo>
                  <a:lnTo>
                    <a:pt x="8558" y="9303"/>
                  </a:lnTo>
                  <a:lnTo>
                    <a:pt x="8558" y="9175"/>
                  </a:lnTo>
                  <a:lnTo>
                    <a:pt x="8966" y="9175"/>
                  </a:lnTo>
                  <a:lnTo>
                    <a:pt x="9374" y="9112"/>
                  </a:lnTo>
                  <a:lnTo>
                    <a:pt x="10596" y="9112"/>
                  </a:lnTo>
                  <a:lnTo>
                    <a:pt x="10596" y="8665"/>
                  </a:lnTo>
                  <a:lnTo>
                    <a:pt x="10189" y="8602"/>
                  </a:lnTo>
                  <a:lnTo>
                    <a:pt x="10189" y="8538"/>
                  </a:lnTo>
                  <a:lnTo>
                    <a:pt x="9374" y="8538"/>
                  </a:lnTo>
                  <a:lnTo>
                    <a:pt x="8966" y="8474"/>
                  </a:lnTo>
                  <a:lnTo>
                    <a:pt x="8558" y="8474"/>
                  </a:lnTo>
                  <a:lnTo>
                    <a:pt x="8558" y="8347"/>
                  </a:lnTo>
                  <a:lnTo>
                    <a:pt x="8151" y="8283"/>
                  </a:lnTo>
                  <a:lnTo>
                    <a:pt x="8151" y="7773"/>
                  </a:lnTo>
                  <a:lnTo>
                    <a:pt x="8558" y="7710"/>
                  </a:lnTo>
                  <a:lnTo>
                    <a:pt x="8558" y="7646"/>
                  </a:lnTo>
                  <a:lnTo>
                    <a:pt x="8966" y="7582"/>
                  </a:lnTo>
                  <a:lnTo>
                    <a:pt x="9781" y="7582"/>
                  </a:lnTo>
                  <a:lnTo>
                    <a:pt x="9781" y="7136"/>
                  </a:lnTo>
                  <a:lnTo>
                    <a:pt x="9374" y="7073"/>
                  </a:lnTo>
                  <a:lnTo>
                    <a:pt x="9374" y="6945"/>
                  </a:lnTo>
                  <a:lnTo>
                    <a:pt x="8966" y="6754"/>
                  </a:lnTo>
                  <a:lnTo>
                    <a:pt x="8966" y="6244"/>
                  </a:lnTo>
                  <a:lnTo>
                    <a:pt x="9781" y="6117"/>
                  </a:lnTo>
                  <a:lnTo>
                    <a:pt x="9781" y="6053"/>
                  </a:lnTo>
                  <a:lnTo>
                    <a:pt x="10189" y="5989"/>
                  </a:lnTo>
                  <a:lnTo>
                    <a:pt x="10189" y="5607"/>
                  </a:lnTo>
                  <a:lnTo>
                    <a:pt x="10596" y="5543"/>
                  </a:lnTo>
                  <a:lnTo>
                    <a:pt x="11411" y="5480"/>
                  </a:lnTo>
                  <a:lnTo>
                    <a:pt x="12634" y="5288"/>
                  </a:lnTo>
                  <a:lnTo>
                    <a:pt x="12634" y="5225"/>
                  </a:lnTo>
                  <a:lnTo>
                    <a:pt x="13042" y="5161"/>
                  </a:lnTo>
                  <a:lnTo>
                    <a:pt x="13042" y="4842"/>
                  </a:lnTo>
                  <a:lnTo>
                    <a:pt x="12634" y="4842"/>
                  </a:lnTo>
                  <a:lnTo>
                    <a:pt x="12226" y="4779"/>
                  </a:lnTo>
                  <a:lnTo>
                    <a:pt x="12226" y="4715"/>
                  </a:lnTo>
                  <a:lnTo>
                    <a:pt x="11819" y="4715"/>
                  </a:lnTo>
                  <a:lnTo>
                    <a:pt x="11819" y="4524"/>
                  </a:lnTo>
                  <a:lnTo>
                    <a:pt x="13449" y="4269"/>
                  </a:lnTo>
                  <a:lnTo>
                    <a:pt x="13449" y="3632"/>
                  </a:lnTo>
                  <a:lnTo>
                    <a:pt x="14672" y="3632"/>
                  </a:lnTo>
                  <a:lnTo>
                    <a:pt x="15079" y="3568"/>
                  </a:lnTo>
                  <a:lnTo>
                    <a:pt x="15487" y="3568"/>
                  </a:lnTo>
                  <a:lnTo>
                    <a:pt x="15487" y="3441"/>
                  </a:lnTo>
                  <a:lnTo>
                    <a:pt x="15894" y="3441"/>
                  </a:lnTo>
                  <a:lnTo>
                    <a:pt x="15894" y="3058"/>
                  </a:lnTo>
                  <a:lnTo>
                    <a:pt x="14264" y="2804"/>
                  </a:lnTo>
                  <a:lnTo>
                    <a:pt x="13857" y="2804"/>
                  </a:lnTo>
                  <a:lnTo>
                    <a:pt x="13449" y="2740"/>
                  </a:lnTo>
                  <a:lnTo>
                    <a:pt x="13449" y="2676"/>
                  </a:lnTo>
                  <a:lnTo>
                    <a:pt x="12226" y="2485"/>
                  </a:lnTo>
                  <a:lnTo>
                    <a:pt x="11819" y="2358"/>
                  </a:lnTo>
                  <a:lnTo>
                    <a:pt x="11819" y="2294"/>
                  </a:lnTo>
                  <a:lnTo>
                    <a:pt x="11411" y="2166"/>
                  </a:lnTo>
                  <a:lnTo>
                    <a:pt x="11411" y="2103"/>
                  </a:lnTo>
                  <a:lnTo>
                    <a:pt x="11004" y="2039"/>
                  </a:lnTo>
                  <a:lnTo>
                    <a:pt x="11004" y="1912"/>
                  </a:lnTo>
                  <a:lnTo>
                    <a:pt x="11411" y="1784"/>
                  </a:lnTo>
                  <a:lnTo>
                    <a:pt x="11411" y="1147"/>
                  </a:lnTo>
                  <a:lnTo>
                    <a:pt x="9781" y="892"/>
                  </a:lnTo>
                  <a:lnTo>
                    <a:pt x="9374" y="892"/>
                  </a:lnTo>
                  <a:lnTo>
                    <a:pt x="8558" y="765"/>
                  </a:lnTo>
                  <a:lnTo>
                    <a:pt x="8558" y="701"/>
                  </a:lnTo>
                  <a:lnTo>
                    <a:pt x="8151" y="701"/>
                  </a:lnTo>
                  <a:lnTo>
                    <a:pt x="8151" y="191"/>
                  </a:lnTo>
                  <a:lnTo>
                    <a:pt x="7743" y="191"/>
                  </a:lnTo>
                  <a:lnTo>
                    <a:pt x="7336" y="64"/>
                  </a:lnTo>
                  <a:lnTo>
                    <a:pt x="6928" y="0"/>
                  </a:lnTo>
                  <a:lnTo>
                    <a:pt x="6521" y="0"/>
                  </a:lnTo>
                  <a:lnTo>
                    <a:pt x="4483" y="319"/>
                  </a:lnTo>
                  <a:lnTo>
                    <a:pt x="4483" y="573"/>
                  </a:lnTo>
                  <a:lnTo>
                    <a:pt x="4891" y="828"/>
                  </a:lnTo>
                  <a:lnTo>
                    <a:pt x="4891" y="892"/>
                  </a:lnTo>
                  <a:lnTo>
                    <a:pt x="5298" y="1019"/>
                  </a:lnTo>
                  <a:lnTo>
                    <a:pt x="5298" y="1083"/>
                  </a:lnTo>
                  <a:lnTo>
                    <a:pt x="5706" y="1147"/>
                  </a:lnTo>
                  <a:lnTo>
                    <a:pt x="5706" y="1211"/>
                  </a:lnTo>
                  <a:lnTo>
                    <a:pt x="6113" y="1338"/>
                  </a:lnTo>
                  <a:lnTo>
                    <a:pt x="6113" y="1402"/>
                  </a:lnTo>
                  <a:lnTo>
                    <a:pt x="6521" y="1657"/>
                  </a:lnTo>
                  <a:lnTo>
                    <a:pt x="6521" y="2931"/>
                  </a:lnTo>
                  <a:lnTo>
                    <a:pt x="6113" y="2995"/>
                  </a:lnTo>
                  <a:lnTo>
                    <a:pt x="6113" y="3122"/>
                  </a:lnTo>
                  <a:lnTo>
                    <a:pt x="5706" y="3122"/>
                  </a:lnTo>
                  <a:lnTo>
                    <a:pt x="5298" y="3186"/>
                  </a:lnTo>
                  <a:lnTo>
                    <a:pt x="5298" y="3250"/>
                  </a:lnTo>
                  <a:lnTo>
                    <a:pt x="4891" y="3313"/>
                  </a:lnTo>
                  <a:lnTo>
                    <a:pt x="4891" y="3568"/>
                  </a:lnTo>
                  <a:lnTo>
                    <a:pt x="5706" y="3568"/>
                  </a:lnTo>
                  <a:lnTo>
                    <a:pt x="6521" y="3696"/>
                  </a:lnTo>
                  <a:lnTo>
                    <a:pt x="6521" y="3887"/>
                  </a:lnTo>
                  <a:lnTo>
                    <a:pt x="6928" y="3950"/>
                  </a:lnTo>
                  <a:lnTo>
                    <a:pt x="6928" y="4269"/>
                  </a:lnTo>
                  <a:lnTo>
                    <a:pt x="6521" y="4396"/>
                  </a:lnTo>
                  <a:lnTo>
                    <a:pt x="6521" y="4524"/>
                  </a:lnTo>
                  <a:lnTo>
                    <a:pt x="6113" y="4588"/>
                  </a:lnTo>
                  <a:lnTo>
                    <a:pt x="6113" y="4651"/>
                  </a:lnTo>
                  <a:lnTo>
                    <a:pt x="5706" y="4715"/>
                  </a:lnTo>
                  <a:lnTo>
                    <a:pt x="5298" y="4715"/>
                  </a:lnTo>
                  <a:lnTo>
                    <a:pt x="5298" y="4651"/>
                  </a:lnTo>
                  <a:lnTo>
                    <a:pt x="5298" y="4715"/>
                  </a:lnTo>
                  <a:lnTo>
                    <a:pt x="4891" y="4715"/>
                  </a:lnTo>
                  <a:lnTo>
                    <a:pt x="4891" y="4779"/>
                  </a:lnTo>
                  <a:lnTo>
                    <a:pt x="4483" y="4842"/>
                  </a:lnTo>
                  <a:lnTo>
                    <a:pt x="4483" y="5034"/>
                  </a:lnTo>
                  <a:lnTo>
                    <a:pt x="4891" y="5161"/>
                  </a:lnTo>
                  <a:lnTo>
                    <a:pt x="4891" y="5352"/>
                  </a:lnTo>
                  <a:lnTo>
                    <a:pt x="5298" y="5543"/>
                  </a:lnTo>
                  <a:lnTo>
                    <a:pt x="5298" y="5862"/>
                  </a:lnTo>
                  <a:lnTo>
                    <a:pt x="4891" y="5926"/>
                  </a:lnTo>
                  <a:lnTo>
                    <a:pt x="4891" y="5989"/>
                  </a:lnTo>
                  <a:lnTo>
                    <a:pt x="3668" y="5989"/>
                  </a:lnTo>
                  <a:lnTo>
                    <a:pt x="3260" y="5926"/>
                  </a:lnTo>
                  <a:lnTo>
                    <a:pt x="2853" y="5926"/>
                  </a:lnTo>
                  <a:lnTo>
                    <a:pt x="2853" y="6053"/>
                  </a:lnTo>
                  <a:lnTo>
                    <a:pt x="3668" y="6181"/>
                  </a:lnTo>
                  <a:lnTo>
                    <a:pt x="3668" y="6563"/>
                  </a:lnTo>
                  <a:lnTo>
                    <a:pt x="3260" y="6754"/>
                  </a:lnTo>
                  <a:lnTo>
                    <a:pt x="3260" y="6818"/>
                  </a:lnTo>
                  <a:lnTo>
                    <a:pt x="2853" y="6881"/>
                  </a:lnTo>
                  <a:lnTo>
                    <a:pt x="2853" y="7073"/>
                  </a:lnTo>
                  <a:lnTo>
                    <a:pt x="2445" y="7264"/>
                  </a:lnTo>
                  <a:lnTo>
                    <a:pt x="2445" y="7455"/>
                  </a:lnTo>
                  <a:lnTo>
                    <a:pt x="2038" y="7710"/>
                  </a:lnTo>
                  <a:lnTo>
                    <a:pt x="2038" y="7965"/>
                  </a:lnTo>
                  <a:lnTo>
                    <a:pt x="1630" y="8028"/>
                  </a:lnTo>
                  <a:lnTo>
                    <a:pt x="1630" y="8156"/>
                  </a:lnTo>
                  <a:lnTo>
                    <a:pt x="2038" y="8219"/>
                  </a:lnTo>
                  <a:lnTo>
                    <a:pt x="2038" y="8474"/>
                  </a:lnTo>
                  <a:lnTo>
                    <a:pt x="2445" y="8474"/>
                  </a:lnTo>
                  <a:lnTo>
                    <a:pt x="2445" y="8538"/>
                  </a:lnTo>
                  <a:lnTo>
                    <a:pt x="3260" y="8538"/>
                  </a:lnTo>
                  <a:lnTo>
                    <a:pt x="3260" y="8602"/>
                  </a:lnTo>
                  <a:lnTo>
                    <a:pt x="3668" y="8665"/>
                  </a:lnTo>
                  <a:lnTo>
                    <a:pt x="3668" y="8857"/>
                  </a:lnTo>
                  <a:lnTo>
                    <a:pt x="4075" y="8984"/>
                  </a:lnTo>
                  <a:lnTo>
                    <a:pt x="4075" y="9112"/>
                  </a:lnTo>
                  <a:lnTo>
                    <a:pt x="3668" y="9239"/>
                  </a:lnTo>
                  <a:lnTo>
                    <a:pt x="3668" y="9558"/>
                  </a:lnTo>
                  <a:lnTo>
                    <a:pt x="3260" y="9685"/>
                  </a:lnTo>
                  <a:lnTo>
                    <a:pt x="3260" y="9812"/>
                  </a:lnTo>
                  <a:lnTo>
                    <a:pt x="2853" y="10131"/>
                  </a:lnTo>
                  <a:lnTo>
                    <a:pt x="2445" y="10386"/>
                  </a:lnTo>
                  <a:lnTo>
                    <a:pt x="2038" y="10577"/>
                  </a:lnTo>
                  <a:lnTo>
                    <a:pt x="1630" y="10641"/>
                  </a:lnTo>
                  <a:lnTo>
                    <a:pt x="1630" y="10768"/>
                  </a:lnTo>
                  <a:lnTo>
                    <a:pt x="815" y="10896"/>
                  </a:lnTo>
                  <a:lnTo>
                    <a:pt x="815" y="10959"/>
                  </a:lnTo>
                  <a:lnTo>
                    <a:pt x="408" y="11023"/>
                  </a:lnTo>
                  <a:lnTo>
                    <a:pt x="408" y="11087"/>
                  </a:lnTo>
                  <a:lnTo>
                    <a:pt x="0" y="11150"/>
                  </a:lnTo>
                  <a:lnTo>
                    <a:pt x="0" y="11724"/>
                  </a:lnTo>
                  <a:lnTo>
                    <a:pt x="408" y="11915"/>
                  </a:lnTo>
                  <a:lnTo>
                    <a:pt x="408" y="12106"/>
                  </a:lnTo>
                  <a:lnTo>
                    <a:pt x="1223" y="12552"/>
                  </a:lnTo>
                  <a:lnTo>
                    <a:pt x="1630" y="12935"/>
                  </a:lnTo>
                  <a:lnTo>
                    <a:pt x="1630" y="13126"/>
                  </a:lnTo>
                  <a:lnTo>
                    <a:pt x="2038" y="13317"/>
                  </a:lnTo>
                  <a:lnTo>
                    <a:pt x="2038" y="13508"/>
                  </a:lnTo>
                  <a:lnTo>
                    <a:pt x="2445" y="13699"/>
                  </a:lnTo>
                  <a:lnTo>
                    <a:pt x="2445" y="13954"/>
                  </a:lnTo>
                  <a:lnTo>
                    <a:pt x="2038" y="14018"/>
                  </a:lnTo>
                  <a:lnTo>
                    <a:pt x="2038" y="14081"/>
                  </a:lnTo>
                  <a:lnTo>
                    <a:pt x="1630" y="14209"/>
                  </a:lnTo>
                  <a:lnTo>
                    <a:pt x="1223" y="14273"/>
                  </a:lnTo>
                  <a:lnTo>
                    <a:pt x="1223" y="14464"/>
                  </a:lnTo>
                  <a:lnTo>
                    <a:pt x="2038" y="14464"/>
                  </a:lnTo>
                  <a:lnTo>
                    <a:pt x="2853" y="14400"/>
                  </a:lnTo>
                  <a:lnTo>
                    <a:pt x="3260" y="14400"/>
                  </a:lnTo>
                  <a:lnTo>
                    <a:pt x="4075" y="14527"/>
                  </a:lnTo>
                  <a:lnTo>
                    <a:pt x="4075" y="14591"/>
                  </a:lnTo>
                  <a:lnTo>
                    <a:pt x="4483" y="14655"/>
                  </a:lnTo>
                  <a:lnTo>
                    <a:pt x="4483" y="15037"/>
                  </a:lnTo>
                  <a:lnTo>
                    <a:pt x="4891" y="15228"/>
                  </a:lnTo>
                  <a:lnTo>
                    <a:pt x="4891" y="15483"/>
                  </a:lnTo>
                  <a:lnTo>
                    <a:pt x="4483" y="15674"/>
                  </a:lnTo>
                  <a:lnTo>
                    <a:pt x="4483" y="15993"/>
                  </a:lnTo>
                  <a:lnTo>
                    <a:pt x="4075" y="16057"/>
                  </a:lnTo>
                  <a:lnTo>
                    <a:pt x="3260" y="16312"/>
                  </a:lnTo>
                  <a:lnTo>
                    <a:pt x="3260" y="16375"/>
                  </a:lnTo>
                  <a:lnTo>
                    <a:pt x="2853" y="16439"/>
                  </a:lnTo>
                  <a:lnTo>
                    <a:pt x="2853" y="16694"/>
                  </a:lnTo>
                  <a:lnTo>
                    <a:pt x="2445" y="16821"/>
                  </a:lnTo>
                  <a:lnTo>
                    <a:pt x="2445" y="17076"/>
                  </a:lnTo>
                  <a:lnTo>
                    <a:pt x="3260" y="17204"/>
                  </a:lnTo>
                  <a:lnTo>
                    <a:pt x="4075" y="17204"/>
                  </a:lnTo>
                  <a:lnTo>
                    <a:pt x="4483" y="17267"/>
                  </a:lnTo>
                  <a:lnTo>
                    <a:pt x="4891" y="17267"/>
                  </a:lnTo>
                  <a:lnTo>
                    <a:pt x="4891" y="17522"/>
                  </a:lnTo>
                  <a:lnTo>
                    <a:pt x="4483" y="17522"/>
                  </a:lnTo>
                  <a:lnTo>
                    <a:pt x="4483" y="17586"/>
                  </a:lnTo>
                  <a:lnTo>
                    <a:pt x="3260" y="17968"/>
                  </a:lnTo>
                  <a:lnTo>
                    <a:pt x="2853" y="18032"/>
                  </a:lnTo>
                  <a:lnTo>
                    <a:pt x="2853" y="18350"/>
                  </a:lnTo>
                  <a:lnTo>
                    <a:pt x="3260" y="18478"/>
                  </a:lnTo>
                  <a:lnTo>
                    <a:pt x="3260" y="18542"/>
                  </a:lnTo>
                  <a:lnTo>
                    <a:pt x="3668" y="18669"/>
                  </a:lnTo>
                  <a:lnTo>
                    <a:pt x="3668" y="18796"/>
                  </a:lnTo>
                  <a:lnTo>
                    <a:pt x="4483" y="18988"/>
                  </a:lnTo>
                  <a:lnTo>
                    <a:pt x="4483" y="19051"/>
                  </a:lnTo>
                  <a:lnTo>
                    <a:pt x="4891" y="19179"/>
                  </a:lnTo>
                  <a:lnTo>
                    <a:pt x="5298" y="19242"/>
                  </a:lnTo>
                  <a:lnTo>
                    <a:pt x="5298" y="19306"/>
                  </a:lnTo>
                  <a:lnTo>
                    <a:pt x="6113" y="19434"/>
                  </a:lnTo>
                  <a:lnTo>
                    <a:pt x="6928" y="19434"/>
                  </a:lnTo>
                  <a:lnTo>
                    <a:pt x="7336" y="19497"/>
                  </a:lnTo>
                  <a:lnTo>
                    <a:pt x="7743" y="19497"/>
                  </a:lnTo>
                  <a:lnTo>
                    <a:pt x="7743" y="19561"/>
                  </a:lnTo>
                  <a:lnTo>
                    <a:pt x="8151" y="19561"/>
                  </a:lnTo>
                  <a:lnTo>
                    <a:pt x="8151" y="19943"/>
                  </a:lnTo>
                  <a:lnTo>
                    <a:pt x="8558" y="19943"/>
                  </a:lnTo>
                  <a:lnTo>
                    <a:pt x="8558" y="20071"/>
                  </a:lnTo>
                  <a:lnTo>
                    <a:pt x="9374" y="20198"/>
                  </a:lnTo>
                  <a:lnTo>
                    <a:pt x="9374" y="20262"/>
                  </a:lnTo>
                  <a:lnTo>
                    <a:pt x="9781" y="20262"/>
                  </a:lnTo>
                  <a:lnTo>
                    <a:pt x="9781" y="20326"/>
                  </a:lnTo>
                  <a:lnTo>
                    <a:pt x="10596" y="20326"/>
                  </a:lnTo>
                  <a:lnTo>
                    <a:pt x="11004" y="20389"/>
                  </a:lnTo>
                  <a:lnTo>
                    <a:pt x="11411" y="20389"/>
                  </a:lnTo>
                  <a:lnTo>
                    <a:pt x="11411" y="20453"/>
                  </a:lnTo>
                  <a:lnTo>
                    <a:pt x="11819" y="20453"/>
                  </a:lnTo>
                  <a:lnTo>
                    <a:pt x="11819" y="20517"/>
                  </a:lnTo>
                  <a:lnTo>
                    <a:pt x="12226" y="20581"/>
                  </a:lnTo>
                  <a:lnTo>
                    <a:pt x="12226" y="20708"/>
                  </a:lnTo>
                  <a:lnTo>
                    <a:pt x="12634" y="20708"/>
                  </a:lnTo>
                  <a:lnTo>
                    <a:pt x="12634" y="20772"/>
                  </a:lnTo>
                  <a:lnTo>
                    <a:pt x="13042" y="20772"/>
                  </a:lnTo>
                  <a:lnTo>
                    <a:pt x="14672" y="20899"/>
                  </a:lnTo>
                  <a:lnTo>
                    <a:pt x="15894" y="21090"/>
                  </a:lnTo>
                  <a:lnTo>
                    <a:pt x="16709" y="21154"/>
                  </a:lnTo>
                  <a:lnTo>
                    <a:pt x="16709" y="21218"/>
                  </a:lnTo>
                  <a:lnTo>
                    <a:pt x="17117" y="21218"/>
                  </a:lnTo>
                  <a:lnTo>
                    <a:pt x="17117" y="21345"/>
                  </a:lnTo>
                  <a:lnTo>
                    <a:pt x="17525" y="21409"/>
                  </a:lnTo>
                  <a:lnTo>
                    <a:pt x="17525" y="21473"/>
                  </a:lnTo>
                  <a:lnTo>
                    <a:pt x="17932" y="21536"/>
                  </a:lnTo>
                  <a:lnTo>
                    <a:pt x="17932" y="21600"/>
                  </a:lnTo>
                  <a:lnTo>
                    <a:pt x="18340" y="21600"/>
                  </a:lnTo>
                  <a:lnTo>
                    <a:pt x="18340" y="21536"/>
                  </a:lnTo>
                  <a:lnTo>
                    <a:pt x="18747" y="21536"/>
                  </a:lnTo>
                  <a:lnTo>
                    <a:pt x="18747" y="21281"/>
                  </a:lnTo>
                  <a:lnTo>
                    <a:pt x="19155" y="21154"/>
                  </a:lnTo>
                  <a:lnTo>
                    <a:pt x="19155" y="21027"/>
                  </a:lnTo>
                  <a:lnTo>
                    <a:pt x="19562" y="21027"/>
                  </a:lnTo>
                  <a:lnTo>
                    <a:pt x="19562" y="20963"/>
                  </a:lnTo>
                  <a:lnTo>
                    <a:pt x="20377" y="20899"/>
                  </a:lnTo>
                  <a:lnTo>
                    <a:pt x="20785" y="20899"/>
                  </a:lnTo>
                  <a:lnTo>
                    <a:pt x="21600" y="20772"/>
                  </a:lnTo>
                  <a:lnTo>
                    <a:pt x="21600" y="20453"/>
                  </a:lnTo>
                  <a:lnTo>
                    <a:pt x="21192" y="20326"/>
                  </a:lnTo>
                  <a:lnTo>
                    <a:pt x="21192" y="20198"/>
                  </a:lnTo>
                  <a:lnTo>
                    <a:pt x="20785" y="20071"/>
                  </a:lnTo>
                  <a:lnTo>
                    <a:pt x="20785" y="19943"/>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992" name="Freeform 496"/>
            <p:cNvSpPr/>
            <p:nvPr/>
          </p:nvSpPr>
          <p:spPr>
            <a:xfrm>
              <a:off x="177134" y="940258"/>
              <a:ext cx="59046" cy="54634"/>
            </a:xfrm>
            <a:custGeom>
              <a:avLst/>
              <a:gdLst/>
              <a:ahLst/>
              <a:cxnLst>
                <a:cxn ang="0">
                  <a:pos x="wd2" y="hd2"/>
                </a:cxn>
                <a:cxn ang="5400000">
                  <a:pos x="wd2" y="hd2"/>
                </a:cxn>
                <a:cxn ang="10800000">
                  <a:pos x="wd2" y="hd2"/>
                </a:cxn>
                <a:cxn ang="16200000">
                  <a:pos x="wd2" y="hd2"/>
                </a:cxn>
              </a:cxnLst>
              <a:rect l="0" t="0" r="r" b="b"/>
              <a:pathLst>
                <a:path w="21600" h="21600" extrusionOk="0">
                  <a:moveTo>
                    <a:pt x="20329" y="3411"/>
                  </a:moveTo>
                  <a:lnTo>
                    <a:pt x="20329" y="4547"/>
                  </a:lnTo>
                  <a:lnTo>
                    <a:pt x="19059" y="4547"/>
                  </a:lnTo>
                  <a:lnTo>
                    <a:pt x="19059" y="5684"/>
                  </a:lnTo>
                  <a:lnTo>
                    <a:pt x="17788" y="5684"/>
                  </a:lnTo>
                  <a:lnTo>
                    <a:pt x="17788" y="7958"/>
                  </a:lnTo>
                  <a:lnTo>
                    <a:pt x="16518" y="9095"/>
                  </a:lnTo>
                  <a:lnTo>
                    <a:pt x="16518" y="10232"/>
                  </a:lnTo>
                  <a:lnTo>
                    <a:pt x="15247" y="11368"/>
                  </a:lnTo>
                  <a:lnTo>
                    <a:pt x="15247" y="13642"/>
                  </a:lnTo>
                  <a:lnTo>
                    <a:pt x="13976" y="15916"/>
                  </a:lnTo>
                  <a:lnTo>
                    <a:pt x="13976" y="21600"/>
                  </a:lnTo>
                  <a:lnTo>
                    <a:pt x="11435" y="20463"/>
                  </a:lnTo>
                  <a:lnTo>
                    <a:pt x="10165" y="19326"/>
                  </a:lnTo>
                  <a:lnTo>
                    <a:pt x="7624" y="19326"/>
                  </a:lnTo>
                  <a:lnTo>
                    <a:pt x="5082" y="18189"/>
                  </a:lnTo>
                  <a:lnTo>
                    <a:pt x="3812" y="17053"/>
                  </a:lnTo>
                  <a:lnTo>
                    <a:pt x="2541" y="17053"/>
                  </a:lnTo>
                  <a:lnTo>
                    <a:pt x="0" y="14779"/>
                  </a:lnTo>
                  <a:lnTo>
                    <a:pt x="0" y="9095"/>
                  </a:lnTo>
                  <a:lnTo>
                    <a:pt x="1271" y="7958"/>
                  </a:lnTo>
                  <a:lnTo>
                    <a:pt x="1271" y="5684"/>
                  </a:lnTo>
                  <a:lnTo>
                    <a:pt x="5082" y="2274"/>
                  </a:lnTo>
                  <a:lnTo>
                    <a:pt x="6353" y="2274"/>
                  </a:lnTo>
                  <a:lnTo>
                    <a:pt x="7624" y="1137"/>
                  </a:lnTo>
                  <a:lnTo>
                    <a:pt x="8894" y="1137"/>
                  </a:lnTo>
                  <a:lnTo>
                    <a:pt x="10165" y="0"/>
                  </a:lnTo>
                  <a:lnTo>
                    <a:pt x="11435" y="0"/>
                  </a:lnTo>
                  <a:lnTo>
                    <a:pt x="12706" y="1137"/>
                  </a:lnTo>
                  <a:lnTo>
                    <a:pt x="15247" y="1137"/>
                  </a:lnTo>
                  <a:lnTo>
                    <a:pt x="16518" y="2274"/>
                  </a:lnTo>
                  <a:lnTo>
                    <a:pt x="20329" y="3411"/>
                  </a:lnTo>
                  <a:lnTo>
                    <a:pt x="21600" y="3411"/>
                  </a:lnTo>
                  <a:lnTo>
                    <a:pt x="20329" y="3411"/>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993" name="Freeform 500"/>
            <p:cNvSpPr/>
            <p:nvPr/>
          </p:nvSpPr>
          <p:spPr>
            <a:xfrm>
              <a:off x="211867" y="948885"/>
              <a:ext cx="72938" cy="54633"/>
            </a:xfrm>
            <a:custGeom>
              <a:avLst/>
              <a:gdLst/>
              <a:ahLst/>
              <a:cxnLst>
                <a:cxn ang="0">
                  <a:pos x="wd2" y="hd2"/>
                </a:cxn>
                <a:cxn ang="5400000">
                  <a:pos x="wd2" y="hd2"/>
                </a:cxn>
                <a:cxn ang="10800000">
                  <a:pos x="wd2" y="hd2"/>
                </a:cxn>
                <a:cxn ang="16200000">
                  <a:pos x="wd2" y="hd2"/>
                </a:cxn>
              </a:cxnLst>
              <a:rect l="0" t="0" r="r" b="b"/>
              <a:pathLst>
                <a:path w="21600" h="21600" extrusionOk="0">
                  <a:moveTo>
                    <a:pt x="0" y="18189"/>
                  </a:moveTo>
                  <a:lnTo>
                    <a:pt x="1029" y="15916"/>
                  </a:lnTo>
                  <a:lnTo>
                    <a:pt x="1029" y="12505"/>
                  </a:lnTo>
                  <a:lnTo>
                    <a:pt x="2057" y="10232"/>
                  </a:lnTo>
                  <a:lnTo>
                    <a:pt x="2057" y="9095"/>
                  </a:lnTo>
                  <a:lnTo>
                    <a:pt x="3086" y="6821"/>
                  </a:lnTo>
                  <a:lnTo>
                    <a:pt x="3086" y="4547"/>
                  </a:lnTo>
                  <a:lnTo>
                    <a:pt x="4114" y="3411"/>
                  </a:lnTo>
                  <a:lnTo>
                    <a:pt x="4114" y="2274"/>
                  </a:lnTo>
                  <a:lnTo>
                    <a:pt x="5143" y="1137"/>
                  </a:lnTo>
                  <a:lnTo>
                    <a:pt x="6171" y="1137"/>
                  </a:lnTo>
                  <a:lnTo>
                    <a:pt x="6171" y="0"/>
                  </a:lnTo>
                  <a:lnTo>
                    <a:pt x="7200" y="0"/>
                  </a:lnTo>
                  <a:lnTo>
                    <a:pt x="7200" y="1137"/>
                  </a:lnTo>
                  <a:lnTo>
                    <a:pt x="8229" y="1137"/>
                  </a:lnTo>
                  <a:lnTo>
                    <a:pt x="9257" y="2274"/>
                  </a:lnTo>
                  <a:lnTo>
                    <a:pt x="9257" y="3411"/>
                  </a:lnTo>
                  <a:lnTo>
                    <a:pt x="13371" y="7958"/>
                  </a:lnTo>
                  <a:lnTo>
                    <a:pt x="14400" y="7958"/>
                  </a:lnTo>
                  <a:lnTo>
                    <a:pt x="18514" y="10232"/>
                  </a:lnTo>
                  <a:lnTo>
                    <a:pt x="20571" y="12505"/>
                  </a:lnTo>
                  <a:lnTo>
                    <a:pt x="21600" y="12505"/>
                  </a:lnTo>
                  <a:lnTo>
                    <a:pt x="21600" y="15916"/>
                  </a:lnTo>
                  <a:lnTo>
                    <a:pt x="18514" y="15916"/>
                  </a:lnTo>
                  <a:lnTo>
                    <a:pt x="16457" y="14779"/>
                  </a:lnTo>
                  <a:lnTo>
                    <a:pt x="13371" y="14779"/>
                  </a:lnTo>
                  <a:lnTo>
                    <a:pt x="12343" y="13642"/>
                  </a:lnTo>
                  <a:lnTo>
                    <a:pt x="11314" y="13642"/>
                  </a:lnTo>
                  <a:lnTo>
                    <a:pt x="11314" y="14779"/>
                  </a:lnTo>
                  <a:lnTo>
                    <a:pt x="10286" y="14779"/>
                  </a:lnTo>
                  <a:lnTo>
                    <a:pt x="10286" y="17053"/>
                  </a:lnTo>
                  <a:lnTo>
                    <a:pt x="9257" y="18189"/>
                  </a:lnTo>
                  <a:lnTo>
                    <a:pt x="9257" y="20463"/>
                  </a:lnTo>
                  <a:lnTo>
                    <a:pt x="8229" y="21600"/>
                  </a:lnTo>
                  <a:lnTo>
                    <a:pt x="6171" y="21600"/>
                  </a:lnTo>
                  <a:lnTo>
                    <a:pt x="5143" y="20463"/>
                  </a:lnTo>
                  <a:lnTo>
                    <a:pt x="4114" y="20463"/>
                  </a:lnTo>
                  <a:lnTo>
                    <a:pt x="2057" y="19326"/>
                  </a:lnTo>
                  <a:lnTo>
                    <a:pt x="1029" y="18189"/>
                  </a:lnTo>
                  <a:lnTo>
                    <a:pt x="0" y="18189"/>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grpSp>
      <p:sp>
        <p:nvSpPr>
          <p:cNvPr id="995" name="Freeform 502"/>
          <p:cNvSpPr/>
          <p:nvPr/>
        </p:nvSpPr>
        <p:spPr>
          <a:xfrm>
            <a:off x="5222023" y="6201126"/>
            <a:ext cx="93778" cy="51759"/>
          </a:xfrm>
          <a:custGeom>
            <a:avLst/>
            <a:gdLst/>
            <a:ahLst/>
            <a:cxnLst>
              <a:cxn ang="0">
                <a:pos x="wd2" y="hd2"/>
              </a:cxn>
              <a:cxn ang="5400000">
                <a:pos x="wd2" y="hd2"/>
              </a:cxn>
              <a:cxn ang="10800000">
                <a:pos x="wd2" y="hd2"/>
              </a:cxn>
              <a:cxn ang="16200000">
                <a:pos x="wd2" y="hd2"/>
              </a:cxn>
            </a:cxnLst>
            <a:rect l="0" t="0" r="r" b="b"/>
            <a:pathLst>
              <a:path w="21600" h="21600" extrusionOk="0">
                <a:moveTo>
                  <a:pt x="7200" y="4800"/>
                </a:moveTo>
                <a:lnTo>
                  <a:pt x="2400" y="4800"/>
                </a:lnTo>
                <a:lnTo>
                  <a:pt x="2400" y="6000"/>
                </a:lnTo>
                <a:lnTo>
                  <a:pt x="800" y="6000"/>
                </a:lnTo>
                <a:lnTo>
                  <a:pt x="800" y="7200"/>
                </a:lnTo>
                <a:lnTo>
                  <a:pt x="0" y="8400"/>
                </a:lnTo>
                <a:lnTo>
                  <a:pt x="0" y="16800"/>
                </a:lnTo>
                <a:lnTo>
                  <a:pt x="800" y="19200"/>
                </a:lnTo>
                <a:lnTo>
                  <a:pt x="800" y="21600"/>
                </a:lnTo>
                <a:lnTo>
                  <a:pt x="2400" y="21600"/>
                </a:lnTo>
                <a:lnTo>
                  <a:pt x="2400" y="20400"/>
                </a:lnTo>
                <a:lnTo>
                  <a:pt x="3200" y="19200"/>
                </a:lnTo>
                <a:lnTo>
                  <a:pt x="3200" y="18000"/>
                </a:lnTo>
                <a:lnTo>
                  <a:pt x="4800" y="15600"/>
                </a:lnTo>
                <a:lnTo>
                  <a:pt x="5600" y="15600"/>
                </a:lnTo>
                <a:lnTo>
                  <a:pt x="5600" y="14400"/>
                </a:lnTo>
                <a:lnTo>
                  <a:pt x="6400" y="14400"/>
                </a:lnTo>
                <a:lnTo>
                  <a:pt x="6400" y="15600"/>
                </a:lnTo>
                <a:lnTo>
                  <a:pt x="7200" y="15600"/>
                </a:lnTo>
                <a:lnTo>
                  <a:pt x="7200" y="16800"/>
                </a:lnTo>
                <a:lnTo>
                  <a:pt x="8000" y="16800"/>
                </a:lnTo>
                <a:lnTo>
                  <a:pt x="8800" y="18000"/>
                </a:lnTo>
                <a:lnTo>
                  <a:pt x="10400" y="18000"/>
                </a:lnTo>
                <a:lnTo>
                  <a:pt x="12000" y="16800"/>
                </a:lnTo>
                <a:lnTo>
                  <a:pt x="12800" y="16800"/>
                </a:lnTo>
                <a:lnTo>
                  <a:pt x="15200" y="15600"/>
                </a:lnTo>
                <a:lnTo>
                  <a:pt x="16800" y="14400"/>
                </a:lnTo>
                <a:lnTo>
                  <a:pt x="17600" y="13200"/>
                </a:lnTo>
                <a:lnTo>
                  <a:pt x="20000" y="13200"/>
                </a:lnTo>
                <a:lnTo>
                  <a:pt x="21600" y="10800"/>
                </a:lnTo>
                <a:lnTo>
                  <a:pt x="21600" y="9600"/>
                </a:lnTo>
                <a:lnTo>
                  <a:pt x="20800" y="8400"/>
                </a:lnTo>
                <a:lnTo>
                  <a:pt x="20000" y="8400"/>
                </a:lnTo>
                <a:lnTo>
                  <a:pt x="19200" y="7200"/>
                </a:lnTo>
                <a:lnTo>
                  <a:pt x="17600" y="6000"/>
                </a:lnTo>
                <a:lnTo>
                  <a:pt x="16000" y="6000"/>
                </a:lnTo>
                <a:lnTo>
                  <a:pt x="16000" y="4800"/>
                </a:lnTo>
                <a:lnTo>
                  <a:pt x="15200" y="4800"/>
                </a:lnTo>
                <a:lnTo>
                  <a:pt x="15200" y="3600"/>
                </a:lnTo>
                <a:lnTo>
                  <a:pt x="12800" y="0"/>
                </a:lnTo>
                <a:lnTo>
                  <a:pt x="12000" y="0"/>
                </a:lnTo>
                <a:lnTo>
                  <a:pt x="12000" y="6000"/>
                </a:lnTo>
                <a:lnTo>
                  <a:pt x="9600" y="6000"/>
                </a:lnTo>
                <a:lnTo>
                  <a:pt x="8000" y="4800"/>
                </a:lnTo>
                <a:lnTo>
                  <a:pt x="7200" y="48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96" name="Freeform 503"/>
          <p:cNvSpPr/>
          <p:nvPr/>
        </p:nvSpPr>
        <p:spPr>
          <a:xfrm>
            <a:off x="5222023" y="6201126"/>
            <a:ext cx="93778" cy="51759"/>
          </a:xfrm>
          <a:custGeom>
            <a:avLst/>
            <a:gdLst/>
            <a:ahLst/>
            <a:cxnLst>
              <a:cxn ang="0">
                <a:pos x="wd2" y="hd2"/>
              </a:cxn>
              <a:cxn ang="5400000">
                <a:pos x="wd2" y="hd2"/>
              </a:cxn>
              <a:cxn ang="10800000">
                <a:pos x="wd2" y="hd2"/>
              </a:cxn>
              <a:cxn ang="16200000">
                <a:pos x="wd2" y="hd2"/>
              </a:cxn>
            </a:cxnLst>
            <a:rect l="0" t="0" r="r" b="b"/>
            <a:pathLst>
              <a:path w="21600" h="21600" extrusionOk="0">
                <a:moveTo>
                  <a:pt x="7200" y="4800"/>
                </a:moveTo>
                <a:lnTo>
                  <a:pt x="2400" y="4800"/>
                </a:lnTo>
                <a:lnTo>
                  <a:pt x="2400" y="6000"/>
                </a:lnTo>
                <a:lnTo>
                  <a:pt x="800" y="6000"/>
                </a:lnTo>
                <a:lnTo>
                  <a:pt x="800" y="7200"/>
                </a:lnTo>
                <a:lnTo>
                  <a:pt x="0" y="8400"/>
                </a:lnTo>
                <a:lnTo>
                  <a:pt x="0" y="16800"/>
                </a:lnTo>
                <a:lnTo>
                  <a:pt x="800" y="19200"/>
                </a:lnTo>
                <a:lnTo>
                  <a:pt x="800" y="21600"/>
                </a:lnTo>
                <a:lnTo>
                  <a:pt x="2400" y="21600"/>
                </a:lnTo>
                <a:lnTo>
                  <a:pt x="2400" y="20400"/>
                </a:lnTo>
                <a:lnTo>
                  <a:pt x="3200" y="19200"/>
                </a:lnTo>
                <a:lnTo>
                  <a:pt x="3200" y="18000"/>
                </a:lnTo>
                <a:lnTo>
                  <a:pt x="4800" y="15600"/>
                </a:lnTo>
                <a:lnTo>
                  <a:pt x="5600" y="15600"/>
                </a:lnTo>
                <a:lnTo>
                  <a:pt x="5600" y="14400"/>
                </a:lnTo>
                <a:lnTo>
                  <a:pt x="6400" y="14400"/>
                </a:lnTo>
                <a:lnTo>
                  <a:pt x="6400" y="15600"/>
                </a:lnTo>
                <a:lnTo>
                  <a:pt x="7200" y="15600"/>
                </a:lnTo>
                <a:lnTo>
                  <a:pt x="7200" y="16800"/>
                </a:lnTo>
                <a:lnTo>
                  <a:pt x="8000" y="16800"/>
                </a:lnTo>
                <a:lnTo>
                  <a:pt x="8800" y="18000"/>
                </a:lnTo>
                <a:lnTo>
                  <a:pt x="10400" y="18000"/>
                </a:lnTo>
                <a:lnTo>
                  <a:pt x="12000" y="16800"/>
                </a:lnTo>
                <a:lnTo>
                  <a:pt x="12800" y="16800"/>
                </a:lnTo>
                <a:lnTo>
                  <a:pt x="15200" y="15600"/>
                </a:lnTo>
                <a:lnTo>
                  <a:pt x="16800" y="14400"/>
                </a:lnTo>
                <a:lnTo>
                  <a:pt x="17600" y="13200"/>
                </a:lnTo>
                <a:lnTo>
                  <a:pt x="20000" y="13200"/>
                </a:lnTo>
                <a:lnTo>
                  <a:pt x="21600" y="10800"/>
                </a:lnTo>
                <a:lnTo>
                  <a:pt x="21600" y="9600"/>
                </a:lnTo>
                <a:lnTo>
                  <a:pt x="20800" y="8400"/>
                </a:lnTo>
                <a:lnTo>
                  <a:pt x="20000" y="8400"/>
                </a:lnTo>
                <a:lnTo>
                  <a:pt x="19200" y="7200"/>
                </a:lnTo>
                <a:lnTo>
                  <a:pt x="17600" y="6000"/>
                </a:lnTo>
                <a:lnTo>
                  <a:pt x="16000" y="6000"/>
                </a:lnTo>
                <a:lnTo>
                  <a:pt x="16000" y="4800"/>
                </a:lnTo>
                <a:lnTo>
                  <a:pt x="15200" y="4800"/>
                </a:lnTo>
                <a:lnTo>
                  <a:pt x="15200" y="3600"/>
                </a:lnTo>
                <a:lnTo>
                  <a:pt x="12800" y="0"/>
                </a:lnTo>
                <a:lnTo>
                  <a:pt x="12000" y="0"/>
                </a:lnTo>
                <a:lnTo>
                  <a:pt x="12000" y="6000"/>
                </a:lnTo>
                <a:lnTo>
                  <a:pt x="9600" y="6000"/>
                </a:lnTo>
                <a:lnTo>
                  <a:pt x="8000" y="4800"/>
                </a:lnTo>
                <a:lnTo>
                  <a:pt x="7200" y="480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97" name="Freeform 504"/>
          <p:cNvSpPr/>
          <p:nvPr/>
        </p:nvSpPr>
        <p:spPr>
          <a:xfrm>
            <a:off x="4704512" y="4458625"/>
            <a:ext cx="59046" cy="28755"/>
          </a:xfrm>
          <a:custGeom>
            <a:avLst/>
            <a:gdLst/>
            <a:ahLst/>
            <a:cxnLst>
              <a:cxn ang="0">
                <a:pos x="wd2" y="hd2"/>
              </a:cxn>
              <a:cxn ang="5400000">
                <a:pos x="wd2" y="hd2"/>
              </a:cxn>
              <a:cxn ang="10800000">
                <a:pos x="wd2" y="hd2"/>
              </a:cxn>
              <a:cxn ang="16200000">
                <a:pos x="wd2" y="hd2"/>
              </a:cxn>
            </a:cxnLst>
            <a:rect l="0" t="0" r="r" b="b"/>
            <a:pathLst>
              <a:path w="21600" h="21600" extrusionOk="0">
                <a:moveTo>
                  <a:pt x="5082" y="2160"/>
                </a:moveTo>
                <a:lnTo>
                  <a:pt x="6353" y="0"/>
                </a:lnTo>
                <a:lnTo>
                  <a:pt x="11435" y="0"/>
                </a:lnTo>
                <a:lnTo>
                  <a:pt x="12706" y="2160"/>
                </a:lnTo>
                <a:lnTo>
                  <a:pt x="16518" y="2160"/>
                </a:lnTo>
                <a:lnTo>
                  <a:pt x="17788" y="4320"/>
                </a:lnTo>
                <a:lnTo>
                  <a:pt x="20329" y="4320"/>
                </a:lnTo>
                <a:lnTo>
                  <a:pt x="20329" y="6480"/>
                </a:lnTo>
                <a:lnTo>
                  <a:pt x="21600" y="6480"/>
                </a:lnTo>
                <a:lnTo>
                  <a:pt x="21600" y="12960"/>
                </a:lnTo>
                <a:lnTo>
                  <a:pt x="20329" y="12960"/>
                </a:lnTo>
                <a:lnTo>
                  <a:pt x="20329" y="15120"/>
                </a:lnTo>
                <a:lnTo>
                  <a:pt x="19059" y="17280"/>
                </a:lnTo>
                <a:lnTo>
                  <a:pt x="19059" y="19440"/>
                </a:lnTo>
                <a:lnTo>
                  <a:pt x="15247" y="19440"/>
                </a:lnTo>
                <a:lnTo>
                  <a:pt x="12706" y="21600"/>
                </a:lnTo>
                <a:lnTo>
                  <a:pt x="11435" y="21600"/>
                </a:lnTo>
                <a:lnTo>
                  <a:pt x="10165" y="19440"/>
                </a:lnTo>
                <a:lnTo>
                  <a:pt x="5082" y="19440"/>
                </a:lnTo>
                <a:lnTo>
                  <a:pt x="5082" y="17280"/>
                </a:lnTo>
                <a:lnTo>
                  <a:pt x="3812" y="17280"/>
                </a:lnTo>
                <a:lnTo>
                  <a:pt x="2541" y="15120"/>
                </a:lnTo>
                <a:lnTo>
                  <a:pt x="1271" y="15120"/>
                </a:lnTo>
                <a:lnTo>
                  <a:pt x="1271" y="12960"/>
                </a:lnTo>
                <a:lnTo>
                  <a:pt x="0" y="12960"/>
                </a:lnTo>
                <a:lnTo>
                  <a:pt x="0" y="10800"/>
                </a:lnTo>
                <a:lnTo>
                  <a:pt x="2541" y="6480"/>
                </a:lnTo>
                <a:lnTo>
                  <a:pt x="2541" y="4320"/>
                </a:lnTo>
                <a:lnTo>
                  <a:pt x="3812" y="2160"/>
                </a:lnTo>
                <a:lnTo>
                  <a:pt x="5082" y="216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98" name="Freeform 505"/>
          <p:cNvSpPr/>
          <p:nvPr/>
        </p:nvSpPr>
        <p:spPr>
          <a:xfrm>
            <a:off x="4704512" y="4458625"/>
            <a:ext cx="59046" cy="28755"/>
          </a:xfrm>
          <a:custGeom>
            <a:avLst/>
            <a:gdLst/>
            <a:ahLst/>
            <a:cxnLst>
              <a:cxn ang="0">
                <a:pos x="wd2" y="hd2"/>
              </a:cxn>
              <a:cxn ang="5400000">
                <a:pos x="wd2" y="hd2"/>
              </a:cxn>
              <a:cxn ang="10800000">
                <a:pos x="wd2" y="hd2"/>
              </a:cxn>
              <a:cxn ang="16200000">
                <a:pos x="wd2" y="hd2"/>
              </a:cxn>
            </a:cxnLst>
            <a:rect l="0" t="0" r="r" b="b"/>
            <a:pathLst>
              <a:path w="21600" h="21600" extrusionOk="0">
                <a:moveTo>
                  <a:pt x="5082" y="2160"/>
                </a:moveTo>
                <a:lnTo>
                  <a:pt x="6353" y="0"/>
                </a:lnTo>
                <a:lnTo>
                  <a:pt x="11435" y="0"/>
                </a:lnTo>
                <a:lnTo>
                  <a:pt x="12706" y="2160"/>
                </a:lnTo>
                <a:lnTo>
                  <a:pt x="16518" y="2160"/>
                </a:lnTo>
                <a:lnTo>
                  <a:pt x="17788" y="4320"/>
                </a:lnTo>
                <a:lnTo>
                  <a:pt x="20329" y="4320"/>
                </a:lnTo>
                <a:lnTo>
                  <a:pt x="20329" y="6480"/>
                </a:lnTo>
                <a:lnTo>
                  <a:pt x="21600" y="6480"/>
                </a:lnTo>
                <a:lnTo>
                  <a:pt x="21600" y="12960"/>
                </a:lnTo>
                <a:lnTo>
                  <a:pt x="20329" y="12960"/>
                </a:lnTo>
                <a:lnTo>
                  <a:pt x="20329" y="15120"/>
                </a:lnTo>
                <a:lnTo>
                  <a:pt x="19059" y="17280"/>
                </a:lnTo>
                <a:lnTo>
                  <a:pt x="19059" y="19440"/>
                </a:lnTo>
                <a:lnTo>
                  <a:pt x="15247" y="19440"/>
                </a:lnTo>
                <a:lnTo>
                  <a:pt x="12706" y="21600"/>
                </a:lnTo>
                <a:lnTo>
                  <a:pt x="11435" y="21600"/>
                </a:lnTo>
                <a:lnTo>
                  <a:pt x="10165" y="19440"/>
                </a:lnTo>
                <a:lnTo>
                  <a:pt x="5082" y="19440"/>
                </a:lnTo>
                <a:lnTo>
                  <a:pt x="5082" y="17280"/>
                </a:lnTo>
                <a:lnTo>
                  <a:pt x="3812" y="17280"/>
                </a:lnTo>
                <a:lnTo>
                  <a:pt x="2541" y="15120"/>
                </a:lnTo>
                <a:lnTo>
                  <a:pt x="1271" y="15120"/>
                </a:lnTo>
                <a:lnTo>
                  <a:pt x="1271" y="12960"/>
                </a:lnTo>
                <a:lnTo>
                  <a:pt x="0" y="12960"/>
                </a:lnTo>
                <a:lnTo>
                  <a:pt x="0" y="10800"/>
                </a:lnTo>
                <a:lnTo>
                  <a:pt x="2541" y="6480"/>
                </a:lnTo>
                <a:lnTo>
                  <a:pt x="2541" y="4320"/>
                </a:lnTo>
                <a:lnTo>
                  <a:pt x="3812" y="2160"/>
                </a:lnTo>
                <a:lnTo>
                  <a:pt x="5082" y="216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999" name="Freeform 506"/>
          <p:cNvSpPr/>
          <p:nvPr/>
        </p:nvSpPr>
        <p:spPr>
          <a:xfrm>
            <a:off x="4867754" y="4421246"/>
            <a:ext cx="97252" cy="5750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3" y="17280"/>
                </a:lnTo>
                <a:lnTo>
                  <a:pt x="1543" y="15120"/>
                </a:lnTo>
                <a:lnTo>
                  <a:pt x="2314" y="14040"/>
                </a:lnTo>
                <a:lnTo>
                  <a:pt x="2314" y="9720"/>
                </a:lnTo>
                <a:lnTo>
                  <a:pt x="1543" y="6480"/>
                </a:lnTo>
                <a:lnTo>
                  <a:pt x="1543" y="0"/>
                </a:lnTo>
                <a:lnTo>
                  <a:pt x="2314" y="0"/>
                </a:lnTo>
                <a:lnTo>
                  <a:pt x="3857" y="1080"/>
                </a:lnTo>
                <a:lnTo>
                  <a:pt x="6171" y="1080"/>
                </a:lnTo>
                <a:lnTo>
                  <a:pt x="6943" y="2160"/>
                </a:lnTo>
                <a:lnTo>
                  <a:pt x="7714" y="2160"/>
                </a:lnTo>
                <a:lnTo>
                  <a:pt x="7714" y="3240"/>
                </a:lnTo>
                <a:lnTo>
                  <a:pt x="9257" y="5400"/>
                </a:lnTo>
                <a:lnTo>
                  <a:pt x="10029" y="5400"/>
                </a:lnTo>
                <a:lnTo>
                  <a:pt x="10800" y="6480"/>
                </a:lnTo>
                <a:lnTo>
                  <a:pt x="13886" y="6480"/>
                </a:lnTo>
                <a:lnTo>
                  <a:pt x="13886" y="7560"/>
                </a:lnTo>
                <a:lnTo>
                  <a:pt x="14657" y="8640"/>
                </a:lnTo>
                <a:lnTo>
                  <a:pt x="14657" y="11880"/>
                </a:lnTo>
                <a:lnTo>
                  <a:pt x="16200" y="11880"/>
                </a:lnTo>
                <a:lnTo>
                  <a:pt x="16971" y="12960"/>
                </a:lnTo>
                <a:lnTo>
                  <a:pt x="17743" y="12960"/>
                </a:lnTo>
                <a:lnTo>
                  <a:pt x="18514" y="14040"/>
                </a:lnTo>
                <a:lnTo>
                  <a:pt x="20057" y="15120"/>
                </a:lnTo>
                <a:lnTo>
                  <a:pt x="20829" y="15120"/>
                </a:lnTo>
                <a:lnTo>
                  <a:pt x="20829" y="16200"/>
                </a:lnTo>
                <a:lnTo>
                  <a:pt x="21600" y="16200"/>
                </a:lnTo>
                <a:lnTo>
                  <a:pt x="21600" y="18360"/>
                </a:lnTo>
                <a:lnTo>
                  <a:pt x="20829" y="18360"/>
                </a:lnTo>
                <a:lnTo>
                  <a:pt x="20829" y="19440"/>
                </a:lnTo>
                <a:lnTo>
                  <a:pt x="20057" y="19440"/>
                </a:lnTo>
                <a:lnTo>
                  <a:pt x="20057" y="20520"/>
                </a:lnTo>
                <a:lnTo>
                  <a:pt x="3086" y="20520"/>
                </a:lnTo>
                <a:lnTo>
                  <a:pt x="0" y="216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00" name="Freeform 507"/>
          <p:cNvSpPr/>
          <p:nvPr/>
        </p:nvSpPr>
        <p:spPr>
          <a:xfrm>
            <a:off x="4867754" y="4421246"/>
            <a:ext cx="97252" cy="5750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543" y="17280"/>
                </a:lnTo>
                <a:lnTo>
                  <a:pt x="1543" y="15120"/>
                </a:lnTo>
                <a:lnTo>
                  <a:pt x="2314" y="14040"/>
                </a:lnTo>
                <a:lnTo>
                  <a:pt x="2314" y="9720"/>
                </a:lnTo>
                <a:lnTo>
                  <a:pt x="1543" y="6480"/>
                </a:lnTo>
                <a:lnTo>
                  <a:pt x="1543" y="0"/>
                </a:lnTo>
                <a:lnTo>
                  <a:pt x="2314" y="0"/>
                </a:lnTo>
                <a:lnTo>
                  <a:pt x="3857" y="1080"/>
                </a:lnTo>
                <a:lnTo>
                  <a:pt x="6171" y="1080"/>
                </a:lnTo>
                <a:lnTo>
                  <a:pt x="6943" y="2160"/>
                </a:lnTo>
                <a:lnTo>
                  <a:pt x="7714" y="2160"/>
                </a:lnTo>
                <a:lnTo>
                  <a:pt x="7714" y="3240"/>
                </a:lnTo>
                <a:lnTo>
                  <a:pt x="9257" y="5400"/>
                </a:lnTo>
                <a:lnTo>
                  <a:pt x="10029" y="5400"/>
                </a:lnTo>
                <a:lnTo>
                  <a:pt x="10800" y="6480"/>
                </a:lnTo>
                <a:lnTo>
                  <a:pt x="13886" y="6480"/>
                </a:lnTo>
                <a:lnTo>
                  <a:pt x="13886" y="7560"/>
                </a:lnTo>
                <a:lnTo>
                  <a:pt x="14657" y="8640"/>
                </a:lnTo>
                <a:lnTo>
                  <a:pt x="14657" y="11880"/>
                </a:lnTo>
                <a:lnTo>
                  <a:pt x="16200" y="11880"/>
                </a:lnTo>
                <a:lnTo>
                  <a:pt x="16971" y="12960"/>
                </a:lnTo>
                <a:lnTo>
                  <a:pt x="17743" y="12960"/>
                </a:lnTo>
                <a:lnTo>
                  <a:pt x="18514" y="14040"/>
                </a:lnTo>
                <a:lnTo>
                  <a:pt x="20057" y="15120"/>
                </a:lnTo>
                <a:lnTo>
                  <a:pt x="20829" y="15120"/>
                </a:lnTo>
                <a:lnTo>
                  <a:pt x="20829" y="16200"/>
                </a:lnTo>
                <a:lnTo>
                  <a:pt x="21600" y="16200"/>
                </a:lnTo>
                <a:lnTo>
                  <a:pt x="21600" y="18360"/>
                </a:lnTo>
                <a:lnTo>
                  <a:pt x="20829" y="18360"/>
                </a:lnTo>
                <a:lnTo>
                  <a:pt x="20829" y="19440"/>
                </a:lnTo>
                <a:lnTo>
                  <a:pt x="20057" y="19440"/>
                </a:lnTo>
                <a:lnTo>
                  <a:pt x="20057" y="20520"/>
                </a:lnTo>
                <a:lnTo>
                  <a:pt x="3086" y="20520"/>
                </a:lnTo>
                <a:lnTo>
                  <a:pt x="0" y="2160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01" name="Freeform 508"/>
          <p:cNvSpPr/>
          <p:nvPr/>
        </p:nvSpPr>
        <p:spPr>
          <a:xfrm>
            <a:off x="4982371" y="4458625"/>
            <a:ext cx="41681" cy="23005"/>
          </a:xfrm>
          <a:custGeom>
            <a:avLst/>
            <a:gdLst/>
            <a:ahLst/>
            <a:cxnLst>
              <a:cxn ang="0">
                <a:pos x="wd2" y="hd2"/>
              </a:cxn>
              <a:cxn ang="5400000">
                <a:pos x="wd2" y="hd2"/>
              </a:cxn>
              <a:cxn ang="10800000">
                <a:pos x="wd2" y="hd2"/>
              </a:cxn>
              <a:cxn ang="16200000">
                <a:pos x="wd2" y="hd2"/>
              </a:cxn>
            </a:cxnLst>
            <a:rect l="0" t="0" r="r" b="b"/>
            <a:pathLst>
              <a:path w="21600" h="21600" extrusionOk="0">
                <a:moveTo>
                  <a:pt x="7200" y="2700"/>
                </a:moveTo>
                <a:lnTo>
                  <a:pt x="5400" y="5400"/>
                </a:lnTo>
                <a:lnTo>
                  <a:pt x="1800" y="5400"/>
                </a:lnTo>
                <a:lnTo>
                  <a:pt x="1800" y="8100"/>
                </a:lnTo>
                <a:lnTo>
                  <a:pt x="0" y="8100"/>
                </a:lnTo>
                <a:lnTo>
                  <a:pt x="0" y="13500"/>
                </a:lnTo>
                <a:lnTo>
                  <a:pt x="1800" y="13500"/>
                </a:lnTo>
                <a:lnTo>
                  <a:pt x="3600" y="16200"/>
                </a:lnTo>
                <a:lnTo>
                  <a:pt x="5400" y="16200"/>
                </a:lnTo>
                <a:lnTo>
                  <a:pt x="7200" y="18900"/>
                </a:lnTo>
                <a:lnTo>
                  <a:pt x="9000" y="18900"/>
                </a:lnTo>
                <a:lnTo>
                  <a:pt x="10800" y="21600"/>
                </a:lnTo>
                <a:lnTo>
                  <a:pt x="16200" y="21600"/>
                </a:lnTo>
                <a:lnTo>
                  <a:pt x="18000" y="18900"/>
                </a:lnTo>
                <a:lnTo>
                  <a:pt x="19800" y="18900"/>
                </a:lnTo>
                <a:lnTo>
                  <a:pt x="19800" y="16200"/>
                </a:lnTo>
                <a:lnTo>
                  <a:pt x="21600" y="13500"/>
                </a:lnTo>
                <a:lnTo>
                  <a:pt x="21600" y="5400"/>
                </a:lnTo>
                <a:lnTo>
                  <a:pt x="19800" y="2700"/>
                </a:lnTo>
                <a:lnTo>
                  <a:pt x="19800" y="0"/>
                </a:lnTo>
                <a:lnTo>
                  <a:pt x="12600" y="0"/>
                </a:lnTo>
                <a:lnTo>
                  <a:pt x="10800" y="2700"/>
                </a:lnTo>
                <a:lnTo>
                  <a:pt x="7200" y="27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02" name="Freeform 509"/>
          <p:cNvSpPr/>
          <p:nvPr/>
        </p:nvSpPr>
        <p:spPr>
          <a:xfrm>
            <a:off x="4982371" y="4458625"/>
            <a:ext cx="41681" cy="23005"/>
          </a:xfrm>
          <a:custGeom>
            <a:avLst/>
            <a:gdLst/>
            <a:ahLst/>
            <a:cxnLst>
              <a:cxn ang="0">
                <a:pos x="wd2" y="hd2"/>
              </a:cxn>
              <a:cxn ang="5400000">
                <a:pos x="wd2" y="hd2"/>
              </a:cxn>
              <a:cxn ang="10800000">
                <a:pos x="wd2" y="hd2"/>
              </a:cxn>
              <a:cxn ang="16200000">
                <a:pos x="wd2" y="hd2"/>
              </a:cxn>
            </a:cxnLst>
            <a:rect l="0" t="0" r="r" b="b"/>
            <a:pathLst>
              <a:path w="21600" h="21600" extrusionOk="0">
                <a:moveTo>
                  <a:pt x="7200" y="2700"/>
                </a:moveTo>
                <a:lnTo>
                  <a:pt x="5400" y="5400"/>
                </a:lnTo>
                <a:lnTo>
                  <a:pt x="1800" y="5400"/>
                </a:lnTo>
                <a:lnTo>
                  <a:pt x="1800" y="8100"/>
                </a:lnTo>
                <a:lnTo>
                  <a:pt x="0" y="8100"/>
                </a:lnTo>
                <a:lnTo>
                  <a:pt x="0" y="13500"/>
                </a:lnTo>
                <a:lnTo>
                  <a:pt x="1800" y="13500"/>
                </a:lnTo>
                <a:lnTo>
                  <a:pt x="3600" y="16200"/>
                </a:lnTo>
                <a:lnTo>
                  <a:pt x="5400" y="16200"/>
                </a:lnTo>
                <a:lnTo>
                  <a:pt x="7200" y="18900"/>
                </a:lnTo>
                <a:lnTo>
                  <a:pt x="9000" y="18900"/>
                </a:lnTo>
                <a:lnTo>
                  <a:pt x="10800" y="21600"/>
                </a:lnTo>
                <a:lnTo>
                  <a:pt x="16200" y="21600"/>
                </a:lnTo>
                <a:lnTo>
                  <a:pt x="18000" y="18900"/>
                </a:lnTo>
                <a:lnTo>
                  <a:pt x="19800" y="18900"/>
                </a:lnTo>
                <a:lnTo>
                  <a:pt x="19800" y="16200"/>
                </a:lnTo>
                <a:lnTo>
                  <a:pt x="21600" y="13500"/>
                </a:lnTo>
                <a:lnTo>
                  <a:pt x="21600" y="5400"/>
                </a:lnTo>
                <a:lnTo>
                  <a:pt x="19800" y="2700"/>
                </a:lnTo>
                <a:lnTo>
                  <a:pt x="19800" y="0"/>
                </a:lnTo>
                <a:lnTo>
                  <a:pt x="12600" y="0"/>
                </a:lnTo>
                <a:lnTo>
                  <a:pt x="10800" y="2700"/>
                </a:lnTo>
                <a:lnTo>
                  <a:pt x="7200" y="270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03" name="Freeform 510"/>
          <p:cNvSpPr/>
          <p:nvPr/>
        </p:nvSpPr>
        <p:spPr>
          <a:xfrm>
            <a:off x="4815656" y="4611023"/>
            <a:ext cx="333430" cy="278916"/>
          </a:xfrm>
          <a:custGeom>
            <a:avLst/>
            <a:gdLst/>
            <a:ahLst/>
            <a:cxnLst>
              <a:cxn ang="0">
                <a:pos x="wd2" y="hd2"/>
              </a:cxn>
              <a:cxn ang="5400000">
                <a:pos x="wd2" y="hd2"/>
              </a:cxn>
              <a:cxn ang="10800000">
                <a:pos x="wd2" y="hd2"/>
              </a:cxn>
              <a:cxn ang="16200000">
                <a:pos x="wd2" y="hd2"/>
              </a:cxn>
            </a:cxnLst>
            <a:rect l="0" t="0" r="r" b="b"/>
            <a:pathLst>
              <a:path w="21600" h="21600" extrusionOk="0">
                <a:moveTo>
                  <a:pt x="3150" y="668"/>
                </a:moveTo>
                <a:lnTo>
                  <a:pt x="2925" y="891"/>
                </a:lnTo>
                <a:lnTo>
                  <a:pt x="2700" y="1336"/>
                </a:lnTo>
                <a:lnTo>
                  <a:pt x="1800" y="2227"/>
                </a:lnTo>
                <a:lnTo>
                  <a:pt x="1800" y="2449"/>
                </a:lnTo>
                <a:lnTo>
                  <a:pt x="1575" y="2895"/>
                </a:lnTo>
                <a:lnTo>
                  <a:pt x="1575" y="3563"/>
                </a:lnTo>
                <a:lnTo>
                  <a:pt x="1350" y="4008"/>
                </a:lnTo>
                <a:lnTo>
                  <a:pt x="1350" y="4676"/>
                </a:lnTo>
                <a:lnTo>
                  <a:pt x="1125" y="4676"/>
                </a:lnTo>
                <a:lnTo>
                  <a:pt x="1125" y="4899"/>
                </a:lnTo>
                <a:lnTo>
                  <a:pt x="900" y="5122"/>
                </a:lnTo>
                <a:lnTo>
                  <a:pt x="450" y="5122"/>
                </a:lnTo>
                <a:lnTo>
                  <a:pt x="450" y="5344"/>
                </a:lnTo>
                <a:lnTo>
                  <a:pt x="0" y="5344"/>
                </a:lnTo>
                <a:lnTo>
                  <a:pt x="0" y="5790"/>
                </a:lnTo>
                <a:lnTo>
                  <a:pt x="225" y="6012"/>
                </a:lnTo>
                <a:lnTo>
                  <a:pt x="225" y="6235"/>
                </a:lnTo>
                <a:lnTo>
                  <a:pt x="450" y="6235"/>
                </a:lnTo>
                <a:lnTo>
                  <a:pt x="900" y="6680"/>
                </a:lnTo>
                <a:lnTo>
                  <a:pt x="1125" y="7126"/>
                </a:lnTo>
                <a:lnTo>
                  <a:pt x="1350" y="7126"/>
                </a:lnTo>
                <a:lnTo>
                  <a:pt x="1350" y="8239"/>
                </a:lnTo>
                <a:lnTo>
                  <a:pt x="1125" y="8462"/>
                </a:lnTo>
                <a:lnTo>
                  <a:pt x="1125" y="8685"/>
                </a:lnTo>
                <a:lnTo>
                  <a:pt x="900" y="9130"/>
                </a:lnTo>
                <a:lnTo>
                  <a:pt x="900" y="9353"/>
                </a:lnTo>
                <a:lnTo>
                  <a:pt x="1125" y="9575"/>
                </a:lnTo>
                <a:lnTo>
                  <a:pt x="2925" y="9575"/>
                </a:lnTo>
                <a:lnTo>
                  <a:pt x="3150" y="9353"/>
                </a:lnTo>
                <a:lnTo>
                  <a:pt x="3825" y="9353"/>
                </a:lnTo>
                <a:lnTo>
                  <a:pt x="3825" y="9575"/>
                </a:lnTo>
                <a:lnTo>
                  <a:pt x="4050" y="9575"/>
                </a:lnTo>
                <a:lnTo>
                  <a:pt x="4050" y="10689"/>
                </a:lnTo>
                <a:lnTo>
                  <a:pt x="4275" y="10911"/>
                </a:lnTo>
                <a:lnTo>
                  <a:pt x="4500" y="10911"/>
                </a:lnTo>
                <a:lnTo>
                  <a:pt x="4500" y="11134"/>
                </a:lnTo>
                <a:lnTo>
                  <a:pt x="4950" y="11134"/>
                </a:lnTo>
                <a:lnTo>
                  <a:pt x="5175" y="11357"/>
                </a:lnTo>
                <a:lnTo>
                  <a:pt x="5625" y="11579"/>
                </a:lnTo>
                <a:lnTo>
                  <a:pt x="5850" y="11579"/>
                </a:lnTo>
                <a:lnTo>
                  <a:pt x="6525" y="11802"/>
                </a:lnTo>
                <a:lnTo>
                  <a:pt x="6750" y="11802"/>
                </a:lnTo>
                <a:lnTo>
                  <a:pt x="7200" y="12025"/>
                </a:lnTo>
                <a:lnTo>
                  <a:pt x="7875" y="12025"/>
                </a:lnTo>
                <a:lnTo>
                  <a:pt x="8325" y="12247"/>
                </a:lnTo>
                <a:lnTo>
                  <a:pt x="8550" y="12247"/>
                </a:lnTo>
                <a:lnTo>
                  <a:pt x="8775" y="12470"/>
                </a:lnTo>
                <a:lnTo>
                  <a:pt x="9000" y="12470"/>
                </a:lnTo>
                <a:lnTo>
                  <a:pt x="9000" y="12693"/>
                </a:lnTo>
                <a:lnTo>
                  <a:pt x="9225" y="12693"/>
                </a:lnTo>
                <a:lnTo>
                  <a:pt x="9225" y="13361"/>
                </a:lnTo>
                <a:lnTo>
                  <a:pt x="9450" y="13584"/>
                </a:lnTo>
                <a:lnTo>
                  <a:pt x="9450" y="13806"/>
                </a:lnTo>
                <a:lnTo>
                  <a:pt x="9225" y="14252"/>
                </a:lnTo>
                <a:lnTo>
                  <a:pt x="9225" y="15142"/>
                </a:lnTo>
                <a:lnTo>
                  <a:pt x="9000" y="15810"/>
                </a:lnTo>
                <a:lnTo>
                  <a:pt x="9000" y="16256"/>
                </a:lnTo>
                <a:lnTo>
                  <a:pt x="8775" y="16924"/>
                </a:lnTo>
                <a:lnTo>
                  <a:pt x="8550" y="17369"/>
                </a:lnTo>
                <a:lnTo>
                  <a:pt x="8550" y="18260"/>
                </a:lnTo>
                <a:lnTo>
                  <a:pt x="8775" y="18705"/>
                </a:lnTo>
                <a:lnTo>
                  <a:pt x="8775" y="19373"/>
                </a:lnTo>
                <a:lnTo>
                  <a:pt x="9225" y="19596"/>
                </a:lnTo>
                <a:lnTo>
                  <a:pt x="9675" y="19596"/>
                </a:lnTo>
                <a:lnTo>
                  <a:pt x="9675" y="19819"/>
                </a:lnTo>
                <a:lnTo>
                  <a:pt x="9900" y="19819"/>
                </a:lnTo>
                <a:lnTo>
                  <a:pt x="10350" y="20264"/>
                </a:lnTo>
                <a:lnTo>
                  <a:pt x="10575" y="20709"/>
                </a:lnTo>
                <a:lnTo>
                  <a:pt x="11250" y="21377"/>
                </a:lnTo>
                <a:lnTo>
                  <a:pt x="11700" y="21377"/>
                </a:lnTo>
                <a:lnTo>
                  <a:pt x="11925" y="21600"/>
                </a:lnTo>
                <a:lnTo>
                  <a:pt x="12825" y="21600"/>
                </a:lnTo>
                <a:lnTo>
                  <a:pt x="13050" y="21377"/>
                </a:lnTo>
                <a:lnTo>
                  <a:pt x="13725" y="21377"/>
                </a:lnTo>
                <a:lnTo>
                  <a:pt x="13725" y="21155"/>
                </a:lnTo>
                <a:lnTo>
                  <a:pt x="13950" y="21155"/>
                </a:lnTo>
                <a:lnTo>
                  <a:pt x="14175" y="20932"/>
                </a:lnTo>
                <a:lnTo>
                  <a:pt x="14400" y="20932"/>
                </a:lnTo>
                <a:lnTo>
                  <a:pt x="15075" y="20264"/>
                </a:lnTo>
                <a:lnTo>
                  <a:pt x="15075" y="18928"/>
                </a:lnTo>
                <a:lnTo>
                  <a:pt x="14850" y="18928"/>
                </a:lnTo>
                <a:lnTo>
                  <a:pt x="14850" y="18705"/>
                </a:lnTo>
                <a:lnTo>
                  <a:pt x="14400" y="18705"/>
                </a:lnTo>
                <a:lnTo>
                  <a:pt x="14175" y="18482"/>
                </a:lnTo>
                <a:lnTo>
                  <a:pt x="13950" y="18482"/>
                </a:lnTo>
                <a:lnTo>
                  <a:pt x="13950" y="18260"/>
                </a:lnTo>
                <a:lnTo>
                  <a:pt x="13725" y="18260"/>
                </a:lnTo>
                <a:lnTo>
                  <a:pt x="13725" y="16256"/>
                </a:lnTo>
                <a:lnTo>
                  <a:pt x="13950" y="16256"/>
                </a:lnTo>
                <a:lnTo>
                  <a:pt x="13950" y="15810"/>
                </a:lnTo>
                <a:lnTo>
                  <a:pt x="14175" y="15810"/>
                </a:lnTo>
                <a:lnTo>
                  <a:pt x="14400" y="15588"/>
                </a:lnTo>
                <a:lnTo>
                  <a:pt x="14850" y="15588"/>
                </a:lnTo>
                <a:lnTo>
                  <a:pt x="15525" y="16256"/>
                </a:lnTo>
                <a:lnTo>
                  <a:pt x="15525" y="16478"/>
                </a:lnTo>
                <a:lnTo>
                  <a:pt x="15750" y="16701"/>
                </a:lnTo>
                <a:lnTo>
                  <a:pt x="15975" y="16701"/>
                </a:lnTo>
                <a:lnTo>
                  <a:pt x="15975" y="16924"/>
                </a:lnTo>
                <a:lnTo>
                  <a:pt x="16200" y="16924"/>
                </a:lnTo>
                <a:lnTo>
                  <a:pt x="16875" y="16256"/>
                </a:lnTo>
                <a:lnTo>
                  <a:pt x="19575" y="16256"/>
                </a:lnTo>
                <a:lnTo>
                  <a:pt x="19800" y="16033"/>
                </a:lnTo>
                <a:lnTo>
                  <a:pt x="20025" y="16033"/>
                </a:lnTo>
                <a:lnTo>
                  <a:pt x="20025" y="15810"/>
                </a:lnTo>
                <a:lnTo>
                  <a:pt x="20250" y="15588"/>
                </a:lnTo>
                <a:lnTo>
                  <a:pt x="20250" y="15365"/>
                </a:lnTo>
                <a:lnTo>
                  <a:pt x="20475" y="15142"/>
                </a:lnTo>
                <a:lnTo>
                  <a:pt x="20475" y="14029"/>
                </a:lnTo>
                <a:lnTo>
                  <a:pt x="20250" y="13806"/>
                </a:lnTo>
                <a:lnTo>
                  <a:pt x="20250" y="13584"/>
                </a:lnTo>
                <a:lnTo>
                  <a:pt x="19575" y="12915"/>
                </a:lnTo>
                <a:lnTo>
                  <a:pt x="19575" y="11357"/>
                </a:lnTo>
                <a:lnTo>
                  <a:pt x="19800" y="11357"/>
                </a:lnTo>
                <a:lnTo>
                  <a:pt x="19800" y="11134"/>
                </a:lnTo>
                <a:lnTo>
                  <a:pt x="20250" y="10911"/>
                </a:lnTo>
                <a:lnTo>
                  <a:pt x="20475" y="10466"/>
                </a:lnTo>
                <a:lnTo>
                  <a:pt x="20700" y="10243"/>
                </a:lnTo>
                <a:lnTo>
                  <a:pt x="20700" y="10021"/>
                </a:lnTo>
                <a:lnTo>
                  <a:pt x="20925" y="9798"/>
                </a:lnTo>
                <a:lnTo>
                  <a:pt x="20925" y="9353"/>
                </a:lnTo>
                <a:lnTo>
                  <a:pt x="21150" y="9353"/>
                </a:lnTo>
                <a:lnTo>
                  <a:pt x="21600" y="8907"/>
                </a:lnTo>
                <a:lnTo>
                  <a:pt x="21600" y="7126"/>
                </a:lnTo>
                <a:lnTo>
                  <a:pt x="21375" y="7126"/>
                </a:lnTo>
                <a:lnTo>
                  <a:pt x="21150" y="6903"/>
                </a:lnTo>
                <a:lnTo>
                  <a:pt x="20925" y="6903"/>
                </a:lnTo>
                <a:lnTo>
                  <a:pt x="20925" y="6680"/>
                </a:lnTo>
                <a:lnTo>
                  <a:pt x="20700" y="6458"/>
                </a:lnTo>
                <a:lnTo>
                  <a:pt x="20700" y="6012"/>
                </a:lnTo>
                <a:lnTo>
                  <a:pt x="20475" y="5567"/>
                </a:lnTo>
                <a:lnTo>
                  <a:pt x="20250" y="5344"/>
                </a:lnTo>
                <a:lnTo>
                  <a:pt x="20250" y="5122"/>
                </a:lnTo>
                <a:lnTo>
                  <a:pt x="19800" y="4899"/>
                </a:lnTo>
                <a:lnTo>
                  <a:pt x="19575" y="4676"/>
                </a:lnTo>
                <a:lnTo>
                  <a:pt x="19575" y="4454"/>
                </a:lnTo>
                <a:lnTo>
                  <a:pt x="20025" y="4008"/>
                </a:lnTo>
                <a:lnTo>
                  <a:pt x="20025" y="3118"/>
                </a:lnTo>
                <a:lnTo>
                  <a:pt x="19800" y="3118"/>
                </a:lnTo>
                <a:lnTo>
                  <a:pt x="19800" y="2895"/>
                </a:lnTo>
                <a:lnTo>
                  <a:pt x="18450" y="2895"/>
                </a:lnTo>
                <a:lnTo>
                  <a:pt x="18000" y="3118"/>
                </a:lnTo>
                <a:lnTo>
                  <a:pt x="16200" y="3118"/>
                </a:lnTo>
                <a:lnTo>
                  <a:pt x="15975" y="3340"/>
                </a:lnTo>
                <a:lnTo>
                  <a:pt x="15750" y="3340"/>
                </a:lnTo>
                <a:lnTo>
                  <a:pt x="15525" y="3563"/>
                </a:lnTo>
                <a:lnTo>
                  <a:pt x="15300" y="3563"/>
                </a:lnTo>
                <a:lnTo>
                  <a:pt x="15075" y="3786"/>
                </a:lnTo>
                <a:lnTo>
                  <a:pt x="15075" y="4008"/>
                </a:lnTo>
                <a:lnTo>
                  <a:pt x="14850" y="4008"/>
                </a:lnTo>
                <a:lnTo>
                  <a:pt x="14625" y="4231"/>
                </a:lnTo>
                <a:lnTo>
                  <a:pt x="13950" y="4231"/>
                </a:lnTo>
                <a:lnTo>
                  <a:pt x="13500" y="4008"/>
                </a:lnTo>
                <a:lnTo>
                  <a:pt x="10125" y="4008"/>
                </a:lnTo>
                <a:lnTo>
                  <a:pt x="9900" y="3786"/>
                </a:lnTo>
                <a:lnTo>
                  <a:pt x="9675" y="3786"/>
                </a:lnTo>
                <a:lnTo>
                  <a:pt x="9675" y="3563"/>
                </a:lnTo>
                <a:lnTo>
                  <a:pt x="9450" y="3340"/>
                </a:lnTo>
                <a:lnTo>
                  <a:pt x="9450" y="2895"/>
                </a:lnTo>
                <a:lnTo>
                  <a:pt x="9225" y="2672"/>
                </a:lnTo>
                <a:lnTo>
                  <a:pt x="8775" y="2672"/>
                </a:lnTo>
                <a:lnTo>
                  <a:pt x="8550" y="2449"/>
                </a:lnTo>
                <a:lnTo>
                  <a:pt x="7650" y="2449"/>
                </a:lnTo>
                <a:lnTo>
                  <a:pt x="7425" y="2227"/>
                </a:lnTo>
                <a:lnTo>
                  <a:pt x="7200" y="2227"/>
                </a:lnTo>
                <a:lnTo>
                  <a:pt x="6975" y="2004"/>
                </a:lnTo>
                <a:lnTo>
                  <a:pt x="6975" y="1559"/>
                </a:lnTo>
                <a:lnTo>
                  <a:pt x="6750" y="1336"/>
                </a:lnTo>
                <a:lnTo>
                  <a:pt x="6750" y="1113"/>
                </a:lnTo>
                <a:lnTo>
                  <a:pt x="6525" y="1113"/>
                </a:lnTo>
                <a:lnTo>
                  <a:pt x="6525" y="891"/>
                </a:lnTo>
                <a:lnTo>
                  <a:pt x="5625" y="891"/>
                </a:lnTo>
                <a:lnTo>
                  <a:pt x="5625" y="668"/>
                </a:lnTo>
                <a:lnTo>
                  <a:pt x="5400" y="668"/>
                </a:lnTo>
                <a:lnTo>
                  <a:pt x="5400" y="445"/>
                </a:lnTo>
                <a:lnTo>
                  <a:pt x="5625" y="223"/>
                </a:lnTo>
                <a:lnTo>
                  <a:pt x="5400" y="0"/>
                </a:lnTo>
                <a:lnTo>
                  <a:pt x="5400" y="223"/>
                </a:lnTo>
                <a:lnTo>
                  <a:pt x="5175" y="223"/>
                </a:lnTo>
                <a:lnTo>
                  <a:pt x="5175" y="668"/>
                </a:lnTo>
                <a:lnTo>
                  <a:pt x="4950" y="668"/>
                </a:lnTo>
                <a:lnTo>
                  <a:pt x="4725" y="891"/>
                </a:lnTo>
                <a:lnTo>
                  <a:pt x="4275" y="891"/>
                </a:lnTo>
                <a:lnTo>
                  <a:pt x="3825" y="668"/>
                </a:lnTo>
                <a:lnTo>
                  <a:pt x="3150" y="668"/>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04" name="Freeform 511"/>
          <p:cNvSpPr/>
          <p:nvPr/>
        </p:nvSpPr>
        <p:spPr>
          <a:xfrm>
            <a:off x="4815656" y="4611023"/>
            <a:ext cx="333430" cy="278916"/>
          </a:xfrm>
          <a:custGeom>
            <a:avLst/>
            <a:gdLst/>
            <a:ahLst/>
            <a:cxnLst>
              <a:cxn ang="0">
                <a:pos x="wd2" y="hd2"/>
              </a:cxn>
              <a:cxn ang="5400000">
                <a:pos x="wd2" y="hd2"/>
              </a:cxn>
              <a:cxn ang="10800000">
                <a:pos x="wd2" y="hd2"/>
              </a:cxn>
              <a:cxn ang="16200000">
                <a:pos x="wd2" y="hd2"/>
              </a:cxn>
            </a:cxnLst>
            <a:rect l="0" t="0" r="r" b="b"/>
            <a:pathLst>
              <a:path w="21600" h="21600" extrusionOk="0">
                <a:moveTo>
                  <a:pt x="3150" y="668"/>
                </a:moveTo>
                <a:lnTo>
                  <a:pt x="2925" y="891"/>
                </a:lnTo>
                <a:lnTo>
                  <a:pt x="2700" y="1336"/>
                </a:lnTo>
                <a:lnTo>
                  <a:pt x="1800" y="2227"/>
                </a:lnTo>
                <a:lnTo>
                  <a:pt x="1800" y="2449"/>
                </a:lnTo>
                <a:lnTo>
                  <a:pt x="1575" y="2895"/>
                </a:lnTo>
                <a:lnTo>
                  <a:pt x="1575" y="3563"/>
                </a:lnTo>
                <a:lnTo>
                  <a:pt x="1350" y="4008"/>
                </a:lnTo>
                <a:lnTo>
                  <a:pt x="1350" y="4676"/>
                </a:lnTo>
                <a:lnTo>
                  <a:pt x="1125" y="4676"/>
                </a:lnTo>
                <a:lnTo>
                  <a:pt x="1125" y="4899"/>
                </a:lnTo>
                <a:lnTo>
                  <a:pt x="900" y="5122"/>
                </a:lnTo>
                <a:lnTo>
                  <a:pt x="450" y="5122"/>
                </a:lnTo>
                <a:lnTo>
                  <a:pt x="450" y="5344"/>
                </a:lnTo>
                <a:lnTo>
                  <a:pt x="0" y="5344"/>
                </a:lnTo>
                <a:lnTo>
                  <a:pt x="0" y="5790"/>
                </a:lnTo>
                <a:lnTo>
                  <a:pt x="225" y="6012"/>
                </a:lnTo>
                <a:lnTo>
                  <a:pt x="225" y="6235"/>
                </a:lnTo>
                <a:lnTo>
                  <a:pt x="450" y="6235"/>
                </a:lnTo>
                <a:lnTo>
                  <a:pt x="900" y="6680"/>
                </a:lnTo>
                <a:lnTo>
                  <a:pt x="1125" y="7126"/>
                </a:lnTo>
                <a:lnTo>
                  <a:pt x="1350" y="7126"/>
                </a:lnTo>
                <a:lnTo>
                  <a:pt x="1350" y="8239"/>
                </a:lnTo>
                <a:lnTo>
                  <a:pt x="1125" y="8462"/>
                </a:lnTo>
                <a:lnTo>
                  <a:pt x="1125" y="8685"/>
                </a:lnTo>
                <a:lnTo>
                  <a:pt x="900" y="9130"/>
                </a:lnTo>
                <a:lnTo>
                  <a:pt x="900" y="9353"/>
                </a:lnTo>
                <a:lnTo>
                  <a:pt x="1125" y="9575"/>
                </a:lnTo>
                <a:lnTo>
                  <a:pt x="2925" y="9575"/>
                </a:lnTo>
                <a:lnTo>
                  <a:pt x="3150" y="9353"/>
                </a:lnTo>
                <a:lnTo>
                  <a:pt x="3825" y="9353"/>
                </a:lnTo>
                <a:lnTo>
                  <a:pt x="3825" y="9575"/>
                </a:lnTo>
                <a:lnTo>
                  <a:pt x="4050" y="9575"/>
                </a:lnTo>
                <a:lnTo>
                  <a:pt x="4050" y="10689"/>
                </a:lnTo>
                <a:lnTo>
                  <a:pt x="4275" y="10911"/>
                </a:lnTo>
                <a:lnTo>
                  <a:pt x="4500" y="10911"/>
                </a:lnTo>
                <a:lnTo>
                  <a:pt x="4500" y="11134"/>
                </a:lnTo>
                <a:lnTo>
                  <a:pt x="4950" y="11134"/>
                </a:lnTo>
                <a:lnTo>
                  <a:pt x="5175" y="11357"/>
                </a:lnTo>
                <a:lnTo>
                  <a:pt x="5625" y="11579"/>
                </a:lnTo>
                <a:lnTo>
                  <a:pt x="5850" y="11579"/>
                </a:lnTo>
                <a:lnTo>
                  <a:pt x="6525" y="11802"/>
                </a:lnTo>
                <a:lnTo>
                  <a:pt x="6750" y="11802"/>
                </a:lnTo>
                <a:lnTo>
                  <a:pt x="7200" y="12025"/>
                </a:lnTo>
                <a:lnTo>
                  <a:pt x="7875" y="12025"/>
                </a:lnTo>
                <a:lnTo>
                  <a:pt x="8325" y="12247"/>
                </a:lnTo>
                <a:lnTo>
                  <a:pt x="8550" y="12247"/>
                </a:lnTo>
                <a:lnTo>
                  <a:pt x="8775" y="12470"/>
                </a:lnTo>
                <a:lnTo>
                  <a:pt x="9000" y="12470"/>
                </a:lnTo>
                <a:lnTo>
                  <a:pt x="9000" y="12693"/>
                </a:lnTo>
                <a:lnTo>
                  <a:pt x="9225" y="12693"/>
                </a:lnTo>
                <a:lnTo>
                  <a:pt x="9225" y="13361"/>
                </a:lnTo>
                <a:lnTo>
                  <a:pt x="9450" y="13584"/>
                </a:lnTo>
                <a:lnTo>
                  <a:pt x="9450" y="13806"/>
                </a:lnTo>
                <a:lnTo>
                  <a:pt x="9225" y="14252"/>
                </a:lnTo>
                <a:lnTo>
                  <a:pt x="9225" y="15142"/>
                </a:lnTo>
                <a:lnTo>
                  <a:pt x="9000" y="15810"/>
                </a:lnTo>
                <a:lnTo>
                  <a:pt x="9000" y="16256"/>
                </a:lnTo>
                <a:lnTo>
                  <a:pt x="8775" y="16924"/>
                </a:lnTo>
                <a:lnTo>
                  <a:pt x="8550" y="17369"/>
                </a:lnTo>
                <a:lnTo>
                  <a:pt x="8550" y="18260"/>
                </a:lnTo>
                <a:lnTo>
                  <a:pt x="8775" y="18705"/>
                </a:lnTo>
                <a:lnTo>
                  <a:pt x="8775" y="19373"/>
                </a:lnTo>
                <a:lnTo>
                  <a:pt x="9225" y="19596"/>
                </a:lnTo>
                <a:lnTo>
                  <a:pt x="9675" y="19596"/>
                </a:lnTo>
                <a:lnTo>
                  <a:pt x="9675" y="19819"/>
                </a:lnTo>
                <a:lnTo>
                  <a:pt x="9900" y="19819"/>
                </a:lnTo>
                <a:lnTo>
                  <a:pt x="10350" y="20264"/>
                </a:lnTo>
                <a:lnTo>
                  <a:pt x="10575" y="20709"/>
                </a:lnTo>
                <a:lnTo>
                  <a:pt x="11250" y="21377"/>
                </a:lnTo>
                <a:lnTo>
                  <a:pt x="11700" y="21377"/>
                </a:lnTo>
                <a:lnTo>
                  <a:pt x="11925" y="21600"/>
                </a:lnTo>
                <a:lnTo>
                  <a:pt x="12825" y="21600"/>
                </a:lnTo>
                <a:lnTo>
                  <a:pt x="13050" y="21377"/>
                </a:lnTo>
                <a:lnTo>
                  <a:pt x="13725" y="21377"/>
                </a:lnTo>
                <a:lnTo>
                  <a:pt x="13725" y="21155"/>
                </a:lnTo>
                <a:lnTo>
                  <a:pt x="13950" y="21155"/>
                </a:lnTo>
                <a:lnTo>
                  <a:pt x="14175" y="20932"/>
                </a:lnTo>
                <a:lnTo>
                  <a:pt x="14400" y="20932"/>
                </a:lnTo>
                <a:lnTo>
                  <a:pt x="15075" y="20264"/>
                </a:lnTo>
                <a:lnTo>
                  <a:pt x="15075" y="18928"/>
                </a:lnTo>
                <a:lnTo>
                  <a:pt x="14850" y="18928"/>
                </a:lnTo>
                <a:lnTo>
                  <a:pt x="14850" y="18705"/>
                </a:lnTo>
                <a:lnTo>
                  <a:pt x="14400" y="18705"/>
                </a:lnTo>
                <a:lnTo>
                  <a:pt x="14175" y="18482"/>
                </a:lnTo>
                <a:lnTo>
                  <a:pt x="13950" y="18482"/>
                </a:lnTo>
                <a:lnTo>
                  <a:pt x="13950" y="18260"/>
                </a:lnTo>
                <a:lnTo>
                  <a:pt x="13725" y="18260"/>
                </a:lnTo>
                <a:lnTo>
                  <a:pt x="13725" y="16256"/>
                </a:lnTo>
                <a:lnTo>
                  <a:pt x="13950" y="16256"/>
                </a:lnTo>
                <a:lnTo>
                  <a:pt x="13950" y="15810"/>
                </a:lnTo>
                <a:lnTo>
                  <a:pt x="14175" y="15810"/>
                </a:lnTo>
                <a:lnTo>
                  <a:pt x="14400" y="15588"/>
                </a:lnTo>
                <a:lnTo>
                  <a:pt x="14850" y="15588"/>
                </a:lnTo>
                <a:lnTo>
                  <a:pt x="15525" y="16256"/>
                </a:lnTo>
                <a:lnTo>
                  <a:pt x="15525" y="16478"/>
                </a:lnTo>
                <a:lnTo>
                  <a:pt x="15750" y="16701"/>
                </a:lnTo>
                <a:lnTo>
                  <a:pt x="15975" y="16701"/>
                </a:lnTo>
                <a:lnTo>
                  <a:pt x="15975" y="16924"/>
                </a:lnTo>
                <a:lnTo>
                  <a:pt x="16200" y="16924"/>
                </a:lnTo>
                <a:lnTo>
                  <a:pt x="16875" y="16256"/>
                </a:lnTo>
                <a:lnTo>
                  <a:pt x="19575" y="16256"/>
                </a:lnTo>
                <a:lnTo>
                  <a:pt x="19800" y="16033"/>
                </a:lnTo>
                <a:lnTo>
                  <a:pt x="20025" y="16033"/>
                </a:lnTo>
                <a:lnTo>
                  <a:pt x="20025" y="15810"/>
                </a:lnTo>
                <a:lnTo>
                  <a:pt x="20250" y="15588"/>
                </a:lnTo>
                <a:lnTo>
                  <a:pt x="20250" y="15365"/>
                </a:lnTo>
                <a:lnTo>
                  <a:pt x="20475" y="15142"/>
                </a:lnTo>
                <a:lnTo>
                  <a:pt x="20475" y="14029"/>
                </a:lnTo>
                <a:lnTo>
                  <a:pt x="20250" y="13806"/>
                </a:lnTo>
                <a:lnTo>
                  <a:pt x="20250" y="13584"/>
                </a:lnTo>
                <a:lnTo>
                  <a:pt x="19575" y="12915"/>
                </a:lnTo>
                <a:lnTo>
                  <a:pt x="19575" y="11357"/>
                </a:lnTo>
                <a:lnTo>
                  <a:pt x="19800" y="11357"/>
                </a:lnTo>
                <a:lnTo>
                  <a:pt x="19800" y="11134"/>
                </a:lnTo>
                <a:lnTo>
                  <a:pt x="20250" y="10911"/>
                </a:lnTo>
                <a:lnTo>
                  <a:pt x="20475" y="10466"/>
                </a:lnTo>
                <a:lnTo>
                  <a:pt x="20700" y="10243"/>
                </a:lnTo>
                <a:lnTo>
                  <a:pt x="20700" y="10021"/>
                </a:lnTo>
                <a:lnTo>
                  <a:pt x="20925" y="9798"/>
                </a:lnTo>
                <a:lnTo>
                  <a:pt x="20925" y="9353"/>
                </a:lnTo>
                <a:lnTo>
                  <a:pt x="21150" y="9353"/>
                </a:lnTo>
                <a:lnTo>
                  <a:pt x="21600" y="8907"/>
                </a:lnTo>
                <a:lnTo>
                  <a:pt x="21600" y="7126"/>
                </a:lnTo>
                <a:lnTo>
                  <a:pt x="21375" y="7126"/>
                </a:lnTo>
                <a:lnTo>
                  <a:pt x="21150" y="6903"/>
                </a:lnTo>
                <a:lnTo>
                  <a:pt x="20925" y="6903"/>
                </a:lnTo>
                <a:lnTo>
                  <a:pt x="20925" y="6680"/>
                </a:lnTo>
                <a:lnTo>
                  <a:pt x="20700" y="6458"/>
                </a:lnTo>
                <a:lnTo>
                  <a:pt x="20700" y="6012"/>
                </a:lnTo>
                <a:lnTo>
                  <a:pt x="20475" y="5567"/>
                </a:lnTo>
                <a:lnTo>
                  <a:pt x="20250" y="5344"/>
                </a:lnTo>
                <a:lnTo>
                  <a:pt x="20250" y="5122"/>
                </a:lnTo>
                <a:lnTo>
                  <a:pt x="19800" y="4899"/>
                </a:lnTo>
                <a:lnTo>
                  <a:pt x="19575" y="4676"/>
                </a:lnTo>
                <a:lnTo>
                  <a:pt x="19575" y="4454"/>
                </a:lnTo>
                <a:lnTo>
                  <a:pt x="20025" y="4008"/>
                </a:lnTo>
                <a:lnTo>
                  <a:pt x="20025" y="3118"/>
                </a:lnTo>
                <a:lnTo>
                  <a:pt x="19800" y="3118"/>
                </a:lnTo>
                <a:lnTo>
                  <a:pt x="19800" y="2895"/>
                </a:lnTo>
                <a:lnTo>
                  <a:pt x="18450" y="2895"/>
                </a:lnTo>
                <a:lnTo>
                  <a:pt x="18000" y="3118"/>
                </a:lnTo>
                <a:lnTo>
                  <a:pt x="16200" y="3118"/>
                </a:lnTo>
                <a:lnTo>
                  <a:pt x="15975" y="3340"/>
                </a:lnTo>
                <a:lnTo>
                  <a:pt x="15750" y="3340"/>
                </a:lnTo>
                <a:lnTo>
                  <a:pt x="15525" y="3563"/>
                </a:lnTo>
                <a:lnTo>
                  <a:pt x="15300" y="3563"/>
                </a:lnTo>
                <a:lnTo>
                  <a:pt x="15075" y="3786"/>
                </a:lnTo>
                <a:lnTo>
                  <a:pt x="15075" y="4008"/>
                </a:lnTo>
                <a:lnTo>
                  <a:pt x="14850" y="4008"/>
                </a:lnTo>
                <a:lnTo>
                  <a:pt x="14625" y="4231"/>
                </a:lnTo>
                <a:lnTo>
                  <a:pt x="13950" y="4231"/>
                </a:lnTo>
                <a:lnTo>
                  <a:pt x="13500" y="4008"/>
                </a:lnTo>
                <a:lnTo>
                  <a:pt x="10125" y="4008"/>
                </a:lnTo>
                <a:lnTo>
                  <a:pt x="9900" y="3786"/>
                </a:lnTo>
                <a:lnTo>
                  <a:pt x="9675" y="3786"/>
                </a:lnTo>
                <a:lnTo>
                  <a:pt x="9675" y="3563"/>
                </a:lnTo>
                <a:lnTo>
                  <a:pt x="9450" y="3340"/>
                </a:lnTo>
                <a:lnTo>
                  <a:pt x="9450" y="2895"/>
                </a:lnTo>
                <a:lnTo>
                  <a:pt x="9225" y="2672"/>
                </a:lnTo>
                <a:lnTo>
                  <a:pt x="8775" y="2672"/>
                </a:lnTo>
                <a:lnTo>
                  <a:pt x="8550" y="2449"/>
                </a:lnTo>
                <a:lnTo>
                  <a:pt x="7650" y="2449"/>
                </a:lnTo>
                <a:lnTo>
                  <a:pt x="7425" y="2227"/>
                </a:lnTo>
                <a:lnTo>
                  <a:pt x="7200" y="2227"/>
                </a:lnTo>
                <a:lnTo>
                  <a:pt x="6975" y="2004"/>
                </a:lnTo>
                <a:lnTo>
                  <a:pt x="6975" y="1559"/>
                </a:lnTo>
                <a:lnTo>
                  <a:pt x="6750" y="1336"/>
                </a:lnTo>
                <a:lnTo>
                  <a:pt x="6750" y="1113"/>
                </a:lnTo>
                <a:lnTo>
                  <a:pt x="6525" y="1113"/>
                </a:lnTo>
                <a:lnTo>
                  <a:pt x="6525" y="891"/>
                </a:lnTo>
                <a:lnTo>
                  <a:pt x="5625" y="891"/>
                </a:lnTo>
                <a:lnTo>
                  <a:pt x="5625" y="668"/>
                </a:lnTo>
                <a:lnTo>
                  <a:pt x="5400" y="668"/>
                </a:lnTo>
                <a:lnTo>
                  <a:pt x="5400" y="445"/>
                </a:lnTo>
                <a:lnTo>
                  <a:pt x="5625" y="223"/>
                </a:lnTo>
                <a:lnTo>
                  <a:pt x="5400" y="0"/>
                </a:lnTo>
                <a:lnTo>
                  <a:pt x="5400" y="223"/>
                </a:lnTo>
                <a:lnTo>
                  <a:pt x="5175" y="223"/>
                </a:lnTo>
                <a:lnTo>
                  <a:pt x="5175" y="668"/>
                </a:lnTo>
                <a:lnTo>
                  <a:pt x="4950" y="668"/>
                </a:lnTo>
                <a:lnTo>
                  <a:pt x="4725" y="891"/>
                </a:lnTo>
                <a:lnTo>
                  <a:pt x="4275" y="891"/>
                </a:lnTo>
                <a:lnTo>
                  <a:pt x="3825" y="668"/>
                </a:lnTo>
                <a:lnTo>
                  <a:pt x="3150" y="668"/>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05" name="Freeform 512"/>
          <p:cNvSpPr/>
          <p:nvPr/>
        </p:nvSpPr>
        <p:spPr>
          <a:xfrm>
            <a:off x="5284542" y="4769172"/>
            <a:ext cx="86831" cy="94889"/>
          </a:xfrm>
          <a:custGeom>
            <a:avLst/>
            <a:gdLst/>
            <a:ahLst/>
            <a:cxnLst>
              <a:cxn ang="0">
                <a:pos x="wd2" y="hd2"/>
              </a:cxn>
              <a:cxn ang="5400000">
                <a:pos x="wd2" y="hd2"/>
              </a:cxn>
              <a:cxn ang="10800000">
                <a:pos x="wd2" y="hd2"/>
              </a:cxn>
              <a:cxn ang="16200000">
                <a:pos x="wd2" y="hd2"/>
              </a:cxn>
            </a:cxnLst>
            <a:rect l="0" t="0" r="r" b="b"/>
            <a:pathLst>
              <a:path w="21600" h="21600" extrusionOk="0">
                <a:moveTo>
                  <a:pt x="4320" y="655"/>
                </a:moveTo>
                <a:lnTo>
                  <a:pt x="3456" y="1309"/>
                </a:lnTo>
                <a:lnTo>
                  <a:pt x="2592" y="2618"/>
                </a:lnTo>
                <a:lnTo>
                  <a:pt x="2592" y="3273"/>
                </a:lnTo>
                <a:lnTo>
                  <a:pt x="1728" y="3927"/>
                </a:lnTo>
                <a:lnTo>
                  <a:pt x="1728" y="6545"/>
                </a:lnTo>
                <a:lnTo>
                  <a:pt x="2592" y="8509"/>
                </a:lnTo>
                <a:lnTo>
                  <a:pt x="2592" y="17673"/>
                </a:lnTo>
                <a:lnTo>
                  <a:pt x="1728" y="17673"/>
                </a:lnTo>
                <a:lnTo>
                  <a:pt x="864" y="18327"/>
                </a:lnTo>
                <a:lnTo>
                  <a:pt x="0" y="18327"/>
                </a:lnTo>
                <a:lnTo>
                  <a:pt x="2592" y="20291"/>
                </a:lnTo>
                <a:lnTo>
                  <a:pt x="2592" y="20945"/>
                </a:lnTo>
                <a:lnTo>
                  <a:pt x="3456" y="20945"/>
                </a:lnTo>
                <a:lnTo>
                  <a:pt x="4320" y="21600"/>
                </a:lnTo>
                <a:lnTo>
                  <a:pt x="9504" y="21600"/>
                </a:lnTo>
                <a:lnTo>
                  <a:pt x="9504" y="20945"/>
                </a:lnTo>
                <a:lnTo>
                  <a:pt x="10368" y="20945"/>
                </a:lnTo>
                <a:lnTo>
                  <a:pt x="10368" y="19636"/>
                </a:lnTo>
                <a:lnTo>
                  <a:pt x="11232" y="18982"/>
                </a:lnTo>
                <a:lnTo>
                  <a:pt x="11232" y="18327"/>
                </a:lnTo>
                <a:lnTo>
                  <a:pt x="12096" y="17018"/>
                </a:lnTo>
                <a:lnTo>
                  <a:pt x="12960" y="16364"/>
                </a:lnTo>
                <a:lnTo>
                  <a:pt x="12960" y="15709"/>
                </a:lnTo>
                <a:lnTo>
                  <a:pt x="15552" y="13745"/>
                </a:lnTo>
                <a:lnTo>
                  <a:pt x="16416" y="13745"/>
                </a:lnTo>
                <a:lnTo>
                  <a:pt x="16416" y="13091"/>
                </a:lnTo>
                <a:lnTo>
                  <a:pt x="21600" y="13091"/>
                </a:lnTo>
                <a:lnTo>
                  <a:pt x="21600" y="11782"/>
                </a:lnTo>
                <a:lnTo>
                  <a:pt x="20736" y="10473"/>
                </a:lnTo>
                <a:lnTo>
                  <a:pt x="20736" y="9818"/>
                </a:lnTo>
                <a:lnTo>
                  <a:pt x="19872" y="9164"/>
                </a:lnTo>
                <a:lnTo>
                  <a:pt x="18144" y="8509"/>
                </a:lnTo>
                <a:lnTo>
                  <a:pt x="17280" y="7855"/>
                </a:lnTo>
                <a:lnTo>
                  <a:pt x="16416" y="7855"/>
                </a:lnTo>
                <a:lnTo>
                  <a:pt x="16416" y="5891"/>
                </a:lnTo>
                <a:lnTo>
                  <a:pt x="15552" y="5236"/>
                </a:lnTo>
                <a:lnTo>
                  <a:pt x="15552" y="4582"/>
                </a:lnTo>
                <a:lnTo>
                  <a:pt x="14688" y="3927"/>
                </a:lnTo>
                <a:lnTo>
                  <a:pt x="12960" y="3927"/>
                </a:lnTo>
                <a:lnTo>
                  <a:pt x="12096" y="3273"/>
                </a:lnTo>
                <a:lnTo>
                  <a:pt x="9504" y="3273"/>
                </a:lnTo>
                <a:lnTo>
                  <a:pt x="8640" y="2618"/>
                </a:lnTo>
                <a:lnTo>
                  <a:pt x="7776" y="2618"/>
                </a:lnTo>
                <a:lnTo>
                  <a:pt x="7776" y="655"/>
                </a:lnTo>
                <a:lnTo>
                  <a:pt x="6912" y="0"/>
                </a:lnTo>
                <a:lnTo>
                  <a:pt x="5184" y="0"/>
                </a:lnTo>
                <a:lnTo>
                  <a:pt x="4320" y="655"/>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06" name="Freeform 513"/>
          <p:cNvSpPr/>
          <p:nvPr/>
        </p:nvSpPr>
        <p:spPr>
          <a:xfrm>
            <a:off x="5284542" y="4769172"/>
            <a:ext cx="86831" cy="94889"/>
          </a:xfrm>
          <a:custGeom>
            <a:avLst/>
            <a:gdLst/>
            <a:ahLst/>
            <a:cxnLst>
              <a:cxn ang="0">
                <a:pos x="wd2" y="hd2"/>
              </a:cxn>
              <a:cxn ang="5400000">
                <a:pos x="wd2" y="hd2"/>
              </a:cxn>
              <a:cxn ang="10800000">
                <a:pos x="wd2" y="hd2"/>
              </a:cxn>
              <a:cxn ang="16200000">
                <a:pos x="wd2" y="hd2"/>
              </a:cxn>
            </a:cxnLst>
            <a:rect l="0" t="0" r="r" b="b"/>
            <a:pathLst>
              <a:path w="21600" h="21600" extrusionOk="0">
                <a:moveTo>
                  <a:pt x="4320" y="655"/>
                </a:moveTo>
                <a:lnTo>
                  <a:pt x="3456" y="1309"/>
                </a:lnTo>
                <a:lnTo>
                  <a:pt x="2592" y="2618"/>
                </a:lnTo>
                <a:lnTo>
                  <a:pt x="2592" y="3273"/>
                </a:lnTo>
                <a:lnTo>
                  <a:pt x="1728" y="3927"/>
                </a:lnTo>
                <a:lnTo>
                  <a:pt x="1728" y="6545"/>
                </a:lnTo>
                <a:lnTo>
                  <a:pt x="2592" y="8509"/>
                </a:lnTo>
                <a:lnTo>
                  <a:pt x="2592" y="17673"/>
                </a:lnTo>
                <a:lnTo>
                  <a:pt x="1728" y="17673"/>
                </a:lnTo>
                <a:lnTo>
                  <a:pt x="864" y="18327"/>
                </a:lnTo>
                <a:lnTo>
                  <a:pt x="0" y="18327"/>
                </a:lnTo>
                <a:lnTo>
                  <a:pt x="2592" y="20291"/>
                </a:lnTo>
                <a:lnTo>
                  <a:pt x="2592" y="20945"/>
                </a:lnTo>
                <a:lnTo>
                  <a:pt x="3456" y="20945"/>
                </a:lnTo>
                <a:lnTo>
                  <a:pt x="4320" y="21600"/>
                </a:lnTo>
                <a:lnTo>
                  <a:pt x="9504" y="21600"/>
                </a:lnTo>
                <a:lnTo>
                  <a:pt x="9504" y="20945"/>
                </a:lnTo>
                <a:lnTo>
                  <a:pt x="10368" y="20945"/>
                </a:lnTo>
                <a:lnTo>
                  <a:pt x="10368" y="19636"/>
                </a:lnTo>
                <a:lnTo>
                  <a:pt x="11232" y="18982"/>
                </a:lnTo>
                <a:lnTo>
                  <a:pt x="11232" y="18327"/>
                </a:lnTo>
                <a:lnTo>
                  <a:pt x="12096" y="17018"/>
                </a:lnTo>
                <a:lnTo>
                  <a:pt x="12960" y="16364"/>
                </a:lnTo>
                <a:lnTo>
                  <a:pt x="12960" y="15709"/>
                </a:lnTo>
                <a:lnTo>
                  <a:pt x="15552" y="13745"/>
                </a:lnTo>
                <a:lnTo>
                  <a:pt x="16416" y="13745"/>
                </a:lnTo>
                <a:lnTo>
                  <a:pt x="16416" y="13091"/>
                </a:lnTo>
                <a:lnTo>
                  <a:pt x="21600" y="13091"/>
                </a:lnTo>
                <a:lnTo>
                  <a:pt x="21600" y="11782"/>
                </a:lnTo>
                <a:lnTo>
                  <a:pt x="20736" y="10473"/>
                </a:lnTo>
                <a:lnTo>
                  <a:pt x="20736" y="9818"/>
                </a:lnTo>
                <a:lnTo>
                  <a:pt x="19872" y="9164"/>
                </a:lnTo>
                <a:lnTo>
                  <a:pt x="18144" y="8509"/>
                </a:lnTo>
                <a:lnTo>
                  <a:pt x="17280" y="7855"/>
                </a:lnTo>
                <a:lnTo>
                  <a:pt x="16416" y="7855"/>
                </a:lnTo>
                <a:lnTo>
                  <a:pt x="16416" y="5891"/>
                </a:lnTo>
                <a:lnTo>
                  <a:pt x="15552" y="5236"/>
                </a:lnTo>
                <a:lnTo>
                  <a:pt x="15552" y="4582"/>
                </a:lnTo>
                <a:lnTo>
                  <a:pt x="14688" y="3927"/>
                </a:lnTo>
                <a:lnTo>
                  <a:pt x="12960" y="3927"/>
                </a:lnTo>
                <a:lnTo>
                  <a:pt x="12096" y="3273"/>
                </a:lnTo>
                <a:lnTo>
                  <a:pt x="9504" y="3273"/>
                </a:lnTo>
                <a:lnTo>
                  <a:pt x="8640" y="2618"/>
                </a:lnTo>
                <a:lnTo>
                  <a:pt x="7776" y="2618"/>
                </a:lnTo>
                <a:lnTo>
                  <a:pt x="7776" y="655"/>
                </a:lnTo>
                <a:lnTo>
                  <a:pt x="6912" y="0"/>
                </a:lnTo>
                <a:lnTo>
                  <a:pt x="5184" y="0"/>
                </a:lnTo>
                <a:lnTo>
                  <a:pt x="4320" y="655"/>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07" name="Freeform 514"/>
          <p:cNvSpPr/>
          <p:nvPr/>
        </p:nvSpPr>
        <p:spPr>
          <a:xfrm>
            <a:off x="4555164" y="4352237"/>
            <a:ext cx="257019" cy="94889"/>
          </a:xfrm>
          <a:custGeom>
            <a:avLst/>
            <a:gdLst/>
            <a:ahLst/>
            <a:cxnLst>
              <a:cxn ang="0">
                <a:pos x="wd2" y="hd2"/>
              </a:cxn>
              <a:cxn ang="5400000">
                <a:pos x="wd2" y="hd2"/>
              </a:cxn>
              <a:cxn ang="10800000">
                <a:pos x="wd2" y="hd2"/>
              </a:cxn>
              <a:cxn ang="16200000">
                <a:pos x="wd2" y="hd2"/>
              </a:cxn>
            </a:cxnLst>
            <a:rect l="0" t="0" r="r" b="b"/>
            <a:pathLst>
              <a:path w="21600" h="21600" extrusionOk="0">
                <a:moveTo>
                  <a:pt x="0" y="6545"/>
                </a:moveTo>
                <a:lnTo>
                  <a:pt x="0" y="5236"/>
                </a:lnTo>
                <a:lnTo>
                  <a:pt x="876" y="3273"/>
                </a:lnTo>
                <a:lnTo>
                  <a:pt x="1459" y="3273"/>
                </a:lnTo>
                <a:lnTo>
                  <a:pt x="2335" y="1309"/>
                </a:lnTo>
                <a:lnTo>
                  <a:pt x="2919" y="1309"/>
                </a:lnTo>
                <a:lnTo>
                  <a:pt x="3503" y="0"/>
                </a:lnTo>
                <a:lnTo>
                  <a:pt x="5254" y="0"/>
                </a:lnTo>
                <a:lnTo>
                  <a:pt x="6130" y="655"/>
                </a:lnTo>
                <a:lnTo>
                  <a:pt x="6714" y="1309"/>
                </a:lnTo>
                <a:lnTo>
                  <a:pt x="7589" y="1309"/>
                </a:lnTo>
                <a:lnTo>
                  <a:pt x="8757" y="1964"/>
                </a:lnTo>
                <a:lnTo>
                  <a:pt x="9341" y="1964"/>
                </a:lnTo>
                <a:lnTo>
                  <a:pt x="9924" y="2618"/>
                </a:lnTo>
                <a:lnTo>
                  <a:pt x="10508" y="2618"/>
                </a:lnTo>
                <a:lnTo>
                  <a:pt x="11092" y="3273"/>
                </a:lnTo>
                <a:lnTo>
                  <a:pt x="11384" y="3273"/>
                </a:lnTo>
                <a:lnTo>
                  <a:pt x="11968" y="3927"/>
                </a:lnTo>
                <a:lnTo>
                  <a:pt x="13719" y="6545"/>
                </a:lnTo>
                <a:lnTo>
                  <a:pt x="14303" y="7200"/>
                </a:lnTo>
                <a:lnTo>
                  <a:pt x="14595" y="7855"/>
                </a:lnTo>
                <a:lnTo>
                  <a:pt x="15178" y="8509"/>
                </a:lnTo>
                <a:lnTo>
                  <a:pt x="18681" y="11127"/>
                </a:lnTo>
                <a:lnTo>
                  <a:pt x="19557" y="12436"/>
                </a:lnTo>
                <a:lnTo>
                  <a:pt x="19849" y="12436"/>
                </a:lnTo>
                <a:lnTo>
                  <a:pt x="21016" y="15055"/>
                </a:lnTo>
                <a:lnTo>
                  <a:pt x="21308" y="15055"/>
                </a:lnTo>
                <a:lnTo>
                  <a:pt x="21308" y="15709"/>
                </a:lnTo>
                <a:lnTo>
                  <a:pt x="21600" y="16364"/>
                </a:lnTo>
                <a:lnTo>
                  <a:pt x="21600" y="18327"/>
                </a:lnTo>
                <a:lnTo>
                  <a:pt x="21308" y="18327"/>
                </a:lnTo>
                <a:lnTo>
                  <a:pt x="21308" y="18982"/>
                </a:lnTo>
                <a:lnTo>
                  <a:pt x="21016" y="18982"/>
                </a:lnTo>
                <a:lnTo>
                  <a:pt x="20724" y="19636"/>
                </a:lnTo>
                <a:lnTo>
                  <a:pt x="20432" y="19636"/>
                </a:lnTo>
                <a:lnTo>
                  <a:pt x="19849" y="20291"/>
                </a:lnTo>
                <a:lnTo>
                  <a:pt x="19557" y="20945"/>
                </a:lnTo>
                <a:lnTo>
                  <a:pt x="18681" y="20945"/>
                </a:lnTo>
                <a:lnTo>
                  <a:pt x="18097" y="21600"/>
                </a:lnTo>
                <a:lnTo>
                  <a:pt x="15178" y="21600"/>
                </a:lnTo>
                <a:lnTo>
                  <a:pt x="14886" y="20945"/>
                </a:lnTo>
                <a:lnTo>
                  <a:pt x="14303" y="20945"/>
                </a:lnTo>
                <a:lnTo>
                  <a:pt x="14303" y="17673"/>
                </a:lnTo>
                <a:lnTo>
                  <a:pt x="14595" y="17018"/>
                </a:lnTo>
                <a:lnTo>
                  <a:pt x="14595" y="14400"/>
                </a:lnTo>
                <a:lnTo>
                  <a:pt x="14303" y="14400"/>
                </a:lnTo>
                <a:lnTo>
                  <a:pt x="14303" y="13745"/>
                </a:lnTo>
                <a:lnTo>
                  <a:pt x="14011" y="13091"/>
                </a:lnTo>
                <a:lnTo>
                  <a:pt x="13427" y="12436"/>
                </a:lnTo>
                <a:lnTo>
                  <a:pt x="12551" y="10473"/>
                </a:lnTo>
                <a:lnTo>
                  <a:pt x="10800" y="7855"/>
                </a:lnTo>
                <a:lnTo>
                  <a:pt x="10508" y="7200"/>
                </a:lnTo>
                <a:lnTo>
                  <a:pt x="9924" y="6545"/>
                </a:lnTo>
                <a:lnTo>
                  <a:pt x="9632" y="6545"/>
                </a:lnTo>
                <a:lnTo>
                  <a:pt x="9341" y="5891"/>
                </a:lnTo>
                <a:lnTo>
                  <a:pt x="9049" y="5891"/>
                </a:lnTo>
                <a:lnTo>
                  <a:pt x="8757" y="5236"/>
                </a:lnTo>
                <a:lnTo>
                  <a:pt x="7297" y="5236"/>
                </a:lnTo>
                <a:lnTo>
                  <a:pt x="6422" y="4582"/>
                </a:lnTo>
                <a:lnTo>
                  <a:pt x="2335" y="4582"/>
                </a:lnTo>
                <a:lnTo>
                  <a:pt x="584" y="6545"/>
                </a:lnTo>
                <a:lnTo>
                  <a:pt x="0" y="6545"/>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08" name="Freeform 515"/>
          <p:cNvSpPr/>
          <p:nvPr/>
        </p:nvSpPr>
        <p:spPr>
          <a:xfrm>
            <a:off x="4555164" y="4352237"/>
            <a:ext cx="257019" cy="94889"/>
          </a:xfrm>
          <a:custGeom>
            <a:avLst/>
            <a:gdLst/>
            <a:ahLst/>
            <a:cxnLst>
              <a:cxn ang="0">
                <a:pos x="wd2" y="hd2"/>
              </a:cxn>
              <a:cxn ang="5400000">
                <a:pos x="wd2" y="hd2"/>
              </a:cxn>
              <a:cxn ang="10800000">
                <a:pos x="wd2" y="hd2"/>
              </a:cxn>
              <a:cxn ang="16200000">
                <a:pos x="wd2" y="hd2"/>
              </a:cxn>
            </a:cxnLst>
            <a:rect l="0" t="0" r="r" b="b"/>
            <a:pathLst>
              <a:path w="21600" h="21600" extrusionOk="0">
                <a:moveTo>
                  <a:pt x="0" y="6545"/>
                </a:moveTo>
                <a:lnTo>
                  <a:pt x="0" y="5236"/>
                </a:lnTo>
                <a:lnTo>
                  <a:pt x="876" y="3273"/>
                </a:lnTo>
                <a:lnTo>
                  <a:pt x="1459" y="3273"/>
                </a:lnTo>
                <a:lnTo>
                  <a:pt x="2335" y="1309"/>
                </a:lnTo>
                <a:lnTo>
                  <a:pt x="2919" y="1309"/>
                </a:lnTo>
                <a:lnTo>
                  <a:pt x="3503" y="0"/>
                </a:lnTo>
                <a:lnTo>
                  <a:pt x="5254" y="0"/>
                </a:lnTo>
                <a:lnTo>
                  <a:pt x="6130" y="655"/>
                </a:lnTo>
                <a:lnTo>
                  <a:pt x="6714" y="1309"/>
                </a:lnTo>
                <a:lnTo>
                  <a:pt x="7589" y="1309"/>
                </a:lnTo>
                <a:lnTo>
                  <a:pt x="8757" y="1964"/>
                </a:lnTo>
                <a:lnTo>
                  <a:pt x="9341" y="1964"/>
                </a:lnTo>
                <a:lnTo>
                  <a:pt x="9924" y="2618"/>
                </a:lnTo>
                <a:lnTo>
                  <a:pt x="10508" y="2618"/>
                </a:lnTo>
                <a:lnTo>
                  <a:pt x="11092" y="3273"/>
                </a:lnTo>
                <a:lnTo>
                  <a:pt x="11384" y="3273"/>
                </a:lnTo>
                <a:lnTo>
                  <a:pt x="11968" y="3927"/>
                </a:lnTo>
                <a:lnTo>
                  <a:pt x="13719" y="6545"/>
                </a:lnTo>
                <a:lnTo>
                  <a:pt x="14303" y="7200"/>
                </a:lnTo>
                <a:lnTo>
                  <a:pt x="14595" y="7855"/>
                </a:lnTo>
                <a:lnTo>
                  <a:pt x="15178" y="8509"/>
                </a:lnTo>
                <a:lnTo>
                  <a:pt x="18681" y="11127"/>
                </a:lnTo>
                <a:lnTo>
                  <a:pt x="19557" y="12436"/>
                </a:lnTo>
                <a:lnTo>
                  <a:pt x="19849" y="12436"/>
                </a:lnTo>
                <a:lnTo>
                  <a:pt x="21016" y="15055"/>
                </a:lnTo>
                <a:lnTo>
                  <a:pt x="21308" y="15055"/>
                </a:lnTo>
                <a:lnTo>
                  <a:pt x="21308" y="15709"/>
                </a:lnTo>
                <a:lnTo>
                  <a:pt x="21600" y="16364"/>
                </a:lnTo>
                <a:lnTo>
                  <a:pt x="21600" y="18327"/>
                </a:lnTo>
                <a:lnTo>
                  <a:pt x="21308" y="18327"/>
                </a:lnTo>
                <a:lnTo>
                  <a:pt x="21308" y="18982"/>
                </a:lnTo>
                <a:lnTo>
                  <a:pt x="21016" y="18982"/>
                </a:lnTo>
                <a:lnTo>
                  <a:pt x="20724" y="19636"/>
                </a:lnTo>
                <a:lnTo>
                  <a:pt x="20432" y="19636"/>
                </a:lnTo>
                <a:lnTo>
                  <a:pt x="19849" y="20291"/>
                </a:lnTo>
                <a:lnTo>
                  <a:pt x="19557" y="20945"/>
                </a:lnTo>
                <a:lnTo>
                  <a:pt x="18681" y="20945"/>
                </a:lnTo>
                <a:lnTo>
                  <a:pt x="18097" y="21600"/>
                </a:lnTo>
                <a:lnTo>
                  <a:pt x="15178" y="21600"/>
                </a:lnTo>
                <a:lnTo>
                  <a:pt x="14886" y="20945"/>
                </a:lnTo>
                <a:lnTo>
                  <a:pt x="14303" y="20945"/>
                </a:lnTo>
                <a:lnTo>
                  <a:pt x="14303" y="17673"/>
                </a:lnTo>
                <a:lnTo>
                  <a:pt x="14595" y="17018"/>
                </a:lnTo>
                <a:lnTo>
                  <a:pt x="14595" y="14400"/>
                </a:lnTo>
                <a:lnTo>
                  <a:pt x="14303" y="14400"/>
                </a:lnTo>
                <a:lnTo>
                  <a:pt x="14303" y="13745"/>
                </a:lnTo>
                <a:lnTo>
                  <a:pt x="14011" y="13091"/>
                </a:lnTo>
                <a:lnTo>
                  <a:pt x="13427" y="12436"/>
                </a:lnTo>
                <a:lnTo>
                  <a:pt x="12551" y="10473"/>
                </a:lnTo>
                <a:lnTo>
                  <a:pt x="10800" y="7855"/>
                </a:lnTo>
                <a:lnTo>
                  <a:pt x="10508" y="7200"/>
                </a:lnTo>
                <a:lnTo>
                  <a:pt x="9924" y="6545"/>
                </a:lnTo>
                <a:lnTo>
                  <a:pt x="9632" y="6545"/>
                </a:lnTo>
                <a:lnTo>
                  <a:pt x="9341" y="5891"/>
                </a:lnTo>
                <a:lnTo>
                  <a:pt x="9049" y="5891"/>
                </a:lnTo>
                <a:lnTo>
                  <a:pt x="8757" y="5236"/>
                </a:lnTo>
                <a:lnTo>
                  <a:pt x="7297" y="5236"/>
                </a:lnTo>
                <a:lnTo>
                  <a:pt x="6422" y="4582"/>
                </a:lnTo>
                <a:lnTo>
                  <a:pt x="2335" y="4582"/>
                </a:lnTo>
                <a:lnTo>
                  <a:pt x="584" y="6545"/>
                </a:lnTo>
                <a:lnTo>
                  <a:pt x="0" y="6545"/>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09" name="Freeform 516"/>
          <p:cNvSpPr/>
          <p:nvPr/>
        </p:nvSpPr>
        <p:spPr>
          <a:xfrm>
            <a:off x="5194236" y="4754793"/>
            <a:ext cx="104199" cy="117892"/>
          </a:xfrm>
          <a:custGeom>
            <a:avLst/>
            <a:gdLst/>
            <a:ahLst/>
            <a:cxnLst>
              <a:cxn ang="0">
                <a:pos x="wd2" y="hd2"/>
              </a:cxn>
              <a:cxn ang="5400000">
                <a:pos x="wd2" y="hd2"/>
              </a:cxn>
              <a:cxn ang="10800000">
                <a:pos x="wd2" y="hd2"/>
              </a:cxn>
              <a:cxn ang="16200000">
                <a:pos x="wd2" y="hd2"/>
              </a:cxn>
            </a:cxnLst>
            <a:rect l="0" t="0" r="r" b="b"/>
            <a:pathLst>
              <a:path w="21600" h="21600" extrusionOk="0">
                <a:moveTo>
                  <a:pt x="7200" y="4215"/>
                </a:moveTo>
                <a:lnTo>
                  <a:pt x="7200" y="7902"/>
                </a:lnTo>
                <a:lnTo>
                  <a:pt x="6480" y="7902"/>
                </a:lnTo>
                <a:lnTo>
                  <a:pt x="6480" y="8429"/>
                </a:lnTo>
                <a:lnTo>
                  <a:pt x="5040" y="8429"/>
                </a:lnTo>
                <a:lnTo>
                  <a:pt x="3600" y="7902"/>
                </a:lnTo>
                <a:lnTo>
                  <a:pt x="2880" y="7902"/>
                </a:lnTo>
                <a:lnTo>
                  <a:pt x="2160" y="8429"/>
                </a:lnTo>
                <a:lnTo>
                  <a:pt x="1440" y="8429"/>
                </a:lnTo>
                <a:lnTo>
                  <a:pt x="1440" y="8956"/>
                </a:lnTo>
                <a:lnTo>
                  <a:pt x="720" y="8956"/>
                </a:lnTo>
                <a:lnTo>
                  <a:pt x="720" y="9483"/>
                </a:lnTo>
                <a:lnTo>
                  <a:pt x="0" y="9483"/>
                </a:lnTo>
                <a:lnTo>
                  <a:pt x="0" y="12117"/>
                </a:lnTo>
                <a:lnTo>
                  <a:pt x="720" y="12117"/>
                </a:lnTo>
                <a:lnTo>
                  <a:pt x="720" y="13171"/>
                </a:lnTo>
                <a:lnTo>
                  <a:pt x="2160" y="14224"/>
                </a:lnTo>
                <a:lnTo>
                  <a:pt x="2880" y="14224"/>
                </a:lnTo>
                <a:lnTo>
                  <a:pt x="2880" y="14751"/>
                </a:lnTo>
                <a:lnTo>
                  <a:pt x="3600" y="14751"/>
                </a:lnTo>
                <a:lnTo>
                  <a:pt x="4320" y="15278"/>
                </a:lnTo>
                <a:lnTo>
                  <a:pt x="5040" y="15278"/>
                </a:lnTo>
                <a:lnTo>
                  <a:pt x="5760" y="15805"/>
                </a:lnTo>
                <a:lnTo>
                  <a:pt x="5760" y="17385"/>
                </a:lnTo>
                <a:lnTo>
                  <a:pt x="6480" y="17912"/>
                </a:lnTo>
                <a:lnTo>
                  <a:pt x="5760" y="18439"/>
                </a:lnTo>
                <a:lnTo>
                  <a:pt x="5760" y="20546"/>
                </a:lnTo>
                <a:lnTo>
                  <a:pt x="5040" y="21600"/>
                </a:lnTo>
                <a:lnTo>
                  <a:pt x="10800" y="21600"/>
                </a:lnTo>
                <a:lnTo>
                  <a:pt x="11520" y="21073"/>
                </a:lnTo>
                <a:lnTo>
                  <a:pt x="11520" y="18966"/>
                </a:lnTo>
                <a:lnTo>
                  <a:pt x="10800" y="18439"/>
                </a:lnTo>
                <a:lnTo>
                  <a:pt x="11520" y="18439"/>
                </a:lnTo>
                <a:lnTo>
                  <a:pt x="11520" y="17912"/>
                </a:lnTo>
                <a:lnTo>
                  <a:pt x="12240" y="17385"/>
                </a:lnTo>
                <a:lnTo>
                  <a:pt x="19440" y="17385"/>
                </a:lnTo>
                <a:lnTo>
                  <a:pt x="20880" y="16332"/>
                </a:lnTo>
                <a:lnTo>
                  <a:pt x="20880" y="9483"/>
                </a:lnTo>
                <a:lnTo>
                  <a:pt x="20160" y="7902"/>
                </a:lnTo>
                <a:lnTo>
                  <a:pt x="20160" y="5795"/>
                </a:lnTo>
                <a:lnTo>
                  <a:pt x="20880" y="5268"/>
                </a:lnTo>
                <a:lnTo>
                  <a:pt x="20880" y="4741"/>
                </a:lnTo>
                <a:lnTo>
                  <a:pt x="21600" y="4215"/>
                </a:lnTo>
                <a:lnTo>
                  <a:pt x="21600" y="2634"/>
                </a:lnTo>
                <a:lnTo>
                  <a:pt x="20880" y="2107"/>
                </a:lnTo>
                <a:lnTo>
                  <a:pt x="20880" y="1054"/>
                </a:lnTo>
                <a:lnTo>
                  <a:pt x="20160" y="1054"/>
                </a:lnTo>
                <a:lnTo>
                  <a:pt x="20160" y="527"/>
                </a:lnTo>
                <a:lnTo>
                  <a:pt x="19440" y="527"/>
                </a:lnTo>
                <a:lnTo>
                  <a:pt x="18720" y="0"/>
                </a:lnTo>
                <a:lnTo>
                  <a:pt x="15120" y="0"/>
                </a:lnTo>
                <a:lnTo>
                  <a:pt x="14400" y="527"/>
                </a:lnTo>
                <a:lnTo>
                  <a:pt x="13680" y="527"/>
                </a:lnTo>
                <a:lnTo>
                  <a:pt x="12960" y="1054"/>
                </a:lnTo>
                <a:lnTo>
                  <a:pt x="12960" y="1580"/>
                </a:lnTo>
                <a:lnTo>
                  <a:pt x="12240" y="2107"/>
                </a:lnTo>
                <a:lnTo>
                  <a:pt x="12240" y="2634"/>
                </a:lnTo>
                <a:lnTo>
                  <a:pt x="11520" y="2634"/>
                </a:lnTo>
                <a:lnTo>
                  <a:pt x="10800" y="3161"/>
                </a:lnTo>
                <a:lnTo>
                  <a:pt x="7920" y="4215"/>
                </a:lnTo>
                <a:lnTo>
                  <a:pt x="7200" y="4215"/>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10" name="Freeform 517"/>
          <p:cNvSpPr/>
          <p:nvPr/>
        </p:nvSpPr>
        <p:spPr>
          <a:xfrm>
            <a:off x="5194236" y="4754793"/>
            <a:ext cx="104199" cy="117892"/>
          </a:xfrm>
          <a:custGeom>
            <a:avLst/>
            <a:gdLst/>
            <a:ahLst/>
            <a:cxnLst>
              <a:cxn ang="0">
                <a:pos x="wd2" y="hd2"/>
              </a:cxn>
              <a:cxn ang="5400000">
                <a:pos x="wd2" y="hd2"/>
              </a:cxn>
              <a:cxn ang="10800000">
                <a:pos x="wd2" y="hd2"/>
              </a:cxn>
              <a:cxn ang="16200000">
                <a:pos x="wd2" y="hd2"/>
              </a:cxn>
            </a:cxnLst>
            <a:rect l="0" t="0" r="r" b="b"/>
            <a:pathLst>
              <a:path w="21600" h="21600" extrusionOk="0">
                <a:moveTo>
                  <a:pt x="7200" y="4215"/>
                </a:moveTo>
                <a:lnTo>
                  <a:pt x="7200" y="7902"/>
                </a:lnTo>
                <a:lnTo>
                  <a:pt x="6480" y="7902"/>
                </a:lnTo>
                <a:lnTo>
                  <a:pt x="6480" y="8429"/>
                </a:lnTo>
                <a:lnTo>
                  <a:pt x="5040" y="8429"/>
                </a:lnTo>
                <a:lnTo>
                  <a:pt x="3600" y="7902"/>
                </a:lnTo>
                <a:lnTo>
                  <a:pt x="2880" y="7902"/>
                </a:lnTo>
                <a:lnTo>
                  <a:pt x="2160" y="8429"/>
                </a:lnTo>
                <a:lnTo>
                  <a:pt x="1440" y="8429"/>
                </a:lnTo>
                <a:lnTo>
                  <a:pt x="1440" y="8956"/>
                </a:lnTo>
                <a:lnTo>
                  <a:pt x="720" y="8956"/>
                </a:lnTo>
                <a:lnTo>
                  <a:pt x="720" y="9483"/>
                </a:lnTo>
                <a:lnTo>
                  <a:pt x="0" y="9483"/>
                </a:lnTo>
                <a:lnTo>
                  <a:pt x="0" y="12117"/>
                </a:lnTo>
                <a:lnTo>
                  <a:pt x="720" y="12117"/>
                </a:lnTo>
                <a:lnTo>
                  <a:pt x="720" y="13171"/>
                </a:lnTo>
                <a:lnTo>
                  <a:pt x="2160" y="14224"/>
                </a:lnTo>
                <a:lnTo>
                  <a:pt x="2880" y="14224"/>
                </a:lnTo>
                <a:lnTo>
                  <a:pt x="2880" y="14751"/>
                </a:lnTo>
                <a:lnTo>
                  <a:pt x="3600" y="14751"/>
                </a:lnTo>
                <a:lnTo>
                  <a:pt x="4320" y="15278"/>
                </a:lnTo>
                <a:lnTo>
                  <a:pt x="5040" y="15278"/>
                </a:lnTo>
                <a:lnTo>
                  <a:pt x="5760" y="15805"/>
                </a:lnTo>
                <a:lnTo>
                  <a:pt x="5760" y="17385"/>
                </a:lnTo>
                <a:lnTo>
                  <a:pt x="6480" y="17912"/>
                </a:lnTo>
                <a:lnTo>
                  <a:pt x="5760" y="18439"/>
                </a:lnTo>
                <a:lnTo>
                  <a:pt x="5760" y="20546"/>
                </a:lnTo>
                <a:lnTo>
                  <a:pt x="5040" y="21600"/>
                </a:lnTo>
                <a:lnTo>
                  <a:pt x="10800" y="21600"/>
                </a:lnTo>
                <a:lnTo>
                  <a:pt x="11520" y="21073"/>
                </a:lnTo>
                <a:lnTo>
                  <a:pt x="11520" y="18966"/>
                </a:lnTo>
                <a:lnTo>
                  <a:pt x="10800" y="18439"/>
                </a:lnTo>
                <a:lnTo>
                  <a:pt x="11520" y="18439"/>
                </a:lnTo>
                <a:lnTo>
                  <a:pt x="11520" y="17912"/>
                </a:lnTo>
                <a:lnTo>
                  <a:pt x="12240" y="17385"/>
                </a:lnTo>
                <a:lnTo>
                  <a:pt x="19440" y="17385"/>
                </a:lnTo>
                <a:lnTo>
                  <a:pt x="20880" y="16332"/>
                </a:lnTo>
                <a:lnTo>
                  <a:pt x="20880" y="9483"/>
                </a:lnTo>
                <a:lnTo>
                  <a:pt x="20160" y="7902"/>
                </a:lnTo>
                <a:lnTo>
                  <a:pt x="20160" y="5795"/>
                </a:lnTo>
                <a:lnTo>
                  <a:pt x="20880" y="5268"/>
                </a:lnTo>
                <a:lnTo>
                  <a:pt x="20880" y="4741"/>
                </a:lnTo>
                <a:lnTo>
                  <a:pt x="21600" y="4215"/>
                </a:lnTo>
                <a:lnTo>
                  <a:pt x="21600" y="2634"/>
                </a:lnTo>
                <a:lnTo>
                  <a:pt x="20880" y="2107"/>
                </a:lnTo>
                <a:lnTo>
                  <a:pt x="20880" y="1054"/>
                </a:lnTo>
                <a:lnTo>
                  <a:pt x="20160" y="1054"/>
                </a:lnTo>
                <a:lnTo>
                  <a:pt x="20160" y="527"/>
                </a:lnTo>
                <a:lnTo>
                  <a:pt x="19440" y="527"/>
                </a:lnTo>
                <a:lnTo>
                  <a:pt x="18720" y="0"/>
                </a:lnTo>
                <a:lnTo>
                  <a:pt x="15120" y="0"/>
                </a:lnTo>
                <a:lnTo>
                  <a:pt x="14400" y="527"/>
                </a:lnTo>
                <a:lnTo>
                  <a:pt x="13680" y="527"/>
                </a:lnTo>
                <a:lnTo>
                  <a:pt x="12960" y="1054"/>
                </a:lnTo>
                <a:lnTo>
                  <a:pt x="12960" y="1580"/>
                </a:lnTo>
                <a:lnTo>
                  <a:pt x="12240" y="2107"/>
                </a:lnTo>
                <a:lnTo>
                  <a:pt x="12240" y="2634"/>
                </a:lnTo>
                <a:lnTo>
                  <a:pt x="11520" y="2634"/>
                </a:lnTo>
                <a:lnTo>
                  <a:pt x="10800" y="3161"/>
                </a:lnTo>
                <a:lnTo>
                  <a:pt x="7920" y="4215"/>
                </a:lnTo>
                <a:lnTo>
                  <a:pt x="7200" y="4215"/>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11" name="Freeform 518"/>
          <p:cNvSpPr/>
          <p:nvPr/>
        </p:nvSpPr>
        <p:spPr>
          <a:xfrm>
            <a:off x="4350244" y="4487381"/>
            <a:ext cx="86831" cy="89138"/>
          </a:xfrm>
          <a:custGeom>
            <a:avLst/>
            <a:gdLst/>
            <a:ahLst/>
            <a:cxnLst>
              <a:cxn ang="0">
                <a:pos x="wd2" y="hd2"/>
              </a:cxn>
              <a:cxn ang="5400000">
                <a:pos x="wd2" y="hd2"/>
              </a:cxn>
              <a:cxn ang="10800000">
                <a:pos x="wd2" y="hd2"/>
              </a:cxn>
              <a:cxn ang="16200000">
                <a:pos x="wd2" y="hd2"/>
              </a:cxn>
            </a:cxnLst>
            <a:rect l="0" t="0" r="r" b="b"/>
            <a:pathLst>
              <a:path w="21600" h="21600" extrusionOk="0">
                <a:moveTo>
                  <a:pt x="0" y="16723"/>
                </a:moveTo>
                <a:lnTo>
                  <a:pt x="0" y="16026"/>
                </a:lnTo>
                <a:lnTo>
                  <a:pt x="864" y="13935"/>
                </a:lnTo>
                <a:lnTo>
                  <a:pt x="864" y="13239"/>
                </a:lnTo>
                <a:lnTo>
                  <a:pt x="1728" y="11845"/>
                </a:lnTo>
                <a:lnTo>
                  <a:pt x="1728" y="11148"/>
                </a:lnTo>
                <a:lnTo>
                  <a:pt x="2592" y="11148"/>
                </a:lnTo>
                <a:lnTo>
                  <a:pt x="2592" y="10452"/>
                </a:lnTo>
                <a:lnTo>
                  <a:pt x="4320" y="10452"/>
                </a:lnTo>
                <a:lnTo>
                  <a:pt x="5184" y="9755"/>
                </a:lnTo>
                <a:lnTo>
                  <a:pt x="7776" y="9755"/>
                </a:lnTo>
                <a:lnTo>
                  <a:pt x="7776" y="9058"/>
                </a:lnTo>
                <a:lnTo>
                  <a:pt x="8640" y="9058"/>
                </a:lnTo>
                <a:lnTo>
                  <a:pt x="8640" y="3484"/>
                </a:lnTo>
                <a:lnTo>
                  <a:pt x="9504" y="3484"/>
                </a:lnTo>
                <a:lnTo>
                  <a:pt x="9504" y="2787"/>
                </a:lnTo>
                <a:lnTo>
                  <a:pt x="10368" y="2787"/>
                </a:lnTo>
                <a:lnTo>
                  <a:pt x="10368" y="2090"/>
                </a:lnTo>
                <a:lnTo>
                  <a:pt x="11232" y="2090"/>
                </a:lnTo>
                <a:lnTo>
                  <a:pt x="14688" y="697"/>
                </a:lnTo>
                <a:lnTo>
                  <a:pt x="16416" y="697"/>
                </a:lnTo>
                <a:lnTo>
                  <a:pt x="17280" y="0"/>
                </a:lnTo>
                <a:lnTo>
                  <a:pt x="19008" y="0"/>
                </a:lnTo>
                <a:lnTo>
                  <a:pt x="18144" y="2787"/>
                </a:lnTo>
                <a:lnTo>
                  <a:pt x="18144" y="9058"/>
                </a:lnTo>
                <a:lnTo>
                  <a:pt x="17280" y="9755"/>
                </a:lnTo>
                <a:lnTo>
                  <a:pt x="17280" y="10452"/>
                </a:lnTo>
                <a:lnTo>
                  <a:pt x="19008" y="11845"/>
                </a:lnTo>
                <a:lnTo>
                  <a:pt x="21600" y="11845"/>
                </a:lnTo>
                <a:lnTo>
                  <a:pt x="21600" y="14632"/>
                </a:lnTo>
                <a:lnTo>
                  <a:pt x="20736" y="15329"/>
                </a:lnTo>
                <a:lnTo>
                  <a:pt x="20736" y="16723"/>
                </a:lnTo>
                <a:lnTo>
                  <a:pt x="18144" y="16723"/>
                </a:lnTo>
                <a:lnTo>
                  <a:pt x="17280" y="16026"/>
                </a:lnTo>
                <a:lnTo>
                  <a:pt x="16416" y="16026"/>
                </a:lnTo>
                <a:lnTo>
                  <a:pt x="16416" y="16723"/>
                </a:lnTo>
                <a:lnTo>
                  <a:pt x="15552" y="16723"/>
                </a:lnTo>
                <a:lnTo>
                  <a:pt x="15552" y="18116"/>
                </a:lnTo>
                <a:lnTo>
                  <a:pt x="14688" y="18813"/>
                </a:lnTo>
                <a:lnTo>
                  <a:pt x="14688" y="20903"/>
                </a:lnTo>
                <a:lnTo>
                  <a:pt x="13824" y="20903"/>
                </a:lnTo>
                <a:lnTo>
                  <a:pt x="11232" y="21600"/>
                </a:lnTo>
                <a:lnTo>
                  <a:pt x="9504" y="20903"/>
                </a:lnTo>
                <a:lnTo>
                  <a:pt x="6048" y="20903"/>
                </a:lnTo>
                <a:lnTo>
                  <a:pt x="5184" y="20206"/>
                </a:lnTo>
                <a:lnTo>
                  <a:pt x="4320" y="20206"/>
                </a:lnTo>
                <a:lnTo>
                  <a:pt x="0" y="16723"/>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12" name="Freeform 519"/>
          <p:cNvSpPr/>
          <p:nvPr/>
        </p:nvSpPr>
        <p:spPr>
          <a:xfrm>
            <a:off x="4350244" y="4487381"/>
            <a:ext cx="86831" cy="89138"/>
          </a:xfrm>
          <a:custGeom>
            <a:avLst/>
            <a:gdLst/>
            <a:ahLst/>
            <a:cxnLst>
              <a:cxn ang="0">
                <a:pos x="wd2" y="hd2"/>
              </a:cxn>
              <a:cxn ang="5400000">
                <a:pos x="wd2" y="hd2"/>
              </a:cxn>
              <a:cxn ang="10800000">
                <a:pos x="wd2" y="hd2"/>
              </a:cxn>
              <a:cxn ang="16200000">
                <a:pos x="wd2" y="hd2"/>
              </a:cxn>
            </a:cxnLst>
            <a:rect l="0" t="0" r="r" b="b"/>
            <a:pathLst>
              <a:path w="21600" h="21600" extrusionOk="0">
                <a:moveTo>
                  <a:pt x="0" y="16723"/>
                </a:moveTo>
                <a:lnTo>
                  <a:pt x="0" y="16026"/>
                </a:lnTo>
                <a:lnTo>
                  <a:pt x="864" y="13935"/>
                </a:lnTo>
                <a:lnTo>
                  <a:pt x="864" y="13239"/>
                </a:lnTo>
                <a:lnTo>
                  <a:pt x="1728" y="11845"/>
                </a:lnTo>
                <a:lnTo>
                  <a:pt x="1728" y="11148"/>
                </a:lnTo>
                <a:lnTo>
                  <a:pt x="2592" y="11148"/>
                </a:lnTo>
                <a:lnTo>
                  <a:pt x="2592" y="10452"/>
                </a:lnTo>
                <a:lnTo>
                  <a:pt x="4320" y="10452"/>
                </a:lnTo>
                <a:lnTo>
                  <a:pt x="5184" y="9755"/>
                </a:lnTo>
                <a:lnTo>
                  <a:pt x="7776" y="9755"/>
                </a:lnTo>
                <a:lnTo>
                  <a:pt x="7776" y="9058"/>
                </a:lnTo>
                <a:lnTo>
                  <a:pt x="8640" y="9058"/>
                </a:lnTo>
                <a:lnTo>
                  <a:pt x="8640" y="3484"/>
                </a:lnTo>
                <a:lnTo>
                  <a:pt x="9504" y="3484"/>
                </a:lnTo>
                <a:lnTo>
                  <a:pt x="9504" y="2787"/>
                </a:lnTo>
                <a:lnTo>
                  <a:pt x="10368" y="2787"/>
                </a:lnTo>
                <a:lnTo>
                  <a:pt x="10368" y="2090"/>
                </a:lnTo>
                <a:lnTo>
                  <a:pt x="11232" y="2090"/>
                </a:lnTo>
                <a:lnTo>
                  <a:pt x="14688" y="697"/>
                </a:lnTo>
                <a:lnTo>
                  <a:pt x="16416" y="697"/>
                </a:lnTo>
                <a:lnTo>
                  <a:pt x="17280" y="0"/>
                </a:lnTo>
                <a:lnTo>
                  <a:pt x="19008" y="0"/>
                </a:lnTo>
                <a:lnTo>
                  <a:pt x="18144" y="2787"/>
                </a:lnTo>
                <a:lnTo>
                  <a:pt x="18144" y="9058"/>
                </a:lnTo>
                <a:lnTo>
                  <a:pt x="17280" y="9755"/>
                </a:lnTo>
                <a:lnTo>
                  <a:pt x="17280" y="10452"/>
                </a:lnTo>
                <a:lnTo>
                  <a:pt x="19008" y="11845"/>
                </a:lnTo>
                <a:lnTo>
                  <a:pt x="21600" y="11845"/>
                </a:lnTo>
                <a:lnTo>
                  <a:pt x="21600" y="14632"/>
                </a:lnTo>
                <a:lnTo>
                  <a:pt x="20736" y="15329"/>
                </a:lnTo>
                <a:lnTo>
                  <a:pt x="20736" y="16723"/>
                </a:lnTo>
                <a:lnTo>
                  <a:pt x="18144" y="16723"/>
                </a:lnTo>
                <a:lnTo>
                  <a:pt x="17280" y="16026"/>
                </a:lnTo>
                <a:lnTo>
                  <a:pt x="16416" y="16026"/>
                </a:lnTo>
                <a:lnTo>
                  <a:pt x="16416" y="16723"/>
                </a:lnTo>
                <a:lnTo>
                  <a:pt x="15552" y="16723"/>
                </a:lnTo>
                <a:lnTo>
                  <a:pt x="15552" y="18116"/>
                </a:lnTo>
                <a:lnTo>
                  <a:pt x="14688" y="18813"/>
                </a:lnTo>
                <a:lnTo>
                  <a:pt x="14688" y="20903"/>
                </a:lnTo>
                <a:lnTo>
                  <a:pt x="13824" y="20903"/>
                </a:lnTo>
                <a:lnTo>
                  <a:pt x="11232" y="21600"/>
                </a:lnTo>
                <a:lnTo>
                  <a:pt x="9504" y="20903"/>
                </a:lnTo>
                <a:lnTo>
                  <a:pt x="6048" y="20903"/>
                </a:lnTo>
                <a:lnTo>
                  <a:pt x="5184" y="20206"/>
                </a:lnTo>
                <a:lnTo>
                  <a:pt x="4320" y="20206"/>
                </a:lnTo>
                <a:lnTo>
                  <a:pt x="0" y="16723"/>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13" name="Freeform 520"/>
          <p:cNvSpPr/>
          <p:nvPr/>
        </p:nvSpPr>
        <p:spPr>
          <a:xfrm>
            <a:off x="4423181" y="4467254"/>
            <a:ext cx="45153" cy="69012"/>
          </a:xfrm>
          <a:custGeom>
            <a:avLst/>
            <a:gdLst/>
            <a:ahLst/>
            <a:cxnLst>
              <a:cxn ang="0">
                <a:pos x="wd2" y="hd2"/>
              </a:cxn>
              <a:cxn ang="5400000">
                <a:pos x="wd2" y="hd2"/>
              </a:cxn>
              <a:cxn ang="10800000">
                <a:pos x="wd2" y="hd2"/>
              </a:cxn>
              <a:cxn ang="16200000">
                <a:pos x="wd2" y="hd2"/>
              </a:cxn>
            </a:cxnLst>
            <a:rect l="0" t="0" r="r" b="b"/>
            <a:pathLst>
              <a:path w="21600" h="21600" extrusionOk="0">
                <a:moveTo>
                  <a:pt x="1662" y="5400"/>
                </a:moveTo>
                <a:lnTo>
                  <a:pt x="4985" y="5400"/>
                </a:lnTo>
                <a:lnTo>
                  <a:pt x="6646" y="4500"/>
                </a:lnTo>
                <a:lnTo>
                  <a:pt x="8308" y="4500"/>
                </a:lnTo>
                <a:lnTo>
                  <a:pt x="9969" y="3600"/>
                </a:lnTo>
                <a:lnTo>
                  <a:pt x="11631" y="3600"/>
                </a:lnTo>
                <a:lnTo>
                  <a:pt x="21600" y="0"/>
                </a:lnTo>
                <a:lnTo>
                  <a:pt x="21600" y="3600"/>
                </a:lnTo>
                <a:lnTo>
                  <a:pt x="19938" y="6300"/>
                </a:lnTo>
                <a:lnTo>
                  <a:pt x="19938" y="10800"/>
                </a:lnTo>
                <a:lnTo>
                  <a:pt x="21600" y="14400"/>
                </a:lnTo>
                <a:lnTo>
                  <a:pt x="21600" y="18000"/>
                </a:lnTo>
                <a:lnTo>
                  <a:pt x="16615" y="20700"/>
                </a:lnTo>
                <a:lnTo>
                  <a:pt x="13292" y="20700"/>
                </a:lnTo>
                <a:lnTo>
                  <a:pt x="13292" y="21600"/>
                </a:lnTo>
                <a:lnTo>
                  <a:pt x="3323" y="21600"/>
                </a:lnTo>
                <a:lnTo>
                  <a:pt x="1662" y="20700"/>
                </a:lnTo>
                <a:lnTo>
                  <a:pt x="0" y="20700"/>
                </a:lnTo>
                <a:lnTo>
                  <a:pt x="0" y="11700"/>
                </a:lnTo>
                <a:lnTo>
                  <a:pt x="1662" y="9000"/>
                </a:lnTo>
                <a:lnTo>
                  <a:pt x="1662" y="54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14" name="Freeform 521"/>
          <p:cNvSpPr/>
          <p:nvPr/>
        </p:nvSpPr>
        <p:spPr>
          <a:xfrm>
            <a:off x="4423181" y="4467254"/>
            <a:ext cx="45153" cy="69012"/>
          </a:xfrm>
          <a:custGeom>
            <a:avLst/>
            <a:gdLst/>
            <a:ahLst/>
            <a:cxnLst>
              <a:cxn ang="0">
                <a:pos x="wd2" y="hd2"/>
              </a:cxn>
              <a:cxn ang="5400000">
                <a:pos x="wd2" y="hd2"/>
              </a:cxn>
              <a:cxn ang="10800000">
                <a:pos x="wd2" y="hd2"/>
              </a:cxn>
              <a:cxn ang="16200000">
                <a:pos x="wd2" y="hd2"/>
              </a:cxn>
            </a:cxnLst>
            <a:rect l="0" t="0" r="r" b="b"/>
            <a:pathLst>
              <a:path w="21600" h="21600" extrusionOk="0">
                <a:moveTo>
                  <a:pt x="1662" y="5400"/>
                </a:moveTo>
                <a:lnTo>
                  <a:pt x="4985" y="5400"/>
                </a:lnTo>
                <a:lnTo>
                  <a:pt x="6646" y="4500"/>
                </a:lnTo>
                <a:lnTo>
                  <a:pt x="8308" y="4500"/>
                </a:lnTo>
                <a:lnTo>
                  <a:pt x="9969" y="3600"/>
                </a:lnTo>
                <a:lnTo>
                  <a:pt x="11631" y="3600"/>
                </a:lnTo>
                <a:lnTo>
                  <a:pt x="21600" y="0"/>
                </a:lnTo>
                <a:lnTo>
                  <a:pt x="21600" y="3600"/>
                </a:lnTo>
                <a:lnTo>
                  <a:pt x="19938" y="6300"/>
                </a:lnTo>
                <a:lnTo>
                  <a:pt x="19938" y="10800"/>
                </a:lnTo>
                <a:lnTo>
                  <a:pt x="21600" y="14400"/>
                </a:lnTo>
                <a:lnTo>
                  <a:pt x="21600" y="18000"/>
                </a:lnTo>
                <a:lnTo>
                  <a:pt x="16615" y="20700"/>
                </a:lnTo>
                <a:lnTo>
                  <a:pt x="13292" y="20700"/>
                </a:lnTo>
                <a:lnTo>
                  <a:pt x="13292" y="21600"/>
                </a:lnTo>
                <a:lnTo>
                  <a:pt x="3323" y="21600"/>
                </a:lnTo>
                <a:lnTo>
                  <a:pt x="1662" y="20700"/>
                </a:lnTo>
                <a:lnTo>
                  <a:pt x="0" y="20700"/>
                </a:lnTo>
                <a:lnTo>
                  <a:pt x="0" y="11700"/>
                </a:lnTo>
                <a:lnTo>
                  <a:pt x="1662" y="9000"/>
                </a:lnTo>
                <a:lnTo>
                  <a:pt x="1662" y="540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15" name="Freeform 522"/>
          <p:cNvSpPr/>
          <p:nvPr/>
        </p:nvSpPr>
        <p:spPr>
          <a:xfrm>
            <a:off x="3777160" y="4104952"/>
            <a:ext cx="718959" cy="451441"/>
          </a:xfrm>
          <a:custGeom>
            <a:avLst/>
            <a:gdLst/>
            <a:ahLst/>
            <a:cxnLst>
              <a:cxn ang="0">
                <a:pos x="wd2" y="hd2"/>
              </a:cxn>
              <a:cxn ang="5400000">
                <a:pos x="wd2" y="hd2"/>
              </a:cxn>
              <a:cxn ang="10800000">
                <a:pos x="wd2" y="hd2"/>
              </a:cxn>
              <a:cxn ang="16200000">
                <a:pos x="wd2" y="hd2"/>
              </a:cxn>
            </a:cxnLst>
            <a:rect l="0" t="0" r="r" b="b"/>
            <a:pathLst>
              <a:path w="21600" h="21600" extrusionOk="0">
                <a:moveTo>
                  <a:pt x="13878" y="8255"/>
                </a:moveTo>
                <a:lnTo>
                  <a:pt x="13774" y="8392"/>
                </a:lnTo>
                <a:lnTo>
                  <a:pt x="12939" y="8392"/>
                </a:lnTo>
                <a:lnTo>
                  <a:pt x="12835" y="8255"/>
                </a:lnTo>
                <a:lnTo>
                  <a:pt x="12835" y="7980"/>
                </a:lnTo>
                <a:lnTo>
                  <a:pt x="12730" y="7842"/>
                </a:lnTo>
                <a:lnTo>
                  <a:pt x="12730" y="7017"/>
                </a:lnTo>
                <a:lnTo>
                  <a:pt x="12522" y="6741"/>
                </a:lnTo>
                <a:lnTo>
                  <a:pt x="12313" y="6741"/>
                </a:lnTo>
                <a:lnTo>
                  <a:pt x="12209" y="6604"/>
                </a:lnTo>
                <a:lnTo>
                  <a:pt x="12104" y="6604"/>
                </a:lnTo>
                <a:lnTo>
                  <a:pt x="12104" y="6466"/>
                </a:lnTo>
                <a:lnTo>
                  <a:pt x="12000" y="6466"/>
                </a:lnTo>
                <a:lnTo>
                  <a:pt x="12000" y="6191"/>
                </a:lnTo>
                <a:lnTo>
                  <a:pt x="11896" y="6191"/>
                </a:lnTo>
                <a:lnTo>
                  <a:pt x="11896" y="5090"/>
                </a:lnTo>
                <a:lnTo>
                  <a:pt x="11791" y="5090"/>
                </a:lnTo>
                <a:lnTo>
                  <a:pt x="11791" y="4953"/>
                </a:lnTo>
                <a:lnTo>
                  <a:pt x="11687" y="4815"/>
                </a:lnTo>
                <a:lnTo>
                  <a:pt x="11583" y="4540"/>
                </a:lnTo>
                <a:lnTo>
                  <a:pt x="10748" y="3439"/>
                </a:lnTo>
                <a:lnTo>
                  <a:pt x="10539" y="3439"/>
                </a:lnTo>
                <a:lnTo>
                  <a:pt x="10539" y="3577"/>
                </a:lnTo>
                <a:lnTo>
                  <a:pt x="10435" y="3577"/>
                </a:lnTo>
                <a:lnTo>
                  <a:pt x="10435" y="4678"/>
                </a:lnTo>
                <a:lnTo>
                  <a:pt x="10330" y="4678"/>
                </a:lnTo>
                <a:lnTo>
                  <a:pt x="10330" y="4815"/>
                </a:lnTo>
                <a:lnTo>
                  <a:pt x="10226" y="4815"/>
                </a:lnTo>
                <a:lnTo>
                  <a:pt x="10226" y="4953"/>
                </a:lnTo>
                <a:lnTo>
                  <a:pt x="9600" y="4953"/>
                </a:lnTo>
                <a:lnTo>
                  <a:pt x="9600" y="4815"/>
                </a:lnTo>
                <a:lnTo>
                  <a:pt x="9496" y="4815"/>
                </a:lnTo>
                <a:lnTo>
                  <a:pt x="9391" y="4678"/>
                </a:lnTo>
                <a:lnTo>
                  <a:pt x="9391" y="4265"/>
                </a:lnTo>
                <a:lnTo>
                  <a:pt x="9287" y="3990"/>
                </a:lnTo>
                <a:lnTo>
                  <a:pt x="9287" y="3577"/>
                </a:lnTo>
                <a:lnTo>
                  <a:pt x="9183" y="3439"/>
                </a:lnTo>
                <a:lnTo>
                  <a:pt x="9183" y="3302"/>
                </a:lnTo>
                <a:lnTo>
                  <a:pt x="9078" y="3164"/>
                </a:lnTo>
                <a:lnTo>
                  <a:pt x="8870" y="3164"/>
                </a:lnTo>
                <a:lnTo>
                  <a:pt x="8870" y="3027"/>
                </a:lnTo>
                <a:lnTo>
                  <a:pt x="8661" y="3027"/>
                </a:lnTo>
                <a:lnTo>
                  <a:pt x="8661" y="2064"/>
                </a:lnTo>
                <a:lnTo>
                  <a:pt x="8557" y="2064"/>
                </a:lnTo>
                <a:lnTo>
                  <a:pt x="8452" y="1926"/>
                </a:lnTo>
                <a:lnTo>
                  <a:pt x="8035" y="1926"/>
                </a:lnTo>
                <a:lnTo>
                  <a:pt x="7930" y="1789"/>
                </a:lnTo>
                <a:lnTo>
                  <a:pt x="7930" y="1101"/>
                </a:lnTo>
                <a:lnTo>
                  <a:pt x="7826" y="963"/>
                </a:lnTo>
                <a:lnTo>
                  <a:pt x="7826" y="825"/>
                </a:lnTo>
                <a:lnTo>
                  <a:pt x="7617" y="825"/>
                </a:lnTo>
                <a:lnTo>
                  <a:pt x="7513" y="963"/>
                </a:lnTo>
                <a:lnTo>
                  <a:pt x="7513" y="1101"/>
                </a:lnTo>
                <a:lnTo>
                  <a:pt x="7304" y="1238"/>
                </a:lnTo>
                <a:lnTo>
                  <a:pt x="7304" y="1376"/>
                </a:lnTo>
                <a:lnTo>
                  <a:pt x="6574" y="1376"/>
                </a:lnTo>
                <a:lnTo>
                  <a:pt x="6574" y="1513"/>
                </a:lnTo>
                <a:lnTo>
                  <a:pt x="6470" y="1513"/>
                </a:lnTo>
                <a:lnTo>
                  <a:pt x="6470" y="2064"/>
                </a:lnTo>
                <a:lnTo>
                  <a:pt x="6365" y="2064"/>
                </a:lnTo>
                <a:lnTo>
                  <a:pt x="6261" y="2201"/>
                </a:lnTo>
                <a:lnTo>
                  <a:pt x="6052" y="2201"/>
                </a:lnTo>
                <a:lnTo>
                  <a:pt x="5843" y="2064"/>
                </a:lnTo>
                <a:lnTo>
                  <a:pt x="5217" y="2064"/>
                </a:lnTo>
                <a:lnTo>
                  <a:pt x="5113" y="2201"/>
                </a:lnTo>
                <a:lnTo>
                  <a:pt x="4904" y="2339"/>
                </a:lnTo>
                <a:lnTo>
                  <a:pt x="4800" y="2339"/>
                </a:lnTo>
                <a:lnTo>
                  <a:pt x="4696" y="2476"/>
                </a:lnTo>
                <a:lnTo>
                  <a:pt x="4070" y="2476"/>
                </a:lnTo>
                <a:lnTo>
                  <a:pt x="3861" y="2339"/>
                </a:lnTo>
                <a:lnTo>
                  <a:pt x="3548" y="2339"/>
                </a:lnTo>
                <a:lnTo>
                  <a:pt x="3443" y="2201"/>
                </a:lnTo>
                <a:lnTo>
                  <a:pt x="3235" y="2201"/>
                </a:lnTo>
                <a:lnTo>
                  <a:pt x="3235" y="2064"/>
                </a:lnTo>
                <a:lnTo>
                  <a:pt x="2504" y="1101"/>
                </a:lnTo>
                <a:lnTo>
                  <a:pt x="2400" y="1101"/>
                </a:lnTo>
                <a:lnTo>
                  <a:pt x="2296" y="963"/>
                </a:lnTo>
                <a:lnTo>
                  <a:pt x="2087" y="963"/>
                </a:lnTo>
                <a:lnTo>
                  <a:pt x="1983" y="825"/>
                </a:lnTo>
                <a:lnTo>
                  <a:pt x="1878" y="825"/>
                </a:lnTo>
                <a:lnTo>
                  <a:pt x="1774" y="688"/>
                </a:lnTo>
                <a:lnTo>
                  <a:pt x="1774" y="413"/>
                </a:lnTo>
                <a:lnTo>
                  <a:pt x="1670" y="413"/>
                </a:lnTo>
                <a:lnTo>
                  <a:pt x="1670" y="138"/>
                </a:lnTo>
                <a:lnTo>
                  <a:pt x="1565" y="138"/>
                </a:lnTo>
                <a:lnTo>
                  <a:pt x="1461" y="0"/>
                </a:lnTo>
                <a:lnTo>
                  <a:pt x="0" y="0"/>
                </a:lnTo>
                <a:lnTo>
                  <a:pt x="0" y="2064"/>
                </a:lnTo>
                <a:lnTo>
                  <a:pt x="104" y="2339"/>
                </a:lnTo>
                <a:lnTo>
                  <a:pt x="104" y="2614"/>
                </a:lnTo>
                <a:lnTo>
                  <a:pt x="209" y="2752"/>
                </a:lnTo>
                <a:lnTo>
                  <a:pt x="209" y="2889"/>
                </a:lnTo>
                <a:lnTo>
                  <a:pt x="417" y="3164"/>
                </a:lnTo>
                <a:lnTo>
                  <a:pt x="730" y="3439"/>
                </a:lnTo>
                <a:lnTo>
                  <a:pt x="730" y="3577"/>
                </a:lnTo>
                <a:lnTo>
                  <a:pt x="1043" y="3990"/>
                </a:lnTo>
                <a:lnTo>
                  <a:pt x="1252" y="4403"/>
                </a:lnTo>
                <a:lnTo>
                  <a:pt x="1357" y="4540"/>
                </a:lnTo>
                <a:lnTo>
                  <a:pt x="1357" y="4678"/>
                </a:lnTo>
                <a:lnTo>
                  <a:pt x="1461" y="4953"/>
                </a:lnTo>
                <a:lnTo>
                  <a:pt x="1461" y="5778"/>
                </a:lnTo>
                <a:lnTo>
                  <a:pt x="1357" y="5778"/>
                </a:lnTo>
                <a:lnTo>
                  <a:pt x="1357" y="6054"/>
                </a:lnTo>
                <a:lnTo>
                  <a:pt x="1252" y="6054"/>
                </a:lnTo>
                <a:lnTo>
                  <a:pt x="1252" y="6191"/>
                </a:lnTo>
                <a:lnTo>
                  <a:pt x="1043" y="6191"/>
                </a:lnTo>
                <a:lnTo>
                  <a:pt x="939" y="6329"/>
                </a:lnTo>
                <a:lnTo>
                  <a:pt x="939" y="6604"/>
                </a:lnTo>
                <a:lnTo>
                  <a:pt x="1148" y="6879"/>
                </a:lnTo>
                <a:lnTo>
                  <a:pt x="1252" y="6879"/>
                </a:lnTo>
                <a:lnTo>
                  <a:pt x="1461" y="7154"/>
                </a:lnTo>
                <a:lnTo>
                  <a:pt x="1878" y="7429"/>
                </a:lnTo>
                <a:lnTo>
                  <a:pt x="1983" y="7567"/>
                </a:lnTo>
                <a:lnTo>
                  <a:pt x="2087" y="7567"/>
                </a:lnTo>
                <a:lnTo>
                  <a:pt x="2191" y="7704"/>
                </a:lnTo>
                <a:lnTo>
                  <a:pt x="2296" y="7704"/>
                </a:lnTo>
                <a:lnTo>
                  <a:pt x="2713" y="8255"/>
                </a:lnTo>
                <a:lnTo>
                  <a:pt x="2817" y="8255"/>
                </a:lnTo>
                <a:lnTo>
                  <a:pt x="3026" y="8530"/>
                </a:lnTo>
                <a:lnTo>
                  <a:pt x="3026" y="8805"/>
                </a:lnTo>
                <a:lnTo>
                  <a:pt x="3130" y="8943"/>
                </a:lnTo>
                <a:lnTo>
                  <a:pt x="3130" y="10181"/>
                </a:lnTo>
                <a:lnTo>
                  <a:pt x="3235" y="10318"/>
                </a:lnTo>
                <a:lnTo>
                  <a:pt x="3235" y="10456"/>
                </a:lnTo>
                <a:lnTo>
                  <a:pt x="3443" y="10731"/>
                </a:lnTo>
                <a:lnTo>
                  <a:pt x="3548" y="11006"/>
                </a:lnTo>
                <a:lnTo>
                  <a:pt x="3757" y="11419"/>
                </a:lnTo>
                <a:lnTo>
                  <a:pt x="4174" y="11969"/>
                </a:lnTo>
                <a:lnTo>
                  <a:pt x="4278" y="11969"/>
                </a:lnTo>
                <a:lnTo>
                  <a:pt x="4487" y="12245"/>
                </a:lnTo>
                <a:lnTo>
                  <a:pt x="4696" y="12245"/>
                </a:lnTo>
                <a:lnTo>
                  <a:pt x="4696" y="12382"/>
                </a:lnTo>
                <a:lnTo>
                  <a:pt x="5113" y="12382"/>
                </a:lnTo>
                <a:lnTo>
                  <a:pt x="5217" y="12245"/>
                </a:lnTo>
                <a:lnTo>
                  <a:pt x="5217" y="11694"/>
                </a:lnTo>
                <a:lnTo>
                  <a:pt x="5113" y="11557"/>
                </a:lnTo>
                <a:lnTo>
                  <a:pt x="4904" y="11006"/>
                </a:lnTo>
                <a:lnTo>
                  <a:pt x="4904" y="10869"/>
                </a:lnTo>
                <a:lnTo>
                  <a:pt x="4696" y="10594"/>
                </a:lnTo>
                <a:lnTo>
                  <a:pt x="4696" y="10318"/>
                </a:lnTo>
                <a:lnTo>
                  <a:pt x="4487" y="9906"/>
                </a:lnTo>
                <a:lnTo>
                  <a:pt x="4278" y="9355"/>
                </a:lnTo>
                <a:lnTo>
                  <a:pt x="4174" y="8943"/>
                </a:lnTo>
                <a:lnTo>
                  <a:pt x="4070" y="8805"/>
                </a:lnTo>
                <a:lnTo>
                  <a:pt x="4070" y="8530"/>
                </a:lnTo>
                <a:lnTo>
                  <a:pt x="3861" y="8117"/>
                </a:lnTo>
                <a:lnTo>
                  <a:pt x="3757" y="7704"/>
                </a:lnTo>
                <a:lnTo>
                  <a:pt x="3652" y="7429"/>
                </a:lnTo>
                <a:lnTo>
                  <a:pt x="3652" y="7292"/>
                </a:lnTo>
                <a:lnTo>
                  <a:pt x="3548" y="7154"/>
                </a:lnTo>
                <a:lnTo>
                  <a:pt x="3443" y="6879"/>
                </a:lnTo>
                <a:lnTo>
                  <a:pt x="3130" y="6466"/>
                </a:lnTo>
                <a:lnTo>
                  <a:pt x="2922" y="6054"/>
                </a:lnTo>
                <a:lnTo>
                  <a:pt x="2504" y="5503"/>
                </a:lnTo>
                <a:lnTo>
                  <a:pt x="2400" y="5090"/>
                </a:lnTo>
                <a:lnTo>
                  <a:pt x="2087" y="4403"/>
                </a:lnTo>
                <a:lnTo>
                  <a:pt x="1774" y="3577"/>
                </a:lnTo>
                <a:lnTo>
                  <a:pt x="1670" y="3439"/>
                </a:lnTo>
                <a:lnTo>
                  <a:pt x="1670" y="3164"/>
                </a:lnTo>
                <a:lnTo>
                  <a:pt x="1565" y="2752"/>
                </a:lnTo>
                <a:lnTo>
                  <a:pt x="1565" y="2476"/>
                </a:lnTo>
                <a:lnTo>
                  <a:pt x="1461" y="2339"/>
                </a:lnTo>
                <a:lnTo>
                  <a:pt x="1461" y="1926"/>
                </a:lnTo>
                <a:lnTo>
                  <a:pt x="1565" y="1789"/>
                </a:lnTo>
                <a:lnTo>
                  <a:pt x="1565" y="1651"/>
                </a:lnTo>
                <a:lnTo>
                  <a:pt x="1670" y="1513"/>
                </a:lnTo>
                <a:lnTo>
                  <a:pt x="1774" y="1513"/>
                </a:lnTo>
                <a:lnTo>
                  <a:pt x="1878" y="1651"/>
                </a:lnTo>
                <a:lnTo>
                  <a:pt x="2087" y="1789"/>
                </a:lnTo>
                <a:lnTo>
                  <a:pt x="2191" y="1926"/>
                </a:lnTo>
                <a:lnTo>
                  <a:pt x="2191" y="2064"/>
                </a:lnTo>
                <a:lnTo>
                  <a:pt x="2296" y="2201"/>
                </a:lnTo>
                <a:lnTo>
                  <a:pt x="2504" y="2339"/>
                </a:lnTo>
                <a:lnTo>
                  <a:pt x="2609" y="2614"/>
                </a:lnTo>
                <a:lnTo>
                  <a:pt x="2713" y="2752"/>
                </a:lnTo>
                <a:lnTo>
                  <a:pt x="2713" y="2889"/>
                </a:lnTo>
                <a:lnTo>
                  <a:pt x="2817" y="2889"/>
                </a:lnTo>
                <a:lnTo>
                  <a:pt x="3026" y="3164"/>
                </a:lnTo>
                <a:lnTo>
                  <a:pt x="3130" y="3164"/>
                </a:lnTo>
                <a:lnTo>
                  <a:pt x="3235" y="3302"/>
                </a:lnTo>
                <a:lnTo>
                  <a:pt x="3339" y="3302"/>
                </a:lnTo>
                <a:lnTo>
                  <a:pt x="3339" y="3577"/>
                </a:lnTo>
                <a:lnTo>
                  <a:pt x="3443" y="3577"/>
                </a:lnTo>
                <a:lnTo>
                  <a:pt x="3443" y="5366"/>
                </a:lnTo>
                <a:lnTo>
                  <a:pt x="3757" y="5778"/>
                </a:lnTo>
                <a:lnTo>
                  <a:pt x="3965" y="5916"/>
                </a:lnTo>
                <a:lnTo>
                  <a:pt x="3965" y="6054"/>
                </a:lnTo>
                <a:lnTo>
                  <a:pt x="4070" y="6191"/>
                </a:lnTo>
                <a:lnTo>
                  <a:pt x="4174" y="6191"/>
                </a:lnTo>
                <a:lnTo>
                  <a:pt x="4174" y="6466"/>
                </a:lnTo>
                <a:lnTo>
                  <a:pt x="4383" y="6741"/>
                </a:lnTo>
                <a:lnTo>
                  <a:pt x="4383" y="7017"/>
                </a:lnTo>
                <a:lnTo>
                  <a:pt x="4591" y="7292"/>
                </a:lnTo>
                <a:lnTo>
                  <a:pt x="4591" y="7429"/>
                </a:lnTo>
                <a:lnTo>
                  <a:pt x="4696" y="7429"/>
                </a:lnTo>
                <a:lnTo>
                  <a:pt x="4800" y="7567"/>
                </a:lnTo>
                <a:lnTo>
                  <a:pt x="4904" y="7567"/>
                </a:lnTo>
                <a:lnTo>
                  <a:pt x="5009" y="7704"/>
                </a:lnTo>
                <a:lnTo>
                  <a:pt x="5113" y="7704"/>
                </a:lnTo>
                <a:lnTo>
                  <a:pt x="5113" y="8255"/>
                </a:lnTo>
                <a:lnTo>
                  <a:pt x="5009" y="8392"/>
                </a:lnTo>
                <a:lnTo>
                  <a:pt x="5009" y="8805"/>
                </a:lnTo>
                <a:lnTo>
                  <a:pt x="5113" y="8805"/>
                </a:lnTo>
                <a:lnTo>
                  <a:pt x="5113" y="8943"/>
                </a:lnTo>
                <a:lnTo>
                  <a:pt x="5426" y="8943"/>
                </a:lnTo>
                <a:lnTo>
                  <a:pt x="5530" y="9080"/>
                </a:lnTo>
                <a:lnTo>
                  <a:pt x="5739" y="9080"/>
                </a:lnTo>
                <a:lnTo>
                  <a:pt x="5739" y="9218"/>
                </a:lnTo>
                <a:lnTo>
                  <a:pt x="5843" y="9218"/>
                </a:lnTo>
                <a:lnTo>
                  <a:pt x="5843" y="10456"/>
                </a:lnTo>
                <a:lnTo>
                  <a:pt x="5948" y="10456"/>
                </a:lnTo>
                <a:lnTo>
                  <a:pt x="6052" y="10594"/>
                </a:lnTo>
                <a:lnTo>
                  <a:pt x="6157" y="10594"/>
                </a:lnTo>
                <a:lnTo>
                  <a:pt x="6261" y="10731"/>
                </a:lnTo>
                <a:lnTo>
                  <a:pt x="6574" y="10731"/>
                </a:lnTo>
                <a:lnTo>
                  <a:pt x="6678" y="10869"/>
                </a:lnTo>
                <a:lnTo>
                  <a:pt x="6783" y="10869"/>
                </a:lnTo>
                <a:lnTo>
                  <a:pt x="6783" y="11557"/>
                </a:lnTo>
                <a:lnTo>
                  <a:pt x="6678" y="11694"/>
                </a:lnTo>
                <a:lnTo>
                  <a:pt x="6887" y="11969"/>
                </a:lnTo>
                <a:lnTo>
                  <a:pt x="6991" y="11969"/>
                </a:lnTo>
                <a:lnTo>
                  <a:pt x="7096" y="11832"/>
                </a:lnTo>
                <a:lnTo>
                  <a:pt x="7304" y="11832"/>
                </a:lnTo>
                <a:lnTo>
                  <a:pt x="7304" y="11969"/>
                </a:lnTo>
                <a:lnTo>
                  <a:pt x="7409" y="11969"/>
                </a:lnTo>
                <a:lnTo>
                  <a:pt x="7409" y="13345"/>
                </a:lnTo>
                <a:lnTo>
                  <a:pt x="7513" y="13483"/>
                </a:lnTo>
                <a:lnTo>
                  <a:pt x="7617" y="13758"/>
                </a:lnTo>
                <a:lnTo>
                  <a:pt x="7617" y="13896"/>
                </a:lnTo>
                <a:lnTo>
                  <a:pt x="7722" y="14033"/>
                </a:lnTo>
                <a:lnTo>
                  <a:pt x="7722" y="14583"/>
                </a:lnTo>
                <a:lnTo>
                  <a:pt x="7617" y="14721"/>
                </a:lnTo>
                <a:lnTo>
                  <a:pt x="7617" y="14859"/>
                </a:lnTo>
                <a:lnTo>
                  <a:pt x="7513" y="14996"/>
                </a:lnTo>
                <a:lnTo>
                  <a:pt x="7513" y="15546"/>
                </a:lnTo>
                <a:lnTo>
                  <a:pt x="7617" y="15546"/>
                </a:lnTo>
                <a:lnTo>
                  <a:pt x="7722" y="15684"/>
                </a:lnTo>
                <a:lnTo>
                  <a:pt x="7826" y="15684"/>
                </a:lnTo>
                <a:lnTo>
                  <a:pt x="8035" y="15822"/>
                </a:lnTo>
                <a:lnTo>
                  <a:pt x="8139" y="15959"/>
                </a:lnTo>
                <a:lnTo>
                  <a:pt x="8243" y="15959"/>
                </a:lnTo>
                <a:lnTo>
                  <a:pt x="8661" y="16372"/>
                </a:lnTo>
                <a:lnTo>
                  <a:pt x="9183" y="16785"/>
                </a:lnTo>
                <a:lnTo>
                  <a:pt x="10226" y="17885"/>
                </a:lnTo>
                <a:lnTo>
                  <a:pt x="10852" y="18298"/>
                </a:lnTo>
                <a:lnTo>
                  <a:pt x="11374" y="18848"/>
                </a:lnTo>
                <a:lnTo>
                  <a:pt x="11687" y="18986"/>
                </a:lnTo>
                <a:lnTo>
                  <a:pt x="11896" y="19261"/>
                </a:lnTo>
                <a:lnTo>
                  <a:pt x="12313" y="19536"/>
                </a:lnTo>
                <a:lnTo>
                  <a:pt x="12835" y="19811"/>
                </a:lnTo>
                <a:lnTo>
                  <a:pt x="13043" y="19949"/>
                </a:lnTo>
                <a:lnTo>
                  <a:pt x="13670" y="20224"/>
                </a:lnTo>
                <a:lnTo>
                  <a:pt x="13774" y="20362"/>
                </a:lnTo>
                <a:lnTo>
                  <a:pt x="14087" y="20362"/>
                </a:lnTo>
                <a:lnTo>
                  <a:pt x="14191" y="20499"/>
                </a:lnTo>
                <a:lnTo>
                  <a:pt x="14296" y="20499"/>
                </a:lnTo>
                <a:lnTo>
                  <a:pt x="14400" y="20362"/>
                </a:lnTo>
                <a:lnTo>
                  <a:pt x="14609" y="20362"/>
                </a:lnTo>
                <a:lnTo>
                  <a:pt x="14922" y="19949"/>
                </a:lnTo>
                <a:lnTo>
                  <a:pt x="15026" y="19949"/>
                </a:lnTo>
                <a:lnTo>
                  <a:pt x="15130" y="19811"/>
                </a:lnTo>
                <a:lnTo>
                  <a:pt x="15339" y="19811"/>
                </a:lnTo>
                <a:lnTo>
                  <a:pt x="15443" y="19949"/>
                </a:lnTo>
                <a:lnTo>
                  <a:pt x="15652" y="20087"/>
                </a:lnTo>
                <a:lnTo>
                  <a:pt x="15757" y="20087"/>
                </a:lnTo>
                <a:lnTo>
                  <a:pt x="15757" y="20224"/>
                </a:lnTo>
                <a:lnTo>
                  <a:pt x="15965" y="20224"/>
                </a:lnTo>
                <a:lnTo>
                  <a:pt x="16174" y="20362"/>
                </a:lnTo>
                <a:lnTo>
                  <a:pt x="16383" y="20362"/>
                </a:lnTo>
                <a:lnTo>
                  <a:pt x="16487" y="20499"/>
                </a:lnTo>
                <a:lnTo>
                  <a:pt x="16591" y="20499"/>
                </a:lnTo>
                <a:lnTo>
                  <a:pt x="16591" y="20637"/>
                </a:lnTo>
                <a:lnTo>
                  <a:pt x="16696" y="20637"/>
                </a:lnTo>
                <a:lnTo>
                  <a:pt x="16800" y="20775"/>
                </a:lnTo>
                <a:lnTo>
                  <a:pt x="16904" y="21050"/>
                </a:lnTo>
                <a:lnTo>
                  <a:pt x="17009" y="21187"/>
                </a:lnTo>
                <a:lnTo>
                  <a:pt x="17113" y="21462"/>
                </a:lnTo>
                <a:lnTo>
                  <a:pt x="17217" y="21600"/>
                </a:lnTo>
                <a:lnTo>
                  <a:pt x="17217" y="21462"/>
                </a:lnTo>
                <a:lnTo>
                  <a:pt x="17322" y="21050"/>
                </a:lnTo>
                <a:lnTo>
                  <a:pt x="17322" y="20912"/>
                </a:lnTo>
                <a:lnTo>
                  <a:pt x="17426" y="20637"/>
                </a:lnTo>
                <a:lnTo>
                  <a:pt x="17426" y="20499"/>
                </a:lnTo>
                <a:lnTo>
                  <a:pt x="17635" y="20224"/>
                </a:lnTo>
                <a:lnTo>
                  <a:pt x="18157" y="20224"/>
                </a:lnTo>
                <a:lnTo>
                  <a:pt x="18157" y="20087"/>
                </a:lnTo>
                <a:lnTo>
                  <a:pt x="18261" y="19949"/>
                </a:lnTo>
                <a:lnTo>
                  <a:pt x="18261" y="18848"/>
                </a:lnTo>
                <a:lnTo>
                  <a:pt x="18365" y="18848"/>
                </a:lnTo>
                <a:lnTo>
                  <a:pt x="18365" y="18711"/>
                </a:lnTo>
                <a:lnTo>
                  <a:pt x="18470" y="18711"/>
                </a:lnTo>
                <a:lnTo>
                  <a:pt x="18574" y="18573"/>
                </a:lnTo>
                <a:lnTo>
                  <a:pt x="18783" y="18573"/>
                </a:lnTo>
                <a:lnTo>
                  <a:pt x="19200" y="18298"/>
                </a:lnTo>
                <a:lnTo>
                  <a:pt x="19304" y="18298"/>
                </a:lnTo>
                <a:lnTo>
                  <a:pt x="19513" y="18161"/>
                </a:lnTo>
                <a:lnTo>
                  <a:pt x="19617" y="18161"/>
                </a:lnTo>
                <a:lnTo>
                  <a:pt x="19826" y="18023"/>
                </a:lnTo>
                <a:lnTo>
                  <a:pt x="19930" y="18023"/>
                </a:lnTo>
                <a:lnTo>
                  <a:pt x="20035" y="17885"/>
                </a:lnTo>
                <a:lnTo>
                  <a:pt x="20139" y="17885"/>
                </a:lnTo>
                <a:lnTo>
                  <a:pt x="20765" y="17335"/>
                </a:lnTo>
                <a:lnTo>
                  <a:pt x="20870" y="17197"/>
                </a:lnTo>
                <a:lnTo>
                  <a:pt x="21078" y="17060"/>
                </a:lnTo>
                <a:lnTo>
                  <a:pt x="21183" y="16785"/>
                </a:lnTo>
                <a:lnTo>
                  <a:pt x="21287" y="16647"/>
                </a:lnTo>
                <a:lnTo>
                  <a:pt x="21287" y="16510"/>
                </a:lnTo>
                <a:lnTo>
                  <a:pt x="21391" y="16372"/>
                </a:lnTo>
                <a:lnTo>
                  <a:pt x="21391" y="16097"/>
                </a:lnTo>
                <a:lnTo>
                  <a:pt x="21287" y="15959"/>
                </a:lnTo>
                <a:lnTo>
                  <a:pt x="21287" y="15134"/>
                </a:lnTo>
                <a:lnTo>
                  <a:pt x="21391" y="15134"/>
                </a:lnTo>
                <a:lnTo>
                  <a:pt x="21496" y="14996"/>
                </a:lnTo>
                <a:lnTo>
                  <a:pt x="21600" y="14996"/>
                </a:lnTo>
                <a:lnTo>
                  <a:pt x="21600" y="14171"/>
                </a:lnTo>
                <a:lnTo>
                  <a:pt x="21496" y="14033"/>
                </a:lnTo>
                <a:lnTo>
                  <a:pt x="21496" y="13896"/>
                </a:lnTo>
                <a:lnTo>
                  <a:pt x="21391" y="13896"/>
                </a:lnTo>
                <a:lnTo>
                  <a:pt x="21391" y="13758"/>
                </a:lnTo>
                <a:lnTo>
                  <a:pt x="21287" y="13758"/>
                </a:lnTo>
                <a:lnTo>
                  <a:pt x="21183" y="13620"/>
                </a:lnTo>
                <a:lnTo>
                  <a:pt x="19826" y="13620"/>
                </a:lnTo>
                <a:lnTo>
                  <a:pt x="19722" y="13758"/>
                </a:lnTo>
                <a:lnTo>
                  <a:pt x="19617" y="13758"/>
                </a:lnTo>
                <a:lnTo>
                  <a:pt x="19304" y="14171"/>
                </a:lnTo>
                <a:lnTo>
                  <a:pt x="19200" y="14171"/>
                </a:lnTo>
                <a:lnTo>
                  <a:pt x="19096" y="14308"/>
                </a:lnTo>
                <a:lnTo>
                  <a:pt x="19096" y="14446"/>
                </a:lnTo>
                <a:lnTo>
                  <a:pt x="18991" y="14583"/>
                </a:lnTo>
                <a:lnTo>
                  <a:pt x="18991" y="14721"/>
                </a:lnTo>
                <a:lnTo>
                  <a:pt x="18887" y="14721"/>
                </a:lnTo>
                <a:lnTo>
                  <a:pt x="18887" y="14859"/>
                </a:lnTo>
                <a:lnTo>
                  <a:pt x="18783" y="15271"/>
                </a:lnTo>
                <a:lnTo>
                  <a:pt x="18470" y="16097"/>
                </a:lnTo>
                <a:lnTo>
                  <a:pt x="18470" y="16234"/>
                </a:lnTo>
                <a:lnTo>
                  <a:pt x="18365" y="16372"/>
                </a:lnTo>
                <a:lnTo>
                  <a:pt x="18365" y="16510"/>
                </a:lnTo>
                <a:lnTo>
                  <a:pt x="18261" y="16510"/>
                </a:lnTo>
                <a:lnTo>
                  <a:pt x="18157" y="16647"/>
                </a:lnTo>
                <a:lnTo>
                  <a:pt x="18052" y="16647"/>
                </a:lnTo>
                <a:lnTo>
                  <a:pt x="17843" y="16785"/>
                </a:lnTo>
                <a:lnTo>
                  <a:pt x="17739" y="16785"/>
                </a:lnTo>
                <a:lnTo>
                  <a:pt x="17530" y="16922"/>
                </a:lnTo>
                <a:lnTo>
                  <a:pt x="17113" y="16922"/>
                </a:lnTo>
                <a:lnTo>
                  <a:pt x="16696" y="17060"/>
                </a:lnTo>
                <a:lnTo>
                  <a:pt x="15443" y="17060"/>
                </a:lnTo>
                <a:lnTo>
                  <a:pt x="15235" y="16922"/>
                </a:lnTo>
                <a:lnTo>
                  <a:pt x="15130" y="16922"/>
                </a:lnTo>
                <a:lnTo>
                  <a:pt x="14713" y="16647"/>
                </a:lnTo>
                <a:lnTo>
                  <a:pt x="14609" y="16372"/>
                </a:lnTo>
                <a:lnTo>
                  <a:pt x="14400" y="16234"/>
                </a:lnTo>
                <a:lnTo>
                  <a:pt x="14087" y="15822"/>
                </a:lnTo>
                <a:lnTo>
                  <a:pt x="14087" y="15546"/>
                </a:lnTo>
                <a:lnTo>
                  <a:pt x="13983" y="15271"/>
                </a:lnTo>
                <a:lnTo>
                  <a:pt x="13983" y="14996"/>
                </a:lnTo>
                <a:lnTo>
                  <a:pt x="13878" y="14583"/>
                </a:lnTo>
                <a:lnTo>
                  <a:pt x="13878" y="13345"/>
                </a:lnTo>
                <a:lnTo>
                  <a:pt x="13774" y="13208"/>
                </a:lnTo>
                <a:lnTo>
                  <a:pt x="13774" y="12795"/>
                </a:lnTo>
                <a:lnTo>
                  <a:pt x="13670" y="12657"/>
                </a:lnTo>
                <a:lnTo>
                  <a:pt x="13565" y="12107"/>
                </a:lnTo>
                <a:lnTo>
                  <a:pt x="13461" y="11832"/>
                </a:lnTo>
                <a:lnTo>
                  <a:pt x="13461" y="11144"/>
                </a:lnTo>
                <a:lnTo>
                  <a:pt x="13357" y="11006"/>
                </a:lnTo>
                <a:lnTo>
                  <a:pt x="13461" y="10869"/>
                </a:lnTo>
                <a:lnTo>
                  <a:pt x="13461" y="10594"/>
                </a:lnTo>
                <a:lnTo>
                  <a:pt x="13565" y="10318"/>
                </a:lnTo>
                <a:lnTo>
                  <a:pt x="13670" y="9906"/>
                </a:lnTo>
                <a:lnTo>
                  <a:pt x="13670" y="9768"/>
                </a:lnTo>
                <a:lnTo>
                  <a:pt x="13774" y="9631"/>
                </a:lnTo>
                <a:lnTo>
                  <a:pt x="13774" y="9218"/>
                </a:lnTo>
                <a:lnTo>
                  <a:pt x="13878" y="8805"/>
                </a:lnTo>
                <a:lnTo>
                  <a:pt x="13878" y="8255"/>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16" name="Freeform 523"/>
          <p:cNvSpPr/>
          <p:nvPr/>
        </p:nvSpPr>
        <p:spPr>
          <a:xfrm>
            <a:off x="3777160" y="4104952"/>
            <a:ext cx="718959" cy="451441"/>
          </a:xfrm>
          <a:custGeom>
            <a:avLst/>
            <a:gdLst/>
            <a:ahLst/>
            <a:cxnLst>
              <a:cxn ang="0">
                <a:pos x="wd2" y="hd2"/>
              </a:cxn>
              <a:cxn ang="5400000">
                <a:pos x="wd2" y="hd2"/>
              </a:cxn>
              <a:cxn ang="10800000">
                <a:pos x="wd2" y="hd2"/>
              </a:cxn>
              <a:cxn ang="16200000">
                <a:pos x="wd2" y="hd2"/>
              </a:cxn>
            </a:cxnLst>
            <a:rect l="0" t="0" r="r" b="b"/>
            <a:pathLst>
              <a:path w="21600" h="21600" extrusionOk="0">
                <a:moveTo>
                  <a:pt x="13878" y="8255"/>
                </a:moveTo>
                <a:lnTo>
                  <a:pt x="13774" y="8392"/>
                </a:lnTo>
                <a:lnTo>
                  <a:pt x="12939" y="8392"/>
                </a:lnTo>
                <a:lnTo>
                  <a:pt x="12835" y="8255"/>
                </a:lnTo>
                <a:lnTo>
                  <a:pt x="12835" y="7980"/>
                </a:lnTo>
                <a:lnTo>
                  <a:pt x="12730" y="7842"/>
                </a:lnTo>
                <a:lnTo>
                  <a:pt x="12730" y="7017"/>
                </a:lnTo>
                <a:lnTo>
                  <a:pt x="12522" y="6741"/>
                </a:lnTo>
                <a:lnTo>
                  <a:pt x="12313" y="6741"/>
                </a:lnTo>
                <a:lnTo>
                  <a:pt x="12209" y="6604"/>
                </a:lnTo>
                <a:lnTo>
                  <a:pt x="12104" y="6604"/>
                </a:lnTo>
                <a:lnTo>
                  <a:pt x="12104" y="6466"/>
                </a:lnTo>
                <a:lnTo>
                  <a:pt x="12000" y="6466"/>
                </a:lnTo>
                <a:lnTo>
                  <a:pt x="12000" y="6191"/>
                </a:lnTo>
                <a:lnTo>
                  <a:pt x="11896" y="6191"/>
                </a:lnTo>
                <a:lnTo>
                  <a:pt x="11896" y="5090"/>
                </a:lnTo>
                <a:lnTo>
                  <a:pt x="11791" y="5090"/>
                </a:lnTo>
                <a:lnTo>
                  <a:pt x="11791" y="4953"/>
                </a:lnTo>
                <a:lnTo>
                  <a:pt x="11687" y="4815"/>
                </a:lnTo>
                <a:lnTo>
                  <a:pt x="11583" y="4540"/>
                </a:lnTo>
                <a:lnTo>
                  <a:pt x="10748" y="3439"/>
                </a:lnTo>
                <a:lnTo>
                  <a:pt x="10539" y="3439"/>
                </a:lnTo>
                <a:lnTo>
                  <a:pt x="10539" y="3577"/>
                </a:lnTo>
                <a:lnTo>
                  <a:pt x="10435" y="3577"/>
                </a:lnTo>
                <a:lnTo>
                  <a:pt x="10435" y="4678"/>
                </a:lnTo>
                <a:lnTo>
                  <a:pt x="10330" y="4678"/>
                </a:lnTo>
                <a:lnTo>
                  <a:pt x="10330" y="4815"/>
                </a:lnTo>
                <a:lnTo>
                  <a:pt x="10226" y="4815"/>
                </a:lnTo>
                <a:lnTo>
                  <a:pt x="10226" y="4953"/>
                </a:lnTo>
                <a:lnTo>
                  <a:pt x="9600" y="4953"/>
                </a:lnTo>
                <a:lnTo>
                  <a:pt x="9600" y="4815"/>
                </a:lnTo>
                <a:lnTo>
                  <a:pt x="9496" y="4815"/>
                </a:lnTo>
                <a:lnTo>
                  <a:pt x="9391" y="4678"/>
                </a:lnTo>
                <a:lnTo>
                  <a:pt x="9391" y="4265"/>
                </a:lnTo>
                <a:lnTo>
                  <a:pt x="9287" y="3990"/>
                </a:lnTo>
                <a:lnTo>
                  <a:pt x="9287" y="3577"/>
                </a:lnTo>
                <a:lnTo>
                  <a:pt x="9183" y="3439"/>
                </a:lnTo>
                <a:lnTo>
                  <a:pt x="9183" y="3302"/>
                </a:lnTo>
                <a:lnTo>
                  <a:pt x="9078" y="3164"/>
                </a:lnTo>
                <a:lnTo>
                  <a:pt x="8870" y="3164"/>
                </a:lnTo>
                <a:lnTo>
                  <a:pt x="8870" y="3027"/>
                </a:lnTo>
                <a:lnTo>
                  <a:pt x="8661" y="3027"/>
                </a:lnTo>
                <a:lnTo>
                  <a:pt x="8661" y="2064"/>
                </a:lnTo>
                <a:lnTo>
                  <a:pt x="8557" y="2064"/>
                </a:lnTo>
                <a:lnTo>
                  <a:pt x="8452" y="1926"/>
                </a:lnTo>
                <a:lnTo>
                  <a:pt x="8035" y="1926"/>
                </a:lnTo>
                <a:lnTo>
                  <a:pt x="7930" y="1789"/>
                </a:lnTo>
                <a:lnTo>
                  <a:pt x="7930" y="1101"/>
                </a:lnTo>
                <a:lnTo>
                  <a:pt x="7826" y="963"/>
                </a:lnTo>
                <a:lnTo>
                  <a:pt x="7826" y="825"/>
                </a:lnTo>
                <a:lnTo>
                  <a:pt x="7617" y="825"/>
                </a:lnTo>
                <a:lnTo>
                  <a:pt x="7513" y="963"/>
                </a:lnTo>
                <a:lnTo>
                  <a:pt x="7513" y="1101"/>
                </a:lnTo>
                <a:lnTo>
                  <a:pt x="7304" y="1238"/>
                </a:lnTo>
                <a:lnTo>
                  <a:pt x="7304" y="1376"/>
                </a:lnTo>
                <a:lnTo>
                  <a:pt x="6574" y="1376"/>
                </a:lnTo>
                <a:lnTo>
                  <a:pt x="6574" y="1513"/>
                </a:lnTo>
                <a:lnTo>
                  <a:pt x="6470" y="1513"/>
                </a:lnTo>
                <a:lnTo>
                  <a:pt x="6470" y="2064"/>
                </a:lnTo>
                <a:lnTo>
                  <a:pt x="6365" y="2064"/>
                </a:lnTo>
                <a:lnTo>
                  <a:pt x="6261" y="2201"/>
                </a:lnTo>
                <a:lnTo>
                  <a:pt x="6052" y="2201"/>
                </a:lnTo>
                <a:lnTo>
                  <a:pt x="5843" y="2064"/>
                </a:lnTo>
                <a:lnTo>
                  <a:pt x="5217" y="2064"/>
                </a:lnTo>
                <a:lnTo>
                  <a:pt x="5113" y="2201"/>
                </a:lnTo>
                <a:lnTo>
                  <a:pt x="4904" y="2339"/>
                </a:lnTo>
                <a:lnTo>
                  <a:pt x="4800" y="2339"/>
                </a:lnTo>
                <a:lnTo>
                  <a:pt x="4696" y="2476"/>
                </a:lnTo>
                <a:lnTo>
                  <a:pt x="4070" y="2476"/>
                </a:lnTo>
                <a:lnTo>
                  <a:pt x="3861" y="2339"/>
                </a:lnTo>
                <a:lnTo>
                  <a:pt x="3548" y="2339"/>
                </a:lnTo>
                <a:lnTo>
                  <a:pt x="3443" y="2201"/>
                </a:lnTo>
                <a:lnTo>
                  <a:pt x="3235" y="2201"/>
                </a:lnTo>
                <a:lnTo>
                  <a:pt x="3235" y="2064"/>
                </a:lnTo>
                <a:lnTo>
                  <a:pt x="2504" y="1101"/>
                </a:lnTo>
                <a:lnTo>
                  <a:pt x="2400" y="1101"/>
                </a:lnTo>
                <a:lnTo>
                  <a:pt x="2296" y="963"/>
                </a:lnTo>
                <a:lnTo>
                  <a:pt x="2087" y="963"/>
                </a:lnTo>
                <a:lnTo>
                  <a:pt x="1983" y="825"/>
                </a:lnTo>
                <a:lnTo>
                  <a:pt x="1878" y="825"/>
                </a:lnTo>
                <a:lnTo>
                  <a:pt x="1774" y="688"/>
                </a:lnTo>
                <a:lnTo>
                  <a:pt x="1774" y="413"/>
                </a:lnTo>
                <a:lnTo>
                  <a:pt x="1670" y="413"/>
                </a:lnTo>
                <a:lnTo>
                  <a:pt x="1670" y="138"/>
                </a:lnTo>
                <a:lnTo>
                  <a:pt x="1565" y="138"/>
                </a:lnTo>
                <a:lnTo>
                  <a:pt x="1461" y="0"/>
                </a:lnTo>
                <a:lnTo>
                  <a:pt x="0" y="0"/>
                </a:lnTo>
                <a:lnTo>
                  <a:pt x="0" y="2064"/>
                </a:lnTo>
                <a:lnTo>
                  <a:pt x="104" y="2339"/>
                </a:lnTo>
                <a:lnTo>
                  <a:pt x="104" y="2614"/>
                </a:lnTo>
                <a:lnTo>
                  <a:pt x="209" y="2752"/>
                </a:lnTo>
                <a:lnTo>
                  <a:pt x="209" y="2889"/>
                </a:lnTo>
                <a:lnTo>
                  <a:pt x="417" y="3164"/>
                </a:lnTo>
                <a:lnTo>
                  <a:pt x="730" y="3439"/>
                </a:lnTo>
                <a:lnTo>
                  <a:pt x="730" y="3577"/>
                </a:lnTo>
                <a:lnTo>
                  <a:pt x="1043" y="3990"/>
                </a:lnTo>
                <a:lnTo>
                  <a:pt x="1252" y="4403"/>
                </a:lnTo>
                <a:lnTo>
                  <a:pt x="1357" y="4540"/>
                </a:lnTo>
                <a:lnTo>
                  <a:pt x="1357" y="4678"/>
                </a:lnTo>
                <a:lnTo>
                  <a:pt x="1461" y="4953"/>
                </a:lnTo>
                <a:lnTo>
                  <a:pt x="1461" y="5778"/>
                </a:lnTo>
                <a:lnTo>
                  <a:pt x="1357" y="5778"/>
                </a:lnTo>
                <a:lnTo>
                  <a:pt x="1357" y="6054"/>
                </a:lnTo>
                <a:lnTo>
                  <a:pt x="1252" y="6054"/>
                </a:lnTo>
                <a:lnTo>
                  <a:pt x="1252" y="6191"/>
                </a:lnTo>
                <a:lnTo>
                  <a:pt x="1043" y="6191"/>
                </a:lnTo>
                <a:lnTo>
                  <a:pt x="939" y="6329"/>
                </a:lnTo>
                <a:lnTo>
                  <a:pt x="939" y="6604"/>
                </a:lnTo>
                <a:lnTo>
                  <a:pt x="1148" y="6879"/>
                </a:lnTo>
                <a:lnTo>
                  <a:pt x="1252" y="6879"/>
                </a:lnTo>
                <a:lnTo>
                  <a:pt x="1461" y="7154"/>
                </a:lnTo>
                <a:lnTo>
                  <a:pt x="1878" y="7429"/>
                </a:lnTo>
                <a:lnTo>
                  <a:pt x="1983" y="7567"/>
                </a:lnTo>
                <a:lnTo>
                  <a:pt x="2087" y="7567"/>
                </a:lnTo>
                <a:lnTo>
                  <a:pt x="2191" y="7704"/>
                </a:lnTo>
                <a:lnTo>
                  <a:pt x="2296" y="7704"/>
                </a:lnTo>
                <a:lnTo>
                  <a:pt x="2713" y="8255"/>
                </a:lnTo>
                <a:lnTo>
                  <a:pt x="2817" y="8255"/>
                </a:lnTo>
                <a:lnTo>
                  <a:pt x="3026" y="8530"/>
                </a:lnTo>
                <a:lnTo>
                  <a:pt x="3026" y="8805"/>
                </a:lnTo>
                <a:lnTo>
                  <a:pt x="3130" y="8943"/>
                </a:lnTo>
                <a:lnTo>
                  <a:pt x="3130" y="10181"/>
                </a:lnTo>
                <a:lnTo>
                  <a:pt x="3235" y="10318"/>
                </a:lnTo>
                <a:lnTo>
                  <a:pt x="3235" y="10456"/>
                </a:lnTo>
                <a:lnTo>
                  <a:pt x="3443" y="10731"/>
                </a:lnTo>
                <a:lnTo>
                  <a:pt x="3548" y="11006"/>
                </a:lnTo>
                <a:lnTo>
                  <a:pt x="3757" y="11419"/>
                </a:lnTo>
                <a:lnTo>
                  <a:pt x="4174" y="11969"/>
                </a:lnTo>
                <a:lnTo>
                  <a:pt x="4278" y="11969"/>
                </a:lnTo>
                <a:lnTo>
                  <a:pt x="4487" y="12245"/>
                </a:lnTo>
                <a:lnTo>
                  <a:pt x="4696" y="12245"/>
                </a:lnTo>
                <a:lnTo>
                  <a:pt x="4696" y="12382"/>
                </a:lnTo>
                <a:lnTo>
                  <a:pt x="5113" y="12382"/>
                </a:lnTo>
                <a:lnTo>
                  <a:pt x="5217" y="12245"/>
                </a:lnTo>
                <a:lnTo>
                  <a:pt x="5217" y="11694"/>
                </a:lnTo>
                <a:lnTo>
                  <a:pt x="5113" y="11557"/>
                </a:lnTo>
                <a:lnTo>
                  <a:pt x="4904" y="11006"/>
                </a:lnTo>
                <a:lnTo>
                  <a:pt x="4904" y="10869"/>
                </a:lnTo>
                <a:lnTo>
                  <a:pt x="4696" y="10594"/>
                </a:lnTo>
                <a:lnTo>
                  <a:pt x="4696" y="10318"/>
                </a:lnTo>
                <a:lnTo>
                  <a:pt x="4487" y="9906"/>
                </a:lnTo>
                <a:lnTo>
                  <a:pt x="4278" y="9355"/>
                </a:lnTo>
                <a:lnTo>
                  <a:pt x="4174" y="8943"/>
                </a:lnTo>
                <a:lnTo>
                  <a:pt x="4070" y="8805"/>
                </a:lnTo>
                <a:lnTo>
                  <a:pt x="4070" y="8530"/>
                </a:lnTo>
                <a:lnTo>
                  <a:pt x="3861" y="8117"/>
                </a:lnTo>
                <a:lnTo>
                  <a:pt x="3757" y="7704"/>
                </a:lnTo>
                <a:lnTo>
                  <a:pt x="3652" y="7429"/>
                </a:lnTo>
                <a:lnTo>
                  <a:pt x="3652" y="7292"/>
                </a:lnTo>
                <a:lnTo>
                  <a:pt x="3548" y="7154"/>
                </a:lnTo>
                <a:lnTo>
                  <a:pt x="3443" y="6879"/>
                </a:lnTo>
                <a:lnTo>
                  <a:pt x="3130" y="6466"/>
                </a:lnTo>
                <a:lnTo>
                  <a:pt x="2922" y="6054"/>
                </a:lnTo>
                <a:lnTo>
                  <a:pt x="2504" y="5503"/>
                </a:lnTo>
                <a:lnTo>
                  <a:pt x="2400" y="5090"/>
                </a:lnTo>
                <a:lnTo>
                  <a:pt x="2087" y="4403"/>
                </a:lnTo>
                <a:lnTo>
                  <a:pt x="1774" y="3577"/>
                </a:lnTo>
                <a:lnTo>
                  <a:pt x="1670" y="3439"/>
                </a:lnTo>
                <a:lnTo>
                  <a:pt x="1670" y="3164"/>
                </a:lnTo>
                <a:lnTo>
                  <a:pt x="1565" y="2752"/>
                </a:lnTo>
                <a:lnTo>
                  <a:pt x="1565" y="2476"/>
                </a:lnTo>
                <a:lnTo>
                  <a:pt x="1461" y="2339"/>
                </a:lnTo>
                <a:lnTo>
                  <a:pt x="1461" y="1926"/>
                </a:lnTo>
                <a:lnTo>
                  <a:pt x="1565" y="1789"/>
                </a:lnTo>
                <a:lnTo>
                  <a:pt x="1565" y="1651"/>
                </a:lnTo>
                <a:lnTo>
                  <a:pt x="1670" y="1513"/>
                </a:lnTo>
                <a:lnTo>
                  <a:pt x="1774" y="1513"/>
                </a:lnTo>
                <a:lnTo>
                  <a:pt x="1878" y="1651"/>
                </a:lnTo>
                <a:lnTo>
                  <a:pt x="2087" y="1789"/>
                </a:lnTo>
                <a:lnTo>
                  <a:pt x="2191" y="1926"/>
                </a:lnTo>
                <a:lnTo>
                  <a:pt x="2191" y="2064"/>
                </a:lnTo>
                <a:lnTo>
                  <a:pt x="2296" y="2201"/>
                </a:lnTo>
                <a:lnTo>
                  <a:pt x="2504" y="2339"/>
                </a:lnTo>
                <a:lnTo>
                  <a:pt x="2609" y="2614"/>
                </a:lnTo>
                <a:lnTo>
                  <a:pt x="2713" y="2752"/>
                </a:lnTo>
                <a:lnTo>
                  <a:pt x="2713" y="2889"/>
                </a:lnTo>
                <a:lnTo>
                  <a:pt x="2817" y="2889"/>
                </a:lnTo>
                <a:lnTo>
                  <a:pt x="3026" y="3164"/>
                </a:lnTo>
                <a:lnTo>
                  <a:pt x="3130" y="3164"/>
                </a:lnTo>
                <a:lnTo>
                  <a:pt x="3235" y="3302"/>
                </a:lnTo>
                <a:lnTo>
                  <a:pt x="3339" y="3302"/>
                </a:lnTo>
                <a:lnTo>
                  <a:pt x="3339" y="3577"/>
                </a:lnTo>
                <a:lnTo>
                  <a:pt x="3443" y="3577"/>
                </a:lnTo>
                <a:lnTo>
                  <a:pt x="3443" y="5366"/>
                </a:lnTo>
                <a:lnTo>
                  <a:pt x="3757" y="5778"/>
                </a:lnTo>
                <a:lnTo>
                  <a:pt x="3965" y="5916"/>
                </a:lnTo>
                <a:lnTo>
                  <a:pt x="3965" y="6054"/>
                </a:lnTo>
                <a:lnTo>
                  <a:pt x="4070" y="6191"/>
                </a:lnTo>
                <a:lnTo>
                  <a:pt x="4174" y="6191"/>
                </a:lnTo>
                <a:lnTo>
                  <a:pt x="4174" y="6466"/>
                </a:lnTo>
                <a:lnTo>
                  <a:pt x="4383" y="6741"/>
                </a:lnTo>
                <a:lnTo>
                  <a:pt x="4383" y="7017"/>
                </a:lnTo>
                <a:lnTo>
                  <a:pt x="4591" y="7292"/>
                </a:lnTo>
                <a:lnTo>
                  <a:pt x="4591" y="7429"/>
                </a:lnTo>
                <a:lnTo>
                  <a:pt x="4696" y="7429"/>
                </a:lnTo>
                <a:lnTo>
                  <a:pt x="4800" y="7567"/>
                </a:lnTo>
                <a:lnTo>
                  <a:pt x="4904" y="7567"/>
                </a:lnTo>
                <a:lnTo>
                  <a:pt x="5009" y="7704"/>
                </a:lnTo>
                <a:lnTo>
                  <a:pt x="5113" y="7704"/>
                </a:lnTo>
                <a:lnTo>
                  <a:pt x="5113" y="8255"/>
                </a:lnTo>
                <a:lnTo>
                  <a:pt x="5009" y="8392"/>
                </a:lnTo>
                <a:lnTo>
                  <a:pt x="5009" y="8805"/>
                </a:lnTo>
                <a:lnTo>
                  <a:pt x="5113" y="8805"/>
                </a:lnTo>
                <a:lnTo>
                  <a:pt x="5113" y="8943"/>
                </a:lnTo>
                <a:lnTo>
                  <a:pt x="5426" y="8943"/>
                </a:lnTo>
                <a:lnTo>
                  <a:pt x="5530" y="9080"/>
                </a:lnTo>
                <a:lnTo>
                  <a:pt x="5739" y="9080"/>
                </a:lnTo>
                <a:lnTo>
                  <a:pt x="5739" y="9218"/>
                </a:lnTo>
                <a:lnTo>
                  <a:pt x="5843" y="9218"/>
                </a:lnTo>
                <a:lnTo>
                  <a:pt x="5843" y="10456"/>
                </a:lnTo>
                <a:lnTo>
                  <a:pt x="5948" y="10456"/>
                </a:lnTo>
                <a:lnTo>
                  <a:pt x="6052" y="10594"/>
                </a:lnTo>
                <a:lnTo>
                  <a:pt x="6157" y="10594"/>
                </a:lnTo>
                <a:lnTo>
                  <a:pt x="6261" y="10731"/>
                </a:lnTo>
                <a:lnTo>
                  <a:pt x="6574" y="10731"/>
                </a:lnTo>
                <a:lnTo>
                  <a:pt x="6678" y="10869"/>
                </a:lnTo>
                <a:lnTo>
                  <a:pt x="6783" y="10869"/>
                </a:lnTo>
                <a:lnTo>
                  <a:pt x="6783" y="11557"/>
                </a:lnTo>
                <a:lnTo>
                  <a:pt x="6678" y="11694"/>
                </a:lnTo>
                <a:lnTo>
                  <a:pt x="6887" y="11969"/>
                </a:lnTo>
                <a:lnTo>
                  <a:pt x="6991" y="11969"/>
                </a:lnTo>
                <a:lnTo>
                  <a:pt x="7096" y="11832"/>
                </a:lnTo>
                <a:lnTo>
                  <a:pt x="7304" y="11832"/>
                </a:lnTo>
                <a:lnTo>
                  <a:pt x="7304" y="11969"/>
                </a:lnTo>
                <a:lnTo>
                  <a:pt x="7409" y="11969"/>
                </a:lnTo>
                <a:lnTo>
                  <a:pt x="7409" y="13345"/>
                </a:lnTo>
                <a:lnTo>
                  <a:pt x="7513" y="13483"/>
                </a:lnTo>
                <a:lnTo>
                  <a:pt x="7617" y="13758"/>
                </a:lnTo>
                <a:lnTo>
                  <a:pt x="7617" y="13896"/>
                </a:lnTo>
                <a:lnTo>
                  <a:pt x="7722" y="14033"/>
                </a:lnTo>
                <a:lnTo>
                  <a:pt x="7722" y="14583"/>
                </a:lnTo>
                <a:lnTo>
                  <a:pt x="7617" y="14721"/>
                </a:lnTo>
                <a:lnTo>
                  <a:pt x="7617" y="14859"/>
                </a:lnTo>
                <a:lnTo>
                  <a:pt x="7513" y="14996"/>
                </a:lnTo>
                <a:lnTo>
                  <a:pt x="7513" y="15546"/>
                </a:lnTo>
                <a:lnTo>
                  <a:pt x="7617" y="15546"/>
                </a:lnTo>
                <a:lnTo>
                  <a:pt x="7722" y="15684"/>
                </a:lnTo>
                <a:lnTo>
                  <a:pt x="7826" y="15684"/>
                </a:lnTo>
                <a:lnTo>
                  <a:pt x="8035" y="15822"/>
                </a:lnTo>
                <a:lnTo>
                  <a:pt x="8139" y="15959"/>
                </a:lnTo>
                <a:lnTo>
                  <a:pt x="8243" y="15959"/>
                </a:lnTo>
                <a:lnTo>
                  <a:pt x="8661" y="16372"/>
                </a:lnTo>
                <a:lnTo>
                  <a:pt x="9183" y="16785"/>
                </a:lnTo>
                <a:lnTo>
                  <a:pt x="10226" y="17885"/>
                </a:lnTo>
                <a:lnTo>
                  <a:pt x="10852" y="18298"/>
                </a:lnTo>
                <a:lnTo>
                  <a:pt x="11374" y="18848"/>
                </a:lnTo>
                <a:lnTo>
                  <a:pt x="11687" y="18986"/>
                </a:lnTo>
                <a:lnTo>
                  <a:pt x="11896" y="19261"/>
                </a:lnTo>
                <a:lnTo>
                  <a:pt x="12313" y="19536"/>
                </a:lnTo>
                <a:lnTo>
                  <a:pt x="12835" y="19811"/>
                </a:lnTo>
                <a:lnTo>
                  <a:pt x="13043" y="19949"/>
                </a:lnTo>
                <a:lnTo>
                  <a:pt x="13670" y="20224"/>
                </a:lnTo>
                <a:lnTo>
                  <a:pt x="13774" y="20362"/>
                </a:lnTo>
                <a:lnTo>
                  <a:pt x="14087" y="20362"/>
                </a:lnTo>
                <a:lnTo>
                  <a:pt x="14191" y="20499"/>
                </a:lnTo>
                <a:lnTo>
                  <a:pt x="14296" y="20499"/>
                </a:lnTo>
                <a:lnTo>
                  <a:pt x="14400" y="20362"/>
                </a:lnTo>
                <a:lnTo>
                  <a:pt x="14609" y="20362"/>
                </a:lnTo>
                <a:lnTo>
                  <a:pt x="14922" y="19949"/>
                </a:lnTo>
                <a:lnTo>
                  <a:pt x="15026" y="19949"/>
                </a:lnTo>
                <a:lnTo>
                  <a:pt x="15130" y="19811"/>
                </a:lnTo>
                <a:lnTo>
                  <a:pt x="15339" y="19811"/>
                </a:lnTo>
                <a:lnTo>
                  <a:pt x="15443" y="19949"/>
                </a:lnTo>
                <a:lnTo>
                  <a:pt x="15652" y="20087"/>
                </a:lnTo>
                <a:lnTo>
                  <a:pt x="15757" y="20087"/>
                </a:lnTo>
                <a:lnTo>
                  <a:pt x="15757" y="20224"/>
                </a:lnTo>
                <a:lnTo>
                  <a:pt x="15965" y="20224"/>
                </a:lnTo>
                <a:lnTo>
                  <a:pt x="16174" y="20362"/>
                </a:lnTo>
                <a:lnTo>
                  <a:pt x="16383" y="20362"/>
                </a:lnTo>
                <a:lnTo>
                  <a:pt x="16487" y="20499"/>
                </a:lnTo>
                <a:lnTo>
                  <a:pt x="16591" y="20499"/>
                </a:lnTo>
                <a:lnTo>
                  <a:pt x="16591" y="20637"/>
                </a:lnTo>
                <a:lnTo>
                  <a:pt x="16696" y="20637"/>
                </a:lnTo>
                <a:lnTo>
                  <a:pt x="16800" y="20775"/>
                </a:lnTo>
                <a:lnTo>
                  <a:pt x="16904" y="21050"/>
                </a:lnTo>
                <a:lnTo>
                  <a:pt x="17009" y="21187"/>
                </a:lnTo>
                <a:lnTo>
                  <a:pt x="17113" y="21462"/>
                </a:lnTo>
                <a:lnTo>
                  <a:pt x="17217" y="21600"/>
                </a:lnTo>
                <a:lnTo>
                  <a:pt x="17217" y="21462"/>
                </a:lnTo>
                <a:lnTo>
                  <a:pt x="17322" y="21050"/>
                </a:lnTo>
                <a:lnTo>
                  <a:pt x="17322" y="20912"/>
                </a:lnTo>
                <a:lnTo>
                  <a:pt x="17426" y="20637"/>
                </a:lnTo>
                <a:lnTo>
                  <a:pt x="17426" y="20499"/>
                </a:lnTo>
                <a:lnTo>
                  <a:pt x="17635" y="20224"/>
                </a:lnTo>
                <a:lnTo>
                  <a:pt x="18157" y="20224"/>
                </a:lnTo>
                <a:lnTo>
                  <a:pt x="18157" y="20087"/>
                </a:lnTo>
                <a:lnTo>
                  <a:pt x="18261" y="19949"/>
                </a:lnTo>
                <a:lnTo>
                  <a:pt x="18261" y="18848"/>
                </a:lnTo>
                <a:lnTo>
                  <a:pt x="18365" y="18848"/>
                </a:lnTo>
                <a:lnTo>
                  <a:pt x="18365" y="18711"/>
                </a:lnTo>
                <a:lnTo>
                  <a:pt x="18470" y="18711"/>
                </a:lnTo>
                <a:lnTo>
                  <a:pt x="18574" y="18573"/>
                </a:lnTo>
                <a:lnTo>
                  <a:pt x="18783" y="18573"/>
                </a:lnTo>
                <a:lnTo>
                  <a:pt x="19200" y="18298"/>
                </a:lnTo>
                <a:lnTo>
                  <a:pt x="19304" y="18298"/>
                </a:lnTo>
                <a:lnTo>
                  <a:pt x="19513" y="18161"/>
                </a:lnTo>
                <a:lnTo>
                  <a:pt x="19617" y="18161"/>
                </a:lnTo>
                <a:lnTo>
                  <a:pt x="19826" y="18023"/>
                </a:lnTo>
                <a:lnTo>
                  <a:pt x="19930" y="18023"/>
                </a:lnTo>
                <a:lnTo>
                  <a:pt x="20035" y="17885"/>
                </a:lnTo>
                <a:lnTo>
                  <a:pt x="20139" y="17885"/>
                </a:lnTo>
                <a:lnTo>
                  <a:pt x="20765" y="17335"/>
                </a:lnTo>
                <a:lnTo>
                  <a:pt x="20870" y="17197"/>
                </a:lnTo>
                <a:lnTo>
                  <a:pt x="21078" y="17060"/>
                </a:lnTo>
                <a:lnTo>
                  <a:pt x="21183" y="16785"/>
                </a:lnTo>
                <a:lnTo>
                  <a:pt x="21287" y="16647"/>
                </a:lnTo>
                <a:lnTo>
                  <a:pt x="21287" y="16510"/>
                </a:lnTo>
                <a:lnTo>
                  <a:pt x="21391" y="16372"/>
                </a:lnTo>
                <a:lnTo>
                  <a:pt x="21391" y="16097"/>
                </a:lnTo>
                <a:lnTo>
                  <a:pt x="21287" y="15959"/>
                </a:lnTo>
                <a:lnTo>
                  <a:pt x="21287" y="15134"/>
                </a:lnTo>
                <a:lnTo>
                  <a:pt x="21391" y="15134"/>
                </a:lnTo>
                <a:lnTo>
                  <a:pt x="21496" y="14996"/>
                </a:lnTo>
                <a:lnTo>
                  <a:pt x="21600" y="14996"/>
                </a:lnTo>
                <a:lnTo>
                  <a:pt x="21600" y="14171"/>
                </a:lnTo>
                <a:lnTo>
                  <a:pt x="21496" y="14033"/>
                </a:lnTo>
                <a:lnTo>
                  <a:pt x="21496" y="13896"/>
                </a:lnTo>
                <a:lnTo>
                  <a:pt x="21391" y="13896"/>
                </a:lnTo>
                <a:lnTo>
                  <a:pt x="21391" y="13758"/>
                </a:lnTo>
                <a:lnTo>
                  <a:pt x="21287" y="13758"/>
                </a:lnTo>
                <a:lnTo>
                  <a:pt x="21183" y="13620"/>
                </a:lnTo>
                <a:lnTo>
                  <a:pt x="19826" y="13620"/>
                </a:lnTo>
                <a:lnTo>
                  <a:pt x="19722" y="13758"/>
                </a:lnTo>
                <a:lnTo>
                  <a:pt x="19617" y="13758"/>
                </a:lnTo>
                <a:lnTo>
                  <a:pt x="19304" y="14171"/>
                </a:lnTo>
                <a:lnTo>
                  <a:pt x="19200" y="14171"/>
                </a:lnTo>
                <a:lnTo>
                  <a:pt x="19096" y="14308"/>
                </a:lnTo>
                <a:lnTo>
                  <a:pt x="19096" y="14446"/>
                </a:lnTo>
                <a:lnTo>
                  <a:pt x="18991" y="14583"/>
                </a:lnTo>
                <a:lnTo>
                  <a:pt x="18991" y="14721"/>
                </a:lnTo>
                <a:lnTo>
                  <a:pt x="18887" y="14721"/>
                </a:lnTo>
                <a:lnTo>
                  <a:pt x="18887" y="14859"/>
                </a:lnTo>
                <a:lnTo>
                  <a:pt x="18783" y="15271"/>
                </a:lnTo>
                <a:lnTo>
                  <a:pt x="18470" y="16097"/>
                </a:lnTo>
                <a:lnTo>
                  <a:pt x="18470" y="16234"/>
                </a:lnTo>
                <a:lnTo>
                  <a:pt x="18365" y="16372"/>
                </a:lnTo>
                <a:lnTo>
                  <a:pt x="18365" y="16510"/>
                </a:lnTo>
                <a:lnTo>
                  <a:pt x="18261" y="16510"/>
                </a:lnTo>
                <a:lnTo>
                  <a:pt x="18157" y="16647"/>
                </a:lnTo>
                <a:lnTo>
                  <a:pt x="18052" y="16647"/>
                </a:lnTo>
                <a:lnTo>
                  <a:pt x="17843" y="16785"/>
                </a:lnTo>
                <a:lnTo>
                  <a:pt x="17739" y="16785"/>
                </a:lnTo>
                <a:lnTo>
                  <a:pt x="17530" y="16922"/>
                </a:lnTo>
                <a:lnTo>
                  <a:pt x="17113" y="16922"/>
                </a:lnTo>
                <a:lnTo>
                  <a:pt x="16696" y="17060"/>
                </a:lnTo>
                <a:lnTo>
                  <a:pt x="15443" y="17060"/>
                </a:lnTo>
                <a:lnTo>
                  <a:pt x="15235" y="16922"/>
                </a:lnTo>
                <a:lnTo>
                  <a:pt x="15130" y="16922"/>
                </a:lnTo>
                <a:lnTo>
                  <a:pt x="14713" y="16647"/>
                </a:lnTo>
                <a:lnTo>
                  <a:pt x="14609" y="16372"/>
                </a:lnTo>
                <a:lnTo>
                  <a:pt x="14400" y="16234"/>
                </a:lnTo>
                <a:lnTo>
                  <a:pt x="14087" y="15822"/>
                </a:lnTo>
                <a:lnTo>
                  <a:pt x="14087" y="15546"/>
                </a:lnTo>
                <a:lnTo>
                  <a:pt x="13983" y="15271"/>
                </a:lnTo>
                <a:lnTo>
                  <a:pt x="13983" y="14996"/>
                </a:lnTo>
                <a:lnTo>
                  <a:pt x="13878" y="14583"/>
                </a:lnTo>
                <a:lnTo>
                  <a:pt x="13878" y="13345"/>
                </a:lnTo>
                <a:lnTo>
                  <a:pt x="13774" y="13208"/>
                </a:lnTo>
                <a:lnTo>
                  <a:pt x="13774" y="12795"/>
                </a:lnTo>
                <a:lnTo>
                  <a:pt x="13670" y="12657"/>
                </a:lnTo>
                <a:lnTo>
                  <a:pt x="13565" y="12107"/>
                </a:lnTo>
                <a:lnTo>
                  <a:pt x="13461" y="11832"/>
                </a:lnTo>
                <a:lnTo>
                  <a:pt x="13461" y="11144"/>
                </a:lnTo>
                <a:lnTo>
                  <a:pt x="13357" y="11006"/>
                </a:lnTo>
                <a:lnTo>
                  <a:pt x="13461" y="10869"/>
                </a:lnTo>
                <a:lnTo>
                  <a:pt x="13461" y="10594"/>
                </a:lnTo>
                <a:lnTo>
                  <a:pt x="13565" y="10318"/>
                </a:lnTo>
                <a:lnTo>
                  <a:pt x="13670" y="9906"/>
                </a:lnTo>
                <a:lnTo>
                  <a:pt x="13670" y="9768"/>
                </a:lnTo>
                <a:lnTo>
                  <a:pt x="13774" y="9631"/>
                </a:lnTo>
                <a:lnTo>
                  <a:pt x="13774" y="9218"/>
                </a:lnTo>
                <a:lnTo>
                  <a:pt x="13878" y="8805"/>
                </a:lnTo>
                <a:lnTo>
                  <a:pt x="13878" y="8255"/>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17" name="Freeform 524"/>
          <p:cNvSpPr/>
          <p:nvPr/>
        </p:nvSpPr>
        <p:spPr>
          <a:xfrm>
            <a:off x="2804656" y="2954787"/>
            <a:ext cx="833575" cy="569333"/>
          </a:xfrm>
          <a:custGeom>
            <a:avLst/>
            <a:gdLst/>
            <a:ahLst/>
            <a:cxnLst>
              <a:cxn ang="0">
                <a:pos x="wd2" y="hd2"/>
              </a:cxn>
              <a:cxn ang="5400000">
                <a:pos x="wd2" y="hd2"/>
              </a:cxn>
              <a:cxn ang="10800000">
                <a:pos x="wd2" y="hd2"/>
              </a:cxn>
              <a:cxn ang="16200000">
                <a:pos x="wd2" y="hd2"/>
              </a:cxn>
            </a:cxnLst>
            <a:rect l="0" t="0" r="r" b="b"/>
            <a:pathLst>
              <a:path w="21600" h="21600" extrusionOk="0">
                <a:moveTo>
                  <a:pt x="10980" y="0"/>
                </a:moveTo>
                <a:lnTo>
                  <a:pt x="10890" y="109"/>
                </a:lnTo>
                <a:lnTo>
                  <a:pt x="10800" y="109"/>
                </a:lnTo>
                <a:lnTo>
                  <a:pt x="10620" y="327"/>
                </a:lnTo>
                <a:lnTo>
                  <a:pt x="10620" y="436"/>
                </a:lnTo>
                <a:lnTo>
                  <a:pt x="10530" y="545"/>
                </a:lnTo>
                <a:lnTo>
                  <a:pt x="10350" y="545"/>
                </a:lnTo>
                <a:lnTo>
                  <a:pt x="10350" y="655"/>
                </a:lnTo>
                <a:lnTo>
                  <a:pt x="9900" y="655"/>
                </a:lnTo>
                <a:lnTo>
                  <a:pt x="9720" y="545"/>
                </a:lnTo>
                <a:lnTo>
                  <a:pt x="9000" y="545"/>
                </a:lnTo>
                <a:lnTo>
                  <a:pt x="9000" y="655"/>
                </a:lnTo>
                <a:lnTo>
                  <a:pt x="8910" y="764"/>
                </a:lnTo>
                <a:lnTo>
                  <a:pt x="8910" y="873"/>
                </a:lnTo>
                <a:lnTo>
                  <a:pt x="8820" y="982"/>
                </a:lnTo>
                <a:lnTo>
                  <a:pt x="8820" y="1091"/>
                </a:lnTo>
                <a:lnTo>
                  <a:pt x="8730" y="1309"/>
                </a:lnTo>
                <a:lnTo>
                  <a:pt x="8730" y="1418"/>
                </a:lnTo>
                <a:lnTo>
                  <a:pt x="8640" y="1418"/>
                </a:lnTo>
                <a:lnTo>
                  <a:pt x="8550" y="1527"/>
                </a:lnTo>
                <a:lnTo>
                  <a:pt x="7920" y="1527"/>
                </a:lnTo>
                <a:lnTo>
                  <a:pt x="7650" y="1418"/>
                </a:lnTo>
                <a:lnTo>
                  <a:pt x="7380" y="1418"/>
                </a:lnTo>
                <a:lnTo>
                  <a:pt x="7290" y="1527"/>
                </a:lnTo>
                <a:lnTo>
                  <a:pt x="7110" y="1527"/>
                </a:lnTo>
                <a:lnTo>
                  <a:pt x="6930" y="1745"/>
                </a:lnTo>
                <a:lnTo>
                  <a:pt x="6930" y="1855"/>
                </a:lnTo>
                <a:lnTo>
                  <a:pt x="6840" y="1964"/>
                </a:lnTo>
                <a:lnTo>
                  <a:pt x="6840" y="2291"/>
                </a:lnTo>
                <a:lnTo>
                  <a:pt x="6750" y="2509"/>
                </a:lnTo>
                <a:lnTo>
                  <a:pt x="6750" y="2618"/>
                </a:lnTo>
                <a:lnTo>
                  <a:pt x="6660" y="2727"/>
                </a:lnTo>
                <a:lnTo>
                  <a:pt x="6660" y="2836"/>
                </a:lnTo>
                <a:lnTo>
                  <a:pt x="6570" y="2945"/>
                </a:lnTo>
                <a:lnTo>
                  <a:pt x="6570" y="3055"/>
                </a:lnTo>
                <a:lnTo>
                  <a:pt x="6480" y="3055"/>
                </a:lnTo>
                <a:lnTo>
                  <a:pt x="6480" y="3164"/>
                </a:lnTo>
                <a:lnTo>
                  <a:pt x="6300" y="3164"/>
                </a:lnTo>
                <a:lnTo>
                  <a:pt x="6210" y="3273"/>
                </a:lnTo>
                <a:lnTo>
                  <a:pt x="4590" y="3273"/>
                </a:lnTo>
                <a:lnTo>
                  <a:pt x="4500" y="3382"/>
                </a:lnTo>
                <a:lnTo>
                  <a:pt x="4320" y="3382"/>
                </a:lnTo>
                <a:lnTo>
                  <a:pt x="4320" y="3491"/>
                </a:lnTo>
                <a:lnTo>
                  <a:pt x="4230" y="3491"/>
                </a:lnTo>
                <a:lnTo>
                  <a:pt x="4140" y="3600"/>
                </a:lnTo>
                <a:lnTo>
                  <a:pt x="4140" y="3709"/>
                </a:lnTo>
                <a:lnTo>
                  <a:pt x="4050" y="3818"/>
                </a:lnTo>
                <a:lnTo>
                  <a:pt x="4050" y="4364"/>
                </a:lnTo>
                <a:lnTo>
                  <a:pt x="4140" y="4473"/>
                </a:lnTo>
                <a:lnTo>
                  <a:pt x="4230" y="4473"/>
                </a:lnTo>
                <a:lnTo>
                  <a:pt x="4410" y="4691"/>
                </a:lnTo>
                <a:lnTo>
                  <a:pt x="4500" y="4691"/>
                </a:lnTo>
                <a:lnTo>
                  <a:pt x="4590" y="4800"/>
                </a:lnTo>
                <a:lnTo>
                  <a:pt x="5310" y="5236"/>
                </a:lnTo>
                <a:lnTo>
                  <a:pt x="5400" y="5345"/>
                </a:lnTo>
                <a:lnTo>
                  <a:pt x="5490" y="5345"/>
                </a:lnTo>
                <a:lnTo>
                  <a:pt x="5580" y="5455"/>
                </a:lnTo>
                <a:lnTo>
                  <a:pt x="5760" y="5455"/>
                </a:lnTo>
                <a:lnTo>
                  <a:pt x="6120" y="5564"/>
                </a:lnTo>
                <a:lnTo>
                  <a:pt x="6390" y="5673"/>
                </a:lnTo>
                <a:lnTo>
                  <a:pt x="6570" y="5673"/>
                </a:lnTo>
                <a:lnTo>
                  <a:pt x="6750" y="5782"/>
                </a:lnTo>
                <a:lnTo>
                  <a:pt x="6840" y="5782"/>
                </a:lnTo>
                <a:lnTo>
                  <a:pt x="7020" y="5891"/>
                </a:lnTo>
                <a:lnTo>
                  <a:pt x="7110" y="5891"/>
                </a:lnTo>
                <a:lnTo>
                  <a:pt x="7110" y="6000"/>
                </a:lnTo>
                <a:lnTo>
                  <a:pt x="7200" y="6109"/>
                </a:lnTo>
                <a:lnTo>
                  <a:pt x="7200" y="6327"/>
                </a:lnTo>
                <a:lnTo>
                  <a:pt x="7110" y="6327"/>
                </a:lnTo>
                <a:lnTo>
                  <a:pt x="7110" y="6436"/>
                </a:lnTo>
                <a:lnTo>
                  <a:pt x="5940" y="6436"/>
                </a:lnTo>
                <a:lnTo>
                  <a:pt x="5850" y="6545"/>
                </a:lnTo>
                <a:lnTo>
                  <a:pt x="5580" y="6545"/>
                </a:lnTo>
                <a:lnTo>
                  <a:pt x="5220" y="6764"/>
                </a:lnTo>
                <a:lnTo>
                  <a:pt x="4860" y="6764"/>
                </a:lnTo>
                <a:lnTo>
                  <a:pt x="4860" y="6655"/>
                </a:lnTo>
                <a:lnTo>
                  <a:pt x="4770" y="6655"/>
                </a:lnTo>
                <a:lnTo>
                  <a:pt x="4770" y="6545"/>
                </a:lnTo>
                <a:lnTo>
                  <a:pt x="4680" y="6436"/>
                </a:lnTo>
                <a:lnTo>
                  <a:pt x="4680" y="6327"/>
                </a:lnTo>
                <a:lnTo>
                  <a:pt x="4500" y="6109"/>
                </a:lnTo>
                <a:lnTo>
                  <a:pt x="4140" y="6109"/>
                </a:lnTo>
                <a:lnTo>
                  <a:pt x="4050" y="6218"/>
                </a:lnTo>
                <a:lnTo>
                  <a:pt x="3960" y="6218"/>
                </a:lnTo>
                <a:lnTo>
                  <a:pt x="3870" y="6327"/>
                </a:lnTo>
                <a:lnTo>
                  <a:pt x="3780" y="6327"/>
                </a:lnTo>
                <a:lnTo>
                  <a:pt x="3780" y="6873"/>
                </a:lnTo>
                <a:lnTo>
                  <a:pt x="2610" y="6873"/>
                </a:lnTo>
                <a:lnTo>
                  <a:pt x="2610" y="6982"/>
                </a:lnTo>
                <a:lnTo>
                  <a:pt x="2520" y="6982"/>
                </a:lnTo>
                <a:lnTo>
                  <a:pt x="2520" y="7091"/>
                </a:lnTo>
                <a:lnTo>
                  <a:pt x="2430" y="7200"/>
                </a:lnTo>
                <a:lnTo>
                  <a:pt x="2340" y="7200"/>
                </a:lnTo>
                <a:lnTo>
                  <a:pt x="2340" y="7527"/>
                </a:lnTo>
                <a:lnTo>
                  <a:pt x="2430" y="7527"/>
                </a:lnTo>
                <a:lnTo>
                  <a:pt x="2430" y="7636"/>
                </a:lnTo>
                <a:lnTo>
                  <a:pt x="2610" y="7636"/>
                </a:lnTo>
                <a:lnTo>
                  <a:pt x="2790" y="7745"/>
                </a:lnTo>
                <a:lnTo>
                  <a:pt x="2880" y="7745"/>
                </a:lnTo>
                <a:lnTo>
                  <a:pt x="2970" y="7855"/>
                </a:lnTo>
                <a:lnTo>
                  <a:pt x="2970" y="8291"/>
                </a:lnTo>
                <a:lnTo>
                  <a:pt x="2880" y="8400"/>
                </a:lnTo>
                <a:lnTo>
                  <a:pt x="2880" y="8727"/>
                </a:lnTo>
                <a:lnTo>
                  <a:pt x="2970" y="8836"/>
                </a:lnTo>
                <a:lnTo>
                  <a:pt x="3060" y="8836"/>
                </a:lnTo>
                <a:lnTo>
                  <a:pt x="3060" y="8945"/>
                </a:lnTo>
                <a:lnTo>
                  <a:pt x="3150" y="8945"/>
                </a:lnTo>
                <a:lnTo>
                  <a:pt x="3330" y="9164"/>
                </a:lnTo>
                <a:lnTo>
                  <a:pt x="4680" y="9164"/>
                </a:lnTo>
                <a:lnTo>
                  <a:pt x="4770" y="9055"/>
                </a:lnTo>
                <a:lnTo>
                  <a:pt x="4860" y="9055"/>
                </a:lnTo>
                <a:lnTo>
                  <a:pt x="5130" y="8727"/>
                </a:lnTo>
                <a:lnTo>
                  <a:pt x="5310" y="8618"/>
                </a:lnTo>
                <a:lnTo>
                  <a:pt x="5310" y="8509"/>
                </a:lnTo>
                <a:lnTo>
                  <a:pt x="5490" y="8509"/>
                </a:lnTo>
                <a:lnTo>
                  <a:pt x="5490" y="8400"/>
                </a:lnTo>
                <a:lnTo>
                  <a:pt x="5670" y="8400"/>
                </a:lnTo>
                <a:lnTo>
                  <a:pt x="5670" y="8509"/>
                </a:lnTo>
                <a:lnTo>
                  <a:pt x="5760" y="8509"/>
                </a:lnTo>
                <a:lnTo>
                  <a:pt x="5940" y="8727"/>
                </a:lnTo>
                <a:lnTo>
                  <a:pt x="5940" y="8945"/>
                </a:lnTo>
                <a:lnTo>
                  <a:pt x="5850" y="8945"/>
                </a:lnTo>
                <a:lnTo>
                  <a:pt x="5850" y="9055"/>
                </a:lnTo>
                <a:lnTo>
                  <a:pt x="5760" y="9055"/>
                </a:lnTo>
                <a:lnTo>
                  <a:pt x="5580" y="9164"/>
                </a:lnTo>
                <a:lnTo>
                  <a:pt x="5490" y="9273"/>
                </a:lnTo>
                <a:lnTo>
                  <a:pt x="5490" y="10036"/>
                </a:lnTo>
                <a:lnTo>
                  <a:pt x="5400" y="10036"/>
                </a:lnTo>
                <a:lnTo>
                  <a:pt x="5400" y="10255"/>
                </a:lnTo>
                <a:lnTo>
                  <a:pt x="4860" y="10255"/>
                </a:lnTo>
                <a:lnTo>
                  <a:pt x="4770" y="10145"/>
                </a:lnTo>
                <a:lnTo>
                  <a:pt x="4410" y="10145"/>
                </a:lnTo>
                <a:lnTo>
                  <a:pt x="4320" y="10255"/>
                </a:lnTo>
                <a:lnTo>
                  <a:pt x="4320" y="10364"/>
                </a:lnTo>
                <a:lnTo>
                  <a:pt x="4230" y="10473"/>
                </a:lnTo>
                <a:lnTo>
                  <a:pt x="4230" y="11018"/>
                </a:lnTo>
                <a:lnTo>
                  <a:pt x="3960" y="11018"/>
                </a:lnTo>
                <a:lnTo>
                  <a:pt x="3960" y="10909"/>
                </a:lnTo>
                <a:lnTo>
                  <a:pt x="3600" y="10473"/>
                </a:lnTo>
                <a:lnTo>
                  <a:pt x="3330" y="10473"/>
                </a:lnTo>
                <a:lnTo>
                  <a:pt x="3240" y="10582"/>
                </a:lnTo>
                <a:lnTo>
                  <a:pt x="3060" y="10691"/>
                </a:lnTo>
                <a:lnTo>
                  <a:pt x="2970" y="10800"/>
                </a:lnTo>
                <a:lnTo>
                  <a:pt x="2790" y="10800"/>
                </a:lnTo>
                <a:lnTo>
                  <a:pt x="2700" y="10909"/>
                </a:lnTo>
                <a:lnTo>
                  <a:pt x="2700" y="11018"/>
                </a:lnTo>
                <a:lnTo>
                  <a:pt x="2610" y="11018"/>
                </a:lnTo>
                <a:lnTo>
                  <a:pt x="2610" y="11782"/>
                </a:lnTo>
                <a:lnTo>
                  <a:pt x="2520" y="11891"/>
                </a:lnTo>
                <a:lnTo>
                  <a:pt x="2430" y="11891"/>
                </a:lnTo>
                <a:lnTo>
                  <a:pt x="2430" y="12000"/>
                </a:lnTo>
                <a:lnTo>
                  <a:pt x="2340" y="12000"/>
                </a:lnTo>
                <a:lnTo>
                  <a:pt x="2250" y="12109"/>
                </a:lnTo>
                <a:lnTo>
                  <a:pt x="2070" y="12109"/>
                </a:lnTo>
                <a:lnTo>
                  <a:pt x="1890" y="12218"/>
                </a:lnTo>
                <a:lnTo>
                  <a:pt x="1710" y="12218"/>
                </a:lnTo>
                <a:lnTo>
                  <a:pt x="1710" y="12327"/>
                </a:lnTo>
                <a:lnTo>
                  <a:pt x="1620" y="12327"/>
                </a:lnTo>
                <a:lnTo>
                  <a:pt x="1620" y="12545"/>
                </a:lnTo>
                <a:lnTo>
                  <a:pt x="1710" y="12655"/>
                </a:lnTo>
                <a:lnTo>
                  <a:pt x="1710" y="12764"/>
                </a:lnTo>
                <a:lnTo>
                  <a:pt x="1890" y="12982"/>
                </a:lnTo>
                <a:lnTo>
                  <a:pt x="1890" y="13091"/>
                </a:lnTo>
                <a:lnTo>
                  <a:pt x="2070" y="13091"/>
                </a:lnTo>
                <a:lnTo>
                  <a:pt x="2070" y="13200"/>
                </a:lnTo>
                <a:lnTo>
                  <a:pt x="2430" y="13200"/>
                </a:lnTo>
                <a:lnTo>
                  <a:pt x="2430" y="13309"/>
                </a:lnTo>
                <a:lnTo>
                  <a:pt x="2520" y="13309"/>
                </a:lnTo>
                <a:lnTo>
                  <a:pt x="2520" y="13527"/>
                </a:lnTo>
                <a:lnTo>
                  <a:pt x="2340" y="13527"/>
                </a:lnTo>
                <a:lnTo>
                  <a:pt x="2340" y="13636"/>
                </a:lnTo>
                <a:lnTo>
                  <a:pt x="2160" y="13636"/>
                </a:lnTo>
                <a:lnTo>
                  <a:pt x="2070" y="13745"/>
                </a:lnTo>
                <a:lnTo>
                  <a:pt x="1800" y="13745"/>
                </a:lnTo>
                <a:lnTo>
                  <a:pt x="1800" y="13855"/>
                </a:lnTo>
                <a:lnTo>
                  <a:pt x="1710" y="13964"/>
                </a:lnTo>
                <a:lnTo>
                  <a:pt x="1800" y="14073"/>
                </a:lnTo>
                <a:lnTo>
                  <a:pt x="1800" y="14182"/>
                </a:lnTo>
                <a:lnTo>
                  <a:pt x="2250" y="14727"/>
                </a:lnTo>
                <a:lnTo>
                  <a:pt x="2880" y="14727"/>
                </a:lnTo>
                <a:lnTo>
                  <a:pt x="2970" y="14618"/>
                </a:lnTo>
                <a:lnTo>
                  <a:pt x="3060" y="14618"/>
                </a:lnTo>
                <a:lnTo>
                  <a:pt x="3060" y="14400"/>
                </a:lnTo>
                <a:lnTo>
                  <a:pt x="3150" y="14291"/>
                </a:lnTo>
                <a:lnTo>
                  <a:pt x="3150" y="14073"/>
                </a:lnTo>
                <a:lnTo>
                  <a:pt x="3240" y="13964"/>
                </a:lnTo>
                <a:lnTo>
                  <a:pt x="3420" y="13964"/>
                </a:lnTo>
                <a:lnTo>
                  <a:pt x="3420" y="14727"/>
                </a:lnTo>
                <a:lnTo>
                  <a:pt x="3330" y="15055"/>
                </a:lnTo>
                <a:lnTo>
                  <a:pt x="3240" y="15164"/>
                </a:lnTo>
                <a:lnTo>
                  <a:pt x="3150" y="15382"/>
                </a:lnTo>
                <a:lnTo>
                  <a:pt x="3150" y="15491"/>
                </a:lnTo>
                <a:lnTo>
                  <a:pt x="3060" y="15491"/>
                </a:lnTo>
                <a:lnTo>
                  <a:pt x="3060" y="15600"/>
                </a:lnTo>
                <a:lnTo>
                  <a:pt x="2970" y="15709"/>
                </a:lnTo>
                <a:lnTo>
                  <a:pt x="2970" y="16255"/>
                </a:lnTo>
                <a:lnTo>
                  <a:pt x="3060" y="16364"/>
                </a:lnTo>
                <a:lnTo>
                  <a:pt x="3060" y="16473"/>
                </a:lnTo>
                <a:lnTo>
                  <a:pt x="3150" y="16473"/>
                </a:lnTo>
                <a:lnTo>
                  <a:pt x="3150" y="16582"/>
                </a:lnTo>
                <a:lnTo>
                  <a:pt x="3240" y="16582"/>
                </a:lnTo>
                <a:lnTo>
                  <a:pt x="3330" y="16473"/>
                </a:lnTo>
                <a:lnTo>
                  <a:pt x="3420" y="16473"/>
                </a:lnTo>
                <a:lnTo>
                  <a:pt x="3780" y="16255"/>
                </a:lnTo>
                <a:lnTo>
                  <a:pt x="3870" y="16145"/>
                </a:lnTo>
                <a:lnTo>
                  <a:pt x="4230" y="16145"/>
                </a:lnTo>
                <a:lnTo>
                  <a:pt x="4230" y="16255"/>
                </a:lnTo>
                <a:lnTo>
                  <a:pt x="4320" y="16255"/>
                </a:lnTo>
                <a:lnTo>
                  <a:pt x="4320" y="16364"/>
                </a:lnTo>
                <a:lnTo>
                  <a:pt x="4410" y="16364"/>
                </a:lnTo>
                <a:lnTo>
                  <a:pt x="4410" y="16473"/>
                </a:lnTo>
                <a:lnTo>
                  <a:pt x="4590" y="16473"/>
                </a:lnTo>
                <a:lnTo>
                  <a:pt x="4680" y="16364"/>
                </a:lnTo>
                <a:lnTo>
                  <a:pt x="4770" y="16364"/>
                </a:lnTo>
                <a:lnTo>
                  <a:pt x="4860" y="16255"/>
                </a:lnTo>
                <a:lnTo>
                  <a:pt x="5040" y="16145"/>
                </a:lnTo>
                <a:lnTo>
                  <a:pt x="5130" y="16145"/>
                </a:lnTo>
                <a:lnTo>
                  <a:pt x="5220" y="16036"/>
                </a:lnTo>
                <a:lnTo>
                  <a:pt x="5220" y="16145"/>
                </a:lnTo>
                <a:lnTo>
                  <a:pt x="5310" y="16145"/>
                </a:lnTo>
                <a:lnTo>
                  <a:pt x="5310" y="16255"/>
                </a:lnTo>
                <a:lnTo>
                  <a:pt x="5400" y="16255"/>
                </a:lnTo>
                <a:lnTo>
                  <a:pt x="5400" y="16473"/>
                </a:lnTo>
                <a:lnTo>
                  <a:pt x="5490" y="16582"/>
                </a:lnTo>
                <a:lnTo>
                  <a:pt x="5490" y="16909"/>
                </a:lnTo>
                <a:lnTo>
                  <a:pt x="5400" y="17127"/>
                </a:lnTo>
                <a:lnTo>
                  <a:pt x="5400" y="17455"/>
                </a:lnTo>
                <a:lnTo>
                  <a:pt x="5310" y="17455"/>
                </a:lnTo>
                <a:lnTo>
                  <a:pt x="5310" y="17564"/>
                </a:lnTo>
                <a:lnTo>
                  <a:pt x="5220" y="17673"/>
                </a:lnTo>
                <a:lnTo>
                  <a:pt x="5220" y="17782"/>
                </a:lnTo>
                <a:lnTo>
                  <a:pt x="5130" y="17782"/>
                </a:lnTo>
                <a:lnTo>
                  <a:pt x="4770" y="18218"/>
                </a:lnTo>
                <a:lnTo>
                  <a:pt x="4230" y="18545"/>
                </a:lnTo>
                <a:lnTo>
                  <a:pt x="4050" y="18764"/>
                </a:lnTo>
                <a:lnTo>
                  <a:pt x="3780" y="18873"/>
                </a:lnTo>
                <a:lnTo>
                  <a:pt x="3060" y="19309"/>
                </a:lnTo>
                <a:lnTo>
                  <a:pt x="2790" y="19527"/>
                </a:lnTo>
                <a:lnTo>
                  <a:pt x="2610" y="19636"/>
                </a:lnTo>
                <a:lnTo>
                  <a:pt x="1800" y="19964"/>
                </a:lnTo>
                <a:lnTo>
                  <a:pt x="900" y="20509"/>
                </a:lnTo>
                <a:lnTo>
                  <a:pt x="810" y="20509"/>
                </a:lnTo>
                <a:lnTo>
                  <a:pt x="720" y="20618"/>
                </a:lnTo>
                <a:lnTo>
                  <a:pt x="360" y="20727"/>
                </a:lnTo>
                <a:lnTo>
                  <a:pt x="270" y="20727"/>
                </a:lnTo>
                <a:lnTo>
                  <a:pt x="180" y="20836"/>
                </a:lnTo>
                <a:lnTo>
                  <a:pt x="90" y="20836"/>
                </a:lnTo>
                <a:lnTo>
                  <a:pt x="90" y="20945"/>
                </a:lnTo>
                <a:lnTo>
                  <a:pt x="0" y="20945"/>
                </a:lnTo>
                <a:lnTo>
                  <a:pt x="0" y="21382"/>
                </a:lnTo>
                <a:lnTo>
                  <a:pt x="180" y="21600"/>
                </a:lnTo>
                <a:lnTo>
                  <a:pt x="1080" y="21600"/>
                </a:lnTo>
                <a:lnTo>
                  <a:pt x="1350" y="21491"/>
                </a:lnTo>
                <a:lnTo>
                  <a:pt x="1530" y="21491"/>
                </a:lnTo>
                <a:lnTo>
                  <a:pt x="1710" y="21382"/>
                </a:lnTo>
                <a:lnTo>
                  <a:pt x="1980" y="21273"/>
                </a:lnTo>
                <a:lnTo>
                  <a:pt x="2160" y="21164"/>
                </a:lnTo>
                <a:lnTo>
                  <a:pt x="2340" y="21164"/>
                </a:lnTo>
                <a:lnTo>
                  <a:pt x="2790" y="20945"/>
                </a:lnTo>
                <a:lnTo>
                  <a:pt x="3060" y="20836"/>
                </a:lnTo>
                <a:lnTo>
                  <a:pt x="3420" y="20618"/>
                </a:lnTo>
                <a:lnTo>
                  <a:pt x="3600" y="20400"/>
                </a:lnTo>
                <a:lnTo>
                  <a:pt x="3870" y="20291"/>
                </a:lnTo>
                <a:lnTo>
                  <a:pt x="4050" y="20182"/>
                </a:lnTo>
                <a:lnTo>
                  <a:pt x="4230" y="19964"/>
                </a:lnTo>
                <a:lnTo>
                  <a:pt x="4770" y="19636"/>
                </a:lnTo>
                <a:lnTo>
                  <a:pt x="5130" y="19200"/>
                </a:lnTo>
                <a:lnTo>
                  <a:pt x="5580" y="18873"/>
                </a:lnTo>
                <a:lnTo>
                  <a:pt x="5940" y="18436"/>
                </a:lnTo>
                <a:lnTo>
                  <a:pt x="6300" y="18218"/>
                </a:lnTo>
                <a:lnTo>
                  <a:pt x="6840" y="17564"/>
                </a:lnTo>
                <a:lnTo>
                  <a:pt x="7110" y="17345"/>
                </a:lnTo>
                <a:lnTo>
                  <a:pt x="7200" y="17236"/>
                </a:lnTo>
                <a:lnTo>
                  <a:pt x="7380" y="17236"/>
                </a:lnTo>
                <a:lnTo>
                  <a:pt x="7650" y="17018"/>
                </a:lnTo>
                <a:lnTo>
                  <a:pt x="7740" y="17018"/>
                </a:lnTo>
                <a:lnTo>
                  <a:pt x="7830" y="16909"/>
                </a:lnTo>
                <a:lnTo>
                  <a:pt x="7920" y="16909"/>
                </a:lnTo>
                <a:lnTo>
                  <a:pt x="7920" y="16800"/>
                </a:lnTo>
                <a:lnTo>
                  <a:pt x="8010" y="16800"/>
                </a:lnTo>
                <a:lnTo>
                  <a:pt x="8010" y="16691"/>
                </a:lnTo>
                <a:lnTo>
                  <a:pt x="8100" y="16582"/>
                </a:lnTo>
                <a:lnTo>
                  <a:pt x="8010" y="16582"/>
                </a:lnTo>
                <a:lnTo>
                  <a:pt x="8010" y="16364"/>
                </a:lnTo>
                <a:lnTo>
                  <a:pt x="7920" y="16255"/>
                </a:lnTo>
                <a:lnTo>
                  <a:pt x="7920" y="16036"/>
                </a:lnTo>
                <a:lnTo>
                  <a:pt x="7830" y="16036"/>
                </a:lnTo>
                <a:lnTo>
                  <a:pt x="7830" y="15927"/>
                </a:lnTo>
                <a:lnTo>
                  <a:pt x="7920" y="15927"/>
                </a:lnTo>
                <a:lnTo>
                  <a:pt x="7920" y="15709"/>
                </a:lnTo>
                <a:lnTo>
                  <a:pt x="8010" y="15709"/>
                </a:lnTo>
                <a:lnTo>
                  <a:pt x="8010" y="15600"/>
                </a:lnTo>
                <a:lnTo>
                  <a:pt x="8100" y="15491"/>
                </a:lnTo>
                <a:lnTo>
                  <a:pt x="8190" y="15491"/>
                </a:lnTo>
                <a:lnTo>
                  <a:pt x="8370" y="15273"/>
                </a:lnTo>
                <a:lnTo>
                  <a:pt x="8640" y="15055"/>
                </a:lnTo>
                <a:lnTo>
                  <a:pt x="8820" y="14945"/>
                </a:lnTo>
                <a:lnTo>
                  <a:pt x="8820" y="14836"/>
                </a:lnTo>
                <a:lnTo>
                  <a:pt x="8910" y="14836"/>
                </a:lnTo>
                <a:lnTo>
                  <a:pt x="9000" y="14727"/>
                </a:lnTo>
                <a:lnTo>
                  <a:pt x="9000" y="14618"/>
                </a:lnTo>
                <a:lnTo>
                  <a:pt x="9180" y="14400"/>
                </a:lnTo>
                <a:lnTo>
                  <a:pt x="9450" y="13745"/>
                </a:lnTo>
                <a:lnTo>
                  <a:pt x="10080" y="12982"/>
                </a:lnTo>
                <a:lnTo>
                  <a:pt x="10170" y="12982"/>
                </a:lnTo>
                <a:lnTo>
                  <a:pt x="10260" y="12873"/>
                </a:lnTo>
                <a:lnTo>
                  <a:pt x="10440" y="12873"/>
                </a:lnTo>
                <a:lnTo>
                  <a:pt x="10620" y="12982"/>
                </a:lnTo>
                <a:lnTo>
                  <a:pt x="10890" y="12982"/>
                </a:lnTo>
                <a:lnTo>
                  <a:pt x="10980" y="13091"/>
                </a:lnTo>
                <a:lnTo>
                  <a:pt x="11160" y="13091"/>
                </a:lnTo>
                <a:lnTo>
                  <a:pt x="11160" y="13200"/>
                </a:lnTo>
                <a:lnTo>
                  <a:pt x="11250" y="13200"/>
                </a:lnTo>
                <a:lnTo>
                  <a:pt x="11250" y="13418"/>
                </a:lnTo>
                <a:lnTo>
                  <a:pt x="10980" y="13745"/>
                </a:lnTo>
                <a:lnTo>
                  <a:pt x="10890" y="13745"/>
                </a:lnTo>
                <a:lnTo>
                  <a:pt x="10710" y="13855"/>
                </a:lnTo>
                <a:lnTo>
                  <a:pt x="10620" y="13964"/>
                </a:lnTo>
                <a:lnTo>
                  <a:pt x="10440" y="14073"/>
                </a:lnTo>
                <a:lnTo>
                  <a:pt x="10080" y="14182"/>
                </a:lnTo>
                <a:lnTo>
                  <a:pt x="9990" y="14291"/>
                </a:lnTo>
                <a:lnTo>
                  <a:pt x="9810" y="14400"/>
                </a:lnTo>
                <a:lnTo>
                  <a:pt x="9720" y="14509"/>
                </a:lnTo>
                <a:lnTo>
                  <a:pt x="9630" y="14509"/>
                </a:lnTo>
                <a:lnTo>
                  <a:pt x="9630" y="14618"/>
                </a:lnTo>
                <a:lnTo>
                  <a:pt x="9540" y="14727"/>
                </a:lnTo>
                <a:lnTo>
                  <a:pt x="9540" y="14945"/>
                </a:lnTo>
                <a:lnTo>
                  <a:pt x="9630" y="14945"/>
                </a:lnTo>
                <a:lnTo>
                  <a:pt x="9630" y="15055"/>
                </a:lnTo>
                <a:lnTo>
                  <a:pt x="9720" y="15164"/>
                </a:lnTo>
                <a:lnTo>
                  <a:pt x="9810" y="15164"/>
                </a:lnTo>
                <a:lnTo>
                  <a:pt x="9810" y="15382"/>
                </a:lnTo>
                <a:lnTo>
                  <a:pt x="9720" y="15382"/>
                </a:lnTo>
                <a:lnTo>
                  <a:pt x="9630" y="15491"/>
                </a:lnTo>
                <a:lnTo>
                  <a:pt x="9450" y="15491"/>
                </a:lnTo>
                <a:lnTo>
                  <a:pt x="9450" y="15600"/>
                </a:lnTo>
                <a:lnTo>
                  <a:pt x="9360" y="15600"/>
                </a:lnTo>
                <a:lnTo>
                  <a:pt x="9360" y="15818"/>
                </a:lnTo>
                <a:lnTo>
                  <a:pt x="9450" y="15818"/>
                </a:lnTo>
                <a:lnTo>
                  <a:pt x="9450" y="15927"/>
                </a:lnTo>
                <a:lnTo>
                  <a:pt x="9540" y="15927"/>
                </a:lnTo>
                <a:lnTo>
                  <a:pt x="9630" y="16036"/>
                </a:lnTo>
                <a:lnTo>
                  <a:pt x="9720" y="16036"/>
                </a:lnTo>
                <a:lnTo>
                  <a:pt x="9900" y="16145"/>
                </a:lnTo>
                <a:lnTo>
                  <a:pt x="10260" y="16145"/>
                </a:lnTo>
                <a:lnTo>
                  <a:pt x="10350" y="16036"/>
                </a:lnTo>
                <a:lnTo>
                  <a:pt x="10440" y="16036"/>
                </a:lnTo>
                <a:lnTo>
                  <a:pt x="10620" y="15818"/>
                </a:lnTo>
                <a:lnTo>
                  <a:pt x="10800" y="15709"/>
                </a:lnTo>
                <a:lnTo>
                  <a:pt x="10890" y="15491"/>
                </a:lnTo>
                <a:lnTo>
                  <a:pt x="11160" y="15164"/>
                </a:lnTo>
                <a:lnTo>
                  <a:pt x="11340" y="14836"/>
                </a:lnTo>
                <a:lnTo>
                  <a:pt x="11340" y="14727"/>
                </a:lnTo>
                <a:lnTo>
                  <a:pt x="11430" y="14727"/>
                </a:lnTo>
                <a:lnTo>
                  <a:pt x="11520" y="14618"/>
                </a:lnTo>
                <a:lnTo>
                  <a:pt x="11610" y="14618"/>
                </a:lnTo>
                <a:lnTo>
                  <a:pt x="11790" y="14509"/>
                </a:lnTo>
                <a:lnTo>
                  <a:pt x="11880" y="14509"/>
                </a:lnTo>
                <a:lnTo>
                  <a:pt x="11880" y="14400"/>
                </a:lnTo>
                <a:lnTo>
                  <a:pt x="11970" y="14400"/>
                </a:lnTo>
                <a:lnTo>
                  <a:pt x="12060" y="14291"/>
                </a:lnTo>
                <a:lnTo>
                  <a:pt x="12060" y="13527"/>
                </a:lnTo>
                <a:lnTo>
                  <a:pt x="12150" y="13527"/>
                </a:lnTo>
                <a:lnTo>
                  <a:pt x="12150" y="13418"/>
                </a:lnTo>
                <a:lnTo>
                  <a:pt x="12240" y="13309"/>
                </a:lnTo>
                <a:lnTo>
                  <a:pt x="12330" y="13309"/>
                </a:lnTo>
                <a:lnTo>
                  <a:pt x="12420" y="13200"/>
                </a:lnTo>
                <a:lnTo>
                  <a:pt x="12510" y="13200"/>
                </a:lnTo>
                <a:lnTo>
                  <a:pt x="12690" y="13091"/>
                </a:lnTo>
                <a:lnTo>
                  <a:pt x="13050" y="13091"/>
                </a:lnTo>
                <a:lnTo>
                  <a:pt x="13050" y="13418"/>
                </a:lnTo>
                <a:lnTo>
                  <a:pt x="13140" y="13527"/>
                </a:lnTo>
                <a:lnTo>
                  <a:pt x="13140" y="13636"/>
                </a:lnTo>
                <a:lnTo>
                  <a:pt x="13770" y="13636"/>
                </a:lnTo>
                <a:lnTo>
                  <a:pt x="13770" y="14400"/>
                </a:lnTo>
                <a:lnTo>
                  <a:pt x="13860" y="14509"/>
                </a:lnTo>
                <a:lnTo>
                  <a:pt x="14040" y="14509"/>
                </a:lnTo>
                <a:lnTo>
                  <a:pt x="14130" y="14618"/>
                </a:lnTo>
                <a:lnTo>
                  <a:pt x="14580" y="14618"/>
                </a:lnTo>
                <a:lnTo>
                  <a:pt x="14760" y="14509"/>
                </a:lnTo>
                <a:lnTo>
                  <a:pt x="15750" y="14509"/>
                </a:lnTo>
                <a:lnTo>
                  <a:pt x="15840" y="14618"/>
                </a:lnTo>
                <a:lnTo>
                  <a:pt x="15930" y="14618"/>
                </a:lnTo>
                <a:lnTo>
                  <a:pt x="15930" y="14727"/>
                </a:lnTo>
                <a:lnTo>
                  <a:pt x="16020" y="14727"/>
                </a:lnTo>
                <a:lnTo>
                  <a:pt x="16020" y="15273"/>
                </a:lnTo>
                <a:lnTo>
                  <a:pt x="16380" y="15273"/>
                </a:lnTo>
                <a:lnTo>
                  <a:pt x="16470" y="15382"/>
                </a:lnTo>
                <a:lnTo>
                  <a:pt x="16740" y="15382"/>
                </a:lnTo>
                <a:lnTo>
                  <a:pt x="16740" y="15709"/>
                </a:lnTo>
                <a:lnTo>
                  <a:pt x="16830" y="15818"/>
                </a:lnTo>
                <a:lnTo>
                  <a:pt x="16830" y="16036"/>
                </a:lnTo>
                <a:lnTo>
                  <a:pt x="17190" y="16036"/>
                </a:lnTo>
                <a:lnTo>
                  <a:pt x="17280" y="15927"/>
                </a:lnTo>
                <a:lnTo>
                  <a:pt x="17370" y="15927"/>
                </a:lnTo>
                <a:lnTo>
                  <a:pt x="17370" y="16036"/>
                </a:lnTo>
                <a:lnTo>
                  <a:pt x="17460" y="16145"/>
                </a:lnTo>
                <a:lnTo>
                  <a:pt x="17460" y="16473"/>
                </a:lnTo>
                <a:lnTo>
                  <a:pt x="17550" y="16473"/>
                </a:lnTo>
                <a:lnTo>
                  <a:pt x="17550" y="16582"/>
                </a:lnTo>
                <a:lnTo>
                  <a:pt x="17730" y="16800"/>
                </a:lnTo>
                <a:lnTo>
                  <a:pt x="17910" y="16800"/>
                </a:lnTo>
                <a:lnTo>
                  <a:pt x="18000" y="16909"/>
                </a:lnTo>
                <a:lnTo>
                  <a:pt x="18090" y="16909"/>
                </a:lnTo>
                <a:lnTo>
                  <a:pt x="18090" y="16800"/>
                </a:lnTo>
                <a:lnTo>
                  <a:pt x="18180" y="16691"/>
                </a:lnTo>
                <a:lnTo>
                  <a:pt x="18180" y="16473"/>
                </a:lnTo>
                <a:lnTo>
                  <a:pt x="18270" y="16364"/>
                </a:lnTo>
                <a:lnTo>
                  <a:pt x="18360" y="16364"/>
                </a:lnTo>
                <a:lnTo>
                  <a:pt x="18450" y="16473"/>
                </a:lnTo>
                <a:lnTo>
                  <a:pt x="18450" y="16582"/>
                </a:lnTo>
                <a:lnTo>
                  <a:pt x="18540" y="16691"/>
                </a:lnTo>
                <a:lnTo>
                  <a:pt x="18540" y="16800"/>
                </a:lnTo>
                <a:lnTo>
                  <a:pt x="18630" y="16909"/>
                </a:lnTo>
                <a:lnTo>
                  <a:pt x="18720" y="16909"/>
                </a:lnTo>
                <a:lnTo>
                  <a:pt x="18810" y="17018"/>
                </a:lnTo>
                <a:lnTo>
                  <a:pt x="18810" y="17127"/>
                </a:lnTo>
                <a:lnTo>
                  <a:pt x="19080" y="17127"/>
                </a:lnTo>
                <a:lnTo>
                  <a:pt x="19080" y="17018"/>
                </a:lnTo>
                <a:lnTo>
                  <a:pt x="19170" y="16909"/>
                </a:lnTo>
                <a:lnTo>
                  <a:pt x="19440" y="16909"/>
                </a:lnTo>
                <a:lnTo>
                  <a:pt x="19530" y="17018"/>
                </a:lnTo>
                <a:lnTo>
                  <a:pt x="19530" y="17127"/>
                </a:lnTo>
                <a:lnTo>
                  <a:pt x="19440" y="17236"/>
                </a:lnTo>
                <a:lnTo>
                  <a:pt x="19440" y="18109"/>
                </a:lnTo>
                <a:lnTo>
                  <a:pt x="19530" y="18109"/>
                </a:lnTo>
                <a:lnTo>
                  <a:pt x="19530" y="18218"/>
                </a:lnTo>
                <a:lnTo>
                  <a:pt x="19710" y="18436"/>
                </a:lnTo>
                <a:lnTo>
                  <a:pt x="20070" y="18436"/>
                </a:lnTo>
                <a:lnTo>
                  <a:pt x="20160" y="18545"/>
                </a:lnTo>
                <a:lnTo>
                  <a:pt x="20160" y="19200"/>
                </a:lnTo>
                <a:lnTo>
                  <a:pt x="20250" y="19200"/>
                </a:lnTo>
                <a:lnTo>
                  <a:pt x="20250" y="19309"/>
                </a:lnTo>
                <a:lnTo>
                  <a:pt x="20340" y="19309"/>
                </a:lnTo>
                <a:lnTo>
                  <a:pt x="20430" y="19418"/>
                </a:lnTo>
                <a:lnTo>
                  <a:pt x="20520" y="19418"/>
                </a:lnTo>
                <a:lnTo>
                  <a:pt x="20610" y="19527"/>
                </a:lnTo>
                <a:lnTo>
                  <a:pt x="21150" y="19527"/>
                </a:lnTo>
                <a:lnTo>
                  <a:pt x="21330" y="19309"/>
                </a:lnTo>
                <a:lnTo>
                  <a:pt x="21420" y="19309"/>
                </a:lnTo>
                <a:lnTo>
                  <a:pt x="21600" y="19091"/>
                </a:lnTo>
                <a:lnTo>
                  <a:pt x="21600" y="18873"/>
                </a:lnTo>
                <a:lnTo>
                  <a:pt x="21510" y="18873"/>
                </a:lnTo>
                <a:lnTo>
                  <a:pt x="21420" y="18764"/>
                </a:lnTo>
                <a:lnTo>
                  <a:pt x="20790" y="18764"/>
                </a:lnTo>
                <a:lnTo>
                  <a:pt x="20700" y="18655"/>
                </a:lnTo>
                <a:lnTo>
                  <a:pt x="20700" y="18545"/>
                </a:lnTo>
                <a:lnTo>
                  <a:pt x="20610" y="18545"/>
                </a:lnTo>
                <a:lnTo>
                  <a:pt x="20610" y="17782"/>
                </a:lnTo>
                <a:lnTo>
                  <a:pt x="20520" y="17673"/>
                </a:lnTo>
                <a:lnTo>
                  <a:pt x="20520" y="17455"/>
                </a:lnTo>
                <a:lnTo>
                  <a:pt x="20430" y="17345"/>
                </a:lnTo>
                <a:lnTo>
                  <a:pt x="20430" y="17236"/>
                </a:lnTo>
                <a:lnTo>
                  <a:pt x="20160" y="17236"/>
                </a:lnTo>
                <a:lnTo>
                  <a:pt x="20160" y="17127"/>
                </a:lnTo>
                <a:lnTo>
                  <a:pt x="20070" y="17127"/>
                </a:lnTo>
                <a:lnTo>
                  <a:pt x="20070" y="16691"/>
                </a:lnTo>
                <a:lnTo>
                  <a:pt x="19980" y="16364"/>
                </a:lnTo>
                <a:lnTo>
                  <a:pt x="19980" y="16145"/>
                </a:lnTo>
                <a:lnTo>
                  <a:pt x="19890" y="16036"/>
                </a:lnTo>
                <a:lnTo>
                  <a:pt x="19710" y="15600"/>
                </a:lnTo>
                <a:lnTo>
                  <a:pt x="19530" y="15491"/>
                </a:lnTo>
                <a:lnTo>
                  <a:pt x="19440" y="15273"/>
                </a:lnTo>
                <a:lnTo>
                  <a:pt x="19260" y="15164"/>
                </a:lnTo>
                <a:lnTo>
                  <a:pt x="19170" y="14945"/>
                </a:lnTo>
                <a:lnTo>
                  <a:pt x="19080" y="14945"/>
                </a:lnTo>
                <a:lnTo>
                  <a:pt x="18990" y="14836"/>
                </a:lnTo>
                <a:lnTo>
                  <a:pt x="18540" y="14836"/>
                </a:lnTo>
                <a:lnTo>
                  <a:pt x="18540" y="15382"/>
                </a:lnTo>
                <a:lnTo>
                  <a:pt x="18090" y="15382"/>
                </a:lnTo>
                <a:lnTo>
                  <a:pt x="18000" y="15491"/>
                </a:lnTo>
                <a:lnTo>
                  <a:pt x="18000" y="15709"/>
                </a:lnTo>
                <a:lnTo>
                  <a:pt x="17910" y="15818"/>
                </a:lnTo>
                <a:lnTo>
                  <a:pt x="17730" y="15818"/>
                </a:lnTo>
                <a:lnTo>
                  <a:pt x="17730" y="15709"/>
                </a:lnTo>
                <a:lnTo>
                  <a:pt x="17640" y="15709"/>
                </a:lnTo>
                <a:lnTo>
                  <a:pt x="17460" y="15491"/>
                </a:lnTo>
                <a:lnTo>
                  <a:pt x="17370" y="15491"/>
                </a:lnTo>
                <a:lnTo>
                  <a:pt x="17370" y="15273"/>
                </a:lnTo>
                <a:lnTo>
                  <a:pt x="17280" y="15273"/>
                </a:lnTo>
                <a:lnTo>
                  <a:pt x="17280" y="14509"/>
                </a:lnTo>
                <a:lnTo>
                  <a:pt x="17190" y="14400"/>
                </a:lnTo>
                <a:lnTo>
                  <a:pt x="17190" y="14291"/>
                </a:lnTo>
                <a:lnTo>
                  <a:pt x="17100" y="14291"/>
                </a:lnTo>
                <a:lnTo>
                  <a:pt x="17100" y="14182"/>
                </a:lnTo>
                <a:lnTo>
                  <a:pt x="17010" y="14073"/>
                </a:lnTo>
                <a:lnTo>
                  <a:pt x="16740" y="14073"/>
                </a:lnTo>
                <a:lnTo>
                  <a:pt x="16650" y="14182"/>
                </a:lnTo>
                <a:lnTo>
                  <a:pt x="16560" y="14182"/>
                </a:lnTo>
                <a:lnTo>
                  <a:pt x="16380" y="14291"/>
                </a:lnTo>
                <a:lnTo>
                  <a:pt x="19260" y="2291"/>
                </a:lnTo>
                <a:lnTo>
                  <a:pt x="19170" y="2182"/>
                </a:lnTo>
                <a:lnTo>
                  <a:pt x="18990" y="1855"/>
                </a:lnTo>
                <a:lnTo>
                  <a:pt x="18900" y="1745"/>
                </a:lnTo>
                <a:lnTo>
                  <a:pt x="18720" y="1636"/>
                </a:lnTo>
                <a:lnTo>
                  <a:pt x="18630" y="1527"/>
                </a:lnTo>
                <a:lnTo>
                  <a:pt x="18450" y="1527"/>
                </a:lnTo>
                <a:lnTo>
                  <a:pt x="18360" y="1418"/>
                </a:lnTo>
                <a:lnTo>
                  <a:pt x="18090" y="1418"/>
                </a:lnTo>
                <a:lnTo>
                  <a:pt x="18000" y="1527"/>
                </a:lnTo>
                <a:lnTo>
                  <a:pt x="17730" y="1527"/>
                </a:lnTo>
                <a:lnTo>
                  <a:pt x="17280" y="1636"/>
                </a:lnTo>
                <a:lnTo>
                  <a:pt x="17100" y="1636"/>
                </a:lnTo>
                <a:lnTo>
                  <a:pt x="16920" y="1745"/>
                </a:lnTo>
                <a:lnTo>
                  <a:pt x="16200" y="1745"/>
                </a:lnTo>
                <a:lnTo>
                  <a:pt x="16200" y="1636"/>
                </a:lnTo>
                <a:lnTo>
                  <a:pt x="16110" y="1636"/>
                </a:lnTo>
                <a:lnTo>
                  <a:pt x="16020" y="1527"/>
                </a:lnTo>
                <a:lnTo>
                  <a:pt x="16020" y="1418"/>
                </a:lnTo>
                <a:lnTo>
                  <a:pt x="15930" y="1309"/>
                </a:lnTo>
                <a:lnTo>
                  <a:pt x="15840" y="1309"/>
                </a:lnTo>
                <a:lnTo>
                  <a:pt x="15840" y="1200"/>
                </a:lnTo>
                <a:lnTo>
                  <a:pt x="15210" y="1200"/>
                </a:lnTo>
                <a:lnTo>
                  <a:pt x="15120" y="1309"/>
                </a:lnTo>
                <a:lnTo>
                  <a:pt x="14760" y="1309"/>
                </a:lnTo>
                <a:lnTo>
                  <a:pt x="14490" y="1418"/>
                </a:lnTo>
                <a:lnTo>
                  <a:pt x="14400" y="1418"/>
                </a:lnTo>
                <a:lnTo>
                  <a:pt x="14220" y="1527"/>
                </a:lnTo>
                <a:lnTo>
                  <a:pt x="13950" y="1527"/>
                </a:lnTo>
                <a:lnTo>
                  <a:pt x="13860" y="1418"/>
                </a:lnTo>
                <a:lnTo>
                  <a:pt x="13770" y="1418"/>
                </a:lnTo>
                <a:lnTo>
                  <a:pt x="13590" y="1200"/>
                </a:lnTo>
                <a:lnTo>
                  <a:pt x="13500" y="982"/>
                </a:lnTo>
                <a:lnTo>
                  <a:pt x="13410" y="873"/>
                </a:lnTo>
                <a:lnTo>
                  <a:pt x="13410" y="655"/>
                </a:lnTo>
                <a:lnTo>
                  <a:pt x="13230" y="436"/>
                </a:lnTo>
                <a:lnTo>
                  <a:pt x="13230" y="327"/>
                </a:lnTo>
                <a:lnTo>
                  <a:pt x="12960" y="327"/>
                </a:lnTo>
                <a:lnTo>
                  <a:pt x="12960" y="436"/>
                </a:lnTo>
                <a:lnTo>
                  <a:pt x="12600" y="873"/>
                </a:lnTo>
                <a:lnTo>
                  <a:pt x="12510" y="873"/>
                </a:lnTo>
                <a:lnTo>
                  <a:pt x="12510" y="982"/>
                </a:lnTo>
                <a:lnTo>
                  <a:pt x="12420" y="982"/>
                </a:lnTo>
                <a:lnTo>
                  <a:pt x="12330" y="1091"/>
                </a:lnTo>
                <a:lnTo>
                  <a:pt x="11790" y="1091"/>
                </a:lnTo>
                <a:lnTo>
                  <a:pt x="11610" y="982"/>
                </a:lnTo>
                <a:lnTo>
                  <a:pt x="11520" y="982"/>
                </a:lnTo>
                <a:lnTo>
                  <a:pt x="11520" y="873"/>
                </a:lnTo>
                <a:lnTo>
                  <a:pt x="11430" y="873"/>
                </a:lnTo>
                <a:lnTo>
                  <a:pt x="11430" y="109"/>
                </a:lnTo>
                <a:lnTo>
                  <a:pt x="11340" y="109"/>
                </a:lnTo>
                <a:lnTo>
                  <a:pt x="11250" y="0"/>
                </a:lnTo>
                <a:lnTo>
                  <a:pt x="10980" y="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18" name="Freeform 525"/>
          <p:cNvSpPr/>
          <p:nvPr/>
        </p:nvSpPr>
        <p:spPr>
          <a:xfrm>
            <a:off x="2804656" y="2954787"/>
            <a:ext cx="833575" cy="569333"/>
          </a:xfrm>
          <a:custGeom>
            <a:avLst/>
            <a:gdLst/>
            <a:ahLst/>
            <a:cxnLst>
              <a:cxn ang="0">
                <a:pos x="wd2" y="hd2"/>
              </a:cxn>
              <a:cxn ang="5400000">
                <a:pos x="wd2" y="hd2"/>
              </a:cxn>
              <a:cxn ang="10800000">
                <a:pos x="wd2" y="hd2"/>
              </a:cxn>
              <a:cxn ang="16200000">
                <a:pos x="wd2" y="hd2"/>
              </a:cxn>
            </a:cxnLst>
            <a:rect l="0" t="0" r="r" b="b"/>
            <a:pathLst>
              <a:path w="21600" h="21600" extrusionOk="0">
                <a:moveTo>
                  <a:pt x="10980" y="0"/>
                </a:moveTo>
                <a:lnTo>
                  <a:pt x="10890" y="109"/>
                </a:lnTo>
                <a:lnTo>
                  <a:pt x="10800" y="109"/>
                </a:lnTo>
                <a:lnTo>
                  <a:pt x="10620" y="327"/>
                </a:lnTo>
                <a:lnTo>
                  <a:pt x="10620" y="436"/>
                </a:lnTo>
                <a:lnTo>
                  <a:pt x="10530" y="545"/>
                </a:lnTo>
                <a:lnTo>
                  <a:pt x="10350" y="545"/>
                </a:lnTo>
                <a:lnTo>
                  <a:pt x="10350" y="655"/>
                </a:lnTo>
                <a:lnTo>
                  <a:pt x="9900" y="655"/>
                </a:lnTo>
                <a:lnTo>
                  <a:pt x="9720" y="545"/>
                </a:lnTo>
                <a:lnTo>
                  <a:pt x="9000" y="545"/>
                </a:lnTo>
                <a:lnTo>
                  <a:pt x="9000" y="655"/>
                </a:lnTo>
                <a:lnTo>
                  <a:pt x="8910" y="764"/>
                </a:lnTo>
                <a:lnTo>
                  <a:pt x="8910" y="873"/>
                </a:lnTo>
                <a:lnTo>
                  <a:pt x="8820" y="982"/>
                </a:lnTo>
                <a:lnTo>
                  <a:pt x="8820" y="1091"/>
                </a:lnTo>
                <a:lnTo>
                  <a:pt x="8730" y="1309"/>
                </a:lnTo>
                <a:lnTo>
                  <a:pt x="8730" y="1418"/>
                </a:lnTo>
                <a:lnTo>
                  <a:pt x="8640" y="1418"/>
                </a:lnTo>
                <a:lnTo>
                  <a:pt x="8550" y="1527"/>
                </a:lnTo>
                <a:lnTo>
                  <a:pt x="7920" y="1527"/>
                </a:lnTo>
                <a:lnTo>
                  <a:pt x="7650" y="1418"/>
                </a:lnTo>
                <a:lnTo>
                  <a:pt x="7380" y="1418"/>
                </a:lnTo>
                <a:lnTo>
                  <a:pt x="7290" y="1527"/>
                </a:lnTo>
                <a:lnTo>
                  <a:pt x="7110" y="1527"/>
                </a:lnTo>
                <a:lnTo>
                  <a:pt x="6930" y="1745"/>
                </a:lnTo>
                <a:lnTo>
                  <a:pt x="6930" y="1855"/>
                </a:lnTo>
                <a:lnTo>
                  <a:pt x="6840" y="1964"/>
                </a:lnTo>
                <a:lnTo>
                  <a:pt x="6840" y="2291"/>
                </a:lnTo>
                <a:lnTo>
                  <a:pt x="6750" y="2509"/>
                </a:lnTo>
                <a:lnTo>
                  <a:pt x="6750" y="2618"/>
                </a:lnTo>
                <a:lnTo>
                  <a:pt x="6660" y="2727"/>
                </a:lnTo>
                <a:lnTo>
                  <a:pt x="6660" y="2836"/>
                </a:lnTo>
                <a:lnTo>
                  <a:pt x="6570" y="2945"/>
                </a:lnTo>
                <a:lnTo>
                  <a:pt x="6570" y="3055"/>
                </a:lnTo>
                <a:lnTo>
                  <a:pt x="6480" y="3055"/>
                </a:lnTo>
                <a:lnTo>
                  <a:pt x="6480" y="3164"/>
                </a:lnTo>
                <a:lnTo>
                  <a:pt x="6300" y="3164"/>
                </a:lnTo>
                <a:lnTo>
                  <a:pt x="6210" y="3273"/>
                </a:lnTo>
                <a:lnTo>
                  <a:pt x="4590" y="3273"/>
                </a:lnTo>
                <a:lnTo>
                  <a:pt x="4500" y="3382"/>
                </a:lnTo>
                <a:lnTo>
                  <a:pt x="4320" y="3382"/>
                </a:lnTo>
                <a:lnTo>
                  <a:pt x="4320" y="3491"/>
                </a:lnTo>
                <a:lnTo>
                  <a:pt x="4230" y="3491"/>
                </a:lnTo>
                <a:lnTo>
                  <a:pt x="4140" y="3600"/>
                </a:lnTo>
                <a:lnTo>
                  <a:pt x="4140" y="3709"/>
                </a:lnTo>
                <a:lnTo>
                  <a:pt x="4050" y="3818"/>
                </a:lnTo>
                <a:lnTo>
                  <a:pt x="4050" y="4364"/>
                </a:lnTo>
                <a:lnTo>
                  <a:pt x="4140" y="4473"/>
                </a:lnTo>
                <a:lnTo>
                  <a:pt x="4230" y="4473"/>
                </a:lnTo>
                <a:lnTo>
                  <a:pt x="4410" y="4691"/>
                </a:lnTo>
                <a:lnTo>
                  <a:pt x="4500" y="4691"/>
                </a:lnTo>
                <a:lnTo>
                  <a:pt x="4590" y="4800"/>
                </a:lnTo>
                <a:lnTo>
                  <a:pt x="5310" y="5236"/>
                </a:lnTo>
                <a:lnTo>
                  <a:pt x="5400" y="5345"/>
                </a:lnTo>
                <a:lnTo>
                  <a:pt x="5490" y="5345"/>
                </a:lnTo>
                <a:lnTo>
                  <a:pt x="5580" y="5455"/>
                </a:lnTo>
                <a:lnTo>
                  <a:pt x="5760" y="5455"/>
                </a:lnTo>
                <a:lnTo>
                  <a:pt x="6120" y="5564"/>
                </a:lnTo>
                <a:lnTo>
                  <a:pt x="6390" y="5673"/>
                </a:lnTo>
                <a:lnTo>
                  <a:pt x="6570" y="5673"/>
                </a:lnTo>
                <a:lnTo>
                  <a:pt x="6750" y="5782"/>
                </a:lnTo>
                <a:lnTo>
                  <a:pt x="6840" y="5782"/>
                </a:lnTo>
                <a:lnTo>
                  <a:pt x="7020" y="5891"/>
                </a:lnTo>
                <a:lnTo>
                  <a:pt x="7110" y="5891"/>
                </a:lnTo>
                <a:lnTo>
                  <a:pt x="7110" y="6000"/>
                </a:lnTo>
                <a:lnTo>
                  <a:pt x="7200" y="6109"/>
                </a:lnTo>
                <a:lnTo>
                  <a:pt x="7200" y="6327"/>
                </a:lnTo>
                <a:lnTo>
                  <a:pt x="7110" y="6327"/>
                </a:lnTo>
                <a:lnTo>
                  <a:pt x="7110" y="6436"/>
                </a:lnTo>
                <a:lnTo>
                  <a:pt x="5940" y="6436"/>
                </a:lnTo>
                <a:lnTo>
                  <a:pt x="5850" y="6545"/>
                </a:lnTo>
                <a:lnTo>
                  <a:pt x="5580" y="6545"/>
                </a:lnTo>
                <a:lnTo>
                  <a:pt x="5220" y="6764"/>
                </a:lnTo>
                <a:lnTo>
                  <a:pt x="4860" y="6764"/>
                </a:lnTo>
                <a:lnTo>
                  <a:pt x="4860" y="6655"/>
                </a:lnTo>
                <a:lnTo>
                  <a:pt x="4770" y="6655"/>
                </a:lnTo>
                <a:lnTo>
                  <a:pt x="4770" y="6545"/>
                </a:lnTo>
                <a:lnTo>
                  <a:pt x="4680" y="6436"/>
                </a:lnTo>
                <a:lnTo>
                  <a:pt x="4680" y="6327"/>
                </a:lnTo>
                <a:lnTo>
                  <a:pt x="4500" y="6109"/>
                </a:lnTo>
                <a:lnTo>
                  <a:pt x="4140" y="6109"/>
                </a:lnTo>
                <a:lnTo>
                  <a:pt x="4050" y="6218"/>
                </a:lnTo>
                <a:lnTo>
                  <a:pt x="3960" y="6218"/>
                </a:lnTo>
                <a:lnTo>
                  <a:pt x="3870" y="6327"/>
                </a:lnTo>
                <a:lnTo>
                  <a:pt x="3780" y="6327"/>
                </a:lnTo>
                <a:lnTo>
                  <a:pt x="3780" y="6873"/>
                </a:lnTo>
                <a:lnTo>
                  <a:pt x="2610" y="6873"/>
                </a:lnTo>
                <a:lnTo>
                  <a:pt x="2610" y="6982"/>
                </a:lnTo>
                <a:lnTo>
                  <a:pt x="2520" y="6982"/>
                </a:lnTo>
                <a:lnTo>
                  <a:pt x="2520" y="7091"/>
                </a:lnTo>
                <a:lnTo>
                  <a:pt x="2430" y="7200"/>
                </a:lnTo>
                <a:lnTo>
                  <a:pt x="2340" y="7200"/>
                </a:lnTo>
                <a:lnTo>
                  <a:pt x="2340" y="7527"/>
                </a:lnTo>
                <a:lnTo>
                  <a:pt x="2430" y="7527"/>
                </a:lnTo>
                <a:lnTo>
                  <a:pt x="2430" y="7636"/>
                </a:lnTo>
                <a:lnTo>
                  <a:pt x="2610" y="7636"/>
                </a:lnTo>
                <a:lnTo>
                  <a:pt x="2790" y="7745"/>
                </a:lnTo>
                <a:lnTo>
                  <a:pt x="2880" y="7745"/>
                </a:lnTo>
                <a:lnTo>
                  <a:pt x="2970" y="7855"/>
                </a:lnTo>
                <a:lnTo>
                  <a:pt x="2970" y="8291"/>
                </a:lnTo>
                <a:lnTo>
                  <a:pt x="2880" y="8400"/>
                </a:lnTo>
                <a:lnTo>
                  <a:pt x="2880" y="8727"/>
                </a:lnTo>
                <a:lnTo>
                  <a:pt x="2970" y="8836"/>
                </a:lnTo>
                <a:lnTo>
                  <a:pt x="3060" y="8836"/>
                </a:lnTo>
                <a:lnTo>
                  <a:pt x="3060" y="8945"/>
                </a:lnTo>
                <a:lnTo>
                  <a:pt x="3150" y="8945"/>
                </a:lnTo>
                <a:lnTo>
                  <a:pt x="3330" y="9164"/>
                </a:lnTo>
                <a:lnTo>
                  <a:pt x="4680" y="9164"/>
                </a:lnTo>
                <a:lnTo>
                  <a:pt x="4770" y="9055"/>
                </a:lnTo>
                <a:lnTo>
                  <a:pt x="4860" y="9055"/>
                </a:lnTo>
                <a:lnTo>
                  <a:pt x="5130" y="8727"/>
                </a:lnTo>
                <a:lnTo>
                  <a:pt x="5310" y="8618"/>
                </a:lnTo>
                <a:lnTo>
                  <a:pt x="5310" y="8509"/>
                </a:lnTo>
                <a:lnTo>
                  <a:pt x="5490" y="8509"/>
                </a:lnTo>
                <a:lnTo>
                  <a:pt x="5490" y="8400"/>
                </a:lnTo>
                <a:lnTo>
                  <a:pt x="5670" y="8400"/>
                </a:lnTo>
                <a:lnTo>
                  <a:pt x="5670" y="8509"/>
                </a:lnTo>
                <a:lnTo>
                  <a:pt x="5760" y="8509"/>
                </a:lnTo>
                <a:lnTo>
                  <a:pt x="5940" y="8727"/>
                </a:lnTo>
                <a:lnTo>
                  <a:pt x="5940" y="8945"/>
                </a:lnTo>
                <a:lnTo>
                  <a:pt x="5850" y="8945"/>
                </a:lnTo>
                <a:lnTo>
                  <a:pt x="5850" y="9055"/>
                </a:lnTo>
                <a:lnTo>
                  <a:pt x="5760" y="9055"/>
                </a:lnTo>
                <a:lnTo>
                  <a:pt x="5580" y="9164"/>
                </a:lnTo>
                <a:lnTo>
                  <a:pt x="5490" y="9273"/>
                </a:lnTo>
                <a:lnTo>
                  <a:pt x="5490" y="10036"/>
                </a:lnTo>
                <a:lnTo>
                  <a:pt x="5400" y="10036"/>
                </a:lnTo>
                <a:lnTo>
                  <a:pt x="5400" y="10255"/>
                </a:lnTo>
                <a:lnTo>
                  <a:pt x="4860" y="10255"/>
                </a:lnTo>
                <a:lnTo>
                  <a:pt x="4770" y="10145"/>
                </a:lnTo>
                <a:lnTo>
                  <a:pt x="4410" y="10145"/>
                </a:lnTo>
                <a:lnTo>
                  <a:pt x="4320" y="10255"/>
                </a:lnTo>
                <a:lnTo>
                  <a:pt x="4320" y="10364"/>
                </a:lnTo>
                <a:lnTo>
                  <a:pt x="4230" y="10473"/>
                </a:lnTo>
                <a:lnTo>
                  <a:pt x="4230" y="11018"/>
                </a:lnTo>
                <a:lnTo>
                  <a:pt x="3960" y="11018"/>
                </a:lnTo>
                <a:lnTo>
                  <a:pt x="3960" y="10909"/>
                </a:lnTo>
                <a:lnTo>
                  <a:pt x="3600" y="10473"/>
                </a:lnTo>
                <a:lnTo>
                  <a:pt x="3330" y="10473"/>
                </a:lnTo>
                <a:lnTo>
                  <a:pt x="3240" y="10582"/>
                </a:lnTo>
                <a:lnTo>
                  <a:pt x="3060" y="10691"/>
                </a:lnTo>
                <a:lnTo>
                  <a:pt x="2970" y="10800"/>
                </a:lnTo>
                <a:lnTo>
                  <a:pt x="2790" y="10800"/>
                </a:lnTo>
                <a:lnTo>
                  <a:pt x="2700" y="10909"/>
                </a:lnTo>
                <a:lnTo>
                  <a:pt x="2700" y="11018"/>
                </a:lnTo>
                <a:lnTo>
                  <a:pt x="2610" y="11018"/>
                </a:lnTo>
                <a:lnTo>
                  <a:pt x="2610" y="11782"/>
                </a:lnTo>
                <a:lnTo>
                  <a:pt x="2520" y="11891"/>
                </a:lnTo>
                <a:lnTo>
                  <a:pt x="2430" y="11891"/>
                </a:lnTo>
                <a:lnTo>
                  <a:pt x="2430" y="12000"/>
                </a:lnTo>
                <a:lnTo>
                  <a:pt x="2340" y="12000"/>
                </a:lnTo>
                <a:lnTo>
                  <a:pt x="2250" y="12109"/>
                </a:lnTo>
                <a:lnTo>
                  <a:pt x="2070" y="12109"/>
                </a:lnTo>
                <a:lnTo>
                  <a:pt x="1890" y="12218"/>
                </a:lnTo>
                <a:lnTo>
                  <a:pt x="1710" y="12218"/>
                </a:lnTo>
                <a:lnTo>
                  <a:pt x="1710" y="12327"/>
                </a:lnTo>
                <a:lnTo>
                  <a:pt x="1620" y="12327"/>
                </a:lnTo>
                <a:lnTo>
                  <a:pt x="1620" y="12545"/>
                </a:lnTo>
                <a:lnTo>
                  <a:pt x="1710" y="12655"/>
                </a:lnTo>
                <a:lnTo>
                  <a:pt x="1710" y="12764"/>
                </a:lnTo>
                <a:lnTo>
                  <a:pt x="1890" y="12982"/>
                </a:lnTo>
                <a:lnTo>
                  <a:pt x="1890" y="13091"/>
                </a:lnTo>
                <a:lnTo>
                  <a:pt x="2070" y="13091"/>
                </a:lnTo>
                <a:lnTo>
                  <a:pt x="2070" y="13200"/>
                </a:lnTo>
                <a:lnTo>
                  <a:pt x="2430" y="13200"/>
                </a:lnTo>
                <a:lnTo>
                  <a:pt x="2430" y="13309"/>
                </a:lnTo>
                <a:lnTo>
                  <a:pt x="2520" y="13309"/>
                </a:lnTo>
                <a:lnTo>
                  <a:pt x="2520" y="13527"/>
                </a:lnTo>
                <a:lnTo>
                  <a:pt x="2340" y="13527"/>
                </a:lnTo>
                <a:lnTo>
                  <a:pt x="2340" y="13636"/>
                </a:lnTo>
                <a:lnTo>
                  <a:pt x="2160" y="13636"/>
                </a:lnTo>
                <a:lnTo>
                  <a:pt x="2070" y="13745"/>
                </a:lnTo>
                <a:lnTo>
                  <a:pt x="1800" y="13745"/>
                </a:lnTo>
                <a:lnTo>
                  <a:pt x="1800" y="13855"/>
                </a:lnTo>
                <a:lnTo>
                  <a:pt x="1710" y="13964"/>
                </a:lnTo>
                <a:lnTo>
                  <a:pt x="1800" y="14073"/>
                </a:lnTo>
                <a:lnTo>
                  <a:pt x="1800" y="14182"/>
                </a:lnTo>
                <a:lnTo>
                  <a:pt x="2250" y="14727"/>
                </a:lnTo>
                <a:lnTo>
                  <a:pt x="2880" y="14727"/>
                </a:lnTo>
                <a:lnTo>
                  <a:pt x="2970" y="14618"/>
                </a:lnTo>
                <a:lnTo>
                  <a:pt x="3060" y="14618"/>
                </a:lnTo>
                <a:lnTo>
                  <a:pt x="3060" y="14400"/>
                </a:lnTo>
                <a:lnTo>
                  <a:pt x="3150" y="14291"/>
                </a:lnTo>
                <a:lnTo>
                  <a:pt x="3150" y="14073"/>
                </a:lnTo>
                <a:lnTo>
                  <a:pt x="3240" y="13964"/>
                </a:lnTo>
                <a:lnTo>
                  <a:pt x="3420" y="13964"/>
                </a:lnTo>
                <a:lnTo>
                  <a:pt x="3420" y="14727"/>
                </a:lnTo>
                <a:lnTo>
                  <a:pt x="3330" y="15055"/>
                </a:lnTo>
                <a:lnTo>
                  <a:pt x="3240" y="15164"/>
                </a:lnTo>
                <a:lnTo>
                  <a:pt x="3150" y="15382"/>
                </a:lnTo>
                <a:lnTo>
                  <a:pt x="3150" y="15491"/>
                </a:lnTo>
                <a:lnTo>
                  <a:pt x="3060" y="15491"/>
                </a:lnTo>
                <a:lnTo>
                  <a:pt x="3060" y="15600"/>
                </a:lnTo>
                <a:lnTo>
                  <a:pt x="2970" y="15709"/>
                </a:lnTo>
                <a:lnTo>
                  <a:pt x="2970" y="16255"/>
                </a:lnTo>
                <a:lnTo>
                  <a:pt x="3060" y="16364"/>
                </a:lnTo>
                <a:lnTo>
                  <a:pt x="3060" y="16473"/>
                </a:lnTo>
                <a:lnTo>
                  <a:pt x="3150" y="16473"/>
                </a:lnTo>
                <a:lnTo>
                  <a:pt x="3150" y="16582"/>
                </a:lnTo>
                <a:lnTo>
                  <a:pt x="3240" y="16582"/>
                </a:lnTo>
                <a:lnTo>
                  <a:pt x="3330" y="16473"/>
                </a:lnTo>
                <a:lnTo>
                  <a:pt x="3420" y="16473"/>
                </a:lnTo>
                <a:lnTo>
                  <a:pt x="3780" y="16255"/>
                </a:lnTo>
                <a:lnTo>
                  <a:pt x="3870" y="16145"/>
                </a:lnTo>
                <a:lnTo>
                  <a:pt x="4230" y="16145"/>
                </a:lnTo>
                <a:lnTo>
                  <a:pt x="4230" y="16255"/>
                </a:lnTo>
                <a:lnTo>
                  <a:pt x="4320" y="16255"/>
                </a:lnTo>
                <a:lnTo>
                  <a:pt x="4320" y="16364"/>
                </a:lnTo>
                <a:lnTo>
                  <a:pt x="4410" y="16364"/>
                </a:lnTo>
                <a:lnTo>
                  <a:pt x="4410" y="16473"/>
                </a:lnTo>
                <a:lnTo>
                  <a:pt x="4590" y="16473"/>
                </a:lnTo>
                <a:lnTo>
                  <a:pt x="4680" y="16364"/>
                </a:lnTo>
                <a:lnTo>
                  <a:pt x="4770" y="16364"/>
                </a:lnTo>
                <a:lnTo>
                  <a:pt x="4860" y="16255"/>
                </a:lnTo>
                <a:lnTo>
                  <a:pt x="5040" y="16145"/>
                </a:lnTo>
                <a:lnTo>
                  <a:pt x="5130" y="16145"/>
                </a:lnTo>
                <a:lnTo>
                  <a:pt x="5220" y="16036"/>
                </a:lnTo>
                <a:lnTo>
                  <a:pt x="5220" y="16145"/>
                </a:lnTo>
                <a:lnTo>
                  <a:pt x="5310" y="16145"/>
                </a:lnTo>
                <a:lnTo>
                  <a:pt x="5310" y="16255"/>
                </a:lnTo>
                <a:lnTo>
                  <a:pt x="5400" y="16255"/>
                </a:lnTo>
                <a:lnTo>
                  <a:pt x="5400" y="16473"/>
                </a:lnTo>
                <a:lnTo>
                  <a:pt x="5490" y="16582"/>
                </a:lnTo>
                <a:lnTo>
                  <a:pt x="5490" y="16909"/>
                </a:lnTo>
                <a:lnTo>
                  <a:pt x="5400" y="17127"/>
                </a:lnTo>
                <a:lnTo>
                  <a:pt x="5400" y="17455"/>
                </a:lnTo>
                <a:lnTo>
                  <a:pt x="5310" y="17455"/>
                </a:lnTo>
                <a:lnTo>
                  <a:pt x="5310" y="17564"/>
                </a:lnTo>
                <a:lnTo>
                  <a:pt x="5220" y="17673"/>
                </a:lnTo>
                <a:lnTo>
                  <a:pt x="5220" y="17782"/>
                </a:lnTo>
                <a:lnTo>
                  <a:pt x="5130" y="17782"/>
                </a:lnTo>
                <a:lnTo>
                  <a:pt x="4770" y="18218"/>
                </a:lnTo>
                <a:lnTo>
                  <a:pt x="4230" y="18545"/>
                </a:lnTo>
                <a:lnTo>
                  <a:pt x="4050" y="18764"/>
                </a:lnTo>
                <a:lnTo>
                  <a:pt x="3780" y="18873"/>
                </a:lnTo>
                <a:lnTo>
                  <a:pt x="3060" y="19309"/>
                </a:lnTo>
                <a:lnTo>
                  <a:pt x="2790" y="19527"/>
                </a:lnTo>
                <a:lnTo>
                  <a:pt x="2610" y="19636"/>
                </a:lnTo>
                <a:lnTo>
                  <a:pt x="1800" y="19964"/>
                </a:lnTo>
                <a:lnTo>
                  <a:pt x="900" y="20509"/>
                </a:lnTo>
                <a:lnTo>
                  <a:pt x="810" y="20509"/>
                </a:lnTo>
                <a:lnTo>
                  <a:pt x="720" y="20618"/>
                </a:lnTo>
                <a:lnTo>
                  <a:pt x="360" y="20727"/>
                </a:lnTo>
                <a:lnTo>
                  <a:pt x="270" y="20727"/>
                </a:lnTo>
                <a:lnTo>
                  <a:pt x="180" y="20836"/>
                </a:lnTo>
                <a:lnTo>
                  <a:pt x="90" y="20836"/>
                </a:lnTo>
                <a:lnTo>
                  <a:pt x="90" y="20945"/>
                </a:lnTo>
                <a:lnTo>
                  <a:pt x="0" y="20945"/>
                </a:lnTo>
                <a:lnTo>
                  <a:pt x="0" y="21382"/>
                </a:lnTo>
                <a:lnTo>
                  <a:pt x="180" y="21600"/>
                </a:lnTo>
                <a:lnTo>
                  <a:pt x="1080" y="21600"/>
                </a:lnTo>
                <a:lnTo>
                  <a:pt x="1350" y="21491"/>
                </a:lnTo>
                <a:lnTo>
                  <a:pt x="1530" y="21491"/>
                </a:lnTo>
                <a:lnTo>
                  <a:pt x="1710" y="21382"/>
                </a:lnTo>
                <a:lnTo>
                  <a:pt x="1980" y="21273"/>
                </a:lnTo>
                <a:lnTo>
                  <a:pt x="2160" y="21164"/>
                </a:lnTo>
                <a:lnTo>
                  <a:pt x="2340" y="21164"/>
                </a:lnTo>
                <a:lnTo>
                  <a:pt x="2790" y="20945"/>
                </a:lnTo>
                <a:lnTo>
                  <a:pt x="3060" y="20836"/>
                </a:lnTo>
                <a:lnTo>
                  <a:pt x="3420" y="20618"/>
                </a:lnTo>
                <a:lnTo>
                  <a:pt x="3600" y="20400"/>
                </a:lnTo>
                <a:lnTo>
                  <a:pt x="3870" y="20291"/>
                </a:lnTo>
                <a:lnTo>
                  <a:pt x="4050" y="20182"/>
                </a:lnTo>
                <a:lnTo>
                  <a:pt x="4230" y="19964"/>
                </a:lnTo>
                <a:lnTo>
                  <a:pt x="4770" y="19636"/>
                </a:lnTo>
                <a:lnTo>
                  <a:pt x="5130" y="19200"/>
                </a:lnTo>
                <a:lnTo>
                  <a:pt x="5580" y="18873"/>
                </a:lnTo>
                <a:lnTo>
                  <a:pt x="5940" y="18436"/>
                </a:lnTo>
                <a:lnTo>
                  <a:pt x="6300" y="18218"/>
                </a:lnTo>
                <a:lnTo>
                  <a:pt x="6840" y="17564"/>
                </a:lnTo>
                <a:lnTo>
                  <a:pt x="7110" y="17345"/>
                </a:lnTo>
                <a:lnTo>
                  <a:pt x="7200" y="17236"/>
                </a:lnTo>
                <a:lnTo>
                  <a:pt x="7380" y="17236"/>
                </a:lnTo>
                <a:lnTo>
                  <a:pt x="7650" y="17018"/>
                </a:lnTo>
                <a:lnTo>
                  <a:pt x="7740" y="17018"/>
                </a:lnTo>
                <a:lnTo>
                  <a:pt x="7830" y="16909"/>
                </a:lnTo>
                <a:lnTo>
                  <a:pt x="7920" y="16909"/>
                </a:lnTo>
                <a:lnTo>
                  <a:pt x="7920" y="16800"/>
                </a:lnTo>
                <a:lnTo>
                  <a:pt x="8010" y="16800"/>
                </a:lnTo>
                <a:lnTo>
                  <a:pt x="8010" y="16691"/>
                </a:lnTo>
                <a:lnTo>
                  <a:pt x="8100" y="16582"/>
                </a:lnTo>
                <a:lnTo>
                  <a:pt x="8010" y="16582"/>
                </a:lnTo>
                <a:lnTo>
                  <a:pt x="8010" y="16364"/>
                </a:lnTo>
                <a:lnTo>
                  <a:pt x="7920" y="16255"/>
                </a:lnTo>
                <a:lnTo>
                  <a:pt x="7920" y="16036"/>
                </a:lnTo>
                <a:lnTo>
                  <a:pt x="7830" y="16036"/>
                </a:lnTo>
                <a:lnTo>
                  <a:pt x="7830" y="15927"/>
                </a:lnTo>
                <a:lnTo>
                  <a:pt x="7920" y="15927"/>
                </a:lnTo>
                <a:lnTo>
                  <a:pt x="7920" y="15709"/>
                </a:lnTo>
                <a:lnTo>
                  <a:pt x="8010" y="15709"/>
                </a:lnTo>
                <a:lnTo>
                  <a:pt x="8010" y="15600"/>
                </a:lnTo>
                <a:lnTo>
                  <a:pt x="8100" y="15491"/>
                </a:lnTo>
                <a:lnTo>
                  <a:pt x="8190" y="15491"/>
                </a:lnTo>
                <a:lnTo>
                  <a:pt x="8370" y="15273"/>
                </a:lnTo>
                <a:lnTo>
                  <a:pt x="8640" y="15055"/>
                </a:lnTo>
                <a:lnTo>
                  <a:pt x="8820" y="14945"/>
                </a:lnTo>
                <a:lnTo>
                  <a:pt x="8820" y="14836"/>
                </a:lnTo>
                <a:lnTo>
                  <a:pt x="8910" y="14836"/>
                </a:lnTo>
                <a:lnTo>
                  <a:pt x="9000" y="14727"/>
                </a:lnTo>
                <a:lnTo>
                  <a:pt x="9000" y="14618"/>
                </a:lnTo>
                <a:lnTo>
                  <a:pt x="9180" y="14400"/>
                </a:lnTo>
                <a:lnTo>
                  <a:pt x="9450" y="13745"/>
                </a:lnTo>
                <a:lnTo>
                  <a:pt x="10080" y="12982"/>
                </a:lnTo>
                <a:lnTo>
                  <a:pt x="10170" y="12982"/>
                </a:lnTo>
                <a:lnTo>
                  <a:pt x="10260" y="12873"/>
                </a:lnTo>
                <a:lnTo>
                  <a:pt x="10440" y="12873"/>
                </a:lnTo>
                <a:lnTo>
                  <a:pt x="10620" y="12982"/>
                </a:lnTo>
                <a:lnTo>
                  <a:pt x="10890" y="12982"/>
                </a:lnTo>
                <a:lnTo>
                  <a:pt x="10980" y="13091"/>
                </a:lnTo>
                <a:lnTo>
                  <a:pt x="11160" y="13091"/>
                </a:lnTo>
                <a:lnTo>
                  <a:pt x="11160" y="13200"/>
                </a:lnTo>
                <a:lnTo>
                  <a:pt x="11250" y="13200"/>
                </a:lnTo>
                <a:lnTo>
                  <a:pt x="11250" y="13418"/>
                </a:lnTo>
                <a:lnTo>
                  <a:pt x="10980" y="13745"/>
                </a:lnTo>
                <a:lnTo>
                  <a:pt x="10890" y="13745"/>
                </a:lnTo>
                <a:lnTo>
                  <a:pt x="10710" y="13855"/>
                </a:lnTo>
                <a:lnTo>
                  <a:pt x="10620" y="13964"/>
                </a:lnTo>
                <a:lnTo>
                  <a:pt x="10440" y="14073"/>
                </a:lnTo>
                <a:lnTo>
                  <a:pt x="10080" y="14182"/>
                </a:lnTo>
                <a:lnTo>
                  <a:pt x="9990" y="14291"/>
                </a:lnTo>
                <a:lnTo>
                  <a:pt x="9810" y="14400"/>
                </a:lnTo>
                <a:lnTo>
                  <a:pt x="9720" y="14509"/>
                </a:lnTo>
                <a:lnTo>
                  <a:pt x="9630" y="14509"/>
                </a:lnTo>
                <a:lnTo>
                  <a:pt x="9630" y="14618"/>
                </a:lnTo>
                <a:lnTo>
                  <a:pt x="9540" y="14727"/>
                </a:lnTo>
                <a:lnTo>
                  <a:pt x="9540" y="14945"/>
                </a:lnTo>
                <a:lnTo>
                  <a:pt x="9630" y="14945"/>
                </a:lnTo>
                <a:lnTo>
                  <a:pt x="9630" y="15055"/>
                </a:lnTo>
                <a:lnTo>
                  <a:pt x="9720" y="15164"/>
                </a:lnTo>
                <a:lnTo>
                  <a:pt x="9810" y="15164"/>
                </a:lnTo>
                <a:lnTo>
                  <a:pt x="9810" y="15382"/>
                </a:lnTo>
                <a:lnTo>
                  <a:pt x="9720" y="15382"/>
                </a:lnTo>
                <a:lnTo>
                  <a:pt x="9630" y="15491"/>
                </a:lnTo>
                <a:lnTo>
                  <a:pt x="9450" y="15491"/>
                </a:lnTo>
                <a:lnTo>
                  <a:pt x="9450" y="15600"/>
                </a:lnTo>
                <a:lnTo>
                  <a:pt x="9360" y="15600"/>
                </a:lnTo>
                <a:lnTo>
                  <a:pt x="9360" y="15818"/>
                </a:lnTo>
                <a:lnTo>
                  <a:pt x="9450" y="15818"/>
                </a:lnTo>
                <a:lnTo>
                  <a:pt x="9450" y="15927"/>
                </a:lnTo>
                <a:lnTo>
                  <a:pt x="9540" y="15927"/>
                </a:lnTo>
                <a:lnTo>
                  <a:pt x="9630" y="16036"/>
                </a:lnTo>
                <a:lnTo>
                  <a:pt x="9720" y="16036"/>
                </a:lnTo>
                <a:lnTo>
                  <a:pt x="9900" y="16145"/>
                </a:lnTo>
                <a:lnTo>
                  <a:pt x="10260" y="16145"/>
                </a:lnTo>
                <a:lnTo>
                  <a:pt x="10350" y="16036"/>
                </a:lnTo>
                <a:lnTo>
                  <a:pt x="10440" y="16036"/>
                </a:lnTo>
                <a:lnTo>
                  <a:pt x="10620" y="15818"/>
                </a:lnTo>
                <a:lnTo>
                  <a:pt x="10800" y="15709"/>
                </a:lnTo>
                <a:lnTo>
                  <a:pt x="10890" y="15491"/>
                </a:lnTo>
                <a:lnTo>
                  <a:pt x="11160" y="15164"/>
                </a:lnTo>
                <a:lnTo>
                  <a:pt x="11340" y="14836"/>
                </a:lnTo>
                <a:lnTo>
                  <a:pt x="11340" y="14727"/>
                </a:lnTo>
                <a:lnTo>
                  <a:pt x="11430" y="14727"/>
                </a:lnTo>
                <a:lnTo>
                  <a:pt x="11520" y="14618"/>
                </a:lnTo>
                <a:lnTo>
                  <a:pt x="11610" y="14618"/>
                </a:lnTo>
                <a:lnTo>
                  <a:pt x="11790" y="14509"/>
                </a:lnTo>
                <a:lnTo>
                  <a:pt x="11880" y="14509"/>
                </a:lnTo>
                <a:lnTo>
                  <a:pt x="11880" y="14400"/>
                </a:lnTo>
                <a:lnTo>
                  <a:pt x="11970" y="14400"/>
                </a:lnTo>
                <a:lnTo>
                  <a:pt x="12060" y="14291"/>
                </a:lnTo>
                <a:lnTo>
                  <a:pt x="12060" y="13527"/>
                </a:lnTo>
                <a:lnTo>
                  <a:pt x="12150" y="13527"/>
                </a:lnTo>
                <a:lnTo>
                  <a:pt x="12150" y="13418"/>
                </a:lnTo>
                <a:lnTo>
                  <a:pt x="12240" y="13309"/>
                </a:lnTo>
                <a:lnTo>
                  <a:pt x="12330" y="13309"/>
                </a:lnTo>
                <a:lnTo>
                  <a:pt x="12420" y="13200"/>
                </a:lnTo>
                <a:lnTo>
                  <a:pt x="12510" y="13200"/>
                </a:lnTo>
                <a:lnTo>
                  <a:pt x="12690" y="13091"/>
                </a:lnTo>
                <a:lnTo>
                  <a:pt x="13050" y="13091"/>
                </a:lnTo>
                <a:lnTo>
                  <a:pt x="13050" y="13418"/>
                </a:lnTo>
                <a:lnTo>
                  <a:pt x="13140" y="13527"/>
                </a:lnTo>
                <a:lnTo>
                  <a:pt x="13140" y="13636"/>
                </a:lnTo>
                <a:lnTo>
                  <a:pt x="13770" y="13636"/>
                </a:lnTo>
                <a:lnTo>
                  <a:pt x="13770" y="14400"/>
                </a:lnTo>
                <a:lnTo>
                  <a:pt x="13860" y="14509"/>
                </a:lnTo>
                <a:lnTo>
                  <a:pt x="14040" y="14509"/>
                </a:lnTo>
                <a:lnTo>
                  <a:pt x="14130" y="14618"/>
                </a:lnTo>
                <a:lnTo>
                  <a:pt x="14580" y="14618"/>
                </a:lnTo>
                <a:lnTo>
                  <a:pt x="14760" y="14509"/>
                </a:lnTo>
                <a:lnTo>
                  <a:pt x="15750" y="14509"/>
                </a:lnTo>
                <a:lnTo>
                  <a:pt x="15840" y="14618"/>
                </a:lnTo>
                <a:lnTo>
                  <a:pt x="15930" y="14618"/>
                </a:lnTo>
                <a:lnTo>
                  <a:pt x="15930" y="14727"/>
                </a:lnTo>
                <a:lnTo>
                  <a:pt x="16020" y="14727"/>
                </a:lnTo>
                <a:lnTo>
                  <a:pt x="16020" y="15273"/>
                </a:lnTo>
                <a:lnTo>
                  <a:pt x="16380" y="15273"/>
                </a:lnTo>
                <a:lnTo>
                  <a:pt x="16470" y="15382"/>
                </a:lnTo>
                <a:lnTo>
                  <a:pt x="16740" y="15382"/>
                </a:lnTo>
                <a:lnTo>
                  <a:pt x="16740" y="15709"/>
                </a:lnTo>
                <a:lnTo>
                  <a:pt x="16830" y="15818"/>
                </a:lnTo>
                <a:lnTo>
                  <a:pt x="16830" y="16036"/>
                </a:lnTo>
                <a:lnTo>
                  <a:pt x="17190" y="16036"/>
                </a:lnTo>
                <a:lnTo>
                  <a:pt x="17280" y="15927"/>
                </a:lnTo>
                <a:lnTo>
                  <a:pt x="17370" y="15927"/>
                </a:lnTo>
                <a:lnTo>
                  <a:pt x="17370" y="16036"/>
                </a:lnTo>
                <a:lnTo>
                  <a:pt x="17460" y="16145"/>
                </a:lnTo>
                <a:lnTo>
                  <a:pt x="17460" y="16473"/>
                </a:lnTo>
                <a:lnTo>
                  <a:pt x="17550" y="16473"/>
                </a:lnTo>
                <a:lnTo>
                  <a:pt x="17550" y="16582"/>
                </a:lnTo>
                <a:lnTo>
                  <a:pt x="17730" y="16800"/>
                </a:lnTo>
                <a:lnTo>
                  <a:pt x="17910" y="16800"/>
                </a:lnTo>
                <a:lnTo>
                  <a:pt x="18000" y="16909"/>
                </a:lnTo>
                <a:lnTo>
                  <a:pt x="18090" y="16909"/>
                </a:lnTo>
                <a:lnTo>
                  <a:pt x="18090" y="16800"/>
                </a:lnTo>
                <a:lnTo>
                  <a:pt x="18180" y="16691"/>
                </a:lnTo>
                <a:lnTo>
                  <a:pt x="18180" y="16473"/>
                </a:lnTo>
                <a:lnTo>
                  <a:pt x="18270" y="16364"/>
                </a:lnTo>
                <a:lnTo>
                  <a:pt x="18360" y="16364"/>
                </a:lnTo>
                <a:lnTo>
                  <a:pt x="18450" y="16473"/>
                </a:lnTo>
                <a:lnTo>
                  <a:pt x="18450" y="16582"/>
                </a:lnTo>
                <a:lnTo>
                  <a:pt x="18540" y="16691"/>
                </a:lnTo>
                <a:lnTo>
                  <a:pt x="18540" y="16800"/>
                </a:lnTo>
                <a:lnTo>
                  <a:pt x="18630" y="16909"/>
                </a:lnTo>
                <a:lnTo>
                  <a:pt x="18720" y="16909"/>
                </a:lnTo>
                <a:lnTo>
                  <a:pt x="18810" y="17018"/>
                </a:lnTo>
                <a:lnTo>
                  <a:pt x="18810" y="17127"/>
                </a:lnTo>
                <a:lnTo>
                  <a:pt x="19080" y="17127"/>
                </a:lnTo>
                <a:lnTo>
                  <a:pt x="19080" y="17018"/>
                </a:lnTo>
                <a:lnTo>
                  <a:pt x="19170" y="16909"/>
                </a:lnTo>
                <a:lnTo>
                  <a:pt x="19440" y="16909"/>
                </a:lnTo>
                <a:lnTo>
                  <a:pt x="19530" y="17018"/>
                </a:lnTo>
                <a:lnTo>
                  <a:pt x="19530" y="17127"/>
                </a:lnTo>
                <a:lnTo>
                  <a:pt x="19440" y="17236"/>
                </a:lnTo>
                <a:lnTo>
                  <a:pt x="19440" y="18109"/>
                </a:lnTo>
                <a:lnTo>
                  <a:pt x="19530" y="18109"/>
                </a:lnTo>
                <a:lnTo>
                  <a:pt x="19530" y="18218"/>
                </a:lnTo>
                <a:lnTo>
                  <a:pt x="19710" y="18436"/>
                </a:lnTo>
                <a:lnTo>
                  <a:pt x="20070" y="18436"/>
                </a:lnTo>
                <a:lnTo>
                  <a:pt x="20160" y="18545"/>
                </a:lnTo>
                <a:lnTo>
                  <a:pt x="20160" y="19200"/>
                </a:lnTo>
                <a:lnTo>
                  <a:pt x="20250" y="19200"/>
                </a:lnTo>
                <a:lnTo>
                  <a:pt x="20250" y="19309"/>
                </a:lnTo>
                <a:lnTo>
                  <a:pt x="20340" y="19309"/>
                </a:lnTo>
                <a:lnTo>
                  <a:pt x="20430" y="19418"/>
                </a:lnTo>
                <a:lnTo>
                  <a:pt x="20520" y="19418"/>
                </a:lnTo>
                <a:lnTo>
                  <a:pt x="20610" y="19527"/>
                </a:lnTo>
                <a:lnTo>
                  <a:pt x="21150" y="19527"/>
                </a:lnTo>
                <a:lnTo>
                  <a:pt x="21330" y="19309"/>
                </a:lnTo>
                <a:lnTo>
                  <a:pt x="21420" y="19309"/>
                </a:lnTo>
                <a:lnTo>
                  <a:pt x="21600" y="19091"/>
                </a:lnTo>
                <a:lnTo>
                  <a:pt x="21600" y="18873"/>
                </a:lnTo>
                <a:lnTo>
                  <a:pt x="21510" y="18873"/>
                </a:lnTo>
                <a:lnTo>
                  <a:pt x="21420" y="18764"/>
                </a:lnTo>
                <a:lnTo>
                  <a:pt x="20790" y="18764"/>
                </a:lnTo>
                <a:lnTo>
                  <a:pt x="20700" y="18655"/>
                </a:lnTo>
                <a:lnTo>
                  <a:pt x="20700" y="18545"/>
                </a:lnTo>
                <a:lnTo>
                  <a:pt x="20610" y="18545"/>
                </a:lnTo>
                <a:lnTo>
                  <a:pt x="20610" y="17782"/>
                </a:lnTo>
                <a:lnTo>
                  <a:pt x="20520" y="17673"/>
                </a:lnTo>
                <a:lnTo>
                  <a:pt x="20520" y="17455"/>
                </a:lnTo>
                <a:lnTo>
                  <a:pt x="20430" y="17345"/>
                </a:lnTo>
                <a:lnTo>
                  <a:pt x="20430" y="17236"/>
                </a:lnTo>
                <a:lnTo>
                  <a:pt x="20160" y="17236"/>
                </a:lnTo>
                <a:lnTo>
                  <a:pt x="20160" y="17127"/>
                </a:lnTo>
                <a:lnTo>
                  <a:pt x="20070" y="17127"/>
                </a:lnTo>
                <a:lnTo>
                  <a:pt x="20070" y="16691"/>
                </a:lnTo>
                <a:lnTo>
                  <a:pt x="19980" y="16364"/>
                </a:lnTo>
                <a:lnTo>
                  <a:pt x="19980" y="16145"/>
                </a:lnTo>
                <a:lnTo>
                  <a:pt x="19890" y="16036"/>
                </a:lnTo>
                <a:lnTo>
                  <a:pt x="19710" y="15600"/>
                </a:lnTo>
                <a:lnTo>
                  <a:pt x="19530" y="15491"/>
                </a:lnTo>
                <a:lnTo>
                  <a:pt x="19440" y="15273"/>
                </a:lnTo>
                <a:lnTo>
                  <a:pt x="19260" y="15164"/>
                </a:lnTo>
                <a:lnTo>
                  <a:pt x="19170" y="14945"/>
                </a:lnTo>
                <a:lnTo>
                  <a:pt x="19080" y="14945"/>
                </a:lnTo>
                <a:lnTo>
                  <a:pt x="18990" y="14836"/>
                </a:lnTo>
                <a:lnTo>
                  <a:pt x="18540" y="14836"/>
                </a:lnTo>
                <a:lnTo>
                  <a:pt x="18540" y="15382"/>
                </a:lnTo>
                <a:lnTo>
                  <a:pt x="18090" y="15382"/>
                </a:lnTo>
                <a:lnTo>
                  <a:pt x="18000" y="15491"/>
                </a:lnTo>
                <a:lnTo>
                  <a:pt x="18000" y="15709"/>
                </a:lnTo>
                <a:lnTo>
                  <a:pt x="17910" y="15818"/>
                </a:lnTo>
                <a:lnTo>
                  <a:pt x="17730" y="15818"/>
                </a:lnTo>
                <a:lnTo>
                  <a:pt x="17730" y="15709"/>
                </a:lnTo>
                <a:lnTo>
                  <a:pt x="17640" y="15709"/>
                </a:lnTo>
                <a:lnTo>
                  <a:pt x="17460" y="15491"/>
                </a:lnTo>
                <a:lnTo>
                  <a:pt x="17370" y="15491"/>
                </a:lnTo>
                <a:lnTo>
                  <a:pt x="17370" y="15273"/>
                </a:lnTo>
                <a:lnTo>
                  <a:pt x="17280" y="15273"/>
                </a:lnTo>
                <a:lnTo>
                  <a:pt x="17280" y="14509"/>
                </a:lnTo>
                <a:lnTo>
                  <a:pt x="17190" y="14400"/>
                </a:lnTo>
                <a:lnTo>
                  <a:pt x="17190" y="14291"/>
                </a:lnTo>
                <a:lnTo>
                  <a:pt x="17100" y="14291"/>
                </a:lnTo>
                <a:lnTo>
                  <a:pt x="17100" y="14182"/>
                </a:lnTo>
                <a:lnTo>
                  <a:pt x="17010" y="14073"/>
                </a:lnTo>
                <a:lnTo>
                  <a:pt x="16740" y="14073"/>
                </a:lnTo>
                <a:lnTo>
                  <a:pt x="16650" y="14182"/>
                </a:lnTo>
                <a:lnTo>
                  <a:pt x="16560" y="14182"/>
                </a:lnTo>
                <a:lnTo>
                  <a:pt x="16380" y="14291"/>
                </a:lnTo>
                <a:lnTo>
                  <a:pt x="19260" y="2291"/>
                </a:lnTo>
                <a:lnTo>
                  <a:pt x="19170" y="2182"/>
                </a:lnTo>
                <a:lnTo>
                  <a:pt x="18990" y="1855"/>
                </a:lnTo>
                <a:lnTo>
                  <a:pt x="18900" y="1745"/>
                </a:lnTo>
                <a:lnTo>
                  <a:pt x="18720" y="1636"/>
                </a:lnTo>
                <a:lnTo>
                  <a:pt x="18630" y="1527"/>
                </a:lnTo>
                <a:lnTo>
                  <a:pt x="18450" y="1527"/>
                </a:lnTo>
                <a:lnTo>
                  <a:pt x="18360" y="1418"/>
                </a:lnTo>
                <a:lnTo>
                  <a:pt x="18090" y="1418"/>
                </a:lnTo>
                <a:lnTo>
                  <a:pt x="18000" y="1527"/>
                </a:lnTo>
                <a:lnTo>
                  <a:pt x="17730" y="1527"/>
                </a:lnTo>
                <a:lnTo>
                  <a:pt x="17280" y="1636"/>
                </a:lnTo>
                <a:lnTo>
                  <a:pt x="17100" y="1636"/>
                </a:lnTo>
                <a:lnTo>
                  <a:pt x="16920" y="1745"/>
                </a:lnTo>
                <a:lnTo>
                  <a:pt x="16200" y="1745"/>
                </a:lnTo>
                <a:lnTo>
                  <a:pt x="16200" y="1636"/>
                </a:lnTo>
                <a:lnTo>
                  <a:pt x="16110" y="1636"/>
                </a:lnTo>
                <a:lnTo>
                  <a:pt x="16020" y="1527"/>
                </a:lnTo>
                <a:lnTo>
                  <a:pt x="16020" y="1418"/>
                </a:lnTo>
                <a:lnTo>
                  <a:pt x="15930" y="1309"/>
                </a:lnTo>
                <a:lnTo>
                  <a:pt x="15840" y="1309"/>
                </a:lnTo>
                <a:lnTo>
                  <a:pt x="15840" y="1200"/>
                </a:lnTo>
                <a:lnTo>
                  <a:pt x="15210" y="1200"/>
                </a:lnTo>
                <a:lnTo>
                  <a:pt x="15120" y="1309"/>
                </a:lnTo>
                <a:lnTo>
                  <a:pt x="14760" y="1309"/>
                </a:lnTo>
                <a:lnTo>
                  <a:pt x="14490" y="1418"/>
                </a:lnTo>
                <a:lnTo>
                  <a:pt x="14400" y="1418"/>
                </a:lnTo>
                <a:lnTo>
                  <a:pt x="14220" y="1527"/>
                </a:lnTo>
                <a:lnTo>
                  <a:pt x="13950" y="1527"/>
                </a:lnTo>
                <a:lnTo>
                  <a:pt x="13860" y="1418"/>
                </a:lnTo>
                <a:lnTo>
                  <a:pt x="13770" y="1418"/>
                </a:lnTo>
                <a:lnTo>
                  <a:pt x="13590" y="1200"/>
                </a:lnTo>
                <a:lnTo>
                  <a:pt x="13500" y="982"/>
                </a:lnTo>
                <a:lnTo>
                  <a:pt x="13410" y="873"/>
                </a:lnTo>
                <a:lnTo>
                  <a:pt x="13410" y="655"/>
                </a:lnTo>
                <a:lnTo>
                  <a:pt x="13230" y="436"/>
                </a:lnTo>
                <a:lnTo>
                  <a:pt x="13230" y="327"/>
                </a:lnTo>
                <a:lnTo>
                  <a:pt x="12960" y="327"/>
                </a:lnTo>
                <a:lnTo>
                  <a:pt x="12960" y="436"/>
                </a:lnTo>
                <a:lnTo>
                  <a:pt x="12600" y="873"/>
                </a:lnTo>
                <a:lnTo>
                  <a:pt x="12510" y="873"/>
                </a:lnTo>
                <a:lnTo>
                  <a:pt x="12510" y="982"/>
                </a:lnTo>
                <a:lnTo>
                  <a:pt x="12420" y="982"/>
                </a:lnTo>
                <a:lnTo>
                  <a:pt x="12330" y="1091"/>
                </a:lnTo>
                <a:lnTo>
                  <a:pt x="11790" y="1091"/>
                </a:lnTo>
                <a:lnTo>
                  <a:pt x="11610" y="982"/>
                </a:lnTo>
                <a:lnTo>
                  <a:pt x="11520" y="982"/>
                </a:lnTo>
                <a:lnTo>
                  <a:pt x="11520" y="873"/>
                </a:lnTo>
                <a:lnTo>
                  <a:pt x="11430" y="873"/>
                </a:lnTo>
                <a:lnTo>
                  <a:pt x="11430" y="109"/>
                </a:lnTo>
                <a:lnTo>
                  <a:pt x="11340" y="109"/>
                </a:lnTo>
                <a:lnTo>
                  <a:pt x="11250" y="0"/>
                </a:lnTo>
                <a:lnTo>
                  <a:pt x="10980" y="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19" name="Freeform 526"/>
          <p:cNvSpPr/>
          <p:nvPr/>
        </p:nvSpPr>
        <p:spPr>
          <a:xfrm>
            <a:off x="3641704" y="3670763"/>
            <a:ext cx="1413605" cy="655595"/>
          </a:xfrm>
          <a:custGeom>
            <a:avLst/>
            <a:gdLst/>
            <a:ahLst/>
            <a:cxnLst>
              <a:cxn ang="0">
                <a:pos x="wd2" y="hd2"/>
              </a:cxn>
              <a:cxn ang="5400000">
                <a:pos x="wd2" y="hd2"/>
              </a:cxn>
              <a:cxn ang="10800000">
                <a:pos x="wd2" y="hd2"/>
              </a:cxn>
              <a:cxn ang="16200000">
                <a:pos x="wd2" y="hd2"/>
              </a:cxn>
            </a:cxnLst>
            <a:rect l="0" t="0" r="r" b="b"/>
            <a:pathLst>
              <a:path w="21600" h="21600" extrusionOk="0">
                <a:moveTo>
                  <a:pt x="1539" y="95"/>
                </a:moveTo>
                <a:lnTo>
                  <a:pt x="11729" y="0"/>
                </a:lnTo>
                <a:lnTo>
                  <a:pt x="11676" y="95"/>
                </a:lnTo>
                <a:lnTo>
                  <a:pt x="11676" y="474"/>
                </a:lnTo>
                <a:lnTo>
                  <a:pt x="11729" y="568"/>
                </a:lnTo>
                <a:lnTo>
                  <a:pt x="12100" y="568"/>
                </a:lnTo>
                <a:lnTo>
                  <a:pt x="12206" y="474"/>
                </a:lnTo>
                <a:lnTo>
                  <a:pt x="12631" y="474"/>
                </a:lnTo>
                <a:lnTo>
                  <a:pt x="12896" y="568"/>
                </a:lnTo>
                <a:lnTo>
                  <a:pt x="13215" y="663"/>
                </a:lnTo>
                <a:lnTo>
                  <a:pt x="13799" y="663"/>
                </a:lnTo>
                <a:lnTo>
                  <a:pt x="13852" y="568"/>
                </a:lnTo>
                <a:lnTo>
                  <a:pt x="13958" y="568"/>
                </a:lnTo>
                <a:lnTo>
                  <a:pt x="14064" y="663"/>
                </a:lnTo>
                <a:lnTo>
                  <a:pt x="14170" y="663"/>
                </a:lnTo>
                <a:lnTo>
                  <a:pt x="14223" y="758"/>
                </a:lnTo>
                <a:lnTo>
                  <a:pt x="14329" y="853"/>
                </a:lnTo>
                <a:lnTo>
                  <a:pt x="14595" y="1326"/>
                </a:lnTo>
                <a:lnTo>
                  <a:pt x="14648" y="1326"/>
                </a:lnTo>
                <a:lnTo>
                  <a:pt x="14701" y="1421"/>
                </a:lnTo>
                <a:lnTo>
                  <a:pt x="14807" y="1516"/>
                </a:lnTo>
                <a:lnTo>
                  <a:pt x="14966" y="1611"/>
                </a:lnTo>
                <a:lnTo>
                  <a:pt x="15072" y="1705"/>
                </a:lnTo>
                <a:lnTo>
                  <a:pt x="15125" y="1800"/>
                </a:lnTo>
                <a:lnTo>
                  <a:pt x="15231" y="1895"/>
                </a:lnTo>
                <a:lnTo>
                  <a:pt x="15338" y="2084"/>
                </a:lnTo>
                <a:lnTo>
                  <a:pt x="15338" y="2179"/>
                </a:lnTo>
                <a:lnTo>
                  <a:pt x="15391" y="2274"/>
                </a:lnTo>
                <a:lnTo>
                  <a:pt x="15656" y="3221"/>
                </a:lnTo>
                <a:lnTo>
                  <a:pt x="15656" y="3316"/>
                </a:lnTo>
                <a:lnTo>
                  <a:pt x="15762" y="3695"/>
                </a:lnTo>
                <a:lnTo>
                  <a:pt x="15921" y="3979"/>
                </a:lnTo>
                <a:lnTo>
                  <a:pt x="15974" y="4168"/>
                </a:lnTo>
                <a:lnTo>
                  <a:pt x="15974" y="4263"/>
                </a:lnTo>
                <a:lnTo>
                  <a:pt x="16028" y="4358"/>
                </a:lnTo>
                <a:lnTo>
                  <a:pt x="16028" y="4926"/>
                </a:lnTo>
                <a:lnTo>
                  <a:pt x="15974" y="5021"/>
                </a:lnTo>
                <a:lnTo>
                  <a:pt x="15974" y="5116"/>
                </a:lnTo>
                <a:lnTo>
                  <a:pt x="15868" y="5305"/>
                </a:lnTo>
                <a:lnTo>
                  <a:pt x="15709" y="5684"/>
                </a:lnTo>
                <a:lnTo>
                  <a:pt x="15603" y="5779"/>
                </a:lnTo>
                <a:lnTo>
                  <a:pt x="15603" y="5874"/>
                </a:lnTo>
                <a:lnTo>
                  <a:pt x="15391" y="6253"/>
                </a:lnTo>
                <a:lnTo>
                  <a:pt x="15391" y="6537"/>
                </a:lnTo>
                <a:lnTo>
                  <a:pt x="15444" y="6537"/>
                </a:lnTo>
                <a:lnTo>
                  <a:pt x="15444" y="6632"/>
                </a:lnTo>
                <a:lnTo>
                  <a:pt x="15497" y="6632"/>
                </a:lnTo>
                <a:lnTo>
                  <a:pt x="15550" y="6726"/>
                </a:lnTo>
                <a:lnTo>
                  <a:pt x="15603" y="6726"/>
                </a:lnTo>
                <a:lnTo>
                  <a:pt x="15709" y="6821"/>
                </a:lnTo>
                <a:lnTo>
                  <a:pt x="16028" y="6821"/>
                </a:lnTo>
                <a:lnTo>
                  <a:pt x="16081" y="6726"/>
                </a:lnTo>
                <a:lnTo>
                  <a:pt x="16187" y="6632"/>
                </a:lnTo>
                <a:lnTo>
                  <a:pt x="16240" y="6632"/>
                </a:lnTo>
                <a:lnTo>
                  <a:pt x="16293" y="6537"/>
                </a:lnTo>
                <a:lnTo>
                  <a:pt x="16399" y="6253"/>
                </a:lnTo>
                <a:lnTo>
                  <a:pt x="16717" y="5684"/>
                </a:lnTo>
                <a:lnTo>
                  <a:pt x="16717" y="5589"/>
                </a:lnTo>
                <a:lnTo>
                  <a:pt x="16771" y="5589"/>
                </a:lnTo>
                <a:lnTo>
                  <a:pt x="16824" y="5495"/>
                </a:lnTo>
                <a:lnTo>
                  <a:pt x="16824" y="5400"/>
                </a:lnTo>
                <a:lnTo>
                  <a:pt x="16930" y="5211"/>
                </a:lnTo>
                <a:lnTo>
                  <a:pt x="16983" y="5211"/>
                </a:lnTo>
                <a:lnTo>
                  <a:pt x="17089" y="5021"/>
                </a:lnTo>
                <a:lnTo>
                  <a:pt x="17407" y="5021"/>
                </a:lnTo>
                <a:lnTo>
                  <a:pt x="17567" y="5116"/>
                </a:lnTo>
                <a:lnTo>
                  <a:pt x="17938" y="5116"/>
                </a:lnTo>
                <a:lnTo>
                  <a:pt x="18044" y="4926"/>
                </a:lnTo>
                <a:lnTo>
                  <a:pt x="18044" y="4737"/>
                </a:lnTo>
                <a:lnTo>
                  <a:pt x="18097" y="4547"/>
                </a:lnTo>
                <a:lnTo>
                  <a:pt x="18097" y="4168"/>
                </a:lnTo>
                <a:lnTo>
                  <a:pt x="18150" y="4074"/>
                </a:lnTo>
                <a:lnTo>
                  <a:pt x="18150" y="3979"/>
                </a:lnTo>
                <a:lnTo>
                  <a:pt x="18363" y="3600"/>
                </a:lnTo>
                <a:lnTo>
                  <a:pt x="18416" y="3600"/>
                </a:lnTo>
                <a:lnTo>
                  <a:pt x="18469" y="3505"/>
                </a:lnTo>
                <a:lnTo>
                  <a:pt x="19000" y="3505"/>
                </a:lnTo>
                <a:lnTo>
                  <a:pt x="19212" y="3600"/>
                </a:lnTo>
                <a:lnTo>
                  <a:pt x="19477" y="3695"/>
                </a:lnTo>
                <a:lnTo>
                  <a:pt x="19583" y="3695"/>
                </a:lnTo>
                <a:lnTo>
                  <a:pt x="19689" y="3789"/>
                </a:lnTo>
                <a:lnTo>
                  <a:pt x="19902" y="3789"/>
                </a:lnTo>
                <a:lnTo>
                  <a:pt x="19955" y="3695"/>
                </a:lnTo>
                <a:lnTo>
                  <a:pt x="20061" y="3695"/>
                </a:lnTo>
                <a:lnTo>
                  <a:pt x="20114" y="3600"/>
                </a:lnTo>
                <a:lnTo>
                  <a:pt x="20114" y="3505"/>
                </a:lnTo>
                <a:lnTo>
                  <a:pt x="20167" y="3411"/>
                </a:lnTo>
                <a:lnTo>
                  <a:pt x="20273" y="3032"/>
                </a:lnTo>
                <a:lnTo>
                  <a:pt x="20326" y="2937"/>
                </a:lnTo>
                <a:lnTo>
                  <a:pt x="20486" y="2368"/>
                </a:lnTo>
                <a:lnTo>
                  <a:pt x="20486" y="2274"/>
                </a:lnTo>
                <a:lnTo>
                  <a:pt x="20539" y="2084"/>
                </a:lnTo>
                <a:lnTo>
                  <a:pt x="20592" y="1800"/>
                </a:lnTo>
                <a:lnTo>
                  <a:pt x="20592" y="1516"/>
                </a:lnTo>
                <a:lnTo>
                  <a:pt x="20645" y="1421"/>
                </a:lnTo>
                <a:lnTo>
                  <a:pt x="20645" y="1326"/>
                </a:lnTo>
                <a:lnTo>
                  <a:pt x="20698" y="1326"/>
                </a:lnTo>
                <a:lnTo>
                  <a:pt x="20698" y="1232"/>
                </a:lnTo>
                <a:lnTo>
                  <a:pt x="21069" y="1232"/>
                </a:lnTo>
                <a:lnTo>
                  <a:pt x="21122" y="1326"/>
                </a:lnTo>
                <a:lnTo>
                  <a:pt x="21229" y="1326"/>
                </a:lnTo>
                <a:lnTo>
                  <a:pt x="21229" y="1421"/>
                </a:lnTo>
                <a:lnTo>
                  <a:pt x="21282" y="1421"/>
                </a:lnTo>
                <a:lnTo>
                  <a:pt x="21282" y="1611"/>
                </a:lnTo>
                <a:lnTo>
                  <a:pt x="21335" y="1705"/>
                </a:lnTo>
                <a:lnTo>
                  <a:pt x="21335" y="2084"/>
                </a:lnTo>
                <a:lnTo>
                  <a:pt x="21282" y="2368"/>
                </a:lnTo>
                <a:lnTo>
                  <a:pt x="21282" y="3316"/>
                </a:lnTo>
                <a:lnTo>
                  <a:pt x="21335" y="3316"/>
                </a:lnTo>
                <a:lnTo>
                  <a:pt x="21335" y="3411"/>
                </a:lnTo>
                <a:lnTo>
                  <a:pt x="21388" y="3411"/>
                </a:lnTo>
                <a:lnTo>
                  <a:pt x="21441" y="3505"/>
                </a:lnTo>
                <a:lnTo>
                  <a:pt x="21547" y="3600"/>
                </a:lnTo>
                <a:lnTo>
                  <a:pt x="21600" y="3600"/>
                </a:lnTo>
                <a:lnTo>
                  <a:pt x="21441" y="3884"/>
                </a:lnTo>
                <a:lnTo>
                  <a:pt x="21441" y="3979"/>
                </a:lnTo>
                <a:lnTo>
                  <a:pt x="21388" y="3979"/>
                </a:lnTo>
                <a:lnTo>
                  <a:pt x="21335" y="4074"/>
                </a:lnTo>
                <a:lnTo>
                  <a:pt x="21016" y="4074"/>
                </a:lnTo>
                <a:lnTo>
                  <a:pt x="21016" y="4168"/>
                </a:lnTo>
                <a:lnTo>
                  <a:pt x="20963" y="4168"/>
                </a:lnTo>
                <a:lnTo>
                  <a:pt x="20910" y="4358"/>
                </a:lnTo>
                <a:lnTo>
                  <a:pt x="20910" y="4453"/>
                </a:lnTo>
                <a:lnTo>
                  <a:pt x="20857" y="4547"/>
                </a:lnTo>
                <a:lnTo>
                  <a:pt x="20751" y="4547"/>
                </a:lnTo>
                <a:lnTo>
                  <a:pt x="20698" y="4453"/>
                </a:lnTo>
                <a:lnTo>
                  <a:pt x="20592" y="4453"/>
                </a:lnTo>
                <a:lnTo>
                  <a:pt x="20592" y="4547"/>
                </a:lnTo>
                <a:lnTo>
                  <a:pt x="20539" y="4547"/>
                </a:lnTo>
                <a:lnTo>
                  <a:pt x="20539" y="4832"/>
                </a:lnTo>
                <a:lnTo>
                  <a:pt x="20167" y="4832"/>
                </a:lnTo>
                <a:lnTo>
                  <a:pt x="20167" y="5021"/>
                </a:lnTo>
                <a:lnTo>
                  <a:pt x="20114" y="5116"/>
                </a:lnTo>
                <a:lnTo>
                  <a:pt x="20114" y="5305"/>
                </a:lnTo>
                <a:lnTo>
                  <a:pt x="20061" y="5400"/>
                </a:lnTo>
                <a:lnTo>
                  <a:pt x="20061" y="5589"/>
                </a:lnTo>
                <a:lnTo>
                  <a:pt x="20008" y="5684"/>
                </a:lnTo>
                <a:lnTo>
                  <a:pt x="20008" y="6063"/>
                </a:lnTo>
                <a:lnTo>
                  <a:pt x="20061" y="6063"/>
                </a:lnTo>
                <a:lnTo>
                  <a:pt x="20114" y="6158"/>
                </a:lnTo>
                <a:lnTo>
                  <a:pt x="20167" y="6158"/>
                </a:lnTo>
                <a:lnTo>
                  <a:pt x="20273" y="6347"/>
                </a:lnTo>
                <a:lnTo>
                  <a:pt x="20273" y="6537"/>
                </a:lnTo>
                <a:lnTo>
                  <a:pt x="20220" y="6537"/>
                </a:lnTo>
                <a:lnTo>
                  <a:pt x="20220" y="6632"/>
                </a:lnTo>
                <a:lnTo>
                  <a:pt x="20167" y="6632"/>
                </a:lnTo>
                <a:lnTo>
                  <a:pt x="20114" y="6726"/>
                </a:lnTo>
                <a:lnTo>
                  <a:pt x="20061" y="6726"/>
                </a:lnTo>
                <a:lnTo>
                  <a:pt x="19955" y="6821"/>
                </a:lnTo>
                <a:lnTo>
                  <a:pt x="19318" y="6821"/>
                </a:lnTo>
                <a:lnTo>
                  <a:pt x="19265" y="6916"/>
                </a:lnTo>
                <a:lnTo>
                  <a:pt x="19212" y="6916"/>
                </a:lnTo>
                <a:lnTo>
                  <a:pt x="19212" y="7105"/>
                </a:lnTo>
                <a:lnTo>
                  <a:pt x="19159" y="7200"/>
                </a:lnTo>
                <a:lnTo>
                  <a:pt x="19159" y="7295"/>
                </a:lnTo>
                <a:lnTo>
                  <a:pt x="19106" y="7389"/>
                </a:lnTo>
                <a:lnTo>
                  <a:pt x="19106" y="7579"/>
                </a:lnTo>
                <a:lnTo>
                  <a:pt x="18946" y="7863"/>
                </a:lnTo>
                <a:lnTo>
                  <a:pt x="18628" y="7863"/>
                </a:lnTo>
                <a:lnTo>
                  <a:pt x="18522" y="8053"/>
                </a:lnTo>
                <a:lnTo>
                  <a:pt x="18469" y="8053"/>
                </a:lnTo>
                <a:lnTo>
                  <a:pt x="18469" y="8147"/>
                </a:lnTo>
                <a:lnTo>
                  <a:pt x="18416" y="8337"/>
                </a:lnTo>
                <a:lnTo>
                  <a:pt x="18363" y="8432"/>
                </a:lnTo>
                <a:lnTo>
                  <a:pt x="18363" y="9189"/>
                </a:lnTo>
                <a:lnTo>
                  <a:pt x="18310" y="9379"/>
                </a:lnTo>
                <a:lnTo>
                  <a:pt x="18310" y="9568"/>
                </a:lnTo>
                <a:lnTo>
                  <a:pt x="18257" y="9568"/>
                </a:lnTo>
                <a:lnTo>
                  <a:pt x="18257" y="9663"/>
                </a:lnTo>
                <a:lnTo>
                  <a:pt x="18150" y="9663"/>
                </a:lnTo>
                <a:lnTo>
                  <a:pt x="18097" y="9758"/>
                </a:lnTo>
                <a:lnTo>
                  <a:pt x="17991" y="9758"/>
                </a:lnTo>
                <a:lnTo>
                  <a:pt x="17991" y="9853"/>
                </a:lnTo>
                <a:lnTo>
                  <a:pt x="17726" y="10326"/>
                </a:lnTo>
                <a:lnTo>
                  <a:pt x="17726" y="10421"/>
                </a:lnTo>
                <a:lnTo>
                  <a:pt x="17673" y="10421"/>
                </a:lnTo>
                <a:lnTo>
                  <a:pt x="17673" y="10611"/>
                </a:lnTo>
                <a:lnTo>
                  <a:pt x="17726" y="10611"/>
                </a:lnTo>
                <a:lnTo>
                  <a:pt x="17726" y="10705"/>
                </a:lnTo>
                <a:lnTo>
                  <a:pt x="17832" y="10705"/>
                </a:lnTo>
                <a:lnTo>
                  <a:pt x="17885" y="10800"/>
                </a:lnTo>
                <a:lnTo>
                  <a:pt x="17885" y="10895"/>
                </a:lnTo>
                <a:lnTo>
                  <a:pt x="17938" y="10989"/>
                </a:lnTo>
                <a:lnTo>
                  <a:pt x="17938" y="11842"/>
                </a:lnTo>
                <a:lnTo>
                  <a:pt x="17885" y="11937"/>
                </a:lnTo>
                <a:lnTo>
                  <a:pt x="17885" y="12126"/>
                </a:lnTo>
                <a:lnTo>
                  <a:pt x="17779" y="12316"/>
                </a:lnTo>
                <a:lnTo>
                  <a:pt x="17726" y="12316"/>
                </a:lnTo>
                <a:lnTo>
                  <a:pt x="17673" y="12411"/>
                </a:lnTo>
                <a:lnTo>
                  <a:pt x="17567" y="12411"/>
                </a:lnTo>
                <a:lnTo>
                  <a:pt x="17567" y="12789"/>
                </a:lnTo>
                <a:lnTo>
                  <a:pt x="17514" y="12884"/>
                </a:lnTo>
                <a:lnTo>
                  <a:pt x="17514" y="12979"/>
                </a:lnTo>
                <a:lnTo>
                  <a:pt x="17460" y="13074"/>
                </a:lnTo>
                <a:lnTo>
                  <a:pt x="17407" y="13074"/>
                </a:lnTo>
                <a:lnTo>
                  <a:pt x="17354" y="12979"/>
                </a:lnTo>
                <a:lnTo>
                  <a:pt x="17195" y="12979"/>
                </a:lnTo>
                <a:lnTo>
                  <a:pt x="17142" y="12884"/>
                </a:lnTo>
                <a:lnTo>
                  <a:pt x="17089" y="12979"/>
                </a:lnTo>
                <a:lnTo>
                  <a:pt x="17036" y="12979"/>
                </a:lnTo>
                <a:lnTo>
                  <a:pt x="17036" y="13074"/>
                </a:lnTo>
                <a:lnTo>
                  <a:pt x="16983" y="13074"/>
                </a:lnTo>
                <a:lnTo>
                  <a:pt x="16983" y="13168"/>
                </a:lnTo>
                <a:lnTo>
                  <a:pt x="16930" y="13358"/>
                </a:lnTo>
                <a:lnTo>
                  <a:pt x="16877" y="13453"/>
                </a:lnTo>
                <a:lnTo>
                  <a:pt x="16771" y="13453"/>
                </a:lnTo>
                <a:lnTo>
                  <a:pt x="16717" y="13547"/>
                </a:lnTo>
                <a:lnTo>
                  <a:pt x="16558" y="13547"/>
                </a:lnTo>
                <a:lnTo>
                  <a:pt x="16505" y="13642"/>
                </a:lnTo>
                <a:lnTo>
                  <a:pt x="16452" y="13642"/>
                </a:lnTo>
                <a:lnTo>
                  <a:pt x="16452" y="13832"/>
                </a:lnTo>
                <a:lnTo>
                  <a:pt x="16399" y="13926"/>
                </a:lnTo>
                <a:lnTo>
                  <a:pt x="16399" y="14211"/>
                </a:lnTo>
                <a:lnTo>
                  <a:pt x="16346" y="14305"/>
                </a:lnTo>
                <a:lnTo>
                  <a:pt x="16293" y="14305"/>
                </a:lnTo>
                <a:lnTo>
                  <a:pt x="16293" y="14400"/>
                </a:lnTo>
                <a:lnTo>
                  <a:pt x="16028" y="14400"/>
                </a:lnTo>
                <a:lnTo>
                  <a:pt x="16028" y="14495"/>
                </a:lnTo>
                <a:lnTo>
                  <a:pt x="15974" y="14589"/>
                </a:lnTo>
                <a:lnTo>
                  <a:pt x="15921" y="14589"/>
                </a:lnTo>
                <a:lnTo>
                  <a:pt x="15762" y="14874"/>
                </a:lnTo>
                <a:lnTo>
                  <a:pt x="15709" y="14874"/>
                </a:lnTo>
                <a:lnTo>
                  <a:pt x="15709" y="15063"/>
                </a:lnTo>
                <a:lnTo>
                  <a:pt x="15656" y="15063"/>
                </a:lnTo>
                <a:lnTo>
                  <a:pt x="15656" y="15253"/>
                </a:lnTo>
                <a:lnTo>
                  <a:pt x="15603" y="15442"/>
                </a:lnTo>
                <a:lnTo>
                  <a:pt x="15603" y="16958"/>
                </a:lnTo>
                <a:lnTo>
                  <a:pt x="15550" y="17147"/>
                </a:lnTo>
                <a:lnTo>
                  <a:pt x="15550" y="17526"/>
                </a:lnTo>
                <a:lnTo>
                  <a:pt x="15603" y="17621"/>
                </a:lnTo>
                <a:lnTo>
                  <a:pt x="15656" y="17621"/>
                </a:lnTo>
                <a:lnTo>
                  <a:pt x="15709" y="17716"/>
                </a:lnTo>
                <a:lnTo>
                  <a:pt x="15762" y="17716"/>
                </a:lnTo>
                <a:lnTo>
                  <a:pt x="15762" y="18947"/>
                </a:lnTo>
                <a:lnTo>
                  <a:pt x="15815" y="18947"/>
                </a:lnTo>
                <a:lnTo>
                  <a:pt x="15815" y="19137"/>
                </a:lnTo>
                <a:lnTo>
                  <a:pt x="15868" y="19232"/>
                </a:lnTo>
                <a:lnTo>
                  <a:pt x="15921" y="19611"/>
                </a:lnTo>
                <a:lnTo>
                  <a:pt x="15974" y="19800"/>
                </a:lnTo>
                <a:lnTo>
                  <a:pt x="15974" y="20084"/>
                </a:lnTo>
                <a:lnTo>
                  <a:pt x="16028" y="20274"/>
                </a:lnTo>
                <a:lnTo>
                  <a:pt x="16028" y="21221"/>
                </a:lnTo>
                <a:lnTo>
                  <a:pt x="15974" y="21316"/>
                </a:lnTo>
                <a:lnTo>
                  <a:pt x="15974" y="21411"/>
                </a:lnTo>
                <a:lnTo>
                  <a:pt x="15868" y="21600"/>
                </a:lnTo>
                <a:lnTo>
                  <a:pt x="15815" y="21505"/>
                </a:lnTo>
                <a:lnTo>
                  <a:pt x="15815" y="21411"/>
                </a:lnTo>
                <a:lnTo>
                  <a:pt x="15762" y="21411"/>
                </a:lnTo>
                <a:lnTo>
                  <a:pt x="15709" y="21221"/>
                </a:lnTo>
                <a:lnTo>
                  <a:pt x="15709" y="21126"/>
                </a:lnTo>
                <a:lnTo>
                  <a:pt x="15656" y="21126"/>
                </a:lnTo>
                <a:lnTo>
                  <a:pt x="15656" y="21032"/>
                </a:lnTo>
                <a:lnTo>
                  <a:pt x="15603" y="21032"/>
                </a:lnTo>
                <a:lnTo>
                  <a:pt x="15444" y="20937"/>
                </a:lnTo>
                <a:lnTo>
                  <a:pt x="15391" y="20842"/>
                </a:lnTo>
                <a:lnTo>
                  <a:pt x="15338" y="20842"/>
                </a:lnTo>
                <a:lnTo>
                  <a:pt x="15231" y="20653"/>
                </a:lnTo>
                <a:lnTo>
                  <a:pt x="15231" y="20463"/>
                </a:lnTo>
                <a:lnTo>
                  <a:pt x="15178" y="20368"/>
                </a:lnTo>
                <a:lnTo>
                  <a:pt x="15178" y="20274"/>
                </a:lnTo>
                <a:lnTo>
                  <a:pt x="15072" y="19705"/>
                </a:lnTo>
                <a:lnTo>
                  <a:pt x="15019" y="19516"/>
                </a:lnTo>
                <a:lnTo>
                  <a:pt x="14966" y="19232"/>
                </a:lnTo>
                <a:lnTo>
                  <a:pt x="14966" y="19137"/>
                </a:lnTo>
                <a:lnTo>
                  <a:pt x="14913" y="18947"/>
                </a:lnTo>
                <a:lnTo>
                  <a:pt x="14913" y="18474"/>
                </a:lnTo>
                <a:lnTo>
                  <a:pt x="14966" y="18189"/>
                </a:lnTo>
                <a:lnTo>
                  <a:pt x="14966" y="17621"/>
                </a:lnTo>
                <a:lnTo>
                  <a:pt x="14860" y="17432"/>
                </a:lnTo>
                <a:lnTo>
                  <a:pt x="14860" y="17337"/>
                </a:lnTo>
                <a:lnTo>
                  <a:pt x="14648" y="17147"/>
                </a:lnTo>
                <a:lnTo>
                  <a:pt x="14595" y="16958"/>
                </a:lnTo>
                <a:lnTo>
                  <a:pt x="14488" y="16863"/>
                </a:lnTo>
                <a:lnTo>
                  <a:pt x="14329" y="16579"/>
                </a:lnTo>
                <a:lnTo>
                  <a:pt x="14223" y="16579"/>
                </a:lnTo>
                <a:lnTo>
                  <a:pt x="14117" y="16674"/>
                </a:lnTo>
                <a:lnTo>
                  <a:pt x="14011" y="16674"/>
                </a:lnTo>
                <a:lnTo>
                  <a:pt x="13958" y="16768"/>
                </a:lnTo>
                <a:lnTo>
                  <a:pt x="13799" y="16768"/>
                </a:lnTo>
                <a:lnTo>
                  <a:pt x="13745" y="16674"/>
                </a:lnTo>
                <a:lnTo>
                  <a:pt x="13692" y="16674"/>
                </a:lnTo>
                <a:lnTo>
                  <a:pt x="13639" y="16579"/>
                </a:lnTo>
                <a:lnTo>
                  <a:pt x="13533" y="16484"/>
                </a:lnTo>
                <a:lnTo>
                  <a:pt x="13533" y="16389"/>
                </a:lnTo>
                <a:lnTo>
                  <a:pt x="12896" y="16389"/>
                </a:lnTo>
                <a:lnTo>
                  <a:pt x="12790" y="16484"/>
                </a:lnTo>
                <a:lnTo>
                  <a:pt x="12631" y="16484"/>
                </a:lnTo>
                <a:lnTo>
                  <a:pt x="12525" y="16579"/>
                </a:lnTo>
                <a:lnTo>
                  <a:pt x="12472" y="16674"/>
                </a:lnTo>
                <a:lnTo>
                  <a:pt x="12419" y="16674"/>
                </a:lnTo>
                <a:lnTo>
                  <a:pt x="12366" y="16768"/>
                </a:lnTo>
                <a:lnTo>
                  <a:pt x="12366" y="16863"/>
                </a:lnTo>
                <a:lnTo>
                  <a:pt x="12313" y="16863"/>
                </a:lnTo>
                <a:lnTo>
                  <a:pt x="12313" y="16958"/>
                </a:lnTo>
                <a:lnTo>
                  <a:pt x="12366" y="16958"/>
                </a:lnTo>
                <a:lnTo>
                  <a:pt x="12366" y="17147"/>
                </a:lnTo>
                <a:lnTo>
                  <a:pt x="12472" y="17337"/>
                </a:lnTo>
                <a:lnTo>
                  <a:pt x="12472" y="17432"/>
                </a:lnTo>
                <a:lnTo>
                  <a:pt x="12525" y="17526"/>
                </a:lnTo>
                <a:lnTo>
                  <a:pt x="12525" y="17621"/>
                </a:lnTo>
                <a:lnTo>
                  <a:pt x="12472" y="17621"/>
                </a:lnTo>
                <a:lnTo>
                  <a:pt x="12419" y="17716"/>
                </a:lnTo>
                <a:lnTo>
                  <a:pt x="12206" y="17716"/>
                </a:lnTo>
                <a:lnTo>
                  <a:pt x="12100" y="17621"/>
                </a:lnTo>
                <a:lnTo>
                  <a:pt x="11835" y="17621"/>
                </a:lnTo>
                <a:lnTo>
                  <a:pt x="11729" y="17526"/>
                </a:lnTo>
                <a:lnTo>
                  <a:pt x="11676" y="17526"/>
                </a:lnTo>
                <a:lnTo>
                  <a:pt x="11676" y="17432"/>
                </a:lnTo>
                <a:lnTo>
                  <a:pt x="11623" y="17432"/>
                </a:lnTo>
                <a:lnTo>
                  <a:pt x="11623" y="16484"/>
                </a:lnTo>
                <a:lnTo>
                  <a:pt x="11463" y="16484"/>
                </a:lnTo>
                <a:lnTo>
                  <a:pt x="11463" y="16579"/>
                </a:lnTo>
                <a:lnTo>
                  <a:pt x="11410" y="16579"/>
                </a:lnTo>
                <a:lnTo>
                  <a:pt x="11357" y="16674"/>
                </a:lnTo>
                <a:lnTo>
                  <a:pt x="11304" y="16674"/>
                </a:lnTo>
                <a:lnTo>
                  <a:pt x="11304" y="16768"/>
                </a:lnTo>
                <a:lnTo>
                  <a:pt x="11251" y="16768"/>
                </a:lnTo>
                <a:lnTo>
                  <a:pt x="11251" y="17337"/>
                </a:lnTo>
                <a:lnTo>
                  <a:pt x="11198" y="17432"/>
                </a:lnTo>
                <a:lnTo>
                  <a:pt x="11039" y="17432"/>
                </a:lnTo>
                <a:lnTo>
                  <a:pt x="11039" y="17337"/>
                </a:lnTo>
                <a:lnTo>
                  <a:pt x="10986" y="17337"/>
                </a:lnTo>
                <a:lnTo>
                  <a:pt x="10933" y="17242"/>
                </a:lnTo>
                <a:lnTo>
                  <a:pt x="10933" y="17147"/>
                </a:lnTo>
                <a:lnTo>
                  <a:pt x="10880" y="17053"/>
                </a:lnTo>
                <a:lnTo>
                  <a:pt x="10880" y="16958"/>
                </a:lnTo>
                <a:lnTo>
                  <a:pt x="10827" y="16863"/>
                </a:lnTo>
                <a:lnTo>
                  <a:pt x="10827" y="16768"/>
                </a:lnTo>
                <a:lnTo>
                  <a:pt x="10773" y="16768"/>
                </a:lnTo>
                <a:lnTo>
                  <a:pt x="10773" y="16674"/>
                </a:lnTo>
                <a:lnTo>
                  <a:pt x="10720" y="16674"/>
                </a:lnTo>
                <a:lnTo>
                  <a:pt x="10667" y="16768"/>
                </a:lnTo>
                <a:lnTo>
                  <a:pt x="10614" y="16768"/>
                </a:lnTo>
                <a:lnTo>
                  <a:pt x="10508" y="16958"/>
                </a:lnTo>
                <a:lnTo>
                  <a:pt x="10455" y="16958"/>
                </a:lnTo>
                <a:lnTo>
                  <a:pt x="10402" y="17053"/>
                </a:lnTo>
                <a:lnTo>
                  <a:pt x="10349" y="17242"/>
                </a:lnTo>
                <a:lnTo>
                  <a:pt x="10190" y="17526"/>
                </a:lnTo>
                <a:lnTo>
                  <a:pt x="10137" y="17716"/>
                </a:lnTo>
                <a:lnTo>
                  <a:pt x="10030" y="17905"/>
                </a:lnTo>
                <a:lnTo>
                  <a:pt x="9977" y="18095"/>
                </a:lnTo>
                <a:lnTo>
                  <a:pt x="9924" y="18189"/>
                </a:lnTo>
                <a:lnTo>
                  <a:pt x="9871" y="18379"/>
                </a:lnTo>
                <a:lnTo>
                  <a:pt x="9818" y="18474"/>
                </a:lnTo>
                <a:lnTo>
                  <a:pt x="9765" y="18474"/>
                </a:lnTo>
                <a:lnTo>
                  <a:pt x="9765" y="18568"/>
                </a:lnTo>
                <a:lnTo>
                  <a:pt x="9712" y="18568"/>
                </a:lnTo>
                <a:lnTo>
                  <a:pt x="9659" y="18663"/>
                </a:lnTo>
                <a:lnTo>
                  <a:pt x="9553" y="18758"/>
                </a:lnTo>
                <a:lnTo>
                  <a:pt x="9500" y="18758"/>
                </a:lnTo>
                <a:lnTo>
                  <a:pt x="9394" y="18853"/>
                </a:lnTo>
                <a:lnTo>
                  <a:pt x="9341" y="18853"/>
                </a:lnTo>
                <a:lnTo>
                  <a:pt x="9341" y="18947"/>
                </a:lnTo>
                <a:lnTo>
                  <a:pt x="9287" y="19042"/>
                </a:lnTo>
                <a:lnTo>
                  <a:pt x="9287" y="19137"/>
                </a:lnTo>
                <a:lnTo>
                  <a:pt x="9234" y="19232"/>
                </a:lnTo>
                <a:lnTo>
                  <a:pt x="9234" y="19326"/>
                </a:lnTo>
                <a:lnTo>
                  <a:pt x="9181" y="19516"/>
                </a:lnTo>
                <a:lnTo>
                  <a:pt x="9181" y="20084"/>
                </a:lnTo>
                <a:lnTo>
                  <a:pt x="8651" y="20084"/>
                </a:lnTo>
                <a:lnTo>
                  <a:pt x="8598" y="19989"/>
                </a:lnTo>
                <a:lnTo>
                  <a:pt x="8598" y="19421"/>
                </a:lnTo>
                <a:lnTo>
                  <a:pt x="8544" y="19326"/>
                </a:lnTo>
                <a:lnTo>
                  <a:pt x="8544" y="19137"/>
                </a:lnTo>
                <a:lnTo>
                  <a:pt x="8491" y="19042"/>
                </a:lnTo>
                <a:lnTo>
                  <a:pt x="8438" y="19042"/>
                </a:lnTo>
                <a:lnTo>
                  <a:pt x="8438" y="18947"/>
                </a:lnTo>
                <a:lnTo>
                  <a:pt x="8332" y="18947"/>
                </a:lnTo>
                <a:lnTo>
                  <a:pt x="8279" y="18853"/>
                </a:lnTo>
                <a:lnTo>
                  <a:pt x="8226" y="18853"/>
                </a:lnTo>
                <a:lnTo>
                  <a:pt x="8173" y="18758"/>
                </a:lnTo>
                <a:lnTo>
                  <a:pt x="8173" y="18568"/>
                </a:lnTo>
                <a:lnTo>
                  <a:pt x="8120" y="18474"/>
                </a:lnTo>
                <a:lnTo>
                  <a:pt x="8120" y="17811"/>
                </a:lnTo>
                <a:lnTo>
                  <a:pt x="8067" y="17716"/>
                </a:lnTo>
                <a:lnTo>
                  <a:pt x="8067" y="17621"/>
                </a:lnTo>
                <a:lnTo>
                  <a:pt x="7855" y="17242"/>
                </a:lnTo>
                <a:lnTo>
                  <a:pt x="7801" y="17053"/>
                </a:lnTo>
                <a:lnTo>
                  <a:pt x="7695" y="16863"/>
                </a:lnTo>
                <a:lnTo>
                  <a:pt x="7589" y="16768"/>
                </a:lnTo>
                <a:lnTo>
                  <a:pt x="7536" y="16768"/>
                </a:lnTo>
                <a:lnTo>
                  <a:pt x="7536" y="16674"/>
                </a:lnTo>
                <a:lnTo>
                  <a:pt x="7483" y="16674"/>
                </a:lnTo>
                <a:lnTo>
                  <a:pt x="7377" y="16863"/>
                </a:lnTo>
                <a:lnTo>
                  <a:pt x="7377" y="17621"/>
                </a:lnTo>
                <a:lnTo>
                  <a:pt x="7324" y="17621"/>
                </a:lnTo>
                <a:lnTo>
                  <a:pt x="7324" y="17716"/>
                </a:lnTo>
                <a:lnTo>
                  <a:pt x="6952" y="17716"/>
                </a:lnTo>
                <a:lnTo>
                  <a:pt x="6952" y="17621"/>
                </a:lnTo>
                <a:lnTo>
                  <a:pt x="6899" y="17621"/>
                </a:lnTo>
                <a:lnTo>
                  <a:pt x="6899" y="17526"/>
                </a:lnTo>
                <a:lnTo>
                  <a:pt x="6846" y="17526"/>
                </a:lnTo>
                <a:lnTo>
                  <a:pt x="6846" y="17242"/>
                </a:lnTo>
                <a:lnTo>
                  <a:pt x="6793" y="17147"/>
                </a:lnTo>
                <a:lnTo>
                  <a:pt x="6793" y="16674"/>
                </a:lnTo>
                <a:lnTo>
                  <a:pt x="6740" y="16674"/>
                </a:lnTo>
                <a:lnTo>
                  <a:pt x="6740" y="16484"/>
                </a:lnTo>
                <a:lnTo>
                  <a:pt x="6528" y="16484"/>
                </a:lnTo>
                <a:lnTo>
                  <a:pt x="6528" y="16389"/>
                </a:lnTo>
                <a:lnTo>
                  <a:pt x="6475" y="16389"/>
                </a:lnTo>
                <a:lnTo>
                  <a:pt x="6475" y="15726"/>
                </a:lnTo>
                <a:lnTo>
                  <a:pt x="6315" y="15726"/>
                </a:lnTo>
                <a:lnTo>
                  <a:pt x="6262" y="15632"/>
                </a:lnTo>
                <a:lnTo>
                  <a:pt x="6156" y="15632"/>
                </a:lnTo>
                <a:lnTo>
                  <a:pt x="6156" y="15537"/>
                </a:lnTo>
                <a:lnTo>
                  <a:pt x="6103" y="15537"/>
                </a:lnTo>
                <a:lnTo>
                  <a:pt x="6103" y="15158"/>
                </a:lnTo>
                <a:lnTo>
                  <a:pt x="6050" y="15063"/>
                </a:lnTo>
                <a:lnTo>
                  <a:pt x="6050" y="14874"/>
                </a:lnTo>
                <a:lnTo>
                  <a:pt x="5997" y="14874"/>
                </a:lnTo>
                <a:lnTo>
                  <a:pt x="5997" y="14968"/>
                </a:lnTo>
                <a:lnTo>
                  <a:pt x="5944" y="14968"/>
                </a:lnTo>
                <a:lnTo>
                  <a:pt x="5785" y="15253"/>
                </a:lnTo>
                <a:lnTo>
                  <a:pt x="5466" y="15253"/>
                </a:lnTo>
                <a:lnTo>
                  <a:pt x="5466" y="15347"/>
                </a:lnTo>
                <a:lnTo>
                  <a:pt x="5413" y="15347"/>
                </a:lnTo>
                <a:lnTo>
                  <a:pt x="5413" y="15632"/>
                </a:lnTo>
                <a:lnTo>
                  <a:pt x="5360" y="15632"/>
                </a:lnTo>
                <a:lnTo>
                  <a:pt x="5360" y="15821"/>
                </a:lnTo>
                <a:lnTo>
                  <a:pt x="5095" y="15821"/>
                </a:lnTo>
                <a:lnTo>
                  <a:pt x="4936" y="15726"/>
                </a:lnTo>
                <a:lnTo>
                  <a:pt x="4776" y="15726"/>
                </a:lnTo>
                <a:lnTo>
                  <a:pt x="4723" y="15821"/>
                </a:lnTo>
                <a:lnTo>
                  <a:pt x="4670" y="15821"/>
                </a:lnTo>
                <a:lnTo>
                  <a:pt x="4564" y="15916"/>
                </a:lnTo>
                <a:lnTo>
                  <a:pt x="4511" y="15916"/>
                </a:lnTo>
                <a:lnTo>
                  <a:pt x="4458" y="16011"/>
                </a:lnTo>
                <a:lnTo>
                  <a:pt x="4033" y="16011"/>
                </a:lnTo>
                <a:lnTo>
                  <a:pt x="3980" y="15916"/>
                </a:lnTo>
                <a:lnTo>
                  <a:pt x="3874" y="15916"/>
                </a:lnTo>
                <a:lnTo>
                  <a:pt x="3821" y="15821"/>
                </a:lnTo>
                <a:lnTo>
                  <a:pt x="3715" y="15821"/>
                </a:lnTo>
                <a:lnTo>
                  <a:pt x="3715" y="15726"/>
                </a:lnTo>
                <a:lnTo>
                  <a:pt x="3343" y="15063"/>
                </a:lnTo>
                <a:lnTo>
                  <a:pt x="3290" y="15063"/>
                </a:lnTo>
                <a:lnTo>
                  <a:pt x="3184" y="14968"/>
                </a:lnTo>
                <a:lnTo>
                  <a:pt x="3078" y="14968"/>
                </a:lnTo>
                <a:lnTo>
                  <a:pt x="3025" y="14874"/>
                </a:lnTo>
                <a:lnTo>
                  <a:pt x="3025" y="14779"/>
                </a:lnTo>
                <a:lnTo>
                  <a:pt x="2972" y="14779"/>
                </a:lnTo>
                <a:lnTo>
                  <a:pt x="2972" y="14495"/>
                </a:lnTo>
                <a:lnTo>
                  <a:pt x="2919" y="14495"/>
                </a:lnTo>
                <a:lnTo>
                  <a:pt x="2919" y="14400"/>
                </a:lnTo>
                <a:lnTo>
                  <a:pt x="2813" y="14400"/>
                </a:lnTo>
                <a:lnTo>
                  <a:pt x="2760" y="14305"/>
                </a:lnTo>
                <a:lnTo>
                  <a:pt x="2282" y="14305"/>
                </a:lnTo>
                <a:lnTo>
                  <a:pt x="2176" y="14400"/>
                </a:lnTo>
                <a:lnTo>
                  <a:pt x="2070" y="14400"/>
                </a:lnTo>
                <a:lnTo>
                  <a:pt x="2123" y="14305"/>
                </a:lnTo>
                <a:lnTo>
                  <a:pt x="2123" y="13737"/>
                </a:lnTo>
                <a:lnTo>
                  <a:pt x="2070" y="13737"/>
                </a:lnTo>
                <a:lnTo>
                  <a:pt x="2017" y="13642"/>
                </a:lnTo>
                <a:lnTo>
                  <a:pt x="1911" y="13642"/>
                </a:lnTo>
                <a:lnTo>
                  <a:pt x="1751" y="13547"/>
                </a:lnTo>
                <a:lnTo>
                  <a:pt x="1645" y="13547"/>
                </a:lnTo>
                <a:lnTo>
                  <a:pt x="1645" y="13453"/>
                </a:lnTo>
                <a:lnTo>
                  <a:pt x="1592" y="13453"/>
                </a:lnTo>
                <a:lnTo>
                  <a:pt x="1539" y="13358"/>
                </a:lnTo>
                <a:lnTo>
                  <a:pt x="1433" y="13263"/>
                </a:lnTo>
                <a:lnTo>
                  <a:pt x="1380" y="13074"/>
                </a:lnTo>
                <a:lnTo>
                  <a:pt x="1327" y="13074"/>
                </a:lnTo>
                <a:lnTo>
                  <a:pt x="1274" y="12979"/>
                </a:lnTo>
                <a:lnTo>
                  <a:pt x="1221" y="12979"/>
                </a:lnTo>
                <a:lnTo>
                  <a:pt x="1061" y="12884"/>
                </a:lnTo>
                <a:lnTo>
                  <a:pt x="1008" y="12884"/>
                </a:lnTo>
                <a:lnTo>
                  <a:pt x="902" y="12695"/>
                </a:lnTo>
                <a:lnTo>
                  <a:pt x="902" y="12505"/>
                </a:lnTo>
                <a:lnTo>
                  <a:pt x="955" y="12411"/>
                </a:lnTo>
                <a:lnTo>
                  <a:pt x="955" y="12126"/>
                </a:lnTo>
                <a:lnTo>
                  <a:pt x="1008" y="11937"/>
                </a:lnTo>
                <a:lnTo>
                  <a:pt x="1008" y="11747"/>
                </a:lnTo>
                <a:lnTo>
                  <a:pt x="955" y="11747"/>
                </a:lnTo>
                <a:lnTo>
                  <a:pt x="902" y="11653"/>
                </a:lnTo>
                <a:lnTo>
                  <a:pt x="531" y="11653"/>
                </a:lnTo>
                <a:lnTo>
                  <a:pt x="531" y="11558"/>
                </a:lnTo>
                <a:lnTo>
                  <a:pt x="478" y="11463"/>
                </a:lnTo>
                <a:lnTo>
                  <a:pt x="478" y="11368"/>
                </a:lnTo>
                <a:lnTo>
                  <a:pt x="531" y="11274"/>
                </a:lnTo>
                <a:lnTo>
                  <a:pt x="531" y="10989"/>
                </a:lnTo>
                <a:lnTo>
                  <a:pt x="584" y="10989"/>
                </a:lnTo>
                <a:lnTo>
                  <a:pt x="584" y="10895"/>
                </a:lnTo>
                <a:lnTo>
                  <a:pt x="637" y="10705"/>
                </a:lnTo>
                <a:lnTo>
                  <a:pt x="637" y="10611"/>
                </a:lnTo>
                <a:lnTo>
                  <a:pt x="690" y="10516"/>
                </a:lnTo>
                <a:lnTo>
                  <a:pt x="690" y="10326"/>
                </a:lnTo>
                <a:lnTo>
                  <a:pt x="637" y="10232"/>
                </a:lnTo>
                <a:lnTo>
                  <a:pt x="637" y="10137"/>
                </a:lnTo>
                <a:lnTo>
                  <a:pt x="584" y="10137"/>
                </a:lnTo>
                <a:lnTo>
                  <a:pt x="531" y="9947"/>
                </a:lnTo>
                <a:lnTo>
                  <a:pt x="425" y="9853"/>
                </a:lnTo>
                <a:lnTo>
                  <a:pt x="425" y="9758"/>
                </a:lnTo>
                <a:lnTo>
                  <a:pt x="371" y="9663"/>
                </a:lnTo>
                <a:lnTo>
                  <a:pt x="265" y="9568"/>
                </a:lnTo>
                <a:lnTo>
                  <a:pt x="159" y="9379"/>
                </a:lnTo>
                <a:lnTo>
                  <a:pt x="159" y="9284"/>
                </a:lnTo>
                <a:lnTo>
                  <a:pt x="106" y="9284"/>
                </a:lnTo>
                <a:lnTo>
                  <a:pt x="106" y="9189"/>
                </a:lnTo>
                <a:lnTo>
                  <a:pt x="53" y="9095"/>
                </a:lnTo>
                <a:lnTo>
                  <a:pt x="53" y="8811"/>
                </a:lnTo>
                <a:lnTo>
                  <a:pt x="0" y="8621"/>
                </a:lnTo>
                <a:lnTo>
                  <a:pt x="0" y="7389"/>
                </a:lnTo>
                <a:lnTo>
                  <a:pt x="53" y="7295"/>
                </a:lnTo>
                <a:lnTo>
                  <a:pt x="53" y="7200"/>
                </a:lnTo>
                <a:lnTo>
                  <a:pt x="106" y="7105"/>
                </a:lnTo>
                <a:lnTo>
                  <a:pt x="159" y="7105"/>
                </a:lnTo>
                <a:lnTo>
                  <a:pt x="159" y="7011"/>
                </a:lnTo>
                <a:lnTo>
                  <a:pt x="212" y="7011"/>
                </a:lnTo>
                <a:lnTo>
                  <a:pt x="265" y="6916"/>
                </a:lnTo>
                <a:lnTo>
                  <a:pt x="265" y="6726"/>
                </a:lnTo>
                <a:lnTo>
                  <a:pt x="212" y="6726"/>
                </a:lnTo>
                <a:lnTo>
                  <a:pt x="159" y="6632"/>
                </a:lnTo>
                <a:lnTo>
                  <a:pt x="106" y="6632"/>
                </a:lnTo>
                <a:lnTo>
                  <a:pt x="106" y="6063"/>
                </a:lnTo>
                <a:lnTo>
                  <a:pt x="159" y="5968"/>
                </a:lnTo>
                <a:lnTo>
                  <a:pt x="159" y="5874"/>
                </a:lnTo>
                <a:lnTo>
                  <a:pt x="212" y="5779"/>
                </a:lnTo>
                <a:lnTo>
                  <a:pt x="212" y="5116"/>
                </a:lnTo>
                <a:lnTo>
                  <a:pt x="265" y="5116"/>
                </a:lnTo>
                <a:lnTo>
                  <a:pt x="265" y="5021"/>
                </a:lnTo>
                <a:lnTo>
                  <a:pt x="371" y="4926"/>
                </a:lnTo>
                <a:lnTo>
                  <a:pt x="425" y="4926"/>
                </a:lnTo>
                <a:lnTo>
                  <a:pt x="425" y="4832"/>
                </a:lnTo>
                <a:lnTo>
                  <a:pt x="478" y="4737"/>
                </a:lnTo>
                <a:lnTo>
                  <a:pt x="478" y="4453"/>
                </a:lnTo>
                <a:lnTo>
                  <a:pt x="425" y="4263"/>
                </a:lnTo>
                <a:lnTo>
                  <a:pt x="425" y="3600"/>
                </a:lnTo>
                <a:lnTo>
                  <a:pt x="478" y="3600"/>
                </a:lnTo>
                <a:lnTo>
                  <a:pt x="584" y="3411"/>
                </a:lnTo>
                <a:lnTo>
                  <a:pt x="637" y="3411"/>
                </a:lnTo>
                <a:lnTo>
                  <a:pt x="637" y="3316"/>
                </a:lnTo>
                <a:lnTo>
                  <a:pt x="690" y="3316"/>
                </a:lnTo>
                <a:lnTo>
                  <a:pt x="690" y="2842"/>
                </a:lnTo>
                <a:lnTo>
                  <a:pt x="743" y="2653"/>
                </a:lnTo>
                <a:lnTo>
                  <a:pt x="743" y="2179"/>
                </a:lnTo>
                <a:lnTo>
                  <a:pt x="796" y="2084"/>
                </a:lnTo>
                <a:lnTo>
                  <a:pt x="796" y="1989"/>
                </a:lnTo>
                <a:lnTo>
                  <a:pt x="849" y="1989"/>
                </a:lnTo>
                <a:lnTo>
                  <a:pt x="849" y="1895"/>
                </a:lnTo>
                <a:lnTo>
                  <a:pt x="1008" y="1895"/>
                </a:lnTo>
                <a:lnTo>
                  <a:pt x="1008" y="1705"/>
                </a:lnTo>
                <a:lnTo>
                  <a:pt x="902" y="1516"/>
                </a:lnTo>
                <a:lnTo>
                  <a:pt x="849" y="1516"/>
                </a:lnTo>
                <a:lnTo>
                  <a:pt x="796" y="1421"/>
                </a:lnTo>
                <a:lnTo>
                  <a:pt x="796" y="1326"/>
                </a:lnTo>
                <a:lnTo>
                  <a:pt x="743" y="1326"/>
                </a:lnTo>
                <a:lnTo>
                  <a:pt x="743" y="663"/>
                </a:lnTo>
                <a:lnTo>
                  <a:pt x="796" y="568"/>
                </a:lnTo>
                <a:lnTo>
                  <a:pt x="955" y="568"/>
                </a:lnTo>
                <a:lnTo>
                  <a:pt x="1008" y="474"/>
                </a:lnTo>
                <a:lnTo>
                  <a:pt x="1061" y="568"/>
                </a:lnTo>
                <a:lnTo>
                  <a:pt x="1168" y="568"/>
                </a:lnTo>
                <a:lnTo>
                  <a:pt x="1168" y="663"/>
                </a:lnTo>
                <a:lnTo>
                  <a:pt x="1274" y="853"/>
                </a:lnTo>
                <a:lnTo>
                  <a:pt x="1327" y="1042"/>
                </a:lnTo>
                <a:lnTo>
                  <a:pt x="1327" y="1137"/>
                </a:lnTo>
                <a:lnTo>
                  <a:pt x="1433" y="1326"/>
                </a:lnTo>
                <a:lnTo>
                  <a:pt x="1433" y="1421"/>
                </a:lnTo>
                <a:lnTo>
                  <a:pt x="1539" y="1421"/>
                </a:lnTo>
                <a:lnTo>
                  <a:pt x="1539" y="1232"/>
                </a:lnTo>
                <a:lnTo>
                  <a:pt x="1592" y="1137"/>
                </a:lnTo>
                <a:lnTo>
                  <a:pt x="1592" y="284"/>
                </a:lnTo>
                <a:lnTo>
                  <a:pt x="1539" y="95"/>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20" name="Freeform 528"/>
          <p:cNvSpPr/>
          <p:nvPr/>
        </p:nvSpPr>
        <p:spPr>
          <a:xfrm>
            <a:off x="3075568" y="3411977"/>
            <a:ext cx="52100" cy="43131"/>
          </a:xfrm>
          <a:custGeom>
            <a:avLst/>
            <a:gdLst/>
            <a:ahLst/>
            <a:cxnLst>
              <a:cxn ang="0">
                <a:pos x="wd2" y="hd2"/>
              </a:cxn>
              <a:cxn ang="5400000">
                <a:pos x="wd2" y="hd2"/>
              </a:cxn>
              <a:cxn ang="10800000">
                <a:pos x="wd2" y="hd2"/>
              </a:cxn>
              <a:cxn ang="16200000">
                <a:pos x="wd2" y="hd2"/>
              </a:cxn>
            </a:cxnLst>
            <a:rect l="0" t="0" r="r" b="b"/>
            <a:pathLst>
              <a:path w="21600" h="21600" extrusionOk="0">
                <a:moveTo>
                  <a:pt x="5760" y="7200"/>
                </a:moveTo>
                <a:lnTo>
                  <a:pt x="7200" y="5760"/>
                </a:lnTo>
                <a:lnTo>
                  <a:pt x="7200" y="2880"/>
                </a:lnTo>
                <a:lnTo>
                  <a:pt x="8640" y="2880"/>
                </a:lnTo>
                <a:lnTo>
                  <a:pt x="8640" y="1440"/>
                </a:lnTo>
                <a:lnTo>
                  <a:pt x="10080" y="0"/>
                </a:lnTo>
                <a:lnTo>
                  <a:pt x="20160" y="0"/>
                </a:lnTo>
                <a:lnTo>
                  <a:pt x="20160" y="2880"/>
                </a:lnTo>
                <a:lnTo>
                  <a:pt x="21600" y="4320"/>
                </a:lnTo>
                <a:lnTo>
                  <a:pt x="21600" y="5760"/>
                </a:lnTo>
                <a:lnTo>
                  <a:pt x="20160" y="7200"/>
                </a:lnTo>
                <a:lnTo>
                  <a:pt x="20160" y="10080"/>
                </a:lnTo>
                <a:lnTo>
                  <a:pt x="18720" y="11520"/>
                </a:lnTo>
                <a:lnTo>
                  <a:pt x="18720" y="12960"/>
                </a:lnTo>
                <a:lnTo>
                  <a:pt x="17280" y="15840"/>
                </a:lnTo>
                <a:lnTo>
                  <a:pt x="14400" y="17280"/>
                </a:lnTo>
                <a:lnTo>
                  <a:pt x="12960" y="18720"/>
                </a:lnTo>
                <a:lnTo>
                  <a:pt x="12960" y="20160"/>
                </a:lnTo>
                <a:lnTo>
                  <a:pt x="11520" y="20160"/>
                </a:lnTo>
                <a:lnTo>
                  <a:pt x="10080" y="21600"/>
                </a:lnTo>
                <a:lnTo>
                  <a:pt x="5760" y="21600"/>
                </a:lnTo>
                <a:lnTo>
                  <a:pt x="0" y="15840"/>
                </a:lnTo>
                <a:lnTo>
                  <a:pt x="0" y="11520"/>
                </a:lnTo>
                <a:lnTo>
                  <a:pt x="1440" y="11520"/>
                </a:lnTo>
                <a:lnTo>
                  <a:pt x="5760" y="72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21" name="Freeform 529"/>
          <p:cNvSpPr/>
          <p:nvPr/>
        </p:nvSpPr>
        <p:spPr>
          <a:xfrm>
            <a:off x="3075568" y="3411977"/>
            <a:ext cx="52100" cy="43131"/>
          </a:xfrm>
          <a:custGeom>
            <a:avLst/>
            <a:gdLst/>
            <a:ahLst/>
            <a:cxnLst>
              <a:cxn ang="0">
                <a:pos x="wd2" y="hd2"/>
              </a:cxn>
              <a:cxn ang="5400000">
                <a:pos x="wd2" y="hd2"/>
              </a:cxn>
              <a:cxn ang="10800000">
                <a:pos x="wd2" y="hd2"/>
              </a:cxn>
              <a:cxn ang="16200000">
                <a:pos x="wd2" y="hd2"/>
              </a:cxn>
            </a:cxnLst>
            <a:rect l="0" t="0" r="r" b="b"/>
            <a:pathLst>
              <a:path w="21600" h="21600" extrusionOk="0">
                <a:moveTo>
                  <a:pt x="5760" y="7200"/>
                </a:moveTo>
                <a:lnTo>
                  <a:pt x="7200" y="5760"/>
                </a:lnTo>
                <a:lnTo>
                  <a:pt x="7200" y="2880"/>
                </a:lnTo>
                <a:lnTo>
                  <a:pt x="8640" y="2880"/>
                </a:lnTo>
                <a:lnTo>
                  <a:pt x="8640" y="1440"/>
                </a:lnTo>
                <a:lnTo>
                  <a:pt x="10080" y="0"/>
                </a:lnTo>
                <a:lnTo>
                  <a:pt x="20160" y="0"/>
                </a:lnTo>
                <a:lnTo>
                  <a:pt x="20160" y="2880"/>
                </a:lnTo>
                <a:lnTo>
                  <a:pt x="21600" y="4320"/>
                </a:lnTo>
                <a:lnTo>
                  <a:pt x="21600" y="5760"/>
                </a:lnTo>
                <a:lnTo>
                  <a:pt x="20160" y="7200"/>
                </a:lnTo>
                <a:lnTo>
                  <a:pt x="20160" y="10080"/>
                </a:lnTo>
                <a:lnTo>
                  <a:pt x="18720" y="11520"/>
                </a:lnTo>
                <a:lnTo>
                  <a:pt x="18720" y="12960"/>
                </a:lnTo>
                <a:lnTo>
                  <a:pt x="17280" y="15840"/>
                </a:lnTo>
                <a:lnTo>
                  <a:pt x="14400" y="17280"/>
                </a:lnTo>
                <a:lnTo>
                  <a:pt x="12960" y="18720"/>
                </a:lnTo>
                <a:lnTo>
                  <a:pt x="12960" y="20160"/>
                </a:lnTo>
                <a:lnTo>
                  <a:pt x="11520" y="20160"/>
                </a:lnTo>
                <a:lnTo>
                  <a:pt x="10080" y="21600"/>
                </a:lnTo>
                <a:lnTo>
                  <a:pt x="5760" y="21600"/>
                </a:lnTo>
                <a:lnTo>
                  <a:pt x="0" y="15840"/>
                </a:lnTo>
                <a:lnTo>
                  <a:pt x="0" y="11520"/>
                </a:lnTo>
                <a:lnTo>
                  <a:pt x="1440" y="11520"/>
                </a:lnTo>
                <a:lnTo>
                  <a:pt x="5760" y="720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22" name="Freeform 587"/>
          <p:cNvSpPr/>
          <p:nvPr/>
        </p:nvSpPr>
        <p:spPr>
          <a:xfrm>
            <a:off x="4339823" y="3518367"/>
            <a:ext cx="76412" cy="112142"/>
          </a:xfrm>
          <a:custGeom>
            <a:avLst/>
            <a:gdLst/>
            <a:ahLst/>
            <a:cxnLst>
              <a:cxn ang="0">
                <a:pos x="wd2" y="hd2"/>
              </a:cxn>
              <a:cxn ang="5400000">
                <a:pos x="wd2" y="hd2"/>
              </a:cxn>
              <a:cxn ang="10800000">
                <a:pos x="wd2" y="hd2"/>
              </a:cxn>
              <a:cxn ang="16200000">
                <a:pos x="wd2" y="hd2"/>
              </a:cxn>
            </a:cxnLst>
            <a:rect l="0" t="0" r="r" b="b"/>
            <a:pathLst>
              <a:path w="21600" h="21600" extrusionOk="0">
                <a:moveTo>
                  <a:pt x="2945" y="554"/>
                </a:moveTo>
                <a:lnTo>
                  <a:pt x="3927" y="0"/>
                </a:lnTo>
                <a:lnTo>
                  <a:pt x="4909" y="0"/>
                </a:lnTo>
                <a:lnTo>
                  <a:pt x="5891" y="554"/>
                </a:lnTo>
                <a:lnTo>
                  <a:pt x="7855" y="554"/>
                </a:lnTo>
                <a:lnTo>
                  <a:pt x="8836" y="1108"/>
                </a:lnTo>
                <a:lnTo>
                  <a:pt x="9818" y="1108"/>
                </a:lnTo>
                <a:lnTo>
                  <a:pt x="9818" y="3877"/>
                </a:lnTo>
                <a:lnTo>
                  <a:pt x="8836" y="4985"/>
                </a:lnTo>
                <a:lnTo>
                  <a:pt x="8836" y="7200"/>
                </a:lnTo>
                <a:lnTo>
                  <a:pt x="9818" y="7754"/>
                </a:lnTo>
                <a:lnTo>
                  <a:pt x="9818" y="8862"/>
                </a:lnTo>
                <a:lnTo>
                  <a:pt x="10800" y="10523"/>
                </a:lnTo>
                <a:lnTo>
                  <a:pt x="11782" y="11631"/>
                </a:lnTo>
                <a:lnTo>
                  <a:pt x="11782" y="13292"/>
                </a:lnTo>
                <a:lnTo>
                  <a:pt x="12764" y="13846"/>
                </a:lnTo>
                <a:lnTo>
                  <a:pt x="12764" y="14954"/>
                </a:lnTo>
                <a:lnTo>
                  <a:pt x="13745" y="14954"/>
                </a:lnTo>
                <a:lnTo>
                  <a:pt x="13745" y="15508"/>
                </a:lnTo>
                <a:lnTo>
                  <a:pt x="20618" y="19385"/>
                </a:lnTo>
                <a:lnTo>
                  <a:pt x="20618" y="19938"/>
                </a:lnTo>
                <a:lnTo>
                  <a:pt x="21600" y="19938"/>
                </a:lnTo>
                <a:lnTo>
                  <a:pt x="21600" y="21046"/>
                </a:lnTo>
                <a:lnTo>
                  <a:pt x="19636" y="21046"/>
                </a:lnTo>
                <a:lnTo>
                  <a:pt x="18655" y="21600"/>
                </a:lnTo>
                <a:lnTo>
                  <a:pt x="15709" y="21600"/>
                </a:lnTo>
                <a:lnTo>
                  <a:pt x="13745" y="21046"/>
                </a:lnTo>
                <a:lnTo>
                  <a:pt x="11782" y="21046"/>
                </a:lnTo>
                <a:lnTo>
                  <a:pt x="10800" y="20492"/>
                </a:lnTo>
                <a:lnTo>
                  <a:pt x="8836" y="20492"/>
                </a:lnTo>
                <a:lnTo>
                  <a:pt x="8836" y="19938"/>
                </a:lnTo>
                <a:lnTo>
                  <a:pt x="7855" y="19938"/>
                </a:lnTo>
                <a:lnTo>
                  <a:pt x="7855" y="17723"/>
                </a:lnTo>
                <a:lnTo>
                  <a:pt x="8836" y="16615"/>
                </a:lnTo>
                <a:lnTo>
                  <a:pt x="8836" y="13292"/>
                </a:lnTo>
                <a:lnTo>
                  <a:pt x="2945" y="13292"/>
                </a:lnTo>
                <a:lnTo>
                  <a:pt x="2945" y="12738"/>
                </a:lnTo>
                <a:lnTo>
                  <a:pt x="1964" y="12738"/>
                </a:lnTo>
                <a:lnTo>
                  <a:pt x="1964" y="12185"/>
                </a:lnTo>
                <a:lnTo>
                  <a:pt x="982" y="12185"/>
                </a:lnTo>
                <a:lnTo>
                  <a:pt x="982" y="11631"/>
                </a:lnTo>
                <a:lnTo>
                  <a:pt x="0" y="11077"/>
                </a:lnTo>
                <a:lnTo>
                  <a:pt x="0" y="3877"/>
                </a:lnTo>
                <a:lnTo>
                  <a:pt x="982" y="2769"/>
                </a:lnTo>
                <a:lnTo>
                  <a:pt x="982" y="2215"/>
                </a:lnTo>
                <a:lnTo>
                  <a:pt x="1964" y="1108"/>
                </a:lnTo>
                <a:lnTo>
                  <a:pt x="1964" y="554"/>
                </a:lnTo>
                <a:lnTo>
                  <a:pt x="2945" y="554"/>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23" name="Freeform 588"/>
          <p:cNvSpPr/>
          <p:nvPr/>
        </p:nvSpPr>
        <p:spPr>
          <a:xfrm>
            <a:off x="4339823" y="3518367"/>
            <a:ext cx="76412" cy="112142"/>
          </a:xfrm>
          <a:custGeom>
            <a:avLst/>
            <a:gdLst/>
            <a:ahLst/>
            <a:cxnLst>
              <a:cxn ang="0">
                <a:pos x="wd2" y="hd2"/>
              </a:cxn>
              <a:cxn ang="5400000">
                <a:pos x="wd2" y="hd2"/>
              </a:cxn>
              <a:cxn ang="10800000">
                <a:pos x="wd2" y="hd2"/>
              </a:cxn>
              <a:cxn ang="16200000">
                <a:pos x="wd2" y="hd2"/>
              </a:cxn>
            </a:cxnLst>
            <a:rect l="0" t="0" r="r" b="b"/>
            <a:pathLst>
              <a:path w="21600" h="21600" extrusionOk="0">
                <a:moveTo>
                  <a:pt x="2945" y="554"/>
                </a:moveTo>
                <a:lnTo>
                  <a:pt x="3927" y="0"/>
                </a:lnTo>
                <a:lnTo>
                  <a:pt x="4909" y="0"/>
                </a:lnTo>
                <a:lnTo>
                  <a:pt x="5891" y="554"/>
                </a:lnTo>
                <a:lnTo>
                  <a:pt x="7855" y="554"/>
                </a:lnTo>
                <a:lnTo>
                  <a:pt x="8836" y="1108"/>
                </a:lnTo>
                <a:lnTo>
                  <a:pt x="9818" y="1108"/>
                </a:lnTo>
                <a:lnTo>
                  <a:pt x="9818" y="3877"/>
                </a:lnTo>
                <a:lnTo>
                  <a:pt x="8836" y="4985"/>
                </a:lnTo>
                <a:lnTo>
                  <a:pt x="8836" y="7200"/>
                </a:lnTo>
                <a:lnTo>
                  <a:pt x="9818" y="7754"/>
                </a:lnTo>
                <a:lnTo>
                  <a:pt x="9818" y="8862"/>
                </a:lnTo>
                <a:lnTo>
                  <a:pt x="10800" y="10523"/>
                </a:lnTo>
                <a:lnTo>
                  <a:pt x="11782" y="11631"/>
                </a:lnTo>
                <a:lnTo>
                  <a:pt x="11782" y="13292"/>
                </a:lnTo>
                <a:lnTo>
                  <a:pt x="12764" y="13846"/>
                </a:lnTo>
                <a:lnTo>
                  <a:pt x="12764" y="14954"/>
                </a:lnTo>
                <a:lnTo>
                  <a:pt x="13745" y="14954"/>
                </a:lnTo>
                <a:lnTo>
                  <a:pt x="13745" y="15508"/>
                </a:lnTo>
                <a:lnTo>
                  <a:pt x="20618" y="19385"/>
                </a:lnTo>
                <a:lnTo>
                  <a:pt x="20618" y="19938"/>
                </a:lnTo>
                <a:lnTo>
                  <a:pt x="21600" y="19938"/>
                </a:lnTo>
                <a:lnTo>
                  <a:pt x="21600" y="21046"/>
                </a:lnTo>
                <a:lnTo>
                  <a:pt x="19636" y="21046"/>
                </a:lnTo>
                <a:lnTo>
                  <a:pt x="18655" y="21600"/>
                </a:lnTo>
                <a:lnTo>
                  <a:pt x="15709" y="21600"/>
                </a:lnTo>
                <a:lnTo>
                  <a:pt x="13745" y="21046"/>
                </a:lnTo>
                <a:lnTo>
                  <a:pt x="11782" y="21046"/>
                </a:lnTo>
                <a:lnTo>
                  <a:pt x="10800" y="20492"/>
                </a:lnTo>
                <a:lnTo>
                  <a:pt x="8836" y="20492"/>
                </a:lnTo>
                <a:lnTo>
                  <a:pt x="8836" y="19938"/>
                </a:lnTo>
                <a:lnTo>
                  <a:pt x="7855" y="19938"/>
                </a:lnTo>
                <a:lnTo>
                  <a:pt x="7855" y="17723"/>
                </a:lnTo>
                <a:lnTo>
                  <a:pt x="8836" y="16615"/>
                </a:lnTo>
                <a:lnTo>
                  <a:pt x="8836" y="13292"/>
                </a:lnTo>
                <a:lnTo>
                  <a:pt x="2945" y="13292"/>
                </a:lnTo>
                <a:lnTo>
                  <a:pt x="2945" y="12738"/>
                </a:lnTo>
                <a:lnTo>
                  <a:pt x="1964" y="12738"/>
                </a:lnTo>
                <a:lnTo>
                  <a:pt x="1964" y="12185"/>
                </a:lnTo>
                <a:lnTo>
                  <a:pt x="982" y="12185"/>
                </a:lnTo>
                <a:lnTo>
                  <a:pt x="982" y="11631"/>
                </a:lnTo>
                <a:lnTo>
                  <a:pt x="0" y="11077"/>
                </a:lnTo>
                <a:lnTo>
                  <a:pt x="0" y="3877"/>
                </a:lnTo>
                <a:lnTo>
                  <a:pt x="982" y="2769"/>
                </a:lnTo>
                <a:lnTo>
                  <a:pt x="982" y="2215"/>
                </a:lnTo>
                <a:lnTo>
                  <a:pt x="1964" y="1108"/>
                </a:lnTo>
                <a:lnTo>
                  <a:pt x="1964" y="554"/>
                </a:lnTo>
                <a:lnTo>
                  <a:pt x="2945" y="554"/>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24" name="Freeform 589"/>
          <p:cNvSpPr/>
          <p:nvPr/>
        </p:nvSpPr>
        <p:spPr>
          <a:xfrm>
            <a:off x="4471806" y="3667888"/>
            <a:ext cx="253547" cy="161024"/>
          </a:xfrm>
          <a:custGeom>
            <a:avLst/>
            <a:gdLst/>
            <a:ahLst/>
            <a:cxnLst>
              <a:cxn ang="0">
                <a:pos x="wd2" y="hd2"/>
              </a:cxn>
              <a:cxn ang="5400000">
                <a:pos x="wd2" y="hd2"/>
              </a:cxn>
              <a:cxn ang="10800000">
                <a:pos x="wd2" y="hd2"/>
              </a:cxn>
              <a:cxn ang="16200000">
                <a:pos x="wd2" y="hd2"/>
              </a:cxn>
            </a:cxnLst>
            <a:rect l="0" t="0" r="r" b="b"/>
            <a:pathLst>
              <a:path w="21600" h="21600" extrusionOk="0">
                <a:moveTo>
                  <a:pt x="6805" y="771"/>
                </a:moveTo>
                <a:lnTo>
                  <a:pt x="5030" y="771"/>
                </a:lnTo>
                <a:lnTo>
                  <a:pt x="4734" y="1157"/>
                </a:lnTo>
                <a:lnTo>
                  <a:pt x="4438" y="1157"/>
                </a:lnTo>
                <a:lnTo>
                  <a:pt x="4438" y="1543"/>
                </a:lnTo>
                <a:lnTo>
                  <a:pt x="4734" y="1929"/>
                </a:lnTo>
                <a:lnTo>
                  <a:pt x="5326" y="1929"/>
                </a:lnTo>
                <a:lnTo>
                  <a:pt x="5326" y="3086"/>
                </a:lnTo>
                <a:lnTo>
                  <a:pt x="5030" y="3086"/>
                </a:lnTo>
                <a:lnTo>
                  <a:pt x="5030" y="3471"/>
                </a:lnTo>
                <a:lnTo>
                  <a:pt x="4734" y="3471"/>
                </a:lnTo>
                <a:lnTo>
                  <a:pt x="4438" y="3857"/>
                </a:lnTo>
                <a:lnTo>
                  <a:pt x="3847" y="4243"/>
                </a:lnTo>
                <a:lnTo>
                  <a:pt x="3551" y="4629"/>
                </a:lnTo>
                <a:lnTo>
                  <a:pt x="2959" y="4629"/>
                </a:lnTo>
                <a:lnTo>
                  <a:pt x="2071" y="5400"/>
                </a:lnTo>
                <a:lnTo>
                  <a:pt x="1479" y="5400"/>
                </a:lnTo>
                <a:lnTo>
                  <a:pt x="592" y="6557"/>
                </a:lnTo>
                <a:lnTo>
                  <a:pt x="296" y="6557"/>
                </a:lnTo>
                <a:lnTo>
                  <a:pt x="0" y="6943"/>
                </a:lnTo>
                <a:lnTo>
                  <a:pt x="0" y="8486"/>
                </a:lnTo>
                <a:lnTo>
                  <a:pt x="888" y="9643"/>
                </a:lnTo>
                <a:lnTo>
                  <a:pt x="1184" y="9643"/>
                </a:lnTo>
                <a:lnTo>
                  <a:pt x="1775" y="10029"/>
                </a:lnTo>
                <a:lnTo>
                  <a:pt x="2071" y="10414"/>
                </a:lnTo>
                <a:lnTo>
                  <a:pt x="3847" y="10414"/>
                </a:lnTo>
                <a:lnTo>
                  <a:pt x="3847" y="10029"/>
                </a:lnTo>
                <a:lnTo>
                  <a:pt x="4734" y="8871"/>
                </a:lnTo>
                <a:lnTo>
                  <a:pt x="4734" y="8486"/>
                </a:lnTo>
                <a:lnTo>
                  <a:pt x="5326" y="7329"/>
                </a:lnTo>
                <a:lnTo>
                  <a:pt x="5918" y="5786"/>
                </a:lnTo>
                <a:lnTo>
                  <a:pt x="6510" y="5014"/>
                </a:lnTo>
                <a:lnTo>
                  <a:pt x="7101" y="5014"/>
                </a:lnTo>
                <a:lnTo>
                  <a:pt x="7101" y="5786"/>
                </a:lnTo>
                <a:lnTo>
                  <a:pt x="7397" y="5786"/>
                </a:lnTo>
                <a:lnTo>
                  <a:pt x="7397" y="6171"/>
                </a:lnTo>
                <a:lnTo>
                  <a:pt x="7989" y="6171"/>
                </a:lnTo>
                <a:lnTo>
                  <a:pt x="8285" y="6557"/>
                </a:lnTo>
                <a:lnTo>
                  <a:pt x="9468" y="6557"/>
                </a:lnTo>
                <a:lnTo>
                  <a:pt x="9764" y="6943"/>
                </a:lnTo>
                <a:lnTo>
                  <a:pt x="10652" y="6943"/>
                </a:lnTo>
                <a:lnTo>
                  <a:pt x="12723" y="9643"/>
                </a:lnTo>
                <a:lnTo>
                  <a:pt x="13315" y="10800"/>
                </a:lnTo>
                <a:lnTo>
                  <a:pt x="13907" y="11571"/>
                </a:lnTo>
                <a:lnTo>
                  <a:pt x="14203" y="12343"/>
                </a:lnTo>
                <a:lnTo>
                  <a:pt x="14499" y="12729"/>
                </a:lnTo>
                <a:lnTo>
                  <a:pt x="14795" y="13500"/>
                </a:lnTo>
                <a:lnTo>
                  <a:pt x="15386" y="14271"/>
                </a:lnTo>
                <a:lnTo>
                  <a:pt x="15386" y="16200"/>
                </a:lnTo>
                <a:lnTo>
                  <a:pt x="15090" y="17357"/>
                </a:lnTo>
                <a:lnTo>
                  <a:pt x="14499" y="18900"/>
                </a:lnTo>
                <a:lnTo>
                  <a:pt x="14499" y="20443"/>
                </a:lnTo>
                <a:lnTo>
                  <a:pt x="15090" y="20443"/>
                </a:lnTo>
                <a:lnTo>
                  <a:pt x="15386" y="20057"/>
                </a:lnTo>
                <a:lnTo>
                  <a:pt x="15682" y="20057"/>
                </a:lnTo>
                <a:lnTo>
                  <a:pt x="16274" y="19286"/>
                </a:lnTo>
                <a:lnTo>
                  <a:pt x="16866" y="19286"/>
                </a:lnTo>
                <a:lnTo>
                  <a:pt x="16866" y="19671"/>
                </a:lnTo>
                <a:lnTo>
                  <a:pt x="17162" y="19671"/>
                </a:lnTo>
                <a:lnTo>
                  <a:pt x="17753" y="20443"/>
                </a:lnTo>
                <a:lnTo>
                  <a:pt x="17753" y="21214"/>
                </a:lnTo>
                <a:lnTo>
                  <a:pt x="18049" y="21214"/>
                </a:lnTo>
                <a:lnTo>
                  <a:pt x="18049" y="21600"/>
                </a:lnTo>
                <a:lnTo>
                  <a:pt x="18937" y="21600"/>
                </a:lnTo>
                <a:lnTo>
                  <a:pt x="18937" y="20829"/>
                </a:lnTo>
                <a:lnTo>
                  <a:pt x="19233" y="20443"/>
                </a:lnTo>
                <a:lnTo>
                  <a:pt x="19233" y="16200"/>
                </a:lnTo>
                <a:lnTo>
                  <a:pt x="19529" y="16200"/>
                </a:lnTo>
                <a:lnTo>
                  <a:pt x="19529" y="15814"/>
                </a:lnTo>
                <a:lnTo>
                  <a:pt x="19825" y="15429"/>
                </a:lnTo>
                <a:lnTo>
                  <a:pt x="20121" y="15429"/>
                </a:lnTo>
                <a:lnTo>
                  <a:pt x="20416" y="15814"/>
                </a:lnTo>
                <a:lnTo>
                  <a:pt x="20712" y="15814"/>
                </a:lnTo>
                <a:lnTo>
                  <a:pt x="21008" y="16200"/>
                </a:lnTo>
                <a:lnTo>
                  <a:pt x="21600" y="16200"/>
                </a:lnTo>
                <a:lnTo>
                  <a:pt x="21600" y="14271"/>
                </a:lnTo>
                <a:lnTo>
                  <a:pt x="20712" y="13114"/>
                </a:lnTo>
                <a:lnTo>
                  <a:pt x="20416" y="12343"/>
                </a:lnTo>
                <a:lnTo>
                  <a:pt x="19233" y="10800"/>
                </a:lnTo>
                <a:lnTo>
                  <a:pt x="18937" y="10800"/>
                </a:lnTo>
                <a:lnTo>
                  <a:pt x="18345" y="10414"/>
                </a:lnTo>
                <a:lnTo>
                  <a:pt x="18049" y="10029"/>
                </a:lnTo>
                <a:lnTo>
                  <a:pt x="17458" y="10029"/>
                </a:lnTo>
                <a:lnTo>
                  <a:pt x="16274" y="9257"/>
                </a:lnTo>
                <a:lnTo>
                  <a:pt x="15978" y="8871"/>
                </a:lnTo>
                <a:lnTo>
                  <a:pt x="15682" y="8871"/>
                </a:lnTo>
                <a:lnTo>
                  <a:pt x="15682" y="8486"/>
                </a:lnTo>
                <a:lnTo>
                  <a:pt x="15090" y="7714"/>
                </a:lnTo>
                <a:lnTo>
                  <a:pt x="14499" y="6171"/>
                </a:lnTo>
                <a:lnTo>
                  <a:pt x="13907" y="5400"/>
                </a:lnTo>
                <a:lnTo>
                  <a:pt x="13315" y="3857"/>
                </a:lnTo>
                <a:lnTo>
                  <a:pt x="12723" y="3086"/>
                </a:lnTo>
                <a:lnTo>
                  <a:pt x="12427" y="1929"/>
                </a:lnTo>
                <a:lnTo>
                  <a:pt x="11244" y="386"/>
                </a:lnTo>
                <a:lnTo>
                  <a:pt x="10652" y="386"/>
                </a:lnTo>
                <a:lnTo>
                  <a:pt x="10652" y="0"/>
                </a:lnTo>
                <a:lnTo>
                  <a:pt x="9468" y="0"/>
                </a:lnTo>
                <a:lnTo>
                  <a:pt x="8877" y="386"/>
                </a:lnTo>
                <a:lnTo>
                  <a:pt x="7989" y="386"/>
                </a:lnTo>
                <a:lnTo>
                  <a:pt x="7397" y="771"/>
                </a:lnTo>
                <a:lnTo>
                  <a:pt x="6805" y="771"/>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25" name="Freeform 590"/>
          <p:cNvSpPr/>
          <p:nvPr/>
        </p:nvSpPr>
        <p:spPr>
          <a:xfrm>
            <a:off x="4471806" y="3667888"/>
            <a:ext cx="253547" cy="161024"/>
          </a:xfrm>
          <a:custGeom>
            <a:avLst/>
            <a:gdLst/>
            <a:ahLst/>
            <a:cxnLst>
              <a:cxn ang="0">
                <a:pos x="wd2" y="hd2"/>
              </a:cxn>
              <a:cxn ang="5400000">
                <a:pos x="wd2" y="hd2"/>
              </a:cxn>
              <a:cxn ang="10800000">
                <a:pos x="wd2" y="hd2"/>
              </a:cxn>
              <a:cxn ang="16200000">
                <a:pos x="wd2" y="hd2"/>
              </a:cxn>
            </a:cxnLst>
            <a:rect l="0" t="0" r="r" b="b"/>
            <a:pathLst>
              <a:path w="21600" h="21600" extrusionOk="0">
                <a:moveTo>
                  <a:pt x="6805" y="771"/>
                </a:moveTo>
                <a:lnTo>
                  <a:pt x="5030" y="771"/>
                </a:lnTo>
                <a:lnTo>
                  <a:pt x="4734" y="1157"/>
                </a:lnTo>
                <a:lnTo>
                  <a:pt x="4438" y="1157"/>
                </a:lnTo>
                <a:lnTo>
                  <a:pt x="4438" y="1543"/>
                </a:lnTo>
                <a:lnTo>
                  <a:pt x="4734" y="1929"/>
                </a:lnTo>
                <a:lnTo>
                  <a:pt x="5326" y="1929"/>
                </a:lnTo>
                <a:lnTo>
                  <a:pt x="5326" y="3086"/>
                </a:lnTo>
                <a:lnTo>
                  <a:pt x="5030" y="3086"/>
                </a:lnTo>
                <a:lnTo>
                  <a:pt x="5030" y="3471"/>
                </a:lnTo>
                <a:lnTo>
                  <a:pt x="4734" y="3471"/>
                </a:lnTo>
                <a:lnTo>
                  <a:pt x="4438" y="3857"/>
                </a:lnTo>
                <a:lnTo>
                  <a:pt x="3847" y="4243"/>
                </a:lnTo>
                <a:lnTo>
                  <a:pt x="3551" y="4629"/>
                </a:lnTo>
                <a:lnTo>
                  <a:pt x="2959" y="4629"/>
                </a:lnTo>
                <a:lnTo>
                  <a:pt x="2071" y="5400"/>
                </a:lnTo>
                <a:lnTo>
                  <a:pt x="1479" y="5400"/>
                </a:lnTo>
                <a:lnTo>
                  <a:pt x="592" y="6557"/>
                </a:lnTo>
                <a:lnTo>
                  <a:pt x="296" y="6557"/>
                </a:lnTo>
                <a:lnTo>
                  <a:pt x="0" y="6943"/>
                </a:lnTo>
                <a:lnTo>
                  <a:pt x="0" y="8486"/>
                </a:lnTo>
                <a:lnTo>
                  <a:pt x="888" y="9643"/>
                </a:lnTo>
                <a:lnTo>
                  <a:pt x="1184" y="9643"/>
                </a:lnTo>
                <a:lnTo>
                  <a:pt x="1775" y="10029"/>
                </a:lnTo>
                <a:lnTo>
                  <a:pt x="2071" y="10414"/>
                </a:lnTo>
                <a:lnTo>
                  <a:pt x="3847" y="10414"/>
                </a:lnTo>
                <a:lnTo>
                  <a:pt x="3847" y="10029"/>
                </a:lnTo>
                <a:lnTo>
                  <a:pt x="4734" y="8871"/>
                </a:lnTo>
                <a:lnTo>
                  <a:pt x="4734" y="8486"/>
                </a:lnTo>
                <a:lnTo>
                  <a:pt x="5326" y="7329"/>
                </a:lnTo>
                <a:lnTo>
                  <a:pt x="5918" y="5786"/>
                </a:lnTo>
                <a:lnTo>
                  <a:pt x="6510" y="5014"/>
                </a:lnTo>
                <a:lnTo>
                  <a:pt x="7101" y="5014"/>
                </a:lnTo>
                <a:lnTo>
                  <a:pt x="7101" y="5786"/>
                </a:lnTo>
                <a:lnTo>
                  <a:pt x="7397" y="5786"/>
                </a:lnTo>
                <a:lnTo>
                  <a:pt x="7397" y="6171"/>
                </a:lnTo>
                <a:lnTo>
                  <a:pt x="7989" y="6171"/>
                </a:lnTo>
                <a:lnTo>
                  <a:pt x="8285" y="6557"/>
                </a:lnTo>
                <a:lnTo>
                  <a:pt x="9468" y="6557"/>
                </a:lnTo>
                <a:lnTo>
                  <a:pt x="9764" y="6943"/>
                </a:lnTo>
                <a:lnTo>
                  <a:pt x="10652" y="6943"/>
                </a:lnTo>
                <a:lnTo>
                  <a:pt x="12723" y="9643"/>
                </a:lnTo>
                <a:lnTo>
                  <a:pt x="13315" y="10800"/>
                </a:lnTo>
                <a:lnTo>
                  <a:pt x="13907" y="11571"/>
                </a:lnTo>
                <a:lnTo>
                  <a:pt x="14203" y="12343"/>
                </a:lnTo>
                <a:lnTo>
                  <a:pt x="14499" y="12729"/>
                </a:lnTo>
                <a:lnTo>
                  <a:pt x="14795" y="13500"/>
                </a:lnTo>
                <a:lnTo>
                  <a:pt x="15386" y="14271"/>
                </a:lnTo>
                <a:lnTo>
                  <a:pt x="15386" y="16200"/>
                </a:lnTo>
                <a:lnTo>
                  <a:pt x="15090" y="17357"/>
                </a:lnTo>
                <a:lnTo>
                  <a:pt x="14499" y="18900"/>
                </a:lnTo>
                <a:lnTo>
                  <a:pt x="14499" y="20443"/>
                </a:lnTo>
                <a:lnTo>
                  <a:pt x="15090" y="20443"/>
                </a:lnTo>
                <a:lnTo>
                  <a:pt x="15386" y="20057"/>
                </a:lnTo>
                <a:lnTo>
                  <a:pt x="15682" y="20057"/>
                </a:lnTo>
                <a:lnTo>
                  <a:pt x="16274" y="19286"/>
                </a:lnTo>
                <a:lnTo>
                  <a:pt x="16866" y="19286"/>
                </a:lnTo>
                <a:lnTo>
                  <a:pt x="16866" y="19671"/>
                </a:lnTo>
                <a:lnTo>
                  <a:pt x="17162" y="19671"/>
                </a:lnTo>
                <a:lnTo>
                  <a:pt x="17753" y="20443"/>
                </a:lnTo>
                <a:lnTo>
                  <a:pt x="17753" y="21214"/>
                </a:lnTo>
                <a:lnTo>
                  <a:pt x="18049" y="21214"/>
                </a:lnTo>
                <a:lnTo>
                  <a:pt x="18049" y="21600"/>
                </a:lnTo>
                <a:lnTo>
                  <a:pt x="18937" y="21600"/>
                </a:lnTo>
                <a:lnTo>
                  <a:pt x="18937" y="20829"/>
                </a:lnTo>
                <a:lnTo>
                  <a:pt x="19233" y="20443"/>
                </a:lnTo>
                <a:lnTo>
                  <a:pt x="19233" y="16200"/>
                </a:lnTo>
                <a:lnTo>
                  <a:pt x="19529" y="16200"/>
                </a:lnTo>
                <a:lnTo>
                  <a:pt x="19529" y="15814"/>
                </a:lnTo>
                <a:lnTo>
                  <a:pt x="19825" y="15429"/>
                </a:lnTo>
                <a:lnTo>
                  <a:pt x="20121" y="15429"/>
                </a:lnTo>
                <a:lnTo>
                  <a:pt x="20416" y="15814"/>
                </a:lnTo>
                <a:lnTo>
                  <a:pt x="20712" y="15814"/>
                </a:lnTo>
                <a:lnTo>
                  <a:pt x="21008" y="16200"/>
                </a:lnTo>
                <a:lnTo>
                  <a:pt x="21600" y="16200"/>
                </a:lnTo>
                <a:lnTo>
                  <a:pt x="21600" y="14271"/>
                </a:lnTo>
                <a:lnTo>
                  <a:pt x="20712" y="13114"/>
                </a:lnTo>
                <a:lnTo>
                  <a:pt x="20416" y="12343"/>
                </a:lnTo>
                <a:lnTo>
                  <a:pt x="19233" y="10800"/>
                </a:lnTo>
                <a:lnTo>
                  <a:pt x="18937" y="10800"/>
                </a:lnTo>
                <a:lnTo>
                  <a:pt x="18345" y="10414"/>
                </a:lnTo>
                <a:lnTo>
                  <a:pt x="18049" y="10029"/>
                </a:lnTo>
                <a:lnTo>
                  <a:pt x="17458" y="10029"/>
                </a:lnTo>
                <a:lnTo>
                  <a:pt x="16274" y="9257"/>
                </a:lnTo>
                <a:lnTo>
                  <a:pt x="15978" y="8871"/>
                </a:lnTo>
                <a:lnTo>
                  <a:pt x="15682" y="8871"/>
                </a:lnTo>
                <a:lnTo>
                  <a:pt x="15682" y="8486"/>
                </a:lnTo>
                <a:lnTo>
                  <a:pt x="15090" y="7714"/>
                </a:lnTo>
                <a:lnTo>
                  <a:pt x="14499" y="6171"/>
                </a:lnTo>
                <a:lnTo>
                  <a:pt x="13907" y="5400"/>
                </a:lnTo>
                <a:lnTo>
                  <a:pt x="13315" y="3857"/>
                </a:lnTo>
                <a:lnTo>
                  <a:pt x="12723" y="3086"/>
                </a:lnTo>
                <a:lnTo>
                  <a:pt x="12427" y="1929"/>
                </a:lnTo>
                <a:lnTo>
                  <a:pt x="11244" y="386"/>
                </a:lnTo>
                <a:lnTo>
                  <a:pt x="10652" y="386"/>
                </a:lnTo>
                <a:lnTo>
                  <a:pt x="10652" y="0"/>
                </a:lnTo>
                <a:lnTo>
                  <a:pt x="9468" y="0"/>
                </a:lnTo>
                <a:lnTo>
                  <a:pt x="8877" y="386"/>
                </a:lnTo>
                <a:lnTo>
                  <a:pt x="7989" y="386"/>
                </a:lnTo>
                <a:lnTo>
                  <a:pt x="7397" y="771"/>
                </a:lnTo>
                <a:lnTo>
                  <a:pt x="6805" y="771"/>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26" name="Freeform 591"/>
          <p:cNvSpPr/>
          <p:nvPr/>
        </p:nvSpPr>
        <p:spPr>
          <a:xfrm>
            <a:off x="4541272" y="3736897"/>
            <a:ext cx="76412" cy="143771"/>
          </a:xfrm>
          <a:custGeom>
            <a:avLst/>
            <a:gdLst/>
            <a:ahLst/>
            <a:cxnLst>
              <a:cxn ang="0">
                <a:pos x="wd2" y="hd2"/>
              </a:cxn>
              <a:cxn ang="5400000">
                <a:pos x="wd2" y="hd2"/>
              </a:cxn>
              <a:cxn ang="10800000">
                <a:pos x="wd2" y="hd2"/>
              </a:cxn>
              <a:cxn ang="16200000">
                <a:pos x="wd2" y="hd2"/>
              </a:cxn>
            </a:cxnLst>
            <a:rect l="0" t="0" r="r" b="b"/>
            <a:pathLst>
              <a:path w="21600" h="21600" extrusionOk="0">
                <a:moveTo>
                  <a:pt x="16691" y="864"/>
                </a:moveTo>
                <a:lnTo>
                  <a:pt x="15709" y="1296"/>
                </a:lnTo>
                <a:lnTo>
                  <a:pt x="9818" y="1296"/>
                </a:lnTo>
                <a:lnTo>
                  <a:pt x="8836" y="1728"/>
                </a:lnTo>
                <a:lnTo>
                  <a:pt x="7855" y="1728"/>
                </a:lnTo>
                <a:lnTo>
                  <a:pt x="5891" y="2592"/>
                </a:lnTo>
                <a:lnTo>
                  <a:pt x="4909" y="3456"/>
                </a:lnTo>
                <a:lnTo>
                  <a:pt x="2945" y="4320"/>
                </a:lnTo>
                <a:lnTo>
                  <a:pt x="2945" y="4752"/>
                </a:lnTo>
                <a:lnTo>
                  <a:pt x="982" y="5616"/>
                </a:lnTo>
                <a:lnTo>
                  <a:pt x="982" y="6048"/>
                </a:lnTo>
                <a:lnTo>
                  <a:pt x="0" y="6480"/>
                </a:lnTo>
                <a:lnTo>
                  <a:pt x="0" y="7344"/>
                </a:lnTo>
                <a:lnTo>
                  <a:pt x="982" y="7776"/>
                </a:lnTo>
                <a:lnTo>
                  <a:pt x="982" y="7344"/>
                </a:lnTo>
                <a:lnTo>
                  <a:pt x="1964" y="7344"/>
                </a:lnTo>
                <a:lnTo>
                  <a:pt x="2945" y="6912"/>
                </a:lnTo>
                <a:lnTo>
                  <a:pt x="2945" y="6480"/>
                </a:lnTo>
                <a:lnTo>
                  <a:pt x="3927" y="6048"/>
                </a:lnTo>
                <a:lnTo>
                  <a:pt x="4909" y="6048"/>
                </a:lnTo>
                <a:lnTo>
                  <a:pt x="4909" y="5616"/>
                </a:lnTo>
                <a:lnTo>
                  <a:pt x="5891" y="5616"/>
                </a:lnTo>
                <a:lnTo>
                  <a:pt x="5891" y="7344"/>
                </a:lnTo>
                <a:lnTo>
                  <a:pt x="4909" y="8208"/>
                </a:lnTo>
                <a:lnTo>
                  <a:pt x="4909" y="8640"/>
                </a:lnTo>
                <a:lnTo>
                  <a:pt x="3927" y="9504"/>
                </a:lnTo>
                <a:lnTo>
                  <a:pt x="3927" y="9936"/>
                </a:lnTo>
                <a:lnTo>
                  <a:pt x="2945" y="11232"/>
                </a:lnTo>
                <a:lnTo>
                  <a:pt x="2945" y="12528"/>
                </a:lnTo>
                <a:lnTo>
                  <a:pt x="1964" y="13824"/>
                </a:lnTo>
                <a:lnTo>
                  <a:pt x="1964" y="15552"/>
                </a:lnTo>
                <a:lnTo>
                  <a:pt x="982" y="16416"/>
                </a:lnTo>
                <a:lnTo>
                  <a:pt x="982" y="17712"/>
                </a:lnTo>
                <a:lnTo>
                  <a:pt x="1964" y="17712"/>
                </a:lnTo>
                <a:lnTo>
                  <a:pt x="1964" y="19008"/>
                </a:lnTo>
                <a:lnTo>
                  <a:pt x="3927" y="19872"/>
                </a:lnTo>
                <a:lnTo>
                  <a:pt x="3927" y="20304"/>
                </a:lnTo>
                <a:lnTo>
                  <a:pt x="6873" y="21600"/>
                </a:lnTo>
                <a:lnTo>
                  <a:pt x="10800" y="21600"/>
                </a:lnTo>
                <a:lnTo>
                  <a:pt x="16691" y="19008"/>
                </a:lnTo>
                <a:lnTo>
                  <a:pt x="16691" y="17280"/>
                </a:lnTo>
                <a:lnTo>
                  <a:pt x="15709" y="16416"/>
                </a:lnTo>
                <a:lnTo>
                  <a:pt x="15709" y="15984"/>
                </a:lnTo>
                <a:lnTo>
                  <a:pt x="12764" y="12096"/>
                </a:lnTo>
                <a:lnTo>
                  <a:pt x="12764" y="11232"/>
                </a:lnTo>
                <a:lnTo>
                  <a:pt x="11782" y="10800"/>
                </a:lnTo>
                <a:lnTo>
                  <a:pt x="11782" y="6912"/>
                </a:lnTo>
                <a:lnTo>
                  <a:pt x="12764" y="6912"/>
                </a:lnTo>
                <a:lnTo>
                  <a:pt x="12764" y="6480"/>
                </a:lnTo>
                <a:lnTo>
                  <a:pt x="13745" y="6480"/>
                </a:lnTo>
                <a:lnTo>
                  <a:pt x="14727" y="6048"/>
                </a:lnTo>
                <a:lnTo>
                  <a:pt x="15709" y="6048"/>
                </a:lnTo>
                <a:lnTo>
                  <a:pt x="16691" y="5616"/>
                </a:lnTo>
                <a:lnTo>
                  <a:pt x="17673" y="5616"/>
                </a:lnTo>
                <a:lnTo>
                  <a:pt x="18655" y="5184"/>
                </a:lnTo>
                <a:lnTo>
                  <a:pt x="19636" y="5184"/>
                </a:lnTo>
                <a:lnTo>
                  <a:pt x="19636" y="4752"/>
                </a:lnTo>
                <a:lnTo>
                  <a:pt x="20618" y="4752"/>
                </a:lnTo>
                <a:lnTo>
                  <a:pt x="20618" y="3888"/>
                </a:lnTo>
                <a:lnTo>
                  <a:pt x="21600" y="3456"/>
                </a:lnTo>
                <a:lnTo>
                  <a:pt x="21600" y="3024"/>
                </a:lnTo>
                <a:lnTo>
                  <a:pt x="19636" y="2160"/>
                </a:lnTo>
                <a:lnTo>
                  <a:pt x="19636" y="1728"/>
                </a:lnTo>
                <a:lnTo>
                  <a:pt x="17673" y="864"/>
                </a:lnTo>
                <a:lnTo>
                  <a:pt x="17673" y="432"/>
                </a:lnTo>
                <a:lnTo>
                  <a:pt x="16691" y="432"/>
                </a:lnTo>
                <a:lnTo>
                  <a:pt x="16691" y="0"/>
                </a:lnTo>
                <a:lnTo>
                  <a:pt x="16691" y="864"/>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27" name="Freeform 592"/>
          <p:cNvSpPr/>
          <p:nvPr/>
        </p:nvSpPr>
        <p:spPr>
          <a:xfrm>
            <a:off x="4541272" y="3736897"/>
            <a:ext cx="76412" cy="143771"/>
          </a:xfrm>
          <a:custGeom>
            <a:avLst/>
            <a:gdLst/>
            <a:ahLst/>
            <a:cxnLst>
              <a:cxn ang="0">
                <a:pos x="wd2" y="hd2"/>
              </a:cxn>
              <a:cxn ang="5400000">
                <a:pos x="wd2" y="hd2"/>
              </a:cxn>
              <a:cxn ang="10800000">
                <a:pos x="wd2" y="hd2"/>
              </a:cxn>
              <a:cxn ang="16200000">
                <a:pos x="wd2" y="hd2"/>
              </a:cxn>
            </a:cxnLst>
            <a:rect l="0" t="0" r="r" b="b"/>
            <a:pathLst>
              <a:path w="21600" h="21600" extrusionOk="0">
                <a:moveTo>
                  <a:pt x="16691" y="864"/>
                </a:moveTo>
                <a:lnTo>
                  <a:pt x="15709" y="1296"/>
                </a:lnTo>
                <a:lnTo>
                  <a:pt x="9818" y="1296"/>
                </a:lnTo>
                <a:lnTo>
                  <a:pt x="8836" y="1728"/>
                </a:lnTo>
                <a:lnTo>
                  <a:pt x="7855" y="1728"/>
                </a:lnTo>
                <a:lnTo>
                  <a:pt x="5891" y="2592"/>
                </a:lnTo>
                <a:lnTo>
                  <a:pt x="4909" y="3456"/>
                </a:lnTo>
                <a:lnTo>
                  <a:pt x="2945" y="4320"/>
                </a:lnTo>
                <a:lnTo>
                  <a:pt x="2945" y="4752"/>
                </a:lnTo>
                <a:lnTo>
                  <a:pt x="982" y="5616"/>
                </a:lnTo>
                <a:lnTo>
                  <a:pt x="982" y="6048"/>
                </a:lnTo>
                <a:lnTo>
                  <a:pt x="0" y="6480"/>
                </a:lnTo>
                <a:lnTo>
                  <a:pt x="0" y="7344"/>
                </a:lnTo>
                <a:lnTo>
                  <a:pt x="982" y="7776"/>
                </a:lnTo>
                <a:lnTo>
                  <a:pt x="982" y="7344"/>
                </a:lnTo>
                <a:lnTo>
                  <a:pt x="1964" y="7344"/>
                </a:lnTo>
                <a:lnTo>
                  <a:pt x="2945" y="6912"/>
                </a:lnTo>
                <a:lnTo>
                  <a:pt x="2945" y="6480"/>
                </a:lnTo>
                <a:lnTo>
                  <a:pt x="3927" y="6048"/>
                </a:lnTo>
                <a:lnTo>
                  <a:pt x="4909" y="6048"/>
                </a:lnTo>
                <a:lnTo>
                  <a:pt x="4909" y="5616"/>
                </a:lnTo>
                <a:lnTo>
                  <a:pt x="5891" y="5616"/>
                </a:lnTo>
                <a:lnTo>
                  <a:pt x="5891" y="7344"/>
                </a:lnTo>
                <a:lnTo>
                  <a:pt x="4909" y="8208"/>
                </a:lnTo>
                <a:lnTo>
                  <a:pt x="4909" y="8640"/>
                </a:lnTo>
                <a:lnTo>
                  <a:pt x="3927" y="9504"/>
                </a:lnTo>
                <a:lnTo>
                  <a:pt x="3927" y="9936"/>
                </a:lnTo>
                <a:lnTo>
                  <a:pt x="2945" y="11232"/>
                </a:lnTo>
                <a:lnTo>
                  <a:pt x="2945" y="12528"/>
                </a:lnTo>
                <a:lnTo>
                  <a:pt x="1964" y="13824"/>
                </a:lnTo>
                <a:lnTo>
                  <a:pt x="1964" y="15552"/>
                </a:lnTo>
                <a:lnTo>
                  <a:pt x="982" y="16416"/>
                </a:lnTo>
                <a:lnTo>
                  <a:pt x="982" y="17712"/>
                </a:lnTo>
                <a:lnTo>
                  <a:pt x="1964" y="17712"/>
                </a:lnTo>
                <a:lnTo>
                  <a:pt x="1964" y="19008"/>
                </a:lnTo>
                <a:lnTo>
                  <a:pt x="3927" y="19872"/>
                </a:lnTo>
                <a:lnTo>
                  <a:pt x="3927" y="20304"/>
                </a:lnTo>
                <a:lnTo>
                  <a:pt x="6873" y="21600"/>
                </a:lnTo>
                <a:lnTo>
                  <a:pt x="10800" y="21600"/>
                </a:lnTo>
                <a:lnTo>
                  <a:pt x="16691" y="19008"/>
                </a:lnTo>
                <a:lnTo>
                  <a:pt x="16691" y="17280"/>
                </a:lnTo>
                <a:lnTo>
                  <a:pt x="15709" y="16416"/>
                </a:lnTo>
                <a:lnTo>
                  <a:pt x="15709" y="15984"/>
                </a:lnTo>
                <a:lnTo>
                  <a:pt x="12764" y="12096"/>
                </a:lnTo>
                <a:lnTo>
                  <a:pt x="12764" y="11232"/>
                </a:lnTo>
                <a:lnTo>
                  <a:pt x="11782" y="10800"/>
                </a:lnTo>
                <a:lnTo>
                  <a:pt x="11782" y="6912"/>
                </a:lnTo>
                <a:lnTo>
                  <a:pt x="12764" y="6912"/>
                </a:lnTo>
                <a:lnTo>
                  <a:pt x="12764" y="6480"/>
                </a:lnTo>
                <a:lnTo>
                  <a:pt x="13745" y="6480"/>
                </a:lnTo>
                <a:lnTo>
                  <a:pt x="14727" y="6048"/>
                </a:lnTo>
                <a:lnTo>
                  <a:pt x="15709" y="6048"/>
                </a:lnTo>
                <a:lnTo>
                  <a:pt x="16691" y="5616"/>
                </a:lnTo>
                <a:lnTo>
                  <a:pt x="17673" y="5616"/>
                </a:lnTo>
                <a:lnTo>
                  <a:pt x="18655" y="5184"/>
                </a:lnTo>
                <a:lnTo>
                  <a:pt x="19636" y="5184"/>
                </a:lnTo>
                <a:lnTo>
                  <a:pt x="19636" y="4752"/>
                </a:lnTo>
                <a:lnTo>
                  <a:pt x="20618" y="4752"/>
                </a:lnTo>
                <a:lnTo>
                  <a:pt x="20618" y="3888"/>
                </a:lnTo>
                <a:lnTo>
                  <a:pt x="21600" y="3456"/>
                </a:lnTo>
                <a:lnTo>
                  <a:pt x="21600" y="3024"/>
                </a:lnTo>
                <a:lnTo>
                  <a:pt x="19636" y="2160"/>
                </a:lnTo>
                <a:lnTo>
                  <a:pt x="19636" y="1728"/>
                </a:lnTo>
                <a:lnTo>
                  <a:pt x="17673" y="864"/>
                </a:lnTo>
                <a:lnTo>
                  <a:pt x="17673" y="432"/>
                </a:lnTo>
                <a:lnTo>
                  <a:pt x="16691" y="432"/>
                </a:lnTo>
                <a:lnTo>
                  <a:pt x="16691" y="0"/>
                </a:lnTo>
                <a:lnTo>
                  <a:pt x="16691" y="864"/>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28" name="Freeform 593"/>
          <p:cNvSpPr/>
          <p:nvPr/>
        </p:nvSpPr>
        <p:spPr>
          <a:xfrm>
            <a:off x="4541272" y="3736897"/>
            <a:ext cx="76412" cy="143771"/>
          </a:xfrm>
          <a:custGeom>
            <a:avLst/>
            <a:gdLst/>
            <a:ahLst/>
            <a:cxnLst>
              <a:cxn ang="0">
                <a:pos x="wd2" y="hd2"/>
              </a:cxn>
              <a:cxn ang="5400000">
                <a:pos x="wd2" y="hd2"/>
              </a:cxn>
              <a:cxn ang="10800000">
                <a:pos x="wd2" y="hd2"/>
              </a:cxn>
              <a:cxn ang="16200000">
                <a:pos x="wd2" y="hd2"/>
              </a:cxn>
            </a:cxnLst>
            <a:rect l="0" t="0" r="r" b="b"/>
            <a:pathLst>
              <a:path w="21600" h="21600" extrusionOk="0">
                <a:moveTo>
                  <a:pt x="16691" y="864"/>
                </a:moveTo>
                <a:lnTo>
                  <a:pt x="15709" y="1296"/>
                </a:lnTo>
                <a:lnTo>
                  <a:pt x="9818" y="1296"/>
                </a:lnTo>
                <a:lnTo>
                  <a:pt x="8836" y="1728"/>
                </a:lnTo>
                <a:lnTo>
                  <a:pt x="7855" y="1728"/>
                </a:lnTo>
                <a:lnTo>
                  <a:pt x="5891" y="2592"/>
                </a:lnTo>
                <a:lnTo>
                  <a:pt x="4909" y="3456"/>
                </a:lnTo>
                <a:lnTo>
                  <a:pt x="2945" y="4320"/>
                </a:lnTo>
                <a:lnTo>
                  <a:pt x="2945" y="4752"/>
                </a:lnTo>
                <a:lnTo>
                  <a:pt x="982" y="5616"/>
                </a:lnTo>
                <a:lnTo>
                  <a:pt x="982" y="6048"/>
                </a:lnTo>
                <a:lnTo>
                  <a:pt x="0" y="6480"/>
                </a:lnTo>
                <a:lnTo>
                  <a:pt x="0" y="7344"/>
                </a:lnTo>
                <a:lnTo>
                  <a:pt x="982" y="7776"/>
                </a:lnTo>
                <a:lnTo>
                  <a:pt x="982" y="7344"/>
                </a:lnTo>
                <a:lnTo>
                  <a:pt x="1964" y="7344"/>
                </a:lnTo>
                <a:lnTo>
                  <a:pt x="2945" y="6912"/>
                </a:lnTo>
                <a:lnTo>
                  <a:pt x="2945" y="6480"/>
                </a:lnTo>
                <a:lnTo>
                  <a:pt x="3927" y="6048"/>
                </a:lnTo>
                <a:lnTo>
                  <a:pt x="4909" y="6048"/>
                </a:lnTo>
                <a:lnTo>
                  <a:pt x="4909" y="5616"/>
                </a:lnTo>
                <a:lnTo>
                  <a:pt x="5891" y="5616"/>
                </a:lnTo>
                <a:lnTo>
                  <a:pt x="5891" y="7344"/>
                </a:lnTo>
                <a:lnTo>
                  <a:pt x="4909" y="8208"/>
                </a:lnTo>
                <a:lnTo>
                  <a:pt x="4909" y="8640"/>
                </a:lnTo>
                <a:lnTo>
                  <a:pt x="3927" y="9504"/>
                </a:lnTo>
                <a:lnTo>
                  <a:pt x="3927" y="9936"/>
                </a:lnTo>
                <a:lnTo>
                  <a:pt x="2945" y="11232"/>
                </a:lnTo>
                <a:lnTo>
                  <a:pt x="2945" y="12528"/>
                </a:lnTo>
                <a:lnTo>
                  <a:pt x="1964" y="13824"/>
                </a:lnTo>
                <a:lnTo>
                  <a:pt x="1964" y="15552"/>
                </a:lnTo>
                <a:lnTo>
                  <a:pt x="982" y="16416"/>
                </a:lnTo>
                <a:lnTo>
                  <a:pt x="982" y="17712"/>
                </a:lnTo>
                <a:lnTo>
                  <a:pt x="1964" y="17712"/>
                </a:lnTo>
                <a:lnTo>
                  <a:pt x="1964" y="19008"/>
                </a:lnTo>
                <a:lnTo>
                  <a:pt x="3927" y="19872"/>
                </a:lnTo>
                <a:lnTo>
                  <a:pt x="3927" y="20304"/>
                </a:lnTo>
                <a:lnTo>
                  <a:pt x="6873" y="21600"/>
                </a:lnTo>
                <a:lnTo>
                  <a:pt x="10800" y="21600"/>
                </a:lnTo>
                <a:lnTo>
                  <a:pt x="16691" y="19008"/>
                </a:lnTo>
                <a:lnTo>
                  <a:pt x="16691" y="17280"/>
                </a:lnTo>
                <a:lnTo>
                  <a:pt x="15709" y="16416"/>
                </a:lnTo>
                <a:lnTo>
                  <a:pt x="15709" y="15984"/>
                </a:lnTo>
                <a:lnTo>
                  <a:pt x="12764" y="12096"/>
                </a:lnTo>
                <a:lnTo>
                  <a:pt x="12764" y="11232"/>
                </a:lnTo>
                <a:lnTo>
                  <a:pt x="11782" y="10800"/>
                </a:lnTo>
                <a:lnTo>
                  <a:pt x="11782" y="6912"/>
                </a:lnTo>
                <a:lnTo>
                  <a:pt x="12764" y="6912"/>
                </a:lnTo>
                <a:lnTo>
                  <a:pt x="12764" y="6480"/>
                </a:lnTo>
                <a:lnTo>
                  <a:pt x="13745" y="6480"/>
                </a:lnTo>
                <a:lnTo>
                  <a:pt x="14727" y="6048"/>
                </a:lnTo>
                <a:lnTo>
                  <a:pt x="15709" y="6048"/>
                </a:lnTo>
                <a:lnTo>
                  <a:pt x="16691" y="5616"/>
                </a:lnTo>
                <a:lnTo>
                  <a:pt x="17673" y="5616"/>
                </a:lnTo>
                <a:lnTo>
                  <a:pt x="18655" y="5184"/>
                </a:lnTo>
                <a:lnTo>
                  <a:pt x="19636" y="5184"/>
                </a:lnTo>
                <a:lnTo>
                  <a:pt x="19636" y="4752"/>
                </a:lnTo>
                <a:lnTo>
                  <a:pt x="20618" y="4752"/>
                </a:lnTo>
                <a:lnTo>
                  <a:pt x="20618" y="3888"/>
                </a:lnTo>
                <a:lnTo>
                  <a:pt x="21600" y="3456"/>
                </a:lnTo>
                <a:lnTo>
                  <a:pt x="21600" y="3024"/>
                </a:lnTo>
                <a:lnTo>
                  <a:pt x="19636" y="2160"/>
                </a:lnTo>
                <a:lnTo>
                  <a:pt x="19636" y="1728"/>
                </a:lnTo>
                <a:lnTo>
                  <a:pt x="17673" y="864"/>
                </a:lnTo>
                <a:lnTo>
                  <a:pt x="17673" y="432"/>
                </a:lnTo>
                <a:lnTo>
                  <a:pt x="16691" y="432"/>
                </a:lnTo>
                <a:lnTo>
                  <a:pt x="16691" y="0"/>
                </a:lnTo>
                <a:lnTo>
                  <a:pt x="16691" y="864"/>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29" name="Freeform 594"/>
          <p:cNvSpPr/>
          <p:nvPr/>
        </p:nvSpPr>
        <p:spPr>
          <a:xfrm>
            <a:off x="4541272" y="3736897"/>
            <a:ext cx="76412" cy="143771"/>
          </a:xfrm>
          <a:custGeom>
            <a:avLst/>
            <a:gdLst/>
            <a:ahLst/>
            <a:cxnLst>
              <a:cxn ang="0">
                <a:pos x="wd2" y="hd2"/>
              </a:cxn>
              <a:cxn ang="5400000">
                <a:pos x="wd2" y="hd2"/>
              </a:cxn>
              <a:cxn ang="10800000">
                <a:pos x="wd2" y="hd2"/>
              </a:cxn>
              <a:cxn ang="16200000">
                <a:pos x="wd2" y="hd2"/>
              </a:cxn>
            </a:cxnLst>
            <a:rect l="0" t="0" r="r" b="b"/>
            <a:pathLst>
              <a:path w="21600" h="21600" extrusionOk="0">
                <a:moveTo>
                  <a:pt x="16691" y="864"/>
                </a:moveTo>
                <a:lnTo>
                  <a:pt x="15709" y="1296"/>
                </a:lnTo>
                <a:lnTo>
                  <a:pt x="9818" y="1296"/>
                </a:lnTo>
                <a:lnTo>
                  <a:pt x="8836" y="1728"/>
                </a:lnTo>
                <a:lnTo>
                  <a:pt x="7855" y="1728"/>
                </a:lnTo>
                <a:lnTo>
                  <a:pt x="5891" y="2592"/>
                </a:lnTo>
                <a:lnTo>
                  <a:pt x="4909" y="3456"/>
                </a:lnTo>
                <a:lnTo>
                  <a:pt x="2945" y="4320"/>
                </a:lnTo>
                <a:lnTo>
                  <a:pt x="2945" y="4752"/>
                </a:lnTo>
                <a:lnTo>
                  <a:pt x="982" y="5616"/>
                </a:lnTo>
                <a:lnTo>
                  <a:pt x="982" y="6048"/>
                </a:lnTo>
                <a:lnTo>
                  <a:pt x="0" y="6480"/>
                </a:lnTo>
                <a:lnTo>
                  <a:pt x="0" y="7344"/>
                </a:lnTo>
                <a:lnTo>
                  <a:pt x="982" y="7776"/>
                </a:lnTo>
                <a:lnTo>
                  <a:pt x="982" y="7344"/>
                </a:lnTo>
                <a:lnTo>
                  <a:pt x="1964" y="7344"/>
                </a:lnTo>
                <a:lnTo>
                  <a:pt x="2945" y="6912"/>
                </a:lnTo>
                <a:lnTo>
                  <a:pt x="2945" y="6480"/>
                </a:lnTo>
                <a:lnTo>
                  <a:pt x="3927" y="6048"/>
                </a:lnTo>
                <a:lnTo>
                  <a:pt x="4909" y="6048"/>
                </a:lnTo>
                <a:lnTo>
                  <a:pt x="4909" y="5616"/>
                </a:lnTo>
                <a:lnTo>
                  <a:pt x="5891" y="5616"/>
                </a:lnTo>
                <a:lnTo>
                  <a:pt x="5891" y="7344"/>
                </a:lnTo>
                <a:lnTo>
                  <a:pt x="4909" y="8208"/>
                </a:lnTo>
                <a:lnTo>
                  <a:pt x="4909" y="8640"/>
                </a:lnTo>
                <a:lnTo>
                  <a:pt x="3927" y="9504"/>
                </a:lnTo>
                <a:lnTo>
                  <a:pt x="3927" y="9936"/>
                </a:lnTo>
                <a:lnTo>
                  <a:pt x="2945" y="11232"/>
                </a:lnTo>
                <a:lnTo>
                  <a:pt x="2945" y="12528"/>
                </a:lnTo>
                <a:lnTo>
                  <a:pt x="1964" y="13824"/>
                </a:lnTo>
                <a:lnTo>
                  <a:pt x="1964" y="15552"/>
                </a:lnTo>
                <a:lnTo>
                  <a:pt x="982" y="16416"/>
                </a:lnTo>
                <a:lnTo>
                  <a:pt x="982" y="17712"/>
                </a:lnTo>
                <a:lnTo>
                  <a:pt x="1964" y="17712"/>
                </a:lnTo>
                <a:lnTo>
                  <a:pt x="1964" y="19008"/>
                </a:lnTo>
                <a:lnTo>
                  <a:pt x="3927" y="19872"/>
                </a:lnTo>
                <a:lnTo>
                  <a:pt x="3927" y="20304"/>
                </a:lnTo>
                <a:lnTo>
                  <a:pt x="6873" y="21600"/>
                </a:lnTo>
                <a:lnTo>
                  <a:pt x="10800" y="21600"/>
                </a:lnTo>
                <a:lnTo>
                  <a:pt x="16691" y="19008"/>
                </a:lnTo>
                <a:lnTo>
                  <a:pt x="16691" y="17280"/>
                </a:lnTo>
                <a:lnTo>
                  <a:pt x="15709" y="16416"/>
                </a:lnTo>
                <a:lnTo>
                  <a:pt x="15709" y="15984"/>
                </a:lnTo>
                <a:lnTo>
                  <a:pt x="12764" y="12096"/>
                </a:lnTo>
                <a:lnTo>
                  <a:pt x="12764" y="11232"/>
                </a:lnTo>
                <a:lnTo>
                  <a:pt x="11782" y="10800"/>
                </a:lnTo>
                <a:lnTo>
                  <a:pt x="11782" y="6912"/>
                </a:lnTo>
                <a:lnTo>
                  <a:pt x="12764" y="6912"/>
                </a:lnTo>
                <a:lnTo>
                  <a:pt x="12764" y="6480"/>
                </a:lnTo>
                <a:lnTo>
                  <a:pt x="13745" y="6480"/>
                </a:lnTo>
                <a:lnTo>
                  <a:pt x="14727" y="6048"/>
                </a:lnTo>
                <a:lnTo>
                  <a:pt x="15709" y="6048"/>
                </a:lnTo>
                <a:lnTo>
                  <a:pt x="16691" y="5616"/>
                </a:lnTo>
                <a:lnTo>
                  <a:pt x="17673" y="5616"/>
                </a:lnTo>
                <a:lnTo>
                  <a:pt x="18655" y="5184"/>
                </a:lnTo>
                <a:lnTo>
                  <a:pt x="19636" y="5184"/>
                </a:lnTo>
                <a:lnTo>
                  <a:pt x="19636" y="4752"/>
                </a:lnTo>
                <a:lnTo>
                  <a:pt x="20618" y="4752"/>
                </a:lnTo>
                <a:lnTo>
                  <a:pt x="20618" y="3888"/>
                </a:lnTo>
                <a:lnTo>
                  <a:pt x="21600" y="3456"/>
                </a:lnTo>
                <a:lnTo>
                  <a:pt x="21600" y="3024"/>
                </a:lnTo>
                <a:lnTo>
                  <a:pt x="19636" y="2160"/>
                </a:lnTo>
                <a:lnTo>
                  <a:pt x="19636" y="1728"/>
                </a:lnTo>
                <a:lnTo>
                  <a:pt x="17673" y="864"/>
                </a:lnTo>
                <a:lnTo>
                  <a:pt x="17673" y="432"/>
                </a:lnTo>
                <a:lnTo>
                  <a:pt x="16691" y="432"/>
                </a:lnTo>
                <a:lnTo>
                  <a:pt x="16691" y="0"/>
                </a:lnTo>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30" name="Freeform 595"/>
          <p:cNvSpPr/>
          <p:nvPr/>
        </p:nvSpPr>
        <p:spPr>
          <a:xfrm>
            <a:off x="4541272" y="3736897"/>
            <a:ext cx="76412" cy="143771"/>
          </a:xfrm>
          <a:custGeom>
            <a:avLst/>
            <a:gdLst/>
            <a:ahLst/>
            <a:cxnLst>
              <a:cxn ang="0">
                <a:pos x="wd2" y="hd2"/>
              </a:cxn>
              <a:cxn ang="5400000">
                <a:pos x="wd2" y="hd2"/>
              </a:cxn>
              <a:cxn ang="10800000">
                <a:pos x="wd2" y="hd2"/>
              </a:cxn>
              <a:cxn ang="16200000">
                <a:pos x="wd2" y="hd2"/>
              </a:cxn>
            </a:cxnLst>
            <a:rect l="0" t="0" r="r" b="b"/>
            <a:pathLst>
              <a:path w="21600" h="21600" extrusionOk="0">
                <a:moveTo>
                  <a:pt x="16691" y="864"/>
                </a:moveTo>
                <a:lnTo>
                  <a:pt x="15709" y="1296"/>
                </a:lnTo>
                <a:lnTo>
                  <a:pt x="9818" y="1296"/>
                </a:lnTo>
                <a:lnTo>
                  <a:pt x="8836" y="1728"/>
                </a:lnTo>
                <a:lnTo>
                  <a:pt x="7855" y="1728"/>
                </a:lnTo>
                <a:lnTo>
                  <a:pt x="5891" y="2592"/>
                </a:lnTo>
                <a:lnTo>
                  <a:pt x="4909" y="3456"/>
                </a:lnTo>
                <a:lnTo>
                  <a:pt x="2945" y="4320"/>
                </a:lnTo>
                <a:lnTo>
                  <a:pt x="2945" y="4752"/>
                </a:lnTo>
                <a:lnTo>
                  <a:pt x="982" y="5616"/>
                </a:lnTo>
                <a:lnTo>
                  <a:pt x="982" y="6048"/>
                </a:lnTo>
                <a:lnTo>
                  <a:pt x="0" y="6480"/>
                </a:lnTo>
                <a:lnTo>
                  <a:pt x="0" y="7344"/>
                </a:lnTo>
                <a:lnTo>
                  <a:pt x="982" y="7776"/>
                </a:lnTo>
                <a:lnTo>
                  <a:pt x="982" y="7344"/>
                </a:lnTo>
                <a:lnTo>
                  <a:pt x="1964" y="7344"/>
                </a:lnTo>
                <a:lnTo>
                  <a:pt x="2945" y="6912"/>
                </a:lnTo>
                <a:lnTo>
                  <a:pt x="2945" y="6480"/>
                </a:lnTo>
                <a:lnTo>
                  <a:pt x="3927" y="6048"/>
                </a:lnTo>
                <a:lnTo>
                  <a:pt x="4909" y="6048"/>
                </a:lnTo>
                <a:lnTo>
                  <a:pt x="4909" y="5616"/>
                </a:lnTo>
                <a:lnTo>
                  <a:pt x="5891" y="5616"/>
                </a:lnTo>
                <a:lnTo>
                  <a:pt x="5891" y="7344"/>
                </a:lnTo>
                <a:lnTo>
                  <a:pt x="4909" y="8208"/>
                </a:lnTo>
                <a:lnTo>
                  <a:pt x="4909" y="8640"/>
                </a:lnTo>
                <a:lnTo>
                  <a:pt x="3927" y="9504"/>
                </a:lnTo>
                <a:lnTo>
                  <a:pt x="3927" y="9936"/>
                </a:lnTo>
                <a:lnTo>
                  <a:pt x="2945" y="11232"/>
                </a:lnTo>
                <a:lnTo>
                  <a:pt x="2945" y="12528"/>
                </a:lnTo>
                <a:lnTo>
                  <a:pt x="1964" y="13824"/>
                </a:lnTo>
                <a:lnTo>
                  <a:pt x="1964" y="15552"/>
                </a:lnTo>
                <a:lnTo>
                  <a:pt x="982" y="16416"/>
                </a:lnTo>
                <a:lnTo>
                  <a:pt x="982" y="17712"/>
                </a:lnTo>
                <a:lnTo>
                  <a:pt x="1964" y="17712"/>
                </a:lnTo>
                <a:lnTo>
                  <a:pt x="1964" y="19008"/>
                </a:lnTo>
                <a:lnTo>
                  <a:pt x="3927" y="19872"/>
                </a:lnTo>
                <a:lnTo>
                  <a:pt x="3927" y="20304"/>
                </a:lnTo>
                <a:lnTo>
                  <a:pt x="6873" y="21600"/>
                </a:lnTo>
                <a:lnTo>
                  <a:pt x="10800" y="21600"/>
                </a:lnTo>
                <a:lnTo>
                  <a:pt x="16691" y="19008"/>
                </a:lnTo>
                <a:lnTo>
                  <a:pt x="16691" y="17280"/>
                </a:lnTo>
                <a:lnTo>
                  <a:pt x="15709" y="16416"/>
                </a:lnTo>
                <a:lnTo>
                  <a:pt x="15709" y="15984"/>
                </a:lnTo>
                <a:lnTo>
                  <a:pt x="12764" y="12096"/>
                </a:lnTo>
                <a:lnTo>
                  <a:pt x="12764" y="11232"/>
                </a:lnTo>
                <a:lnTo>
                  <a:pt x="11782" y="10800"/>
                </a:lnTo>
                <a:lnTo>
                  <a:pt x="11782" y="6912"/>
                </a:lnTo>
                <a:lnTo>
                  <a:pt x="12764" y="6912"/>
                </a:lnTo>
                <a:lnTo>
                  <a:pt x="12764" y="6480"/>
                </a:lnTo>
                <a:lnTo>
                  <a:pt x="13745" y="6480"/>
                </a:lnTo>
                <a:lnTo>
                  <a:pt x="14727" y="6048"/>
                </a:lnTo>
                <a:lnTo>
                  <a:pt x="15709" y="6048"/>
                </a:lnTo>
                <a:lnTo>
                  <a:pt x="16691" y="5616"/>
                </a:lnTo>
                <a:lnTo>
                  <a:pt x="17673" y="5616"/>
                </a:lnTo>
                <a:lnTo>
                  <a:pt x="18655" y="5184"/>
                </a:lnTo>
                <a:lnTo>
                  <a:pt x="19636" y="5184"/>
                </a:lnTo>
                <a:lnTo>
                  <a:pt x="19636" y="4752"/>
                </a:lnTo>
                <a:lnTo>
                  <a:pt x="20618" y="4752"/>
                </a:lnTo>
                <a:lnTo>
                  <a:pt x="20618" y="3888"/>
                </a:lnTo>
                <a:lnTo>
                  <a:pt x="21600" y="3456"/>
                </a:lnTo>
                <a:lnTo>
                  <a:pt x="21600" y="3024"/>
                </a:lnTo>
                <a:lnTo>
                  <a:pt x="19636" y="2160"/>
                </a:lnTo>
                <a:lnTo>
                  <a:pt x="19636" y="1728"/>
                </a:lnTo>
                <a:lnTo>
                  <a:pt x="17673" y="864"/>
                </a:lnTo>
                <a:lnTo>
                  <a:pt x="17673" y="432"/>
                </a:lnTo>
                <a:lnTo>
                  <a:pt x="16691" y="432"/>
                </a:lnTo>
                <a:lnTo>
                  <a:pt x="16691" y="0"/>
                </a:lnTo>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31" name="Freeform 596"/>
          <p:cNvSpPr/>
          <p:nvPr/>
        </p:nvSpPr>
        <p:spPr>
          <a:xfrm>
            <a:off x="5437363" y="2992166"/>
            <a:ext cx="62519" cy="28755"/>
          </a:xfrm>
          <a:custGeom>
            <a:avLst/>
            <a:gdLst/>
            <a:ahLst/>
            <a:cxnLst>
              <a:cxn ang="0">
                <a:pos x="wd2" y="hd2"/>
              </a:cxn>
              <a:cxn ang="5400000">
                <a:pos x="wd2" y="hd2"/>
              </a:cxn>
              <a:cxn ang="10800000">
                <a:pos x="wd2" y="hd2"/>
              </a:cxn>
              <a:cxn ang="16200000">
                <a:pos x="wd2" y="hd2"/>
              </a:cxn>
            </a:cxnLst>
            <a:rect l="0" t="0" r="r" b="b"/>
            <a:pathLst>
              <a:path w="21600" h="21600" extrusionOk="0">
                <a:moveTo>
                  <a:pt x="6000" y="0"/>
                </a:moveTo>
                <a:lnTo>
                  <a:pt x="6000" y="2160"/>
                </a:lnTo>
                <a:lnTo>
                  <a:pt x="4800" y="2160"/>
                </a:lnTo>
                <a:lnTo>
                  <a:pt x="2400" y="6480"/>
                </a:lnTo>
                <a:lnTo>
                  <a:pt x="2400" y="8640"/>
                </a:lnTo>
                <a:lnTo>
                  <a:pt x="1200" y="10800"/>
                </a:lnTo>
                <a:lnTo>
                  <a:pt x="1200" y="12960"/>
                </a:lnTo>
                <a:lnTo>
                  <a:pt x="0" y="15120"/>
                </a:lnTo>
                <a:lnTo>
                  <a:pt x="0" y="19440"/>
                </a:lnTo>
                <a:lnTo>
                  <a:pt x="1200" y="21600"/>
                </a:lnTo>
                <a:lnTo>
                  <a:pt x="8400" y="21600"/>
                </a:lnTo>
                <a:lnTo>
                  <a:pt x="10800" y="19440"/>
                </a:lnTo>
                <a:lnTo>
                  <a:pt x="13200" y="19440"/>
                </a:lnTo>
                <a:lnTo>
                  <a:pt x="15600" y="17280"/>
                </a:lnTo>
                <a:lnTo>
                  <a:pt x="19200" y="17280"/>
                </a:lnTo>
                <a:lnTo>
                  <a:pt x="19200" y="15120"/>
                </a:lnTo>
                <a:lnTo>
                  <a:pt x="20400" y="15120"/>
                </a:lnTo>
                <a:lnTo>
                  <a:pt x="20400" y="12960"/>
                </a:lnTo>
                <a:lnTo>
                  <a:pt x="21600" y="12960"/>
                </a:lnTo>
                <a:lnTo>
                  <a:pt x="21600" y="10800"/>
                </a:lnTo>
                <a:lnTo>
                  <a:pt x="19200" y="6480"/>
                </a:lnTo>
                <a:lnTo>
                  <a:pt x="18000" y="6480"/>
                </a:lnTo>
                <a:lnTo>
                  <a:pt x="18000" y="4320"/>
                </a:lnTo>
                <a:lnTo>
                  <a:pt x="16800" y="4320"/>
                </a:lnTo>
                <a:lnTo>
                  <a:pt x="15600" y="2160"/>
                </a:lnTo>
                <a:lnTo>
                  <a:pt x="13200" y="2160"/>
                </a:lnTo>
                <a:lnTo>
                  <a:pt x="12000" y="0"/>
                </a:lnTo>
                <a:lnTo>
                  <a:pt x="6000" y="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32" name="Freeform 597"/>
          <p:cNvSpPr/>
          <p:nvPr/>
        </p:nvSpPr>
        <p:spPr>
          <a:xfrm>
            <a:off x="5437363" y="2992166"/>
            <a:ext cx="62519" cy="28755"/>
          </a:xfrm>
          <a:custGeom>
            <a:avLst/>
            <a:gdLst/>
            <a:ahLst/>
            <a:cxnLst>
              <a:cxn ang="0">
                <a:pos x="wd2" y="hd2"/>
              </a:cxn>
              <a:cxn ang="5400000">
                <a:pos x="wd2" y="hd2"/>
              </a:cxn>
              <a:cxn ang="10800000">
                <a:pos x="wd2" y="hd2"/>
              </a:cxn>
              <a:cxn ang="16200000">
                <a:pos x="wd2" y="hd2"/>
              </a:cxn>
            </a:cxnLst>
            <a:rect l="0" t="0" r="r" b="b"/>
            <a:pathLst>
              <a:path w="21600" h="21600" extrusionOk="0">
                <a:moveTo>
                  <a:pt x="6000" y="0"/>
                </a:moveTo>
                <a:lnTo>
                  <a:pt x="6000" y="2160"/>
                </a:lnTo>
                <a:lnTo>
                  <a:pt x="4800" y="2160"/>
                </a:lnTo>
                <a:lnTo>
                  <a:pt x="2400" y="6480"/>
                </a:lnTo>
                <a:lnTo>
                  <a:pt x="2400" y="8640"/>
                </a:lnTo>
                <a:lnTo>
                  <a:pt x="1200" y="10800"/>
                </a:lnTo>
                <a:lnTo>
                  <a:pt x="1200" y="12960"/>
                </a:lnTo>
                <a:lnTo>
                  <a:pt x="0" y="15120"/>
                </a:lnTo>
                <a:lnTo>
                  <a:pt x="0" y="19440"/>
                </a:lnTo>
                <a:lnTo>
                  <a:pt x="1200" y="21600"/>
                </a:lnTo>
                <a:lnTo>
                  <a:pt x="8400" y="21600"/>
                </a:lnTo>
                <a:lnTo>
                  <a:pt x="10800" y="19440"/>
                </a:lnTo>
                <a:lnTo>
                  <a:pt x="13200" y="19440"/>
                </a:lnTo>
                <a:lnTo>
                  <a:pt x="15600" y="17280"/>
                </a:lnTo>
                <a:lnTo>
                  <a:pt x="19200" y="17280"/>
                </a:lnTo>
                <a:lnTo>
                  <a:pt x="19200" y="15120"/>
                </a:lnTo>
                <a:lnTo>
                  <a:pt x="20400" y="15120"/>
                </a:lnTo>
                <a:lnTo>
                  <a:pt x="20400" y="12960"/>
                </a:lnTo>
                <a:lnTo>
                  <a:pt x="21600" y="12960"/>
                </a:lnTo>
                <a:lnTo>
                  <a:pt x="21600" y="10800"/>
                </a:lnTo>
                <a:lnTo>
                  <a:pt x="19200" y="6480"/>
                </a:lnTo>
                <a:lnTo>
                  <a:pt x="18000" y="6480"/>
                </a:lnTo>
                <a:lnTo>
                  <a:pt x="18000" y="4320"/>
                </a:lnTo>
                <a:lnTo>
                  <a:pt x="16800" y="4320"/>
                </a:lnTo>
                <a:lnTo>
                  <a:pt x="15600" y="2160"/>
                </a:lnTo>
                <a:lnTo>
                  <a:pt x="13200" y="2160"/>
                </a:lnTo>
                <a:lnTo>
                  <a:pt x="12000" y="0"/>
                </a:lnTo>
                <a:lnTo>
                  <a:pt x="6000" y="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33" name="Freeform 598"/>
          <p:cNvSpPr/>
          <p:nvPr/>
        </p:nvSpPr>
        <p:spPr>
          <a:xfrm>
            <a:off x="5135193" y="2422835"/>
            <a:ext cx="1253837" cy="900005"/>
          </a:xfrm>
          <a:custGeom>
            <a:avLst/>
            <a:gdLst/>
            <a:ahLst/>
            <a:cxnLst>
              <a:cxn ang="0">
                <a:pos x="wd2" y="hd2"/>
              </a:cxn>
              <a:cxn ang="5400000">
                <a:pos x="wd2" y="hd2"/>
              </a:cxn>
              <a:cxn ang="10800000">
                <a:pos x="wd2" y="hd2"/>
              </a:cxn>
              <a:cxn ang="16200000">
                <a:pos x="wd2" y="hd2"/>
              </a:cxn>
            </a:cxnLst>
            <a:rect l="0" t="0" r="r" b="b"/>
            <a:pathLst>
              <a:path w="21600" h="21600" extrusionOk="0">
                <a:moveTo>
                  <a:pt x="4488" y="2691"/>
                </a:moveTo>
                <a:lnTo>
                  <a:pt x="4488" y="2760"/>
                </a:lnTo>
                <a:lnTo>
                  <a:pt x="4428" y="2829"/>
                </a:lnTo>
                <a:lnTo>
                  <a:pt x="4308" y="3036"/>
                </a:lnTo>
                <a:lnTo>
                  <a:pt x="4308" y="3105"/>
                </a:lnTo>
                <a:lnTo>
                  <a:pt x="4248" y="3243"/>
                </a:lnTo>
                <a:lnTo>
                  <a:pt x="4188" y="3243"/>
                </a:lnTo>
                <a:lnTo>
                  <a:pt x="4188" y="3312"/>
                </a:lnTo>
                <a:lnTo>
                  <a:pt x="4129" y="3312"/>
                </a:lnTo>
                <a:lnTo>
                  <a:pt x="4129" y="3381"/>
                </a:lnTo>
                <a:lnTo>
                  <a:pt x="4009" y="3381"/>
                </a:lnTo>
                <a:lnTo>
                  <a:pt x="3949" y="3450"/>
                </a:lnTo>
                <a:lnTo>
                  <a:pt x="3470" y="3450"/>
                </a:lnTo>
                <a:lnTo>
                  <a:pt x="3291" y="3519"/>
                </a:lnTo>
                <a:lnTo>
                  <a:pt x="3111" y="3519"/>
                </a:lnTo>
                <a:lnTo>
                  <a:pt x="3052" y="3588"/>
                </a:lnTo>
                <a:lnTo>
                  <a:pt x="2932" y="3588"/>
                </a:lnTo>
                <a:lnTo>
                  <a:pt x="2812" y="3727"/>
                </a:lnTo>
                <a:lnTo>
                  <a:pt x="2812" y="4693"/>
                </a:lnTo>
                <a:lnTo>
                  <a:pt x="2752" y="4693"/>
                </a:lnTo>
                <a:lnTo>
                  <a:pt x="2752" y="4762"/>
                </a:lnTo>
                <a:lnTo>
                  <a:pt x="2693" y="4831"/>
                </a:lnTo>
                <a:lnTo>
                  <a:pt x="2573" y="4831"/>
                </a:lnTo>
                <a:lnTo>
                  <a:pt x="2513" y="4900"/>
                </a:lnTo>
                <a:lnTo>
                  <a:pt x="2334" y="4900"/>
                </a:lnTo>
                <a:lnTo>
                  <a:pt x="2154" y="4969"/>
                </a:lnTo>
                <a:lnTo>
                  <a:pt x="2034" y="4969"/>
                </a:lnTo>
                <a:lnTo>
                  <a:pt x="1975" y="5038"/>
                </a:lnTo>
                <a:lnTo>
                  <a:pt x="1855" y="5038"/>
                </a:lnTo>
                <a:lnTo>
                  <a:pt x="1795" y="5107"/>
                </a:lnTo>
                <a:lnTo>
                  <a:pt x="1675" y="5107"/>
                </a:lnTo>
                <a:lnTo>
                  <a:pt x="1616" y="5245"/>
                </a:lnTo>
                <a:lnTo>
                  <a:pt x="1496" y="5314"/>
                </a:lnTo>
                <a:lnTo>
                  <a:pt x="1316" y="5452"/>
                </a:lnTo>
                <a:lnTo>
                  <a:pt x="1017" y="5797"/>
                </a:lnTo>
                <a:lnTo>
                  <a:pt x="957" y="5797"/>
                </a:lnTo>
                <a:lnTo>
                  <a:pt x="898" y="5866"/>
                </a:lnTo>
                <a:lnTo>
                  <a:pt x="778" y="5866"/>
                </a:lnTo>
                <a:lnTo>
                  <a:pt x="658" y="5935"/>
                </a:lnTo>
                <a:lnTo>
                  <a:pt x="419" y="6004"/>
                </a:lnTo>
                <a:lnTo>
                  <a:pt x="299" y="6004"/>
                </a:lnTo>
                <a:lnTo>
                  <a:pt x="180" y="6073"/>
                </a:lnTo>
                <a:lnTo>
                  <a:pt x="120" y="6073"/>
                </a:lnTo>
                <a:lnTo>
                  <a:pt x="60" y="6142"/>
                </a:lnTo>
                <a:lnTo>
                  <a:pt x="0" y="6142"/>
                </a:lnTo>
                <a:lnTo>
                  <a:pt x="0" y="6487"/>
                </a:lnTo>
                <a:lnTo>
                  <a:pt x="60" y="6487"/>
                </a:lnTo>
                <a:lnTo>
                  <a:pt x="60" y="6556"/>
                </a:lnTo>
                <a:lnTo>
                  <a:pt x="120" y="6556"/>
                </a:lnTo>
                <a:lnTo>
                  <a:pt x="120" y="6625"/>
                </a:lnTo>
                <a:lnTo>
                  <a:pt x="479" y="6625"/>
                </a:lnTo>
                <a:lnTo>
                  <a:pt x="598" y="6556"/>
                </a:lnTo>
                <a:lnTo>
                  <a:pt x="838" y="6556"/>
                </a:lnTo>
                <a:lnTo>
                  <a:pt x="1077" y="6487"/>
                </a:lnTo>
                <a:lnTo>
                  <a:pt x="1197" y="6418"/>
                </a:lnTo>
                <a:lnTo>
                  <a:pt x="1616" y="6418"/>
                </a:lnTo>
                <a:lnTo>
                  <a:pt x="1915" y="6763"/>
                </a:lnTo>
                <a:lnTo>
                  <a:pt x="1915" y="6832"/>
                </a:lnTo>
                <a:lnTo>
                  <a:pt x="1975" y="6901"/>
                </a:lnTo>
                <a:lnTo>
                  <a:pt x="1975" y="6970"/>
                </a:lnTo>
                <a:lnTo>
                  <a:pt x="1915" y="7039"/>
                </a:lnTo>
                <a:lnTo>
                  <a:pt x="1855" y="7039"/>
                </a:lnTo>
                <a:lnTo>
                  <a:pt x="1855" y="7108"/>
                </a:lnTo>
                <a:lnTo>
                  <a:pt x="1556" y="7108"/>
                </a:lnTo>
                <a:lnTo>
                  <a:pt x="1436" y="7177"/>
                </a:lnTo>
                <a:lnTo>
                  <a:pt x="598" y="7177"/>
                </a:lnTo>
                <a:lnTo>
                  <a:pt x="598" y="7384"/>
                </a:lnTo>
                <a:lnTo>
                  <a:pt x="658" y="7453"/>
                </a:lnTo>
                <a:lnTo>
                  <a:pt x="658" y="7522"/>
                </a:lnTo>
                <a:lnTo>
                  <a:pt x="718" y="7591"/>
                </a:lnTo>
                <a:lnTo>
                  <a:pt x="838" y="7660"/>
                </a:lnTo>
                <a:lnTo>
                  <a:pt x="957" y="7798"/>
                </a:lnTo>
                <a:lnTo>
                  <a:pt x="1077" y="7798"/>
                </a:lnTo>
                <a:lnTo>
                  <a:pt x="1137" y="7867"/>
                </a:lnTo>
                <a:lnTo>
                  <a:pt x="1257" y="7936"/>
                </a:lnTo>
                <a:lnTo>
                  <a:pt x="1316" y="8005"/>
                </a:lnTo>
                <a:lnTo>
                  <a:pt x="1675" y="8143"/>
                </a:lnTo>
                <a:lnTo>
                  <a:pt x="2573" y="8143"/>
                </a:lnTo>
                <a:lnTo>
                  <a:pt x="2992" y="8074"/>
                </a:lnTo>
                <a:lnTo>
                  <a:pt x="3351" y="8074"/>
                </a:lnTo>
                <a:lnTo>
                  <a:pt x="3530" y="8005"/>
                </a:lnTo>
                <a:lnTo>
                  <a:pt x="4009" y="8005"/>
                </a:lnTo>
                <a:lnTo>
                  <a:pt x="4069" y="8074"/>
                </a:lnTo>
                <a:lnTo>
                  <a:pt x="4248" y="8074"/>
                </a:lnTo>
                <a:lnTo>
                  <a:pt x="4308" y="8143"/>
                </a:lnTo>
                <a:lnTo>
                  <a:pt x="4368" y="8143"/>
                </a:lnTo>
                <a:lnTo>
                  <a:pt x="4667" y="8488"/>
                </a:lnTo>
                <a:lnTo>
                  <a:pt x="4727" y="8626"/>
                </a:lnTo>
                <a:lnTo>
                  <a:pt x="4847" y="8764"/>
                </a:lnTo>
                <a:lnTo>
                  <a:pt x="4906" y="8902"/>
                </a:lnTo>
                <a:lnTo>
                  <a:pt x="4966" y="8971"/>
                </a:lnTo>
                <a:lnTo>
                  <a:pt x="4966" y="9040"/>
                </a:lnTo>
                <a:lnTo>
                  <a:pt x="5026" y="9109"/>
                </a:lnTo>
                <a:lnTo>
                  <a:pt x="5086" y="9316"/>
                </a:lnTo>
                <a:lnTo>
                  <a:pt x="5146" y="9454"/>
                </a:lnTo>
                <a:lnTo>
                  <a:pt x="5325" y="10075"/>
                </a:lnTo>
                <a:lnTo>
                  <a:pt x="5445" y="10351"/>
                </a:lnTo>
                <a:lnTo>
                  <a:pt x="5445" y="10489"/>
                </a:lnTo>
                <a:lnTo>
                  <a:pt x="5505" y="10696"/>
                </a:lnTo>
                <a:lnTo>
                  <a:pt x="5565" y="11042"/>
                </a:lnTo>
                <a:lnTo>
                  <a:pt x="5624" y="11456"/>
                </a:lnTo>
                <a:lnTo>
                  <a:pt x="5624" y="12215"/>
                </a:lnTo>
                <a:lnTo>
                  <a:pt x="5684" y="12284"/>
                </a:lnTo>
                <a:lnTo>
                  <a:pt x="5684" y="12353"/>
                </a:lnTo>
                <a:lnTo>
                  <a:pt x="5864" y="12353"/>
                </a:lnTo>
                <a:lnTo>
                  <a:pt x="5924" y="12284"/>
                </a:lnTo>
                <a:lnTo>
                  <a:pt x="6043" y="12215"/>
                </a:lnTo>
                <a:lnTo>
                  <a:pt x="6163" y="12077"/>
                </a:lnTo>
                <a:lnTo>
                  <a:pt x="6223" y="12077"/>
                </a:lnTo>
                <a:lnTo>
                  <a:pt x="6283" y="12008"/>
                </a:lnTo>
                <a:lnTo>
                  <a:pt x="6342" y="12008"/>
                </a:lnTo>
                <a:lnTo>
                  <a:pt x="6342" y="12077"/>
                </a:lnTo>
                <a:lnTo>
                  <a:pt x="6402" y="12077"/>
                </a:lnTo>
                <a:lnTo>
                  <a:pt x="6402" y="12146"/>
                </a:lnTo>
                <a:lnTo>
                  <a:pt x="6462" y="12146"/>
                </a:lnTo>
                <a:lnTo>
                  <a:pt x="6462" y="12215"/>
                </a:lnTo>
                <a:lnTo>
                  <a:pt x="6522" y="12284"/>
                </a:lnTo>
                <a:lnTo>
                  <a:pt x="6522" y="12353"/>
                </a:lnTo>
                <a:lnTo>
                  <a:pt x="6582" y="12422"/>
                </a:lnTo>
                <a:lnTo>
                  <a:pt x="6582" y="12836"/>
                </a:lnTo>
                <a:lnTo>
                  <a:pt x="6522" y="12836"/>
                </a:lnTo>
                <a:lnTo>
                  <a:pt x="6462" y="12905"/>
                </a:lnTo>
                <a:lnTo>
                  <a:pt x="6283" y="12905"/>
                </a:lnTo>
                <a:lnTo>
                  <a:pt x="6163" y="12974"/>
                </a:lnTo>
                <a:lnTo>
                  <a:pt x="5864" y="12974"/>
                </a:lnTo>
                <a:lnTo>
                  <a:pt x="5864" y="13043"/>
                </a:lnTo>
                <a:lnTo>
                  <a:pt x="5804" y="13043"/>
                </a:lnTo>
                <a:lnTo>
                  <a:pt x="5804" y="13181"/>
                </a:lnTo>
                <a:lnTo>
                  <a:pt x="5864" y="13181"/>
                </a:lnTo>
                <a:lnTo>
                  <a:pt x="5864" y="13250"/>
                </a:lnTo>
                <a:lnTo>
                  <a:pt x="5924" y="13250"/>
                </a:lnTo>
                <a:lnTo>
                  <a:pt x="6043" y="13319"/>
                </a:lnTo>
                <a:lnTo>
                  <a:pt x="6103" y="13319"/>
                </a:lnTo>
                <a:lnTo>
                  <a:pt x="6283" y="13388"/>
                </a:lnTo>
                <a:lnTo>
                  <a:pt x="6522" y="13388"/>
                </a:lnTo>
                <a:lnTo>
                  <a:pt x="6642" y="13457"/>
                </a:lnTo>
                <a:lnTo>
                  <a:pt x="6701" y="13457"/>
                </a:lnTo>
                <a:lnTo>
                  <a:pt x="6761" y="13526"/>
                </a:lnTo>
                <a:lnTo>
                  <a:pt x="6821" y="13526"/>
                </a:lnTo>
                <a:lnTo>
                  <a:pt x="6821" y="13595"/>
                </a:lnTo>
                <a:lnTo>
                  <a:pt x="6881" y="13664"/>
                </a:lnTo>
                <a:lnTo>
                  <a:pt x="6881" y="14147"/>
                </a:lnTo>
                <a:lnTo>
                  <a:pt x="6821" y="14285"/>
                </a:lnTo>
                <a:lnTo>
                  <a:pt x="6821" y="14423"/>
                </a:lnTo>
                <a:lnTo>
                  <a:pt x="6761" y="14492"/>
                </a:lnTo>
                <a:lnTo>
                  <a:pt x="6761" y="14561"/>
                </a:lnTo>
                <a:lnTo>
                  <a:pt x="6701" y="14561"/>
                </a:lnTo>
                <a:lnTo>
                  <a:pt x="6701" y="14630"/>
                </a:lnTo>
                <a:lnTo>
                  <a:pt x="6582" y="14768"/>
                </a:lnTo>
                <a:lnTo>
                  <a:pt x="6522" y="14768"/>
                </a:lnTo>
                <a:lnTo>
                  <a:pt x="6043" y="15044"/>
                </a:lnTo>
                <a:lnTo>
                  <a:pt x="5983" y="15044"/>
                </a:lnTo>
                <a:lnTo>
                  <a:pt x="5804" y="15251"/>
                </a:lnTo>
                <a:lnTo>
                  <a:pt x="5804" y="15320"/>
                </a:lnTo>
                <a:lnTo>
                  <a:pt x="5744" y="15389"/>
                </a:lnTo>
                <a:lnTo>
                  <a:pt x="5684" y="15527"/>
                </a:lnTo>
                <a:lnTo>
                  <a:pt x="5684" y="15734"/>
                </a:lnTo>
                <a:lnTo>
                  <a:pt x="5624" y="15872"/>
                </a:lnTo>
                <a:lnTo>
                  <a:pt x="5624" y="16079"/>
                </a:lnTo>
                <a:lnTo>
                  <a:pt x="5684" y="16217"/>
                </a:lnTo>
                <a:lnTo>
                  <a:pt x="5684" y="16286"/>
                </a:lnTo>
                <a:lnTo>
                  <a:pt x="5744" y="16493"/>
                </a:lnTo>
                <a:lnTo>
                  <a:pt x="5804" y="16769"/>
                </a:lnTo>
                <a:lnTo>
                  <a:pt x="5924" y="17183"/>
                </a:lnTo>
                <a:lnTo>
                  <a:pt x="5983" y="17321"/>
                </a:lnTo>
                <a:lnTo>
                  <a:pt x="6043" y="17528"/>
                </a:lnTo>
                <a:lnTo>
                  <a:pt x="6103" y="17873"/>
                </a:lnTo>
                <a:lnTo>
                  <a:pt x="6283" y="18357"/>
                </a:lnTo>
                <a:lnTo>
                  <a:pt x="6522" y="19185"/>
                </a:lnTo>
                <a:lnTo>
                  <a:pt x="6582" y="19323"/>
                </a:lnTo>
                <a:lnTo>
                  <a:pt x="6701" y="19530"/>
                </a:lnTo>
                <a:lnTo>
                  <a:pt x="6761" y="19737"/>
                </a:lnTo>
                <a:lnTo>
                  <a:pt x="6821" y="20013"/>
                </a:lnTo>
                <a:lnTo>
                  <a:pt x="6881" y="20082"/>
                </a:lnTo>
                <a:lnTo>
                  <a:pt x="6941" y="20220"/>
                </a:lnTo>
                <a:lnTo>
                  <a:pt x="6941" y="20358"/>
                </a:lnTo>
                <a:lnTo>
                  <a:pt x="7060" y="20496"/>
                </a:lnTo>
                <a:lnTo>
                  <a:pt x="7120" y="20634"/>
                </a:lnTo>
                <a:lnTo>
                  <a:pt x="7180" y="20703"/>
                </a:lnTo>
                <a:lnTo>
                  <a:pt x="7240" y="20703"/>
                </a:lnTo>
                <a:lnTo>
                  <a:pt x="7240" y="20772"/>
                </a:lnTo>
                <a:lnTo>
                  <a:pt x="7360" y="20772"/>
                </a:lnTo>
                <a:lnTo>
                  <a:pt x="7479" y="20841"/>
                </a:lnTo>
                <a:lnTo>
                  <a:pt x="7898" y="20841"/>
                </a:lnTo>
                <a:lnTo>
                  <a:pt x="7958" y="20910"/>
                </a:lnTo>
                <a:lnTo>
                  <a:pt x="8018" y="20910"/>
                </a:lnTo>
                <a:lnTo>
                  <a:pt x="8018" y="20979"/>
                </a:lnTo>
                <a:lnTo>
                  <a:pt x="8078" y="20979"/>
                </a:lnTo>
                <a:lnTo>
                  <a:pt x="8078" y="21048"/>
                </a:lnTo>
                <a:lnTo>
                  <a:pt x="8137" y="21186"/>
                </a:lnTo>
                <a:lnTo>
                  <a:pt x="8137" y="21255"/>
                </a:lnTo>
                <a:lnTo>
                  <a:pt x="8197" y="21393"/>
                </a:lnTo>
                <a:lnTo>
                  <a:pt x="8257" y="21462"/>
                </a:lnTo>
                <a:lnTo>
                  <a:pt x="8257" y="21531"/>
                </a:lnTo>
                <a:lnTo>
                  <a:pt x="8317" y="21531"/>
                </a:lnTo>
                <a:lnTo>
                  <a:pt x="8317" y="21600"/>
                </a:lnTo>
                <a:lnTo>
                  <a:pt x="8676" y="21600"/>
                </a:lnTo>
                <a:lnTo>
                  <a:pt x="8796" y="21531"/>
                </a:lnTo>
                <a:lnTo>
                  <a:pt x="8915" y="21531"/>
                </a:lnTo>
                <a:lnTo>
                  <a:pt x="8975" y="21462"/>
                </a:lnTo>
                <a:lnTo>
                  <a:pt x="9035" y="21462"/>
                </a:lnTo>
                <a:lnTo>
                  <a:pt x="9035" y="21393"/>
                </a:lnTo>
                <a:lnTo>
                  <a:pt x="9095" y="21393"/>
                </a:lnTo>
                <a:lnTo>
                  <a:pt x="9095" y="21324"/>
                </a:lnTo>
                <a:lnTo>
                  <a:pt x="9155" y="21324"/>
                </a:lnTo>
                <a:lnTo>
                  <a:pt x="9155" y="21255"/>
                </a:lnTo>
                <a:lnTo>
                  <a:pt x="9394" y="20703"/>
                </a:lnTo>
                <a:lnTo>
                  <a:pt x="9394" y="20565"/>
                </a:lnTo>
                <a:lnTo>
                  <a:pt x="9454" y="20358"/>
                </a:lnTo>
                <a:lnTo>
                  <a:pt x="9514" y="20082"/>
                </a:lnTo>
                <a:lnTo>
                  <a:pt x="9633" y="19737"/>
                </a:lnTo>
                <a:lnTo>
                  <a:pt x="9633" y="19599"/>
                </a:lnTo>
                <a:lnTo>
                  <a:pt x="9753" y="19323"/>
                </a:lnTo>
                <a:lnTo>
                  <a:pt x="9813" y="19254"/>
                </a:lnTo>
                <a:lnTo>
                  <a:pt x="9813" y="19185"/>
                </a:lnTo>
                <a:lnTo>
                  <a:pt x="9873" y="19047"/>
                </a:lnTo>
                <a:lnTo>
                  <a:pt x="10052" y="18840"/>
                </a:lnTo>
                <a:lnTo>
                  <a:pt x="10172" y="18771"/>
                </a:lnTo>
                <a:lnTo>
                  <a:pt x="10232" y="18633"/>
                </a:lnTo>
                <a:lnTo>
                  <a:pt x="10291" y="18564"/>
                </a:lnTo>
                <a:lnTo>
                  <a:pt x="10291" y="18495"/>
                </a:lnTo>
                <a:lnTo>
                  <a:pt x="10351" y="18426"/>
                </a:lnTo>
                <a:lnTo>
                  <a:pt x="10351" y="17390"/>
                </a:lnTo>
                <a:lnTo>
                  <a:pt x="10411" y="17321"/>
                </a:lnTo>
                <a:lnTo>
                  <a:pt x="10411" y="17252"/>
                </a:lnTo>
                <a:lnTo>
                  <a:pt x="10471" y="17252"/>
                </a:lnTo>
                <a:lnTo>
                  <a:pt x="10531" y="17183"/>
                </a:lnTo>
                <a:lnTo>
                  <a:pt x="10650" y="17183"/>
                </a:lnTo>
                <a:lnTo>
                  <a:pt x="10710" y="17114"/>
                </a:lnTo>
                <a:lnTo>
                  <a:pt x="11009" y="17114"/>
                </a:lnTo>
                <a:lnTo>
                  <a:pt x="11189" y="17045"/>
                </a:lnTo>
                <a:lnTo>
                  <a:pt x="11548" y="17045"/>
                </a:lnTo>
                <a:lnTo>
                  <a:pt x="11608" y="16976"/>
                </a:lnTo>
                <a:lnTo>
                  <a:pt x="11847" y="16976"/>
                </a:lnTo>
                <a:lnTo>
                  <a:pt x="11967" y="16907"/>
                </a:lnTo>
                <a:lnTo>
                  <a:pt x="12206" y="16907"/>
                </a:lnTo>
                <a:lnTo>
                  <a:pt x="12386" y="16838"/>
                </a:lnTo>
                <a:lnTo>
                  <a:pt x="12685" y="16838"/>
                </a:lnTo>
                <a:lnTo>
                  <a:pt x="12745" y="16769"/>
                </a:lnTo>
                <a:lnTo>
                  <a:pt x="12804" y="16769"/>
                </a:lnTo>
                <a:lnTo>
                  <a:pt x="12924" y="16700"/>
                </a:lnTo>
                <a:lnTo>
                  <a:pt x="12984" y="16700"/>
                </a:lnTo>
                <a:lnTo>
                  <a:pt x="13104" y="16562"/>
                </a:lnTo>
                <a:lnTo>
                  <a:pt x="13104" y="16493"/>
                </a:lnTo>
                <a:lnTo>
                  <a:pt x="13163" y="16424"/>
                </a:lnTo>
                <a:lnTo>
                  <a:pt x="13223" y="16286"/>
                </a:lnTo>
                <a:lnTo>
                  <a:pt x="13223" y="16217"/>
                </a:lnTo>
                <a:lnTo>
                  <a:pt x="13283" y="16079"/>
                </a:lnTo>
                <a:lnTo>
                  <a:pt x="13343" y="15803"/>
                </a:lnTo>
                <a:lnTo>
                  <a:pt x="13403" y="15596"/>
                </a:lnTo>
                <a:lnTo>
                  <a:pt x="13463" y="15458"/>
                </a:lnTo>
                <a:lnTo>
                  <a:pt x="13522" y="15389"/>
                </a:lnTo>
                <a:lnTo>
                  <a:pt x="13522" y="15251"/>
                </a:lnTo>
                <a:lnTo>
                  <a:pt x="13582" y="15182"/>
                </a:lnTo>
                <a:lnTo>
                  <a:pt x="13642" y="15182"/>
                </a:lnTo>
                <a:lnTo>
                  <a:pt x="13642" y="15113"/>
                </a:lnTo>
                <a:lnTo>
                  <a:pt x="13702" y="15113"/>
                </a:lnTo>
                <a:lnTo>
                  <a:pt x="13702" y="15044"/>
                </a:lnTo>
                <a:lnTo>
                  <a:pt x="14300" y="15044"/>
                </a:lnTo>
                <a:lnTo>
                  <a:pt x="14420" y="15113"/>
                </a:lnTo>
                <a:lnTo>
                  <a:pt x="14540" y="15113"/>
                </a:lnTo>
                <a:lnTo>
                  <a:pt x="14779" y="15182"/>
                </a:lnTo>
                <a:lnTo>
                  <a:pt x="14899" y="15182"/>
                </a:lnTo>
                <a:lnTo>
                  <a:pt x="14958" y="15251"/>
                </a:lnTo>
                <a:lnTo>
                  <a:pt x="15437" y="15251"/>
                </a:lnTo>
                <a:lnTo>
                  <a:pt x="15557" y="15182"/>
                </a:lnTo>
                <a:lnTo>
                  <a:pt x="15617" y="15113"/>
                </a:lnTo>
                <a:lnTo>
                  <a:pt x="15736" y="15044"/>
                </a:lnTo>
                <a:lnTo>
                  <a:pt x="15796" y="14975"/>
                </a:lnTo>
                <a:lnTo>
                  <a:pt x="16035" y="14837"/>
                </a:lnTo>
                <a:lnTo>
                  <a:pt x="16095" y="14768"/>
                </a:lnTo>
                <a:lnTo>
                  <a:pt x="16335" y="14561"/>
                </a:lnTo>
                <a:lnTo>
                  <a:pt x="16514" y="14423"/>
                </a:lnTo>
                <a:lnTo>
                  <a:pt x="16634" y="14285"/>
                </a:lnTo>
                <a:lnTo>
                  <a:pt x="16813" y="14147"/>
                </a:lnTo>
                <a:lnTo>
                  <a:pt x="16873" y="14009"/>
                </a:lnTo>
                <a:lnTo>
                  <a:pt x="16993" y="13940"/>
                </a:lnTo>
                <a:lnTo>
                  <a:pt x="17112" y="13802"/>
                </a:lnTo>
                <a:lnTo>
                  <a:pt x="17232" y="13733"/>
                </a:lnTo>
                <a:lnTo>
                  <a:pt x="17412" y="13526"/>
                </a:lnTo>
                <a:lnTo>
                  <a:pt x="17412" y="13457"/>
                </a:lnTo>
                <a:lnTo>
                  <a:pt x="17471" y="13388"/>
                </a:lnTo>
                <a:lnTo>
                  <a:pt x="17471" y="13181"/>
                </a:lnTo>
                <a:lnTo>
                  <a:pt x="17412" y="13181"/>
                </a:lnTo>
                <a:lnTo>
                  <a:pt x="17412" y="13112"/>
                </a:lnTo>
                <a:lnTo>
                  <a:pt x="17292" y="13112"/>
                </a:lnTo>
                <a:lnTo>
                  <a:pt x="17172" y="13043"/>
                </a:lnTo>
                <a:lnTo>
                  <a:pt x="16933" y="13043"/>
                </a:lnTo>
                <a:lnTo>
                  <a:pt x="16813" y="12974"/>
                </a:lnTo>
                <a:lnTo>
                  <a:pt x="16035" y="12974"/>
                </a:lnTo>
                <a:lnTo>
                  <a:pt x="15976" y="12905"/>
                </a:lnTo>
                <a:lnTo>
                  <a:pt x="15856" y="12905"/>
                </a:lnTo>
                <a:lnTo>
                  <a:pt x="15856" y="12836"/>
                </a:lnTo>
                <a:lnTo>
                  <a:pt x="15796" y="12836"/>
                </a:lnTo>
                <a:lnTo>
                  <a:pt x="15796" y="12560"/>
                </a:lnTo>
                <a:lnTo>
                  <a:pt x="15856" y="12491"/>
                </a:lnTo>
                <a:lnTo>
                  <a:pt x="15856" y="12422"/>
                </a:lnTo>
                <a:lnTo>
                  <a:pt x="15916" y="12353"/>
                </a:lnTo>
                <a:lnTo>
                  <a:pt x="15916" y="12284"/>
                </a:lnTo>
                <a:lnTo>
                  <a:pt x="16035" y="12146"/>
                </a:lnTo>
                <a:lnTo>
                  <a:pt x="16095" y="12146"/>
                </a:lnTo>
                <a:lnTo>
                  <a:pt x="16155" y="12077"/>
                </a:lnTo>
                <a:lnTo>
                  <a:pt x="16275" y="12077"/>
                </a:lnTo>
                <a:lnTo>
                  <a:pt x="16394" y="12008"/>
                </a:lnTo>
                <a:lnTo>
                  <a:pt x="16514" y="12008"/>
                </a:lnTo>
                <a:lnTo>
                  <a:pt x="16634" y="12146"/>
                </a:lnTo>
                <a:lnTo>
                  <a:pt x="16753" y="12146"/>
                </a:lnTo>
                <a:lnTo>
                  <a:pt x="16813" y="12284"/>
                </a:lnTo>
                <a:lnTo>
                  <a:pt x="16933" y="12422"/>
                </a:lnTo>
                <a:lnTo>
                  <a:pt x="17053" y="12491"/>
                </a:lnTo>
                <a:lnTo>
                  <a:pt x="17172" y="12629"/>
                </a:lnTo>
                <a:lnTo>
                  <a:pt x="17232" y="12629"/>
                </a:lnTo>
                <a:lnTo>
                  <a:pt x="17292" y="12698"/>
                </a:lnTo>
                <a:lnTo>
                  <a:pt x="17412" y="12767"/>
                </a:lnTo>
                <a:lnTo>
                  <a:pt x="17471" y="12836"/>
                </a:lnTo>
                <a:lnTo>
                  <a:pt x="17531" y="12836"/>
                </a:lnTo>
                <a:lnTo>
                  <a:pt x="17531" y="12905"/>
                </a:lnTo>
                <a:lnTo>
                  <a:pt x="17771" y="12905"/>
                </a:lnTo>
                <a:lnTo>
                  <a:pt x="17771" y="12836"/>
                </a:lnTo>
                <a:lnTo>
                  <a:pt x="17830" y="12836"/>
                </a:lnTo>
                <a:lnTo>
                  <a:pt x="17830" y="12767"/>
                </a:lnTo>
                <a:lnTo>
                  <a:pt x="17950" y="12629"/>
                </a:lnTo>
                <a:lnTo>
                  <a:pt x="17950" y="12491"/>
                </a:lnTo>
                <a:lnTo>
                  <a:pt x="18010" y="12422"/>
                </a:lnTo>
                <a:lnTo>
                  <a:pt x="18010" y="12215"/>
                </a:lnTo>
                <a:lnTo>
                  <a:pt x="17950" y="12146"/>
                </a:lnTo>
                <a:lnTo>
                  <a:pt x="17950" y="12008"/>
                </a:lnTo>
                <a:lnTo>
                  <a:pt x="17890" y="11939"/>
                </a:lnTo>
                <a:lnTo>
                  <a:pt x="17771" y="11663"/>
                </a:lnTo>
                <a:lnTo>
                  <a:pt x="17591" y="11456"/>
                </a:lnTo>
                <a:lnTo>
                  <a:pt x="17471" y="11456"/>
                </a:lnTo>
                <a:lnTo>
                  <a:pt x="17412" y="11387"/>
                </a:lnTo>
                <a:lnTo>
                  <a:pt x="17172" y="11387"/>
                </a:lnTo>
                <a:lnTo>
                  <a:pt x="17053" y="11318"/>
                </a:lnTo>
                <a:lnTo>
                  <a:pt x="16933" y="11318"/>
                </a:lnTo>
                <a:lnTo>
                  <a:pt x="16753" y="11111"/>
                </a:lnTo>
                <a:lnTo>
                  <a:pt x="16753" y="10835"/>
                </a:lnTo>
                <a:lnTo>
                  <a:pt x="16813" y="10765"/>
                </a:lnTo>
                <a:lnTo>
                  <a:pt x="16813" y="10627"/>
                </a:lnTo>
                <a:lnTo>
                  <a:pt x="16933" y="10489"/>
                </a:lnTo>
                <a:lnTo>
                  <a:pt x="17352" y="10489"/>
                </a:lnTo>
                <a:lnTo>
                  <a:pt x="17412" y="10558"/>
                </a:lnTo>
                <a:lnTo>
                  <a:pt x="17531" y="10558"/>
                </a:lnTo>
                <a:lnTo>
                  <a:pt x="17531" y="10627"/>
                </a:lnTo>
                <a:lnTo>
                  <a:pt x="17591" y="10696"/>
                </a:lnTo>
                <a:lnTo>
                  <a:pt x="17591" y="10765"/>
                </a:lnTo>
                <a:lnTo>
                  <a:pt x="17651" y="10765"/>
                </a:lnTo>
                <a:lnTo>
                  <a:pt x="17651" y="10835"/>
                </a:lnTo>
                <a:lnTo>
                  <a:pt x="17711" y="10835"/>
                </a:lnTo>
                <a:lnTo>
                  <a:pt x="17711" y="10765"/>
                </a:lnTo>
                <a:lnTo>
                  <a:pt x="17771" y="10765"/>
                </a:lnTo>
                <a:lnTo>
                  <a:pt x="17771" y="10696"/>
                </a:lnTo>
                <a:lnTo>
                  <a:pt x="17830" y="10627"/>
                </a:lnTo>
                <a:lnTo>
                  <a:pt x="17830" y="10558"/>
                </a:lnTo>
                <a:lnTo>
                  <a:pt x="17890" y="10489"/>
                </a:lnTo>
                <a:lnTo>
                  <a:pt x="17890" y="10420"/>
                </a:lnTo>
                <a:lnTo>
                  <a:pt x="17950" y="10351"/>
                </a:lnTo>
                <a:lnTo>
                  <a:pt x="18130" y="10351"/>
                </a:lnTo>
                <a:lnTo>
                  <a:pt x="18249" y="10282"/>
                </a:lnTo>
                <a:lnTo>
                  <a:pt x="18489" y="10282"/>
                </a:lnTo>
                <a:lnTo>
                  <a:pt x="18489" y="10213"/>
                </a:lnTo>
                <a:lnTo>
                  <a:pt x="18548" y="10213"/>
                </a:lnTo>
                <a:lnTo>
                  <a:pt x="18548" y="10144"/>
                </a:lnTo>
                <a:lnTo>
                  <a:pt x="18309" y="9868"/>
                </a:lnTo>
                <a:lnTo>
                  <a:pt x="18309" y="9730"/>
                </a:lnTo>
                <a:lnTo>
                  <a:pt x="18608" y="9730"/>
                </a:lnTo>
                <a:lnTo>
                  <a:pt x="18728" y="9799"/>
                </a:lnTo>
                <a:lnTo>
                  <a:pt x="18848" y="9799"/>
                </a:lnTo>
                <a:lnTo>
                  <a:pt x="18848" y="9730"/>
                </a:lnTo>
                <a:lnTo>
                  <a:pt x="18907" y="9730"/>
                </a:lnTo>
                <a:lnTo>
                  <a:pt x="19266" y="9316"/>
                </a:lnTo>
                <a:lnTo>
                  <a:pt x="19266" y="9247"/>
                </a:lnTo>
                <a:lnTo>
                  <a:pt x="19326" y="9109"/>
                </a:lnTo>
                <a:lnTo>
                  <a:pt x="19386" y="9040"/>
                </a:lnTo>
                <a:lnTo>
                  <a:pt x="19386" y="8971"/>
                </a:lnTo>
                <a:lnTo>
                  <a:pt x="19446" y="8902"/>
                </a:lnTo>
                <a:lnTo>
                  <a:pt x="19446" y="8695"/>
                </a:lnTo>
                <a:lnTo>
                  <a:pt x="19386" y="8695"/>
                </a:lnTo>
                <a:lnTo>
                  <a:pt x="19266" y="8557"/>
                </a:lnTo>
                <a:lnTo>
                  <a:pt x="19087" y="8557"/>
                </a:lnTo>
                <a:lnTo>
                  <a:pt x="19027" y="8488"/>
                </a:lnTo>
                <a:lnTo>
                  <a:pt x="18848" y="8488"/>
                </a:lnTo>
                <a:lnTo>
                  <a:pt x="18728" y="8350"/>
                </a:lnTo>
                <a:lnTo>
                  <a:pt x="18728" y="8281"/>
                </a:lnTo>
                <a:lnTo>
                  <a:pt x="18668" y="8143"/>
                </a:lnTo>
                <a:lnTo>
                  <a:pt x="18668" y="7798"/>
                </a:lnTo>
                <a:lnTo>
                  <a:pt x="18728" y="7729"/>
                </a:lnTo>
                <a:lnTo>
                  <a:pt x="18728" y="7660"/>
                </a:lnTo>
                <a:lnTo>
                  <a:pt x="18788" y="7591"/>
                </a:lnTo>
                <a:lnTo>
                  <a:pt x="18788" y="7522"/>
                </a:lnTo>
                <a:lnTo>
                  <a:pt x="18907" y="7384"/>
                </a:lnTo>
                <a:lnTo>
                  <a:pt x="18967" y="7384"/>
                </a:lnTo>
                <a:lnTo>
                  <a:pt x="18967" y="7315"/>
                </a:lnTo>
                <a:lnTo>
                  <a:pt x="19326" y="7315"/>
                </a:lnTo>
                <a:lnTo>
                  <a:pt x="19326" y="7246"/>
                </a:lnTo>
                <a:lnTo>
                  <a:pt x="19386" y="7246"/>
                </a:lnTo>
                <a:lnTo>
                  <a:pt x="19386" y="6625"/>
                </a:lnTo>
                <a:lnTo>
                  <a:pt x="19326" y="6556"/>
                </a:lnTo>
                <a:lnTo>
                  <a:pt x="19326" y="6487"/>
                </a:lnTo>
                <a:lnTo>
                  <a:pt x="19266" y="6487"/>
                </a:lnTo>
                <a:lnTo>
                  <a:pt x="19266" y="6418"/>
                </a:lnTo>
                <a:lnTo>
                  <a:pt x="19147" y="6418"/>
                </a:lnTo>
                <a:lnTo>
                  <a:pt x="19087" y="6349"/>
                </a:lnTo>
                <a:lnTo>
                  <a:pt x="18848" y="6349"/>
                </a:lnTo>
                <a:lnTo>
                  <a:pt x="18608" y="6418"/>
                </a:lnTo>
                <a:lnTo>
                  <a:pt x="18130" y="6418"/>
                </a:lnTo>
                <a:lnTo>
                  <a:pt x="17950" y="6211"/>
                </a:lnTo>
                <a:lnTo>
                  <a:pt x="17950" y="6142"/>
                </a:lnTo>
                <a:lnTo>
                  <a:pt x="18010" y="6073"/>
                </a:lnTo>
                <a:lnTo>
                  <a:pt x="18010" y="6004"/>
                </a:lnTo>
                <a:lnTo>
                  <a:pt x="18070" y="5935"/>
                </a:lnTo>
                <a:lnTo>
                  <a:pt x="18070" y="5866"/>
                </a:lnTo>
                <a:lnTo>
                  <a:pt x="18189" y="5590"/>
                </a:lnTo>
                <a:lnTo>
                  <a:pt x="18309" y="5452"/>
                </a:lnTo>
                <a:lnTo>
                  <a:pt x="18309" y="5383"/>
                </a:lnTo>
                <a:lnTo>
                  <a:pt x="18369" y="5314"/>
                </a:lnTo>
                <a:lnTo>
                  <a:pt x="18429" y="5314"/>
                </a:lnTo>
                <a:lnTo>
                  <a:pt x="18548" y="5245"/>
                </a:lnTo>
                <a:lnTo>
                  <a:pt x="18608" y="5107"/>
                </a:lnTo>
                <a:lnTo>
                  <a:pt x="18848" y="5038"/>
                </a:lnTo>
                <a:lnTo>
                  <a:pt x="18967" y="4900"/>
                </a:lnTo>
                <a:lnTo>
                  <a:pt x="19027" y="4900"/>
                </a:lnTo>
                <a:lnTo>
                  <a:pt x="19087" y="4831"/>
                </a:lnTo>
                <a:lnTo>
                  <a:pt x="19207" y="4762"/>
                </a:lnTo>
                <a:lnTo>
                  <a:pt x="19386" y="4555"/>
                </a:lnTo>
                <a:lnTo>
                  <a:pt x="19326" y="4555"/>
                </a:lnTo>
                <a:lnTo>
                  <a:pt x="19326" y="4486"/>
                </a:lnTo>
                <a:lnTo>
                  <a:pt x="19266" y="4417"/>
                </a:lnTo>
                <a:lnTo>
                  <a:pt x="19147" y="4417"/>
                </a:lnTo>
                <a:lnTo>
                  <a:pt x="19087" y="4348"/>
                </a:lnTo>
                <a:lnTo>
                  <a:pt x="18967" y="4348"/>
                </a:lnTo>
                <a:lnTo>
                  <a:pt x="18848" y="4279"/>
                </a:lnTo>
                <a:lnTo>
                  <a:pt x="18728" y="4279"/>
                </a:lnTo>
                <a:lnTo>
                  <a:pt x="18668" y="4210"/>
                </a:lnTo>
                <a:lnTo>
                  <a:pt x="18608" y="4210"/>
                </a:lnTo>
                <a:lnTo>
                  <a:pt x="18608" y="4072"/>
                </a:lnTo>
                <a:lnTo>
                  <a:pt x="18668" y="4003"/>
                </a:lnTo>
                <a:lnTo>
                  <a:pt x="18728" y="4003"/>
                </a:lnTo>
                <a:lnTo>
                  <a:pt x="18848" y="3934"/>
                </a:lnTo>
                <a:lnTo>
                  <a:pt x="18907" y="3934"/>
                </a:lnTo>
                <a:lnTo>
                  <a:pt x="18967" y="3865"/>
                </a:lnTo>
                <a:lnTo>
                  <a:pt x="19207" y="3865"/>
                </a:lnTo>
                <a:lnTo>
                  <a:pt x="19207" y="3796"/>
                </a:lnTo>
                <a:lnTo>
                  <a:pt x="19566" y="3796"/>
                </a:lnTo>
                <a:lnTo>
                  <a:pt x="19805" y="3727"/>
                </a:lnTo>
                <a:lnTo>
                  <a:pt x="20104" y="3588"/>
                </a:lnTo>
                <a:lnTo>
                  <a:pt x="20284" y="3588"/>
                </a:lnTo>
                <a:lnTo>
                  <a:pt x="20523" y="3450"/>
                </a:lnTo>
                <a:lnTo>
                  <a:pt x="20643" y="3450"/>
                </a:lnTo>
                <a:lnTo>
                  <a:pt x="20762" y="3381"/>
                </a:lnTo>
                <a:lnTo>
                  <a:pt x="20942" y="3243"/>
                </a:lnTo>
                <a:lnTo>
                  <a:pt x="21061" y="3174"/>
                </a:lnTo>
                <a:lnTo>
                  <a:pt x="21181" y="3174"/>
                </a:lnTo>
                <a:lnTo>
                  <a:pt x="21241" y="3105"/>
                </a:lnTo>
                <a:lnTo>
                  <a:pt x="21361" y="3036"/>
                </a:lnTo>
                <a:lnTo>
                  <a:pt x="21420" y="2967"/>
                </a:lnTo>
                <a:lnTo>
                  <a:pt x="21480" y="2967"/>
                </a:lnTo>
                <a:lnTo>
                  <a:pt x="21600" y="2829"/>
                </a:lnTo>
                <a:lnTo>
                  <a:pt x="21600" y="2553"/>
                </a:lnTo>
                <a:lnTo>
                  <a:pt x="21480" y="2415"/>
                </a:lnTo>
                <a:lnTo>
                  <a:pt x="21361" y="2415"/>
                </a:lnTo>
                <a:lnTo>
                  <a:pt x="21361" y="2346"/>
                </a:lnTo>
                <a:lnTo>
                  <a:pt x="20523" y="2346"/>
                </a:lnTo>
                <a:lnTo>
                  <a:pt x="20224" y="2415"/>
                </a:lnTo>
                <a:lnTo>
                  <a:pt x="19925" y="2415"/>
                </a:lnTo>
                <a:lnTo>
                  <a:pt x="19745" y="2484"/>
                </a:lnTo>
                <a:lnTo>
                  <a:pt x="19506" y="2484"/>
                </a:lnTo>
                <a:lnTo>
                  <a:pt x="19266" y="2622"/>
                </a:lnTo>
                <a:lnTo>
                  <a:pt x="18967" y="2691"/>
                </a:lnTo>
                <a:lnTo>
                  <a:pt x="18728" y="2829"/>
                </a:lnTo>
                <a:lnTo>
                  <a:pt x="18668" y="2829"/>
                </a:lnTo>
                <a:lnTo>
                  <a:pt x="18548" y="2967"/>
                </a:lnTo>
                <a:lnTo>
                  <a:pt x="18429" y="3036"/>
                </a:lnTo>
                <a:lnTo>
                  <a:pt x="18249" y="3243"/>
                </a:lnTo>
                <a:lnTo>
                  <a:pt x="18070" y="3381"/>
                </a:lnTo>
                <a:lnTo>
                  <a:pt x="17830" y="3519"/>
                </a:lnTo>
                <a:lnTo>
                  <a:pt x="17771" y="3588"/>
                </a:lnTo>
                <a:lnTo>
                  <a:pt x="17651" y="3658"/>
                </a:lnTo>
                <a:lnTo>
                  <a:pt x="17471" y="3658"/>
                </a:lnTo>
                <a:lnTo>
                  <a:pt x="17412" y="3588"/>
                </a:lnTo>
                <a:lnTo>
                  <a:pt x="17352" y="3588"/>
                </a:lnTo>
                <a:lnTo>
                  <a:pt x="17352" y="3450"/>
                </a:lnTo>
                <a:lnTo>
                  <a:pt x="17412" y="3381"/>
                </a:lnTo>
                <a:lnTo>
                  <a:pt x="17412" y="3312"/>
                </a:lnTo>
                <a:lnTo>
                  <a:pt x="17471" y="3174"/>
                </a:lnTo>
                <a:lnTo>
                  <a:pt x="17591" y="3105"/>
                </a:lnTo>
                <a:lnTo>
                  <a:pt x="17711" y="2898"/>
                </a:lnTo>
                <a:lnTo>
                  <a:pt x="17950" y="2622"/>
                </a:lnTo>
                <a:lnTo>
                  <a:pt x="18010" y="2484"/>
                </a:lnTo>
                <a:lnTo>
                  <a:pt x="18070" y="2484"/>
                </a:lnTo>
                <a:lnTo>
                  <a:pt x="18070" y="2346"/>
                </a:lnTo>
                <a:lnTo>
                  <a:pt x="18130" y="2346"/>
                </a:lnTo>
                <a:lnTo>
                  <a:pt x="18130" y="2277"/>
                </a:lnTo>
                <a:lnTo>
                  <a:pt x="18070" y="2208"/>
                </a:lnTo>
                <a:lnTo>
                  <a:pt x="18070" y="2139"/>
                </a:lnTo>
                <a:lnTo>
                  <a:pt x="17830" y="2139"/>
                </a:lnTo>
                <a:lnTo>
                  <a:pt x="17771" y="2208"/>
                </a:lnTo>
                <a:lnTo>
                  <a:pt x="17651" y="2277"/>
                </a:lnTo>
                <a:lnTo>
                  <a:pt x="17591" y="2277"/>
                </a:lnTo>
                <a:lnTo>
                  <a:pt x="17471" y="2415"/>
                </a:lnTo>
                <a:lnTo>
                  <a:pt x="16873" y="2760"/>
                </a:lnTo>
                <a:lnTo>
                  <a:pt x="16873" y="2829"/>
                </a:lnTo>
                <a:lnTo>
                  <a:pt x="16574" y="2829"/>
                </a:lnTo>
                <a:lnTo>
                  <a:pt x="16574" y="2760"/>
                </a:lnTo>
                <a:lnTo>
                  <a:pt x="16514" y="2760"/>
                </a:lnTo>
                <a:lnTo>
                  <a:pt x="16514" y="2622"/>
                </a:lnTo>
                <a:lnTo>
                  <a:pt x="16574" y="2622"/>
                </a:lnTo>
                <a:lnTo>
                  <a:pt x="16574" y="2415"/>
                </a:lnTo>
                <a:lnTo>
                  <a:pt x="16634" y="2277"/>
                </a:lnTo>
                <a:lnTo>
                  <a:pt x="16694" y="2208"/>
                </a:lnTo>
                <a:lnTo>
                  <a:pt x="16694" y="2070"/>
                </a:lnTo>
                <a:lnTo>
                  <a:pt x="16634" y="2070"/>
                </a:lnTo>
                <a:lnTo>
                  <a:pt x="16634" y="2001"/>
                </a:lnTo>
                <a:lnTo>
                  <a:pt x="16574" y="2001"/>
                </a:lnTo>
                <a:lnTo>
                  <a:pt x="16574" y="1932"/>
                </a:lnTo>
                <a:lnTo>
                  <a:pt x="16095" y="1932"/>
                </a:lnTo>
                <a:lnTo>
                  <a:pt x="15976" y="2001"/>
                </a:lnTo>
                <a:lnTo>
                  <a:pt x="15916" y="2001"/>
                </a:lnTo>
                <a:lnTo>
                  <a:pt x="15676" y="2070"/>
                </a:lnTo>
                <a:lnTo>
                  <a:pt x="15497" y="2139"/>
                </a:lnTo>
                <a:lnTo>
                  <a:pt x="15258" y="2208"/>
                </a:lnTo>
                <a:lnTo>
                  <a:pt x="14719" y="2415"/>
                </a:lnTo>
                <a:lnTo>
                  <a:pt x="14599" y="2484"/>
                </a:lnTo>
                <a:lnTo>
                  <a:pt x="14240" y="2484"/>
                </a:lnTo>
                <a:lnTo>
                  <a:pt x="14240" y="2415"/>
                </a:lnTo>
                <a:lnTo>
                  <a:pt x="14181" y="2415"/>
                </a:lnTo>
                <a:lnTo>
                  <a:pt x="14181" y="2139"/>
                </a:lnTo>
                <a:lnTo>
                  <a:pt x="14240" y="2070"/>
                </a:lnTo>
                <a:lnTo>
                  <a:pt x="14300" y="2070"/>
                </a:lnTo>
                <a:lnTo>
                  <a:pt x="14360" y="2001"/>
                </a:lnTo>
                <a:lnTo>
                  <a:pt x="14480" y="1932"/>
                </a:lnTo>
                <a:lnTo>
                  <a:pt x="14719" y="1932"/>
                </a:lnTo>
                <a:lnTo>
                  <a:pt x="14839" y="1863"/>
                </a:lnTo>
                <a:lnTo>
                  <a:pt x="15198" y="1863"/>
                </a:lnTo>
                <a:lnTo>
                  <a:pt x="15437" y="1794"/>
                </a:lnTo>
                <a:lnTo>
                  <a:pt x="15617" y="1794"/>
                </a:lnTo>
                <a:lnTo>
                  <a:pt x="15976" y="1656"/>
                </a:lnTo>
                <a:lnTo>
                  <a:pt x="16215" y="1656"/>
                </a:lnTo>
                <a:lnTo>
                  <a:pt x="16514" y="1587"/>
                </a:lnTo>
                <a:lnTo>
                  <a:pt x="16993" y="1518"/>
                </a:lnTo>
                <a:lnTo>
                  <a:pt x="17232" y="1449"/>
                </a:lnTo>
                <a:lnTo>
                  <a:pt x="17412" y="1449"/>
                </a:lnTo>
                <a:lnTo>
                  <a:pt x="17471" y="1380"/>
                </a:lnTo>
                <a:lnTo>
                  <a:pt x="17890" y="1380"/>
                </a:lnTo>
                <a:lnTo>
                  <a:pt x="18010" y="1242"/>
                </a:lnTo>
                <a:lnTo>
                  <a:pt x="18010" y="1173"/>
                </a:lnTo>
                <a:lnTo>
                  <a:pt x="17950" y="1104"/>
                </a:lnTo>
                <a:lnTo>
                  <a:pt x="17950" y="1035"/>
                </a:lnTo>
                <a:lnTo>
                  <a:pt x="17890" y="1035"/>
                </a:lnTo>
                <a:lnTo>
                  <a:pt x="17771" y="966"/>
                </a:lnTo>
                <a:lnTo>
                  <a:pt x="17711" y="897"/>
                </a:lnTo>
                <a:lnTo>
                  <a:pt x="17591" y="897"/>
                </a:lnTo>
                <a:lnTo>
                  <a:pt x="17531" y="828"/>
                </a:lnTo>
                <a:lnTo>
                  <a:pt x="17352" y="828"/>
                </a:lnTo>
                <a:lnTo>
                  <a:pt x="17112" y="759"/>
                </a:lnTo>
                <a:lnTo>
                  <a:pt x="16933" y="759"/>
                </a:lnTo>
                <a:lnTo>
                  <a:pt x="16813" y="690"/>
                </a:lnTo>
                <a:lnTo>
                  <a:pt x="16634" y="690"/>
                </a:lnTo>
                <a:lnTo>
                  <a:pt x="16574" y="759"/>
                </a:lnTo>
                <a:lnTo>
                  <a:pt x="16394" y="759"/>
                </a:lnTo>
                <a:lnTo>
                  <a:pt x="16335" y="828"/>
                </a:lnTo>
                <a:lnTo>
                  <a:pt x="16155" y="828"/>
                </a:lnTo>
                <a:lnTo>
                  <a:pt x="15916" y="966"/>
                </a:lnTo>
                <a:lnTo>
                  <a:pt x="15736" y="1035"/>
                </a:lnTo>
                <a:lnTo>
                  <a:pt x="15317" y="1173"/>
                </a:lnTo>
                <a:lnTo>
                  <a:pt x="15078" y="1242"/>
                </a:lnTo>
                <a:lnTo>
                  <a:pt x="14899" y="1311"/>
                </a:lnTo>
                <a:lnTo>
                  <a:pt x="14779" y="1311"/>
                </a:lnTo>
                <a:lnTo>
                  <a:pt x="14719" y="1380"/>
                </a:lnTo>
                <a:lnTo>
                  <a:pt x="14360" y="1380"/>
                </a:lnTo>
                <a:lnTo>
                  <a:pt x="14300" y="1311"/>
                </a:lnTo>
                <a:lnTo>
                  <a:pt x="14240" y="1311"/>
                </a:lnTo>
                <a:lnTo>
                  <a:pt x="14181" y="1242"/>
                </a:lnTo>
                <a:lnTo>
                  <a:pt x="14181" y="1035"/>
                </a:lnTo>
                <a:lnTo>
                  <a:pt x="14240" y="966"/>
                </a:lnTo>
                <a:lnTo>
                  <a:pt x="14300" y="966"/>
                </a:lnTo>
                <a:lnTo>
                  <a:pt x="14360" y="897"/>
                </a:lnTo>
                <a:lnTo>
                  <a:pt x="14480" y="897"/>
                </a:lnTo>
                <a:lnTo>
                  <a:pt x="14599" y="828"/>
                </a:lnTo>
                <a:lnTo>
                  <a:pt x="14839" y="828"/>
                </a:lnTo>
                <a:lnTo>
                  <a:pt x="15018" y="759"/>
                </a:lnTo>
                <a:lnTo>
                  <a:pt x="15258" y="759"/>
                </a:lnTo>
                <a:lnTo>
                  <a:pt x="15377" y="690"/>
                </a:lnTo>
                <a:lnTo>
                  <a:pt x="15437" y="690"/>
                </a:lnTo>
                <a:lnTo>
                  <a:pt x="15497" y="621"/>
                </a:lnTo>
                <a:lnTo>
                  <a:pt x="15557" y="621"/>
                </a:lnTo>
                <a:lnTo>
                  <a:pt x="15557" y="552"/>
                </a:lnTo>
                <a:lnTo>
                  <a:pt x="15617" y="483"/>
                </a:lnTo>
                <a:lnTo>
                  <a:pt x="15557" y="414"/>
                </a:lnTo>
                <a:lnTo>
                  <a:pt x="15557" y="345"/>
                </a:lnTo>
                <a:lnTo>
                  <a:pt x="15377" y="138"/>
                </a:lnTo>
                <a:lnTo>
                  <a:pt x="15317" y="138"/>
                </a:lnTo>
                <a:lnTo>
                  <a:pt x="15198" y="69"/>
                </a:lnTo>
                <a:lnTo>
                  <a:pt x="15138" y="69"/>
                </a:lnTo>
                <a:lnTo>
                  <a:pt x="15018" y="0"/>
                </a:lnTo>
                <a:lnTo>
                  <a:pt x="14360" y="0"/>
                </a:lnTo>
                <a:lnTo>
                  <a:pt x="14240" y="69"/>
                </a:lnTo>
                <a:lnTo>
                  <a:pt x="13941" y="69"/>
                </a:lnTo>
                <a:lnTo>
                  <a:pt x="12745" y="414"/>
                </a:lnTo>
                <a:lnTo>
                  <a:pt x="12565" y="483"/>
                </a:lnTo>
                <a:lnTo>
                  <a:pt x="12445" y="552"/>
                </a:lnTo>
                <a:lnTo>
                  <a:pt x="12386" y="552"/>
                </a:lnTo>
                <a:lnTo>
                  <a:pt x="11847" y="1173"/>
                </a:lnTo>
                <a:lnTo>
                  <a:pt x="11787" y="1311"/>
                </a:lnTo>
                <a:lnTo>
                  <a:pt x="11727" y="1311"/>
                </a:lnTo>
                <a:lnTo>
                  <a:pt x="11548" y="1518"/>
                </a:lnTo>
                <a:lnTo>
                  <a:pt x="11368" y="1518"/>
                </a:lnTo>
                <a:lnTo>
                  <a:pt x="11309" y="1449"/>
                </a:lnTo>
                <a:lnTo>
                  <a:pt x="11189" y="1449"/>
                </a:lnTo>
                <a:lnTo>
                  <a:pt x="11129" y="1380"/>
                </a:lnTo>
                <a:lnTo>
                  <a:pt x="11009" y="1311"/>
                </a:lnTo>
                <a:lnTo>
                  <a:pt x="10830" y="1173"/>
                </a:lnTo>
                <a:lnTo>
                  <a:pt x="10710" y="1035"/>
                </a:lnTo>
                <a:lnTo>
                  <a:pt x="10591" y="1035"/>
                </a:lnTo>
                <a:lnTo>
                  <a:pt x="10531" y="966"/>
                </a:lnTo>
                <a:lnTo>
                  <a:pt x="10232" y="966"/>
                </a:lnTo>
                <a:lnTo>
                  <a:pt x="10232" y="1035"/>
                </a:lnTo>
                <a:lnTo>
                  <a:pt x="10172" y="1035"/>
                </a:lnTo>
                <a:lnTo>
                  <a:pt x="10172" y="1311"/>
                </a:lnTo>
                <a:lnTo>
                  <a:pt x="10232" y="1518"/>
                </a:lnTo>
                <a:lnTo>
                  <a:pt x="10232" y="1863"/>
                </a:lnTo>
                <a:lnTo>
                  <a:pt x="10172" y="2001"/>
                </a:lnTo>
                <a:lnTo>
                  <a:pt x="10172" y="2277"/>
                </a:lnTo>
                <a:lnTo>
                  <a:pt x="10112" y="2277"/>
                </a:lnTo>
                <a:lnTo>
                  <a:pt x="10112" y="2415"/>
                </a:lnTo>
                <a:lnTo>
                  <a:pt x="10052" y="2415"/>
                </a:lnTo>
                <a:lnTo>
                  <a:pt x="10052" y="2484"/>
                </a:lnTo>
                <a:lnTo>
                  <a:pt x="9932" y="2484"/>
                </a:lnTo>
                <a:lnTo>
                  <a:pt x="9932" y="2415"/>
                </a:lnTo>
                <a:lnTo>
                  <a:pt x="9873" y="2415"/>
                </a:lnTo>
                <a:lnTo>
                  <a:pt x="9873" y="2346"/>
                </a:lnTo>
                <a:lnTo>
                  <a:pt x="9813" y="2277"/>
                </a:lnTo>
                <a:lnTo>
                  <a:pt x="9813" y="2208"/>
                </a:lnTo>
                <a:lnTo>
                  <a:pt x="9753" y="2070"/>
                </a:lnTo>
                <a:lnTo>
                  <a:pt x="9573" y="1863"/>
                </a:lnTo>
                <a:lnTo>
                  <a:pt x="8975" y="1863"/>
                </a:lnTo>
                <a:lnTo>
                  <a:pt x="8796" y="1794"/>
                </a:lnTo>
                <a:lnTo>
                  <a:pt x="8556" y="1794"/>
                </a:lnTo>
                <a:lnTo>
                  <a:pt x="8496" y="1863"/>
                </a:lnTo>
                <a:lnTo>
                  <a:pt x="8496" y="2415"/>
                </a:lnTo>
                <a:lnTo>
                  <a:pt x="8556" y="2484"/>
                </a:lnTo>
                <a:lnTo>
                  <a:pt x="8556" y="2622"/>
                </a:lnTo>
                <a:lnTo>
                  <a:pt x="8496" y="2691"/>
                </a:lnTo>
                <a:lnTo>
                  <a:pt x="8496" y="2760"/>
                </a:lnTo>
                <a:lnTo>
                  <a:pt x="8437" y="2760"/>
                </a:lnTo>
                <a:lnTo>
                  <a:pt x="8377" y="2829"/>
                </a:lnTo>
                <a:lnTo>
                  <a:pt x="7958" y="2829"/>
                </a:lnTo>
                <a:lnTo>
                  <a:pt x="7898" y="2760"/>
                </a:lnTo>
                <a:lnTo>
                  <a:pt x="7838" y="2760"/>
                </a:lnTo>
                <a:lnTo>
                  <a:pt x="7838" y="2691"/>
                </a:lnTo>
                <a:lnTo>
                  <a:pt x="7778" y="2691"/>
                </a:lnTo>
                <a:lnTo>
                  <a:pt x="7778" y="2001"/>
                </a:lnTo>
                <a:lnTo>
                  <a:pt x="7719" y="2001"/>
                </a:lnTo>
                <a:lnTo>
                  <a:pt x="7659" y="1932"/>
                </a:lnTo>
                <a:lnTo>
                  <a:pt x="7539" y="1932"/>
                </a:lnTo>
                <a:lnTo>
                  <a:pt x="7479" y="1863"/>
                </a:lnTo>
                <a:lnTo>
                  <a:pt x="7120" y="1863"/>
                </a:lnTo>
                <a:lnTo>
                  <a:pt x="7120" y="1932"/>
                </a:lnTo>
                <a:lnTo>
                  <a:pt x="7060" y="1932"/>
                </a:lnTo>
                <a:lnTo>
                  <a:pt x="7060" y="2070"/>
                </a:lnTo>
                <a:lnTo>
                  <a:pt x="7120" y="2070"/>
                </a:lnTo>
                <a:lnTo>
                  <a:pt x="7180" y="2139"/>
                </a:lnTo>
                <a:lnTo>
                  <a:pt x="7180" y="2208"/>
                </a:lnTo>
                <a:lnTo>
                  <a:pt x="7240" y="2277"/>
                </a:lnTo>
                <a:lnTo>
                  <a:pt x="7240" y="2346"/>
                </a:lnTo>
                <a:lnTo>
                  <a:pt x="7180" y="2415"/>
                </a:lnTo>
                <a:lnTo>
                  <a:pt x="7001" y="2415"/>
                </a:lnTo>
                <a:lnTo>
                  <a:pt x="6881" y="2346"/>
                </a:lnTo>
                <a:lnTo>
                  <a:pt x="6821" y="2346"/>
                </a:lnTo>
                <a:lnTo>
                  <a:pt x="6761" y="2277"/>
                </a:lnTo>
                <a:lnTo>
                  <a:pt x="6642" y="2208"/>
                </a:lnTo>
                <a:lnTo>
                  <a:pt x="6462" y="2070"/>
                </a:lnTo>
                <a:lnTo>
                  <a:pt x="6342" y="1932"/>
                </a:lnTo>
                <a:lnTo>
                  <a:pt x="6223" y="1932"/>
                </a:lnTo>
                <a:lnTo>
                  <a:pt x="6163" y="1863"/>
                </a:lnTo>
                <a:lnTo>
                  <a:pt x="5924" y="1863"/>
                </a:lnTo>
                <a:lnTo>
                  <a:pt x="5864" y="1932"/>
                </a:lnTo>
                <a:lnTo>
                  <a:pt x="5804" y="1932"/>
                </a:lnTo>
                <a:lnTo>
                  <a:pt x="5624" y="2139"/>
                </a:lnTo>
                <a:lnTo>
                  <a:pt x="5565" y="2139"/>
                </a:lnTo>
                <a:lnTo>
                  <a:pt x="5505" y="2208"/>
                </a:lnTo>
                <a:lnTo>
                  <a:pt x="4966" y="2208"/>
                </a:lnTo>
                <a:lnTo>
                  <a:pt x="4787" y="2415"/>
                </a:lnTo>
                <a:lnTo>
                  <a:pt x="4667" y="2484"/>
                </a:lnTo>
                <a:lnTo>
                  <a:pt x="4607" y="2622"/>
                </a:lnTo>
                <a:lnTo>
                  <a:pt x="4488" y="2691"/>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34" name="Freeform 599"/>
          <p:cNvSpPr/>
          <p:nvPr/>
        </p:nvSpPr>
        <p:spPr>
          <a:xfrm>
            <a:off x="5135193" y="2422835"/>
            <a:ext cx="1253837" cy="900005"/>
          </a:xfrm>
          <a:custGeom>
            <a:avLst/>
            <a:gdLst/>
            <a:ahLst/>
            <a:cxnLst>
              <a:cxn ang="0">
                <a:pos x="wd2" y="hd2"/>
              </a:cxn>
              <a:cxn ang="5400000">
                <a:pos x="wd2" y="hd2"/>
              </a:cxn>
              <a:cxn ang="10800000">
                <a:pos x="wd2" y="hd2"/>
              </a:cxn>
              <a:cxn ang="16200000">
                <a:pos x="wd2" y="hd2"/>
              </a:cxn>
            </a:cxnLst>
            <a:rect l="0" t="0" r="r" b="b"/>
            <a:pathLst>
              <a:path w="21600" h="21600" extrusionOk="0">
                <a:moveTo>
                  <a:pt x="4488" y="2691"/>
                </a:moveTo>
                <a:lnTo>
                  <a:pt x="4488" y="2760"/>
                </a:lnTo>
                <a:lnTo>
                  <a:pt x="4428" y="2829"/>
                </a:lnTo>
                <a:lnTo>
                  <a:pt x="4308" y="3036"/>
                </a:lnTo>
                <a:lnTo>
                  <a:pt x="4308" y="3105"/>
                </a:lnTo>
                <a:lnTo>
                  <a:pt x="4248" y="3243"/>
                </a:lnTo>
                <a:lnTo>
                  <a:pt x="4188" y="3243"/>
                </a:lnTo>
                <a:lnTo>
                  <a:pt x="4188" y="3312"/>
                </a:lnTo>
                <a:lnTo>
                  <a:pt x="4129" y="3312"/>
                </a:lnTo>
                <a:lnTo>
                  <a:pt x="4129" y="3381"/>
                </a:lnTo>
                <a:lnTo>
                  <a:pt x="4009" y="3381"/>
                </a:lnTo>
                <a:lnTo>
                  <a:pt x="3949" y="3450"/>
                </a:lnTo>
                <a:lnTo>
                  <a:pt x="3470" y="3450"/>
                </a:lnTo>
                <a:lnTo>
                  <a:pt x="3291" y="3519"/>
                </a:lnTo>
                <a:lnTo>
                  <a:pt x="3111" y="3519"/>
                </a:lnTo>
                <a:lnTo>
                  <a:pt x="3052" y="3588"/>
                </a:lnTo>
                <a:lnTo>
                  <a:pt x="2932" y="3588"/>
                </a:lnTo>
                <a:lnTo>
                  <a:pt x="2812" y="3727"/>
                </a:lnTo>
                <a:lnTo>
                  <a:pt x="2812" y="4693"/>
                </a:lnTo>
                <a:lnTo>
                  <a:pt x="2752" y="4693"/>
                </a:lnTo>
                <a:lnTo>
                  <a:pt x="2752" y="4762"/>
                </a:lnTo>
                <a:lnTo>
                  <a:pt x="2693" y="4831"/>
                </a:lnTo>
                <a:lnTo>
                  <a:pt x="2573" y="4831"/>
                </a:lnTo>
                <a:lnTo>
                  <a:pt x="2513" y="4900"/>
                </a:lnTo>
                <a:lnTo>
                  <a:pt x="2334" y="4900"/>
                </a:lnTo>
                <a:lnTo>
                  <a:pt x="2154" y="4969"/>
                </a:lnTo>
                <a:lnTo>
                  <a:pt x="2034" y="4969"/>
                </a:lnTo>
                <a:lnTo>
                  <a:pt x="1975" y="5038"/>
                </a:lnTo>
                <a:lnTo>
                  <a:pt x="1855" y="5038"/>
                </a:lnTo>
                <a:lnTo>
                  <a:pt x="1795" y="5107"/>
                </a:lnTo>
                <a:lnTo>
                  <a:pt x="1675" y="5107"/>
                </a:lnTo>
                <a:lnTo>
                  <a:pt x="1616" y="5245"/>
                </a:lnTo>
                <a:lnTo>
                  <a:pt x="1496" y="5314"/>
                </a:lnTo>
                <a:lnTo>
                  <a:pt x="1316" y="5452"/>
                </a:lnTo>
                <a:lnTo>
                  <a:pt x="1017" y="5797"/>
                </a:lnTo>
                <a:lnTo>
                  <a:pt x="957" y="5797"/>
                </a:lnTo>
                <a:lnTo>
                  <a:pt x="898" y="5866"/>
                </a:lnTo>
                <a:lnTo>
                  <a:pt x="778" y="5866"/>
                </a:lnTo>
                <a:lnTo>
                  <a:pt x="658" y="5935"/>
                </a:lnTo>
                <a:lnTo>
                  <a:pt x="419" y="6004"/>
                </a:lnTo>
                <a:lnTo>
                  <a:pt x="299" y="6004"/>
                </a:lnTo>
                <a:lnTo>
                  <a:pt x="180" y="6073"/>
                </a:lnTo>
                <a:lnTo>
                  <a:pt x="120" y="6073"/>
                </a:lnTo>
                <a:lnTo>
                  <a:pt x="60" y="6142"/>
                </a:lnTo>
                <a:lnTo>
                  <a:pt x="0" y="6142"/>
                </a:lnTo>
                <a:lnTo>
                  <a:pt x="0" y="6487"/>
                </a:lnTo>
                <a:lnTo>
                  <a:pt x="60" y="6487"/>
                </a:lnTo>
                <a:lnTo>
                  <a:pt x="60" y="6556"/>
                </a:lnTo>
                <a:lnTo>
                  <a:pt x="120" y="6556"/>
                </a:lnTo>
                <a:lnTo>
                  <a:pt x="120" y="6625"/>
                </a:lnTo>
                <a:lnTo>
                  <a:pt x="479" y="6625"/>
                </a:lnTo>
                <a:lnTo>
                  <a:pt x="598" y="6556"/>
                </a:lnTo>
                <a:lnTo>
                  <a:pt x="838" y="6556"/>
                </a:lnTo>
                <a:lnTo>
                  <a:pt x="1077" y="6487"/>
                </a:lnTo>
                <a:lnTo>
                  <a:pt x="1197" y="6418"/>
                </a:lnTo>
                <a:lnTo>
                  <a:pt x="1616" y="6418"/>
                </a:lnTo>
                <a:lnTo>
                  <a:pt x="1915" y="6763"/>
                </a:lnTo>
                <a:lnTo>
                  <a:pt x="1915" y="6832"/>
                </a:lnTo>
                <a:lnTo>
                  <a:pt x="1975" y="6901"/>
                </a:lnTo>
                <a:lnTo>
                  <a:pt x="1975" y="6970"/>
                </a:lnTo>
                <a:lnTo>
                  <a:pt x="1915" y="7039"/>
                </a:lnTo>
                <a:lnTo>
                  <a:pt x="1855" y="7039"/>
                </a:lnTo>
                <a:lnTo>
                  <a:pt x="1855" y="7108"/>
                </a:lnTo>
                <a:lnTo>
                  <a:pt x="1556" y="7108"/>
                </a:lnTo>
                <a:lnTo>
                  <a:pt x="1436" y="7177"/>
                </a:lnTo>
                <a:lnTo>
                  <a:pt x="598" y="7177"/>
                </a:lnTo>
                <a:lnTo>
                  <a:pt x="598" y="7384"/>
                </a:lnTo>
                <a:lnTo>
                  <a:pt x="658" y="7453"/>
                </a:lnTo>
                <a:lnTo>
                  <a:pt x="658" y="7522"/>
                </a:lnTo>
                <a:lnTo>
                  <a:pt x="718" y="7591"/>
                </a:lnTo>
                <a:lnTo>
                  <a:pt x="838" y="7660"/>
                </a:lnTo>
                <a:lnTo>
                  <a:pt x="957" y="7798"/>
                </a:lnTo>
                <a:lnTo>
                  <a:pt x="1077" y="7798"/>
                </a:lnTo>
                <a:lnTo>
                  <a:pt x="1137" y="7867"/>
                </a:lnTo>
                <a:lnTo>
                  <a:pt x="1257" y="7936"/>
                </a:lnTo>
                <a:lnTo>
                  <a:pt x="1316" y="8005"/>
                </a:lnTo>
                <a:lnTo>
                  <a:pt x="1675" y="8143"/>
                </a:lnTo>
                <a:lnTo>
                  <a:pt x="2573" y="8143"/>
                </a:lnTo>
                <a:lnTo>
                  <a:pt x="2992" y="8074"/>
                </a:lnTo>
                <a:lnTo>
                  <a:pt x="3351" y="8074"/>
                </a:lnTo>
                <a:lnTo>
                  <a:pt x="3530" y="8005"/>
                </a:lnTo>
                <a:lnTo>
                  <a:pt x="4009" y="8005"/>
                </a:lnTo>
                <a:lnTo>
                  <a:pt x="4069" y="8074"/>
                </a:lnTo>
                <a:lnTo>
                  <a:pt x="4248" y="8074"/>
                </a:lnTo>
                <a:lnTo>
                  <a:pt x="4308" y="8143"/>
                </a:lnTo>
                <a:lnTo>
                  <a:pt x="4368" y="8143"/>
                </a:lnTo>
                <a:lnTo>
                  <a:pt x="4667" y="8488"/>
                </a:lnTo>
                <a:lnTo>
                  <a:pt x="4727" y="8626"/>
                </a:lnTo>
                <a:lnTo>
                  <a:pt x="4847" y="8764"/>
                </a:lnTo>
                <a:lnTo>
                  <a:pt x="4906" y="8902"/>
                </a:lnTo>
                <a:lnTo>
                  <a:pt x="4966" y="8971"/>
                </a:lnTo>
                <a:lnTo>
                  <a:pt x="4966" y="9040"/>
                </a:lnTo>
                <a:lnTo>
                  <a:pt x="5026" y="9109"/>
                </a:lnTo>
                <a:lnTo>
                  <a:pt x="5086" y="9316"/>
                </a:lnTo>
                <a:lnTo>
                  <a:pt x="5146" y="9454"/>
                </a:lnTo>
                <a:lnTo>
                  <a:pt x="5325" y="10075"/>
                </a:lnTo>
                <a:lnTo>
                  <a:pt x="5445" y="10351"/>
                </a:lnTo>
                <a:lnTo>
                  <a:pt x="5445" y="10489"/>
                </a:lnTo>
                <a:lnTo>
                  <a:pt x="5505" y="10696"/>
                </a:lnTo>
                <a:lnTo>
                  <a:pt x="5565" y="11042"/>
                </a:lnTo>
                <a:lnTo>
                  <a:pt x="5624" y="11456"/>
                </a:lnTo>
                <a:lnTo>
                  <a:pt x="5624" y="12215"/>
                </a:lnTo>
                <a:lnTo>
                  <a:pt x="5684" y="12284"/>
                </a:lnTo>
                <a:lnTo>
                  <a:pt x="5684" y="12353"/>
                </a:lnTo>
                <a:lnTo>
                  <a:pt x="5864" y="12353"/>
                </a:lnTo>
                <a:lnTo>
                  <a:pt x="5924" y="12284"/>
                </a:lnTo>
                <a:lnTo>
                  <a:pt x="6043" y="12215"/>
                </a:lnTo>
                <a:lnTo>
                  <a:pt x="6163" y="12077"/>
                </a:lnTo>
                <a:lnTo>
                  <a:pt x="6223" y="12077"/>
                </a:lnTo>
                <a:lnTo>
                  <a:pt x="6283" y="12008"/>
                </a:lnTo>
                <a:lnTo>
                  <a:pt x="6342" y="12008"/>
                </a:lnTo>
                <a:lnTo>
                  <a:pt x="6342" y="12077"/>
                </a:lnTo>
                <a:lnTo>
                  <a:pt x="6402" y="12077"/>
                </a:lnTo>
                <a:lnTo>
                  <a:pt x="6402" y="12146"/>
                </a:lnTo>
                <a:lnTo>
                  <a:pt x="6462" y="12146"/>
                </a:lnTo>
                <a:lnTo>
                  <a:pt x="6462" y="12215"/>
                </a:lnTo>
                <a:lnTo>
                  <a:pt x="6522" y="12284"/>
                </a:lnTo>
                <a:lnTo>
                  <a:pt x="6522" y="12353"/>
                </a:lnTo>
                <a:lnTo>
                  <a:pt x="6582" y="12422"/>
                </a:lnTo>
                <a:lnTo>
                  <a:pt x="6582" y="12836"/>
                </a:lnTo>
                <a:lnTo>
                  <a:pt x="6522" y="12836"/>
                </a:lnTo>
                <a:lnTo>
                  <a:pt x="6462" y="12905"/>
                </a:lnTo>
                <a:lnTo>
                  <a:pt x="6283" y="12905"/>
                </a:lnTo>
                <a:lnTo>
                  <a:pt x="6163" y="12974"/>
                </a:lnTo>
                <a:lnTo>
                  <a:pt x="5864" y="12974"/>
                </a:lnTo>
                <a:lnTo>
                  <a:pt x="5864" y="13043"/>
                </a:lnTo>
                <a:lnTo>
                  <a:pt x="5804" y="13043"/>
                </a:lnTo>
                <a:lnTo>
                  <a:pt x="5804" y="13181"/>
                </a:lnTo>
                <a:lnTo>
                  <a:pt x="5864" y="13181"/>
                </a:lnTo>
                <a:lnTo>
                  <a:pt x="5864" y="13250"/>
                </a:lnTo>
                <a:lnTo>
                  <a:pt x="5924" y="13250"/>
                </a:lnTo>
                <a:lnTo>
                  <a:pt x="6043" y="13319"/>
                </a:lnTo>
                <a:lnTo>
                  <a:pt x="6103" y="13319"/>
                </a:lnTo>
                <a:lnTo>
                  <a:pt x="6283" y="13388"/>
                </a:lnTo>
                <a:lnTo>
                  <a:pt x="6522" y="13388"/>
                </a:lnTo>
                <a:lnTo>
                  <a:pt x="6642" y="13457"/>
                </a:lnTo>
                <a:lnTo>
                  <a:pt x="6701" y="13457"/>
                </a:lnTo>
                <a:lnTo>
                  <a:pt x="6761" y="13526"/>
                </a:lnTo>
                <a:lnTo>
                  <a:pt x="6821" y="13526"/>
                </a:lnTo>
                <a:lnTo>
                  <a:pt x="6821" y="13595"/>
                </a:lnTo>
                <a:lnTo>
                  <a:pt x="6881" y="13664"/>
                </a:lnTo>
                <a:lnTo>
                  <a:pt x="6881" y="14147"/>
                </a:lnTo>
                <a:lnTo>
                  <a:pt x="6821" y="14285"/>
                </a:lnTo>
                <a:lnTo>
                  <a:pt x="6821" y="14423"/>
                </a:lnTo>
                <a:lnTo>
                  <a:pt x="6761" y="14492"/>
                </a:lnTo>
                <a:lnTo>
                  <a:pt x="6761" y="14561"/>
                </a:lnTo>
                <a:lnTo>
                  <a:pt x="6701" y="14561"/>
                </a:lnTo>
                <a:lnTo>
                  <a:pt x="6701" y="14630"/>
                </a:lnTo>
                <a:lnTo>
                  <a:pt x="6582" y="14768"/>
                </a:lnTo>
                <a:lnTo>
                  <a:pt x="6522" y="14768"/>
                </a:lnTo>
                <a:lnTo>
                  <a:pt x="6043" y="15044"/>
                </a:lnTo>
                <a:lnTo>
                  <a:pt x="5983" y="15044"/>
                </a:lnTo>
                <a:lnTo>
                  <a:pt x="5804" y="15251"/>
                </a:lnTo>
                <a:lnTo>
                  <a:pt x="5804" y="15320"/>
                </a:lnTo>
                <a:lnTo>
                  <a:pt x="5744" y="15389"/>
                </a:lnTo>
                <a:lnTo>
                  <a:pt x="5684" y="15527"/>
                </a:lnTo>
                <a:lnTo>
                  <a:pt x="5684" y="15734"/>
                </a:lnTo>
                <a:lnTo>
                  <a:pt x="5624" y="15872"/>
                </a:lnTo>
                <a:lnTo>
                  <a:pt x="5624" y="16079"/>
                </a:lnTo>
                <a:lnTo>
                  <a:pt x="5684" y="16217"/>
                </a:lnTo>
                <a:lnTo>
                  <a:pt x="5684" y="16286"/>
                </a:lnTo>
                <a:lnTo>
                  <a:pt x="5744" y="16493"/>
                </a:lnTo>
                <a:lnTo>
                  <a:pt x="5804" y="16769"/>
                </a:lnTo>
                <a:lnTo>
                  <a:pt x="5924" y="17183"/>
                </a:lnTo>
                <a:lnTo>
                  <a:pt x="5983" y="17321"/>
                </a:lnTo>
                <a:lnTo>
                  <a:pt x="6043" y="17528"/>
                </a:lnTo>
                <a:lnTo>
                  <a:pt x="6103" y="17873"/>
                </a:lnTo>
                <a:lnTo>
                  <a:pt x="6283" y="18357"/>
                </a:lnTo>
                <a:lnTo>
                  <a:pt x="6522" y="19185"/>
                </a:lnTo>
                <a:lnTo>
                  <a:pt x="6582" y="19323"/>
                </a:lnTo>
                <a:lnTo>
                  <a:pt x="6701" y="19530"/>
                </a:lnTo>
                <a:lnTo>
                  <a:pt x="6761" y="19737"/>
                </a:lnTo>
                <a:lnTo>
                  <a:pt x="6821" y="20013"/>
                </a:lnTo>
                <a:lnTo>
                  <a:pt x="6881" y="20082"/>
                </a:lnTo>
                <a:lnTo>
                  <a:pt x="6941" y="20220"/>
                </a:lnTo>
                <a:lnTo>
                  <a:pt x="6941" y="20358"/>
                </a:lnTo>
                <a:lnTo>
                  <a:pt x="7060" y="20496"/>
                </a:lnTo>
                <a:lnTo>
                  <a:pt x="7120" y="20634"/>
                </a:lnTo>
                <a:lnTo>
                  <a:pt x="7180" y="20703"/>
                </a:lnTo>
                <a:lnTo>
                  <a:pt x="7240" y="20703"/>
                </a:lnTo>
                <a:lnTo>
                  <a:pt x="7240" y="20772"/>
                </a:lnTo>
                <a:lnTo>
                  <a:pt x="7360" y="20772"/>
                </a:lnTo>
                <a:lnTo>
                  <a:pt x="7479" y="20841"/>
                </a:lnTo>
                <a:lnTo>
                  <a:pt x="7898" y="20841"/>
                </a:lnTo>
                <a:lnTo>
                  <a:pt x="7958" y="20910"/>
                </a:lnTo>
                <a:lnTo>
                  <a:pt x="8018" y="20910"/>
                </a:lnTo>
                <a:lnTo>
                  <a:pt x="8018" y="20979"/>
                </a:lnTo>
                <a:lnTo>
                  <a:pt x="8078" y="20979"/>
                </a:lnTo>
                <a:lnTo>
                  <a:pt x="8078" y="21048"/>
                </a:lnTo>
                <a:lnTo>
                  <a:pt x="8137" y="21186"/>
                </a:lnTo>
                <a:lnTo>
                  <a:pt x="8137" y="21255"/>
                </a:lnTo>
                <a:lnTo>
                  <a:pt x="8197" y="21393"/>
                </a:lnTo>
                <a:lnTo>
                  <a:pt x="8257" y="21462"/>
                </a:lnTo>
                <a:lnTo>
                  <a:pt x="8257" y="21531"/>
                </a:lnTo>
                <a:lnTo>
                  <a:pt x="8317" y="21531"/>
                </a:lnTo>
                <a:lnTo>
                  <a:pt x="8317" y="21600"/>
                </a:lnTo>
                <a:lnTo>
                  <a:pt x="8676" y="21600"/>
                </a:lnTo>
                <a:lnTo>
                  <a:pt x="8796" y="21531"/>
                </a:lnTo>
                <a:lnTo>
                  <a:pt x="8915" y="21531"/>
                </a:lnTo>
                <a:lnTo>
                  <a:pt x="8975" y="21462"/>
                </a:lnTo>
                <a:lnTo>
                  <a:pt x="9035" y="21462"/>
                </a:lnTo>
                <a:lnTo>
                  <a:pt x="9035" y="21393"/>
                </a:lnTo>
                <a:lnTo>
                  <a:pt x="9095" y="21393"/>
                </a:lnTo>
                <a:lnTo>
                  <a:pt x="9095" y="21324"/>
                </a:lnTo>
                <a:lnTo>
                  <a:pt x="9155" y="21324"/>
                </a:lnTo>
                <a:lnTo>
                  <a:pt x="9155" y="21255"/>
                </a:lnTo>
                <a:lnTo>
                  <a:pt x="9394" y="20703"/>
                </a:lnTo>
                <a:lnTo>
                  <a:pt x="9394" y="20565"/>
                </a:lnTo>
                <a:lnTo>
                  <a:pt x="9454" y="20358"/>
                </a:lnTo>
                <a:lnTo>
                  <a:pt x="9514" y="20082"/>
                </a:lnTo>
                <a:lnTo>
                  <a:pt x="9633" y="19737"/>
                </a:lnTo>
                <a:lnTo>
                  <a:pt x="9633" y="19599"/>
                </a:lnTo>
                <a:lnTo>
                  <a:pt x="9753" y="19323"/>
                </a:lnTo>
                <a:lnTo>
                  <a:pt x="9813" y="19254"/>
                </a:lnTo>
                <a:lnTo>
                  <a:pt x="9813" y="19185"/>
                </a:lnTo>
                <a:lnTo>
                  <a:pt x="9873" y="19047"/>
                </a:lnTo>
                <a:lnTo>
                  <a:pt x="10052" y="18840"/>
                </a:lnTo>
                <a:lnTo>
                  <a:pt x="10172" y="18771"/>
                </a:lnTo>
                <a:lnTo>
                  <a:pt x="10232" y="18633"/>
                </a:lnTo>
                <a:lnTo>
                  <a:pt x="10291" y="18564"/>
                </a:lnTo>
                <a:lnTo>
                  <a:pt x="10291" y="18495"/>
                </a:lnTo>
                <a:lnTo>
                  <a:pt x="10351" y="18426"/>
                </a:lnTo>
                <a:lnTo>
                  <a:pt x="10351" y="17390"/>
                </a:lnTo>
                <a:lnTo>
                  <a:pt x="10411" y="17321"/>
                </a:lnTo>
                <a:lnTo>
                  <a:pt x="10411" y="17252"/>
                </a:lnTo>
                <a:lnTo>
                  <a:pt x="10471" y="17252"/>
                </a:lnTo>
                <a:lnTo>
                  <a:pt x="10531" y="17183"/>
                </a:lnTo>
                <a:lnTo>
                  <a:pt x="10650" y="17183"/>
                </a:lnTo>
                <a:lnTo>
                  <a:pt x="10710" y="17114"/>
                </a:lnTo>
                <a:lnTo>
                  <a:pt x="11009" y="17114"/>
                </a:lnTo>
                <a:lnTo>
                  <a:pt x="11189" y="17045"/>
                </a:lnTo>
                <a:lnTo>
                  <a:pt x="11548" y="17045"/>
                </a:lnTo>
                <a:lnTo>
                  <a:pt x="11608" y="16976"/>
                </a:lnTo>
                <a:lnTo>
                  <a:pt x="11847" y="16976"/>
                </a:lnTo>
                <a:lnTo>
                  <a:pt x="11967" y="16907"/>
                </a:lnTo>
                <a:lnTo>
                  <a:pt x="12206" y="16907"/>
                </a:lnTo>
                <a:lnTo>
                  <a:pt x="12386" y="16838"/>
                </a:lnTo>
                <a:lnTo>
                  <a:pt x="12685" y="16838"/>
                </a:lnTo>
                <a:lnTo>
                  <a:pt x="12745" y="16769"/>
                </a:lnTo>
                <a:lnTo>
                  <a:pt x="12804" y="16769"/>
                </a:lnTo>
                <a:lnTo>
                  <a:pt x="12924" y="16700"/>
                </a:lnTo>
                <a:lnTo>
                  <a:pt x="12984" y="16700"/>
                </a:lnTo>
                <a:lnTo>
                  <a:pt x="13104" y="16562"/>
                </a:lnTo>
                <a:lnTo>
                  <a:pt x="13104" y="16493"/>
                </a:lnTo>
                <a:lnTo>
                  <a:pt x="13163" y="16424"/>
                </a:lnTo>
                <a:lnTo>
                  <a:pt x="13223" y="16286"/>
                </a:lnTo>
                <a:lnTo>
                  <a:pt x="13223" y="16217"/>
                </a:lnTo>
                <a:lnTo>
                  <a:pt x="13283" y="16079"/>
                </a:lnTo>
                <a:lnTo>
                  <a:pt x="13343" y="15803"/>
                </a:lnTo>
                <a:lnTo>
                  <a:pt x="13403" y="15596"/>
                </a:lnTo>
                <a:lnTo>
                  <a:pt x="13463" y="15458"/>
                </a:lnTo>
                <a:lnTo>
                  <a:pt x="13522" y="15389"/>
                </a:lnTo>
                <a:lnTo>
                  <a:pt x="13522" y="15251"/>
                </a:lnTo>
                <a:lnTo>
                  <a:pt x="13582" y="15182"/>
                </a:lnTo>
                <a:lnTo>
                  <a:pt x="13642" y="15182"/>
                </a:lnTo>
                <a:lnTo>
                  <a:pt x="13642" y="15113"/>
                </a:lnTo>
                <a:lnTo>
                  <a:pt x="13702" y="15113"/>
                </a:lnTo>
                <a:lnTo>
                  <a:pt x="13702" y="15044"/>
                </a:lnTo>
                <a:lnTo>
                  <a:pt x="14300" y="15044"/>
                </a:lnTo>
                <a:lnTo>
                  <a:pt x="14420" y="15113"/>
                </a:lnTo>
                <a:lnTo>
                  <a:pt x="14540" y="15113"/>
                </a:lnTo>
                <a:lnTo>
                  <a:pt x="14779" y="15182"/>
                </a:lnTo>
                <a:lnTo>
                  <a:pt x="14899" y="15182"/>
                </a:lnTo>
                <a:lnTo>
                  <a:pt x="14958" y="15251"/>
                </a:lnTo>
                <a:lnTo>
                  <a:pt x="15437" y="15251"/>
                </a:lnTo>
                <a:lnTo>
                  <a:pt x="15557" y="15182"/>
                </a:lnTo>
                <a:lnTo>
                  <a:pt x="15617" y="15113"/>
                </a:lnTo>
                <a:lnTo>
                  <a:pt x="15736" y="15044"/>
                </a:lnTo>
                <a:lnTo>
                  <a:pt x="15796" y="14975"/>
                </a:lnTo>
                <a:lnTo>
                  <a:pt x="16035" y="14837"/>
                </a:lnTo>
                <a:lnTo>
                  <a:pt x="16095" y="14768"/>
                </a:lnTo>
                <a:lnTo>
                  <a:pt x="16335" y="14561"/>
                </a:lnTo>
                <a:lnTo>
                  <a:pt x="16514" y="14423"/>
                </a:lnTo>
                <a:lnTo>
                  <a:pt x="16634" y="14285"/>
                </a:lnTo>
                <a:lnTo>
                  <a:pt x="16813" y="14147"/>
                </a:lnTo>
                <a:lnTo>
                  <a:pt x="16873" y="14009"/>
                </a:lnTo>
                <a:lnTo>
                  <a:pt x="16993" y="13940"/>
                </a:lnTo>
                <a:lnTo>
                  <a:pt x="17112" y="13802"/>
                </a:lnTo>
                <a:lnTo>
                  <a:pt x="17232" y="13733"/>
                </a:lnTo>
                <a:lnTo>
                  <a:pt x="17412" y="13526"/>
                </a:lnTo>
                <a:lnTo>
                  <a:pt x="17412" y="13457"/>
                </a:lnTo>
                <a:lnTo>
                  <a:pt x="17471" y="13388"/>
                </a:lnTo>
                <a:lnTo>
                  <a:pt x="17471" y="13181"/>
                </a:lnTo>
                <a:lnTo>
                  <a:pt x="17412" y="13181"/>
                </a:lnTo>
                <a:lnTo>
                  <a:pt x="17412" y="13112"/>
                </a:lnTo>
                <a:lnTo>
                  <a:pt x="17292" y="13112"/>
                </a:lnTo>
                <a:lnTo>
                  <a:pt x="17172" y="13043"/>
                </a:lnTo>
                <a:lnTo>
                  <a:pt x="16933" y="13043"/>
                </a:lnTo>
                <a:lnTo>
                  <a:pt x="16813" y="12974"/>
                </a:lnTo>
                <a:lnTo>
                  <a:pt x="16035" y="12974"/>
                </a:lnTo>
                <a:lnTo>
                  <a:pt x="15976" y="12905"/>
                </a:lnTo>
                <a:lnTo>
                  <a:pt x="15856" y="12905"/>
                </a:lnTo>
                <a:lnTo>
                  <a:pt x="15856" y="12836"/>
                </a:lnTo>
                <a:lnTo>
                  <a:pt x="15796" y="12836"/>
                </a:lnTo>
                <a:lnTo>
                  <a:pt x="15796" y="12560"/>
                </a:lnTo>
                <a:lnTo>
                  <a:pt x="15856" y="12491"/>
                </a:lnTo>
                <a:lnTo>
                  <a:pt x="15856" y="12422"/>
                </a:lnTo>
                <a:lnTo>
                  <a:pt x="15916" y="12353"/>
                </a:lnTo>
                <a:lnTo>
                  <a:pt x="15916" y="12284"/>
                </a:lnTo>
                <a:lnTo>
                  <a:pt x="16035" y="12146"/>
                </a:lnTo>
                <a:lnTo>
                  <a:pt x="16095" y="12146"/>
                </a:lnTo>
                <a:lnTo>
                  <a:pt x="16155" y="12077"/>
                </a:lnTo>
                <a:lnTo>
                  <a:pt x="16275" y="12077"/>
                </a:lnTo>
                <a:lnTo>
                  <a:pt x="16394" y="12008"/>
                </a:lnTo>
                <a:lnTo>
                  <a:pt x="16514" y="12008"/>
                </a:lnTo>
                <a:lnTo>
                  <a:pt x="16634" y="12146"/>
                </a:lnTo>
                <a:lnTo>
                  <a:pt x="16753" y="12146"/>
                </a:lnTo>
                <a:lnTo>
                  <a:pt x="16813" y="12284"/>
                </a:lnTo>
                <a:lnTo>
                  <a:pt x="16933" y="12422"/>
                </a:lnTo>
                <a:lnTo>
                  <a:pt x="17053" y="12491"/>
                </a:lnTo>
                <a:lnTo>
                  <a:pt x="17172" y="12629"/>
                </a:lnTo>
                <a:lnTo>
                  <a:pt x="17232" y="12629"/>
                </a:lnTo>
                <a:lnTo>
                  <a:pt x="17292" y="12698"/>
                </a:lnTo>
                <a:lnTo>
                  <a:pt x="17412" y="12767"/>
                </a:lnTo>
                <a:lnTo>
                  <a:pt x="17471" y="12836"/>
                </a:lnTo>
                <a:lnTo>
                  <a:pt x="17531" y="12836"/>
                </a:lnTo>
                <a:lnTo>
                  <a:pt x="17531" y="12905"/>
                </a:lnTo>
                <a:lnTo>
                  <a:pt x="17771" y="12905"/>
                </a:lnTo>
                <a:lnTo>
                  <a:pt x="17771" y="12836"/>
                </a:lnTo>
                <a:lnTo>
                  <a:pt x="17830" y="12836"/>
                </a:lnTo>
                <a:lnTo>
                  <a:pt x="17830" y="12767"/>
                </a:lnTo>
                <a:lnTo>
                  <a:pt x="17950" y="12629"/>
                </a:lnTo>
                <a:lnTo>
                  <a:pt x="17950" y="12491"/>
                </a:lnTo>
                <a:lnTo>
                  <a:pt x="18010" y="12422"/>
                </a:lnTo>
                <a:lnTo>
                  <a:pt x="18010" y="12215"/>
                </a:lnTo>
                <a:lnTo>
                  <a:pt x="17950" y="12146"/>
                </a:lnTo>
                <a:lnTo>
                  <a:pt x="17950" y="12008"/>
                </a:lnTo>
                <a:lnTo>
                  <a:pt x="17890" y="11939"/>
                </a:lnTo>
                <a:lnTo>
                  <a:pt x="17771" y="11663"/>
                </a:lnTo>
                <a:lnTo>
                  <a:pt x="17591" y="11456"/>
                </a:lnTo>
                <a:lnTo>
                  <a:pt x="17471" y="11456"/>
                </a:lnTo>
                <a:lnTo>
                  <a:pt x="17412" y="11387"/>
                </a:lnTo>
                <a:lnTo>
                  <a:pt x="17172" y="11387"/>
                </a:lnTo>
                <a:lnTo>
                  <a:pt x="17053" y="11318"/>
                </a:lnTo>
                <a:lnTo>
                  <a:pt x="16933" y="11318"/>
                </a:lnTo>
                <a:lnTo>
                  <a:pt x="16753" y="11111"/>
                </a:lnTo>
                <a:lnTo>
                  <a:pt x="16753" y="10835"/>
                </a:lnTo>
                <a:lnTo>
                  <a:pt x="16813" y="10765"/>
                </a:lnTo>
                <a:lnTo>
                  <a:pt x="16813" y="10627"/>
                </a:lnTo>
                <a:lnTo>
                  <a:pt x="16933" y="10489"/>
                </a:lnTo>
                <a:lnTo>
                  <a:pt x="17352" y="10489"/>
                </a:lnTo>
                <a:lnTo>
                  <a:pt x="17412" y="10558"/>
                </a:lnTo>
                <a:lnTo>
                  <a:pt x="17531" y="10558"/>
                </a:lnTo>
                <a:lnTo>
                  <a:pt x="17531" y="10627"/>
                </a:lnTo>
                <a:lnTo>
                  <a:pt x="17591" y="10696"/>
                </a:lnTo>
                <a:lnTo>
                  <a:pt x="17591" y="10765"/>
                </a:lnTo>
                <a:lnTo>
                  <a:pt x="17651" y="10765"/>
                </a:lnTo>
                <a:lnTo>
                  <a:pt x="17651" y="10835"/>
                </a:lnTo>
                <a:lnTo>
                  <a:pt x="17711" y="10835"/>
                </a:lnTo>
                <a:lnTo>
                  <a:pt x="17711" y="10765"/>
                </a:lnTo>
                <a:lnTo>
                  <a:pt x="17771" y="10765"/>
                </a:lnTo>
                <a:lnTo>
                  <a:pt x="17771" y="10696"/>
                </a:lnTo>
                <a:lnTo>
                  <a:pt x="17830" y="10627"/>
                </a:lnTo>
                <a:lnTo>
                  <a:pt x="17830" y="10558"/>
                </a:lnTo>
                <a:lnTo>
                  <a:pt x="17890" y="10489"/>
                </a:lnTo>
                <a:lnTo>
                  <a:pt x="17890" y="10420"/>
                </a:lnTo>
                <a:lnTo>
                  <a:pt x="17950" y="10351"/>
                </a:lnTo>
                <a:lnTo>
                  <a:pt x="18130" y="10351"/>
                </a:lnTo>
                <a:lnTo>
                  <a:pt x="18249" y="10282"/>
                </a:lnTo>
                <a:lnTo>
                  <a:pt x="18489" y="10282"/>
                </a:lnTo>
                <a:lnTo>
                  <a:pt x="18489" y="10213"/>
                </a:lnTo>
                <a:lnTo>
                  <a:pt x="18548" y="10213"/>
                </a:lnTo>
                <a:lnTo>
                  <a:pt x="18548" y="10144"/>
                </a:lnTo>
                <a:lnTo>
                  <a:pt x="18309" y="9868"/>
                </a:lnTo>
                <a:lnTo>
                  <a:pt x="18309" y="9730"/>
                </a:lnTo>
                <a:lnTo>
                  <a:pt x="18608" y="9730"/>
                </a:lnTo>
                <a:lnTo>
                  <a:pt x="18728" y="9799"/>
                </a:lnTo>
                <a:lnTo>
                  <a:pt x="18848" y="9799"/>
                </a:lnTo>
                <a:lnTo>
                  <a:pt x="18848" y="9730"/>
                </a:lnTo>
                <a:lnTo>
                  <a:pt x="18907" y="9730"/>
                </a:lnTo>
                <a:lnTo>
                  <a:pt x="19266" y="9316"/>
                </a:lnTo>
                <a:lnTo>
                  <a:pt x="19266" y="9247"/>
                </a:lnTo>
                <a:lnTo>
                  <a:pt x="19326" y="9109"/>
                </a:lnTo>
                <a:lnTo>
                  <a:pt x="19386" y="9040"/>
                </a:lnTo>
                <a:lnTo>
                  <a:pt x="19386" y="8971"/>
                </a:lnTo>
                <a:lnTo>
                  <a:pt x="19446" y="8902"/>
                </a:lnTo>
                <a:lnTo>
                  <a:pt x="19446" y="8695"/>
                </a:lnTo>
                <a:lnTo>
                  <a:pt x="19386" y="8695"/>
                </a:lnTo>
                <a:lnTo>
                  <a:pt x="19266" y="8557"/>
                </a:lnTo>
                <a:lnTo>
                  <a:pt x="19087" y="8557"/>
                </a:lnTo>
                <a:lnTo>
                  <a:pt x="19027" y="8488"/>
                </a:lnTo>
                <a:lnTo>
                  <a:pt x="18848" y="8488"/>
                </a:lnTo>
                <a:lnTo>
                  <a:pt x="18728" y="8350"/>
                </a:lnTo>
                <a:lnTo>
                  <a:pt x="18728" y="8281"/>
                </a:lnTo>
                <a:lnTo>
                  <a:pt x="18668" y="8143"/>
                </a:lnTo>
                <a:lnTo>
                  <a:pt x="18668" y="7798"/>
                </a:lnTo>
                <a:lnTo>
                  <a:pt x="18728" y="7729"/>
                </a:lnTo>
                <a:lnTo>
                  <a:pt x="18728" y="7660"/>
                </a:lnTo>
                <a:lnTo>
                  <a:pt x="18788" y="7591"/>
                </a:lnTo>
                <a:lnTo>
                  <a:pt x="18788" y="7522"/>
                </a:lnTo>
                <a:lnTo>
                  <a:pt x="18907" y="7384"/>
                </a:lnTo>
                <a:lnTo>
                  <a:pt x="18967" y="7384"/>
                </a:lnTo>
                <a:lnTo>
                  <a:pt x="18967" y="7315"/>
                </a:lnTo>
                <a:lnTo>
                  <a:pt x="19326" y="7315"/>
                </a:lnTo>
                <a:lnTo>
                  <a:pt x="19326" y="7246"/>
                </a:lnTo>
                <a:lnTo>
                  <a:pt x="19386" y="7246"/>
                </a:lnTo>
                <a:lnTo>
                  <a:pt x="19386" y="6625"/>
                </a:lnTo>
                <a:lnTo>
                  <a:pt x="19326" y="6556"/>
                </a:lnTo>
                <a:lnTo>
                  <a:pt x="19326" y="6487"/>
                </a:lnTo>
                <a:lnTo>
                  <a:pt x="19266" y="6487"/>
                </a:lnTo>
                <a:lnTo>
                  <a:pt x="19266" y="6418"/>
                </a:lnTo>
                <a:lnTo>
                  <a:pt x="19147" y="6418"/>
                </a:lnTo>
                <a:lnTo>
                  <a:pt x="19087" y="6349"/>
                </a:lnTo>
                <a:lnTo>
                  <a:pt x="18848" y="6349"/>
                </a:lnTo>
                <a:lnTo>
                  <a:pt x="18608" y="6418"/>
                </a:lnTo>
                <a:lnTo>
                  <a:pt x="18130" y="6418"/>
                </a:lnTo>
                <a:lnTo>
                  <a:pt x="17950" y="6211"/>
                </a:lnTo>
                <a:lnTo>
                  <a:pt x="17950" y="6142"/>
                </a:lnTo>
                <a:lnTo>
                  <a:pt x="18010" y="6073"/>
                </a:lnTo>
                <a:lnTo>
                  <a:pt x="18010" y="6004"/>
                </a:lnTo>
                <a:lnTo>
                  <a:pt x="18070" y="5935"/>
                </a:lnTo>
                <a:lnTo>
                  <a:pt x="18070" y="5866"/>
                </a:lnTo>
                <a:lnTo>
                  <a:pt x="18189" y="5590"/>
                </a:lnTo>
                <a:lnTo>
                  <a:pt x="18309" y="5452"/>
                </a:lnTo>
                <a:lnTo>
                  <a:pt x="18309" y="5383"/>
                </a:lnTo>
                <a:lnTo>
                  <a:pt x="18369" y="5314"/>
                </a:lnTo>
                <a:lnTo>
                  <a:pt x="18429" y="5314"/>
                </a:lnTo>
                <a:lnTo>
                  <a:pt x="18548" y="5245"/>
                </a:lnTo>
                <a:lnTo>
                  <a:pt x="18608" y="5107"/>
                </a:lnTo>
                <a:lnTo>
                  <a:pt x="18848" y="5038"/>
                </a:lnTo>
                <a:lnTo>
                  <a:pt x="18967" y="4900"/>
                </a:lnTo>
                <a:lnTo>
                  <a:pt x="19027" y="4900"/>
                </a:lnTo>
                <a:lnTo>
                  <a:pt x="19087" y="4831"/>
                </a:lnTo>
                <a:lnTo>
                  <a:pt x="19207" y="4762"/>
                </a:lnTo>
                <a:lnTo>
                  <a:pt x="19386" y="4555"/>
                </a:lnTo>
                <a:lnTo>
                  <a:pt x="19326" y="4555"/>
                </a:lnTo>
                <a:lnTo>
                  <a:pt x="19326" y="4486"/>
                </a:lnTo>
                <a:lnTo>
                  <a:pt x="19266" y="4417"/>
                </a:lnTo>
                <a:lnTo>
                  <a:pt x="19147" y="4417"/>
                </a:lnTo>
                <a:lnTo>
                  <a:pt x="19087" y="4348"/>
                </a:lnTo>
                <a:lnTo>
                  <a:pt x="18967" y="4348"/>
                </a:lnTo>
                <a:lnTo>
                  <a:pt x="18848" y="4279"/>
                </a:lnTo>
                <a:lnTo>
                  <a:pt x="18728" y="4279"/>
                </a:lnTo>
                <a:lnTo>
                  <a:pt x="18668" y="4210"/>
                </a:lnTo>
                <a:lnTo>
                  <a:pt x="18608" y="4210"/>
                </a:lnTo>
                <a:lnTo>
                  <a:pt x="18608" y="4072"/>
                </a:lnTo>
                <a:lnTo>
                  <a:pt x="18668" y="4003"/>
                </a:lnTo>
                <a:lnTo>
                  <a:pt x="18728" y="4003"/>
                </a:lnTo>
                <a:lnTo>
                  <a:pt x="18848" y="3934"/>
                </a:lnTo>
                <a:lnTo>
                  <a:pt x="18907" y="3934"/>
                </a:lnTo>
                <a:lnTo>
                  <a:pt x="18967" y="3865"/>
                </a:lnTo>
                <a:lnTo>
                  <a:pt x="19207" y="3865"/>
                </a:lnTo>
                <a:lnTo>
                  <a:pt x="19207" y="3796"/>
                </a:lnTo>
                <a:lnTo>
                  <a:pt x="19566" y="3796"/>
                </a:lnTo>
                <a:lnTo>
                  <a:pt x="19805" y="3727"/>
                </a:lnTo>
                <a:lnTo>
                  <a:pt x="20104" y="3588"/>
                </a:lnTo>
                <a:lnTo>
                  <a:pt x="20284" y="3588"/>
                </a:lnTo>
                <a:lnTo>
                  <a:pt x="20523" y="3450"/>
                </a:lnTo>
                <a:lnTo>
                  <a:pt x="20643" y="3450"/>
                </a:lnTo>
                <a:lnTo>
                  <a:pt x="20762" y="3381"/>
                </a:lnTo>
                <a:lnTo>
                  <a:pt x="20942" y="3243"/>
                </a:lnTo>
                <a:lnTo>
                  <a:pt x="21061" y="3174"/>
                </a:lnTo>
                <a:lnTo>
                  <a:pt x="21181" y="3174"/>
                </a:lnTo>
                <a:lnTo>
                  <a:pt x="21241" y="3105"/>
                </a:lnTo>
                <a:lnTo>
                  <a:pt x="21361" y="3036"/>
                </a:lnTo>
                <a:lnTo>
                  <a:pt x="21420" y="2967"/>
                </a:lnTo>
                <a:lnTo>
                  <a:pt x="21480" y="2967"/>
                </a:lnTo>
                <a:lnTo>
                  <a:pt x="21600" y="2829"/>
                </a:lnTo>
                <a:lnTo>
                  <a:pt x="21600" y="2553"/>
                </a:lnTo>
                <a:lnTo>
                  <a:pt x="21480" y="2415"/>
                </a:lnTo>
                <a:lnTo>
                  <a:pt x="21361" y="2415"/>
                </a:lnTo>
                <a:lnTo>
                  <a:pt x="21361" y="2346"/>
                </a:lnTo>
                <a:lnTo>
                  <a:pt x="20523" y="2346"/>
                </a:lnTo>
                <a:lnTo>
                  <a:pt x="20224" y="2415"/>
                </a:lnTo>
                <a:lnTo>
                  <a:pt x="19925" y="2415"/>
                </a:lnTo>
                <a:lnTo>
                  <a:pt x="19745" y="2484"/>
                </a:lnTo>
                <a:lnTo>
                  <a:pt x="19506" y="2484"/>
                </a:lnTo>
                <a:lnTo>
                  <a:pt x="19266" y="2622"/>
                </a:lnTo>
                <a:lnTo>
                  <a:pt x="18967" y="2691"/>
                </a:lnTo>
                <a:lnTo>
                  <a:pt x="18728" y="2829"/>
                </a:lnTo>
                <a:lnTo>
                  <a:pt x="18668" y="2829"/>
                </a:lnTo>
                <a:lnTo>
                  <a:pt x="18548" y="2967"/>
                </a:lnTo>
                <a:lnTo>
                  <a:pt x="18429" y="3036"/>
                </a:lnTo>
                <a:lnTo>
                  <a:pt x="18249" y="3243"/>
                </a:lnTo>
                <a:lnTo>
                  <a:pt x="18070" y="3381"/>
                </a:lnTo>
                <a:lnTo>
                  <a:pt x="17830" y="3519"/>
                </a:lnTo>
                <a:lnTo>
                  <a:pt x="17771" y="3588"/>
                </a:lnTo>
                <a:lnTo>
                  <a:pt x="17651" y="3658"/>
                </a:lnTo>
                <a:lnTo>
                  <a:pt x="17471" y="3658"/>
                </a:lnTo>
                <a:lnTo>
                  <a:pt x="17412" y="3588"/>
                </a:lnTo>
                <a:lnTo>
                  <a:pt x="17352" y="3588"/>
                </a:lnTo>
                <a:lnTo>
                  <a:pt x="17352" y="3450"/>
                </a:lnTo>
                <a:lnTo>
                  <a:pt x="17412" y="3381"/>
                </a:lnTo>
                <a:lnTo>
                  <a:pt x="17412" y="3312"/>
                </a:lnTo>
                <a:lnTo>
                  <a:pt x="17471" y="3174"/>
                </a:lnTo>
                <a:lnTo>
                  <a:pt x="17591" y="3105"/>
                </a:lnTo>
                <a:lnTo>
                  <a:pt x="17711" y="2898"/>
                </a:lnTo>
                <a:lnTo>
                  <a:pt x="17950" y="2622"/>
                </a:lnTo>
                <a:lnTo>
                  <a:pt x="18010" y="2484"/>
                </a:lnTo>
                <a:lnTo>
                  <a:pt x="18070" y="2484"/>
                </a:lnTo>
                <a:lnTo>
                  <a:pt x="18070" y="2346"/>
                </a:lnTo>
                <a:lnTo>
                  <a:pt x="18130" y="2346"/>
                </a:lnTo>
                <a:lnTo>
                  <a:pt x="18130" y="2277"/>
                </a:lnTo>
                <a:lnTo>
                  <a:pt x="18070" y="2208"/>
                </a:lnTo>
                <a:lnTo>
                  <a:pt x="18070" y="2139"/>
                </a:lnTo>
                <a:lnTo>
                  <a:pt x="17830" y="2139"/>
                </a:lnTo>
                <a:lnTo>
                  <a:pt x="17771" y="2208"/>
                </a:lnTo>
                <a:lnTo>
                  <a:pt x="17651" y="2277"/>
                </a:lnTo>
                <a:lnTo>
                  <a:pt x="17591" y="2277"/>
                </a:lnTo>
                <a:lnTo>
                  <a:pt x="17471" y="2415"/>
                </a:lnTo>
                <a:lnTo>
                  <a:pt x="16873" y="2760"/>
                </a:lnTo>
                <a:lnTo>
                  <a:pt x="16873" y="2829"/>
                </a:lnTo>
                <a:lnTo>
                  <a:pt x="16574" y="2829"/>
                </a:lnTo>
                <a:lnTo>
                  <a:pt x="16574" y="2760"/>
                </a:lnTo>
                <a:lnTo>
                  <a:pt x="16514" y="2760"/>
                </a:lnTo>
                <a:lnTo>
                  <a:pt x="16514" y="2622"/>
                </a:lnTo>
                <a:lnTo>
                  <a:pt x="16574" y="2622"/>
                </a:lnTo>
                <a:lnTo>
                  <a:pt x="16574" y="2415"/>
                </a:lnTo>
                <a:lnTo>
                  <a:pt x="16634" y="2277"/>
                </a:lnTo>
                <a:lnTo>
                  <a:pt x="16694" y="2208"/>
                </a:lnTo>
                <a:lnTo>
                  <a:pt x="16694" y="2070"/>
                </a:lnTo>
                <a:lnTo>
                  <a:pt x="16634" y="2070"/>
                </a:lnTo>
                <a:lnTo>
                  <a:pt x="16634" y="2001"/>
                </a:lnTo>
                <a:lnTo>
                  <a:pt x="16574" y="2001"/>
                </a:lnTo>
                <a:lnTo>
                  <a:pt x="16574" y="1932"/>
                </a:lnTo>
                <a:lnTo>
                  <a:pt x="16095" y="1932"/>
                </a:lnTo>
                <a:lnTo>
                  <a:pt x="15976" y="2001"/>
                </a:lnTo>
                <a:lnTo>
                  <a:pt x="15916" y="2001"/>
                </a:lnTo>
                <a:lnTo>
                  <a:pt x="15676" y="2070"/>
                </a:lnTo>
                <a:lnTo>
                  <a:pt x="15497" y="2139"/>
                </a:lnTo>
                <a:lnTo>
                  <a:pt x="15258" y="2208"/>
                </a:lnTo>
                <a:lnTo>
                  <a:pt x="14719" y="2415"/>
                </a:lnTo>
                <a:lnTo>
                  <a:pt x="14599" y="2484"/>
                </a:lnTo>
                <a:lnTo>
                  <a:pt x="14240" y="2484"/>
                </a:lnTo>
                <a:lnTo>
                  <a:pt x="14240" y="2415"/>
                </a:lnTo>
                <a:lnTo>
                  <a:pt x="14181" y="2415"/>
                </a:lnTo>
                <a:lnTo>
                  <a:pt x="14181" y="2139"/>
                </a:lnTo>
                <a:lnTo>
                  <a:pt x="14240" y="2070"/>
                </a:lnTo>
                <a:lnTo>
                  <a:pt x="14300" y="2070"/>
                </a:lnTo>
                <a:lnTo>
                  <a:pt x="14360" y="2001"/>
                </a:lnTo>
                <a:lnTo>
                  <a:pt x="14480" y="1932"/>
                </a:lnTo>
                <a:lnTo>
                  <a:pt x="14719" y="1932"/>
                </a:lnTo>
                <a:lnTo>
                  <a:pt x="14839" y="1863"/>
                </a:lnTo>
                <a:lnTo>
                  <a:pt x="15198" y="1863"/>
                </a:lnTo>
                <a:lnTo>
                  <a:pt x="15437" y="1794"/>
                </a:lnTo>
                <a:lnTo>
                  <a:pt x="15617" y="1794"/>
                </a:lnTo>
                <a:lnTo>
                  <a:pt x="15976" y="1656"/>
                </a:lnTo>
                <a:lnTo>
                  <a:pt x="16215" y="1656"/>
                </a:lnTo>
                <a:lnTo>
                  <a:pt x="16514" y="1587"/>
                </a:lnTo>
                <a:lnTo>
                  <a:pt x="16993" y="1518"/>
                </a:lnTo>
                <a:lnTo>
                  <a:pt x="17232" y="1449"/>
                </a:lnTo>
                <a:lnTo>
                  <a:pt x="17412" y="1449"/>
                </a:lnTo>
                <a:lnTo>
                  <a:pt x="17471" y="1380"/>
                </a:lnTo>
                <a:lnTo>
                  <a:pt x="17890" y="1380"/>
                </a:lnTo>
                <a:lnTo>
                  <a:pt x="18010" y="1242"/>
                </a:lnTo>
                <a:lnTo>
                  <a:pt x="18010" y="1173"/>
                </a:lnTo>
                <a:lnTo>
                  <a:pt x="17950" y="1104"/>
                </a:lnTo>
                <a:lnTo>
                  <a:pt x="17950" y="1035"/>
                </a:lnTo>
                <a:lnTo>
                  <a:pt x="17890" y="1035"/>
                </a:lnTo>
                <a:lnTo>
                  <a:pt x="17771" y="966"/>
                </a:lnTo>
                <a:lnTo>
                  <a:pt x="17711" y="897"/>
                </a:lnTo>
                <a:lnTo>
                  <a:pt x="17591" y="897"/>
                </a:lnTo>
                <a:lnTo>
                  <a:pt x="17531" y="828"/>
                </a:lnTo>
                <a:lnTo>
                  <a:pt x="17352" y="828"/>
                </a:lnTo>
                <a:lnTo>
                  <a:pt x="17112" y="759"/>
                </a:lnTo>
                <a:lnTo>
                  <a:pt x="16933" y="759"/>
                </a:lnTo>
                <a:lnTo>
                  <a:pt x="16813" y="690"/>
                </a:lnTo>
                <a:lnTo>
                  <a:pt x="16634" y="690"/>
                </a:lnTo>
                <a:lnTo>
                  <a:pt x="16574" y="759"/>
                </a:lnTo>
                <a:lnTo>
                  <a:pt x="16394" y="759"/>
                </a:lnTo>
                <a:lnTo>
                  <a:pt x="16335" y="828"/>
                </a:lnTo>
                <a:lnTo>
                  <a:pt x="16155" y="828"/>
                </a:lnTo>
                <a:lnTo>
                  <a:pt x="15916" y="966"/>
                </a:lnTo>
                <a:lnTo>
                  <a:pt x="15736" y="1035"/>
                </a:lnTo>
                <a:lnTo>
                  <a:pt x="15317" y="1173"/>
                </a:lnTo>
                <a:lnTo>
                  <a:pt x="15078" y="1242"/>
                </a:lnTo>
                <a:lnTo>
                  <a:pt x="14899" y="1311"/>
                </a:lnTo>
                <a:lnTo>
                  <a:pt x="14779" y="1311"/>
                </a:lnTo>
                <a:lnTo>
                  <a:pt x="14719" y="1380"/>
                </a:lnTo>
                <a:lnTo>
                  <a:pt x="14360" y="1380"/>
                </a:lnTo>
                <a:lnTo>
                  <a:pt x="14300" y="1311"/>
                </a:lnTo>
                <a:lnTo>
                  <a:pt x="14240" y="1311"/>
                </a:lnTo>
                <a:lnTo>
                  <a:pt x="14181" y="1242"/>
                </a:lnTo>
                <a:lnTo>
                  <a:pt x="14181" y="1035"/>
                </a:lnTo>
                <a:lnTo>
                  <a:pt x="14240" y="966"/>
                </a:lnTo>
                <a:lnTo>
                  <a:pt x="14300" y="966"/>
                </a:lnTo>
                <a:lnTo>
                  <a:pt x="14360" y="897"/>
                </a:lnTo>
                <a:lnTo>
                  <a:pt x="14480" y="897"/>
                </a:lnTo>
                <a:lnTo>
                  <a:pt x="14599" y="828"/>
                </a:lnTo>
                <a:lnTo>
                  <a:pt x="14839" y="828"/>
                </a:lnTo>
                <a:lnTo>
                  <a:pt x="15018" y="759"/>
                </a:lnTo>
                <a:lnTo>
                  <a:pt x="15258" y="759"/>
                </a:lnTo>
                <a:lnTo>
                  <a:pt x="15377" y="690"/>
                </a:lnTo>
                <a:lnTo>
                  <a:pt x="15437" y="690"/>
                </a:lnTo>
                <a:lnTo>
                  <a:pt x="15497" y="621"/>
                </a:lnTo>
                <a:lnTo>
                  <a:pt x="15557" y="621"/>
                </a:lnTo>
                <a:lnTo>
                  <a:pt x="15557" y="552"/>
                </a:lnTo>
                <a:lnTo>
                  <a:pt x="15617" y="483"/>
                </a:lnTo>
                <a:lnTo>
                  <a:pt x="15557" y="414"/>
                </a:lnTo>
                <a:lnTo>
                  <a:pt x="15557" y="345"/>
                </a:lnTo>
                <a:lnTo>
                  <a:pt x="15377" y="138"/>
                </a:lnTo>
                <a:lnTo>
                  <a:pt x="15317" y="138"/>
                </a:lnTo>
                <a:lnTo>
                  <a:pt x="15198" y="69"/>
                </a:lnTo>
                <a:lnTo>
                  <a:pt x="15138" y="69"/>
                </a:lnTo>
                <a:lnTo>
                  <a:pt x="15018" y="0"/>
                </a:lnTo>
                <a:lnTo>
                  <a:pt x="14360" y="0"/>
                </a:lnTo>
                <a:lnTo>
                  <a:pt x="14240" y="69"/>
                </a:lnTo>
                <a:lnTo>
                  <a:pt x="13941" y="69"/>
                </a:lnTo>
                <a:lnTo>
                  <a:pt x="12745" y="414"/>
                </a:lnTo>
                <a:lnTo>
                  <a:pt x="12565" y="483"/>
                </a:lnTo>
                <a:lnTo>
                  <a:pt x="12445" y="552"/>
                </a:lnTo>
                <a:lnTo>
                  <a:pt x="12386" y="552"/>
                </a:lnTo>
                <a:lnTo>
                  <a:pt x="11847" y="1173"/>
                </a:lnTo>
                <a:lnTo>
                  <a:pt x="11787" y="1311"/>
                </a:lnTo>
                <a:lnTo>
                  <a:pt x="11727" y="1311"/>
                </a:lnTo>
                <a:lnTo>
                  <a:pt x="11548" y="1518"/>
                </a:lnTo>
                <a:lnTo>
                  <a:pt x="11368" y="1518"/>
                </a:lnTo>
                <a:lnTo>
                  <a:pt x="11309" y="1449"/>
                </a:lnTo>
                <a:lnTo>
                  <a:pt x="11189" y="1449"/>
                </a:lnTo>
                <a:lnTo>
                  <a:pt x="11129" y="1380"/>
                </a:lnTo>
                <a:lnTo>
                  <a:pt x="11009" y="1311"/>
                </a:lnTo>
                <a:lnTo>
                  <a:pt x="10830" y="1173"/>
                </a:lnTo>
                <a:lnTo>
                  <a:pt x="10710" y="1035"/>
                </a:lnTo>
                <a:lnTo>
                  <a:pt x="10591" y="1035"/>
                </a:lnTo>
                <a:lnTo>
                  <a:pt x="10531" y="966"/>
                </a:lnTo>
                <a:lnTo>
                  <a:pt x="10232" y="966"/>
                </a:lnTo>
                <a:lnTo>
                  <a:pt x="10232" y="1035"/>
                </a:lnTo>
                <a:lnTo>
                  <a:pt x="10172" y="1035"/>
                </a:lnTo>
                <a:lnTo>
                  <a:pt x="10172" y="1311"/>
                </a:lnTo>
                <a:lnTo>
                  <a:pt x="10232" y="1518"/>
                </a:lnTo>
                <a:lnTo>
                  <a:pt x="10232" y="1863"/>
                </a:lnTo>
                <a:lnTo>
                  <a:pt x="10172" y="2001"/>
                </a:lnTo>
                <a:lnTo>
                  <a:pt x="10172" y="2277"/>
                </a:lnTo>
                <a:lnTo>
                  <a:pt x="10112" y="2277"/>
                </a:lnTo>
                <a:lnTo>
                  <a:pt x="10112" y="2415"/>
                </a:lnTo>
                <a:lnTo>
                  <a:pt x="10052" y="2415"/>
                </a:lnTo>
                <a:lnTo>
                  <a:pt x="10052" y="2484"/>
                </a:lnTo>
                <a:lnTo>
                  <a:pt x="9932" y="2484"/>
                </a:lnTo>
                <a:lnTo>
                  <a:pt x="9932" y="2415"/>
                </a:lnTo>
                <a:lnTo>
                  <a:pt x="9873" y="2415"/>
                </a:lnTo>
                <a:lnTo>
                  <a:pt x="9873" y="2346"/>
                </a:lnTo>
                <a:lnTo>
                  <a:pt x="9813" y="2277"/>
                </a:lnTo>
                <a:lnTo>
                  <a:pt x="9813" y="2208"/>
                </a:lnTo>
                <a:lnTo>
                  <a:pt x="9753" y="2070"/>
                </a:lnTo>
                <a:lnTo>
                  <a:pt x="9573" y="1863"/>
                </a:lnTo>
                <a:lnTo>
                  <a:pt x="8975" y="1863"/>
                </a:lnTo>
                <a:lnTo>
                  <a:pt x="8796" y="1794"/>
                </a:lnTo>
                <a:lnTo>
                  <a:pt x="8556" y="1794"/>
                </a:lnTo>
                <a:lnTo>
                  <a:pt x="8496" y="1863"/>
                </a:lnTo>
                <a:lnTo>
                  <a:pt x="8496" y="2415"/>
                </a:lnTo>
                <a:lnTo>
                  <a:pt x="8556" y="2484"/>
                </a:lnTo>
                <a:lnTo>
                  <a:pt x="8556" y="2622"/>
                </a:lnTo>
                <a:lnTo>
                  <a:pt x="8496" y="2691"/>
                </a:lnTo>
                <a:lnTo>
                  <a:pt x="8496" y="2760"/>
                </a:lnTo>
                <a:lnTo>
                  <a:pt x="8437" y="2760"/>
                </a:lnTo>
                <a:lnTo>
                  <a:pt x="8377" y="2829"/>
                </a:lnTo>
                <a:lnTo>
                  <a:pt x="7958" y="2829"/>
                </a:lnTo>
                <a:lnTo>
                  <a:pt x="7898" y="2760"/>
                </a:lnTo>
                <a:lnTo>
                  <a:pt x="7838" y="2760"/>
                </a:lnTo>
                <a:lnTo>
                  <a:pt x="7838" y="2691"/>
                </a:lnTo>
                <a:lnTo>
                  <a:pt x="7778" y="2691"/>
                </a:lnTo>
                <a:lnTo>
                  <a:pt x="7778" y="2001"/>
                </a:lnTo>
                <a:lnTo>
                  <a:pt x="7719" y="2001"/>
                </a:lnTo>
                <a:lnTo>
                  <a:pt x="7659" y="1932"/>
                </a:lnTo>
                <a:lnTo>
                  <a:pt x="7539" y="1932"/>
                </a:lnTo>
                <a:lnTo>
                  <a:pt x="7479" y="1863"/>
                </a:lnTo>
                <a:lnTo>
                  <a:pt x="7120" y="1863"/>
                </a:lnTo>
                <a:lnTo>
                  <a:pt x="7120" y="1932"/>
                </a:lnTo>
                <a:lnTo>
                  <a:pt x="7060" y="1932"/>
                </a:lnTo>
                <a:lnTo>
                  <a:pt x="7060" y="2070"/>
                </a:lnTo>
                <a:lnTo>
                  <a:pt x="7120" y="2070"/>
                </a:lnTo>
                <a:lnTo>
                  <a:pt x="7180" y="2139"/>
                </a:lnTo>
                <a:lnTo>
                  <a:pt x="7180" y="2208"/>
                </a:lnTo>
                <a:lnTo>
                  <a:pt x="7240" y="2277"/>
                </a:lnTo>
                <a:lnTo>
                  <a:pt x="7240" y="2346"/>
                </a:lnTo>
                <a:lnTo>
                  <a:pt x="7180" y="2415"/>
                </a:lnTo>
                <a:lnTo>
                  <a:pt x="7001" y="2415"/>
                </a:lnTo>
                <a:lnTo>
                  <a:pt x="6881" y="2346"/>
                </a:lnTo>
                <a:lnTo>
                  <a:pt x="6821" y="2346"/>
                </a:lnTo>
                <a:lnTo>
                  <a:pt x="6761" y="2277"/>
                </a:lnTo>
                <a:lnTo>
                  <a:pt x="6642" y="2208"/>
                </a:lnTo>
                <a:lnTo>
                  <a:pt x="6462" y="2070"/>
                </a:lnTo>
                <a:lnTo>
                  <a:pt x="6342" y="1932"/>
                </a:lnTo>
                <a:lnTo>
                  <a:pt x="6223" y="1932"/>
                </a:lnTo>
                <a:lnTo>
                  <a:pt x="6163" y="1863"/>
                </a:lnTo>
                <a:lnTo>
                  <a:pt x="5924" y="1863"/>
                </a:lnTo>
                <a:lnTo>
                  <a:pt x="5864" y="1932"/>
                </a:lnTo>
                <a:lnTo>
                  <a:pt x="5804" y="1932"/>
                </a:lnTo>
                <a:lnTo>
                  <a:pt x="5624" y="2139"/>
                </a:lnTo>
                <a:lnTo>
                  <a:pt x="5565" y="2139"/>
                </a:lnTo>
                <a:lnTo>
                  <a:pt x="5505" y="2208"/>
                </a:lnTo>
                <a:lnTo>
                  <a:pt x="4966" y="2208"/>
                </a:lnTo>
                <a:lnTo>
                  <a:pt x="4787" y="2415"/>
                </a:lnTo>
                <a:lnTo>
                  <a:pt x="4667" y="2484"/>
                </a:lnTo>
                <a:lnTo>
                  <a:pt x="4607" y="2622"/>
                </a:lnTo>
                <a:lnTo>
                  <a:pt x="4488" y="2691"/>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35" name="Freeform 600"/>
          <p:cNvSpPr/>
          <p:nvPr/>
        </p:nvSpPr>
        <p:spPr>
          <a:xfrm>
            <a:off x="4721878" y="4309105"/>
            <a:ext cx="24313" cy="40256"/>
          </a:xfrm>
          <a:custGeom>
            <a:avLst/>
            <a:gdLst/>
            <a:ahLst/>
            <a:cxnLst>
              <a:cxn ang="0">
                <a:pos x="wd2" y="hd2"/>
              </a:cxn>
              <a:cxn ang="5400000">
                <a:pos x="wd2" y="hd2"/>
              </a:cxn>
              <a:cxn ang="10800000">
                <a:pos x="wd2" y="hd2"/>
              </a:cxn>
              <a:cxn ang="16200000">
                <a:pos x="wd2" y="hd2"/>
              </a:cxn>
            </a:cxnLst>
            <a:rect l="0" t="0" r="r" b="b"/>
            <a:pathLst>
              <a:path w="21600" h="21600" extrusionOk="0">
                <a:moveTo>
                  <a:pt x="15429" y="21600"/>
                </a:moveTo>
                <a:lnTo>
                  <a:pt x="15429" y="18514"/>
                </a:lnTo>
                <a:lnTo>
                  <a:pt x="12343" y="16971"/>
                </a:lnTo>
                <a:lnTo>
                  <a:pt x="6171" y="12343"/>
                </a:lnTo>
                <a:lnTo>
                  <a:pt x="0" y="9257"/>
                </a:lnTo>
                <a:lnTo>
                  <a:pt x="0" y="6171"/>
                </a:lnTo>
                <a:lnTo>
                  <a:pt x="6171" y="3086"/>
                </a:lnTo>
                <a:lnTo>
                  <a:pt x="6171" y="0"/>
                </a:lnTo>
                <a:lnTo>
                  <a:pt x="9257" y="0"/>
                </a:lnTo>
                <a:lnTo>
                  <a:pt x="9257" y="1543"/>
                </a:lnTo>
                <a:lnTo>
                  <a:pt x="15429" y="6171"/>
                </a:lnTo>
                <a:lnTo>
                  <a:pt x="15429" y="7714"/>
                </a:lnTo>
                <a:lnTo>
                  <a:pt x="18514" y="10800"/>
                </a:lnTo>
                <a:lnTo>
                  <a:pt x="18514" y="12343"/>
                </a:lnTo>
                <a:lnTo>
                  <a:pt x="21600" y="13886"/>
                </a:lnTo>
                <a:lnTo>
                  <a:pt x="21600" y="21600"/>
                </a:lnTo>
                <a:lnTo>
                  <a:pt x="15429" y="2160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36" name="Freeform 603"/>
          <p:cNvSpPr/>
          <p:nvPr/>
        </p:nvSpPr>
        <p:spPr>
          <a:xfrm>
            <a:off x="7462256" y="4542013"/>
            <a:ext cx="357743" cy="278916"/>
          </a:xfrm>
          <a:custGeom>
            <a:avLst/>
            <a:gdLst/>
            <a:ahLst/>
            <a:cxnLst>
              <a:cxn ang="0">
                <a:pos x="wd2" y="hd2"/>
              </a:cxn>
              <a:cxn ang="5400000">
                <a:pos x="wd2" y="hd2"/>
              </a:cxn>
              <a:cxn ang="10800000">
                <a:pos x="wd2" y="hd2"/>
              </a:cxn>
              <a:cxn ang="16200000">
                <a:pos x="wd2" y="hd2"/>
              </a:cxn>
            </a:cxnLst>
            <a:rect l="0" t="0" r="r" b="b"/>
            <a:pathLst>
              <a:path w="21600" h="21600" extrusionOk="0">
                <a:moveTo>
                  <a:pt x="21600" y="13584"/>
                </a:moveTo>
                <a:lnTo>
                  <a:pt x="21600" y="13361"/>
                </a:lnTo>
                <a:lnTo>
                  <a:pt x="21390" y="13361"/>
                </a:lnTo>
                <a:lnTo>
                  <a:pt x="21390" y="13138"/>
                </a:lnTo>
                <a:lnTo>
                  <a:pt x="21181" y="12915"/>
                </a:lnTo>
                <a:lnTo>
                  <a:pt x="20761" y="12693"/>
                </a:lnTo>
                <a:lnTo>
                  <a:pt x="20342" y="12247"/>
                </a:lnTo>
                <a:lnTo>
                  <a:pt x="20132" y="12247"/>
                </a:lnTo>
                <a:lnTo>
                  <a:pt x="19922" y="12025"/>
                </a:lnTo>
                <a:lnTo>
                  <a:pt x="19713" y="12247"/>
                </a:lnTo>
                <a:lnTo>
                  <a:pt x="18664" y="12247"/>
                </a:lnTo>
                <a:lnTo>
                  <a:pt x="18454" y="12470"/>
                </a:lnTo>
                <a:lnTo>
                  <a:pt x="18454" y="12247"/>
                </a:lnTo>
                <a:lnTo>
                  <a:pt x="18245" y="12247"/>
                </a:lnTo>
                <a:lnTo>
                  <a:pt x="18035" y="12025"/>
                </a:lnTo>
                <a:lnTo>
                  <a:pt x="17825" y="12025"/>
                </a:lnTo>
                <a:lnTo>
                  <a:pt x="16986" y="11134"/>
                </a:lnTo>
                <a:lnTo>
                  <a:pt x="16357" y="10243"/>
                </a:lnTo>
                <a:lnTo>
                  <a:pt x="14680" y="8462"/>
                </a:lnTo>
                <a:lnTo>
                  <a:pt x="13002" y="8462"/>
                </a:lnTo>
                <a:lnTo>
                  <a:pt x="13002" y="8239"/>
                </a:lnTo>
                <a:lnTo>
                  <a:pt x="12792" y="8239"/>
                </a:lnTo>
                <a:lnTo>
                  <a:pt x="12792" y="6458"/>
                </a:lnTo>
                <a:lnTo>
                  <a:pt x="13002" y="6012"/>
                </a:lnTo>
                <a:lnTo>
                  <a:pt x="13002" y="5567"/>
                </a:lnTo>
                <a:lnTo>
                  <a:pt x="13421" y="4676"/>
                </a:lnTo>
                <a:lnTo>
                  <a:pt x="13212" y="4899"/>
                </a:lnTo>
                <a:lnTo>
                  <a:pt x="12792" y="4899"/>
                </a:lnTo>
                <a:lnTo>
                  <a:pt x="12792" y="5122"/>
                </a:lnTo>
                <a:lnTo>
                  <a:pt x="12583" y="5122"/>
                </a:lnTo>
                <a:lnTo>
                  <a:pt x="12583" y="4899"/>
                </a:lnTo>
                <a:lnTo>
                  <a:pt x="12373" y="4899"/>
                </a:lnTo>
                <a:lnTo>
                  <a:pt x="12163" y="4454"/>
                </a:lnTo>
                <a:lnTo>
                  <a:pt x="11953" y="4231"/>
                </a:lnTo>
                <a:lnTo>
                  <a:pt x="11534" y="3340"/>
                </a:lnTo>
                <a:lnTo>
                  <a:pt x="11115" y="2895"/>
                </a:lnTo>
                <a:lnTo>
                  <a:pt x="10905" y="2449"/>
                </a:lnTo>
                <a:lnTo>
                  <a:pt x="9856" y="1336"/>
                </a:lnTo>
                <a:lnTo>
                  <a:pt x="9856" y="1113"/>
                </a:lnTo>
                <a:lnTo>
                  <a:pt x="9647" y="1336"/>
                </a:lnTo>
                <a:lnTo>
                  <a:pt x="9227" y="891"/>
                </a:lnTo>
                <a:lnTo>
                  <a:pt x="9017" y="1113"/>
                </a:lnTo>
                <a:lnTo>
                  <a:pt x="8808" y="891"/>
                </a:lnTo>
                <a:lnTo>
                  <a:pt x="8598" y="1113"/>
                </a:lnTo>
                <a:lnTo>
                  <a:pt x="8598" y="668"/>
                </a:lnTo>
                <a:lnTo>
                  <a:pt x="7969" y="891"/>
                </a:lnTo>
                <a:lnTo>
                  <a:pt x="7550" y="891"/>
                </a:lnTo>
                <a:lnTo>
                  <a:pt x="7340" y="445"/>
                </a:lnTo>
                <a:lnTo>
                  <a:pt x="7130" y="445"/>
                </a:lnTo>
                <a:lnTo>
                  <a:pt x="6920" y="0"/>
                </a:lnTo>
                <a:lnTo>
                  <a:pt x="6291" y="891"/>
                </a:lnTo>
                <a:lnTo>
                  <a:pt x="6082" y="445"/>
                </a:lnTo>
                <a:lnTo>
                  <a:pt x="5662" y="445"/>
                </a:lnTo>
                <a:lnTo>
                  <a:pt x="5662" y="1113"/>
                </a:lnTo>
                <a:lnTo>
                  <a:pt x="5872" y="1336"/>
                </a:lnTo>
                <a:lnTo>
                  <a:pt x="5872" y="3340"/>
                </a:lnTo>
                <a:lnTo>
                  <a:pt x="5662" y="3563"/>
                </a:lnTo>
                <a:lnTo>
                  <a:pt x="5662" y="4231"/>
                </a:lnTo>
                <a:lnTo>
                  <a:pt x="5452" y="4231"/>
                </a:lnTo>
                <a:lnTo>
                  <a:pt x="5452" y="4454"/>
                </a:lnTo>
                <a:lnTo>
                  <a:pt x="3775" y="4454"/>
                </a:lnTo>
                <a:lnTo>
                  <a:pt x="3775" y="4676"/>
                </a:lnTo>
                <a:lnTo>
                  <a:pt x="3565" y="4676"/>
                </a:lnTo>
                <a:lnTo>
                  <a:pt x="3565" y="4899"/>
                </a:lnTo>
                <a:lnTo>
                  <a:pt x="3355" y="4899"/>
                </a:lnTo>
                <a:lnTo>
                  <a:pt x="3355" y="6458"/>
                </a:lnTo>
                <a:lnTo>
                  <a:pt x="3565" y="7126"/>
                </a:lnTo>
                <a:lnTo>
                  <a:pt x="3565" y="7794"/>
                </a:lnTo>
                <a:lnTo>
                  <a:pt x="3355" y="8016"/>
                </a:lnTo>
                <a:lnTo>
                  <a:pt x="3355" y="8462"/>
                </a:lnTo>
                <a:lnTo>
                  <a:pt x="1887" y="8462"/>
                </a:lnTo>
                <a:lnTo>
                  <a:pt x="1887" y="9130"/>
                </a:lnTo>
                <a:lnTo>
                  <a:pt x="1678" y="9353"/>
                </a:lnTo>
                <a:lnTo>
                  <a:pt x="1887" y="9798"/>
                </a:lnTo>
                <a:lnTo>
                  <a:pt x="1887" y="11802"/>
                </a:lnTo>
                <a:lnTo>
                  <a:pt x="1468" y="12247"/>
                </a:lnTo>
                <a:lnTo>
                  <a:pt x="839" y="12247"/>
                </a:lnTo>
                <a:lnTo>
                  <a:pt x="629" y="12025"/>
                </a:lnTo>
                <a:lnTo>
                  <a:pt x="210" y="12025"/>
                </a:lnTo>
                <a:lnTo>
                  <a:pt x="210" y="12247"/>
                </a:lnTo>
                <a:lnTo>
                  <a:pt x="0" y="12247"/>
                </a:lnTo>
                <a:lnTo>
                  <a:pt x="0" y="12693"/>
                </a:lnTo>
                <a:lnTo>
                  <a:pt x="210" y="12915"/>
                </a:lnTo>
                <a:lnTo>
                  <a:pt x="210" y="13138"/>
                </a:lnTo>
                <a:lnTo>
                  <a:pt x="839" y="13806"/>
                </a:lnTo>
                <a:lnTo>
                  <a:pt x="1049" y="13806"/>
                </a:lnTo>
                <a:lnTo>
                  <a:pt x="1049" y="14029"/>
                </a:lnTo>
                <a:lnTo>
                  <a:pt x="1678" y="14029"/>
                </a:lnTo>
                <a:lnTo>
                  <a:pt x="1678" y="15365"/>
                </a:lnTo>
                <a:lnTo>
                  <a:pt x="1887" y="15365"/>
                </a:lnTo>
                <a:lnTo>
                  <a:pt x="1887" y="15588"/>
                </a:lnTo>
                <a:lnTo>
                  <a:pt x="2097" y="15588"/>
                </a:lnTo>
                <a:lnTo>
                  <a:pt x="2726" y="16256"/>
                </a:lnTo>
                <a:lnTo>
                  <a:pt x="2936" y="16256"/>
                </a:lnTo>
                <a:lnTo>
                  <a:pt x="2936" y="16478"/>
                </a:lnTo>
                <a:lnTo>
                  <a:pt x="3565" y="17146"/>
                </a:lnTo>
                <a:lnTo>
                  <a:pt x="3565" y="17369"/>
                </a:lnTo>
                <a:lnTo>
                  <a:pt x="3775" y="17592"/>
                </a:lnTo>
                <a:lnTo>
                  <a:pt x="3775" y="18260"/>
                </a:lnTo>
                <a:lnTo>
                  <a:pt x="3565" y="18705"/>
                </a:lnTo>
                <a:lnTo>
                  <a:pt x="4404" y="18705"/>
                </a:lnTo>
                <a:lnTo>
                  <a:pt x="4823" y="18928"/>
                </a:lnTo>
                <a:lnTo>
                  <a:pt x="5033" y="18928"/>
                </a:lnTo>
                <a:lnTo>
                  <a:pt x="5243" y="19151"/>
                </a:lnTo>
                <a:lnTo>
                  <a:pt x="5452" y="19151"/>
                </a:lnTo>
                <a:lnTo>
                  <a:pt x="5662" y="19373"/>
                </a:lnTo>
                <a:lnTo>
                  <a:pt x="5872" y="19373"/>
                </a:lnTo>
                <a:lnTo>
                  <a:pt x="6291" y="19819"/>
                </a:lnTo>
                <a:lnTo>
                  <a:pt x="6501" y="19819"/>
                </a:lnTo>
                <a:lnTo>
                  <a:pt x="6501" y="20041"/>
                </a:lnTo>
                <a:lnTo>
                  <a:pt x="6711" y="20264"/>
                </a:lnTo>
                <a:lnTo>
                  <a:pt x="6711" y="21155"/>
                </a:lnTo>
                <a:lnTo>
                  <a:pt x="6920" y="21377"/>
                </a:lnTo>
                <a:lnTo>
                  <a:pt x="7130" y="21377"/>
                </a:lnTo>
                <a:lnTo>
                  <a:pt x="7340" y="21600"/>
                </a:lnTo>
                <a:lnTo>
                  <a:pt x="9017" y="21600"/>
                </a:lnTo>
                <a:lnTo>
                  <a:pt x="9227" y="21377"/>
                </a:lnTo>
                <a:lnTo>
                  <a:pt x="9647" y="21377"/>
                </a:lnTo>
                <a:lnTo>
                  <a:pt x="9856" y="21155"/>
                </a:lnTo>
                <a:lnTo>
                  <a:pt x="10066" y="21155"/>
                </a:lnTo>
                <a:lnTo>
                  <a:pt x="10276" y="20932"/>
                </a:lnTo>
                <a:lnTo>
                  <a:pt x="10276" y="20709"/>
                </a:lnTo>
                <a:lnTo>
                  <a:pt x="10066" y="20487"/>
                </a:lnTo>
                <a:lnTo>
                  <a:pt x="10485" y="20041"/>
                </a:lnTo>
                <a:lnTo>
                  <a:pt x="11953" y="20041"/>
                </a:lnTo>
                <a:lnTo>
                  <a:pt x="12163" y="20264"/>
                </a:lnTo>
                <a:lnTo>
                  <a:pt x="12373" y="20264"/>
                </a:lnTo>
                <a:lnTo>
                  <a:pt x="12583" y="20487"/>
                </a:lnTo>
                <a:lnTo>
                  <a:pt x="12583" y="20709"/>
                </a:lnTo>
                <a:lnTo>
                  <a:pt x="12792" y="20709"/>
                </a:lnTo>
                <a:lnTo>
                  <a:pt x="13421" y="21377"/>
                </a:lnTo>
                <a:lnTo>
                  <a:pt x="13631" y="21155"/>
                </a:lnTo>
                <a:lnTo>
                  <a:pt x="13841" y="20487"/>
                </a:lnTo>
                <a:lnTo>
                  <a:pt x="14470" y="19819"/>
                </a:lnTo>
                <a:lnTo>
                  <a:pt x="14470" y="19596"/>
                </a:lnTo>
                <a:lnTo>
                  <a:pt x="16567" y="19596"/>
                </a:lnTo>
                <a:lnTo>
                  <a:pt x="17196" y="19373"/>
                </a:lnTo>
                <a:lnTo>
                  <a:pt x="17406" y="19373"/>
                </a:lnTo>
                <a:lnTo>
                  <a:pt x="17825" y="19151"/>
                </a:lnTo>
                <a:lnTo>
                  <a:pt x="18245" y="19151"/>
                </a:lnTo>
                <a:lnTo>
                  <a:pt x="19713" y="17592"/>
                </a:lnTo>
                <a:lnTo>
                  <a:pt x="19713" y="17369"/>
                </a:lnTo>
                <a:lnTo>
                  <a:pt x="19922" y="17146"/>
                </a:lnTo>
                <a:lnTo>
                  <a:pt x="19922" y="15142"/>
                </a:lnTo>
                <a:lnTo>
                  <a:pt x="20132" y="15142"/>
                </a:lnTo>
                <a:lnTo>
                  <a:pt x="20132" y="14920"/>
                </a:lnTo>
                <a:lnTo>
                  <a:pt x="20342" y="14920"/>
                </a:lnTo>
                <a:lnTo>
                  <a:pt x="20342" y="14697"/>
                </a:lnTo>
                <a:lnTo>
                  <a:pt x="20761" y="14697"/>
                </a:lnTo>
                <a:lnTo>
                  <a:pt x="21181" y="14252"/>
                </a:lnTo>
                <a:lnTo>
                  <a:pt x="21390" y="14252"/>
                </a:lnTo>
                <a:lnTo>
                  <a:pt x="21390" y="14029"/>
                </a:lnTo>
                <a:lnTo>
                  <a:pt x="21600" y="14029"/>
                </a:lnTo>
                <a:lnTo>
                  <a:pt x="21600" y="13584"/>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grpSp>
        <p:nvGrpSpPr>
          <p:cNvPr id="1039" name="Freeform 604"/>
          <p:cNvGrpSpPr/>
          <p:nvPr/>
        </p:nvGrpSpPr>
        <p:grpSpPr>
          <a:xfrm>
            <a:off x="7547946" y="4541070"/>
            <a:ext cx="12701" cy="10515"/>
            <a:chOff x="0" y="0"/>
            <a:chExt cx="12700" cy="10513"/>
          </a:xfrm>
        </p:grpSpPr>
        <p:sp>
          <p:nvSpPr>
            <p:cNvPr id="1037" name="线条"/>
            <p:cNvSpPr/>
            <p:nvPr/>
          </p:nvSpPr>
          <p:spPr>
            <a:xfrm flipH="1" flipV="1">
              <a:off x="0" y="0"/>
              <a:ext cx="12701" cy="10514"/>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a:p>
          </p:txBody>
        </p:sp>
        <p:sp>
          <p:nvSpPr>
            <p:cNvPr id="1038" name="线条"/>
            <p:cNvSpPr/>
            <p:nvPr/>
          </p:nvSpPr>
          <p:spPr>
            <a:xfrm>
              <a:off x="-1" y="0"/>
              <a:ext cx="12702" cy="10514"/>
            </a:xfrm>
            <a:prstGeom prst="line">
              <a:avLst/>
            </a:prstGeom>
            <a:noFill/>
            <a:ln w="9525" cap="flat">
              <a:solidFill>
                <a:srgbClr val="FFFFFF"/>
              </a:solidFill>
              <a:prstDash val="solid"/>
              <a:round/>
            </a:ln>
            <a:effectLst/>
          </p:spPr>
          <p:txBody>
            <a:bodyPr wrap="square" lIns="45719" tIns="45719" rIns="45719" bIns="45719" numCol="1" anchor="t">
              <a:noAutofit/>
            </a:bodyPr>
            <a:lstStyle/>
            <a:p>
              <a:endParaRPr/>
            </a:p>
          </p:txBody>
        </p:sp>
      </p:grpSp>
      <p:sp>
        <p:nvSpPr>
          <p:cNvPr id="1040" name="Freeform 605"/>
          <p:cNvSpPr/>
          <p:nvPr/>
        </p:nvSpPr>
        <p:spPr>
          <a:xfrm>
            <a:off x="7462256" y="4542013"/>
            <a:ext cx="357743" cy="278916"/>
          </a:xfrm>
          <a:custGeom>
            <a:avLst/>
            <a:gdLst/>
            <a:ahLst/>
            <a:cxnLst>
              <a:cxn ang="0">
                <a:pos x="wd2" y="hd2"/>
              </a:cxn>
              <a:cxn ang="5400000">
                <a:pos x="wd2" y="hd2"/>
              </a:cxn>
              <a:cxn ang="10800000">
                <a:pos x="wd2" y="hd2"/>
              </a:cxn>
              <a:cxn ang="16200000">
                <a:pos x="wd2" y="hd2"/>
              </a:cxn>
            </a:cxnLst>
            <a:rect l="0" t="0" r="r" b="b"/>
            <a:pathLst>
              <a:path w="21600" h="21600" extrusionOk="0">
                <a:moveTo>
                  <a:pt x="21600" y="13584"/>
                </a:moveTo>
                <a:lnTo>
                  <a:pt x="21600" y="13361"/>
                </a:lnTo>
                <a:lnTo>
                  <a:pt x="21390" y="13361"/>
                </a:lnTo>
                <a:lnTo>
                  <a:pt x="21390" y="13138"/>
                </a:lnTo>
                <a:lnTo>
                  <a:pt x="21181" y="12915"/>
                </a:lnTo>
                <a:lnTo>
                  <a:pt x="20761" y="12693"/>
                </a:lnTo>
                <a:lnTo>
                  <a:pt x="20342" y="12247"/>
                </a:lnTo>
                <a:lnTo>
                  <a:pt x="20132" y="12247"/>
                </a:lnTo>
                <a:lnTo>
                  <a:pt x="19922" y="12025"/>
                </a:lnTo>
                <a:lnTo>
                  <a:pt x="19713" y="12247"/>
                </a:lnTo>
                <a:lnTo>
                  <a:pt x="18664" y="12247"/>
                </a:lnTo>
                <a:lnTo>
                  <a:pt x="18454" y="12470"/>
                </a:lnTo>
                <a:lnTo>
                  <a:pt x="18454" y="12247"/>
                </a:lnTo>
                <a:lnTo>
                  <a:pt x="18245" y="12247"/>
                </a:lnTo>
                <a:lnTo>
                  <a:pt x="18035" y="12025"/>
                </a:lnTo>
                <a:lnTo>
                  <a:pt x="17825" y="12025"/>
                </a:lnTo>
                <a:lnTo>
                  <a:pt x="16986" y="11134"/>
                </a:lnTo>
                <a:lnTo>
                  <a:pt x="16357" y="10243"/>
                </a:lnTo>
                <a:lnTo>
                  <a:pt x="14680" y="8462"/>
                </a:lnTo>
                <a:lnTo>
                  <a:pt x="13002" y="8462"/>
                </a:lnTo>
                <a:lnTo>
                  <a:pt x="13002" y="8239"/>
                </a:lnTo>
                <a:lnTo>
                  <a:pt x="12792" y="8239"/>
                </a:lnTo>
                <a:lnTo>
                  <a:pt x="12792" y="6458"/>
                </a:lnTo>
                <a:lnTo>
                  <a:pt x="13002" y="6012"/>
                </a:lnTo>
                <a:lnTo>
                  <a:pt x="13002" y="5567"/>
                </a:lnTo>
                <a:lnTo>
                  <a:pt x="13421" y="4676"/>
                </a:lnTo>
                <a:lnTo>
                  <a:pt x="13212" y="4899"/>
                </a:lnTo>
                <a:lnTo>
                  <a:pt x="12792" y="4899"/>
                </a:lnTo>
                <a:lnTo>
                  <a:pt x="12792" y="5122"/>
                </a:lnTo>
                <a:lnTo>
                  <a:pt x="12583" y="5122"/>
                </a:lnTo>
                <a:lnTo>
                  <a:pt x="12583" y="4899"/>
                </a:lnTo>
                <a:lnTo>
                  <a:pt x="12373" y="4899"/>
                </a:lnTo>
                <a:lnTo>
                  <a:pt x="12163" y="4454"/>
                </a:lnTo>
                <a:lnTo>
                  <a:pt x="11953" y="4231"/>
                </a:lnTo>
                <a:lnTo>
                  <a:pt x="11534" y="3340"/>
                </a:lnTo>
                <a:lnTo>
                  <a:pt x="11115" y="2895"/>
                </a:lnTo>
                <a:lnTo>
                  <a:pt x="10905" y="2449"/>
                </a:lnTo>
                <a:lnTo>
                  <a:pt x="9856" y="1336"/>
                </a:lnTo>
                <a:lnTo>
                  <a:pt x="9856" y="1113"/>
                </a:lnTo>
                <a:lnTo>
                  <a:pt x="9647" y="1336"/>
                </a:lnTo>
                <a:lnTo>
                  <a:pt x="9227" y="891"/>
                </a:lnTo>
                <a:lnTo>
                  <a:pt x="9017" y="1113"/>
                </a:lnTo>
                <a:lnTo>
                  <a:pt x="8808" y="891"/>
                </a:lnTo>
                <a:lnTo>
                  <a:pt x="8598" y="1113"/>
                </a:lnTo>
                <a:lnTo>
                  <a:pt x="8598" y="668"/>
                </a:lnTo>
                <a:lnTo>
                  <a:pt x="7969" y="891"/>
                </a:lnTo>
                <a:lnTo>
                  <a:pt x="7550" y="891"/>
                </a:lnTo>
                <a:lnTo>
                  <a:pt x="7340" y="445"/>
                </a:lnTo>
                <a:lnTo>
                  <a:pt x="7130" y="445"/>
                </a:lnTo>
                <a:lnTo>
                  <a:pt x="6920" y="0"/>
                </a:lnTo>
                <a:lnTo>
                  <a:pt x="6291" y="891"/>
                </a:lnTo>
                <a:lnTo>
                  <a:pt x="6082" y="445"/>
                </a:lnTo>
                <a:lnTo>
                  <a:pt x="5662" y="445"/>
                </a:lnTo>
                <a:lnTo>
                  <a:pt x="5662" y="1113"/>
                </a:lnTo>
                <a:lnTo>
                  <a:pt x="5872" y="1336"/>
                </a:lnTo>
                <a:lnTo>
                  <a:pt x="5872" y="3340"/>
                </a:lnTo>
                <a:lnTo>
                  <a:pt x="5662" y="3563"/>
                </a:lnTo>
                <a:lnTo>
                  <a:pt x="5662" y="4231"/>
                </a:lnTo>
                <a:lnTo>
                  <a:pt x="5452" y="4231"/>
                </a:lnTo>
                <a:lnTo>
                  <a:pt x="5452" y="4454"/>
                </a:lnTo>
                <a:lnTo>
                  <a:pt x="3775" y="4454"/>
                </a:lnTo>
                <a:lnTo>
                  <a:pt x="3775" y="4676"/>
                </a:lnTo>
                <a:lnTo>
                  <a:pt x="3565" y="4676"/>
                </a:lnTo>
                <a:lnTo>
                  <a:pt x="3565" y="4899"/>
                </a:lnTo>
                <a:lnTo>
                  <a:pt x="3355" y="4899"/>
                </a:lnTo>
                <a:lnTo>
                  <a:pt x="3355" y="6458"/>
                </a:lnTo>
                <a:lnTo>
                  <a:pt x="3565" y="7126"/>
                </a:lnTo>
                <a:lnTo>
                  <a:pt x="3565" y="7794"/>
                </a:lnTo>
                <a:lnTo>
                  <a:pt x="3355" y="8016"/>
                </a:lnTo>
                <a:lnTo>
                  <a:pt x="3355" y="8462"/>
                </a:lnTo>
                <a:lnTo>
                  <a:pt x="1887" y="8462"/>
                </a:lnTo>
                <a:lnTo>
                  <a:pt x="1887" y="9130"/>
                </a:lnTo>
                <a:lnTo>
                  <a:pt x="1678" y="9353"/>
                </a:lnTo>
                <a:lnTo>
                  <a:pt x="1887" y="9798"/>
                </a:lnTo>
                <a:lnTo>
                  <a:pt x="1887" y="11802"/>
                </a:lnTo>
                <a:lnTo>
                  <a:pt x="1468" y="12247"/>
                </a:lnTo>
                <a:lnTo>
                  <a:pt x="839" y="12247"/>
                </a:lnTo>
                <a:lnTo>
                  <a:pt x="629" y="12025"/>
                </a:lnTo>
                <a:lnTo>
                  <a:pt x="210" y="12025"/>
                </a:lnTo>
                <a:lnTo>
                  <a:pt x="210" y="12247"/>
                </a:lnTo>
                <a:lnTo>
                  <a:pt x="0" y="12247"/>
                </a:lnTo>
                <a:lnTo>
                  <a:pt x="0" y="12693"/>
                </a:lnTo>
                <a:lnTo>
                  <a:pt x="210" y="12915"/>
                </a:lnTo>
                <a:lnTo>
                  <a:pt x="210" y="13138"/>
                </a:lnTo>
                <a:lnTo>
                  <a:pt x="839" y="13806"/>
                </a:lnTo>
                <a:lnTo>
                  <a:pt x="1049" y="13806"/>
                </a:lnTo>
                <a:lnTo>
                  <a:pt x="1049" y="14029"/>
                </a:lnTo>
                <a:lnTo>
                  <a:pt x="1678" y="14029"/>
                </a:lnTo>
                <a:lnTo>
                  <a:pt x="1678" y="15365"/>
                </a:lnTo>
                <a:lnTo>
                  <a:pt x="1887" y="15365"/>
                </a:lnTo>
                <a:lnTo>
                  <a:pt x="1887" y="15588"/>
                </a:lnTo>
                <a:lnTo>
                  <a:pt x="2097" y="15588"/>
                </a:lnTo>
                <a:lnTo>
                  <a:pt x="2726" y="16256"/>
                </a:lnTo>
                <a:lnTo>
                  <a:pt x="2936" y="16256"/>
                </a:lnTo>
                <a:lnTo>
                  <a:pt x="2936" y="16478"/>
                </a:lnTo>
                <a:lnTo>
                  <a:pt x="3565" y="17146"/>
                </a:lnTo>
                <a:lnTo>
                  <a:pt x="3565" y="17369"/>
                </a:lnTo>
                <a:lnTo>
                  <a:pt x="3775" y="17592"/>
                </a:lnTo>
                <a:lnTo>
                  <a:pt x="3775" y="18260"/>
                </a:lnTo>
                <a:lnTo>
                  <a:pt x="3565" y="18705"/>
                </a:lnTo>
                <a:lnTo>
                  <a:pt x="4404" y="18705"/>
                </a:lnTo>
                <a:lnTo>
                  <a:pt x="4823" y="18928"/>
                </a:lnTo>
                <a:lnTo>
                  <a:pt x="5033" y="18928"/>
                </a:lnTo>
                <a:lnTo>
                  <a:pt x="5243" y="19151"/>
                </a:lnTo>
                <a:lnTo>
                  <a:pt x="5452" y="19151"/>
                </a:lnTo>
                <a:lnTo>
                  <a:pt x="5662" y="19373"/>
                </a:lnTo>
                <a:lnTo>
                  <a:pt x="5872" y="19373"/>
                </a:lnTo>
                <a:lnTo>
                  <a:pt x="6291" y="19819"/>
                </a:lnTo>
                <a:lnTo>
                  <a:pt x="6501" y="19819"/>
                </a:lnTo>
                <a:lnTo>
                  <a:pt x="6501" y="20041"/>
                </a:lnTo>
                <a:lnTo>
                  <a:pt x="6711" y="20264"/>
                </a:lnTo>
                <a:lnTo>
                  <a:pt x="6711" y="21155"/>
                </a:lnTo>
                <a:lnTo>
                  <a:pt x="6920" y="21377"/>
                </a:lnTo>
                <a:lnTo>
                  <a:pt x="7130" y="21377"/>
                </a:lnTo>
                <a:lnTo>
                  <a:pt x="7340" y="21600"/>
                </a:lnTo>
                <a:lnTo>
                  <a:pt x="9017" y="21600"/>
                </a:lnTo>
                <a:lnTo>
                  <a:pt x="9227" y="21377"/>
                </a:lnTo>
                <a:lnTo>
                  <a:pt x="9647" y="21377"/>
                </a:lnTo>
                <a:lnTo>
                  <a:pt x="9856" y="21155"/>
                </a:lnTo>
                <a:lnTo>
                  <a:pt x="10066" y="21155"/>
                </a:lnTo>
                <a:lnTo>
                  <a:pt x="10276" y="20932"/>
                </a:lnTo>
                <a:lnTo>
                  <a:pt x="10276" y="20709"/>
                </a:lnTo>
                <a:lnTo>
                  <a:pt x="10066" y="20487"/>
                </a:lnTo>
                <a:lnTo>
                  <a:pt x="10485" y="20041"/>
                </a:lnTo>
                <a:lnTo>
                  <a:pt x="11953" y="20041"/>
                </a:lnTo>
                <a:lnTo>
                  <a:pt x="12163" y="20264"/>
                </a:lnTo>
                <a:lnTo>
                  <a:pt x="12373" y="20264"/>
                </a:lnTo>
                <a:lnTo>
                  <a:pt x="12583" y="20487"/>
                </a:lnTo>
                <a:lnTo>
                  <a:pt x="12583" y="20709"/>
                </a:lnTo>
                <a:lnTo>
                  <a:pt x="12792" y="20709"/>
                </a:lnTo>
                <a:lnTo>
                  <a:pt x="13421" y="21377"/>
                </a:lnTo>
                <a:lnTo>
                  <a:pt x="13631" y="21155"/>
                </a:lnTo>
                <a:lnTo>
                  <a:pt x="13841" y="20487"/>
                </a:lnTo>
                <a:lnTo>
                  <a:pt x="14470" y="19819"/>
                </a:lnTo>
                <a:lnTo>
                  <a:pt x="14470" y="19596"/>
                </a:lnTo>
                <a:lnTo>
                  <a:pt x="16567" y="19596"/>
                </a:lnTo>
                <a:lnTo>
                  <a:pt x="17196" y="19373"/>
                </a:lnTo>
                <a:lnTo>
                  <a:pt x="17406" y="19373"/>
                </a:lnTo>
                <a:lnTo>
                  <a:pt x="17825" y="19151"/>
                </a:lnTo>
                <a:lnTo>
                  <a:pt x="18245" y="19151"/>
                </a:lnTo>
                <a:lnTo>
                  <a:pt x="19713" y="17592"/>
                </a:lnTo>
                <a:lnTo>
                  <a:pt x="19713" y="17369"/>
                </a:lnTo>
                <a:lnTo>
                  <a:pt x="19922" y="17146"/>
                </a:lnTo>
                <a:lnTo>
                  <a:pt x="19922" y="15142"/>
                </a:lnTo>
                <a:lnTo>
                  <a:pt x="20132" y="15142"/>
                </a:lnTo>
                <a:lnTo>
                  <a:pt x="20132" y="14920"/>
                </a:lnTo>
                <a:lnTo>
                  <a:pt x="20342" y="14920"/>
                </a:lnTo>
                <a:lnTo>
                  <a:pt x="20342" y="14697"/>
                </a:lnTo>
                <a:lnTo>
                  <a:pt x="20761" y="14697"/>
                </a:lnTo>
                <a:lnTo>
                  <a:pt x="21181" y="14252"/>
                </a:lnTo>
                <a:lnTo>
                  <a:pt x="21390" y="14252"/>
                </a:lnTo>
                <a:lnTo>
                  <a:pt x="21390" y="14029"/>
                </a:lnTo>
                <a:lnTo>
                  <a:pt x="21600" y="14029"/>
                </a:lnTo>
                <a:lnTo>
                  <a:pt x="21600" y="13584"/>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grpSp>
        <p:nvGrpSpPr>
          <p:cNvPr id="1043" name="Freeform 606"/>
          <p:cNvGrpSpPr/>
          <p:nvPr/>
        </p:nvGrpSpPr>
        <p:grpSpPr>
          <a:xfrm>
            <a:off x="7547946" y="4541070"/>
            <a:ext cx="12701" cy="10515"/>
            <a:chOff x="0" y="0"/>
            <a:chExt cx="12700" cy="10513"/>
          </a:xfrm>
        </p:grpSpPr>
        <p:sp>
          <p:nvSpPr>
            <p:cNvPr id="1041" name="线条"/>
            <p:cNvSpPr/>
            <p:nvPr/>
          </p:nvSpPr>
          <p:spPr>
            <a:xfrm flipH="1" flipV="1">
              <a:off x="0" y="0"/>
              <a:ext cx="12701" cy="10514"/>
            </a:xfrm>
            <a:prstGeom prst="line">
              <a:avLst/>
            </a:prstGeom>
            <a:noFill/>
            <a:ln w="6350" cap="flat">
              <a:solidFill>
                <a:srgbClr val="FFFFFF"/>
              </a:solidFill>
              <a:prstDash val="solid"/>
              <a:round/>
            </a:ln>
            <a:effectLst/>
          </p:spPr>
          <p:txBody>
            <a:bodyPr wrap="square" lIns="45719" tIns="45719" rIns="45719" bIns="45719" numCol="1" anchor="t">
              <a:noAutofit/>
            </a:bodyPr>
            <a:lstStyle/>
            <a:p>
              <a:endParaRPr/>
            </a:p>
          </p:txBody>
        </p:sp>
        <p:sp>
          <p:nvSpPr>
            <p:cNvPr id="1042" name="线条"/>
            <p:cNvSpPr/>
            <p:nvPr/>
          </p:nvSpPr>
          <p:spPr>
            <a:xfrm>
              <a:off x="-1" y="0"/>
              <a:ext cx="12702" cy="10514"/>
            </a:xfrm>
            <a:prstGeom prst="line">
              <a:avLst/>
            </a:prstGeom>
            <a:noFill/>
            <a:ln w="6350" cap="flat">
              <a:solidFill>
                <a:srgbClr val="FFFFFF"/>
              </a:solidFill>
              <a:prstDash val="solid"/>
              <a:round/>
            </a:ln>
            <a:effectLst/>
          </p:spPr>
          <p:txBody>
            <a:bodyPr wrap="square" lIns="45719" tIns="45719" rIns="45719" bIns="45719" numCol="1" anchor="t">
              <a:noAutofit/>
            </a:bodyPr>
            <a:lstStyle/>
            <a:p>
              <a:endParaRPr/>
            </a:p>
          </p:txBody>
        </p:sp>
      </p:grpSp>
      <p:sp>
        <p:nvSpPr>
          <p:cNvPr id="1044" name="Freeform 607"/>
          <p:cNvSpPr/>
          <p:nvPr/>
        </p:nvSpPr>
        <p:spPr>
          <a:xfrm>
            <a:off x="7531720" y="4415495"/>
            <a:ext cx="156296" cy="192654"/>
          </a:xfrm>
          <a:custGeom>
            <a:avLst/>
            <a:gdLst/>
            <a:ahLst/>
            <a:cxnLst>
              <a:cxn ang="0">
                <a:pos x="wd2" y="hd2"/>
              </a:cxn>
              <a:cxn ang="5400000">
                <a:pos x="wd2" y="hd2"/>
              </a:cxn>
              <a:cxn ang="10800000">
                <a:pos x="wd2" y="hd2"/>
              </a:cxn>
              <a:cxn ang="16200000">
                <a:pos x="wd2" y="hd2"/>
              </a:cxn>
            </a:cxnLst>
            <a:rect l="0" t="0" r="r" b="b"/>
            <a:pathLst>
              <a:path w="21600" h="21600" extrusionOk="0">
                <a:moveTo>
                  <a:pt x="0" y="13540"/>
                </a:moveTo>
                <a:lnTo>
                  <a:pt x="0" y="13863"/>
                </a:lnTo>
                <a:lnTo>
                  <a:pt x="2400" y="13863"/>
                </a:lnTo>
                <a:lnTo>
                  <a:pt x="2400" y="14185"/>
                </a:lnTo>
                <a:lnTo>
                  <a:pt x="2880" y="14185"/>
                </a:lnTo>
                <a:lnTo>
                  <a:pt x="2880" y="14507"/>
                </a:lnTo>
                <a:lnTo>
                  <a:pt x="3360" y="14830"/>
                </a:lnTo>
                <a:lnTo>
                  <a:pt x="4320" y="14830"/>
                </a:lnTo>
                <a:lnTo>
                  <a:pt x="4800" y="15475"/>
                </a:lnTo>
                <a:lnTo>
                  <a:pt x="6240" y="14185"/>
                </a:lnTo>
                <a:lnTo>
                  <a:pt x="6720" y="14830"/>
                </a:lnTo>
                <a:lnTo>
                  <a:pt x="7200" y="14830"/>
                </a:lnTo>
                <a:lnTo>
                  <a:pt x="7680" y="15475"/>
                </a:lnTo>
                <a:lnTo>
                  <a:pt x="8640" y="15475"/>
                </a:lnTo>
                <a:lnTo>
                  <a:pt x="10080" y="15152"/>
                </a:lnTo>
                <a:lnTo>
                  <a:pt x="10080" y="15797"/>
                </a:lnTo>
                <a:lnTo>
                  <a:pt x="10560" y="15475"/>
                </a:lnTo>
                <a:lnTo>
                  <a:pt x="11040" y="15797"/>
                </a:lnTo>
                <a:lnTo>
                  <a:pt x="11520" y="15475"/>
                </a:lnTo>
                <a:lnTo>
                  <a:pt x="12480" y="16119"/>
                </a:lnTo>
                <a:lnTo>
                  <a:pt x="12960" y="15797"/>
                </a:lnTo>
                <a:lnTo>
                  <a:pt x="12960" y="16119"/>
                </a:lnTo>
                <a:lnTo>
                  <a:pt x="15360" y="17731"/>
                </a:lnTo>
                <a:lnTo>
                  <a:pt x="15840" y="18376"/>
                </a:lnTo>
                <a:lnTo>
                  <a:pt x="16800" y="19021"/>
                </a:lnTo>
                <a:lnTo>
                  <a:pt x="17760" y="20310"/>
                </a:lnTo>
                <a:lnTo>
                  <a:pt x="18240" y="20633"/>
                </a:lnTo>
                <a:lnTo>
                  <a:pt x="18720" y="21278"/>
                </a:lnTo>
                <a:lnTo>
                  <a:pt x="19200" y="21278"/>
                </a:lnTo>
                <a:lnTo>
                  <a:pt x="19200" y="21600"/>
                </a:lnTo>
                <a:lnTo>
                  <a:pt x="19680" y="21600"/>
                </a:lnTo>
                <a:lnTo>
                  <a:pt x="19680" y="21278"/>
                </a:lnTo>
                <a:lnTo>
                  <a:pt x="20640" y="21278"/>
                </a:lnTo>
                <a:lnTo>
                  <a:pt x="21120" y="20955"/>
                </a:lnTo>
                <a:lnTo>
                  <a:pt x="21120" y="20310"/>
                </a:lnTo>
                <a:lnTo>
                  <a:pt x="21600" y="19988"/>
                </a:lnTo>
                <a:lnTo>
                  <a:pt x="21600" y="19666"/>
                </a:lnTo>
                <a:lnTo>
                  <a:pt x="21120" y="19666"/>
                </a:lnTo>
                <a:lnTo>
                  <a:pt x="21120" y="19021"/>
                </a:lnTo>
                <a:lnTo>
                  <a:pt x="20640" y="18699"/>
                </a:lnTo>
                <a:lnTo>
                  <a:pt x="20160" y="18054"/>
                </a:lnTo>
                <a:lnTo>
                  <a:pt x="19200" y="17087"/>
                </a:lnTo>
                <a:lnTo>
                  <a:pt x="19200" y="16764"/>
                </a:lnTo>
                <a:lnTo>
                  <a:pt x="18720" y="16442"/>
                </a:lnTo>
                <a:lnTo>
                  <a:pt x="18720" y="16119"/>
                </a:lnTo>
                <a:lnTo>
                  <a:pt x="18240" y="15797"/>
                </a:lnTo>
                <a:lnTo>
                  <a:pt x="17760" y="14830"/>
                </a:lnTo>
                <a:lnTo>
                  <a:pt x="17760" y="14507"/>
                </a:lnTo>
                <a:lnTo>
                  <a:pt x="17280" y="13863"/>
                </a:lnTo>
                <a:lnTo>
                  <a:pt x="17280" y="13540"/>
                </a:lnTo>
                <a:lnTo>
                  <a:pt x="16800" y="13540"/>
                </a:lnTo>
                <a:lnTo>
                  <a:pt x="16800" y="13218"/>
                </a:lnTo>
                <a:lnTo>
                  <a:pt x="14880" y="13218"/>
                </a:lnTo>
                <a:lnTo>
                  <a:pt x="13920" y="12896"/>
                </a:lnTo>
                <a:lnTo>
                  <a:pt x="12960" y="12896"/>
                </a:lnTo>
                <a:lnTo>
                  <a:pt x="12480" y="12573"/>
                </a:lnTo>
                <a:lnTo>
                  <a:pt x="12480" y="12251"/>
                </a:lnTo>
                <a:lnTo>
                  <a:pt x="12000" y="12251"/>
                </a:lnTo>
                <a:lnTo>
                  <a:pt x="12000" y="9994"/>
                </a:lnTo>
                <a:lnTo>
                  <a:pt x="11040" y="8704"/>
                </a:lnTo>
                <a:lnTo>
                  <a:pt x="9600" y="7093"/>
                </a:lnTo>
                <a:lnTo>
                  <a:pt x="9120" y="6125"/>
                </a:lnTo>
                <a:lnTo>
                  <a:pt x="9120" y="5803"/>
                </a:lnTo>
                <a:lnTo>
                  <a:pt x="7200" y="4513"/>
                </a:lnTo>
                <a:lnTo>
                  <a:pt x="7200" y="4191"/>
                </a:lnTo>
                <a:lnTo>
                  <a:pt x="6720" y="3546"/>
                </a:lnTo>
                <a:lnTo>
                  <a:pt x="6240" y="3224"/>
                </a:lnTo>
                <a:lnTo>
                  <a:pt x="5280" y="1934"/>
                </a:lnTo>
                <a:lnTo>
                  <a:pt x="4320" y="967"/>
                </a:lnTo>
                <a:lnTo>
                  <a:pt x="3840" y="0"/>
                </a:lnTo>
                <a:lnTo>
                  <a:pt x="3360" y="645"/>
                </a:lnTo>
                <a:lnTo>
                  <a:pt x="2880" y="1934"/>
                </a:lnTo>
                <a:lnTo>
                  <a:pt x="2400" y="2579"/>
                </a:lnTo>
                <a:lnTo>
                  <a:pt x="1920" y="3546"/>
                </a:lnTo>
                <a:lnTo>
                  <a:pt x="1440" y="4191"/>
                </a:lnTo>
                <a:lnTo>
                  <a:pt x="1440" y="7093"/>
                </a:lnTo>
                <a:lnTo>
                  <a:pt x="1920" y="7737"/>
                </a:lnTo>
                <a:lnTo>
                  <a:pt x="1920" y="8060"/>
                </a:lnTo>
                <a:lnTo>
                  <a:pt x="2880" y="9349"/>
                </a:lnTo>
                <a:lnTo>
                  <a:pt x="2880" y="9994"/>
                </a:lnTo>
                <a:lnTo>
                  <a:pt x="3360" y="10316"/>
                </a:lnTo>
                <a:lnTo>
                  <a:pt x="3360" y="11928"/>
                </a:lnTo>
                <a:lnTo>
                  <a:pt x="1440" y="11928"/>
                </a:lnTo>
                <a:lnTo>
                  <a:pt x="960" y="11606"/>
                </a:lnTo>
                <a:lnTo>
                  <a:pt x="480" y="11606"/>
                </a:lnTo>
                <a:lnTo>
                  <a:pt x="0" y="11928"/>
                </a:lnTo>
                <a:lnTo>
                  <a:pt x="0" y="1354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45" name="Freeform 609"/>
          <p:cNvSpPr/>
          <p:nvPr/>
        </p:nvSpPr>
        <p:spPr>
          <a:xfrm>
            <a:off x="7531720" y="4415495"/>
            <a:ext cx="156296" cy="192654"/>
          </a:xfrm>
          <a:custGeom>
            <a:avLst/>
            <a:gdLst/>
            <a:ahLst/>
            <a:cxnLst>
              <a:cxn ang="0">
                <a:pos x="wd2" y="hd2"/>
              </a:cxn>
              <a:cxn ang="5400000">
                <a:pos x="wd2" y="hd2"/>
              </a:cxn>
              <a:cxn ang="10800000">
                <a:pos x="wd2" y="hd2"/>
              </a:cxn>
              <a:cxn ang="16200000">
                <a:pos x="wd2" y="hd2"/>
              </a:cxn>
            </a:cxnLst>
            <a:rect l="0" t="0" r="r" b="b"/>
            <a:pathLst>
              <a:path w="21600" h="21600" extrusionOk="0">
                <a:moveTo>
                  <a:pt x="0" y="13540"/>
                </a:moveTo>
                <a:lnTo>
                  <a:pt x="0" y="13863"/>
                </a:lnTo>
                <a:lnTo>
                  <a:pt x="2400" y="13863"/>
                </a:lnTo>
                <a:lnTo>
                  <a:pt x="2400" y="14185"/>
                </a:lnTo>
                <a:lnTo>
                  <a:pt x="2880" y="14185"/>
                </a:lnTo>
                <a:lnTo>
                  <a:pt x="2880" y="14507"/>
                </a:lnTo>
                <a:lnTo>
                  <a:pt x="3360" y="14830"/>
                </a:lnTo>
                <a:lnTo>
                  <a:pt x="4320" y="14830"/>
                </a:lnTo>
                <a:lnTo>
                  <a:pt x="4800" y="15475"/>
                </a:lnTo>
                <a:lnTo>
                  <a:pt x="6240" y="14185"/>
                </a:lnTo>
                <a:lnTo>
                  <a:pt x="6720" y="14830"/>
                </a:lnTo>
                <a:lnTo>
                  <a:pt x="7200" y="14830"/>
                </a:lnTo>
                <a:lnTo>
                  <a:pt x="7680" y="15475"/>
                </a:lnTo>
                <a:lnTo>
                  <a:pt x="8640" y="15475"/>
                </a:lnTo>
                <a:lnTo>
                  <a:pt x="10080" y="15152"/>
                </a:lnTo>
                <a:lnTo>
                  <a:pt x="10080" y="15797"/>
                </a:lnTo>
                <a:lnTo>
                  <a:pt x="10560" y="15475"/>
                </a:lnTo>
                <a:lnTo>
                  <a:pt x="11040" y="15797"/>
                </a:lnTo>
                <a:lnTo>
                  <a:pt x="11520" y="15475"/>
                </a:lnTo>
                <a:lnTo>
                  <a:pt x="12480" y="16119"/>
                </a:lnTo>
                <a:lnTo>
                  <a:pt x="12960" y="15797"/>
                </a:lnTo>
                <a:lnTo>
                  <a:pt x="12960" y="16119"/>
                </a:lnTo>
                <a:lnTo>
                  <a:pt x="15360" y="17731"/>
                </a:lnTo>
                <a:lnTo>
                  <a:pt x="15840" y="18376"/>
                </a:lnTo>
                <a:lnTo>
                  <a:pt x="16800" y="19021"/>
                </a:lnTo>
                <a:lnTo>
                  <a:pt x="17760" y="20310"/>
                </a:lnTo>
                <a:lnTo>
                  <a:pt x="18240" y="20633"/>
                </a:lnTo>
                <a:lnTo>
                  <a:pt x="18720" y="21278"/>
                </a:lnTo>
                <a:lnTo>
                  <a:pt x="19200" y="21278"/>
                </a:lnTo>
                <a:lnTo>
                  <a:pt x="19200" y="21600"/>
                </a:lnTo>
                <a:lnTo>
                  <a:pt x="19680" y="21600"/>
                </a:lnTo>
                <a:lnTo>
                  <a:pt x="19680" y="21278"/>
                </a:lnTo>
                <a:lnTo>
                  <a:pt x="20640" y="21278"/>
                </a:lnTo>
                <a:lnTo>
                  <a:pt x="21120" y="20955"/>
                </a:lnTo>
                <a:lnTo>
                  <a:pt x="21120" y="20310"/>
                </a:lnTo>
                <a:lnTo>
                  <a:pt x="21600" y="19988"/>
                </a:lnTo>
                <a:lnTo>
                  <a:pt x="21600" y="19666"/>
                </a:lnTo>
                <a:lnTo>
                  <a:pt x="21120" y="19666"/>
                </a:lnTo>
                <a:lnTo>
                  <a:pt x="21120" y="19021"/>
                </a:lnTo>
                <a:lnTo>
                  <a:pt x="20640" y="18699"/>
                </a:lnTo>
                <a:lnTo>
                  <a:pt x="20160" y="18054"/>
                </a:lnTo>
                <a:lnTo>
                  <a:pt x="19200" y="17087"/>
                </a:lnTo>
                <a:lnTo>
                  <a:pt x="19200" y="16764"/>
                </a:lnTo>
                <a:lnTo>
                  <a:pt x="18720" y="16442"/>
                </a:lnTo>
                <a:lnTo>
                  <a:pt x="18720" y="16119"/>
                </a:lnTo>
                <a:lnTo>
                  <a:pt x="18240" y="15797"/>
                </a:lnTo>
                <a:lnTo>
                  <a:pt x="17760" y="14830"/>
                </a:lnTo>
                <a:lnTo>
                  <a:pt x="17760" y="14507"/>
                </a:lnTo>
                <a:lnTo>
                  <a:pt x="17280" y="13863"/>
                </a:lnTo>
                <a:lnTo>
                  <a:pt x="17280" y="13540"/>
                </a:lnTo>
                <a:lnTo>
                  <a:pt x="16800" y="13540"/>
                </a:lnTo>
                <a:lnTo>
                  <a:pt x="16800" y="13218"/>
                </a:lnTo>
                <a:lnTo>
                  <a:pt x="14880" y="13218"/>
                </a:lnTo>
                <a:lnTo>
                  <a:pt x="13920" y="12896"/>
                </a:lnTo>
                <a:lnTo>
                  <a:pt x="12960" y="12896"/>
                </a:lnTo>
                <a:lnTo>
                  <a:pt x="12480" y="12573"/>
                </a:lnTo>
                <a:lnTo>
                  <a:pt x="12480" y="12251"/>
                </a:lnTo>
                <a:lnTo>
                  <a:pt x="12000" y="12251"/>
                </a:lnTo>
                <a:lnTo>
                  <a:pt x="12000" y="9994"/>
                </a:lnTo>
                <a:lnTo>
                  <a:pt x="11040" y="8704"/>
                </a:lnTo>
                <a:lnTo>
                  <a:pt x="9600" y="7093"/>
                </a:lnTo>
                <a:lnTo>
                  <a:pt x="9120" y="6125"/>
                </a:lnTo>
                <a:lnTo>
                  <a:pt x="9120" y="5803"/>
                </a:lnTo>
                <a:lnTo>
                  <a:pt x="7200" y="4513"/>
                </a:lnTo>
                <a:lnTo>
                  <a:pt x="7200" y="4191"/>
                </a:lnTo>
                <a:lnTo>
                  <a:pt x="6720" y="3546"/>
                </a:lnTo>
                <a:lnTo>
                  <a:pt x="6240" y="3224"/>
                </a:lnTo>
                <a:lnTo>
                  <a:pt x="5280" y="1934"/>
                </a:lnTo>
                <a:lnTo>
                  <a:pt x="4320" y="967"/>
                </a:lnTo>
                <a:lnTo>
                  <a:pt x="3840" y="0"/>
                </a:lnTo>
                <a:lnTo>
                  <a:pt x="3360" y="645"/>
                </a:lnTo>
                <a:lnTo>
                  <a:pt x="2880" y="1934"/>
                </a:lnTo>
                <a:lnTo>
                  <a:pt x="2400" y="2579"/>
                </a:lnTo>
                <a:lnTo>
                  <a:pt x="1920" y="3546"/>
                </a:lnTo>
                <a:lnTo>
                  <a:pt x="1440" y="4191"/>
                </a:lnTo>
                <a:lnTo>
                  <a:pt x="1440" y="7093"/>
                </a:lnTo>
                <a:lnTo>
                  <a:pt x="1920" y="7737"/>
                </a:lnTo>
                <a:lnTo>
                  <a:pt x="1920" y="8060"/>
                </a:lnTo>
                <a:lnTo>
                  <a:pt x="2880" y="9349"/>
                </a:lnTo>
                <a:lnTo>
                  <a:pt x="2880" y="9994"/>
                </a:lnTo>
                <a:lnTo>
                  <a:pt x="3360" y="10316"/>
                </a:lnTo>
                <a:lnTo>
                  <a:pt x="3360" y="11928"/>
                </a:lnTo>
                <a:lnTo>
                  <a:pt x="1440" y="11928"/>
                </a:lnTo>
                <a:lnTo>
                  <a:pt x="960" y="11606"/>
                </a:lnTo>
                <a:lnTo>
                  <a:pt x="480" y="11606"/>
                </a:lnTo>
                <a:lnTo>
                  <a:pt x="0" y="11928"/>
                </a:lnTo>
                <a:lnTo>
                  <a:pt x="0" y="1354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46" name="Freeform 610"/>
          <p:cNvSpPr/>
          <p:nvPr/>
        </p:nvSpPr>
        <p:spPr>
          <a:xfrm>
            <a:off x="4721878" y="4309105"/>
            <a:ext cx="24313" cy="40256"/>
          </a:xfrm>
          <a:custGeom>
            <a:avLst/>
            <a:gdLst/>
            <a:ahLst/>
            <a:cxnLst>
              <a:cxn ang="0">
                <a:pos x="wd2" y="hd2"/>
              </a:cxn>
              <a:cxn ang="5400000">
                <a:pos x="wd2" y="hd2"/>
              </a:cxn>
              <a:cxn ang="10800000">
                <a:pos x="wd2" y="hd2"/>
              </a:cxn>
              <a:cxn ang="16200000">
                <a:pos x="wd2" y="hd2"/>
              </a:cxn>
            </a:cxnLst>
            <a:rect l="0" t="0" r="r" b="b"/>
            <a:pathLst>
              <a:path w="21600" h="21600" extrusionOk="0">
                <a:moveTo>
                  <a:pt x="15429" y="21600"/>
                </a:moveTo>
                <a:lnTo>
                  <a:pt x="15429" y="18514"/>
                </a:lnTo>
                <a:lnTo>
                  <a:pt x="12343" y="16971"/>
                </a:lnTo>
                <a:lnTo>
                  <a:pt x="6171" y="12343"/>
                </a:lnTo>
                <a:lnTo>
                  <a:pt x="0" y="9257"/>
                </a:lnTo>
                <a:lnTo>
                  <a:pt x="0" y="6171"/>
                </a:lnTo>
                <a:lnTo>
                  <a:pt x="6171" y="3086"/>
                </a:lnTo>
                <a:lnTo>
                  <a:pt x="6171" y="0"/>
                </a:lnTo>
                <a:lnTo>
                  <a:pt x="9257" y="0"/>
                </a:lnTo>
                <a:lnTo>
                  <a:pt x="9257" y="1543"/>
                </a:lnTo>
                <a:lnTo>
                  <a:pt x="15429" y="6171"/>
                </a:lnTo>
                <a:lnTo>
                  <a:pt x="15429" y="7714"/>
                </a:lnTo>
                <a:lnTo>
                  <a:pt x="18514" y="10800"/>
                </a:lnTo>
                <a:lnTo>
                  <a:pt x="18514" y="12343"/>
                </a:lnTo>
                <a:lnTo>
                  <a:pt x="21600" y="13886"/>
                </a:lnTo>
                <a:lnTo>
                  <a:pt x="21600" y="21600"/>
                </a:lnTo>
                <a:lnTo>
                  <a:pt x="15429" y="2160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grpSp>
        <p:nvGrpSpPr>
          <p:cNvPr id="1074" name="Gruppieren 26632"/>
          <p:cNvGrpSpPr/>
          <p:nvPr/>
        </p:nvGrpSpPr>
        <p:grpSpPr>
          <a:xfrm>
            <a:off x="3436783" y="2471716"/>
            <a:ext cx="1962376" cy="1406077"/>
            <a:chOff x="0" y="0"/>
            <a:chExt cx="1962373" cy="1406075"/>
          </a:xfrm>
        </p:grpSpPr>
        <p:sp>
          <p:nvSpPr>
            <p:cNvPr id="1047" name="Freeform 585"/>
            <p:cNvSpPr/>
            <p:nvPr/>
          </p:nvSpPr>
          <p:spPr>
            <a:xfrm>
              <a:off x="222286" y="1155915"/>
              <a:ext cx="59046" cy="51758"/>
            </a:xfrm>
            <a:custGeom>
              <a:avLst/>
              <a:gdLst/>
              <a:ahLst/>
              <a:cxnLst>
                <a:cxn ang="0">
                  <a:pos x="wd2" y="hd2"/>
                </a:cxn>
                <a:cxn ang="5400000">
                  <a:pos x="wd2" y="hd2"/>
                </a:cxn>
                <a:cxn ang="10800000">
                  <a:pos x="wd2" y="hd2"/>
                </a:cxn>
                <a:cxn ang="16200000">
                  <a:pos x="wd2" y="hd2"/>
                </a:cxn>
              </a:cxnLst>
              <a:rect l="0" t="0" r="r" b="b"/>
              <a:pathLst>
                <a:path w="21600" h="21600" extrusionOk="0">
                  <a:moveTo>
                    <a:pt x="0" y="4800"/>
                  </a:moveTo>
                  <a:lnTo>
                    <a:pt x="0" y="3600"/>
                  </a:lnTo>
                  <a:lnTo>
                    <a:pt x="2541" y="1200"/>
                  </a:lnTo>
                  <a:lnTo>
                    <a:pt x="3812" y="1200"/>
                  </a:lnTo>
                  <a:lnTo>
                    <a:pt x="3812" y="0"/>
                  </a:lnTo>
                  <a:lnTo>
                    <a:pt x="6353" y="0"/>
                  </a:lnTo>
                  <a:lnTo>
                    <a:pt x="8894" y="2400"/>
                  </a:lnTo>
                  <a:lnTo>
                    <a:pt x="10165" y="2400"/>
                  </a:lnTo>
                  <a:lnTo>
                    <a:pt x="12706" y="7200"/>
                  </a:lnTo>
                  <a:lnTo>
                    <a:pt x="13976" y="8400"/>
                  </a:lnTo>
                  <a:lnTo>
                    <a:pt x="16518" y="12000"/>
                  </a:lnTo>
                  <a:lnTo>
                    <a:pt x="20329" y="15600"/>
                  </a:lnTo>
                  <a:lnTo>
                    <a:pt x="20329" y="16800"/>
                  </a:lnTo>
                  <a:lnTo>
                    <a:pt x="21600" y="18000"/>
                  </a:lnTo>
                  <a:lnTo>
                    <a:pt x="21600" y="19200"/>
                  </a:lnTo>
                  <a:lnTo>
                    <a:pt x="19059" y="21600"/>
                  </a:lnTo>
                  <a:lnTo>
                    <a:pt x="11435" y="21600"/>
                  </a:lnTo>
                  <a:lnTo>
                    <a:pt x="2541" y="13200"/>
                  </a:lnTo>
                  <a:lnTo>
                    <a:pt x="1271" y="10800"/>
                  </a:lnTo>
                  <a:lnTo>
                    <a:pt x="0" y="9600"/>
                  </a:lnTo>
                  <a:lnTo>
                    <a:pt x="0" y="48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048" name="Freeform 530"/>
            <p:cNvSpPr/>
            <p:nvPr/>
          </p:nvSpPr>
          <p:spPr>
            <a:xfrm>
              <a:off x="-1" y="465816"/>
              <a:ext cx="1910277" cy="940260"/>
            </a:xfrm>
            <a:custGeom>
              <a:avLst/>
              <a:gdLst/>
              <a:ahLst/>
              <a:cxnLst>
                <a:cxn ang="0">
                  <a:pos x="wd2" y="hd2"/>
                </a:cxn>
                <a:cxn ang="5400000">
                  <a:pos x="wd2" y="hd2"/>
                </a:cxn>
                <a:cxn ang="10800000">
                  <a:pos x="wd2" y="hd2"/>
                </a:cxn>
                <a:cxn ang="16200000">
                  <a:pos x="wd2" y="hd2"/>
                </a:cxn>
              </a:cxnLst>
              <a:rect l="0" t="0" r="r" b="b"/>
              <a:pathLst>
                <a:path w="21600" h="21600" extrusionOk="0">
                  <a:moveTo>
                    <a:pt x="19715" y="8983"/>
                  </a:moveTo>
                  <a:lnTo>
                    <a:pt x="19754" y="8983"/>
                  </a:lnTo>
                  <a:lnTo>
                    <a:pt x="19793" y="9050"/>
                  </a:lnTo>
                  <a:lnTo>
                    <a:pt x="19793" y="9116"/>
                  </a:lnTo>
                  <a:lnTo>
                    <a:pt x="19833" y="9182"/>
                  </a:lnTo>
                  <a:lnTo>
                    <a:pt x="19833" y="9248"/>
                  </a:lnTo>
                  <a:lnTo>
                    <a:pt x="19872" y="9380"/>
                  </a:lnTo>
                  <a:lnTo>
                    <a:pt x="19872" y="9776"/>
                  </a:lnTo>
                  <a:lnTo>
                    <a:pt x="19911" y="9842"/>
                  </a:lnTo>
                  <a:lnTo>
                    <a:pt x="19911" y="9974"/>
                  </a:lnTo>
                  <a:lnTo>
                    <a:pt x="19951" y="9974"/>
                  </a:lnTo>
                  <a:lnTo>
                    <a:pt x="19951" y="10040"/>
                  </a:lnTo>
                  <a:lnTo>
                    <a:pt x="19990" y="10040"/>
                  </a:lnTo>
                  <a:lnTo>
                    <a:pt x="20029" y="9974"/>
                  </a:lnTo>
                  <a:lnTo>
                    <a:pt x="20147" y="9974"/>
                  </a:lnTo>
                  <a:lnTo>
                    <a:pt x="20186" y="10040"/>
                  </a:lnTo>
                  <a:lnTo>
                    <a:pt x="20186" y="10701"/>
                  </a:lnTo>
                  <a:lnTo>
                    <a:pt x="20225" y="10767"/>
                  </a:lnTo>
                  <a:lnTo>
                    <a:pt x="20225" y="10833"/>
                  </a:lnTo>
                  <a:lnTo>
                    <a:pt x="20304" y="10833"/>
                  </a:lnTo>
                  <a:lnTo>
                    <a:pt x="20343" y="10767"/>
                  </a:lnTo>
                  <a:lnTo>
                    <a:pt x="20383" y="10767"/>
                  </a:lnTo>
                  <a:lnTo>
                    <a:pt x="20383" y="10833"/>
                  </a:lnTo>
                  <a:lnTo>
                    <a:pt x="20422" y="10833"/>
                  </a:lnTo>
                  <a:lnTo>
                    <a:pt x="20422" y="11097"/>
                  </a:lnTo>
                  <a:lnTo>
                    <a:pt x="20383" y="11097"/>
                  </a:lnTo>
                  <a:lnTo>
                    <a:pt x="20383" y="11163"/>
                  </a:lnTo>
                  <a:lnTo>
                    <a:pt x="20343" y="11229"/>
                  </a:lnTo>
                  <a:lnTo>
                    <a:pt x="20304" y="11229"/>
                  </a:lnTo>
                  <a:lnTo>
                    <a:pt x="20304" y="11295"/>
                  </a:lnTo>
                  <a:lnTo>
                    <a:pt x="20225" y="11295"/>
                  </a:lnTo>
                  <a:lnTo>
                    <a:pt x="20225" y="11626"/>
                  </a:lnTo>
                  <a:lnTo>
                    <a:pt x="20265" y="11626"/>
                  </a:lnTo>
                  <a:lnTo>
                    <a:pt x="20265" y="11692"/>
                  </a:lnTo>
                  <a:lnTo>
                    <a:pt x="20422" y="11692"/>
                  </a:lnTo>
                  <a:lnTo>
                    <a:pt x="20500" y="11824"/>
                  </a:lnTo>
                  <a:lnTo>
                    <a:pt x="20500" y="12418"/>
                  </a:lnTo>
                  <a:lnTo>
                    <a:pt x="20540" y="12484"/>
                  </a:lnTo>
                  <a:lnTo>
                    <a:pt x="20540" y="12550"/>
                  </a:lnTo>
                  <a:lnTo>
                    <a:pt x="20697" y="12550"/>
                  </a:lnTo>
                  <a:lnTo>
                    <a:pt x="20736" y="12484"/>
                  </a:lnTo>
                  <a:lnTo>
                    <a:pt x="20815" y="12418"/>
                  </a:lnTo>
                  <a:lnTo>
                    <a:pt x="20932" y="12418"/>
                  </a:lnTo>
                  <a:lnTo>
                    <a:pt x="20932" y="12550"/>
                  </a:lnTo>
                  <a:lnTo>
                    <a:pt x="20893" y="12617"/>
                  </a:lnTo>
                  <a:lnTo>
                    <a:pt x="20893" y="12749"/>
                  </a:lnTo>
                  <a:lnTo>
                    <a:pt x="20854" y="12749"/>
                  </a:lnTo>
                  <a:lnTo>
                    <a:pt x="20893" y="12749"/>
                  </a:lnTo>
                  <a:lnTo>
                    <a:pt x="20893" y="12815"/>
                  </a:lnTo>
                  <a:lnTo>
                    <a:pt x="20932" y="12815"/>
                  </a:lnTo>
                  <a:lnTo>
                    <a:pt x="20972" y="12749"/>
                  </a:lnTo>
                  <a:lnTo>
                    <a:pt x="21050" y="12749"/>
                  </a:lnTo>
                  <a:lnTo>
                    <a:pt x="21089" y="12683"/>
                  </a:lnTo>
                  <a:lnTo>
                    <a:pt x="21168" y="12683"/>
                  </a:lnTo>
                  <a:lnTo>
                    <a:pt x="21168" y="12815"/>
                  </a:lnTo>
                  <a:lnTo>
                    <a:pt x="21129" y="12881"/>
                  </a:lnTo>
                  <a:lnTo>
                    <a:pt x="21129" y="12947"/>
                  </a:lnTo>
                  <a:lnTo>
                    <a:pt x="21050" y="13079"/>
                  </a:lnTo>
                  <a:lnTo>
                    <a:pt x="21011" y="13079"/>
                  </a:lnTo>
                  <a:lnTo>
                    <a:pt x="20972" y="13145"/>
                  </a:lnTo>
                  <a:lnTo>
                    <a:pt x="20972" y="13211"/>
                  </a:lnTo>
                  <a:lnTo>
                    <a:pt x="20932" y="13343"/>
                  </a:lnTo>
                  <a:lnTo>
                    <a:pt x="20932" y="13475"/>
                  </a:lnTo>
                  <a:lnTo>
                    <a:pt x="20893" y="13475"/>
                  </a:lnTo>
                  <a:lnTo>
                    <a:pt x="20854" y="13541"/>
                  </a:lnTo>
                  <a:lnTo>
                    <a:pt x="20579" y="13541"/>
                  </a:lnTo>
                  <a:lnTo>
                    <a:pt x="20579" y="13607"/>
                  </a:lnTo>
                  <a:lnTo>
                    <a:pt x="20500" y="13607"/>
                  </a:lnTo>
                  <a:lnTo>
                    <a:pt x="20500" y="13673"/>
                  </a:lnTo>
                  <a:lnTo>
                    <a:pt x="20540" y="13739"/>
                  </a:lnTo>
                  <a:lnTo>
                    <a:pt x="20579" y="13739"/>
                  </a:lnTo>
                  <a:lnTo>
                    <a:pt x="20618" y="13806"/>
                  </a:lnTo>
                  <a:lnTo>
                    <a:pt x="20775" y="13806"/>
                  </a:lnTo>
                  <a:lnTo>
                    <a:pt x="20815" y="13739"/>
                  </a:lnTo>
                  <a:lnTo>
                    <a:pt x="20893" y="13673"/>
                  </a:lnTo>
                  <a:lnTo>
                    <a:pt x="20972" y="13673"/>
                  </a:lnTo>
                  <a:lnTo>
                    <a:pt x="21011" y="13607"/>
                  </a:lnTo>
                  <a:lnTo>
                    <a:pt x="21050" y="13607"/>
                  </a:lnTo>
                  <a:lnTo>
                    <a:pt x="21129" y="13541"/>
                  </a:lnTo>
                  <a:lnTo>
                    <a:pt x="21207" y="13409"/>
                  </a:lnTo>
                  <a:lnTo>
                    <a:pt x="21521" y="13409"/>
                  </a:lnTo>
                  <a:lnTo>
                    <a:pt x="21521" y="13475"/>
                  </a:lnTo>
                  <a:lnTo>
                    <a:pt x="21561" y="13541"/>
                  </a:lnTo>
                  <a:lnTo>
                    <a:pt x="21561" y="14532"/>
                  </a:lnTo>
                  <a:lnTo>
                    <a:pt x="21600" y="14598"/>
                  </a:lnTo>
                  <a:lnTo>
                    <a:pt x="21600" y="14994"/>
                  </a:lnTo>
                  <a:lnTo>
                    <a:pt x="21561" y="14994"/>
                  </a:lnTo>
                  <a:lnTo>
                    <a:pt x="21561" y="15061"/>
                  </a:lnTo>
                  <a:lnTo>
                    <a:pt x="21521" y="15127"/>
                  </a:lnTo>
                  <a:lnTo>
                    <a:pt x="21404" y="15127"/>
                  </a:lnTo>
                  <a:lnTo>
                    <a:pt x="21364" y="15193"/>
                  </a:lnTo>
                  <a:lnTo>
                    <a:pt x="21089" y="15193"/>
                  </a:lnTo>
                  <a:lnTo>
                    <a:pt x="21050" y="15127"/>
                  </a:lnTo>
                  <a:lnTo>
                    <a:pt x="20932" y="15127"/>
                  </a:lnTo>
                  <a:lnTo>
                    <a:pt x="20854" y="15259"/>
                  </a:lnTo>
                  <a:lnTo>
                    <a:pt x="20815" y="15259"/>
                  </a:lnTo>
                  <a:lnTo>
                    <a:pt x="20775" y="15325"/>
                  </a:lnTo>
                  <a:lnTo>
                    <a:pt x="20736" y="15457"/>
                  </a:lnTo>
                  <a:lnTo>
                    <a:pt x="20697" y="15523"/>
                  </a:lnTo>
                  <a:lnTo>
                    <a:pt x="20618" y="15589"/>
                  </a:lnTo>
                  <a:lnTo>
                    <a:pt x="20618" y="15655"/>
                  </a:lnTo>
                  <a:lnTo>
                    <a:pt x="20579" y="15655"/>
                  </a:lnTo>
                  <a:lnTo>
                    <a:pt x="20500" y="15787"/>
                  </a:lnTo>
                  <a:lnTo>
                    <a:pt x="20383" y="15787"/>
                  </a:lnTo>
                  <a:lnTo>
                    <a:pt x="20304" y="15853"/>
                  </a:lnTo>
                  <a:lnTo>
                    <a:pt x="19087" y="15853"/>
                  </a:lnTo>
                  <a:lnTo>
                    <a:pt x="19008" y="15787"/>
                  </a:lnTo>
                  <a:lnTo>
                    <a:pt x="18812" y="15787"/>
                  </a:lnTo>
                  <a:lnTo>
                    <a:pt x="18576" y="16183"/>
                  </a:lnTo>
                  <a:lnTo>
                    <a:pt x="18537" y="16183"/>
                  </a:lnTo>
                  <a:lnTo>
                    <a:pt x="18497" y="16250"/>
                  </a:lnTo>
                  <a:lnTo>
                    <a:pt x="18380" y="16316"/>
                  </a:lnTo>
                  <a:lnTo>
                    <a:pt x="18340" y="16316"/>
                  </a:lnTo>
                  <a:lnTo>
                    <a:pt x="18301" y="16382"/>
                  </a:lnTo>
                  <a:lnTo>
                    <a:pt x="18262" y="16382"/>
                  </a:lnTo>
                  <a:lnTo>
                    <a:pt x="18223" y="16448"/>
                  </a:lnTo>
                  <a:lnTo>
                    <a:pt x="18105" y="16580"/>
                  </a:lnTo>
                  <a:lnTo>
                    <a:pt x="18026" y="16712"/>
                  </a:lnTo>
                  <a:lnTo>
                    <a:pt x="17948" y="16778"/>
                  </a:lnTo>
                  <a:lnTo>
                    <a:pt x="17948" y="16844"/>
                  </a:lnTo>
                  <a:lnTo>
                    <a:pt x="17869" y="16976"/>
                  </a:lnTo>
                  <a:lnTo>
                    <a:pt x="17869" y="17042"/>
                  </a:lnTo>
                  <a:lnTo>
                    <a:pt x="17830" y="17108"/>
                  </a:lnTo>
                  <a:lnTo>
                    <a:pt x="17869" y="17174"/>
                  </a:lnTo>
                  <a:lnTo>
                    <a:pt x="17869" y="17240"/>
                  </a:lnTo>
                  <a:lnTo>
                    <a:pt x="18026" y="17240"/>
                  </a:lnTo>
                  <a:lnTo>
                    <a:pt x="18065" y="17174"/>
                  </a:lnTo>
                  <a:lnTo>
                    <a:pt x="18105" y="17174"/>
                  </a:lnTo>
                  <a:lnTo>
                    <a:pt x="18144" y="17108"/>
                  </a:lnTo>
                  <a:lnTo>
                    <a:pt x="18223" y="17042"/>
                  </a:lnTo>
                  <a:lnTo>
                    <a:pt x="18301" y="16910"/>
                  </a:lnTo>
                  <a:lnTo>
                    <a:pt x="18380" y="16844"/>
                  </a:lnTo>
                  <a:lnTo>
                    <a:pt x="18419" y="16778"/>
                  </a:lnTo>
                  <a:lnTo>
                    <a:pt x="18458" y="16778"/>
                  </a:lnTo>
                  <a:lnTo>
                    <a:pt x="18497" y="16712"/>
                  </a:lnTo>
                  <a:lnTo>
                    <a:pt x="18537" y="16712"/>
                  </a:lnTo>
                  <a:lnTo>
                    <a:pt x="18615" y="16580"/>
                  </a:lnTo>
                  <a:lnTo>
                    <a:pt x="18655" y="16580"/>
                  </a:lnTo>
                  <a:lnTo>
                    <a:pt x="18733" y="16514"/>
                  </a:lnTo>
                  <a:lnTo>
                    <a:pt x="18890" y="16514"/>
                  </a:lnTo>
                  <a:lnTo>
                    <a:pt x="18969" y="16580"/>
                  </a:lnTo>
                  <a:lnTo>
                    <a:pt x="19008" y="16580"/>
                  </a:lnTo>
                  <a:lnTo>
                    <a:pt x="19047" y="16646"/>
                  </a:lnTo>
                  <a:lnTo>
                    <a:pt x="19087" y="16646"/>
                  </a:lnTo>
                  <a:lnTo>
                    <a:pt x="19087" y="16712"/>
                  </a:lnTo>
                  <a:lnTo>
                    <a:pt x="19126" y="16712"/>
                  </a:lnTo>
                  <a:lnTo>
                    <a:pt x="19126" y="16778"/>
                  </a:lnTo>
                  <a:lnTo>
                    <a:pt x="19165" y="16844"/>
                  </a:lnTo>
                  <a:lnTo>
                    <a:pt x="19126" y="16910"/>
                  </a:lnTo>
                  <a:lnTo>
                    <a:pt x="19126" y="16976"/>
                  </a:lnTo>
                  <a:lnTo>
                    <a:pt x="19087" y="16976"/>
                  </a:lnTo>
                  <a:lnTo>
                    <a:pt x="19087" y="17042"/>
                  </a:lnTo>
                  <a:lnTo>
                    <a:pt x="18929" y="17306"/>
                  </a:lnTo>
                  <a:lnTo>
                    <a:pt x="18929" y="17505"/>
                  </a:lnTo>
                  <a:lnTo>
                    <a:pt x="18969" y="17505"/>
                  </a:lnTo>
                  <a:lnTo>
                    <a:pt x="18969" y="17571"/>
                  </a:lnTo>
                  <a:lnTo>
                    <a:pt x="19047" y="17703"/>
                  </a:lnTo>
                  <a:lnTo>
                    <a:pt x="19126" y="17769"/>
                  </a:lnTo>
                  <a:lnTo>
                    <a:pt x="19165" y="17901"/>
                  </a:lnTo>
                  <a:lnTo>
                    <a:pt x="19244" y="17967"/>
                  </a:lnTo>
                  <a:lnTo>
                    <a:pt x="19283" y="18033"/>
                  </a:lnTo>
                  <a:lnTo>
                    <a:pt x="19322" y="18033"/>
                  </a:lnTo>
                  <a:lnTo>
                    <a:pt x="19401" y="18099"/>
                  </a:lnTo>
                  <a:lnTo>
                    <a:pt x="19440" y="18099"/>
                  </a:lnTo>
                  <a:lnTo>
                    <a:pt x="19558" y="18165"/>
                  </a:lnTo>
                  <a:lnTo>
                    <a:pt x="19715" y="18231"/>
                  </a:lnTo>
                  <a:lnTo>
                    <a:pt x="19754" y="18297"/>
                  </a:lnTo>
                  <a:lnTo>
                    <a:pt x="19833" y="18363"/>
                  </a:lnTo>
                  <a:lnTo>
                    <a:pt x="19872" y="18363"/>
                  </a:lnTo>
                  <a:lnTo>
                    <a:pt x="19951" y="18429"/>
                  </a:lnTo>
                  <a:lnTo>
                    <a:pt x="19990" y="18495"/>
                  </a:lnTo>
                  <a:lnTo>
                    <a:pt x="20029" y="18495"/>
                  </a:lnTo>
                  <a:lnTo>
                    <a:pt x="20029" y="18760"/>
                  </a:lnTo>
                  <a:lnTo>
                    <a:pt x="19951" y="18892"/>
                  </a:lnTo>
                  <a:lnTo>
                    <a:pt x="19911" y="18892"/>
                  </a:lnTo>
                  <a:lnTo>
                    <a:pt x="19872" y="18958"/>
                  </a:lnTo>
                  <a:lnTo>
                    <a:pt x="19793" y="19024"/>
                  </a:lnTo>
                  <a:lnTo>
                    <a:pt x="19754" y="19024"/>
                  </a:lnTo>
                  <a:lnTo>
                    <a:pt x="19401" y="19222"/>
                  </a:lnTo>
                  <a:lnTo>
                    <a:pt x="19361" y="19288"/>
                  </a:lnTo>
                  <a:lnTo>
                    <a:pt x="19322" y="19288"/>
                  </a:lnTo>
                  <a:lnTo>
                    <a:pt x="19087" y="19684"/>
                  </a:lnTo>
                  <a:lnTo>
                    <a:pt x="18969" y="19817"/>
                  </a:lnTo>
                  <a:lnTo>
                    <a:pt x="18890" y="19949"/>
                  </a:lnTo>
                  <a:lnTo>
                    <a:pt x="18851" y="19949"/>
                  </a:lnTo>
                  <a:lnTo>
                    <a:pt x="18772" y="20081"/>
                  </a:lnTo>
                  <a:lnTo>
                    <a:pt x="18576" y="20081"/>
                  </a:lnTo>
                  <a:lnTo>
                    <a:pt x="18497" y="19949"/>
                  </a:lnTo>
                  <a:lnTo>
                    <a:pt x="18497" y="19684"/>
                  </a:lnTo>
                  <a:lnTo>
                    <a:pt x="18576" y="19552"/>
                  </a:lnTo>
                  <a:lnTo>
                    <a:pt x="18576" y="19486"/>
                  </a:lnTo>
                  <a:lnTo>
                    <a:pt x="18615" y="19486"/>
                  </a:lnTo>
                  <a:lnTo>
                    <a:pt x="18655" y="19354"/>
                  </a:lnTo>
                  <a:lnTo>
                    <a:pt x="18890" y="19156"/>
                  </a:lnTo>
                  <a:lnTo>
                    <a:pt x="19047" y="18958"/>
                  </a:lnTo>
                  <a:lnTo>
                    <a:pt x="19087" y="18892"/>
                  </a:lnTo>
                  <a:lnTo>
                    <a:pt x="19165" y="18826"/>
                  </a:lnTo>
                  <a:lnTo>
                    <a:pt x="19322" y="18561"/>
                  </a:lnTo>
                  <a:lnTo>
                    <a:pt x="19322" y="18363"/>
                  </a:lnTo>
                  <a:lnTo>
                    <a:pt x="19244" y="18231"/>
                  </a:lnTo>
                  <a:lnTo>
                    <a:pt x="19047" y="18231"/>
                  </a:lnTo>
                  <a:lnTo>
                    <a:pt x="19008" y="18297"/>
                  </a:lnTo>
                  <a:lnTo>
                    <a:pt x="18969" y="18297"/>
                  </a:lnTo>
                  <a:lnTo>
                    <a:pt x="18890" y="18429"/>
                  </a:lnTo>
                  <a:lnTo>
                    <a:pt x="18812" y="18495"/>
                  </a:lnTo>
                  <a:lnTo>
                    <a:pt x="18694" y="18694"/>
                  </a:lnTo>
                  <a:lnTo>
                    <a:pt x="18576" y="18826"/>
                  </a:lnTo>
                  <a:lnTo>
                    <a:pt x="18301" y="19288"/>
                  </a:lnTo>
                  <a:lnTo>
                    <a:pt x="18223" y="19288"/>
                  </a:lnTo>
                  <a:lnTo>
                    <a:pt x="18183" y="19222"/>
                  </a:lnTo>
                  <a:lnTo>
                    <a:pt x="18144" y="19222"/>
                  </a:lnTo>
                  <a:lnTo>
                    <a:pt x="18144" y="19156"/>
                  </a:lnTo>
                  <a:lnTo>
                    <a:pt x="18105" y="19156"/>
                  </a:lnTo>
                  <a:lnTo>
                    <a:pt x="18105" y="19090"/>
                  </a:lnTo>
                  <a:lnTo>
                    <a:pt x="18065" y="19024"/>
                  </a:lnTo>
                  <a:lnTo>
                    <a:pt x="18065" y="18694"/>
                  </a:lnTo>
                  <a:lnTo>
                    <a:pt x="18105" y="18495"/>
                  </a:lnTo>
                  <a:lnTo>
                    <a:pt x="18105" y="17901"/>
                  </a:lnTo>
                  <a:lnTo>
                    <a:pt x="18065" y="17901"/>
                  </a:lnTo>
                  <a:lnTo>
                    <a:pt x="18065" y="17835"/>
                  </a:lnTo>
                  <a:lnTo>
                    <a:pt x="18026" y="17769"/>
                  </a:lnTo>
                  <a:lnTo>
                    <a:pt x="17987" y="17769"/>
                  </a:lnTo>
                  <a:lnTo>
                    <a:pt x="17987" y="17703"/>
                  </a:lnTo>
                  <a:lnTo>
                    <a:pt x="17869" y="17703"/>
                  </a:lnTo>
                  <a:lnTo>
                    <a:pt x="17791" y="17637"/>
                  </a:lnTo>
                  <a:lnTo>
                    <a:pt x="17712" y="17637"/>
                  </a:lnTo>
                  <a:lnTo>
                    <a:pt x="17673" y="17703"/>
                  </a:lnTo>
                  <a:lnTo>
                    <a:pt x="17633" y="17703"/>
                  </a:lnTo>
                  <a:lnTo>
                    <a:pt x="17633" y="17769"/>
                  </a:lnTo>
                  <a:lnTo>
                    <a:pt x="17594" y="17769"/>
                  </a:lnTo>
                  <a:lnTo>
                    <a:pt x="17594" y="17967"/>
                  </a:lnTo>
                  <a:lnTo>
                    <a:pt x="17555" y="18033"/>
                  </a:lnTo>
                  <a:lnTo>
                    <a:pt x="17516" y="18297"/>
                  </a:lnTo>
                  <a:lnTo>
                    <a:pt x="17516" y="18429"/>
                  </a:lnTo>
                  <a:lnTo>
                    <a:pt x="17476" y="18495"/>
                  </a:lnTo>
                  <a:lnTo>
                    <a:pt x="17476" y="18561"/>
                  </a:lnTo>
                  <a:lnTo>
                    <a:pt x="17437" y="18694"/>
                  </a:lnTo>
                  <a:lnTo>
                    <a:pt x="17359" y="18826"/>
                  </a:lnTo>
                  <a:lnTo>
                    <a:pt x="17359" y="18958"/>
                  </a:lnTo>
                  <a:lnTo>
                    <a:pt x="17241" y="19156"/>
                  </a:lnTo>
                  <a:lnTo>
                    <a:pt x="17241" y="19288"/>
                  </a:lnTo>
                  <a:lnTo>
                    <a:pt x="17201" y="19288"/>
                  </a:lnTo>
                  <a:lnTo>
                    <a:pt x="17123" y="19420"/>
                  </a:lnTo>
                  <a:lnTo>
                    <a:pt x="16730" y="19420"/>
                  </a:lnTo>
                  <a:lnTo>
                    <a:pt x="16416" y="19288"/>
                  </a:lnTo>
                  <a:lnTo>
                    <a:pt x="16337" y="19288"/>
                  </a:lnTo>
                  <a:lnTo>
                    <a:pt x="16259" y="19222"/>
                  </a:lnTo>
                  <a:lnTo>
                    <a:pt x="16023" y="19222"/>
                  </a:lnTo>
                  <a:lnTo>
                    <a:pt x="16023" y="19288"/>
                  </a:lnTo>
                  <a:lnTo>
                    <a:pt x="15945" y="19288"/>
                  </a:lnTo>
                  <a:lnTo>
                    <a:pt x="15788" y="19552"/>
                  </a:lnTo>
                  <a:lnTo>
                    <a:pt x="15788" y="19618"/>
                  </a:lnTo>
                  <a:lnTo>
                    <a:pt x="15748" y="19618"/>
                  </a:lnTo>
                  <a:lnTo>
                    <a:pt x="15748" y="19750"/>
                  </a:lnTo>
                  <a:lnTo>
                    <a:pt x="15709" y="19817"/>
                  </a:lnTo>
                  <a:lnTo>
                    <a:pt x="15709" y="20147"/>
                  </a:lnTo>
                  <a:lnTo>
                    <a:pt x="15670" y="20213"/>
                  </a:lnTo>
                  <a:lnTo>
                    <a:pt x="15670" y="20345"/>
                  </a:lnTo>
                  <a:lnTo>
                    <a:pt x="15591" y="20345"/>
                  </a:lnTo>
                  <a:lnTo>
                    <a:pt x="15591" y="20411"/>
                  </a:lnTo>
                  <a:lnTo>
                    <a:pt x="15434" y="20411"/>
                  </a:lnTo>
                  <a:lnTo>
                    <a:pt x="15316" y="20345"/>
                  </a:lnTo>
                  <a:lnTo>
                    <a:pt x="15238" y="20345"/>
                  </a:lnTo>
                  <a:lnTo>
                    <a:pt x="15120" y="20279"/>
                  </a:lnTo>
                  <a:lnTo>
                    <a:pt x="15002" y="20279"/>
                  </a:lnTo>
                  <a:lnTo>
                    <a:pt x="14963" y="20345"/>
                  </a:lnTo>
                  <a:lnTo>
                    <a:pt x="14924" y="20345"/>
                  </a:lnTo>
                  <a:lnTo>
                    <a:pt x="14845" y="20477"/>
                  </a:lnTo>
                  <a:lnTo>
                    <a:pt x="14806" y="20609"/>
                  </a:lnTo>
                  <a:lnTo>
                    <a:pt x="14767" y="20675"/>
                  </a:lnTo>
                  <a:lnTo>
                    <a:pt x="14727" y="20675"/>
                  </a:lnTo>
                  <a:lnTo>
                    <a:pt x="14727" y="20741"/>
                  </a:lnTo>
                  <a:lnTo>
                    <a:pt x="14256" y="21534"/>
                  </a:lnTo>
                  <a:lnTo>
                    <a:pt x="14217" y="21534"/>
                  </a:lnTo>
                  <a:lnTo>
                    <a:pt x="14177" y="21600"/>
                  </a:lnTo>
                  <a:lnTo>
                    <a:pt x="13942" y="21600"/>
                  </a:lnTo>
                  <a:lnTo>
                    <a:pt x="13903" y="21534"/>
                  </a:lnTo>
                  <a:lnTo>
                    <a:pt x="13863" y="21534"/>
                  </a:lnTo>
                  <a:lnTo>
                    <a:pt x="13824" y="21468"/>
                  </a:lnTo>
                  <a:lnTo>
                    <a:pt x="13785" y="21468"/>
                  </a:lnTo>
                  <a:lnTo>
                    <a:pt x="13706" y="21336"/>
                  </a:lnTo>
                  <a:lnTo>
                    <a:pt x="13706" y="21204"/>
                  </a:lnTo>
                  <a:lnTo>
                    <a:pt x="13903" y="20873"/>
                  </a:lnTo>
                  <a:lnTo>
                    <a:pt x="13942" y="20741"/>
                  </a:lnTo>
                  <a:lnTo>
                    <a:pt x="14060" y="20543"/>
                  </a:lnTo>
                  <a:lnTo>
                    <a:pt x="14099" y="20411"/>
                  </a:lnTo>
                  <a:lnTo>
                    <a:pt x="14138" y="20345"/>
                  </a:lnTo>
                  <a:lnTo>
                    <a:pt x="14138" y="20279"/>
                  </a:lnTo>
                  <a:lnTo>
                    <a:pt x="14177" y="20279"/>
                  </a:lnTo>
                  <a:lnTo>
                    <a:pt x="14177" y="20147"/>
                  </a:lnTo>
                  <a:lnTo>
                    <a:pt x="14217" y="20081"/>
                  </a:lnTo>
                  <a:lnTo>
                    <a:pt x="14177" y="20015"/>
                  </a:lnTo>
                  <a:lnTo>
                    <a:pt x="14177" y="19883"/>
                  </a:lnTo>
                  <a:lnTo>
                    <a:pt x="14138" y="19817"/>
                  </a:lnTo>
                  <a:lnTo>
                    <a:pt x="14138" y="19750"/>
                  </a:lnTo>
                  <a:lnTo>
                    <a:pt x="14020" y="19354"/>
                  </a:lnTo>
                  <a:lnTo>
                    <a:pt x="13942" y="19222"/>
                  </a:lnTo>
                  <a:lnTo>
                    <a:pt x="13942" y="19156"/>
                  </a:lnTo>
                  <a:lnTo>
                    <a:pt x="13706" y="18363"/>
                  </a:lnTo>
                  <a:lnTo>
                    <a:pt x="13706" y="18297"/>
                  </a:lnTo>
                  <a:lnTo>
                    <a:pt x="13667" y="18297"/>
                  </a:lnTo>
                  <a:lnTo>
                    <a:pt x="13667" y="18231"/>
                  </a:lnTo>
                  <a:lnTo>
                    <a:pt x="13588" y="18099"/>
                  </a:lnTo>
                  <a:lnTo>
                    <a:pt x="13549" y="18099"/>
                  </a:lnTo>
                  <a:lnTo>
                    <a:pt x="13392" y="17967"/>
                  </a:lnTo>
                  <a:lnTo>
                    <a:pt x="13274" y="17901"/>
                  </a:lnTo>
                  <a:lnTo>
                    <a:pt x="13196" y="17835"/>
                  </a:lnTo>
                  <a:lnTo>
                    <a:pt x="13078" y="17637"/>
                  </a:lnTo>
                  <a:lnTo>
                    <a:pt x="12960" y="17505"/>
                  </a:lnTo>
                  <a:lnTo>
                    <a:pt x="12881" y="17372"/>
                  </a:lnTo>
                  <a:lnTo>
                    <a:pt x="12803" y="17306"/>
                  </a:lnTo>
                  <a:lnTo>
                    <a:pt x="12764" y="17306"/>
                  </a:lnTo>
                  <a:lnTo>
                    <a:pt x="12724" y="17240"/>
                  </a:lnTo>
                  <a:lnTo>
                    <a:pt x="12371" y="17240"/>
                  </a:lnTo>
                  <a:lnTo>
                    <a:pt x="12332" y="17306"/>
                  </a:lnTo>
                  <a:lnTo>
                    <a:pt x="12253" y="17306"/>
                  </a:lnTo>
                  <a:lnTo>
                    <a:pt x="12175" y="17240"/>
                  </a:lnTo>
                  <a:lnTo>
                    <a:pt x="11860" y="17240"/>
                  </a:lnTo>
                  <a:lnTo>
                    <a:pt x="11664" y="17174"/>
                  </a:lnTo>
                  <a:lnTo>
                    <a:pt x="11271" y="17174"/>
                  </a:lnTo>
                  <a:lnTo>
                    <a:pt x="11193" y="17240"/>
                  </a:lnTo>
                  <a:lnTo>
                    <a:pt x="11036" y="17240"/>
                  </a:lnTo>
                  <a:lnTo>
                    <a:pt x="10996" y="17174"/>
                  </a:lnTo>
                  <a:lnTo>
                    <a:pt x="10957" y="17174"/>
                  </a:lnTo>
                  <a:lnTo>
                    <a:pt x="10957" y="16844"/>
                  </a:lnTo>
                  <a:lnTo>
                    <a:pt x="10996" y="16844"/>
                  </a:lnTo>
                  <a:lnTo>
                    <a:pt x="3456" y="16844"/>
                  </a:lnTo>
                  <a:lnTo>
                    <a:pt x="3417" y="16778"/>
                  </a:lnTo>
                  <a:lnTo>
                    <a:pt x="3338" y="16514"/>
                  </a:lnTo>
                  <a:lnTo>
                    <a:pt x="3142" y="16183"/>
                  </a:lnTo>
                  <a:lnTo>
                    <a:pt x="3103" y="16051"/>
                  </a:lnTo>
                  <a:lnTo>
                    <a:pt x="3063" y="16051"/>
                  </a:lnTo>
                  <a:lnTo>
                    <a:pt x="3024" y="15985"/>
                  </a:lnTo>
                  <a:lnTo>
                    <a:pt x="2788" y="15721"/>
                  </a:lnTo>
                  <a:lnTo>
                    <a:pt x="2749" y="15721"/>
                  </a:lnTo>
                  <a:lnTo>
                    <a:pt x="2513" y="15325"/>
                  </a:lnTo>
                  <a:lnTo>
                    <a:pt x="2474" y="15193"/>
                  </a:lnTo>
                  <a:lnTo>
                    <a:pt x="2435" y="15127"/>
                  </a:lnTo>
                  <a:lnTo>
                    <a:pt x="2435" y="14994"/>
                  </a:lnTo>
                  <a:lnTo>
                    <a:pt x="2396" y="14928"/>
                  </a:lnTo>
                  <a:lnTo>
                    <a:pt x="2396" y="13806"/>
                  </a:lnTo>
                  <a:lnTo>
                    <a:pt x="2356" y="13806"/>
                  </a:lnTo>
                  <a:lnTo>
                    <a:pt x="2356" y="13739"/>
                  </a:lnTo>
                  <a:lnTo>
                    <a:pt x="2317" y="13739"/>
                  </a:lnTo>
                  <a:lnTo>
                    <a:pt x="2278" y="13806"/>
                  </a:lnTo>
                  <a:lnTo>
                    <a:pt x="2081" y="13806"/>
                  </a:lnTo>
                  <a:lnTo>
                    <a:pt x="2081" y="13343"/>
                  </a:lnTo>
                  <a:lnTo>
                    <a:pt x="2003" y="13343"/>
                  </a:lnTo>
                  <a:lnTo>
                    <a:pt x="2003" y="13277"/>
                  </a:lnTo>
                  <a:lnTo>
                    <a:pt x="1924" y="13277"/>
                  </a:lnTo>
                  <a:lnTo>
                    <a:pt x="1885" y="13211"/>
                  </a:lnTo>
                  <a:lnTo>
                    <a:pt x="1885" y="12881"/>
                  </a:lnTo>
                  <a:lnTo>
                    <a:pt x="1924" y="12815"/>
                  </a:lnTo>
                  <a:lnTo>
                    <a:pt x="1924" y="12683"/>
                  </a:lnTo>
                  <a:lnTo>
                    <a:pt x="1964" y="12550"/>
                  </a:lnTo>
                  <a:lnTo>
                    <a:pt x="1964" y="12418"/>
                  </a:lnTo>
                  <a:lnTo>
                    <a:pt x="2042" y="12286"/>
                  </a:lnTo>
                  <a:lnTo>
                    <a:pt x="2081" y="12154"/>
                  </a:lnTo>
                  <a:lnTo>
                    <a:pt x="2121" y="12154"/>
                  </a:lnTo>
                  <a:lnTo>
                    <a:pt x="2278" y="11890"/>
                  </a:lnTo>
                  <a:lnTo>
                    <a:pt x="2278" y="11824"/>
                  </a:lnTo>
                  <a:lnTo>
                    <a:pt x="2239" y="11758"/>
                  </a:lnTo>
                  <a:lnTo>
                    <a:pt x="2042" y="11758"/>
                  </a:lnTo>
                  <a:lnTo>
                    <a:pt x="1964" y="11692"/>
                  </a:lnTo>
                  <a:lnTo>
                    <a:pt x="1885" y="11692"/>
                  </a:lnTo>
                  <a:lnTo>
                    <a:pt x="1885" y="11626"/>
                  </a:lnTo>
                  <a:lnTo>
                    <a:pt x="1846" y="11626"/>
                  </a:lnTo>
                  <a:lnTo>
                    <a:pt x="1846" y="11163"/>
                  </a:lnTo>
                  <a:lnTo>
                    <a:pt x="1807" y="11031"/>
                  </a:lnTo>
                  <a:lnTo>
                    <a:pt x="1807" y="10899"/>
                  </a:lnTo>
                  <a:lnTo>
                    <a:pt x="1767" y="10899"/>
                  </a:lnTo>
                  <a:lnTo>
                    <a:pt x="1767" y="10833"/>
                  </a:lnTo>
                  <a:lnTo>
                    <a:pt x="1728" y="10833"/>
                  </a:lnTo>
                  <a:lnTo>
                    <a:pt x="1649" y="10767"/>
                  </a:lnTo>
                  <a:lnTo>
                    <a:pt x="1610" y="10701"/>
                  </a:lnTo>
                  <a:lnTo>
                    <a:pt x="1610" y="10437"/>
                  </a:lnTo>
                  <a:lnTo>
                    <a:pt x="1571" y="10305"/>
                  </a:lnTo>
                  <a:lnTo>
                    <a:pt x="1571" y="10172"/>
                  </a:lnTo>
                  <a:lnTo>
                    <a:pt x="1532" y="10040"/>
                  </a:lnTo>
                  <a:lnTo>
                    <a:pt x="1414" y="9842"/>
                  </a:lnTo>
                  <a:lnTo>
                    <a:pt x="1375" y="9710"/>
                  </a:lnTo>
                  <a:lnTo>
                    <a:pt x="1178" y="9380"/>
                  </a:lnTo>
                  <a:lnTo>
                    <a:pt x="1100" y="9380"/>
                  </a:lnTo>
                  <a:lnTo>
                    <a:pt x="1060" y="9314"/>
                  </a:lnTo>
                  <a:lnTo>
                    <a:pt x="982" y="9314"/>
                  </a:lnTo>
                  <a:lnTo>
                    <a:pt x="943" y="9380"/>
                  </a:lnTo>
                  <a:lnTo>
                    <a:pt x="943" y="9644"/>
                  </a:lnTo>
                  <a:lnTo>
                    <a:pt x="903" y="9644"/>
                  </a:lnTo>
                  <a:lnTo>
                    <a:pt x="864" y="9710"/>
                  </a:lnTo>
                  <a:lnTo>
                    <a:pt x="864" y="9644"/>
                  </a:lnTo>
                  <a:lnTo>
                    <a:pt x="746" y="9644"/>
                  </a:lnTo>
                  <a:lnTo>
                    <a:pt x="746" y="9710"/>
                  </a:lnTo>
                  <a:lnTo>
                    <a:pt x="707" y="9710"/>
                  </a:lnTo>
                  <a:lnTo>
                    <a:pt x="707" y="9908"/>
                  </a:lnTo>
                  <a:lnTo>
                    <a:pt x="668" y="9974"/>
                  </a:lnTo>
                  <a:lnTo>
                    <a:pt x="589" y="9974"/>
                  </a:lnTo>
                  <a:lnTo>
                    <a:pt x="589" y="9908"/>
                  </a:lnTo>
                  <a:lnTo>
                    <a:pt x="550" y="9842"/>
                  </a:lnTo>
                  <a:lnTo>
                    <a:pt x="511" y="9842"/>
                  </a:lnTo>
                  <a:lnTo>
                    <a:pt x="432" y="9710"/>
                  </a:lnTo>
                  <a:lnTo>
                    <a:pt x="432" y="9644"/>
                  </a:lnTo>
                  <a:lnTo>
                    <a:pt x="393" y="9578"/>
                  </a:lnTo>
                  <a:lnTo>
                    <a:pt x="393" y="9182"/>
                  </a:lnTo>
                  <a:lnTo>
                    <a:pt x="353" y="9116"/>
                  </a:lnTo>
                  <a:lnTo>
                    <a:pt x="353" y="9050"/>
                  </a:lnTo>
                  <a:lnTo>
                    <a:pt x="314" y="8983"/>
                  </a:lnTo>
                  <a:lnTo>
                    <a:pt x="314" y="8917"/>
                  </a:lnTo>
                  <a:lnTo>
                    <a:pt x="275" y="8917"/>
                  </a:lnTo>
                  <a:lnTo>
                    <a:pt x="236" y="8851"/>
                  </a:lnTo>
                  <a:lnTo>
                    <a:pt x="196" y="8851"/>
                  </a:lnTo>
                  <a:lnTo>
                    <a:pt x="157" y="8917"/>
                  </a:lnTo>
                  <a:lnTo>
                    <a:pt x="118" y="8917"/>
                  </a:lnTo>
                  <a:lnTo>
                    <a:pt x="79" y="8983"/>
                  </a:lnTo>
                  <a:lnTo>
                    <a:pt x="0" y="8983"/>
                  </a:lnTo>
                  <a:lnTo>
                    <a:pt x="0" y="9050"/>
                  </a:lnTo>
                  <a:lnTo>
                    <a:pt x="1257" y="1717"/>
                  </a:lnTo>
                  <a:lnTo>
                    <a:pt x="1335" y="1717"/>
                  </a:lnTo>
                  <a:lnTo>
                    <a:pt x="1571" y="1783"/>
                  </a:lnTo>
                  <a:lnTo>
                    <a:pt x="1728" y="1850"/>
                  </a:lnTo>
                  <a:lnTo>
                    <a:pt x="1846" y="1916"/>
                  </a:lnTo>
                  <a:lnTo>
                    <a:pt x="1964" y="1916"/>
                  </a:lnTo>
                  <a:lnTo>
                    <a:pt x="2003" y="1982"/>
                  </a:lnTo>
                  <a:lnTo>
                    <a:pt x="2081" y="1982"/>
                  </a:lnTo>
                  <a:lnTo>
                    <a:pt x="2121" y="2048"/>
                  </a:lnTo>
                  <a:lnTo>
                    <a:pt x="2239" y="2114"/>
                  </a:lnTo>
                  <a:lnTo>
                    <a:pt x="2317" y="2180"/>
                  </a:lnTo>
                  <a:lnTo>
                    <a:pt x="2435" y="2246"/>
                  </a:lnTo>
                  <a:lnTo>
                    <a:pt x="2513" y="2378"/>
                  </a:lnTo>
                  <a:lnTo>
                    <a:pt x="2631" y="2444"/>
                  </a:lnTo>
                  <a:lnTo>
                    <a:pt x="2710" y="2510"/>
                  </a:lnTo>
                  <a:lnTo>
                    <a:pt x="2749" y="2510"/>
                  </a:lnTo>
                  <a:lnTo>
                    <a:pt x="2788" y="2576"/>
                  </a:lnTo>
                  <a:lnTo>
                    <a:pt x="2906" y="2576"/>
                  </a:lnTo>
                  <a:lnTo>
                    <a:pt x="2945" y="2642"/>
                  </a:lnTo>
                  <a:lnTo>
                    <a:pt x="3063" y="2642"/>
                  </a:lnTo>
                  <a:lnTo>
                    <a:pt x="3063" y="2576"/>
                  </a:lnTo>
                  <a:lnTo>
                    <a:pt x="3103" y="2576"/>
                  </a:lnTo>
                  <a:lnTo>
                    <a:pt x="3103" y="2114"/>
                  </a:lnTo>
                  <a:lnTo>
                    <a:pt x="3181" y="1982"/>
                  </a:lnTo>
                  <a:lnTo>
                    <a:pt x="3220" y="1982"/>
                  </a:lnTo>
                  <a:lnTo>
                    <a:pt x="3260" y="1916"/>
                  </a:lnTo>
                  <a:lnTo>
                    <a:pt x="3338" y="1850"/>
                  </a:lnTo>
                  <a:lnTo>
                    <a:pt x="3456" y="1651"/>
                  </a:lnTo>
                  <a:lnTo>
                    <a:pt x="3535" y="1585"/>
                  </a:lnTo>
                  <a:lnTo>
                    <a:pt x="3613" y="1453"/>
                  </a:lnTo>
                  <a:lnTo>
                    <a:pt x="3731" y="1321"/>
                  </a:lnTo>
                  <a:lnTo>
                    <a:pt x="3849" y="1123"/>
                  </a:lnTo>
                  <a:lnTo>
                    <a:pt x="3927" y="1123"/>
                  </a:lnTo>
                  <a:lnTo>
                    <a:pt x="3967" y="1057"/>
                  </a:lnTo>
                  <a:lnTo>
                    <a:pt x="4045" y="1057"/>
                  </a:lnTo>
                  <a:lnTo>
                    <a:pt x="4084" y="991"/>
                  </a:lnTo>
                  <a:lnTo>
                    <a:pt x="4124" y="991"/>
                  </a:lnTo>
                  <a:lnTo>
                    <a:pt x="4124" y="1057"/>
                  </a:lnTo>
                  <a:lnTo>
                    <a:pt x="4202" y="1057"/>
                  </a:lnTo>
                  <a:lnTo>
                    <a:pt x="4241" y="1123"/>
                  </a:lnTo>
                  <a:lnTo>
                    <a:pt x="4281" y="1123"/>
                  </a:lnTo>
                  <a:lnTo>
                    <a:pt x="4281" y="1321"/>
                  </a:lnTo>
                  <a:lnTo>
                    <a:pt x="4241" y="1321"/>
                  </a:lnTo>
                  <a:lnTo>
                    <a:pt x="4202" y="1387"/>
                  </a:lnTo>
                  <a:lnTo>
                    <a:pt x="4163" y="1387"/>
                  </a:lnTo>
                  <a:lnTo>
                    <a:pt x="4124" y="1453"/>
                  </a:lnTo>
                  <a:lnTo>
                    <a:pt x="4006" y="1519"/>
                  </a:lnTo>
                  <a:lnTo>
                    <a:pt x="3927" y="1585"/>
                  </a:lnTo>
                  <a:lnTo>
                    <a:pt x="3888" y="1585"/>
                  </a:lnTo>
                  <a:lnTo>
                    <a:pt x="3849" y="1651"/>
                  </a:lnTo>
                  <a:lnTo>
                    <a:pt x="3809" y="1651"/>
                  </a:lnTo>
                  <a:lnTo>
                    <a:pt x="3770" y="1717"/>
                  </a:lnTo>
                  <a:lnTo>
                    <a:pt x="3770" y="1783"/>
                  </a:lnTo>
                  <a:lnTo>
                    <a:pt x="3809" y="1783"/>
                  </a:lnTo>
                  <a:lnTo>
                    <a:pt x="3809" y="1850"/>
                  </a:lnTo>
                  <a:lnTo>
                    <a:pt x="4084" y="1850"/>
                  </a:lnTo>
                  <a:lnTo>
                    <a:pt x="4163" y="1783"/>
                  </a:lnTo>
                  <a:lnTo>
                    <a:pt x="4241" y="1783"/>
                  </a:lnTo>
                  <a:lnTo>
                    <a:pt x="4320" y="1717"/>
                  </a:lnTo>
                  <a:lnTo>
                    <a:pt x="4359" y="1651"/>
                  </a:lnTo>
                  <a:lnTo>
                    <a:pt x="4399" y="1651"/>
                  </a:lnTo>
                  <a:lnTo>
                    <a:pt x="4399" y="1585"/>
                  </a:lnTo>
                  <a:lnTo>
                    <a:pt x="4516" y="1387"/>
                  </a:lnTo>
                  <a:lnTo>
                    <a:pt x="4516" y="1321"/>
                  </a:lnTo>
                  <a:lnTo>
                    <a:pt x="4556" y="1189"/>
                  </a:lnTo>
                  <a:lnTo>
                    <a:pt x="4595" y="1123"/>
                  </a:lnTo>
                  <a:lnTo>
                    <a:pt x="4595" y="1057"/>
                  </a:lnTo>
                  <a:lnTo>
                    <a:pt x="4634" y="991"/>
                  </a:lnTo>
                  <a:lnTo>
                    <a:pt x="4673" y="991"/>
                  </a:lnTo>
                  <a:lnTo>
                    <a:pt x="4673" y="925"/>
                  </a:lnTo>
                  <a:lnTo>
                    <a:pt x="4831" y="925"/>
                  </a:lnTo>
                  <a:lnTo>
                    <a:pt x="4909" y="1057"/>
                  </a:lnTo>
                  <a:lnTo>
                    <a:pt x="4909" y="1123"/>
                  </a:lnTo>
                  <a:lnTo>
                    <a:pt x="4948" y="1255"/>
                  </a:lnTo>
                  <a:lnTo>
                    <a:pt x="4948" y="1321"/>
                  </a:lnTo>
                  <a:lnTo>
                    <a:pt x="4988" y="1453"/>
                  </a:lnTo>
                  <a:lnTo>
                    <a:pt x="4988" y="1519"/>
                  </a:lnTo>
                  <a:lnTo>
                    <a:pt x="5027" y="1519"/>
                  </a:lnTo>
                  <a:lnTo>
                    <a:pt x="5027" y="1585"/>
                  </a:lnTo>
                  <a:lnTo>
                    <a:pt x="5066" y="1585"/>
                  </a:lnTo>
                  <a:lnTo>
                    <a:pt x="5066" y="1651"/>
                  </a:lnTo>
                  <a:lnTo>
                    <a:pt x="5223" y="1651"/>
                  </a:lnTo>
                  <a:lnTo>
                    <a:pt x="5263" y="1717"/>
                  </a:lnTo>
                  <a:lnTo>
                    <a:pt x="5341" y="1717"/>
                  </a:lnTo>
                  <a:lnTo>
                    <a:pt x="5380" y="1651"/>
                  </a:lnTo>
                  <a:lnTo>
                    <a:pt x="5420" y="1651"/>
                  </a:lnTo>
                  <a:lnTo>
                    <a:pt x="5420" y="1585"/>
                  </a:lnTo>
                  <a:lnTo>
                    <a:pt x="5459" y="1519"/>
                  </a:lnTo>
                  <a:lnTo>
                    <a:pt x="5459" y="1453"/>
                  </a:lnTo>
                  <a:lnTo>
                    <a:pt x="5498" y="1453"/>
                  </a:lnTo>
                  <a:lnTo>
                    <a:pt x="5498" y="1387"/>
                  </a:lnTo>
                  <a:lnTo>
                    <a:pt x="5537" y="1387"/>
                  </a:lnTo>
                  <a:lnTo>
                    <a:pt x="5616" y="1519"/>
                  </a:lnTo>
                  <a:lnTo>
                    <a:pt x="5616" y="1651"/>
                  </a:lnTo>
                  <a:lnTo>
                    <a:pt x="5655" y="1717"/>
                  </a:lnTo>
                  <a:lnTo>
                    <a:pt x="5655" y="1850"/>
                  </a:lnTo>
                  <a:lnTo>
                    <a:pt x="5695" y="1850"/>
                  </a:lnTo>
                  <a:lnTo>
                    <a:pt x="5734" y="1916"/>
                  </a:lnTo>
                  <a:lnTo>
                    <a:pt x="5734" y="1850"/>
                  </a:lnTo>
                  <a:lnTo>
                    <a:pt x="5773" y="1850"/>
                  </a:lnTo>
                  <a:lnTo>
                    <a:pt x="5930" y="1585"/>
                  </a:lnTo>
                  <a:lnTo>
                    <a:pt x="5969" y="1585"/>
                  </a:lnTo>
                  <a:lnTo>
                    <a:pt x="6009" y="1519"/>
                  </a:lnTo>
                  <a:lnTo>
                    <a:pt x="6048" y="1519"/>
                  </a:lnTo>
                  <a:lnTo>
                    <a:pt x="6087" y="1585"/>
                  </a:lnTo>
                  <a:lnTo>
                    <a:pt x="6205" y="1585"/>
                  </a:lnTo>
                  <a:lnTo>
                    <a:pt x="6284" y="1651"/>
                  </a:lnTo>
                  <a:lnTo>
                    <a:pt x="6362" y="1651"/>
                  </a:lnTo>
                  <a:lnTo>
                    <a:pt x="6441" y="1717"/>
                  </a:lnTo>
                  <a:lnTo>
                    <a:pt x="6480" y="1783"/>
                  </a:lnTo>
                  <a:lnTo>
                    <a:pt x="6637" y="1916"/>
                  </a:lnTo>
                  <a:lnTo>
                    <a:pt x="6794" y="1982"/>
                  </a:lnTo>
                  <a:lnTo>
                    <a:pt x="6833" y="2048"/>
                  </a:lnTo>
                  <a:lnTo>
                    <a:pt x="6912" y="2114"/>
                  </a:lnTo>
                  <a:lnTo>
                    <a:pt x="7030" y="2114"/>
                  </a:lnTo>
                  <a:lnTo>
                    <a:pt x="7069" y="2180"/>
                  </a:lnTo>
                  <a:lnTo>
                    <a:pt x="7737" y="2180"/>
                  </a:lnTo>
                  <a:lnTo>
                    <a:pt x="7894" y="2312"/>
                  </a:lnTo>
                  <a:lnTo>
                    <a:pt x="7972" y="2312"/>
                  </a:lnTo>
                  <a:lnTo>
                    <a:pt x="8051" y="2378"/>
                  </a:lnTo>
                  <a:lnTo>
                    <a:pt x="8090" y="2444"/>
                  </a:lnTo>
                  <a:lnTo>
                    <a:pt x="8129" y="2444"/>
                  </a:lnTo>
                  <a:lnTo>
                    <a:pt x="8129" y="2510"/>
                  </a:lnTo>
                  <a:lnTo>
                    <a:pt x="8169" y="2510"/>
                  </a:lnTo>
                  <a:lnTo>
                    <a:pt x="8169" y="2576"/>
                  </a:lnTo>
                  <a:lnTo>
                    <a:pt x="8208" y="2576"/>
                  </a:lnTo>
                  <a:lnTo>
                    <a:pt x="8208" y="2708"/>
                  </a:lnTo>
                  <a:lnTo>
                    <a:pt x="8169" y="2708"/>
                  </a:lnTo>
                  <a:lnTo>
                    <a:pt x="8169" y="2840"/>
                  </a:lnTo>
                  <a:lnTo>
                    <a:pt x="8090" y="2972"/>
                  </a:lnTo>
                  <a:lnTo>
                    <a:pt x="8090" y="3171"/>
                  </a:lnTo>
                  <a:lnTo>
                    <a:pt x="8129" y="3237"/>
                  </a:lnTo>
                  <a:lnTo>
                    <a:pt x="8169" y="3237"/>
                  </a:lnTo>
                  <a:lnTo>
                    <a:pt x="8208" y="3171"/>
                  </a:lnTo>
                  <a:lnTo>
                    <a:pt x="8326" y="3171"/>
                  </a:lnTo>
                  <a:lnTo>
                    <a:pt x="8404" y="3039"/>
                  </a:lnTo>
                  <a:lnTo>
                    <a:pt x="8522" y="2972"/>
                  </a:lnTo>
                  <a:lnTo>
                    <a:pt x="8561" y="2906"/>
                  </a:lnTo>
                  <a:lnTo>
                    <a:pt x="8601" y="2906"/>
                  </a:lnTo>
                  <a:lnTo>
                    <a:pt x="8640" y="2840"/>
                  </a:lnTo>
                  <a:lnTo>
                    <a:pt x="8797" y="2840"/>
                  </a:lnTo>
                  <a:lnTo>
                    <a:pt x="8954" y="3105"/>
                  </a:lnTo>
                  <a:lnTo>
                    <a:pt x="8993" y="3237"/>
                  </a:lnTo>
                  <a:lnTo>
                    <a:pt x="9072" y="3369"/>
                  </a:lnTo>
                  <a:lnTo>
                    <a:pt x="9111" y="3501"/>
                  </a:lnTo>
                  <a:lnTo>
                    <a:pt x="9151" y="3501"/>
                  </a:lnTo>
                  <a:lnTo>
                    <a:pt x="9190" y="3567"/>
                  </a:lnTo>
                  <a:lnTo>
                    <a:pt x="9190" y="3633"/>
                  </a:lnTo>
                  <a:lnTo>
                    <a:pt x="9268" y="3633"/>
                  </a:lnTo>
                  <a:lnTo>
                    <a:pt x="9308" y="3699"/>
                  </a:lnTo>
                  <a:lnTo>
                    <a:pt x="9465" y="3699"/>
                  </a:lnTo>
                  <a:lnTo>
                    <a:pt x="9504" y="3633"/>
                  </a:lnTo>
                  <a:lnTo>
                    <a:pt x="9583" y="3633"/>
                  </a:lnTo>
                  <a:lnTo>
                    <a:pt x="9583" y="3435"/>
                  </a:lnTo>
                  <a:lnTo>
                    <a:pt x="9543" y="3369"/>
                  </a:lnTo>
                  <a:lnTo>
                    <a:pt x="9543" y="3105"/>
                  </a:lnTo>
                  <a:lnTo>
                    <a:pt x="9583" y="3039"/>
                  </a:lnTo>
                  <a:lnTo>
                    <a:pt x="9583" y="2972"/>
                  </a:lnTo>
                  <a:lnTo>
                    <a:pt x="9700" y="2774"/>
                  </a:lnTo>
                  <a:lnTo>
                    <a:pt x="9700" y="2708"/>
                  </a:lnTo>
                  <a:lnTo>
                    <a:pt x="9740" y="2642"/>
                  </a:lnTo>
                  <a:lnTo>
                    <a:pt x="9779" y="2642"/>
                  </a:lnTo>
                  <a:lnTo>
                    <a:pt x="9857" y="2510"/>
                  </a:lnTo>
                  <a:lnTo>
                    <a:pt x="9975" y="2510"/>
                  </a:lnTo>
                  <a:lnTo>
                    <a:pt x="10054" y="2642"/>
                  </a:lnTo>
                  <a:lnTo>
                    <a:pt x="10093" y="2642"/>
                  </a:lnTo>
                  <a:lnTo>
                    <a:pt x="10132" y="2774"/>
                  </a:lnTo>
                  <a:lnTo>
                    <a:pt x="10172" y="2840"/>
                  </a:lnTo>
                  <a:lnTo>
                    <a:pt x="10250" y="2906"/>
                  </a:lnTo>
                  <a:lnTo>
                    <a:pt x="10289" y="2972"/>
                  </a:lnTo>
                  <a:lnTo>
                    <a:pt x="10289" y="3039"/>
                  </a:lnTo>
                  <a:lnTo>
                    <a:pt x="10329" y="3039"/>
                  </a:lnTo>
                  <a:lnTo>
                    <a:pt x="10407" y="3105"/>
                  </a:lnTo>
                  <a:lnTo>
                    <a:pt x="10486" y="3105"/>
                  </a:lnTo>
                  <a:lnTo>
                    <a:pt x="10525" y="3171"/>
                  </a:lnTo>
                  <a:lnTo>
                    <a:pt x="10643" y="3171"/>
                  </a:lnTo>
                  <a:lnTo>
                    <a:pt x="10721" y="3237"/>
                  </a:lnTo>
                  <a:lnTo>
                    <a:pt x="10957" y="3237"/>
                  </a:lnTo>
                  <a:lnTo>
                    <a:pt x="11075" y="3303"/>
                  </a:lnTo>
                  <a:lnTo>
                    <a:pt x="11311" y="3303"/>
                  </a:lnTo>
                  <a:lnTo>
                    <a:pt x="11389" y="3237"/>
                  </a:lnTo>
                  <a:lnTo>
                    <a:pt x="11546" y="3237"/>
                  </a:lnTo>
                  <a:lnTo>
                    <a:pt x="11585" y="3171"/>
                  </a:lnTo>
                  <a:lnTo>
                    <a:pt x="11625" y="3171"/>
                  </a:lnTo>
                  <a:lnTo>
                    <a:pt x="11703" y="3039"/>
                  </a:lnTo>
                  <a:lnTo>
                    <a:pt x="11703" y="2972"/>
                  </a:lnTo>
                  <a:lnTo>
                    <a:pt x="11782" y="2840"/>
                  </a:lnTo>
                  <a:lnTo>
                    <a:pt x="11782" y="2774"/>
                  </a:lnTo>
                  <a:lnTo>
                    <a:pt x="11821" y="2708"/>
                  </a:lnTo>
                  <a:lnTo>
                    <a:pt x="11860" y="2708"/>
                  </a:lnTo>
                  <a:lnTo>
                    <a:pt x="11900" y="2642"/>
                  </a:lnTo>
                  <a:lnTo>
                    <a:pt x="12214" y="2642"/>
                  </a:lnTo>
                  <a:lnTo>
                    <a:pt x="12214" y="2708"/>
                  </a:lnTo>
                  <a:lnTo>
                    <a:pt x="12253" y="2708"/>
                  </a:lnTo>
                  <a:lnTo>
                    <a:pt x="12292" y="2840"/>
                  </a:lnTo>
                  <a:lnTo>
                    <a:pt x="12292" y="2906"/>
                  </a:lnTo>
                  <a:lnTo>
                    <a:pt x="12332" y="2972"/>
                  </a:lnTo>
                  <a:lnTo>
                    <a:pt x="12332" y="3039"/>
                  </a:lnTo>
                  <a:lnTo>
                    <a:pt x="12410" y="3171"/>
                  </a:lnTo>
                  <a:lnTo>
                    <a:pt x="12449" y="3105"/>
                  </a:lnTo>
                  <a:lnTo>
                    <a:pt x="12489" y="3105"/>
                  </a:lnTo>
                  <a:lnTo>
                    <a:pt x="12567" y="3039"/>
                  </a:lnTo>
                  <a:lnTo>
                    <a:pt x="12607" y="2906"/>
                  </a:lnTo>
                  <a:lnTo>
                    <a:pt x="12646" y="2906"/>
                  </a:lnTo>
                  <a:lnTo>
                    <a:pt x="12685" y="2840"/>
                  </a:lnTo>
                  <a:lnTo>
                    <a:pt x="12842" y="2708"/>
                  </a:lnTo>
                  <a:lnTo>
                    <a:pt x="12921" y="2576"/>
                  </a:lnTo>
                  <a:lnTo>
                    <a:pt x="12960" y="2576"/>
                  </a:lnTo>
                  <a:lnTo>
                    <a:pt x="12960" y="2180"/>
                  </a:lnTo>
                  <a:lnTo>
                    <a:pt x="12921" y="2048"/>
                  </a:lnTo>
                  <a:lnTo>
                    <a:pt x="12921" y="1916"/>
                  </a:lnTo>
                  <a:lnTo>
                    <a:pt x="12842" y="1651"/>
                  </a:lnTo>
                  <a:lnTo>
                    <a:pt x="12803" y="1585"/>
                  </a:lnTo>
                  <a:lnTo>
                    <a:pt x="12803" y="1519"/>
                  </a:lnTo>
                  <a:lnTo>
                    <a:pt x="12764" y="1453"/>
                  </a:lnTo>
                  <a:lnTo>
                    <a:pt x="12724" y="1453"/>
                  </a:lnTo>
                  <a:lnTo>
                    <a:pt x="12685" y="1387"/>
                  </a:lnTo>
                  <a:lnTo>
                    <a:pt x="12607" y="1387"/>
                  </a:lnTo>
                  <a:lnTo>
                    <a:pt x="12528" y="1255"/>
                  </a:lnTo>
                  <a:lnTo>
                    <a:pt x="12489" y="1255"/>
                  </a:lnTo>
                  <a:lnTo>
                    <a:pt x="12489" y="1057"/>
                  </a:lnTo>
                  <a:lnTo>
                    <a:pt x="12528" y="991"/>
                  </a:lnTo>
                  <a:lnTo>
                    <a:pt x="12607" y="991"/>
                  </a:lnTo>
                  <a:lnTo>
                    <a:pt x="12685" y="925"/>
                  </a:lnTo>
                  <a:lnTo>
                    <a:pt x="12764" y="793"/>
                  </a:lnTo>
                  <a:lnTo>
                    <a:pt x="12764" y="727"/>
                  </a:lnTo>
                  <a:lnTo>
                    <a:pt x="12803" y="661"/>
                  </a:lnTo>
                  <a:lnTo>
                    <a:pt x="12842" y="528"/>
                  </a:lnTo>
                  <a:lnTo>
                    <a:pt x="12999" y="264"/>
                  </a:lnTo>
                  <a:lnTo>
                    <a:pt x="13078" y="198"/>
                  </a:lnTo>
                  <a:lnTo>
                    <a:pt x="13156" y="66"/>
                  </a:lnTo>
                  <a:lnTo>
                    <a:pt x="13196" y="66"/>
                  </a:lnTo>
                  <a:lnTo>
                    <a:pt x="13235" y="0"/>
                  </a:lnTo>
                  <a:lnTo>
                    <a:pt x="13274" y="0"/>
                  </a:lnTo>
                  <a:lnTo>
                    <a:pt x="13313" y="66"/>
                  </a:lnTo>
                  <a:lnTo>
                    <a:pt x="13392" y="66"/>
                  </a:lnTo>
                  <a:lnTo>
                    <a:pt x="13392" y="132"/>
                  </a:lnTo>
                  <a:lnTo>
                    <a:pt x="13431" y="132"/>
                  </a:lnTo>
                  <a:lnTo>
                    <a:pt x="13628" y="462"/>
                  </a:lnTo>
                  <a:lnTo>
                    <a:pt x="13628" y="528"/>
                  </a:lnTo>
                  <a:lnTo>
                    <a:pt x="13667" y="528"/>
                  </a:lnTo>
                  <a:lnTo>
                    <a:pt x="13667" y="727"/>
                  </a:lnTo>
                  <a:lnTo>
                    <a:pt x="13628" y="793"/>
                  </a:lnTo>
                  <a:lnTo>
                    <a:pt x="13628" y="859"/>
                  </a:lnTo>
                  <a:lnTo>
                    <a:pt x="13588" y="991"/>
                  </a:lnTo>
                  <a:lnTo>
                    <a:pt x="13549" y="1057"/>
                  </a:lnTo>
                  <a:lnTo>
                    <a:pt x="13549" y="1255"/>
                  </a:lnTo>
                  <a:lnTo>
                    <a:pt x="13588" y="1387"/>
                  </a:lnTo>
                  <a:lnTo>
                    <a:pt x="13588" y="1585"/>
                  </a:lnTo>
                  <a:lnTo>
                    <a:pt x="13667" y="1717"/>
                  </a:lnTo>
                  <a:lnTo>
                    <a:pt x="13706" y="1717"/>
                  </a:lnTo>
                  <a:lnTo>
                    <a:pt x="13745" y="1783"/>
                  </a:lnTo>
                  <a:lnTo>
                    <a:pt x="13824" y="1850"/>
                  </a:lnTo>
                  <a:lnTo>
                    <a:pt x="13824" y="1916"/>
                  </a:lnTo>
                  <a:lnTo>
                    <a:pt x="13863" y="1982"/>
                  </a:lnTo>
                  <a:lnTo>
                    <a:pt x="13863" y="2048"/>
                  </a:lnTo>
                  <a:lnTo>
                    <a:pt x="13903" y="2114"/>
                  </a:lnTo>
                  <a:lnTo>
                    <a:pt x="13903" y="2510"/>
                  </a:lnTo>
                  <a:lnTo>
                    <a:pt x="13942" y="2510"/>
                  </a:lnTo>
                  <a:lnTo>
                    <a:pt x="13942" y="2642"/>
                  </a:lnTo>
                  <a:lnTo>
                    <a:pt x="14020" y="2642"/>
                  </a:lnTo>
                  <a:lnTo>
                    <a:pt x="14099" y="2510"/>
                  </a:lnTo>
                  <a:lnTo>
                    <a:pt x="14099" y="2444"/>
                  </a:lnTo>
                  <a:lnTo>
                    <a:pt x="14177" y="2180"/>
                  </a:lnTo>
                  <a:lnTo>
                    <a:pt x="14177" y="2114"/>
                  </a:lnTo>
                  <a:lnTo>
                    <a:pt x="14256" y="1982"/>
                  </a:lnTo>
                  <a:lnTo>
                    <a:pt x="14335" y="1982"/>
                  </a:lnTo>
                  <a:lnTo>
                    <a:pt x="14335" y="2048"/>
                  </a:lnTo>
                  <a:lnTo>
                    <a:pt x="14374" y="2048"/>
                  </a:lnTo>
                  <a:lnTo>
                    <a:pt x="14374" y="2114"/>
                  </a:lnTo>
                  <a:lnTo>
                    <a:pt x="14413" y="2180"/>
                  </a:lnTo>
                  <a:lnTo>
                    <a:pt x="14452" y="2312"/>
                  </a:lnTo>
                  <a:lnTo>
                    <a:pt x="14452" y="2378"/>
                  </a:lnTo>
                  <a:lnTo>
                    <a:pt x="14492" y="2576"/>
                  </a:lnTo>
                  <a:lnTo>
                    <a:pt x="14492" y="2708"/>
                  </a:lnTo>
                  <a:lnTo>
                    <a:pt x="14452" y="2774"/>
                  </a:lnTo>
                  <a:lnTo>
                    <a:pt x="14452" y="3039"/>
                  </a:lnTo>
                  <a:lnTo>
                    <a:pt x="14413" y="3171"/>
                  </a:lnTo>
                  <a:lnTo>
                    <a:pt x="14413" y="3435"/>
                  </a:lnTo>
                  <a:lnTo>
                    <a:pt x="14452" y="3501"/>
                  </a:lnTo>
                  <a:lnTo>
                    <a:pt x="14492" y="3501"/>
                  </a:lnTo>
                  <a:lnTo>
                    <a:pt x="14492" y="3567"/>
                  </a:lnTo>
                  <a:lnTo>
                    <a:pt x="14649" y="3567"/>
                  </a:lnTo>
                  <a:lnTo>
                    <a:pt x="14688" y="3501"/>
                  </a:lnTo>
                  <a:lnTo>
                    <a:pt x="14727" y="3501"/>
                  </a:lnTo>
                  <a:lnTo>
                    <a:pt x="14727" y="3303"/>
                  </a:lnTo>
                  <a:lnTo>
                    <a:pt x="14767" y="3237"/>
                  </a:lnTo>
                  <a:lnTo>
                    <a:pt x="14767" y="3039"/>
                  </a:lnTo>
                  <a:lnTo>
                    <a:pt x="14806" y="2972"/>
                  </a:lnTo>
                  <a:lnTo>
                    <a:pt x="14806" y="2906"/>
                  </a:lnTo>
                  <a:lnTo>
                    <a:pt x="14884" y="2840"/>
                  </a:lnTo>
                  <a:lnTo>
                    <a:pt x="15159" y="2378"/>
                  </a:lnTo>
                  <a:lnTo>
                    <a:pt x="15159" y="2180"/>
                  </a:lnTo>
                  <a:lnTo>
                    <a:pt x="15199" y="2114"/>
                  </a:lnTo>
                  <a:lnTo>
                    <a:pt x="15199" y="1850"/>
                  </a:lnTo>
                  <a:lnTo>
                    <a:pt x="15238" y="1783"/>
                  </a:lnTo>
                  <a:lnTo>
                    <a:pt x="15238" y="1651"/>
                  </a:lnTo>
                  <a:lnTo>
                    <a:pt x="15277" y="1651"/>
                  </a:lnTo>
                  <a:lnTo>
                    <a:pt x="15277" y="1585"/>
                  </a:lnTo>
                  <a:lnTo>
                    <a:pt x="15356" y="1585"/>
                  </a:lnTo>
                  <a:lnTo>
                    <a:pt x="15395" y="1519"/>
                  </a:lnTo>
                  <a:lnTo>
                    <a:pt x="15591" y="1519"/>
                  </a:lnTo>
                  <a:lnTo>
                    <a:pt x="15631" y="1585"/>
                  </a:lnTo>
                  <a:lnTo>
                    <a:pt x="15748" y="1585"/>
                  </a:lnTo>
                  <a:lnTo>
                    <a:pt x="15788" y="1651"/>
                  </a:lnTo>
                  <a:lnTo>
                    <a:pt x="15866" y="1651"/>
                  </a:lnTo>
                  <a:lnTo>
                    <a:pt x="15866" y="1717"/>
                  </a:lnTo>
                  <a:lnTo>
                    <a:pt x="15905" y="1717"/>
                  </a:lnTo>
                  <a:lnTo>
                    <a:pt x="15905" y="1783"/>
                  </a:lnTo>
                  <a:lnTo>
                    <a:pt x="15945" y="1783"/>
                  </a:lnTo>
                  <a:lnTo>
                    <a:pt x="15945" y="1850"/>
                  </a:lnTo>
                  <a:lnTo>
                    <a:pt x="15984" y="1850"/>
                  </a:lnTo>
                  <a:lnTo>
                    <a:pt x="16023" y="1982"/>
                  </a:lnTo>
                  <a:lnTo>
                    <a:pt x="16023" y="2048"/>
                  </a:lnTo>
                  <a:lnTo>
                    <a:pt x="16063" y="2180"/>
                  </a:lnTo>
                  <a:lnTo>
                    <a:pt x="16063" y="2246"/>
                  </a:lnTo>
                  <a:lnTo>
                    <a:pt x="16102" y="2312"/>
                  </a:lnTo>
                  <a:lnTo>
                    <a:pt x="16102" y="2444"/>
                  </a:lnTo>
                  <a:lnTo>
                    <a:pt x="16063" y="2444"/>
                  </a:lnTo>
                  <a:lnTo>
                    <a:pt x="16063" y="2510"/>
                  </a:lnTo>
                  <a:lnTo>
                    <a:pt x="16023" y="2510"/>
                  </a:lnTo>
                  <a:lnTo>
                    <a:pt x="15984" y="2576"/>
                  </a:lnTo>
                  <a:lnTo>
                    <a:pt x="15945" y="2576"/>
                  </a:lnTo>
                  <a:lnTo>
                    <a:pt x="15905" y="2642"/>
                  </a:lnTo>
                  <a:lnTo>
                    <a:pt x="15866" y="2642"/>
                  </a:lnTo>
                  <a:lnTo>
                    <a:pt x="15866" y="2708"/>
                  </a:lnTo>
                  <a:lnTo>
                    <a:pt x="15827" y="2708"/>
                  </a:lnTo>
                  <a:lnTo>
                    <a:pt x="15827" y="2906"/>
                  </a:lnTo>
                  <a:lnTo>
                    <a:pt x="15866" y="2972"/>
                  </a:lnTo>
                  <a:lnTo>
                    <a:pt x="15866" y="3039"/>
                  </a:lnTo>
                  <a:lnTo>
                    <a:pt x="15945" y="3303"/>
                  </a:lnTo>
                  <a:lnTo>
                    <a:pt x="15945" y="3501"/>
                  </a:lnTo>
                  <a:lnTo>
                    <a:pt x="15984" y="3567"/>
                  </a:lnTo>
                  <a:lnTo>
                    <a:pt x="15984" y="3633"/>
                  </a:lnTo>
                  <a:lnTo>
                    <a:pt x="15945" y="3633"/>
                  </a:lnTo>
                  <a:lnTo>
                    <a:pt x="15945" y="3765"/>
                  </a:lnTo>
                  <a:lnTo>
                    <a:pt x="15788" y="4029"/>
                  </a:lnTo>
                  <a:lnTo>
                    <a:pt x="15709" y="4095"/>
                  </a:lnTo>
                  <a:lnTo>
                    <a:pt x="15670" y="4161"/>
                  </a:lnTo>
                  <a:lnTo>
                    <a:pt x="15591" y="4228"/>
                  </a:lnTo>
                  <a:lnTo>
                    <a:pt x="15552" y="4228"/>
                  </a:lnTo>
                  <a:lnTo>
                    <a:pt x="15473" y="4294"/>
                  </a:lnTo>
                  <a:lnTo>
                    <a:pt x="15434" y="4360"/>
                  </a:lnTo>
                  <a:lnTo>
                    <a:pt x="15316" y="4360"/>
                  </a:lnTo>
                  <a:lnTo>
                    <a:pt x="15277" y="4426"/>
                  </a:lnTo>
                  <a:lnTo>
                    <a:pt x="15199" y="4426"/>
                  </a:lnTo>
                  <a:lnTo>
                    <a:pt x="15199" y="4360"/>
                  </a:lnTo>
                  <a:lnTo>
                    <a:pt x="15120" y="4360"/>
                  </a:lnTo>
                  <a:lnTo>
                    <a:pt x="15120" y="4228"/>
                  </a:lnTo>
                  <a:lnTo>
                    <a:pt x="15081" y="4161"/>
                  </a:lnTo>
                  <a:lnTo>
                    <a:pt x="15081" y="4095"/>
                  </a:lnTo>
                  <a:lnTo>
                    <a:pt x="15041" y="4095"/>
                  </a:lnTo>
                  <a:lnTo>
                    <a:pt x="15041" y="4029"/>
                  </a:lnTo>
                  <a:lnTo>
                    <a:pt x="14649" y="4029"/>
                  </a:lnTo>
                  <a:lnTo>
                    <a:pt x="14649" y="4095"/>
                  </a:lnTo>
                  <a:lnTo>
                    <a:pt x="14609" y="4095"/>
                  </a:lnTo>
                  <a:lnTo>
                    <a:pt x="14609" y="4228"/>
                  </a:lnTo>
                  <a:lnTo>
                    <a:pt x="14570" y="4294"/>
                  </a:lnTo>
                  <a:lnTo>
                    <a:pt x="14570" y="4624"/>
                  </a:lnTo>
                  <a:lnTo>
                    <a:pt x="14531" y="4690"/>
                  </a:lnTo>
                  <a:lnTo>
                    <a:pt x="14492" y="4690"/>
                  </a:lnTo>
                  <a:lnTo>
                    <a:pt x="14492" y="4756"/>
                  </a:lnTo>
                  <a:lnTo>
                    <a:pt x="14177" y="4756"/>
                  </a:lnTo>
                  <a:lnTo>
                    <a:pt x="14099" y="4690"/>
                  </a:lnTo>
                  <a:lnTo>
                    <a:pt x="14060" y="4690"/>
                  </a:lnTo>
                  <a:lnTo>
                    <a:pt x="13942" y="4492"/>
                  </a:lnTo>
                  <a:lnTo>
                    <a:pt x="13942" y="4426"/>
                  </a:lnTo>
                  <a:lnTo>
                    <a:pt x="13706" y="4426"/>
                  </a:lnTo>
                  <a:lnTo>
                    <a:pt x="13706" y="4756"/>
                  </a:lnTo>
                  <a:lnTo>
                    <a:pt x="13745" y="4822"/>
                  </a:lnTo>
                  <a:lnTo>
                    <a:pt x="13785" y="4822"/>
                  </a:lnTo>
                  <a:lnTo>
                    <a:pt x="13785" y="4888"/>
                  </a:lnTo>
                  <a:lnTo>
                    <a:pt x="13903" y="4888"/>
                  </a:lnTo>
                  <a:lnTo>
                    <a:pt x="13981" y="4954"/>
                  </a:lnTo>
                  <a:lnTo>
                    <a:pt x="14099" y="4954"/>
                  </a:lnTo>
                  <a:lnTo>
                    <a:pt x="14099" y="5020"/>
                  </a:lnTo>
                  <a:lnTo>
                    <a:pt x="14177" y="5020"/>
                  </a:lnTo>
                  <a:lnTo>
                    <a:pt x="14177" y="5086"/>
                  </a:lnTo>
                  <a:lnTo>
                    <a:pt x="14217" y="5086"/>
                  </a:lnTo>
                  <a:lnTo>
                    <a:pt x="14217" y="5350"/>
                  </a:lnTo>
                  <a:lnTo>
                    <a:pt x="14177" y="5483"/>
                  </a:lnTo>
                  <a:lnTo>
                    <a:pt x="14138" y="5549"/>
                  </a:lnTo>
                  <a:lnTo>
                    <a:pt x="14138" y="5681"/>
                  </a:lnTo>
                  <a:lnTo>
                    <a:pt x="14060" y="5813"/>
                  </a:lnTo>
                  <a:lnTo>
                    <a:pt x="14060" y="5879"/>
                  </a:lnTo>
                  <a:lnTo>
                    <a:pt x="14020" y="5945"/>
                  </a:lnTo>
                  <a:lnTo>
                    <a:pt x="13981" y="5945"/>
                  </a:lnTo>
                  <a:lnTo>
                    <a:pt x="13981" y="6011"/>
                  </a:lnTo>
                  <a:lnTo>
                    <a:pt x="13942" y="6077"/>
                  </a:lnTo>
                  <a:lnTo>
                    <a:pt x="13863" y="6077"/>
                  </a:lnTo>
                  <a:lnTo>
                    <a:pt x="13824" y="6143"/>
                  </a:lnTo>
                  <a:lnTo>
                    <a:pt x="13510" y="6143"/>
                  </a:lnTo>
                  <a:lnTo>
                    <a:pt x="13510" y="6209"/>
                  </a:lnTo>
                  <a:lnTo>
                    <a:pt x="13431" y="6209"/>
                  </a:lnTo>
                  <a:lnTo>
                    <a:pt x="13392" y="6275"/>
                  </a:lnTo>
                  <a:lnTo>
                    <a:pt x="13392" y="6341"/>
                  </a:lnTo>
                  <a:lnTo>
                    <a:pt x="13313" y="6473"/>
                  </a:lnTo>
                  <a:lnTo>
                    <a:pt x="13274" y="6672"/>
                  </a:lnTo>
                  <a:lnTo>
                    <a:pt x="13039" y="7068"/>
                  </a:lnTo>
                  <a:lnTo>
                    <a:pt x="12960" y="7134"/>
                  </a:lnTo>
                  <a:lnTo>
                    <a:pt x="12803" y="7332"/>
                  </a:lnTo>
                  <a:lnTo>
                    <a:pt x="12724" y="7398"/>
                  </a:lnTo>
                  <a:lnTo>
                    <a:pt x="12685" y="7530"/>
                  </a:lnTo>
                  <a:lnTo>
                    <a:pt x="12449" y="7794"/>
                  </a:lnTo>
                  <a:lnTo>
                    <a:pt x="12175" y="8257"/>
                  </a:lnTo>
                  <a:lnTo>
                    <a:pt x="12135" y="8389"/>
                  </a:lnTo>
                  <a:lnTo>
                    <a:pt x="12057" y="8521"/>
                  </a:lnTo>
                  <a:lnTo>
                    <a:pt x="11978" y="8785"/>
                  </a:lnTo>
                  <a:lnTo>
                    <a:pt x="11900" y="8917"/>
                  </a:lnTo>
                  <a:lnTo>
                    <a:pt x="11860" y="9050"/>
                  </a:lnTo>
                  <a:lnTo>
                    <a:pt x="11860" y="9116"/>
                  </a:lnTo>
                  <a:lnTo>
                    <a:pt x="11821" y="9182"/>
                  </a:lnTo>
                  <a:lnTo>
                    <a:pt x="11821" y="9512"/>
                  </a:lnTo>
                  <a:lnTo>
                    <a:pt x="11782" y="9578"/>
                  </a:lnTo>
                  <a:lnTo>
                    <a:pt x="11782" y="9710"/>
                  </a:lnTo>
                  <a:lnTo>
                    <a:pt x="11821" y="9710"/>
                  </a:lnTo>
                  <a:lnTo>
                    <a:pt x="11821" y="9842"/>
                  </a:lnTo>
                  <a:lnTo>
                    <a:pt x="11860" y="9842"/>
                  </a:lnTo>
                  <a:lnTo>
                    <a:pt x="11860" y="9908"/>
                  </a:lnTo>
                  <a:lnTo>
                    <a:pt x="12135" y="9908"/>
                  </a:lnTo>
                  <a:lnTo>
                    <a:pt x="12214" y="10040"/>
                  </a:lnTo>
                  <a:lnTo>
                    <a:pt x="12214" y="10106"/>
                  </a:lnTo>
                  <a:lnTo>
                    <a:pt x="12253" y="10172"/>
                  </a:lnTo>
                  <a:lnTo>
                    <a:pt x="12253" y="10833"/>
                  </a:lnTo>
                  <a:lnTo>
                    <a:pt x="12292" y="10899"/>
                  </a:lnTo>
                  <a:lnTo>
                    <a:pt x="12292" y="11031"/>
                  </a:lnTo>
                  <a:lnTo>
                    <a:pt x="12371" y="11163"/>
                  </a:lnTo>
                  <a:lnTo>
                    <a:pt x="12410" y="11163"/>
                  </a:lnTo>
                  <a:lnTo>
                    <a:pt x="12449" y="11229"/>
                  </a:lnTo>
                  <a:lnTo>
                    <a:pt x="13039" y="11229"/>
                  </a:lnTo>
                  <a:lnTo>
                    <a:pt x="13078" y="11295"/>
                  </a:lnTo>
                  <a:lnTo>
                    <a:pt x="13156" y="11295"/>
                  </a:lnTo>
                  <a:lnTo>
                    <a:pt x="13156" y="11361"/>
                  </a:lnTo>
                  <a:lnTo>
                    <a:pt x="13196" y="11428"/>
                  </a:lnTo>
                  <a:lnTo>
                    <a:pt x="13235" y="11428"/>
                  </a:lnTo>
                  <a:lnTo>
                    <a:pt x="13313" y="11560"/>
                  </a:lnTo>
                  <a:lnTo>
                    <a:pt x="13353" y="11692"/>
                  </a:lnTo>
                  <a:lnTo>
                    <a:pt x="13549" y="12022"/>
                  </a:lnTo>
                  <a:lnTo>
                    <a:pt x="13588" y="12022"/>
                  </a:lnTo>
                  <a:lnTo>
                    <a:pt x="13588" y="12088"/>
                  </a:lnTo>
                  <a:lnTo>
                    <a:pt x="13745" y="12088"/>
                  </a:lnTo>
                  <a:lnTo>
                    <a:pt x="13785" y="12154"/>
                  </a:lnTo>
                  <a:lnTo>
                    <a:pt x="13942" y="12154"/>
                  </a:lnTo>
                  <a:lnTo>
                    <a:pt x="13942" y="12220"/>
                  </a:lnTo>
                  <a:lnTo>
                    <a:pt x="14060" y="12418"/>
                  </a:lnTo>
                  <a:lnTo>
                    <a:pt x="14099" y="12550"/>
                  </a:lnTo>
                  <a:lnTo>
                    <a:pt x="14177" y="12683"/>
                  </a:lnTo>
                  <a:lnTo>
                    <a:pt x="14374" y="12683"/>
                  </a:lnTo>
                  <a:lnTo>
                    <a:pt x="14492" y="12617"/>
                  </a:lnTo>
                  <a:lnTo>
                    <a:pt x="14531" y="12617"/>
                  </a:lnTo>
                  <a:lnTo>
                    <a:pt x="14570" y="12550"/>
                  </a:lnTo>
                  <a:lnTo>
                    <a:pt x="14688" y="12550"/>
                  </a:lnTo>
                  <a:lnTo>
                    <a:pt x="14688" y="12617"/>
                  </a:lnTo>
                  <a:lnTo>
                    <a:pt x="14727" y="12617"/>
                  </a:lnTo>
                  <a:lnTo>
                    <a:pt x="14727" y="12683"/>
                  </a:lnTo>
                  <a:lnTo>
                    <a:pt x="14767" y="12683"/>
                  </a:lnTo>
                  <a:lnTo>
                    <a:pt x="14767" y="13013"/>
                  </a:lnTo>
                  <a:lnTo>
                    <a:pt x="14727" y="13079"/>
                  </a:lnTo>
                  <a:lnTo>
                    <a:pt x="14727" y="13277"/>
                  </a:lnTo>
                  <a:lnTo>
                    <a:pt x="14688" y="13409"/>
                  </a:lnTo>
                  <a:lnTo>
                    <a:pt x="14688" y="13673"/>
                  </a:lnTo>
                  <a:lnTo>
                    <a:pt x="14649" y="13739"/>
                  </a:lnTo>
                  <a:lnTo>
                    <a:pt x="14649" y="14136"/>
                  </a:lnTo>
                  <a:lnTo>
                    <a:pt x="14609" y="14268"/>
                  </a:lnTo>
                  <a:lnTo>
                    <a:pt x="14609" y="14598"/>
                  </a:lnTo>
                  <a:lnTo>
                    <a:pt x="14649" y="14664"/>
                  </a:lnTo>
                  <a:lnTo>
                    <a:pt x="14649" y="14730"/>
                  </a:lnTo>
                  <a:lnTo>
                    <a:pt x="14688" y="14862"/>
                  </a:lnTo>
                  <a:lnTo>
                    <a:pt x="14688" y="14928"/>
                  </a:lnTo>
                  <a:lnTo>
                    <a:pt x="14727" y="15061"/>
                  </a:lnTo>
                  <a:lnTo>
                    <a:pt x="14806" y="15193"/>
                  </a:lnTo>
                  <a:lnTo>
                    <a:pt x="14806" y="15259"/>
                  </a:lnTo>
                  <a:lnTo>
                    <a:pt x="14924" y="15259"/>
                  </a:lnTo>
                  <a:lnTo>
                    <a:pt x="14963" y="15325"/>
                  </a:lnTo>
                  <a:lnTo>
                    <a:pt x="15002" y="15325"/>
                  </a:lnTo>
                  <a:lnTo>
                    <a:pt x="15041" y="15259"/>
                  </a:lnTo>
                  <a:lnTo>
                    <a:pt x="15081" y="15259"/>
                  </a:lnTo>
                  <a:lnTo>
                    <a:pt x="15081" y="15193"/>
                  </a:lnTo>
                  <a:lnTo>
                    <a:pt x="15159" y="15061"/>
                  </a:lnTo>
                  <a:lnTo>
                    <a:pt x="15159" y="14994"/>
                  </a:lnTo>
                  <a:lnTo>
                    <a:pt x="15199" y="14994"/>
                  </a:lnTo>
                  <a:lnTo>
                    <a:pt x="15199" y="14928"/>
                  </a:lnTo>
                  <a:lnTo>
                    <a:pt x="15238" y="14928"/>
                  </a:lnTo>
                  <a:lnTo>
                    <a:pt x="15238" y="14994"/>
                  </a:lnTo>
                  <a:lnTo>
                    <a:pt x="15277" y="14994"/>
                  </a:lnTo>
                  <a:lnTo>
                    <a:pt x="15316" y="15061"/>
                  </a:lnTo>
                  <a:lnTo>
                    <a:pt x="15316" y="15127"/>
                  </a:lnTo>
                  <a:lnTo>
                    <a:pt x="15356" y="15127"/>
                  </a:lnTo>
                  <a:lnTo>
                    <a:pt x="15395" y="15193"/>
                  </a:lnTo>
                  <a:lnTo>
                    <a:pt x="15395" y="15259"/>
                  </a:lnTo>
                  <a:lnTo>
                    <a:pt x="15434" y="15259"/>
                  </a:lnTo>
                  <a:lnTo>
                    <a:pt x="15473" y="15193"/>
                  </a:lnTo>
                  <a:lnTo>
                    <a:pt x="15473" y="15127"/>
                  </a:lnTo>
                  <a:lnTo>
                    <a:pt x="15513" y="15061"/>
                  </a:lnTo>
                  <a:lnTo>
                    <a:pt x="15513" y="14928"/>
                  </a:lnTo>
                  <a:lnTo>
                    <a:pt x="15552" y="14862"/>
                  </a:lnTo>
                  <a:lnTo>
                    <a:pt x="15552" y="14730"/>
                  </a:lnTo>
                  <a:lnTo>
                    <a:pt x="15591" y="14598"/>
                  </a:lnTo>
                  <a:lnTo>
                    <a:pt x="15631" y="14334"/>
                  </a:lnTo>
                  <a:lnTo>
                    <a:pt x="15631" y="14070"/>
                  </a:lnTo>
                  <a:lnTo>
                    <a:pt x="15670" y="13938"/>
                  </a:lnTo>
                  <a:lnTo>
                    <a:pt x="15670" y="13739"/>
                  </a:lnTo>
                  <a:lnTo>
                    <a:pt x="15631" y="13607"/>
                  </a:lnTo>
                  <a:lnTo>
                    <a:pt x="15631" y="12947"/>
                  </a:lnTo>
                  <a:lnTo>
                    <a:pt x="15670" y="12881"/>
                  </a:lnTo>
                  <a:lnTo>
                    <a:pt x="15670" y="12683"/>
                  </a:lnTo>
                  <a:lnTo>
                    <a:pt x="15709" y="12683"/>
                  </a:lnTo>
                  <a:lnTo>
                    <a:pt x="15709" y="12617"/>
                  </a:lnTo>
                  <a:lnTo>
                    <a:pt x="15788" y="12617"/>
                  </a:lnTo>
                  <a:lnTo>
                    <a:pt x="15827" y="12550"/>
                  </a:lnTo>
                  <a:lnTo>
                    <a:pt x="15905" y="12484"/>
                  </a:lnTo>
                  <a:lnTo>
                    <a:pt x="15945" y="12484"/>
                  </a:lnTo>
                  <a:lnTo>
                    <a:pt x="16023" y="12418"/>
                  </a:lnTo>
                  <a:lnTo>
                    <a:pt x="16063" y="12418"/>
                  </a:lnTo>
                  <a:lnTo>
                    <a:pt x="16063" y="12352"/>
                  </a:lnTo>
                  <a:lnTo>
                    <a:pt x="16102" y="12352"/>
                  </a:lnTo>
                  <a:lnTo>
                    <a:pt x="16141" y="12286"/>
                  </a:lnTo>
                  <a:lnTo>
                    <a:pt x="16141" y="12088"/>
                  </a:lnTo>
                  <a:lnTo>
                    <a:pt x="16180" y="12022"/>
                  </a:lnTo>
                  <a:lnTo>
                    <a:pt x="16180" y="11692"/>
                  </a:lnTo>
                  <a:lnTo>
                    <a:pt x="16141" y="11560"/>
                  </a:lnTo>
                  <a:lnTo>
                    <a:pt x="16141" y="11361"/>
                  </a:lnTo>
                  <a:lnTo>
                    <a:pt x="16102" y="11229"/>
                  </a:lnTo>
                  <a:lnTo>
                    <a:pt x="16063" y="10833"/>
                  </a:lnTo>
                  <a:lnTo>
                    <a:pt x="16023" y="10503"/>
                  </a:lnTo>
                  <a:lnTo>
                    <a:pt x="15984" y="10371"/>
                  </a:lnTo>
                  <a:lnTo>
                    <a:pt x="15984" y="10172"/>
                  </a:lnTo>
                  <a:lnTo>
                    <a:pt x="15945" y="10040"/>
                  </a:lnTo>
                  <a:lnTo>
                    <a:pt x="15945" y="9908"/>
                  </a:lnTo>
                  <a:lnTo>
                    <a:pt x="15984" y="9842"/>
                  </a:lnTo>
                  <a:lnTo>
                    <a:pt x="16023" y="9842"/>
                  </a:lnTo>
                  <a:lnTo>
                    <a:pt x="16063" y="9776"/>
                  </a:lnTo>
                  <a:lnTo>
                    <a:pt x="16180" y="9776"/>
                  </a:lnTo>
                  <a:lnTo>
                    <a:pt x="16259" y="9644"/>
                  </a:lnTo>
                  <a:lnTo>
                    <a:pt x="16259" y="9578"/>
                  </a:lnTo>
                  <a:lnTo>
                    <a:pt x="16298" y="9512"/>
                  </a:lnTo>
                  <a:lnTo>
                    <a:pt x="16298" y="9380"/>
                  </a:lnTo>
                  <a:lnTo>
                    <a:pt x="16337" y="9248"/>
                  </a:lnTo>
                  <a:lnTo>
                    <a:pt x="16337" y="8719"/>
                  </a:lnTo>
                  <a:lnTo>
                    <a:pt x="16298" y="8653"/>
                  </a:lnTo>
                  <a:lnTo>
                    <a:pt x="16298" y="8587"/>
                  </a:lnTo>
                  <a:lnTo>
                    <a:pt x="16259" y="8521"/>
                  </a:lnTo>
                  <a:lnTo>
                    <a:pt x="16259" y="8059"/>
                  </a:lnTo>
                  <a:lnTo>
                    <a:pt x="16298" y="7927"/>
                  </a:lnTo>
                  <a:lnTo>
                    <a:pt x="16298" y="7728"/>
                  </a:lnTo>
                  <a:lnTo>
                    <a:pt x="16337" y="7662"/>
                  </a:lnTo>
                  <a:lnTo>
                    <a:pt x="16377" y="7464"/>
                  </a:lnTo>
                  <a:lnTo>
                    <a:pt x="16416" y="7332"/>
                  </a:lnTo>
                  <a:lnTo>
                    <a:pt x="16455" y="7266"/>
                  </a:lnTo>
                  <a:lnTo>
                    <a:pt x="16495" y="7134"/>
                  </a:lnTo>
                  <a:lnTo>
                    <a:pt x="16495" y="7068"/>
                  </a:lnTo>
                  <a:lnTo>
                    <a:pt x="16534" y="7002"/>
                  </a:lnTo>
                  <a:lnTo>
                    <a:pt x="16573" y="7002"/>
                  </a:lnTo>
                  <a:lnTo>
                    <a:pt x="16573" y="6936"/>
                  </a:lnTo>
                  <a:lnTo>
                    <a:pt x="16730" y="6936"/>
                  </a:lnTo>
                  <a:lnTo>
                    <a:pt x="16769" y="7002"/>
                  </a:lnTo>
                  <a:lnTo>
                    <a:pt x="16848" y="7068"/>
                  </a:lnTo>
                  <a:lnTo>
                    <a:pt x="16966" y="7266"/>
                  </a:lnTo>
                  <a:lnTo>
                    <a:pt x="17005" y="7266"/>
                  </a:lnTo>
                  <a:lnTo>
                    <a:pt x="17005" y="7332"/>
                  </a:lnTo>
                  <a:lnTo>
                    <a:pt x="17712" y="7332"/>
                  </a:lnTo>
                  <a:lnTo>
                    <a:pt x="17712" y="7398"/>
                  </a:lnTo>
                  <a:lnTo>
                    <a:pt x="17751" y="7398"/>
                  </a:lnTo>
                  <a:lnTo>
                    <a:pt x="17830" y="7530"/>
                  </a:lnTo>
                  <a:lnTo>
                    <a:pt x="17869" y="7662"/>
                  </a:lnTo>
                  <a:lnTo>
                    <a:pt x="17948" y="7728"/>
                  </a:lnTo>
                  <a:lnTo>
                    <a:pt x="17987" y="7861"/>
                  </a:lnTo>
                  <a:lnTo>
                    <a:pt x="18105" y="8059"/>
                  </a:lnTo>
                  <a:lnTo>
                    <a:pt x="18105" y="8125"/>
                  </a:lnTo>
                  <a:lnTo>
                    <a:pt x="18144" y="8191"/>
                  </a:lnTo>
                  <a:lnTo>
                    <a:pt x="18183" y="8191"/>
                  </a:lnTo>
                  <a:lnTo>
                    <a:pt x="18223" y="8257"/>
                  </a:lnTo>
                  <a:lnTo>
                    <a:pt x="18262" y="8257"/>
                  </a:lnTo>
                  <a:lnTo>
                    <a:pt x="18419" y="8323"/>
                  </a:lnTo>
                  <a:lnTo>
                    <a:pt x="18497" y="8323"/>
                  </a:lnTo>
                  <a:lnTo>
                    <a:pt x="18537" y="8389"/>
                  </a:lnTo>
                  <a:lnTo>
                    <a:pt x="18576" y="8389"/>
                  </a:lnTo>
                  <a:lnTo>
                    <a:pt x="18576" y="8521"/>
                  </a:lnTo>
                  <a:lnTo>
                    <a:pt x="18419" y="8785"/>
                  </a:lnTo>
                  <a:lnTo>
                    <a:pt x="18419" y="8851"/>
                  </a:lnTo>
                  <a:lnTo>
                    <a:pt x="18380" y="8917"/>
                  </a:lnTo>
                  <a:lnTo>
                    <a:pt x="18380" y="9116"/>
                  </a:lnTo>
                  <a:lnTo>
                    <a:pt x="18340" y="9314"/>
                  </a:lnTo>
                  <a:lnTo>
                    <a:pt x="18340" y="9710"/>
                  </a:lnTo>
                  <a:lnTo>
                    <a:pt x="18380" y="9776"/>
                  </a:lnTo>
                  <a:lnTo>
                    <a:pt x="18380" y="9974"/>
                  </a:lnTo>
                  <a:lnTo>
                    <a:pt x="18419" y="10040"/>
                  </a:lnTo>
                  <a:lnTo>
                    <a:pt x="18419" y="10106"/>
                  </a:lnTo>
                  <a:lnTo>
                    <a:pt x="18458" y="10172"/>
                  </a:lnTo>
                  <a:lnTo>
                    <a:pt x="18497" y="10172"/>
                  </a:lnTo>
                  <a:lnTo>
                    <a:pt x="18497" y="10239"/>
                  </a:lnTo>
                  <a:lnTo>
                    <a:pt x="18576" y="10239"/>
                  </a:lnTo>
                  <a:lnTo>
                    <a:pt x="18615" y="10305"/>
                  </a:lnTo>
                  <a:lnTo>
                    <a:pt x="19008" y="10305"/>
                  </a:lnTo>
                  <a:lnTo>
                    <a:pt x="19087" y="10239"/>
                  </a:lnTo>
                  <a:lnTo>
                    <a:pt x="19126" y="10239"/>
                  </a:lnTo>
                  <a:lnTo>
                    <a:pt x="19204" y="10172"/>
                  </a:lnTo>
                  <a:lnTo>
                    <a:pt x="19244" y="10106"/>
                  </a:lnTo>
                  <a:lnTo>
                    <a:pt x="19283" y="10106"/>
                  </a:lnTo>
                  <a:lnTo>
                    <a:pt x="19401" y="9908"/>
                  </a:lnTo>
                  <a:lnTo>
                    <a:pt x="19479" y="9644"/>
                  </a:lnTo>
                  <a:lnTo>
                    <a:pt x="19479" y="9578"/>
                  </a:lnTo>
                  <a:lnTo>
                    <a:pt x="19519" y="9512"/>
                  </a:lnTo>
                  <a:lnTo>
                    <a:pt x="19558" y="9380"/>
                  </a:lnTo>
                  <a:lnTo>
                    <a:pt x="19558" y="9248"/>
                  </a:lnTo>
                  <a:lnTo>
                    <a:pt x="19597" y="9116"/>
                  </a:lnTo>
                  <a:lnTo>
                    <a:pt x="19636" y="9116"/>
                  </a:lnTo>
                  <a:lnTo>
                    <a:pt x="19636" y="8983"/>
                  </a:lnTo>
                  <a:lnTo>
                    <a:pt x="19715" y="8983"/>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049" name="Freeform 532"/>
            <p:cNvSpPr/>
            <p:nvPr/>
          </p:nvSpPr>
          <p:spPr>
            <a:xfrm>
              <a:off x="1809551" y="1138662"/>
              <a:ext cx="142404" cy="120769"/>
            </a:xfrm>
            <a:custGeom>
              <a:avLst/>
              <a:gdLst/>
              <a:ahLst/>
              <a:cxnLst>
                <a:cxn ang="0">
                  <a:pos x="wd2" y="hd2"/>
                </a:cxn>
                <a:cxn ang="5400000">
                  <a:pos x="wd2" y="hd2"/>
                </a:cxn>
                <a:cxn ang="10800000">
                  <a:pos x="wd2" y="hd2"/>
                </a:cxn>
                <a:cxn ang="16200000">
                  <a:pos x="wd2" y="hd2"/>
                </a:cxn>
              </a:cxnLst>
              <a:rect l="0" t="0" r="r" b="b"/>
              <a:pathLst>
                <a:path w="21600" h="21600" extrusionOk="0">
                  <a:moveTo>
                    <a:pt x="11063" y="0"/>
                  </a:moveTo>
                  <a:lnTo>
                    <a:pt x="11063" y="514"/>
                  </a:lnTo>
                  <a:lnTo>
                    <a:pt x="10010" y="514"/>
                  </a:lnTo>
                  <a:lnTo>
                    <a:pt x="9483" y="1029"/>
                  </a:lnTo>
                  <a:lnTo>
                    <a:pt x="8956" y="1029"/>
                  </a:lnTo>
                  <a:lnTo>
                    <a:pt x="8956" y="1543"/>
                  </a:lnTo>
                  <a:lnTo>
                    <a:pt x="8429" y="2057"/>
                  </a:lnTo>
                  <a:lnTo>
                    <a:pt x="7902" y="3086"/>
                  </a:lnTo>
                  <a:lnTo>
                    <a:pt x="7902" y="3600"/>
                  </a:lnTo>
                  <a:lnTo>
                    <a:pt x="6849" y="5143"/>
                  </a:lnTo>
                  <a:lnTo>
                    <a:pt x="5795" y="5657"/>
                  </a:lnTo>
                  <a:lnTo>
                    <a:pt x="5795" y="6171"/>
                  </a:lnTo>
                  <a:lnTo>
                    <a:pt x="5268" y="6686"/>
                  </a:lnTo>
                  <a:lnTo>
                    <a:pt x="4741" y="6686"/>
                  </a:lnTo>
                  <a:lnTo>
                    <a:pt x="3688" y="7200"/>
                  </a:lnTo>
                  <a:lnTo>
                    <a:pt x="3161" y="7200"/>
                  </a:lnTo>
                  <a:lnTo>
                    <a:pt x="2107" y="8229"/>
                  </a:lnTo>
                  <a:lnTo>
                    <a:pt x="1580" y="8229"/>
                  </a:lnTo>
                  <a:lnTo>
                    <a:pt x="1580" y="9257"/>
                  </a:lnTo>
                  <a:lnTo>
                    <a:pt x="1054" y="9771"/>
                  </a:lnTo>
                  <a:lnTo>
                    <a:pt x="527" y="10800"/>
                  </a:lnTo>
                  <a:lnTo>
                    <a:pt x="527" y="11829"/>
                  </a:lnTo>
                  <a:lnTo>
                    <a:pt x="0" y="12857"/>
                  </a:lnTo>
                  <a:lnTo>
                    <a:pt x="0" y="16457"/>
                  </a:lnTo>
                  <a:lnTo>
                    <a:pt x="527" y="16457"/>
                  </a:lnTo>
                  <a:lnTo>
                    <a:pt x="527" y="16971"/>
                  </a:lnTo>
                  <a:lnTo>
                    <a:pt x="1054" y="16971"/>
                  </a:lnTo>
                  <a:lnTo>
                    <a:pt x="1054" y="17486"/>
                  </a:lnTo>
                  <a:lnTo>
                    <a:pt x="5795" y="17486"/>
                  </a:lnTo>
                  <a:lnTo>
                    <a:pt x="6849" y="16971"/>
                  </a:lnTo>
                  <a:lnTo>
                    <a:pt x="7902" y="15943"/>
                  </a:lnTo>
                  <a:lnTo>
                    <a:pt x="8956" y="15943"/>
                  </a:lnTo>
                  <a:lnTo>
                    <a:pt x="10010" y="15429"/>
                  </a:lnTo>
                  <a:lnTo>
                    <a:pt x="10537" y="15429"/>
                  </a:lnTo>
                  <a:lnTo>
                    <a:pt x="11063" y="15943"/>
                  </a:lnTo>
                  <a:lnTo>
                    <a:pt x="11590" y="15943"/>
                  </a:lnTo>
                  <a:lnTo>
                    <a:pt x="11590" y="20571"/>
                  </a:lnTo>
                  <a:lnTo>
                    <a:pt x="12117" y="20571"/>
                  </a:lnTo>
                  <a:lnTo>
                    <a:pt x="12117" y="21086"/>
                  </a:lnTo>
                  <a:lnTo>
                    <a:pt x="12644" y="21086"/>
                  </a:lnTo>
                  <a:lnTo>
                    <a:pt x="12644" y="21600"/>
                  </a:lnTo>
                  <a:lnTo>
                    <a:pt x="14751" y="21600"/>
                  </a:lnTo>
                  <a:lnTo>
                    <a:pt x="14751" y="19543"/>
                  </a:lnTo>
                  <a:lnTo>
                    <a:pt x="14224" y="19029"/>
                  </a:lnTo>
                  <a:lnTo>
                    <a:pt x="14224" y="18514"/>
                  </a:lnTo>
                  <a:lnTo>
                    <a:pt x="14751" y="18514"/>
                  </a:lnTo>
                  <a:lnTo>
                    <a:pt x="14751" y="18000"/>
                  </a:lnTo>
                  <a:lnTo>
                    <a:pt x="15805" y="18000"/>
                  </a:lnTo>
                  <a:lnTo>
                    <a:pt x="16332" y="18514"/>
                  </a:lnTo>
                  <a:lnTo>
                    <a:pt x="16859" y="18514"/>
                  </a:lnTo>
                  <a:lnTo>
                    <a:pt x="16859" y="19029"/>
                  </a:lnTo>
                  <a:lnTo>
                    <a:pt x="17385" y="19029"/>
                  </a:lnTo>
                  <a:lnTo>
                    <a:pt x="17385" y="21600"/>
                  </a:lnTo>
                  <a:lnTo>
                    <a:pt x="18439" y="21600"/>
                  </a:lnTo>
                  <a:lnTo>
                    <a:pt x="18966" y="21086"/>
                  </a:lnTo>
                  <a:lnTo>
                    <a:pt x="18966" y="20571"/>
                  </a:lnTo>
                  <a:lnTo>
                    <a:pt x="19493" y="20057"/>
                  </a:lnTo>
                  <a:lnTo>
                    <a:pt x="19493" y="18514"/>
                  </a:lnTo>
                  <a:lnTo>
                    <a:pt x="20020" y="18000"/>
                  </a:lnTo>
                  <a:lnTo>
                    <a:pt x="20020" y="16971"/>
                  </a:lnTo>
                  <a:lnTo>
                    <a:pt x="20546" y="16457"/>
                  </a:lnTo>
                  <a:lnTo>
                    <a:pt x="21073" y="15429"/>
                  </a:lnTo>
                  <a:lnTo>
                    <a:pt x="21073" y="14914"/>
                  </a:lnTo>
                  <a:lnTo>
                    <a:pt x="21600" y="14400"/>
                  </a:lnTo>
                  <a:lnTo>
                    <a:pt x="21600" y="9771"/>
                  </a:lnTo>
                  <a:lnTo>
                    <a:pt x="21073" y="8743"/>
                  </a:lnTo>
                  <a:lnTo>
                    <a:pt x="21073" y="8229"/>
                  </a:lnTo>
                  <a:lnTo>
                    <a:pt x="20546" y="8229"/>
                  </a:lnTo>
                  <a:lnTo>
                    <a:pt x="20546" y="7714"/>
                  </a:lnTo>
                  <a:lnTo>
                    <a:pt x="20020" y="7200"/>
                  </a:lnTo>
                  <a:lnTo>
                    <a:pt x="18439" y="7200"/>
                  </a:lnTo>
                  <a:lnTo>
                    <a:pt x="17912" y="6686"/>
                  </a:lnTo>
                  <a:lnTo>
                    <a:pt x="16332" y="6686"/>
                  </a:lnTo>
                  <a:lnTo>
                    <a:pt x="15805" y="7200"/>
                  </a:lnTo>
                  <a:lnTo>
                    <a:pt x="15278" y="7200"/>
                  </a:lnTo>
                  <a:lnTo>
                    <a:pt x="14751" y="6686"/>
                  </a:lnTo>
                  <a:lnTo>
                    <a:pt x="14224" y="6686"/>
                  </a:lnTo>
                  <a:lnTo>
                    <a:pt x="14224" y="6171"/>
                  </a:lnTo>
                  <a:lnTo>
                    <a:pt x="13698" y="5657"/>
                  </a:lnTo>
                  <a:lnTo>
                    <a:pt x="13698" y="4114"/>
                  </a:lnTo>
                  <a:lnTo>
                    <a:pt x="13171" y="3600"/>
                  </a:lnTo>
                  <a:lnTo>
                    <a:pt x="13171" y="3086"/>
                  </a:lnTo>
                  <a:lnTo>
                    <a:pt x="13698" y="2571"/>
                  </a:lnTo>
                  <a:lnTo>
                    <a:pt x="13698" y="1029"/>
                  </a:lnTo>
                  <a:lnTo>
                    <a:pt x="12644" y="1029"/>
                  </a:lnTo>
                  <a:lnTo>
                    <a:pt x="12644" y="514"/>
                  </a:lnTo>
                  <a:lnTo>
                    <a:pt x="11590" y="514"/>
                  </a:lnTo>
                  <a:lnTo>
                    <a:pt x="12117" y="0"/>
                  </a:lnTo>
                  <a:lnTo>
                    <a:pt x="11063"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050" name="Freeform 534"/>
            <p:cNvSpPr/>
            <p:nvPr/>
          </p:nvSpPr>
          <p:spPr>
            <a:xfrm>
              <a:off x="1938061" y="1230675"/>
              <a:ext cx="24313" cy="3450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7200"/>
                  </a:lnTo>
                  <a:lnTo>
                    <a:pt x="18514" y="9000"/>
                  </a:lnTo>
                  <a:lnTo>
                    <a:pt x="18514" y="18000"/>
                  </a:lnTo>
                  <a:lnTo>
                    <a:pt x="15429" y="19800"/>
                  </a:lnTo>
                  <a:lnTo>
                    <a:pt x="12343" y="19800"/>
                  </a:lnTo>
                  <a:lnTo>
                    <a:pt x="9257" y="21600"/>
                  </a:lnTo>
                  <a:lnTo>
                    <a:pt x="3086" y="21600"/>
                  </a:lnTo>
                  <a:lnTo>
                    <a:pt x="3086" y="19800"/>
                  </a:lnTo>
                  <a:lnTo>
                    <a:pt x="0" y="19800"/>
                  </a:lnTo>
                  <a:lnTo>
                    <a:pt x="0" y="14400"/>
                  </a:lnTo>
                  <a:lnTo>
                    <a:pt x="3086" y="12600"/>
                  </a:lnTo>
                  <a:lnTo>
                    <a:pt x="3086" y="10800"/>
                  </a:lnTo>
                  <a:lnTo>
                    <a:pt x="6171" y="9000"/>
                  </a:lnTo>
                  <a:lnTo>
                    <a:pt x="6171" y="7200"/>
                  </a:lnTo>
                  <a:lnTo>
                    <a:pt x="12343" y="3600"/>
                  </a:lnTo>
                  <a:lnTo>
                    <a:pt x="12343" y="1800"/>
                  </a:lnTo>
                  <a:lnTo>
                    <a:pt x="18514" y="1800"/>
                  </a:lnTo>
                  <a:lnTo>
                    <a:pt x="18514" y="0"/>
                  </a:lnTo>
                  <a:lnTo>
                    <a:pt x="21600"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051" name="Freeform 536"/>
            <p:cNvSpPr/>
            <p:nvPr/>
          </p:nvSpPr>
          <p:spPr>
            <a:xfrm>
              <a:off x="486251" y="339298"/>
              <a:ext cx="243127" cy="140896"/>
            </a:xfrm>
            <a:custGeom>
              <a:avLst/>
              <a:gdLst/>
              <a:ahLst/>
              <a:cxnLst>
                <a:cxn ang="0">
                  <a:pos x="wd2" y="hd2"/>
                </a:cxn>
                <a:cxn ang="5400000">
                  <a:pos x="wd2" y="hd2"/>
                </a:cxn>
                <a:cxn ang="10800000">
                  <a:pos x="wd2" y="hd2"/>
                </a:cxn>
                <a:cxn ang="16200000">
                  <a:pos x="wd2" y="hd2"/>
                </a:cxn>
              </a:cxnLst>
              <a:rect l="0" t="0" r="r" b="b"/>
              <a:pathLst>
                <a:path w="21600" h="21600" extrusionOk="0">
                  <a:moveTo>
                    <a:pt x="6789" y="1322"/>
                  </a:moveTo>
                  <a:lnTo>
                    <a:pt x="6480" y="1763"/>
                  </a:lnTo>
                  <a:lnTo>
                    <a:pt x="6171" y="1763"/>
                  </a:lnTo>
                  <a:lnTo>
                    <a:pt x="6171" y="2204"/>
                  </a:lnTo>
                  <a:lnTo>
                    <a:pt x="5554" y="3086"/>
                  </a:lnTo>
                  <a:lnTo>
                    <a:pt x="5554" y="3527"/>
                  </a:lnTo>
                  <a:lnTo>
                    <a:pt x="5246" y="3967"/>
                  </a:lnTo>
                  <a:lnTo>
                    <a:pt x="4320" y="6612"/>
                  </a:lnTo>
                  <a:lnTo>
                    <a:pt x="4320" y="7494"/>
                  </a:lnTo>
                  <a:lnTo>
                    <a:pt x="3703" y="8376"/>
                  </a:lnTo>
                  <a:lnTo>
                    <a:pt x="3086" y="10139"/>
                  </a:lnTo>
                  <a:lnTo>
                    <a:pt x="2469" y="11020"/>
                  </a:lnTo>
                  <a:lnTo>
                    <a:pt x="2469" y="11461"/>
                  </a:lnTo>
                  <a:lnTo>
                    <a:pt x="1851" y="12343"/>
                  </a:lnTo>
                  <a:lnTo>
                    <a:pt x="926" y="13224"/>
                  </a:lnTo>
                  <a:lnTo>
                    <a:pt x="309" y="14106"/>
                  </a:lnTo>
                  <a:lnTo>
                    <a:pt x="309" y="14547"/>
                  </a:lnTo>
                  <a:lnTo>
                    <a:pt x="0" y="14547"/>
                  </a:lnTo>
                  <a:lnTo>
                    <a:pt x="0" y="16310"/>
                  </a:lnTo>
                  <a:lnTo>
                    <a:pt x="1851" y="18955"/>
                  </a:lnTo>
                  <a:lnTo>
                    <a:pt x="2469" y="19396"/>
                  </a:lnTo>
                  <a:lnTo>
                    <a:pt x="2777" y="20278"/>
                  </a:lnTo>
                  <a:lnTo>
                    <a:pt x="3394" y="20718"/>
                  </a:lnTo>
                  <a:lnTo>
                    <a:pt x="3703" y="20718"/>
                  </a:lnTo>
                  <a:lnTo>
                    <a:pt x="4320" y="21159"/>
                  </a:lnTo>
                  <a:lnTo>
                    <a:pt x="4320" y="21600"/>
                  </a:lnTo>
                  <a:lnTo>
                    <a:pt x="5554" y="21600"/>
                  </a:lnTo>
                  <a:lnTo>
                    <a:pt x="5863" y="21159"/>
                  </a:lnTo>
                  <a:lnTo>
                    <a:pt x="6480" y="21159"/>
                  </a:lnTo>
                  <a:lnTo>
                    <a:pt x="6789" y="20718"/>
                  </a:lnTo>
                  <a:lnTo>
                    <a:pt x="7097" y="20718"/>
                  </a:lnTo>
                  <a:lnTo>
                    <a:pt x="8023" y="19837"/>
                  </a:lnTo>
                  <a:lnTo>
                    <a:pt x="8640" y="18955"/>
                  </a:lnTo>
                  <a:lnTo>
                    <a:pt x="9566" y="18514"/>
                  </a:lnTo>
                  <a:lnTo>
                    <a:pt x="10183" y="17633"/>
                  </a:lnTo>
                  <a:lnTo>
                    <a:pt x="10800" y="17192"/>
                  </a:lnTo>
                  <a:lnTo>
                    <a:pt x="11109" y="16751"/>
                  </a:lnTo>
                  <a:lnTo>
                    <a:pt x="11417" y="16751"/>
                  </a:lnTo>
                  <a:lnTo>
                    <a:pt x="13269" y="14988"/>
                  </a:lnTo>
                  <a:lnTo>
                    <a:pt x="13577" y="14547"/>
                  </a:lnTo>
                  <a:lnTo>
                    <a:pt x="14194" y="14547"/>
                  </a:lnTo>
                  <a:lnTo>
                    <a:pt x="14503" y="14106"/>
                  </a:lnTo>
                  <a:lnTo>
                    <a:pt x="15120" y="14106"/>
                  </a:lnTo>
                  <a:lnTo>
                    <a:pt x="15737" y="13665"/>
                  </a:lnTo>
                  <a:lnTo>
                    <a:pt x="16971" y="13665"/>
                  </a:lnTo>
                  <a:lnTo>
                    <a:pt x="17589" y="13224"/>
                  </a:lnTo>
                  <a:lnTo>
                    <a:pt x="18206" y="13224"/>
                  </a:lnTo>
                  <a:lnTo>
                    <a:pt x="18514" y="12784"/>
                  </a:lnTo>
                  <a:lnTo>
                    <a:pt x="19440" y="12343"/>
                  </a:lnTo>
                  <a:lnTo>
                    <a:pt x="20057" y="11902"/>
                  </a:lnTo>
                  <a:lnTo>
                    <a:pt x="20366" y="11461"/>
                  </a:lnTo>
                  <a:lnTo>
                    <a:pt x="20983" y="11020"/>
                  </a:lnTo>
                  <a:lnTo>
                    <a:pt x="21600" y="10139"/>
                  </a:lnTo>
                  <a:lnTo>
                    <a:pt x="21600" y="8376"/>
                  </a:lnTo>
                  <a:lnTo>
                    <a:pt x="21291" y="7935"/>
                  </a:lnTo>
                  <a:lnTo>
                    <a:pt x="20983" y="7935"/>
                  </a:lnTo>
                  <a:lnTo>
                    <a:pt x="20674" y="7494"/>
                  </a:lnTo>
                  <a:lnTo>
                    <a:pt x="20674" y="7053"/>
                  </a:lnTo>
                  <a:lnTo>
                    <a:pt x="20366" y="6612"/>
                  </a:lnTo>
                  <a:lnTo>
                    <a:pt x="19440" y="6171"/>
                  </a:lnTo>
                  <a:lnTo>
                    <a:pt x="18823" y="5290"/>
                  </a:lnTo>
                  <a:lnTo>
                    <a:pt x="18206" y="4849"/>
                  </a:lnTo>
                  <a:lnTo>
                    <a:pt x="17897" y="4408"/>
                  </a:lnTo>
                  <a:lnTo>
                    <a:pt x="16971" y="4408"/>
                  </a:lnTo>
                  <a:lnTo>
                    <a:pt x="16663" y="3967"/>
                  </a:lnTo>
                  <a:lnTo>
                    <a:pt x="15429" y="3967"/>
                  </a:lnTo>
                  <a:lnTo>
                    <a:pt x="14503" y="3527"/>
                  </a:lnTo>
                  <a:lnTo>
                    <a:pt x="13577" y="3527"/>
                  </a:lnTo>
                  <a:lnTo>
                    <a:pt x="13269" y="3086"/>
                  </a:lnTo>
                  <a:lnTo>
                    <a:pt x="12651" y="3086"/>
                  </a:lnTo>
                  <a:lnTo>
                    <a:pt x="12651" y="2645"/>
                  </a:lnTo>
                  <a:lnTo>
                    <a:pt x="11417" y="882"/>
                  </a:lnTo>
                  <a:lnTo>
                    <a:pt x="11417" y="441"/>
                  </a:lnTo>
                  <a:lnTo>
                    <a:pt x="10800" y="441"/>
                  </a:lnTo>
                  <a:lnTo>
                    <a:pt x="10800" y="0"/>
                  </a:lnTo>
                  <a:lnTo>
                    <a:pt x="9566" y="1763"/>
                  </a:lnTo>
                  <a:lnTo>
                    <a:pt x="9257" y="2645"/>
                  </a:lnTo>
                  <a:lnTo>
                    <a:pt x="8640" y="3527"/>
                  </a:lnTo>
                  <a:lnTo>
                    <a:pt x="8331" y="3527"/>
                  </a:lnTo>
                  <a:lnTo>
                    <a:pt x="7714" y="2645"/>
                  </a:lnTo>
                  <a:lnTo>
                    <a:pt x="7714" y="2204"/>
                  </a:lnTo>
                  <a:lnTo>
                    <a:pt x="7097" y="1322"/>
                  </a:lnTo>
                  <a:lnTo>
                    <a:pt x="6789" y="1322"/>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052" name="Freeform 538"/>
            <p:cNvSpPr/>
            <p:nvPr/>
          </p:nvSpPr>
          <p:spPr>
            <a:xfrm>
              <a:off x="642547" y="399682"/>
              <a:ext cx="354270" cy="158148"/>
            </a:xfrm>
            <a:custGeom>
              <a:avLst/>
              <a:gdLst/>
              <a:ahLst/>
              <a:cxnLst>
                <a:cxn ang="0">
                  <a:pos x="wd2" y="hd2"/>
                </a:cxn>
                <a:cxn ang="5400000">
                  <a:pos x="wd2" y="hd2"/>
                </a:cxn>
                <a:cxn ang="10800000">
                  <a:pos x="wd2" y="hd2"/>
                </a:cxn>
                <a:cxn ang="16200000">
                  <a:pos x="wd2" y="hd2"/>
                </a:cxn>
              </a:cxnLst>
              <a:rect l="0" t="0" r="r" b="b"/>
              <a:pathLst>
                <a:path w="21600" h="21600" extrusionOk="0">
                  <a:moveTo>
                    <a:pt x="6776" y="2356"/>
                  </a:moveTo>
                  <a:lnTo>
                    <a:pt x="5929" y="2749"/>
                  </a:lnTo>
                  <a:lnTo>
                    <a:pt x="4659" y="3927"/>
                  </a:lnTo>
                  <a:lnTo>
                    <a:pt x="4447" y="3927"/>
                  </a:lnTo>
                  <a:lnTo>
                    <a:pt x="4235" y="4320"/>
                  </a:lnTo>
                  <a:lnTo>
                    <a:pt x="4024" y="4320"/>
                  </a:lnTo>
                  <a:lnTo>
                    <a:pt x="4024" y="4713"/>
                  </a:lnTo>
                  <a:lnTo>
                    <a:pt x="3812" y="5105"/>
                  </a:lnTo>
                  <a:lnTo>
                    <a:pt x="3812" y="7462"/>
                  </a:lnTo>
                  <a:lnTo>
                    <a:pt x="3600" y="7855"/>
                  </a:lnTo>
                  <a:lnTo>
                    <a:pt x="3176" y="7855"/>
                  </a:lnTo>
                  <a:lnTo>
                    <a:pt x="2965" y="8247"/>
                  </a:lnTo>
                  <a:lnTo>
                    <a:pt x="2753" y="8247"/>
                  </a:lnTo>
                  <a:lnTo>
                    <a:pt x="2541" y="7855"/>
                  </a:lnTo>
                  <a:lnTo>
                    <a:pt x="424" y="7855"/>
                  </a:lnTo>
                  <a:lnTo>
                    <a:pt x="212" y="8247"/>
                  </a:lnTo>
                  <a:lnTo>
                    <a:pt x="212" y="8640"/>
                  </a:lnTo>
                  <a:lnTo>
                    <a:pt x="0" y="9033"/>
                  </a:lnTo>
                  <a:lnTo>
                    <a:pt x="0" y="10604"/>
                  </a:lnTo>
                  <a:lnTo>
                    <a:pt x="212" y="10604"/>
                  </a:lnTo>
                  <a:lnTo>
                    <a:pt x="212" y="10996"/>
                  </a:lnTo>
                  <a:lnTo>
                    <a:pt x="424" y="10996"/>
                  </a:lnTo>
                  <a:lnTo>
                    <a:pt x="635" y="11389"/>
                  </a:lnTo>
                  <a:lnTo>
                    <a:pt x="5082" y="11389"/>
                  </a:lnTo>
                  <a:lnTo>
                    <a:pt x="5082" y="11782"/>
                  </a:lnTo>
                  <a:lnTo>
                    <a:pt x="5506" y="11782"/>
                  </a:lnTo>
                  <a:lnTo>
                    <a:pt x="5506" y="12175"/>
                  </a:lnTo>
                  <a:lnTo>
                    <a:pt x="5718" y="12175"/>
                  </a:lnTo>
                  <a:lnTo>
                    <a:pt x="5718" y="12567"/>
                  </a:lnTo>
                  <a:lnTo>
                    <a:pt x="5506" y="12960"/>
                  </a:lnTo>
                  <a:lnTo>
                    <a:pt x="5506" y="13353"/>
                  </a:lnTo>
                  <a:lnTo>
                    <a:pt x="5294" y="13353"/>
                  </a:lnTo>
                  <a:lnTo>
                    <a:pt x="5082" y="13745"/>
                  </a:lnTo>
                  <a:lnTo>
                    <a:pt x="3812" y="13745"/>
                  </a:lnTo>
                  <a:lnTo>
                    <a:pt x="3176" y="14138"/>
                  </a:lnTo>
                  <a:lnTo>
                    <a:pt x="1906" y="14138"/>
                  </a:lnTo>
                  <a:lnTo>
                    <a:pt x="1482" y="14531"/>
                  </a:lnTo>
                  <a:lnTo>
                    <a:pt x="1271" y="14531"/>
                  </a:lnTo>
                  <a:lnTo>
                    <a:pt x="847" y="15316"/>
                  </a:lnTo>
                  <a:lnTo>
                    <a:pt x="635" y="15316"/>
                  </a:lnTo>
                  <a:lnTo>
                    <a:pt x="635" y="16495"/>
                  </a:lnTo>
                  <a:lnTo>
                    <a:pt x="847" y="16887"/>
                  </a:lnTo>
                  <a:lnTo>
                    <a:pt x="1059" y="16887"/>
                  </a:lnTo>
                  <a:lnTo>
                    <a:pt x="1059" y="17280"/>
                  </a:lnTo>
                  <a:lnTo>
                    <a:pt x="1271" y="17280"/>
                  </a:lnTo>
                  <a:lnTo>
                    <a:pt x="1482" y="17673"/>
                  </a:lnTo>
                  <a:lnTo>
                    <a:pt x="1694" y="17673"/>
                  </a:lnTo>
                  <a:lnTo>
                    <a:pt x="2329" y="18065"/>
                  </a:lnTo>
                  <a:lnTo>
                    <a:pt x="3176" y="18851"/>
                  </a:lnTo>
                  <a:lnTo>
                    <a:pt x="3600" y="18851"/>
                  </a:lnTo>
                  <a:lnTo>
                    <a:pt x="4024" y="19636"/>
                  </a:lnTo>
                  <a:lnTo>
                    <a:pt x="4871" y="20422"/>
                  </a:lnTo>
                  <a:lnTo>
                    <a:pt x="5082" y="20815"/>
                  </a:lnTo>
                  <a:lnTo>
                    <a:pt x="5506" y="20815"/>
                  </a:lnTo>
                  <a:lnTo>
                    <a:pt x="5929" y="21207"/>
                  </a:lnTo>
                  <a:lnTo>
                    <a:pt x="6141" y="21207"/>
                  </a:lnTo>
                  <a:lnTo>
                    <a:pt x="6353" y="21600"/>
                  </a:lnTo>
                  <a:lnTo>
                    <a:pt x="9106" y="21600"/>
                  </a:lnTo>
                  <a:lnTo>
                    <a:pt x="9953" y="21207"/>
                  </a:lnTo>
                  <a:lnTo>
                    <a:pt x="15671" y="21207"/>
                  </a:lnTo>
                  <a:lnTo>
                    <a:pt x="16306" y="20815"/>
                  </a:lnTo>
                  <a:lnTo>
                    <a:pt x="18847" y="20815"/>
                  </a:lnTo>
                  <a:lnTo>
                    <a:pt x="19059" y="20422"/>
                  </a:lnTo>
                  <a:lnTo>
                    <a:pt x="19694" y="20422"/>
                  </a:lnTo>
                  <a:lnTo>
                    <a:pt x="19906" y="20029"/>
                  </a:lnTo>
                  <a:lnTo>
                    <a:pt x="20118" y="20029"/>
                  </a:lnTo>
                  <a:lnTo>
                    <a:pt x="20118" y="19636"/>
                  </a:lnTo>
                  <a:lnTo>
                    <a:pt x="20329" y="19636"/>
                  </a:lnTo>
                  <a:lnTo>
                    <a:pt x="20329" y="18458"/>
                  </a:lnTo>
                  <a:lnTo>
                    <a:pt x="20118" y="18458"/>
                  </a:lnTo>
                  <a:lnTo>
                    <a:pt x="20118" y="17673"/>
                  </a:lnTo>
                  <a:lnTo>
                    <a:pt x="19694" y="16887"/>
                  </a:lnTo>
                  <a:lnTo>
                    <a:pt x="19482" y="16102"/>
                  </a:lnTo>
                  <a:lnTo>
                    <a:pt x="19271" y="15709"/>
                  </a:lnTo>
                  <a:lnTo>
                    <a:pt x="19271" y="14531"/>
                  </a:lnTo>
                  <a:lnTo>
                    <a:pt x="19482" y="14138"/>
                  </a:lnTo>
                  <a:lnTo>
                    <a:pt x="21388" y="14138"/>
                  </a:lnTo>
                  <a:lnTo>
                    <a:pt x="21600" y="13745"/>
                  </a:lnTo>
                  <a:lnTo>
                    <a:pt x="21600" y="12960"/>
                  </a:lnTo>
                  <a:lnTo>
                    <a:pt x="21388" y="12960"/>
                  </a:lnTo>
                  <a:lnTo>
                    <a:pt x="21388" y="12567"/>
                  </a:lnTo>
                  <a:lnTo>
                    <a:pt x="21176" y="12567"/>
                  </a:lnTo>
                  <a:lnTo>
                    <a:pt x="20965" y="12175"/>
                  </a:lnTo>
                  <a:lnTo>
                    <a:pt x="20541" y="11782"/>
                  </a:lnTo>
                  <a:lnTo>
                    <a:pt x="20118" y="11782"/>
                  </a:lnTo>
                  <a:lnTo>
                    <a:pt x="19694" y="11389"/>
                  </a:lnTo>
                  <a:lnTo>
                    <a:pt x="19482" y="10996"/>
                  </a:lnTo>
                  <a:lnTo>
                    <a:pt x="19271" y="10996"/>
                  </a:lnTo>
                  <a:lnTo>
                    <a:pt x="19059" y="10604"/>
                  </a:lnTo>
                  <a:lnTo>
                    <a:pt x="18635" y="10211"/>
                  </a:lnTo>
                  <a:lnTo>
                    <a:pt x="17788" y="7069"/>
                  </a:lnTo>
                  <a:lnTo>
                    <a:pt x="17576" y="6676"/>
                  </a:lnTo>
                  <a:lnTo>
                    <a:pt x="17576" y="6284"/>
                  </a:lnTo>
                  <a:lnTo>
                    <a:pt x="17365" y="5891"/>
                  </a:lnTo>
                  <a:lnTo>
                    <a:pt x="17365" y="3927"/>
                  </a:lnTo>
                  <a:lnTo>
                    <a:pt x="17576" y="3927"/>
                  </a:lnTo>
                  <a:lnTo>
                    <a:pt x="17576" y="3535"/>
                  </a:lnTo>
                  <a:lnTo>
                    <a:pt x="17788" y="2749"/>
                  </a:lnTo>
                  <a:lnTo>
                    <a:pt x="18212" y="1964"/>
                  </a:lnTo>
                  <a:lnTo>
                    <a:pt x="18212" y="1178"/>
                  </a:lnTo>
                  <a:lnTo>
                    <a:pt x="18000" y="1178"/>
                  </a:lnTo>
                  <a:lnTo>
                    <a:pt x="18000" y="785"/>
                  </a:lnTo>
                  <a:lnTo>
                    <a:pt x="17788" y="785"/>
                  </a:lnTo>
                  <a:lnTo>
                    <a:pt x="17576" y="393"/>
                  </a:lnTo>
                  <a:lnTo>
                    <a:pt x="17365" y="393"/>
                  </a:lnTo>
                  <a:lnTo>
                    <a:pt x="17153" y="0"/>
                  </a:lnTo>
                  <a:lnTo>
                    <a:pt x="15035" y="0"/>
                  </a:lnTo>
                  <a:lnTo>
                    <a:pt x="15035" y="393"/>
                  </a:lnTo>
                  <a:lnTo>
                    <a:pt x="14824" y="393"/>
                  </a:lnTo>
                  <a:lnTo>
                    <a:pt x="14824" y="785"/>
                  </a:lnTo>
                  <a:lnTo>
                    <a:pt x="14612" y="1178"/>
                  </a:lnTo>
                  <a:lnTo>
                    <a:pt x="14612" y="5498"/>
                  </a:lnTo>
                  <a:lnTo>
                    <a:pt x="14400" y="5891"/>
                  </a:lnTo>
                  <a:lnTo>
                    <a:pt x="14400" y="6676"/>
                  </a:lnTo>
                  <a:lnTo>
                    <a:pt x="13765" y="6676"/>
                  </a:lnTo>
                  <a:lnTo>
                    <a:pt x="13765" y="6284"/>
                  </a:lnTo>
                  <a:lnTo>
                    <a:pt x="13553" y="6284"/>
                  </a:lnTo>
                  <a:lnTo>
                    <a:pt x="13553" y="5891"/>
                  </a:lnTo>
                  <a:lnTo>
                    <a:pt x="13341" y="5498"/>
                  </a:lnTo>
                  <a:lnTo>
                    <a:pt x="12918" y="4320"/>
                  </a:lnTo>
                  <a:lnTo>
                    <a:pt x="12706" y="3535"/>
                  </a:lnTo>
                  <a:lnTo>
                    <a:pt x="11859" y="1964"/>
                  </a:lnTo>
                  <a:lnTo>
                    <a:pt x="11859" y="1571"/>
                  </a:lnTo>
                  <a:lnTo>
                    <a:pt x="11647" y="1571"/>
                  </a:lnTo>
                  <a:lnTo>
                    <a:pt x="11435" y="1178"/>
                  </a:lnTo>
                  <a:lnTo>
                    <a:pt x="11224" y="1178"/>
                  </a:lnTo>
                  <a:lnTo>
                    <a:pt x="11012" y="1571"/>
                  </a:lnTo>
                  <a:lnTo>
                    <a:pt x="11012" y="1964"/>
                  </a:lnTo>
                  <a:lnTo>
                    <a:pt x="10800" y="1964"/>
                  </a:lnTo>
                  <a:lnTo>
                    <a:pt x="10800" y="2356"/>
                  </a:lnTo>
                  <a:lnTo>
                    <a:pt x="10588" y="3142"/>
                  </a:lnTo>
                  <a:lnTo>
                    <a:pt x="10588" y="3927"/>
                  </a:lnTo>
                  <a:lnTo>
                    <a:pt x="10376" y="4320"/>
                  </a:lnTo>
                  <a:lnTo>
                    <a:pt x="10376" y="4713"/>
                  </a:lnTo>
                  <a:lnTo>
                    <a:pt x="9953" y="4713"/>
                  </a:lnTo>
                  <a:lnTo>
                    <a:pt x="9953" y="4320"/>
                  </a:lnTo>
                  <a:lnTo>
                    <a:pt x="9741" y="4320"/>
                  </a:lnTo>
                  <a:lnTo>
                    <a:pt x="9741" y="3535"/>
                  </a:lnTo>
                  <a:lnTo>
                    <a:pt x="9529" y="2749"/>
                  </a:lnTo>
                  <a:lnTo>
                    <a:pt x="9529" y="1964"/>
                  </a:lnTo>
                  <a:lnTo>
                    <a:pt x="9318" y="1571"/>
                  </a:lnTo>
                  <a:lnTo>
                    <a:pt x="9318" y="1178"/>
                  </a:lnTo>
                  <a:lnTo>
                    <a:pt x="9106" y="785"/>
                  </a:lnTo>
                  <a:lnTo>
                    <a:pt x="8259" y="785"/>
                  </a:lnTo>
                  <a:lnTo>
                    <a:pt x="7835" y="1178"/>
                  </a:lnTo>
                  <a:lnTo>
                    <a:pt x="7624" y="1571"/>
                  </a:lnTo>
                  <a:lnTo>
                    <a:pt x="7200" y="1571"/>
                  </a:lnTo>
                  <a:lnTo>
                    <a:pt x="6776" y="2356"/>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053" name="Freeform 540"/>
            <p:cNvSpPr/>
            <p:nvPr/>
          </p:nvSpPr>
          <p:spPr>
            <a:xfrm>
              <a:off x="923878" y="373803"/>
              <a:ext cx="48626" cy="2012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3886" y="21600"/>
                  </a:lnTo>
                  <a:lnTo>
                    <a:pt x="15429" y="18514"/>
                  </a:lnTo>
                  <a:lnTo>
                    <a:pt x="18514" y="18514"/>
                  </a:lnTo>
                  <a:lnTo>
                    <a:pt x="20057" y="15429"/>
                  </a:lnTo>
                  <a:lnTo>
                    <a:pt x="21600" y="15429"/>
                  </a:lnTo>
                  <a:lnTo>
                    <a:pt x="21600" y="6171"/>
                  </a:lnTo>
                  <a:lnTo>
                    <a:pt x="20057" y="3086"/>
                  </a:lnTo>
                  <a:lnTo>
                    <a:pt x="16971" y="3086"/>
                  </a:lnTo>
                  <a:lnTo>
                    <a:pt x="15429" y="0"/>
                  </a:lnTo>
                  <a:lnTo>
                    <a:pt x="7714" y="0"/>
                  </a:lnTo>
                  <a:lnTo>
                    <a:pt x="4629" y="3086"/>
                  </a:lnTo>
                  <a:lnTo>
                    <a:pt x="1543" y="3086"/>
                  </a:lnTo>
                  <a:lnTo>
                    <a:pt x="1543" y="6171"/>
                  </a:lnTo>
                  <a:lnTo>
                    <a:pt x="0" y="9257"/>
                  </a:lnTo>
                  <a:lnTo>
                    <a:pt x="0" y="12343"/>
                  </a:lnTo>
                  <a:lnTo>
                    <a:pt x="1543" y="12343"/>
                  </a:lnTo>
                  <a:lnTo>
                    <a:pt x="1543" y="15429"/>
                  </a:lnTo>
                  <a:lnTo>
                    <a:pt x="3086" y="18514"/>
                  </a:lnTo>
                  <a:lnTo>
                    <a:pt x="7714" y="18514"/>
                  </a:lnTo>
                  <a:lnTo>
                    <a:pt x="9257" y="21600"/>
                  </a:lnTo>
                  <a:lnTo>
                    <a:pt x="10800" y="216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054" name="Freeform 542"/>
            <p:cNvSpPr/>
            <p:nvPr/>
          </p:nvSpPr>
          <p:spPr>
            <a:xfrm>
              <a:off x="614761" y="230032"/>
              <a:ext cx="159769" cy="80513"/>
            </a:xfrm>
            <a:custGeom>
              <a:avLst/>
              <a:gdLst/>
              <a:ahLst/>
              <a:cxnLst>
                <a:cxn ang="0">
                  <a:pos x="wd2" y="hd2"/>
                </a:cxn>
                <a:cxn ang="5400000">
                  <a:pos x="wd2" y="hd2"/>
                </a:cxn>
                <a:cxn ang="10800000">
                  <a:pos x="wd2" y="hd2"/>
                </a:cxn>
                <a:cxn ang="16200000">
                  <a:pos x="wd2" y="hd2"/>
                </a:cxn>
              </a:cxnLst>
              <a:rect l="0" t="0" r="r" b="b"/>
              <a:pathLst>
                <a:path w="21600" h="21600" extrusionOk="0">
                  <a:moveTo>
                    <a:pt x="20661" y="0"/>
                  </a:moveTo>
                  <a:lnTo>
                    <a:pt x="18783" y="0"/>
                  </a:lnTo>
                  <a:lnTo>
                    <a:pt x="18783" y="771"/>
                  </a:lnTo>
                  <a:lnTo>
                    <a:pt x="17843" y="771"/>
                  </a:lnTo>
                  <a:lnTo>
                    <a:pt x="16904" y="1543"/>
                  </a:lnTo>
                  <a:lnTo>
                    <a:pt x="16435" y="2314"/>
                  </a:lnTo>
                  <a:lnTo>
                    <a:pt x="15496" y="3086"/>
                  </a:lnTo>
                  <a:lnTo>
                    <a:pt x="15026" y="3086"/>
                  </a:lnTo>
                  <a:lnTo>
                    <a:pt x="11270" y="6171"/>
                  </a:lnTo>
                  <a:lnTo>
                    <a:pt x="8922" y="7714"/>
                  </a:lnTo>
                  <a:lnTo>
                    <a:pt x="7983" y="8486"/>
                  </a:lnTo>
                  <a:lnTo>
                    <a:pt x="7513" y="9257"/>
                  </a:lnTo>
                  <a:lnTo>
                    <a:pt x="6574" y="9257"/>
                  </a:lnTo>
                  <a:lnTo>
                    <a:pt x="5635" y="10029"/>
                  </a:lnTo>
                  <a:lnTo>
                    <a:pt x="2817" y="10029"/>
                  </a:lnTo>
                  <a:lnTo>
                    <a:pt x="2348" y="10800"/>
                  </a:lnTo>
                  <a:lnTo>
                    <a:pt x="1409" y="10800"/>
                  </a:lnTo>
                  <a:lnTo>
                    <a:pt x="1409" y="11571"/>
                  </a:lnTo>
                  <a:lnTo>
                    <a:pt x="939" y="11571"/>
                  </a:lnTo>
                  <a:lnTo>
                    <a:pt x="939" y="12343"/>
                  </a:lnTo>
                  <a:lnTo>
                    <a:pt x="470" y="12343"/>
                  </a:lnTo>
                  <a:lnTo>
                    <a:pt x="470" y="13114"/>
                  </a:lnTo>
                  <a:lnTo>
                    <a:pt x="0" y="14657"/>
                  </a:lnTo>
                  <a:lnTo>
                    <a:pt x="0" y="18514"/>
                  </a:lnTo>
                  <a:lnTo>
                    <a:pt x="939" y="20057"/>
                  </a:lnTo>
                  <a:lnTo>
                    <a:pt x="1409" y="20057"/>
                  </a:lnTo>
                  <a:lnTo>
                    <a:pt x="1878" y="20829"/>
                  </a:lnTo>
                  <a:lnTo>
                    <a:pt x="3757" y="20829"/>
                  </a:lnTo>
                  <a:lnTo>
                    <a:pt x="4226" y="21600"/>
                  </a:lnTo>
                  <a:lnTo>
                    <a:pt x="7043" y="21600"/>
                  </a:lnTo>
                  <a:lnTo>
                    <a:pt x="7513" y="20829"/>
                  </a:lnTo>
                  <a:lnTo>
                    <a:pt x="8922" y="20829"/>
                  </a:lnTo>
                  <a:lnTo>
                    <a:pt x="9391" y="20057"/>
                  </a:lnTo>
                  <a:lnTo>
                    <a:pt x="9861" y="20057"/>
                  </a:lnTo>
                  <a:lnTo>
                    <a:pt x="12209" y="16200"/>
                  </a:lnTo>
                  <a:lnTo>
                    <a:pt x="12678" y="14657"/>
                  </a:lnTo>
                  <a:lnTo>
                    <a:pt x="14087" y="12343"/>
                  </a:lnTo>
                  <a:lnTo>
                    <a:pt x="14087" y="11571"/>
                  </a:lnTo>
                  <a:lnTo>
                    <a:pt x="14557" y="11571"/>
                  </a:lnTo>
                  <a:lnTo>
                    <a:pt x="15026" y="10800"/>
                  </a:lnTo>
                  <a:lnTo>
                    <a:pt x="16904" y="10800"/>
                  </a:lnTo>
                  <a:lnTo>
                    <a:pt x="17843" y="11571"/>
                  </a:lnTo>
                  <a:lnTo>
                    <a:pt x="20191" y="11571"/>
                  </a:lnTo>
                  <a:lnTo>
                    <a:pt x="20661" y="10800"/>
                  </a:lnTo>
                  <a:lnTo>
                    <a:pt x="20661" y="10029"/>
                  </a:lnTo>
                  <a:lnTo>
                    <a:pt x="21130" y="9257"/>
                  </a:lnTo>
                  <a:lnTo>
                    <a:pt x="21130" y="6171"/>
                  </a:lnTo>
                  <a:lnTo>
                    <a:pt x="21600" y="5400"/>
                  </a:lnTo>
                  <a:lnTo>
                    <a:pt x="21600" y="4629"/>
                  </a:lnTo>
                  <a:lnTo>
                    <a:pt x="21130" y="3857"/>
                  </a:lnTo>
                  <a:lnTo>
                    <a:pt x="21130" y="1543"/>
                  </a:lnTo>
                  <a:lnTo>
                    <a:pt x="20661" y="1543"/>
                  </a:lnTo>
                  <a:lnTo>
                    <a:pt x="20661"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055" name="Freeform 544"/>
            <p:cNvSpPr/>
            <p:nvPr/>
          </p:nvSpPr>
          <p:spPr>
            <a:xfrm>
              <a:off x="708538" y="301918"/>
              <a:ext cx="24314" cy="37381"/>
            </a:xfrm>
            <a:custGeom>
              <a:avLst/>
              <a:gdLst/>
              <a:ahLst/>
              <a:cxnLst>
                <a:cxn ang="0">
                  <a:pos x="wd2" y="hd2"/>
                </a:cxn>
                <a:cxn ang="5400000">
                  <a:pos x="wd2" y="hd2"/>
                </a:cxn>
                <a:cxn ang="10800000">
                  <a:pos x="wd2" y="hd2"/>
                </a:cxn>
                <a:cxn ang="16200000">
                  <a:pos x="wd2" y="hd2"/>
                </a:cxn>
              </a:cxnLst>
              <a:rect l="0" t="0" r="r" b="b"/>
              <a:pathLst>
                <a:path w="21600" h="21600" extrusionOk="0">
                  <a:moveTo>
                    <a:pt x="12343" y="21600"/>
                  </a:moveTo>
                  <a:lnTo>
                    <a:pt x="9257" y="21600"/>
                  </a:lnTo>
                  <a:lnTo>
                    <a:pt x="9257" y="19938"/>
                  </a:lnTo>
                  <a:lnTo>
                    <a:pt x="6171" y="19938"/>
                  </a:lnTo>
                  <a:lnTo>
                    <a:pt x="3086" y="18277"/>
                  </a:lnTo>
                  <a:lnTo>
                    <a:pt x="3086" y="14954"/>
                  </a:lnTo>
                  <a:lnTo>
                    <a:pt x="0" y="13292"/>
                  </a:lnTo>
                  <a:lnTo>
                    <a:pt x="0" y="8308"/>
                  </a:lnTo>
                  <a:lnTo>
                    <a:pt x="3086" y="6646"/>
                  </a:lnTo>
                  <a:lnTo>
                    <a:pt x="3086" y="3323"/>
                  </a:lnTo>
                  <a:lnTo>
                    <a:pt x="9257" y="0"/>
                  </a:lnTo>
                  <a:lnTo>
                    <a:pt x="15429" y="0"/>
                  </a:lnTo>
                  <a:lnTo>
                    <a:pt x="15429" y="1662"/>
                  </a:lnTo>
                  <a:lnTo>
                    <a:pt x="18514" y="1662"/>
                  </a:lnTo>
                  <a:lnTo>
                    <a:pt x="18514" y="4985"/>
                  </a:lnTo>
                  <a:lnTo>
                    <a:pt x="21600" y="6646"/>
                  </a:lnTo>
                  <a:lnTo>
                    <a:pt x="21600" y="14954"/>
                  </a:lnTo>
                  <a:lnTo>
                    <a:pt x="18514" y="16615"/>
                  </a:lnTo>
                  <a:lnTo>
                    <a:pt x="18514" y="19938"/>
                  </a:lnTo>
                  <a:lnTo>
                    <a:pt x="15429" y="19938"/>
                  </a:lnTo>
                  <a:lnTo>
                    <a:pt x="12343" y="216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056" name="Freeform 546"/>
            <p:cNvSpPr/>
            <p:nvPr/>
          </p:nvSpPr>
          <p:spPr>
            <a:xfrm>
              <a:off x="757163" y="264537"/>
              <a:ext cx="232708" cy="94890"/>
            </a:xfrm>
            <a:custGeom>
              <a:avLst/>
              <a:gdLst/>
              <a:ahLst/>
              <a:cxnLst>
                <a:cxn ang="0">
                  <a:pos x="wd2" y="hd2"/>
                </a:cxn>
                <a:cxn ang="5400000">
                  <a:pos x="wd2" y="hd2"/>
                </a:cxn>
                <a:cxn ang="10800000">
                  <a:pos x="wd2" y="hd2"/>
                </a:cxn>
                <a:cxn ang="16200000">
                  <a:pos x="wd2" y="hd2"/>
                </a:cxn>
              </a:cxnLst>
              <a:rect l="0" t="0" r="r" b="b"/>
              <a:pathLst>
                <a:path w="21600" h="21600" extrusionOk="0">
                  <a:moveTo>
                    <a:pt x="7737" y="7200"/>
                  </a:moveTo>
                  <a:lnTo>
                    <a:pt x="7415" y="7200"/>
                  </a:lnTo>
                  <a:lnTo>
                    <a:pt x="7415" y="7855"/>
                  </a:lnTo>
                  <a:lnTo>
                    <a:pt x="7093" y="7855"/>
                  </a:lnTo>
                  <a:lnTo>
                    <a:pt x="6770" y="8509"/>
                  </a:lnTo>
                  <a:lnTo>
                    <a:pt x="6770" y="9164"/>
                  </a:lnTo>
                  <a:lnTo>
                    <a:pt x="5803" y="11127"/>
                  </a:lnTo>
                  <a:lnTo>
                    <a:pt x="5481" y="11127"/>
                  </a:lnTo>
                  <a:lnTo>
                    <a:pt x="5481" y="11782"/>
                  </a:lnTo>
                  <a:lnTo>
                    <a:pt x="4513" y="11782"/>
                  </a:lnTo>
                  <a:lnTo>
                    <a:pt x="3869" y="11127"/>
                  </a:lnTo>
                  <a:lnTo>
                    <a:pt x="1290" y="11127"/>
                  </a:lnTo>
                  <a:lnTo>
                    <a:pt x="645" y="12436"/>
                  </a:lnTo>
                  <a:lnTo>
                    <a:pt x="645" y="13091"/>
                  </a:lnTo>
                  <a:lnTo>
                    <a:pt x="322" y="13745"/>
                  </a:lnTo>
                  <a:lnTo>
                    <a:pt x="322" y="16364"/>
                  </a:lnTo>
                  <a:lnTo>
                    <a:pt x="0" y="16364"/>
                  </a:lnTo>
                  <a:lnTo>
                    <a:pt x="0" y="17673"/>
                  </a:lnTo>
                  <a:lnTo>
                    <a:pt x="322" y="18327"/>
                  </a:lnTo>
                  <a:lnTo>
                    <a:pt x="322" y="18982"/>
                  </a:lnTo>
                  <a:lnTo>
                    <a:pt x="645" y="18982"/>
                  </a:lnTo>
                  <a:lnTo>
                    <a:pt x="645" y="19636"/>
                  </a:lnTo>
                  <a:lnTo>
                    <a:pt x="967" y="19636"/>
                  </a:lnTo>
                  <a:lnTo>
                    <a:pt x="1290" y="20291"/>
                  </a:lnTo>
                  <a:lnTo>
                    <a:pt x="1934" y="20291"/>
                  </a:lnTo>
                  <a:lnTo>
                    <a:pt x="2257" y="20945"/>
                  </a:lnTo>
                  <a:lnTo>
                    <a:pt x="4513" y="20945"/>
                  </a:lnTo>
                  <a:lnTo>
                    <a:pt x="5158" y="21600"/>
                  </a:lnTo>
                  <a:lnTo>
                    <a:pt x="5481" y="20945"/>
                  </a:lnTo>
                  <a:lnTo>
                    <a:pt x="7415" y="20945"/>
                  </a:lnTo>
                  <a:lnTo>
                    <a:pt x="9349" y="19636"/>
                  </a:lnTo>
                  <a:lnTo>
                    <a:pt x="9672" y="19636"/>
                  </a:lnTo>
                  <a:lnTo>
                    <a:pt x="9994" y="18982"/>
                  </a:lnTo>
                  <a:lnTo>
                    <a:pt x="10961" y="18327"/>
                  </a:lnTo>
                  <a:lnTo>
                    <a:pt x="12251" y="17673"/>
                  </a:lnTo>
                  <a:lnTo>
                    <a:pt x="12573" y="17673"/>
                  </a:lnTo>
                  <a:lnTo>
                    <a:pt x="12896" y="17018"/>
                  </a:lnTo>
                  <a:lnTo>
                    <a:pt x="13863" y="16364"/>
                  </a:lnTo>
                  <a:lnTo>
                    <a:pt x="15152" y="16364"/>
                  </a:lnTo>
                  <a:lnTo>
                    <a:pt x="15797" y="15709"/>
                  </a:lnTo>
                  <a:lnTo>
                    <a:pt x="18054" y="15709"/>
                  </a:lnTo>
                  <a:lnTo>
                    <a:pt x="18376" y="16364"/>
                  </a:lnTo>
                  <a:lnTo>
                    <a:pt x="19666" y="17673"/>
                  </a:lnTo>
                  <a:lnTo>
                    <a:pt x="20310" y="17673"/>
                  </a:lnTo>
                  <a:lnTo>
                    <a:pt x="20310" y="18327"/>
                  </a:lnTo>
                  <a:lnTo>
                    <a:pt x="21600" y="18327"/>
                  </a:lnTo>
                  <a:lnTo>
                    <a:pt x="21600" y="15055"/>
                  </a:lnTo>
                  <a:lnTo>
                    <a:pt x="21278" y="15055"/>
                  </a:lnTo>
                  <a:lnTo>
                    <a:pt x="21278" y="13745"/>
                  </a:lnTo>
                  <a:lnTo>
                    <a:pt x="20955" y="13091"/>
                  </a:lnTo>
                  <a:lnTo>
                    <a:pt x="20955" y="12436"/>
                  </a:lnTo>
                  <a:lnTo>
                    <a:pt x="20633" y="11782"/>
                  </a:lnTo>
                  <a:lnTo>
                    <a:pt x="20310" y="10473"/>
                  </a:lnTo>
                  <a:lnTo>
                    <a:pt x="19666" y="9164"/>
                  </a:lnTo>
                  <a:lnTo>
                    <a:pt x="19343" y="9164"/>
                  </a:lnTo>
                  <a:lnTo>
                    <a:pt x="19343" y="8509"/>
                  </a:lnTo>
                  <a:lnTo>
                    <a:pt x="18699" y="8509"/>
                  </a:lnTo>
                  <a:lnTo>
                    <a:pt x="18376" y="7855"/>
                  </a:lnTo>
                  <a:lnTo>
                    <a:pt x="16442" y="7855"/>
                  </a:lnTo>
                  <a:lnTo>
                    <a:pt x="15797" y="7200"/>
                  </a:lnTo>
                  <a:lnTo>
                    <a:pt x="15475" y="7200"/>
                  </a:lnTo>
                  <a:lnTo>
                    <a:pt x="15152" y="6545"/>
                  </a:lnTo>
                  <a:lnTo>
                    <a:pt x="14830" y="6545"/>
                  </a:lnTo>
                  <a:lnTo>
                    <a:pt x="14830" y="5236"/>
                  </a:lnTo>
                  <a:lnTo>
                    <a:pt x="14507" y="4582"/>
                  </a:lnTo>
                  <a:lnTo>
                    <a:pt x="14507" y="1309"/>
                  </a:lnTo>
                  <a:lnTo>
                    <a:pt x="14185" y="655"/>
                  </a:lnTo>
                  <a:lnTo>
                    <a:pt x="13863" y="655"/>
                  </a:lnTo>
                  <a:lnTo>
                    <a:pt x="13540" y="0"/>
                  </a:lnTo>
                  <a:lnTo>
                    <a:pt x="12251" y="0"/>
                  </a:lnTo>
                  <a:lnTo>
                    <a:pt x="11928" y="655"/>
                  </a:lnTo>
                  <a:lnTo>
                    <a:pt x="10961" y="655"/>
                  </a:lnTo>
                  <a:lnTo>
                    <a:pt x="10961" y="1309"/>
                  </a:lnTo>
                  <a:lnTo>
                    <a:pt x="10639" y="1309"/>
                  </a:lnTo>
                  <a:lnTo>
                    <a:pt x="10316" y="1964"/>
                  </a:lnTo>
                  <a:lnTo>
                    <a:pt x="10316" y="5891"/>
                  </a:lnTo>
                  <a:lnTo>
                    <a:pt x="9994" y="6545"/>
                  </a:lnTo>
                  <a:lnTo>
                    <a:pt x="9672" y="6545"/>
                  </a:lnTo>
                  <a:lnTo>
                    <a:pt x="9672" y="7200"/>
                  </a:lnTo>
                  <a:lnTo>
                    <a:pt x="7737" y="72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057" name="Freeform 548"/>
            <p:cNvSpPr/>
            <p:nvPr/>
          </p:nvSpPr>
          <p:spPr>
            <a:xfrm>
              <a:off x="833574" y="215655"/>
              <a:ext cx="76412" cy="46008"/>
            </a:xfrm>
            <a:custGeom>
              <a:avLst/>
              <a:gdLst/>
              <a:ahLst/>
              <a:cxnLst>
                <a:cxn ang="0">
                  <a:pos x="wd2" y="hd2"/>
                </a:cxn>
                <a:cxn ang="5400000">
                  <a:pos x="wd2" y="hd2"/>
                </a:cxn>
                <a:cxn ang="10800000">
                  <a:pos x="wd2" y="hd2"/>
                </a:cxn>
                <a:cxn ang="16200000">
                  <a:pos x="wd2" y="hd2"/>
                </a:cxn>
              </a:cxnLst>
              <a:rect l="0" t="0" r="r" b="b"/>
              <a:pathLst>
                <a:path w="21600" h="21600" extrusionOk="0">
                  <a:moveTo>
                    <a:pt x="12764" y="1350"/>
                  </a:moveTo>
                  <a:lnTo>
                    <a:pt x="4909" y="1350"/>
                  </a:lnTo>
                  <a:lnTo>
                    <a:pt x="2945" y="4050"/>
                  </a:lnTo>
                  <a:lnTo>
                    <a:pt x="2945" y="5400"/>
                  </a:lnTo>
                  <a:lnTo>
                    <a:pt x="1964" y="6750"/>
                  </a:lnTo>
                  <a:lnTo>
                    <a:pt x="1964" y="8100"/>
                  </a:lnTo>
                  <a:lnTo>
                    <a:pt x="982" y="9450"/>
                  </a:lnTo>
                  <a:lnTo>
                    <a:pt x="982" y="12150"/>
                  </a:lnTo>
                  <a:lnTo>
                    <a:pt x="0" y="14850"/>
                  </a:lnTo>
                  <a:lnTo>
                    <a:pt x="0" y="20250"/>
                  </a:lnTo>
                  <a:lnTo>
                    <a:pt x="982" y="21600"/>
                  </a:lnTo>
                  <a:lnTo>
                    <a:pt x="2945" y="21600"/>
                  </a:lnTo>
                  <a:lnTo>
                    <a:pt x="2945" y="20250"/>
                  </a:lnTo>
                  <a:lnTo>
                    <a:pt x="3927" y="20250"/>
                  </a:lnTo>
                  <a:lnTo>
                    <a:pt x="4909" y="18900"/>
                  </a:lnTo>
                  <a:lnTo>
                    <a:pt x="7855" y="16200"/>
                  </a:lnTo>
                  <a:lnTo>
                    <a:pt x="9818" y="13500"/>
                  </a:lnTo>
                  <a:lnTo>
                    <a:pt x="14727" y="13500"/>
                  </a:lnTo>
                  <a:lnTo>
                    <a:pt x="15709" y="12150"/>
                  </a:lnTo>
                  <a:lnTo>
                    <a:pt x="18655" y="12150"/>
                  </a:lnTo>
                  <a:lnTo>
                    <a:pt x="18655" y="10800"/>
                  </a:lnTo>
                  <a:lnTo>
                    <a:pt x="19636" y="10800"/>
                  </a:lnTo>
                  <a:lnTo>
                    <a:pt x="19636" y="9450"/>
                  </a:lnTo>
                  <a:lnTo>
                    <a:pt x="20618" y="8100"/>
                  </a:lnTo>
                  <a:lnTo>
                    <a:pt x="20618" y="5400"/>
                  </a:lnTo>
                  <a:lnTo>
                    <a:pt x="21600" y="4050"/>
                  </a:lnTo>
                  <a:lnTo>
                    <a:pt x="21600" y="1350"/>
                  </a:lnTo>
                  <a:lnTo>
                    <a:pt x="20618" y="1350"/>
                  </a:lnTo>
                  <a:lnTo>
                    <a:pt x="20618" y="0"/>
                  </a:lnTo>
                  <a:lnTo>
                    <a:pt x="16691" y="0"/>
                  </a:lnTo>
                  <a:lnTo>
                    <a:pt x="14727" y="1350"/>
                  </a:lnTo>
                  <a:lnTo>
                    <a:pt x="12764" y="135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058" name="Freeform 550"/>
            <p:cNvSpPr/>
            <p:nvPr/>
          </p:nvSpPr>
          <p:spPr>
            <a:xfrm>
              <a:off x="830101" y="166773"/>
              <a:ext cx="86832" cy="37382"/>
            </a:xfrm>
            <a:custGeom>
              <a:avLst/>
              <a:gdLst/>
              <a:ahLst/>
              <a:cxnLst>
                <a:cxn ang="0">
                  <a:pos x="wd2" y="hd2"/>
                </a:cxn>
                <a:cxn ang="5400000">
                  <a:pos x="wd2" y="hd2"/>
                </a:cxn>
                <a:cxn ang="10800000">
                  <a:pos x="wd2" y="hd2"/>
                </a:cxn>
                <a:cxn ang="16200000">
                  <a:pos x="wd2" y="hd2"/>
                </a:cxn>
              </a:cxnLst>
              <a:rect l="0" t="0" r="r" b="b"/>
              <a:pathLst>
                <a:path w="21600" h="21600" extrusionOk="0">
                  <a:moveTo>
                    <a:pt x="6048" y="6646"/>
                  </a:moveTo>
                  <a:lnTo>
                    <a:pt x="6912" y="4985"/>
                  </a:lnTo>
                  <a:lnTo>
                    <a:pt x="8640" y="3323"/>
                  </a:lnTo>
                  <a:lnTo>
                    <a:pt x="8640" y="1662"/>
                  </a:lnTo>
                  <a:lnTo>
                    <a:pt x="9504" y="1662"/>
                  </a:lnTo>
                  <a:lnTo>
                    <a:pt x="10368" y="0"/>
                  </a:lnTo>
                  <a:lnTo>
                    <a:pt x="17280" y="0"/>
                  </a:lnTo>
                  <a:lnTo>
                    <a:pt x="19008" y="3323"/>
                  </a:lnTo>
                  <a:lnTo>
                    <a:pt x="19872" y="3323"/>
                  </a:lnTo>
                  <a:lnTo>
                    <a:pt x="19872" y="4985"/>
                  </a:lnTo>
                  <a:lnTo>
                    <a:pt x="21600" y="8308"/>
                  </a:lnTo>
                  <a:lnTo>
                    <a:pt x="21600" y="13292"/>
                  </a:lnTo>
                  <a:lnTo>
                    <a:pt x="20736" y="14954"/>
                  </a:lnTo>
                  <a:lnTo>
                    <a:pt x="19872" y="14954"/>
                  </a:lnTo>
                  <a:lnTo>
                    <a:pt x="19008" y="16615"/>
                  </a:lnTo>
                  <a:lnTo>
                    <a:pt x="14688" y="16615"/>
                  </a:lnTo>
                  <a:lnTo>
                    <a:pt x="12960" y="18277"/>
                  </a:lnTo>
                  <a:lnTo>
                    <a:pt x="11232" y="18277"/>
                  </a:lnTo>
                  <a:lnTo>
                    <a:pt x="9504" y="19938"/>
                  </a:lnTo>
                  <a:lnTo>
                    <a:pt x="7776" y="19938"/>
                  </a:lnTo>
                  <a:lnTo>
                    <a:pt x="6048" y="21600"/>
                  </a:lnTo>
                  <a:lnTo>
                    <a:pt x="864" y="21600"/>
                  </a:lnTo>
                  <a:lnTo>
                    <a:pt x="0" y="19938"/>
                  </a:lnTo>
                  <a:lnTo>
                    <a:pt x="0" y="18277"/>
                  </a:lnTo>
                  <a:lnTo>
                    <a:pt x="864" y="16615"/>
                  </a:lnTo>
                  <a:lnTo>
                    <a:pt x="864" y="14954"/>
                  </a:lnTo>
                  <a:lnTo>
                    <a:pt x="1728" y="13292"/>
                  </a:lnTo>
                  <a:lnTo>
                    <a:pt x="3456" y="11631"/>
                  </a:lnTo>
                  <a:lnTo>
                    <a:pt x="4320" y="8308"/>
                  </a:lnTo>
                  <a:lnTo>
                    <a:pt x="6048" y="6646"/>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059" name="Freeform 552"/>
            <p:cNvSpPr/>
            <p:nvPr/>
          </p:nvSpPr>
          <p:spPr>
            <a:xfrm>
              <a:off x="1003762" y="166773"/>
              <a:ext cx="118091" cy="66136"/>
            </a:xfrm>
            <a:custGeom>
              <a:avLst/>
              <a:gdLst/>
              <a:ahLst/>
              <a:cxnLst>
                <a:cxn ang="0">
                  <a:pos x="wd2" y="hd2"/>
                </a:cxn>
                <a:cxn ang="5400000">
                  <a:pos x="wd2" y="hd2"/>
                </a:cxn>
                <a:cxn ang="10800000">
                  <a:pos x="wd2" y="hd2"/>
                </a:cxn>
                <a:cxn ang="16200000">
                  <a:pos x="wd2" y="hd2"/>
                </a:cxn>
              </a:cxnLst>
              <a:rect l="0" t="0" r="r" b="b"/>
              <a:pathLst>
                <a:path w="21600" h="21600" extrusionOk="0">
                  <a:moveTo>
                    <a:pt x="3812" y="0"/>
                  </a:moveTo>
                  <a:lnTo>
                    <a:pt x="6353" y="0"/>
                  </a:lnTo>
                  <a:lnTo>
                    <a:pt x="8259" y="939"/>
                  </a:lnTo>
                  <a:lnTo>
                    <a:pt x="9529" y="939"/>
                  </a:lnTo>
                  <a:lnTo>
                    <a:pt x="10800" y="1878"/>
                  </a:lnTo>
                  <a:lnTo>
                    <a:pt x="12071" y="1878"/>
                  </a:lnTo>
                  <a:lnTo>
                    <a:pt x="13341" y="2817"/>
                  </a:lnTo>
                  <a:lnTo>
                    <a:pt x="14612" y="2817"/>
                  </a:lnTo>
                  <a:lnTo>
                    <a:pt x="19059" y="9391"/>
                  </a:lnTo>
                  <a:lnTo>
                    <a:pt x="19694" y="11270"/>
                  </a:lnTo>
                  <a:lnTo>
                    <a:pt x="19694" y="12209"/>
                  </a:lnTo>
                  <a:lnTo>
                    <a:pt x="20965" y="14087"/>
                  </a:lnTo>
                  <a:lnTo>
                    <a:pt x="20965" y="15026"/>
                  </a:lnTo>
                  <a:lnTo>
                    <a:pt x="21600" y="15965"/>
                  </a:lnTo>
                  <a:lnTo>
                    <a:pt x="21600" y="18783"/>
                  </a:lnTo>
                  <a:lnTo>
                    <a:pt x="20329" y="20661"/>
                  </a:lnTo>
                  <a:lnTo>
                    <a:pt x="19694" y="20661"/>
                  </a:lnTo>
                  <a:lnTo>
                    <a:pt x="19059" y="21600"/>
                  </a:lnTo>
                  <a:lnTo>
                    <a:pt x="11435" y="21600"/>
                  </a:lnTo>
                  <a:lnTo>
                    <a:pt x="11435" y="20661"/>
                  </a:lnTo>
                  <a:lnTo>
                    <a:pt x="10800" y="19722"/>
                  </a:lnTo>
                  <a:lnTo>
                    <a:pt x="10800" y="17843"/>
                  </a:lnTo>
                  <a:lnTo>
                    <a:pt x="10165" y="16904"/>
                  </a:lnTo>
                  <a:lnTo>
                    <a:pt x="10165" y="15026"/>
                  </a:lnTo>
                  <a:lnTo>
                    <a:pt x="9529" y="15026"/>
                  </a:lnTo>
                  <a:lnTo>
                    <a:pt x="9529" y="14087"/>
                  </a:lnTo>
                  <a:lnTo>
                    <a:pt x="8259" y="14087"/>
                  </a:lnTo>
                  <a:lnTo>
                    <a:pt x="7624" y="13148"/>
                  </a:lnTo>
                  <a:lnTo>
                    <a:pt x="3812" y="13148"/>
                  </a:lnTo>
                  <a:lnTo>
                    <a:pt x="0" y="7513"/>
                  </a:lnTo>
                  <a:lnTo>
                    <a:pt x="0" y="2817"/>
                  </a:lnTo>
                  <a:lnTo>
                    <a:pt x="635" y="2817"/>
                  </a:lnTo>
                  <a:lnTo>
                    <a:pt x="1906" y="939"/>
                  </a:lnTo>
                  <a:lnTo>
                    <a:pt x="2541" y="939"/>
                  </a:lnTo>
                  <a:lnTo>
                    <a:pt x="3176" y="0"/>
                  </a:lnTo>
                  <a:lnTo>
                    <a:pt x="3812"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060" name="Freeform 554"/>
            <p:cNvSpPr/>
            <p:nvPr/>
          </p:nvSpPr>
          <p:spPr>
            <a:xfrm>
              <a:off x="1000289" y="365177"/>
              <a:ext cx="114618" cy="103515"/>
            </a:xfrm>
            <a:custGeom>
              <a:avLst/>
              <a:gdLst/>
              <a:ahLst/>
              <a:cxnLst>
                <a:cxn ang="0">
                  <a:pos x="wd2" y="hd2"/>
                </a:cxn>
                <a:cxn ang="5400000">
                  <a:pos x="wd2" y="hd2"/>
                </a:cxn>
                <a:cxn ang="10800000">
                  <a:pos x="wd2" y="hd2"/>
                </a:cxn>
                <a:cxn ang="16200000">
                  <a:pos x="wd2" y="hd2"/>
                </a:cxn>
              </a:cxnLst>
              <a:rect l="0" t="0" r="r" b="b"/>
              <a:pathLst>
                <a:path w="21600" h="21600" extrusionOk="0">
                  <a:moveTo>
                    <a:pt x="7855" y="2400"/>
                  </a:moveTo>
                  <a:lnTo>
                    <a:pt x="7200" y="2400"/>
                  </a:lnTo>
                  <a:lnTo>
                    <a:pt x="7200" y="3000"/>
                  </a:lnTo>
                  <a:lnTo>
                    <a:pt x="7855" y="3000"/>
                  </a:lnTo>
                  <a:lnTo>
                    <a:pt x="7855" y="4800"/>
                  </a:lnTo>
                  <a:lnTo>
                    <a:pt x="8509" y="6000"/>
                  </a:lnTo>
                  <a:lnTo>
                    <a:pt x="9164" y="6600"/>
                  </a:lnTo>
                  <a:lnTo>
                    <a:pt x="9164" y="11400"/>
                  </a:lnTo>
                  <a:lnTo>
                    <a:pt x="8509" y="12000"/>
                  </a:lnTo>
                  <a:lnTo>
                    <a:pt x="6545" y="12000"/>
                  </a:lnTo>
                  <a:lnTo>
                    <a:pt x="3273" y="9000"/>
                  </a:lnTo>
                  <a:lnTo>
                    <a:pt x="2618" y="9000"/>
                  </a:lnTo>
                  <a:lnTo>
                    <a:pt x="1964" y="8400"/>
                  </a:lnTo>
                  <a:lnTo>
                    <a:pt x="655" y="8400"/>
                  </a:lnTo>
                  <a:lnTo>
                    <a:pt x="655" y="9000"/>
                  </a:lnTo>
                  <a:lnTo>
                    <a:pt x="0" y="9000"/>
                  </a:lnTo>
                  <a:lnTo>
                    <a:pt x="0" y="13200"/>
                  </a:lnTo>
                  <a:lnTo>
                    <a:pt x="655" y="13800"/>
                  </a:lnTo>
                  <a:lnTo>
                    <a:pt x="1309" y="13800"/>
                  </a:lnTo>
                  <a:lnTo>
                    <a:pt x="1964" y="14400"/>
                  </a:lnTo>
                  <a:lnTo>
                    <a:pt x="3273" y="15000"/>
                  </a:lnTo>
                  <a:lnTo>
                    <a:pt x="5236" y="15600"/>
                  </a:lnTo>
                  <a:lnTo>
                    <a:pt x="6545" y="16800"/>
                  </a:lnTo>
                  <a:lnTo>
                    <a:pt x="7200" y="16800"/>
                  </a:lnTo>
                  <a:lnTo>
                    <a:pt x="7855" y="17400"/>
                  </a:lnTo>
                  <a:lnTo>
                    <a:pt x="8509" y="18600"/>
                  </a:lnTo>
                  <a:lnTo>
                    <a:pt x="8509" y="19200"/>
                  </a:lnTo>
                  <a:lnTo>
                    <a:pt x="10473" y="21000"/>
                  </a:lnTo>
                  <a:lnTo>
                    <a:pt x="11782" y="21000"/>
                  </a:lnTo>
                  <a:lnTo>
                    <a:pt x="12436" y="21600"/>
                  </a:lnTo>
                  <a:lnTo>
                    <a:pt x="17018" y="21600"/>
                  </a:lnTo>
                  <a:lnTo>
                    <a:pt x="17673" y="21000"/>
                  </a:lnTo>
                  <a:lnTo>
                    <a:pt x="18327" y="21000"/>
                  </a:lnTo>
                  <a:lnTo>
                    <a:pt x="18327" y="20400"/>
                  </a:lnTo>
                  <a:lnTo>
                    <a:pt x="18982" y="20400"/>
                  </a:lnTo>
                  <a:lnTo>
                    <a:pt x="18982" y="19800"/>
                  </a:lnTo>
                  <a:lnTo>
                    <a:pt x="19636" y="19200"/>
                  </a:lnTo>
                  <a:lnTo>
                    <a:pt x="20291" y="18000"/>
                  </a:lnTo>
                  <a:lnTo>
                    <a:pt x="20945" y="17400"/>
                  </a:lnTo>
                  <a:lnTo>
                    <a:pt x="20945" y="16200"/>
                  </a:lnTo>
                  <a:lnTo>
                    <a:pt x="21600" y="15000"/>
                  </a:lnTo>
                  <a:lnTo>
                    <a:pt x="21600" y="13800"/>
                  </a:lnTo>
                  <a:lnTo>
                    <a:pt x="20945" y="13200"/>
                  </a:lnTo>
                  <a:lnTo>
                    <a:pt x="20945" y="12600"/>
                  </a:lnTo>
                  <a:lnTo>
                    <a:pt x="20291" y="12000"/>
                  </a:lnTo>
                  <a:lnTo>
                    <a:pt x="19636" y="10200"/>
                  </a:lnTo>
                  <a:lnTo>
                    <a:pt x="18982" y="9600"/>
                  </a:lnTo>
                  <a:lnTo>
                    <a:pt x="18982" y="7200"/>
                  </a:lnTo>
                  <a:lnTo>
                    <a:pt x="19636" y="6000"/>
                  </a:lnTo>
                  <a:lnTo>
                    <a:pt x="19636" y="4800"/>
                  </a:lnTo>
                  <a:lnTo>
                    <a:pt x="20291" y="3600"/>
                  </a:lnTo>
                  <a:lnTo>
                    <a:pt x="20291" y="1200"/>
                  </a:lnTo>
                  <a:lnTo>
                    <a:pt x="18982" y="0"/>
                  </a:lnTo>
                  <a:lnTo>
                    <a:pt x="11782" y="0"/>
                  </a:lnTo>
                  <a:lnTo>
                    <a:pt x="10473" y="600"/>
                  </a:lnTo>
                  <a:lnTo>
                    <a:pt x="9818" y="600"/>
                  </a:lnTo>
                  <a:lnTo>
                    <a:pt x="9164" y="1200"/>
                  </a:lnTo>
                  <a:lnTo>
                    <a:pt x="8509" y="1200"/>
                  </a:lnTo>
                  <a:lnTo>
                    <a:pt x="7855" y="1800"/>
                  </a:lnTo>
                  <a:lnTo>
                    <a:pt x="7855" y="24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061" name="Freeform 556"/>
            <p:cNvSpPr/>
            <p:nvPr/>
          </p:nvSpPr>
          <p:spPr>
            <a:xfrm>
              <a:off x="1024602" y="511823"/>
              <a:ext cx="72939" cy="48883"/>
            </a:xfrm>
            <a:custGeom>
              <a:avLst/>
              <a:gdLst/>
              <a:ahLst/>
              <a:cxnLst>
                <a:cxn ang="0">
                  <a:pos x="wd2" y="hd2"/>
                </a:cxn>
                <a:cxn ang="5400000">
                  <a:pos x="wd2" y="hd2"/>
                </a:cxn>
                <a:cxn ang="10800000">
                  <a:pos x="wd2" y="hd2"/>
                </a:cxn>
                <a:cxn ang="16200000">
                  <a:pos x="wd2" y="hd2"/>
                </a:cxn>
              </a:cxnLst>
              <a:rect l="0" t="0" r="r" b="b"/>
              <a:pathLst>
                <a:path w="21600" h="21600" extrusionOk="0">
                  <a:moveTo>
                    <a:pt x="11314" y="0"/>
                  </a:moveTo>
                  <a:lnTo>
                    <a:pt x="10286" y="0"/>
                  </a:lnTo>
                  <a:lnTo>
                    <a:pt x="10286" y="1271"/>
                  </a:lnTo>
                  <a:lnTo>
                    <a:pt x="9257" y="1271"/>
                  </a:lnTo>
                  <a:lnTo>
                    <a:pt x="8229" y="2541"/>
                  </a:lnTo>
                  <a:lnTo>
                    <a:pt x="7200" y="2541"/>
                  </a:lnTo>
                  <a:lnTo>
                    <a:pt x="3086" y="7624"/>
                  </a:lnTo>
                  <a:lnTo>
                    <a:pt x="2057" y="10165"/>
                  </a:lnTo>
                  <a:lnTo>
                    <a:pt x="1029" y="11435"/>
                  </a:lnTo>
                  <a:lnTo>
                    <a:pt x="1029" y="12706"/>
                  </a:lnTo>
                  <a:lnTo>
                    <a:pt x="0" y="13976"/>
                  </a:lnTo>
                  <a:lnTo>
                    <a:pt x="0" y="17788"/>
                  </a:lnTo>
                  <a:lnTo>
                    <a:pt x="2057" y="20329"/>
                  </a:lnTo>
                  <a:lnTo>
                    <a:pt x="5143" y="20329"/>
                  </a:lnTo>
                  <a:lnTo>
                    <a:pt x="6171" y="21600"/>
                  </a:lnTo>
                  <a:lnTo>
                    <a:pt x="9257" y="21600"/>
                  </a:lnTo>
                  <a:lnTo>
                    <a:pt x="10286" y="20329"/>
                  </a:lnTo>
                  <a:lnTo>
                    <a:pt x="14400" y="20329"/>
                  </a:lnTo>
                  <a:lnTo>
                    <a:pt x="16457" y="19059"/>
                  </a:lnTo>
                  <a:lnTo>
                    <a:pt x="17486" y="19059"/>
                  </a:lnTo>
                  <a:lnTo>
                    <a:pt x="19543" y="16518"/>
                  </a:lnTo>
                  <a:lnTo>
                    <a:pt x="20571" y="16518"/>
                  </a:lnTo>
                  <a:lnTo>
                    <a:pt x="21600" y="15247"/>
                  </a:lnTo>
                  <a:lnTo>
                    <a:pt x="21600" y="11435"/>
                  </a:lnTo>
                  <a:lnTo>
                    <a:pt x="20571" y="10165"/>
                  </a:lnTo>
                  <a:lnTo>
                    <a:pt x="20571" y="8894"/>
                  </a:lnTo>
                  <a:lnTo>
                    <a:pt x="18514" y="6353"/>
                  </a:lnTo>
                  <a:lnTo>
                    <a:pt x="18514" y="5082"/>
                  </a:lnTo>
                  <a:lnTo>
                    <a:pt x="17486" y="5082"/>
                  </a:lnTo>
                  <a:lnTo>
                    <a:pt x="15429" y="2541"/>
                  </a:lnTo>
                  <a:lnTo>
                    <a:pt x="14400" y="2541"/>
                  </a:lnTo>
                  <a:lnTo>
                    <a:pt x="13371" y="1271"/>
                  </a:lnTo>
                  <a:lnTo>
                    <a:pt x="12343" y="1271"/>
                  </a:lnTo>
                  <a:lnTo>
                    <a:pt x="11314"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062" name="Freeform 558"/>
            <p:cNvSpPr/>
            <p:nvPr/>
          </p:nvSpPr>
          <p:spPr>
            <a:xfrm>
              <a:off x="1146165" y="365177"/>
              <a:ext cx="121564" cy="77637"/>
            </a:xfrm>
            <a:custGeom>
              <a:avLst/>
              <a:gdLst/>
              <a:ahLst/>
              <a:cxnLst>
                <a:cxn ang="0">
                  <a:pos x="wd2" y="hd2"/>
                </a:cxn>
                <a:cxn ang="5400000">
                  <a:pos x="wd2" y="hd2"/>
                </a:cxn>
                <a:cxn ang="10800000">
                  <a:pos x="wd2" y="hd2"/>
                </a:cxn>
                <a:cxn ang="16200000">
                  <a:pos x="wd2" y="hd2"/>
                </a:cxn>
              </a:cxnLst>
              <a:rect l="0" t="0" r="r" b="b"/>
              <a:pathLst>
                <a:path w="21600" h="21600" extrusionOk="0">
                  <a:moveTo>
                    <a:pt x="617" y="20800"/>
                  </a:moveTo>
                  <a:lnTo>
                    <a:pt x="617" y="20000"/>
                  </a:lnTo>
                  <a:lnTo>
                    <a:pt x="0" y="20000"/>
                  </a:lnTo>
                  <a:lnTo>
                    <a:pt x="0" y="18400"/>
                  </a:lnTo>
                  <a:lnTo>
                    <a:pt x="617" y="16800"/>
                  </a:lnTo>
                  <a:lnTo>
                    <a:pt x="617" y="15200"/>
                  </a:lnTo>
                  <a:lnTo>
                    <a:pt x="1234" y="14400"/>
                  </a:lnTo>
                  <a:lnTo>
                    <a:pt x="1234" y="12000"/>
                  </a:lnTo>
                  <a:lnTo>
                    <a:pt x="1851" y="10400"/>
                  </a:lnTo>
                  <a:lnTo>
                    <a:pt x="1851" y="8800"/>
                  </a:lnTo>
                  <a:lnTo>
                    <a:pt x="2469" y="8000"/>
                  </a:lnTo>
                  <a:lnTo>
                    <a:pt x="2469" y="7200"/>
                  </a:lnTo>
                  <a:lnTo>
                    <a:pt x="3086" y="5600"/>
                  </a:lnTo>
                  <a:lnTo>
                    <a:pt x="3703" y="4800"/>
                  </a:lnTo>
                  <a:lnTo>
                    <a:pt x="3703" y="4000"/>
                  </a:lnTo>
                  <a:lnTo>
                    <a:pt x="4320" y="4000"/>
                  </a:lnTo>
                  <a:lnTo>
                    <a:pt x="4320" y="3200"/>
                  </a:lnTo>
                  <a:lnTo>
                    <a:pt x="4937" y="3200"/>
                  </a:lnTo>
                  <a:lnTo>
                    <a:pt x="6171" y="2400"/>
                  </a:lnTo>
                  <a:lnTo>
                    <a:pt x="6789" y="1600"/>
                  </a:lnTo>
                  <a:lnTo>
                    <a:pt x="8023" y="800"/>
                  </a:lnTo>
                  <a:lnTo>
                    <a:pt x="9874" y="800"/>
                  </a:lnTo>
                  <a:lnTo>
                    <a:pt x="10491" y="0"/>
                  </a:lnTo>
                  <a:lnTo>
                    <a:pt x="12960" y="0"/>
                  </a:lnTo>
                  <a:lnTo>
                    <a:pt x="14194" y="800"/>
                  </a:lnTo>
                  <a:lnTo>
                    <a:pt x="17280" y="800"/>
                  </a:lnTo>
                  <a:lnTo>
                    <a:pt x="17280" y="1600"/>
                  </a:lnTo>
                  <a:lnTo>
                    <a:pt x="19749" y="1600"/>
                  </a:lnTo>
                  <a:lnTo>
                    <a:pt x="20366" y="2400"/>
                  </a:lnTo>
                  <a:lnTo>
                    <a:pt x="21600" y="2400"/>
                  </a:lnTo>
                  <a:lnTo>
                    <a:pt x="21600" y="4800"/>
                  </a:lnTo>
                  <a:lnTo>
                    <a:pt x="20983" y="4800"/>
                  </a:lnTo>
                  <a:lnTo>
                    <a:pt x="20983" y="5600"/>
                  </a:lnTo>
                  <a:lnTo>
                    <a:pt x="18514" y="8800"/>
                  </a:lnTo>
                  <a:lnTo>
                    <a:pt x="17897" y="8800"/>
                  </a:lnTo>
                  <a:lnTo>
                    <a:pt x="16663" y="10400"/>
                  </a:lnTo>
                  <a:lnTo>
                    <a:pt x="15429" y="11200"/>
                  </a:lnTo>
                  <a:lnTo>
                    <a:pt x="14811" y="12800"/>
                  </a:lnTo>
                  <a:lnTo>
                    <a:pt x="14194" y="13600"/>
                  </a:lnTo>
                  <a:lnTo>
                    <a:pt x="12960" y="14400"/>
                  </a:lnTo>
                  <a:lnTo>
                    <a:pt x="12343" y="14400"/>
                  </a:lnTo>
                  <a:lnTo>
                    <a:pt x="11726" y="15200"/>
                  </a:lnTo>
                  <a:lnTo>
                    <a:pt x="9257" y="15200"/>
                  </a:lnTo>
                  <a:lnTo>
                    <a:pt x="8640" y="14400"/>
                  </a:lnTo>
                  <a:lnTo>
                    <a:pt x="7406" y="14400"/>
                  </a:lnTo>
                  <a:lnTo>
                    <a:pt x="7406" y="15200"/>
                  </a:lnTo>
                  <a:lnTo>
                    <a:pt x="6789" y="15200"/>
                  </a:lnTo>
                  <a:lnTo>
                    <a:pt x="6171" y="16000"/>
                  </a:lnTo>
                  <a:lnTo>
                    <a:pt x="6171" y="19200"/>
                  </a:lnTo>
                  <a:lnTo>
                    <a:pt x="5554" y="20000"/>
                  </a:lnTo>
                  <a:lnTo>
                    <a:pt x="5554" y="20800"/>
                  </a:lnTo>
                  <a:lnTo>
                    <a:pt x="4937" y="21600"/>
                  </a:lnTo>
                  <a:lnTo>
                    <a:pt x="617" y="21600"/>
                  </a:lnTo>
                  <a:lnTo>
                    <a:pt x="617" y="208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063" name="Freeform 560"/>
            <p:cNvSpPr/>
            <p:nvPr/>
          </p:nvSpPr>
          <p:spPr>
            <a:xfrm>
              <a:off x="1274674" y="368052"/>
              <a:ext cx="566137" cy="428437"/>
            </a:xfrm>
            <a:custGeom>
              <a:avLst/>
              <a:gdLst/>
              <a:ahLst/>
              <a:cxnLst>
                <a:cxn ang="0">
                  <a:pos x="wd2" y="hd2"/>
                </a:cxn>
                <a:cxn ang="5400000">
                  <a:pos x="wd2" y="hd2"/>
                </a:cxn>
                <a:cxn ang="10800000">
                  <a:pos x="wd2" y="hd2"/>
                </a:cxn>
                <a:cxn ang="16200000">
                  <a:pos x="wd2" y="hd2"/>
                </a:cxn>
              </a:cxnLst>
              <a:rect l="0" t="0" r="r" b="b"/>
              <a:pathLst>
                <a:path w="21600" h="21600" extrusionOk="0">
                  <a:moveTo>
                    <a:pt x="3313" y="145"/>
                  </a:moveTo>
                  <a:lnTo>
                    <a:pt x="2385" y="145"/>
                  </a:lnTo>
                  <a:lnTo>
                    <a:pt x="2253" y="290"/>
                  </a:lnTo>
                  <a:lnTo>
                    <a:pt x="2120" y="290"/>
                  </a:lnTo>
                  <a:lnTo>
                    <a:pt x="1988" y="435"/>
                  </a:lnTo>
                  <a:lnTo>
                    <a:pt x="1458" y="725"/>
                  </a:lnTo>
                  <a:lnTo>
                    <a:pt x="928" y="1305"/>
                  </a:lnTo>
                  <a:lnTo>
                    <a:pt x="795" y="1595"/>
                  </a:lnTo>
                  <a:lnTo>
                    <a:pt x="530" y="1885"/>
                  </a:lnTo>
                  <a:lnTo>
                    <a:pt x="398" y="2319"/>
                  </a:lnTo>
                  <a:lnTo>
                    <a:pt x="133" y="2899"/>
                  </a:lnTo>
                  <a:lnTo>
                    <a:pt x="133" y="3334"/>
                  </a:lnTo>
                  <a:lnTo>
                    <a:pt x="0" y="3624"/>
                  </a:lnTo>
                  <a:lnTo>
                    <a:pt x="0" y="4204"/>
                  </a:lnTo>
                  <a:lnTo>
                    <a:pt x="133" y="4494"/>
                  </a:lnTo>
                  <a:lnTo>
                    <a:pt x="133" y="4929"/>
                  </a:lnTo>
                  <a:lnTo>
                    <a:pt x="265" y="5074"/>
                  </a:lnTo>
                  <a:lnTo>
                    <a:pt x="265" y="5219"/>
                  </a:lnTo>
                  <a:lnTo>
                    <a:pt x="398" y="5219"/>
                  </a:lnTo>
                  <a:lnTo>
                    <a:pt x="530" y="5364"/>
                  </a:lnTo>
                  <a:lnTo>
                    <a:pt x="795" y="5364"/>
                  </a:lnTo>
                  <a:lnTo>
                    <a:pt x="1060" y="5509"/>
                  </a:lnTo>
                  <a:lnTo>
                    <a:pt x="1458" y="5509"/>
                  </a:lnTo>
                  <a:lnTo>
                    <a:pt x="1590" y="5654"/>
                  </a:lnTo>
                  <a:lnTo>
                    <a:pt x="1723" y="5654"/>
                  </a:lnTo>
                  <a:lnTo>
                    <a:pt x="1723" y="6089"/>
                  </a:lnTo>
                  <a:lnTo>
                    <a:pt x="1590" y="6089"/>
                  </a:lnTo>
                  <a:lnTo>
                    <a:pt x="1325" y="6379"/>
                  </a:lnTo>
                  <a:lnTo>
                    <a:pt x="1193" y="6379"/>
                  </a:lnTo>
                  <a:lnTo>
                    <a:pt x="1193" y="6523"/>
                  </a:lnTo>
                  <a:lnTo>
                    <a:pt x="1060" y="6523"/>
                  </a:lnTo>
                  <a:lnTo>
                    <a:pt x="1060" y="6813"/>
                  </a:lnTo>
                  <a:lnTo>
                    <a:pt x="1193" y="6813"/>
                  </a:lnTo>
                  <a:lnTo>
                    <a:pt x="1193" y="7103"/>
                  </a:lnTo>
                  <a:lnTo>
                    <a:pt x="1458" y="7393"/>
                  </a:lnTo>
                  <a:lnTo>
                    <a:pt x="2385" y="7393"/>
                  </a:lnTo>
                  <a:lnTo>
                    <a:pt x="2518" y="7248"/>
                  </a:lnTo>
                  <a:lnTo>
                    <a:pt x="3048" y="7103"/>
                  </a:lnTo>
                  <a:lnTo>
                    <a:pt x="3445" y="6958"/>
                  </a:lnTo>
                  <a:lnTo>
                    <a:pt x="3710" y="6958"/>
                  </a:lnTo>
                  <a:lnTo>
                    <a:pt x="3843" y="6813"/>
                  </a:lnTo>
                  <a:lnTo>
                    <a:pt x="4771" y="6813"/>
                  </a:lnTo>
                  <a:lnTo>
                    <a:pt x="4903" y="6958"/>
                  </a:lnTo>
                  <a:lnTo>
                    <a:pt x="5036" y="6958"/>
                  </a:lnTo>
                  <a:lnTo>
                    <a:pt x="5301" y="7248"/>
                  </a:lnTo>
                  <a:lnTo>
                    <a:pt x="5831" y="7538"/>
                  </a:lnTo>
                  <a:lnTo>
                    <a:pt x="5963" y="7683"/>
                  </a:lnTo>
                  <a:lnTo>
                    <a:pt x="6096" y="7683"/>
                  </a:lnTo>
                  <a:lnTo>
                    <a:pt x="6228" y="7828"/>
                  </a:lnTo>
                  <a:lnTo>
                    <a:pt x="6891" y="7828"/>
                  </a:lnTo>
                  <a:lnTo>
                    <a:pt x="7686" y="6958"/>
                  </a:lnTo>
                  <a:lnTo>
                    <a:pt x="7818" y="6958"/>
                  </a:lnTo>
                  <a:lnTo>
                    <a:pt x="7818" y="6813"/>
                  </a:lnTo>
                  <a:lnTo>
                    <a:pt x="8348" y="6813"/>
                  </a:lnTo>
                  <a:lnTo>
                    <a:pt x="8481" y="6958"/>
                  </a:lnTo>
                  <a:lnTo>
                    <a:pt x="8613" y="6958"/>
                  </a:lnTo>
                  <a:lnTo>
                    <a:pt x="9011" y="7393"/>
                  </a:lnTo>
                  <a:lnTo>
                    <a:pt x="9144" y="7393"/>
                  </a:lnTo>
                  <a:lnTo>
                    <a:pt x="9276" y="7683"/>
                  </a:lnTo>
                  <a:lnTo>
                    <a:pt x="9806" y="8263"/>
                  </a:lnTo>
                  <a:lnTo>
                    <a:pt x="9806" y="8408"/>
                  </a:lnTo>
                  <a:lnTo>
                    <a:pt x="9939" y="8408"/>
                  </a:lnTo>
                  <a:lnTo>
                    <a:pt x="9939" y="9133"/>
                  </a:lnTo>
                  <a:lnTo>
                    <a:pt x="9806" y="9278"/>
                  </a:lnTo>
                  <a:lnTo>
                    <a:pt x="9806" y="10003"/>
                  </a:lnTo>
                  <a:lnTo>
                    <a:pt x="10601" y="10003"/>
                  </a:lnTo>
                  <a:lnTo>
                    <a:pt x="10866" y="9858"/>
                  </a:lnTo>
                  <a:lnTo>
                    <a:pt x="11396" y="9858"/>
                  </a:lnTo>
                  <a:lnTo>
                    <a:pt x="11529" y="10003"/>
                  </a:lnTo>
                  <a:lnTo>
                    <a:pt x="11794" y="10003"/>
                  </a:lnTo>
                  <a:lnTo>
                    <a:pt x="12324" y="10583"/>
                  </a:lnTo>
                  <a:lnTo>
                    <a:pt x="12324" y="10728"/>
                  </a:lnTo>
                  <a:lnTo>
                    <a:pt x="12589" y="11017"/>
                  </a:lnTo>
                  <a:lnTo>
                    <a:pt x="12589" y="11452"/>
                  </a:lnTo>
                  <a:lnTo>
                    <a:pt x="12721" y="11742"/>
                  </a:lnTo>
                  <a:lnTo>
                    <a:pt x="12721" y="12612"/>
                  </a:lnTo>
                  <a:lnTo>
                    <a:pt x="12589" y="12757"/>
                  </a:lnTo>
                  <a:lnTo>
                    <a:pt x="12589" y="12902"/>
                  </a:lnTo>
                  <a:lnTo>
                    <a:pt x="12456" y="13047"/>
                  </a:lnTo>
                  <a:lnTo>
                    <a:pt x="12456" y="13192"/>
                  </a:lnTo>
                  <a:lnTo>
                    <a:pt x="12324" y="13337"/>
                  </a:lnTo>
                  <a:lnTo>
                    <a:pt x="12191" y="13627"/>
                  </a:lnTo>
                  <a:lnTo>
                    <a:pt x="11264" y="14642"/>
                  </a:lnTo>
                  <a:lnTo>
                    <a:pt x="10999" y="14787"/>
                  </a:lnTo>
                  <a:lnTo>
                    <a:pt x="10734" y="15077"/>
                  </a:lnTo>
                  <a:lnTo>
                    <a:pt x="10601" y="15077"/>
                  </a:lnTo>
                  <a:lnTo>
                    <a:pt x="10469" y="15221"/>
                  </a:lnTo>
                  <a:lnTo>
                    <a:pt x="9939" y="15221"/>
                  </a:lnTo>
                  <a:lnTo>
                    <a:pt x="9674" y="15366"/>
                  </a:lnTo>
                  <a:lnTo>
                    <a:pt x="8879" y="15366"/>
                  </a:lnTo>
                  <a:lnTo>
                    <a:pt x="8613" y="15511"/>
                  </a:lnTo>
                  <a:lnTo>
                    <a:pt x="8216" y="15511"/>
                  </a:lnTo>
                  <a:lnTo>
                    <a:pt x="8083" y="15656"/>
                  </a:lnTo>
                  <a:lnTo>
                    <a:pt x="7951" y="15656"/>
                  </a:lnTo>
                  <a:lnTo>
                    <a:pt x="7818" y="15801"/>
                  </a:lnTo>
                  <a:lnTo>
                    <a:pt x="7686" y="15801"/>
                  </a:lnTo>
                  <a:lnTo>
                    <a:pt x="7288" y="16236"/>
                  </a:lnTo>
                  <a:lnTo>
                    <a:pt x="7288" y="16381"/>
                  </a:lnTo>
                  <a:lnTo>
                    <a:pt x="7156" y="16526"/>
                  </a:lnTo>
                  <a:lnTo>
                    <a:pt x="7156" y="17106"/>
                  </a:lnTo>
                  <a:lnTo>
                    <a:pt x="7553" y="17541"/>
                  </a:lnTo>
                  <a:lnTo>
                    <a:pt x="7686" y="17831"/>
                  </a:lnTo>
                  <a:lnTo>
                    <a:pt x="7951" y="17976"/>
                  </a:lnTo>
                  <a:lnTo>
                    <a:pt x="8083" y="17976"/>
                  </a:lnTo>
                  <a:lnTo>
                    <a:pt x="8216" y="18121"/>
                  </a:lnTo>
                  <a:lnTo>
                    <a:pt x="8879" y="18121"/>
                  </a:lnTo>
                  <a:lnTo>
                    <a:pt x="9011" y="17976"/>
                  </a:lnTo>
                  <a:lnTo>
                    <a:pt x="9144" y="17976"/>
                  </a:lnTo>
                  <a:lnTo>
                    <a:pt x="9541" y="17831"/>
                  </a:lnTo>
                  <a:lnTo>
                    <a:pt x="9939" y="17541"/>
                  </a:lnTo>
                  <a:lnTo>
                    <a:pt x="10071" y="17541"/>
                  </a:lnTo>
                  <a:lnTo>
                    <a:pt x="10204" y="17396"/>
                  </a:lnTo>
                  <a:lnTo>
                    <a:pt x="10999" y="17396"/>
                  </a:lnTo>
                  <a:lnTo>
                    <a:pt x="11264" y="17686"/>
                  </a:lnTo>
                  <a:lnTo>
                    <a:pt x="11396" y="17686"/>
                  </a:lnTo>
                  <a:lnTo>
                    <a:pt x="11529" y="17831"/>
                  </a:lnTo>
                  <a:lnTo>
                    <a:pt x="11794" y="17976"/>
                  </a:lnTo>
                  <a:lnTo>
                    <a:pt x="12059" y="18411"/>
                  </a:lnTo>
                  <a:lnTo>
                    <a:pt x="12987" y="19426"/>
                  </a:lnTo>
                  <a:lnTo>
                    <a:pt x="13119" y="19426"/>
                  </a:lnTo>
                  <a:lnTo>
                    <a:pt x="13252" y="19570"/>
                  </a:lnTo>
                  <a:lnTo>
                    <a:pt x="13517" y="19715"/>
                  </a:lnTo>
                  <a:lnTo>
                    <a:pt x="13649" y="19860"/>
                  </a:lnTo>
                  <a:lnTo>
                    <a:pt x="14047" y="20150"/>
                  </a:lnTo>
                  <a:lnTo>
                    <a:pt x="14577" y="20585"/>
                  </a:lnTo>
                  <a:lnTo>
                    <a:pt x="14974" y="21020"/>
                  </a:lnTo>
                  <a:lnTo>
                    <a:pt x="15769" y="21455"/>
                  </a:lnTo>
                  <a:lnTo>
                    <a:pt x="15902" y="21455"/>
                  </a:lnTo>
                  <a:lnTo>
                    <a:pt x="16034" y="21600"/>
                  </a:lnTo>
                  <a:lnTo>
                    <a:pt x="16432" y="21600"/>
                  </a:lnTo>
                  <a:lnTo>
                    <a:pt x="16564" y="21455"/>
                  </a:lnTo>
                  <a:lnTo>
                    <a:pt x="16697" y="21455"/>
                  </a:lnTo>
                  <a:lnTo>
                    <a:pt x="16697" y="20875"/>
                  </a:lnTo>
                  <a:lnTo>
                    <a:pt x="16299" y="20440"/>
                  </a:lnTo>
                  <a:lnTo>
                    <a:pt x="15769" y="19570"/>
                  </a:lnTo>
                  <a:lnTo>
                    <a:pt x="15637" y="19281"/>
                  </a:lnTo>
                  <a:lnTo>
                    <a:pt x="15504" y="19136"/>
                  </a:lnTo>
                  <a:lnTo>
                    <a:pt x="15504" y="18991"/>
                  </a:lnTo>
                  <a:lnTo>
                    <a:pt x="15372" y="18846"/>
                  </a:lnTo>
                  <a:lnTo>
                    <a:pt x="15372" y="18556"/>
                  </a:lnTo>
                  <a:lnTo>
                    <a:pt x="15504" y="18556"/>
                  </a:lnTo>
                  <a:lnTo>
                    <a:pt x="15504" y="18411"/>
                  </a:lnTo>
                  <a:lnTo>
                    <a:pt x="15769" y="18411"/>
                  </a:lnTo>
                  <a:lnTo>
                    <a:pt x="15902" y="18556"/>
                  </a:lnTo>
                  <a:lnTo>
                    <a:pt x="16167" y="18701"/>
                  </a:lnTo>
                  <a:lnTo>
                    <a:pt x="16299" y="18846"/>
                  </a:lnTo>
                  <a:lnTo>
                    <a:pt x="16564" y="19281"/>
                  </a:lnTo>
                  <a:lnTo>
                    <a:pt x="16962" y="19570"/>
                  </a:lnTo>
                  <a:lnTo>
                    <a:pt x="17360" y="20005"/>
                  </a:lnTo>
                  <a:lnTo>
                    <a:pt x="17492" y="20005"/>
                  </a:lnTo>
                  <a:lnTo>
                    <a:pt x="17492" y="20150"/>
                  </a:lnTo>
                  <a:lnTo>
                    <a:pt x="17890" y="20150"/>
                  </a:lnTo>
                  <a:lnTo>
                    <a:pt x="17890" y="20005"/>
                  </a:lnTo>
                  <a:lnTo>
                    <a:pt x="18022" y="20005"/>
                  </a:lnTo>
                  <a:lnTo>
                    <a:pt x="18022" y="19860"/>
                  </a:lnTo>
                  <a:lnTo>
                    <a:pt x="18155" y="19715"/>
                  </a:lnTo>
                  <a:lnTo>
                    <a:pt x="18155" y="19570"/>
                  </a:lnTo>
                  <a:lnTo>
                    <a:pt x="18287" y="19426"/>
                  </a:lnTo>
                  <a:lnTo>
                    <a:pt x="18287" y="19281"/>
                  </a:lnTo>
                  <a:lnTo>
                    <a:pt x="18420" y="19136"/>
                  </a:lnTo>
                  <a:lnTo>
                    <a:pt x="18420" y="17106"/>
                  </a:lnTo>
                  <a:lnTo>
                    <a:pt x="18287" y="16816"/>
                  </a:lnTo>
                  <a:lnTo>
                    <a:pt x="18287" y="16671"/>
                  </a:lnTo>
                  <a:lnTo>
                    <a:pt x="18155" y="16526"/>
                  </a:lnTo>
                  <a:lnTo>
                    <a:pt x="18155" y="16236"/>
                  </a:lnTo>
                  <a:lnTo>
                    <a:pt x="18022" y="16236"/>
                  </a:lnTo>
                  <a:lnTo>
                    <a:pt x="18022" y="16091"/>
                  </a:lnTo>
                  <a:lnTo>
                    <a:pt x="17890" y="16091"/>
                  </a:lnTo>
                  <a:lnTo>
                    <a:pt x="17757" y="15946"/>
                  </a:lnTo>
                  <a:lnTo>
                    <a:pt x="16564" y="15946"/>
                  </a:lnTo>
                  <a:lnTo>
                    <a:pt x="16432" y="15801"/>
                  </a:lnTo>
                  <a:lnTo>
                    <a:pt x="16299" y="15801"/>
                  </a:lnTo>
                  <a:lnTo>
                    <a:pt x="16299" y="15656"/>
                  </a:lnTo>
                  <a:lnTo>
                    <a:pt x="16167" y="15511"/>
                  </a:lnTo>
                  <a:lnTo>
                    <a:pt x="16167" y="14207"/>
                  </a:lnTo>
                  <a:lnTo>
                    <a:pt x="16299" y="14062"/>
                  </a:lnTo>
                  <a:lnTo>
                    <a:pt x="16299" y="13772"/>
                  </a:lnTo>
                  <a:lnTo>
                    <a:pt x="16432" y="13627"/>
                  </a:lnTo>
                  <a:lnTo>
                    <a:pt x="16432" y="13482"/>
                  </a:lnTo>
                  <a:lnTo>
                    <a:pt x="16564" y="13482"/>
                  </a:lnTo>
                  <a:lnTo>
                    <a:pt x="16697" y="13337"/>
                  </a:lnTo>
                  <a:lnTo>
                    <a:pt x="17360" y="13337"/>
                  </a:lnTo>
                  <a:lnTo>
                    <a:pt x="17625" y="13627"/>
                  </a:lnTo>
                  <a:lnTo>
                    <a:pt x="17757" y="13627"/>
                  </a:lnTo>
                  <a:lnTo>
                    <a:pt x="17757" y="13772"/>
                  </a:lnTo>
                  <a:lnTo>
                    <a:pt x="18022" y="13917"/>
                  </a:lnTo>
                  <a:lnTo>
                    <a:pt x="18287" y="14497"/>
                  </a:lnTo>
                  <a:lnTo>
                    <a:pt x="18685" y="14932"/>
                  </a:lnTo>
                  <a:lnTo>
                    <a:pt x="18950" y="15511"/>
                  </a:lnTo>
                  <a:lnTo>
                    <a:pt x="19612" y="16236"/>
                  </a:lnTo>
                  <a:lnTo>
                    <a:pt x="20142" y="16236"/>
                  </a:lnTo>
                  <a:lnTo>
                    <a:pt x="20407" y="15946"/>
                  </a:lnTo>
                  <a:lnTo>
                    <a:pt x="20407" y="15801"/>
                  </a:lnTo>
                  <a:lnTo>
                    <a:pt x="20540" y="15656"/>
                  </a:lnTo>
                  <a:lnTo>
                    <a:pt x="20540" y="15511"/>
                  </a:lnTo>
                  <a:lnTo>
                    <a:pt x="20937" y="14642"/>
                  </a:lnTo>
                  <a:lnTo>
                    <a:pt x="20937" y="14497"/>
                  </a:lnTo>
                  <a:lnTo>
                    <a:pt x="21202" y="14207"/>
                  </a:lnTo>
                  <a:lnTo>
                    <a:pt x="21335" y="13772"/>
                  </a:lnTo>
                  <a:lnTo>
                    <a:pt x="21600" y="13482"/>
                  </a:lnTo>
                  <a:lnTo>
                    <a:pt x="21600" y="13047"/>
                  </a:lnTo>
                  <a:lnTo>
                    <a:pt x="21070" y="12467"/>
                  </a:lnTo>
                  <a:lnTo>
                    <a:pt x="20937" y="12467"/>
                  </a:lnTo>
                  <a:lnTo>
                    <a:pt x="20407" y="12177"/>
                  </a:lnTo>
                  <a:lnTo>
                    <a:pt x="20010" y="11887"/>
                  </a:lnTo>
                  <a:lnTo>
                    <a:pt x="19745" y="11887"/>
                  </a:lnTo>
                  <a:lnTo>
                    <a:pt x="19612" y="11742"/>
                  </a:lnTo>
                  <a:lnTo>
                    <a:pt x="19347" y="11742"/>
                  </a:lnTo>
                  <a:lnTo>
                    <a:pt x="19082" y="11597"/>
                  </a:lnTo>
                  <a:lnTo>
                    <a:pt x="18552" y="11597"/>
                  </a:lnTo>
                  <a:lnTo>
                    <a:pt x="18420" y="11452"/>
                  </a:lnTo>
                  <a:lnTo>
                    <a:pt x="18155" y="11452"/>
                  </a:lnTo>
                  <a:lnTo>
                    <a:pt x="18155" y="11307"/>
                  </a:lnTo>
                  <a:lnTo>
                    <a:pt x="17890" y="11162"/>
                  </a:lnTo>
                  <a:lnTo>
                    <a:pt x="17227" y="10438"/>
                  </a:lnTo>
                  <a:lnTo>
                    <a:pt x="17227" y="10293"/>
                  </a:lnTo>
                  <a:lnTo>
                    <a:pt x="16962" y="10003"/>
                  </a:lnTo>
                  <a:lnTo>
                    <a:pt x="16962" y="9858"/>
                  </a:lnTo>
                  <a:lnTo>
                    <a:pt x="16829" y="9713"/>
                  </a:lnTo>
                  <a:lnTo>
                    <a:pt x="16829" y="9133"/>
                  </a:lnTo>
                  <a:lnTo>
                    <a:pt x="16962" y="9133"/>
                  </a:lnTo>
                  <a:lnTo>
                    <a:pt x="16962" y="8988"/>
                  </a:lnTo>
                  <a:lnTo>
                    <a:pt x="17227" y="8698"/>
                  </a:lnTo>
                  <a:lnTo>
                    <a:pt x="17492" y="8553"/>
                  </a:lnTo>
                  <a:lnTo>
                    <a:pt x="17757" y="8263"/>
                  </a:lnTo>
                  <a:lnTo>
                    <a:pt x="17757" y="7683"/>
                  </a:lnTo>
                  <a:lnTo>
                    <a:pt x="17625" y="7538"/>
                  </a:lnTo>
                  <a:lnTo>
                    <a:pt x="17625" y="7393"/>
                  </a:lnTo>
                  <a:lnTo>
                    <a:pt x="17492" y="7248"/>
                  </a:lnTo>
                  <a:lnTo>
                    <a:pt x="17227" y="6668"/>
                  </a:lnTo>
                  <a:lnTo>
                    <a:pt x="16962" y="6379"/>
                  </a:lnTo>
                  <a:lnTo>
                    <a:pt x="16829" y="6379"/>
                  </a:lnTo>
                  <a:lnTo>
                    <a:pt x="16564" y="6089"/>
                  </a:lnTo>
                  <a:lnTo>
                    <a:pt x="16432" y="6089"/>
                  </a:lnTo>
                  <a:lnTo>
                    <a:pt x="16299" y="5944"/>
                  </a:lnTo>
                  <a:lnTo>
                    <a:pt x="16034" y="5799"/>
                  </a:lnTo>
                  <a:lnTo>
                    <a:pt x="15637" y="5654"/>
                  </a:lnTo>
                  <a:lnTo>
                    <a:pt x="14974" y="5364"/>
                  </a:lnTo>
                  <a:lnTo>
                    <a:pt x="14577" y="5219"/>
                  </a:lnTo>
                  <a:lnTo>
                    <a:pt x="14312" y="5074"/>
                  </a:lnTo>
                  <a:lnTo>
                    <a:pt x="13914" y="4929"/>
                  </a:lnTo>
                  <a:lnTo>
                    <a:pt x="13384" y="4784"/>
                  </a:lnTo>
                  <a:lnTo>
                    <a:pt x="13252" y="4639"/>
                  </a:lnTo>
                  <a:lnTo>
                    <a:pt x="12721" y="4349"/>
                  </a:lnTo>
                  <a:lnTo>
                    <a:pt x="12721" y="4204"/>
                  </a:lnTo>
                  <a:lnTo>
                    <a:pt x="12589" y="4204"/>
                  </a:lnTo>
                  <a:lnTo>
                    <a:pt x="12589" y="4059"/>
                  </a:lnTo>
                  <a:lnTo>
                    <a:pt x="12456" y="4059"/>
                  </a:lnTo>
                  <a:lnTo>
                    <a:pt x="12324" y="3769"/>
                  </a:lnTo>
                  <a:lnTo>
                    <a:pt x="12324" y="3624"/>
                  </a:lnTo>
                  <a:lnTo>
                    <a:pt x="12191" y="3334"/>
                  </a:lnTo>
                  <a:lnTo>
                    <a:pt x="12059" y="2899"/>
                  </a:lnTo>
                  <a:lnTo>
                    <a:pt x="11794" y="2609"/>
                  </a:lnTo>
                  <a:lnTo>
                    <a:pt x="11794" y="2464"/>
                  </a:lnTo>
                  <a:lnTo>
                    <a:pt x="11529" y="2174"/>
                  </a:lnTo>
                  <a:lnTo>
                    <a:pt x="11529" y="2030"/>
                  </a:lnTo>
                  <a:lnTo>
                    <a:pt x="11396" y="1885"/>
                  </a:lnTo>
                  <a:lnTo>
                    <a:pt x="11264" y="1885"/>
                  </a:lnTo>
                  <a:lnTo>
                    <a:pt x="11131" y="1740"/>
                  </a:lnTo>
                  <a:lnTo>
                    <a:pt x="10734" y="1740"/>
                  </a:lnTo>
                  <a:lnTo>
                    <a:pt x="10601" y="1595"/>
                  </a:lnTo>
                  <a:lnTo>
                    <a:pt x="10071" y="1595"/>
                  </a:lnTo>
                  <a:lnTo>
                    <a:pt x="9806" y="1740"/>
                  </a:lnTo>
                  <a:lnTo>
                    <a:pt x="9144" y="1740"/>
                  </a:lnTo>
                  <a:lnTo>
                    <a:pt x="8879" y="1885"/>
                  </a:lnTo>
                  <a:lnTo>
                    <a:pt x="8746" y="1885"/>
                  </a:lnTo>
                  <a:lnTo>
                    <a:pt x="8481" y="2030"/>
                  </a:lnTo>
                  <a:lnTo>
                    <a:pt x="8216" y="2030"/>
                  </a:lnTo>
                  <a:lnTo>
                    <a:pt x="8083" y="2174"/>
                  </a:lnTo>
                  <a:lnTo>
                    <a:pt x="7951" y="2174"/>
                  </a:lnTo>
                  <a:lnTo>
                    <a:pt x="7951" y="2319"/>
                  </a:lnTo>
                  <a:lnTo>
                    <a:pt x="7818" y="2319"/>
                  </a:lnTo>
                  <a:lnTo>
                    <a:pt x="7818" y="2464"/>
                  </a:lnTo>
                  <a:lnTo>
                    <a:pt x="7553" y="2754"/>
                  </a:lnTo>
                  <a:lnTo>
                    <a:pt x="7288" y="3334"/>
                  </a:lnTo>
                  <a:lnTo>
                    <a:pt x="7288" y="3479"/>
                  </a:lnTo>
                  <a:lnTo>
                    <a:pt x="7156" y="3624"/>
                  </a:lnTo>
                  <a:lnTo>
                    <a:pt x="6891" y="3624"/>
                  </a:lnTo>
                  <a:lnTo>
                    <a:pt x="6758" y="3479"/>
                  </a:lnTo>
                  <a:lnTo>
                    <a:pt x="6758" y="3044"/>
                  </a:lnTo>
                  <a:lnTo>
                    <a:pt x="6891" y="2899"/>
                  </a:lnTo>
                  <a:lnTo>
                    <a:pt x="6891" y="2609"/>
                  </a:lnTo>
                  <a:lnTo>
                    <a:pt x="7023" y="2464"/>
                  </a:lnTo>
                  <a:lnTo>
                    <a:pt x="7156" y="2174"/>
                  </a:lnTo>
                  <a:lnTo>
                    <a:pt x="7288" y="1595"/>
                  </a:lnTo>
                  <a:lnTo>
                    <a:pt x="7421" y="1305"/>
                  </a:lnTo>
                  <a:lnTo>
                    <a:pt x="7421" y="1160"/>
                  </a:lnTo>
                  <a:lnTo>
                    <a:pt x="7553" y="870"/>
                  </a:lnTo>
                  <a:lnTo>
                    <a:pt x="7553" y="435"/>
                  </a:lnTo>
                  <a:lnTo>
                    <a:pt x="7421" y="435"/>
                  </a:lnTo>
                  <a:lnTo>
                    <a:pt x="7421" y="290"/>
                  </a:lnTo>
                  <a:lnTo>
                    <a:pt x="7288" y="145"/>
                  </a:lnTo>
                  <a:lnTo>
                    <a:pt x="7023" y="145"/>
                  </a:lnTo>
                  <a:lnTo>
                    <a:pt x="6891" y="0"/>
                  </a:lnTo>
                  <a:lnTo>
                    <a:pt x="5433" y="0"/>
                  </a:lnTo>
                  <a:lnTo>
                    <a:pt x="5301" y="145"/>
                  </a:lnTo>
                  <a:lnTo>
                    <a:pt x="5168" y="145"/>
                  </a:lnTo>
                  <a:lnTo>
                    <a:pt x="5036" y="290"/>
                  </a:lnTo>
                  <a:lnTo>
                    <a:pt x="4903" y="290"/>
                  </a:lnTo>
                  <a:lnTo>
                    <a:pt x="4903" y="435"/>
                  </a:lnTo>
                  <a:lnTo>
                    <a:pt x="4771" y="435"/>
                  </a:lnTo>
                  <a:lnTo>
                    <a:pt x="4638" y="725"/>
                  </a:lnTo>
                  <a:lnTo>
                    <a:pt x="4373" y="870"/>
                  </a:lnTo>
                  <a:lnTo>
                    <a:pt x="4108" y="1450"/>
                  </a:lnTo>
                  <a:lnTo>
                    <a:pt x="3975" y="1595"/>
                  </a:lnTo>
                  <a:lnTo>
                    <a:pt x="3975" y="2030"/>
                  </a:lnTo>
                  <a:lnTo>
                    <a:pt x="3843" y="2174"/>
                  </a:lnTo>
                  <a:lnTo>
                    <a:pt x="3843" y="3044"/>
                  </a:lnTo>
                  <a:lnTo>
                    <a:pt x="3710" y="3189"/>
                  </a:lnTo>
                  <a:lnTo>
                    <a:pt x="3048" y="3189"/>
                  </a:lnTo>
                  <a:lnTo>
                    <a:pt x="2783" y="3044"/>
                  </a:lnTo>
                  <a:lnTo>
                    <a:pt x="2650" y="3044"/>
                  </a:lnTo>
                  <a:lnTo>
                    <a:pt x="2650" y="2899"/>
                  </a:lnTo>
                  <a:lnTo>
                    <a:pt x="2518" y="2899"/>
                  </a:lnTo>
                  <a:lnTo>
                    <a:pt x="2518" y="2464"/>
                  </a:lnTo>
                  <a:lnTo>
                    <a:pt x="2650" y="2319"/>
                  </a:lnTo>
                  <a:lnTo>
                    <a:pt x="2650" y="2174"/>
                  </a:lnTo>
                  <a:lnTo>
                    <a:pt x="2783" y="1885"/>
                  </a:lnTo>
                  <a:lnTo>
                    <a:pt x="3048" y="1450"/>
                  </a:lnTo>
                  <a:lnTo>
                    <a:pt x="3313" y="870"/>
                  </a:lnTo>
                  <a:lnTo>
                    <a:pt x="3313" y="145"/>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064" name="Freeform 562"/>
            <p:cNvSpPr/>
            <p:nvPr/>
          </p:nvSpPr>
          <p:spPr>
            <a:xfrm>
              <a:off x="1490014" y="592334"/>
              <a:ext cx="41680" cy="43132"/>
            </a:xfrm>
            <a:custGeom>
              <a:avLst/>
              <a:gdLst/>
              <a:ahLst/>
              <a:cxnLst>
                <a:cxn ang="0">
                  <a:pos x="wd2" y="hd2"/>
                </a:cxn>
                <a:cxn ang="5400000">
                  <a:pos x="wd2" y="hd2"/>
                </a:cxn>
                <a:cxn ang="10800000">
                  <a:pos x="wd2" y="hd2"/>
                </a:cxn>
                <a:cxn ang="16200000">
                  <a:pos x="wd2" y="hd2"/>
                </a:cxn>
              </a:cxnLst>
              <a:rect l="0" t="0" r="r" b="b"/>
              <a:pathLst>
                <a:path w="21600" h="21600" extrusionOk="0">
                  <a:moveTo>
                    <a:pt x="1800" y="21600"/>
                  </a:moveTo>
                  <a:lnTo>
                    <a:pt x="0" y="21600"/>
                  </a:lnTo>
                  <a:lnTo>
                    <a:pt x="0" y="17280"/>
                  </a:lnTo>
                  <a:lnTo>
                    <a:pt x="1800" y="12960"/>
                  </a:lnTo>
                  <a:lnTo>
                    <a:pt x="1800" y="8640"/>
                  </a:lnTo>
                  <a:lnTo>
                    <a:pt x="3600" y="8640"/>
                  </a:lnTo>
                  <a:lnTo>
                    <a:pt x="3600" y="4320"/>
                  </a:lnTo>
                  <a:lnTo>
                    <a:pt x="5400" y="2880"/>
                  </a:lnTo>
                  <a:lnTo>
                    <a:pt x="5400" y="1440"/>
                  </a:lnTo>
                  <a:lnTo>
                    <a:pt x="9000" y="1440"/>
                  </a:lnTo>
                  <a:lnTo>
                    <a:pt x="9000" y="0"/>
                  </a:lnTo>
                  <a:lnTo>
                    <a:pt x="14400" y="0"/>
                  </a:lnTo>
                  <a:lnTo>
                    <a:pt x="16200" y="1440"/>
                  </a:lnTo>
                  <a:lnTo>
                    <a:pt x="18000" y="1440"/>
                  </a:lnTo>
                  <a:lnTo>
                    <a:pt x="18000" y="2880"/>
                  </a:lnTo>
                  <a:lnTo>
                    <a:pt x="19800" y="2880"/>
                  </a:lnTo>
                  <a:lnTo>
                    <a:pt x="19800" y="5760"/>
                  </a:lnTo>
                  <a:lnTo>
                    <a:pt x="21600" y="5760"/>
                  </a:lnTo>
                  <a:lnTo>
                    <a:pt x="21600" y="11520"/>
                  </a:lnTo>
                  <a:lnTo>
                    <a:pt x="19800" y="11520"/>
                  </a:lnTo>
                  <a:lnTo>
                    <a:pt x="18000" y="12960"/>
                  </a:lnTo>
                  <a:lnTo>
                    <a:pt x="18000" y="14400"/>
                  </a:lnTo>
                  <a:lnTo>
                    <a:pt x="16200" y="14400"/>
                  </a:lnTo>
                  <a:lnTo>
                    <a:pt x="12600" y="17280"/>
                  </a:lnTo>
                  <a:lnTo>
                    <a:pt x="10800" y="17280"/>
                  </a:lnTo>
                  <a:lnTo>
                    <a:pt x="10800" y="18720"/>
                  </a:lnTo>
                  <a:lnTo>
                    <a:pt x="9000" y="20160"/>
                  </a:lnTo>
                  <a:lnTo>
                    <a:pt x="5400" y="20160"/>
                  </a:lnTo>
                  <a:lnTo>
                    <a:pt x="3600" y="21600"/>
                  </a:lnTo>
                  <a:lnTo>
                    <a:pt x="1800" y="216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065" name="Freeform 564"/>
            <p:cNvSpPr/>
            <p:nvPr/>
          </p:nvSpPr>
          <p:spPr>
            <a:xfrm>
              <a:off x="1462229" y="531951"/>
              <a:ext cx="24313" cy="40256"/>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6171" y="21600"/>
                  </a:lnTo>
                  <a:lnTo>
                    <a:pt x="3086" y="20057"/>
                  </a:lnTo>
                  <a:lnTo>
                    <a:pt x="3086" y="18514"/>
                  </a:lnTo>
                  <a:lnTo>
                    <a:pt x="0" y="16971"/>
                  </a:lnTo>
                  <a:lnTo>
                    <a:pt x="0" y="4629"/>
                  </a:lnTo>
                  <a:lnTo>
                    <a:pt x="3086" y="3086"/>
                  </a:lnTo>
                  <a:lnTo>
                    <a:pt x="3086" y="1543"/>
                  </a:lnTo>
                  <a:lnTo>
                    <a:pt x="6171" y="1543"/>
                  </a:lnTo>
                  <a:lnTo>
                    <a:pt x="6171" y="0"/>
                  </a:lnTo>
                  <a:lnTo>
                    <a:pt x="12343" y="0"/>
                  </a:lnTo>
                  <a:lnTo>
                    <a:pt x="18514" y="3086"/>
                  </a:lnTo>
                  <a:lnTo>
                    <a:pt x="18514" y="4629"/>
                  </a:lnTo>
                  <a:lnTo>
                    <a:pt x="21600" y="6171"/>
                  </a:lnTo>
                  <a:lnTo>
                    <a:pt x="21600" y="15429"/>
                  </a:lnTo>
                  <a:lnTo>
                    <a:pt x="18514" y="16971"/>
                  </a:lnTo>
                  <a:lnTo>
                    <a:pt x="18514" y="18514"/>
                  </a:lnTo>
                  <a:lnTo>
                    <a:pt x="15429" y="20057"/>
                  </a:lnTo>
                  <a:lnTo>
                    <a:pt x="15429" y="21600"/>
                  </a:lnTo>
                  <a:lnTo>
                    <a:pt x="9257" y="216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066" name="Freeform 566"/>
            <p:cNvSpPr/>
            <p:nvPr/>
          </p:nvSpPr>
          <p:spPr>
            <a:xfrm>
              <a:off x="1267728" y="687223"/>
              <a:ext cx="100724" cy="71886"/>
            </a:xfrm>
            <a:custGeom>
              <a:avLst/>
              <a:gdLst/>
              <a:ahLst/>
              <a:cxnLst>
                <a:cxn ang="0">
                  <a:pos x="wd2" y="hd2"/>
                </a:cxn>
                <a:cxn ang="5400000">
                  <a:pos x="wd2" y="hd2"/>
                </a:cxn>
                <a:cxn ang="10800000">
                  <a:pos x="wd2" y="hd2"/>
                </a:cxn>
                <a:cxn ang="16200000">
                  <a:pos x="wd2" y="hd2"/>
                </a:cxn>
              </a:cxnLst>
              <a:rect l="0" t="0" r="r" b="b"/>
              <a:pathLst>
                <a:path w="21600" h="21600" extrusionOk="0">
                  <a:moveTo>
                    <a:pt x="9683" y="0"/>
                  </a:moveTo>
                  <a:lnTo>
                    <a:pt x="11917" y="0"/>
                  </a:lnTo>
                  <a:lnTo>
                    <a:pt x="13407" y="864"/>
                  </a:lnTo>
                  <a:lnTo>
                    <a:pt x="14152" y="864"/>
                  </a:lnTo>
                  <a:lnTo>
                    <a:pt x="15641" y="1728"/>
                  </a:lnTo>
                  <a:lnTo>
                    <a:pt x="17131" y="1728"/>
                  </a:lnTo>
                  <a:lnTo>
                    <a:pt x="17876" y="2592"/>
                  </a:lnTo>
                  <a:lnTo>
                    <a:pt x="18621" y="2592"/>
                  </a:lnTo>
                  <a:lnTo>
                    <a:pt x="18621" y="3456"/>
                  </a:lnTo>
                  <a:lnTo>
                    <a:pt x="19366" y="4320"/>
                  </a:lnTo>
                  <a:lnTo>
                    <a:pt x="20110" y="4320"/>
                  </a:lnTo>
                  <a:lnTo>
                    <a:pt x="20855" y="5184"/>
                  </a:lnTo>
                  <a:lnTo>
                    <a:pt x="20855" y="6048"/>
                  </a:lnTo>
                  <a:lnTo>
                    <a:pt x="21600" y="6912"/>
                  </a:lnTo>
                  <a:lnTo>
                    <a:pt x="21600" y="10368"/>
                  </a:lnTo>
                  <a:lnTo>
                    <a:pt x="20855" y="10368"/>
                  </a:lnTo>
                  <a:lnTo>
                    <a:pt x="20855" y="11232"/>
                  </a:lnTo>
                  <a:lnTo>
                    <a:pt x="19366" y="11232"/>
                  </a:lnTo>
                  <a:lnTo>
                    <a:pt x="18621" y="12096"/>
                  </a:lnTo>
                  <a:lnTo>
                    <a:pt x="15641" y="12096"/>
                  </a:lnTo>
                  <a:lnTo>
                    <a:pt x="14897" y="12960"/>
                  </a:lnTo>
                  <a:lnTo>
                    <a:pt x="13407" y="12960"/>
                  </a:lnTo>
                  <a:lnTo>
                    <a:pt x="13407" y="13824"/>
                  </a:lnTo>
                  <a:lnTo>
                    <a:pt x="12662" y="14688"/>
                  </a:lnTo>
                  <a:lnTo>
                    <a:pt x="11917" y="14688"/>
                  </a:lnTo>
                  <a:lnTo>
                    <a:pt x="10428" y="18144"/>
                  </a:lnTo>
                  <a:lnTo>
                    <a:pt x="8938" y="19008"/>
                  </a:lnTo>
                  <a:lnTo>
                    <a:pt x="8193" y="19872"/>
                  </a:lnTo>
                  <a:lnTo>
                    <a:pt x="8193" y="20736"/>
                  </a:lnTo>
                  <a:lnTo>
                    <a:pt x="7448" y="20736"/>
                  </a:lnTo>
                  <a:lnTo>
                    <a:pt x="6703" y="21600"/>
                  </a:lnTo>
                  <a:lnTo>
                    <a:pt x="4469" y="21600"/>
                  </a:lnTo>
                  <a:lnTo>
                    <a:pt x="4469" y="20736"/>
                  </a:lnTo>
                  <a:lnTo>
                    <a:pt x="3724" y="20736"/>
                  </a:lnTo>
                  <a:lnTo>
                    <a:pt x="3724" y="19872"/>
                  </a:lnTo>
                  <a:lnTo>
                    <a:pt x="2979" y="19008"/>
                  </a:lnTo>
                  <a:lnTo>
                    <a:pt x="2234" y="19008"/>
                  </a:lnTo>
                  <a:lnTo>
                    <a:pt x="2234" y="18144"/>
                  </a:lnTo>
                  <a:lnTo>
                    <a:pt x="1490" y="16416"/>
                  </a:lnTo>
                  <a:lnTo>
                    <a:pt x="745" y="15552"/>
                  </a:lnTo>
                  <a:lnTo>
                    <a:pt x="0" y="13824"/>
                  </a:lnTo>
                  <a:lnTo>
                    <a:pt x="0" y="6048"/>
                  </a:lnTo>
                  <a:lnTo>
                    <a:pt x="745" y="5184"/>
                  </a:lnTo>
                  <a:lnTo>
                    <a:pt x="745" y="4320"/>
                  </a:lnTo>
                  <a:lnTo>
                    <a:pt x="1490" y="4320"/>
                  </a:lnTo>
                  <a:lnTo>
                    <a:pt x="1490" y="3456"/>
                  </a:lnTo>
                  <a:lnTo>
                    <a:pt x="2234" y="3456"/>
                  </a:lnTo>
                  <a:lnTo>
                    <a:pt x="2234" y="2592"/>
                  </a:lnTo>
                  <a:lnTo>
                    <a:pt x="3724" y="1728"/>
                  </a:lnTo>
                  <a:lnTo>
                    <a:pt x="5214" y="1728"/>
                  </a:lnTo>
                  <a:lnTo>
                    <a:pt x="5959" y="864"/>
                  </a:lnTo>
                  <a:lnTo>
                    <a:pt x="7448" y="864"/>
                  </a:lnTo>
                  <a:lnTo>
                    <a:pt x="8193" y="0"/>
                  </a:lnTo>
                  <a:lnTo>
                    <a:pt x="9683"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067" name="Freeform 571"/>
            <p:cNvSpPr/>
            <p:nvPr/>
          </p:nvSpPr>
          <p:spPr>
            <a:xfrm>
              <a:off x="1007236" y="267413"/>
              <a:ext cx="125037" cy="66135"/>
            </a:xfrm>
            <a:custGeom>
              <a:avLst/>
              <a:gdLst/>
              <a:ahLst/>
              <a:cxnLst>
                <a:cxn ang="0">
                  <a:pos x="wd2" y="hd2"/>
                </a:cxn>
                <a:cxn ang="5400000">
                  <a:pos x="wd2" y="hd2"/>
                </a:cxn>
                <a:cxn ang="10800000">
                  <a:pos x="wd2" y="hd2"/>
                </a:cxn>
                <a:cxn ang="16200000">
                  <a:pos x="wd2" y="hd2"/>
                </a:cxn>
              </a:cxnLst>
              <a:rect l="0" t="0" r="r" b="b"/>
              <a:pathLst>
                <a:path w="21600" h="21600" extrusionOk="0">
                  <a:moveTo>
                    <a:pt x="9000" y="8452"/>
                  </a:moveTo>
                  <a:lnTo>
                    <a:pt x="9000" y="7513"/>
                  </a:lnTo>
                  <a:lnTo>
                    <a:pt x="10800" y="4696"/>
                  </a:lnTo>
                  <a:lnTo>
                    <a:pt x="11400" y="4696"/>
                  </a:lnTo>
                  <a:lnTo>
                    <a:pt x="12000" y="3757"/>
                  </a:lnTo>
                  <a:lnTo>
                    <a:pt x="13200" y="2817"/>
                  </a:lnTo>
                  <a:lnTo>
                    <a:pt x="14400" y="2817"/>
                  </a:lnTo>
                  <a:lnTo>
                    <a:pt x="15000" y="1878"/>
                  </a:lnTo>
                  <a:lnTo>
                    <a:pt x="19200" y="1878"/>
                  </a:lnTo>
                  <a:lnTo>
                    <a:pt x="19800" y="2817"/>
                  </a:lnTo>
                  <a:lnTo>
                    <a:pt x="21000" y="2817"/>
                  </a:lnTo>
                  <a:lnTo>
                    <a:pt x="21000" y="3757"/>
                  </a:lnTo>
                  <a:lnTo>
                    <a:pt x="21600" y="4696"/>
                  </a:lnTo>
                  <a:lnTo>
                    <a:pt x="21600" y="14087"/>
                  </a:lnTo>
                  <a:lnTo>
                    <a:pt x="21000" y="15026"/>
                  </a:lnTo>
                  <a:lnTo>
                    <a:pt x="21000" y="15965"/>
                  </a:lnTo>
                  <a:lnTo>
                    <a:pt x="20400" y="16904"/>
                  </a:lnTo>
                  <a:lnTo>
                    <a:pt x="20400" y="17843"/>
                  </a:lnTo>
                  <a:lnTo>
                    <a:pt x="19800" y="18783"/>
                  </a:lnTo>
                  <a:lnTo>
                    <a:pt x="19200" y="18783"/>
                  </a:lnTo>
                  <a:lnTo>
                    <a:pt x="18600" y="19722"/>
                  </a:lnTo>
                  <a:lnTo>
                    <a:pt x="17400" y="19722"/>
                  </a:lnTo>
                  <a:lnTo>
                    <a:pt x="16800" y="20661"/>
                  </a:lnTo>
                  <a:lnTo>
                    <a:pt x="16200" y="20661"/>
                  </a:lnTo>
                  <a:lnTo>
                    <a:pt x="15000" y="21600"/>
                  </a:lnTo>
                  <a:lnTo>
                    <a:pt x="7200" y="21600"/>
                  </a:lnTo>
                  <a:lnTo>
                    <a:pt x="7200" y="20661"/>
                  </a:lnTo>
                  <a:lnTo>
                    <a:pt x="6600" y="20661"/>
                  </a:lnTo>
                  <a:lnTo>
                    <a:pt x="6600" y="19722"/>
                  </a:lnTo>
                  <a:lnTo>
                    <a:pt x="4200" y="15965"/>
                  </a:lnTo>
                  <a:lnTo>
                    <a:pt x="3600" y="14087"/>
                  </a:lnTo>
                  <a:lnTo>
                    <a:pt x="1800" y="11270"/>
                  </a:lnTo>
                  <a:lnTo>
                    <a:pt x="1200" y="9391"/>
                  </a:lnTo>
                  <a:lnTo>
                    <a:pt x="600" y="8452"/>
                  </a:lnTo>
                  <a:lnTo>
                    <a:pt x="600" y="7513"/>
                  </a:lnTo>
                  <a:lnTo>
                    <a:pt x="0" y="6574"/>
                  </a:lnTo>
                  <a:lnTo>
                    <a:pt x="0" y="3757"/>
                  </a:lnTo>
                  <a:lnTo>
                    <a:pt x="1800" y="939"/>
                  </a:lnTo>
                  <a:lnTo>
                    <a:pt x="1800" y="0"/>
                  </a:lnTo>
                  <a:lnTo>
                    <a:pt x="3600" y="0"/>
                  </a:lnTo>
                  <a:lnTo>
                    <a:pt x="6600" y="4696"/>
                  </a:lnTo>
                  <a:lnTo>
                    <a:pt x="6600" y="6574"/>
                  </a:lnTo>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068" name="Freeform 573"/>
            <p:cNvSpPr/>
            <p:nvPr/>
          </p:nvSpPr>
          <p:spPr>
            <a:xfrm>
              <a:off x="1160058" y="175400"/>
              <a:ext cx="65992" cy="57509"/>
            </a:xfrm>
            <a:custGeom>
              <a:avLst/>
              <a:gdLst/>
              <a:ahLst/>
              <a:cxnLst>
                <a:cxn ang="0">
                  <a:pos x="wd2" y="hd2"/>
                </a:cxn>
                <a:cxn ang="5400000">
                  <a:pos x="wd2" y="hd2"/>
                </a:cxn>
                <a:cxn ang="10800000">
                  <a:pos x="wd2" y="hd2"/>
                </a:cxn>
                <a:cxn ang="16200000">
                  <a:pos x="wd2" y="hd2"/>
                </a:cxn>
              </a:cxnLst>
              <a:rect l="0" t="0" r="r" b="b"/>
              <a:pathLst>
                <a:path w="21600" h="21600" extrusionOk="0">
                  <a:moveTo>
                    <a:pt x="1137" y="4320"/>
                  </a:moveTo>
                  <a:lnTo>
                    <a:pt x="1137" y="5400"/>
                  </a:lnTo>
                  <a:lnTo>
                    <a:pt x="0" y="6480"/>
                  </a:lnTo>
                  <a:lnTo>
                    <a:pt x="0" y="10800"/>
                  </a:lnTo>
                  <a:lnTo>
                    <a:pt x="1137" y="11880"/>
                  </a:lnTo>
                  <a:lnTo>
                    <a:pt x="1137" y="14040"/>
                  </a:lnTo>
                  <a:lnTo>
                    <a:pt x="2274" y="15120"/>
                  </a:lnTo>
                  <a:lnTo>
                    <a:pt x="2274" y="16200"/>
                  </a:lnTo>
                  <a:lnTo>
                    <a:pt x="6821" y="20520"/>
                  </a:lnTo>
                  <a:lnTo>
                    <a:pt x="7958" y="20520"/>
                  </a:lnTo>
                  <a:lnTo>
                    <a:pt x="7958" y="21600"/>
                  </a:lnTo>
                  <a:lnTo>
                    <a:pt x="12505" y="21600"/>
                  </a:lnTo>
                  <a:lnTo>
                    <a:pt x="13642" y="20520"/>
                  </a:lnTo>
                  <a:lnTo>
                    <a:pt x="15916" y="20520"/>
                  </a:lnTo>
                  <a:lnTo>
                    <a:pt x="18189" y="18360"/>
                  </a:lnTo>
                  <a:lnTo>
                    <a:pt x="19326" y="16200"/>
                  </a:lnTo>
                  <a:lnTo>
                    <a:pt x="19326" y="15120"/>
                  </a:lnTo>
                  <a:lnTo>
                    <a:pt x="20463" y="14040"/>
                  </a:lnTo>
                  <a:lnTo>
                    <a:pt x="20463" y="10800"/>
                  </a:lnTo>
                  <a:lnTo>
                    <a:pt x="21600" y="10800"/>
                  </a:lnTo>
                  <a:lnTo>
                    <a:pt x="20463" y="9720"/>
                  </a:lnTo>
                  <a:lnTo>
                    <a:pt x="20463" y="7560"/>
                  </a:lnTo>
                  <a:lnTo>
                    <a:pt x="19326" y="6480"/>
                  </a:lnTo>
                  <a:lnTo>
                    <a:pt x="18189" y="4320"/>
                  </a:lnTo>
                  <a:lnTo>
                    <a:pt x="15916" y="2160"/>
                  </a:lnTo>
                  <a:lnTo>
                    <a:pt x="15916" y="1080"/>
                  </a:lnTo>
                  <a:lnTo>
                    <a:pt x="14779" y="1080"/>
                  </a:lnTo>
                  <a:lnTo>
                    <a:pt x="13642" y="0"/>
                  </a:lnTo>
                  <a:lnTo>
                    <a:pt x="10232" y="0"/>
                  </a:lnTo>
                  <a:lnTo>
                    <a:pt x="9095" y="1080"/>
                  </a:lnTo>
                  <a:lnTo>
                    <a:pt x="6821" y="1080"/>
                  </a:lnTo>
                  <a:lnTo>
                    <a:pt x="5684" y="2160"/>
                  </a:lnTo>
                  <a:lnTo>
                    <a:pt x="3411" y="2160"/>
                  </a:lnTo>
                  <a:lnTo>
                    <a:pt x="3411" y="3240"/>
                  </a:lnTo>
                  <a:lnTo>
                    <a:pt x="2274" y="3240"/>
                  </a:lnTo>
                  <a:lnTo>
                    <a:pt x="1137" y="432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069" name="Freeform 575"/>
            <p:cNvSpPr/>
            <p:nvPr/>
          </p:nvSpPr>
          <p:spPr>
            <a:xfrm>
              <a:off x="1146165" y="120767"/>
              <a:ext cx="48626" cy="34506"/>
            </a:xfrm>
            <a:custGeom>
              <a:avLst/>
              <a:gdLst/>
              <a:ahLst/>
              <a:cxnLst>
                <a:cxn ang="0">
                  <a:pos x="wd2" y="hd2"/>
                </a:cxn>
                <a:cxn ang="5400000">
                  <a:pos x="wd2" y="hd2"/>
                </a:cxn>
                <a:cxn ang="10800000">
                  <a:pos x="wd2" y="hd2"/>
                </a:cxn>
                <a:cxn ang="16200000">
                  <a:pos x="wd2" y="hd2"/>
                </a:cxn>
              </a:cxnLst>
              <a:rect l="0" t="0" r="r" b="b"/>
              <a:pathLst>
                <a:path w="21600" h="21600" extrusionOk="0">
                  <a:moveTo>
                    <a:pt x="3086" y="0"/>
                  </a:moveTo>
                  <a:lnTo>
                    <a:pt x="3086" y="1800"/>
                  </a:lnTo>
                  <a:lnTo>
                    <a:pt x="1543" y="3600"/>
                  </a:lnTo>
                  <a:lnTo>
                    <a:pt x="1543" y="7200"/>
                  </a:lnTo>
                  <a:lnTo>
                    <a:pt x="0" y="9000"/>
                  </a:lnTo>
                  <a:lnTo>
                    <a:pt x="0" y="16200"/>
                  </a:lnTo>
                  <a:lnTo>
                    <a:pt x="1543" y="18000"/>
                  </a:lnTo>
                  <a:lnTo>
                    <a:pt x="1543" y="19800"/>
                  </a:lnTo>
                  <a:lnTo>
                    <a:pt x="4629" y="19800"/>
                  </a:lnTo>
                  <a:lnTo>
                    <a:pt x="4629" y="21600"/>
                  </a:lnTo>
                  <a:lnTo>
                    <a:pt x="10800" y="21600"/>
                  </a:lnTo>
                  <a:lnTo>
                    <a:pt x="13886" y="19800"/>
                  </a:lnTo>
                  <a:lnTo>
                    <a:pt x="16971" y="19800"/>
                  </a:lnTo>
                  <a:lnTo>
                    <a:pt x="16971" y="18000"/>
                  </a:lnTo>
                  <a:lnTo>
                    <a:pt x="18514" y="18000"/>
                  </a:lnTo>
                  <a:lnTo>
                    <a:pt x="18514" y="16200"/>
                  </a:lnTo>
                  <a:lnTo>
                    <a:pt x="20057" y="14400"/>
                  </a:lnTo>
                  <a:lnTo>
                    <a:pt x="20057" y="12600"/>
                  </a:lnTo>
                  <a:lnTo>
                    <a:pt x="21600" y="10800"/>
                  </a:lnTo>
                  <a:lnTo>
                    <a:pt x="21600" y="5400"/>
                  </a:lnTo>
                  <a:lnTo>
                    <a:pt x="20057" y="5400"/>
                  </a:lnTo>
                  <a:lnTo>
                    <a:pt x="20057" y="3600"/>
                  </a:lnTo>
                  <a:lnTo>
                    <a:pt x="18514" y="3600"/>
                  </a:lnTo>
                  <a:lnTo>
                    <a:pt x="18514" y="1800"/>
                  </a:lnTo>
                  <a:lnTo>
                    <a:pt x="15429" y="1800"/>
                  </a:lnTo>
                  <a:lnTo>
                    <a:pt x="13886" y="0"/>
                  </a:lnTo>
                  <a:lnTo>
                    <a:pt x="3086"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070" name="Freeform 577"/>
            <p:cNvSpPr/>
            <p:nvPr/>
          </p:nvSpPr>
          <p:spPr>
            <a:xfrm>
              <a:off x="1239942" y="74760"/>
              <a:ext cx="149350" cy="129395"/>
            </a:xfrm>
            <a:custGeom>
              <a:avLst/>
              <a:gdLst/>
              <a:ahLst/>
              <a:cxnLst>
                <a:cxn ang="0">
                  <a:pos x="wd2" y="hd2"/>
                </a:cxn>
                <a:cxn ang="5400000">
                  <a:pos x="wd2" y="hd2"/>
                </a:cxn>
                <a:cxn ang="10800000">
                  <a:pos x="wd2" y="hd2"/>
                </a:cxn>
                <a:cxn ang="16200000">
                  <a:pos x="wd2" y="hd2"/>
                </a:cxn>
              </a:cxnLst>
              <a:rect l="0" t="0" r="r" b="b"/>
              <a:pathLst>
                <a:path w="21600" h="21600" extrusionOk="0">
                  <a:moveTo>
                    <a:pt x="7535" y="0"/>
                  </a:moveTo>
                  <a:lnTo>
                    <a:pt x="7033" y="480"/>
                  </a:lnTo>
                  <a:lnTo>
                    <a:pt x="6530" y="480"/>
                  </a:lnTo>
                  <a:lnTo>
                    <a:pt x="6530" y="960"/>
                  </a:lnTo>
                  <a:lnTo>
                    <a:pt x="6028" y="960"/>
                  </a:lnTo>
                  <a:lnTo>
                    <a:pt x="6028" y="1440"/>
                  </a:lnTo>
                  <a:lnTo>
                    <a:pt x="5526" y="1920"/>
                  </a:lnTo>
                  <a:lnTo>
                    <a:pt x="5023" y="3360"/>
                  </a:lnTo>
                  <a:lnTo>
                    <a:pt x="2009" y="6240"/>
                  </a:lnTo>
                  <a:lnTo>
                    <a:pt x="1507" y="7200"/>
                  </a:lnTo>
                  <a:lnTo>
                    <a:pt x="502" y="8160"/>
                  </a:lnTo>
                  <a:lnTo>
                    <a:pt x="502" y="8640"/>
                  </a:lnTo>
                  <a:lnTo>
                    <a:pt x="0" y="9120"/>
                  </a:lnTo>
                  <a:lnTo>
                    <a:pt x="0" y="11040"/>
                  </a:lnTo>
                  <a:lnTo>
                    <a:pt x="502" y="12000"/>
                  </a:lnTo>
                  <a:lnTo>
                    <a:pt x="502" y="12960"/>
                  </a:lnTo>
                  <a:lnTo>
                    <a:pt x="1005" y="13440"/>
                  </a:lnTo>
                  <a:lnTo>
                    <a:pt x="4019" y="13440"/>
                  </a:lnTo>
                  <a:lnTo>
                    <a:pt x="4521" y="12960"/>
                  </a:lnTo>
                  <a:lnTo>
                    <a:pt x="5023" y="12960"/>
                  </a:lnTo>
                  <a:lnTo>
                    <a:pt x="5023" y="13440"/>
                  </a:lnTo>
                  <a:lnTo>
                    <a:pt x="5526" y="13440"/>
                  </a:lnTo>
                  <a:lnTo>
                    <a:pt x="5526" y="14880"/>
                  </a:lnTo>
                  <a:lnTo>
                    <a:pt x="5023" y="15840"/>
                  </a:lnTo>
                  <a:lnTo>
                    <a:pt x="5023" y="18240"/>
                  </a:lnTo>
                  <a:lnTo>
                    <a:pt x="5526" y="18720"/>
                  </a:lnTo>
                  <a:lnTo>
                    <a:pt x="5526" y="19200"/>
                  </a:lnTo>
                  <a:lnTo>
                    <a:pt x="6028" y="19680"/>
                  </a:lnTo>
                  <a:lnTo>
                    <a:pt x="6028" y="20160"/>
                  </a:lnTo>
                  <a:lnTo>
                    <a:pt x="6530" y="20160"/>
                  </a:lnTo>
                  <a:lnTo>
                    <a:pt x="7033" y="20640"/>
                  </a:lnTo>
                  <a:lnTo>
                    <a:pt x="7535" y="20640"/>
                  </a:lnTo>
                  <a:lnTo>
                    <a:pt x="8540" y="21120"/>
                  </a:lnTo>
                  <a:lnTo>
                    <a:pt x="9042" y="21120"/>
                  </a:lnTo>
                  <a:lnTo>
                    <a:pt x="10047" y="21600"/>
                  </a:lnTo>
                  <a:lnTo>
                    <a:pt x="17079" y="21600"/>
                  </a:lnTo>
                  <a:lnTo>
                    <a:pt x="17581" y="21120"/>
                  </a:lnTo>
                  <a:lnTo>
                    <a:pt x="18084" y="21120"/>
                  </a:lnTo>
                  <a:lnTo>
                    <a:pt x="18084" y="20640"/>
                  </a:lnTo>
                  <a:lnTo>
                    <a:pt x="18586" y="20640"/>
                  </a:lnTo>
                  <a:lnTo>
                    <a:pt x="19088" y="20160"/>
                  </a:lnTo>
                  <a:lnTo>
                    <a:pt x="19088" y="19200"/>
                  </a:lnTo>
                  <a:lnTo>
                    <a:pt x="20595" y="17760"/>
                  </a:lnTo>
                  <a:lnTo>
                    <a:pt x="20595" y="16800"/>
                  </a:lnTo>
                  <a:lnTo>
                    <a:pt x="21098" y="16320"/>
                  </a:lnTo>
                  <a:lnTo>
                    <a:pt x="21098" y="13920"/>
                  </a:lnTo>
                  <a:lnTo>
                    <a:pt x="21600" y="12960"/>
                  </a:lnTo>
                  <a:lnTo>
                    <a:pt x="21600" y="11040"/>
                  </a:lnTo>
                  <a:lnTo>
                    <a:pt x="21098" y="10560"/>
                  </a:lnTo>
                  <a:lnTo>
                    <a:pt x="21098" y="9600"/>
                  </a:lnTo>
                  <a:lnTo>
                    <a:pt x="20595" y="9120"/>
                  </a:lnTo>
                  <a:lnTo>
                    <a:pt x="20093" y="8160"/>
                  </a:lnTo>
                  <a:lnTo>
                    <a:pt x="18084" y="6240"/>
                  </a:lnTo>
                  <a:lnTo>
                    <a:pt x="17581" y="5280"/>
                  </a:lnTo>
                  <a:lnTo>
                    <a:pt x="16577" y="4800"/>
                  </a:lnTo>
                  <a:lnTo>
                    <a:pt x="15070" y="3360"/>
                  </a:lnTo>
                  <a:lnTo>
                    <a:pt x="13563" y="2400"/>
                  </a:lnTo>
                  <a:lnTo>
                    <a:pt x="12056" y="1920"/>
                  </a:lnTo>
                  <a:lnTo>
                    <a:pt x="11051" y="960"/>
                  </a:lnTo>
                  <a:lnTo>
                    <a:pt x="10047" y="480"/>
                  </a:lnTo>
                  <a:lnTo>
                    <a:pt x="9042" y="480"/>
                  </a:lnTo>
                  <a:lnTo>
                    <a:pt x="8540" y="0"/>
                  </a:lnTo>
                  <a:lnTo>
                    <a:pt x="7535"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071" name="Freeform 579"/>
            <p:cNvSpPr/>
            <p:nvPr/>
          </p:nvSpPr>
          <p:spPr>
            <a:xfrm>
              <a:off x="1326773" y="-1"/>
              <a:ext cx="614762" cy="293293"/>
            </a:xfrm>
            <a:custGeom>
              <a:avLst/>
              <a:gdLst/>
              <a:ahLst/>
              <a:cxnLst>
                <a:cxn ang="0">
                  <a:pos x="wd2" y="hd2"/>
                </a:cxn>
                <a:cxn ang="5400000">
                  <a:pos x="wd2" y="hd2"/>
                </a:cxn>
                <a:cxn ang="10800000">
                  <a:pos x="wd2" y="hd2"/>
                </a:cxn>
                <a:cxn ang="16200000">
                  <a:pos x="wd2" y="hd2"/>
                </a:cxn>
              </a:cxnLst>
              <a:rect l="0" t="0" r="r" b="b"/>
              <a:pathLst>
                <a:path w="21600" h="21600" extrusionOk="0">
                  <a:moveTo>
                    <a:pt x="1708" y="4235"/>
                  </a:moveTo>
                  <a:lnTo>
                    <a:pt x="1708" y="4871"/>
                  </a:lnTo>
                  <a:lnTo>
                    <a:pt x="1953" y="5294"/>
                  </a:lnTo>
                  <a:lnTo>
                    <a:pt x="1953" y="5506"/>
                  </a:lnTo>
                  <a:lnTo>
                    <a:pt x="2319" y="6141"/>
                  </a:lnTo>
                  <a:lnTo>
                    <a:pt x="2441" y="6565"/>
                  </a:lnTo>
                  <a:lnTo>
                    <a:pt x="3051" y="7624"/>
                  </a:lnTo>
                  <a:lnTo>
                    <a:pt x="3295" y="7624"/>
                  </a:lnTo>
                  <a:lnTo>
                    <a:pt x="4027" y="8047"/>
                  </a:lnTo>
                  <a:lnTo>
                    <a:pt x="4393" y="8471"/>
                  </a:lnTo>
                  <a:lnTo>
                    <a:pt x="4637" y="8471"/>
                  </a:lnTo>
                  <a:lnTo>
                    <a:pt x="4881" y="8682"/>
                  </a:lnTo>
                  <a:lnTo>
                    <a:pt x="5492" y="8682"/>
                  </a:lnTo>
                  <a:lnTo>
                    <a:pt x="5736" y="8471"/>
                  </a:lnTo>
                  <a:lnTo>
                    <a:pt x="5858" y="8259"/>
                  </a:lnTo>
                  <a:lnTo>
                    <a:pt x="6224" y="7835"/>
                  </a:lnTo>
                  <a:lnTo>
                    <a:pt x="6468" y="7835"/>
                  </a:lnTo>
                  <a:lnTo>
                    <a:pt x="6590" y="7624"/>
                  </a:lnTo>
                  <a:lnTo>
                    <a:pt x="6834" y="7624"/>
                  </a:lnTo>
                  <a:lnTo>
                    <a:pt x="6956" y="7412"/>
                  </a:lnTo>
                  <a:lnTo>
                    <a:pt x="7566" y="7200"/>
                  </a:lnTo>
                  <a:lnTo>
                    <a:pt x="8054" y="6988"/>
                  </a:lnTo>
                  <a:lnTo>
                    <a:pt x="8298" y="6988"/>
                  </a:lnTo>
                  <a:lnTo>
                    <a:pt x="8420" y="6776"/>
                  </a:lnTo>
                  <a:lnTo>
                    <a:pt x="8542" y="6776"/>
                  </a:lnTo>
                  <a:lnTo>
                    <a:pt x="8786" y="6565"/>
                  </a:lnTo>
                  <a:lnTo>
                    <a:pt x="8786" y="6353"/>
                  </a:lnTo>
                  <a:lnTo>
                    <a:pt x="9153" y="6353"/>
                  </a:lnTo>
                  <a:lnTo>
                    <a:pt x="9153" y="8047"/>
                  </a:lnTo>
                  <a:lnTo>
                    <a:pt x="9031" y="8047"/>
                  </a:lnTo>
                  <a:lnTo>
                    <a:pt x="9031" y="8259"/>
                  </a:lnTo>
                  <a:lnTo>
                    <a:pt x="8908" y="8471"/>
                  </a:lnTo>
                  <a:lnTo>
                    <a:pt x="8664" y="8471"/>
                  </a:lnTo>
                  <a:lnTo>
                    <a:pt x="8542" y="8682"/>
                  </a:lnTo>
                  <a:lnTo>
                    <a:pt x="8054" y="8682"/>
                  </a:lnTo>
                  <a:lnTo>
                    <a:pt x="7566" y="8894"/>
                  </a:lnTo>
                  <a:lnTo>
                    <a:pt x="7078" y="8894"/>
                  </a:lnTo>
                  <a:lnTo>
                    <a:pt x="6956" y="9106"/>
                  </a:lnTo>
                  <a:lnTo>
                    <a:pt x="6712" y="9106"/>
                  </a:lnTo>
                  <a:lnTo>
                    <a:pt x="6468" y="9318"/>
                  </a:lnTo>
                  <a:lnTo>
                    <a:pt x="6346" y="9318"/>
                  </a:lnTo>
                  <a:lnTo>
                    <a:pt x="6102" y="9529"/>
                  </a:lnTo>
                  <a:lnTo>
                    <a:pt x="5980" y="9529"/>
                  </a:lnTo>
                  <a:lnTo>
                    <a:pt x="5980" y="9741"/>
                  </a:lnTo>
                  <a:lnTo>
                    <a:pt x="5858" y="9741"/>
                  </a:lnTo>
                  <a:lnTo>
                    <a:pt x="5858" y="10165"/>
                  </a:lnTo>
                  <a:lnTo>
                    <a:pt x="5980" y="10376"/>
                  </a:lnTo>
                  <a:lnTo>
                    <a:pt x="6346" y="10376"/>
                  </a:lnTo>
                  <a:lnTo>
                    <a:pt x="6590" y="10588"/>
                  </a:lnTo>
                  <a:lnTo>
                    <a:pt x="6834" y="10588"/>
                  </a:lnTo>
                  <a:lnTo>
                    <a:pt x="6834" y="10800"/>
                  </a:lnTo>
                  <a:lnTo>
                    <a:pt x="6956" y="10800"/>
                  </a:lnTo>
                  <a:lnTo>
                    <a:pt x="6712" y="11224"/>
                  </a:lnTo>
                  <a:lnTo>
                    <a:pt x="5736" y="11224"/>
                  </a:lnTo>
                  <a:lnTo>
                    <a:pt x="5369" y="11012"/>
                  </a:lnTo>
                  <a:lnTo>
                    <a:pt x="5125" y="11012"/>
                  </a:lnTo>
                  <a:lnTo>
                    <a:pt x="4881" y="10800"/>
                  </a:lnTo>
                  <a:lnTo>
                    <a:pt x="4759" y="10800"/>
                  </a:lnTo>
                  <a:lnTo>
                    <a:pt x="4271" y="9953"/>
                  </a:lnTo>
                  <a:lnTo>
                    <a:pt x="4149" y="9953"/>
                  </a:lnTo>
                  <a:lnTo>
                    <a:pt x="4149" y="9741"/>
                  </a:lnTo>
                  <a:lnTo>
                    <a:pt x="3905" y="9741"/>
                  </a:lnTo>
                  <a:lnTo>
                    <a:pt x="3905" y="9953"/>
                  </a:lnTo>
                  <a:lnTo>
                    <a:pt x="3783" y="10165"/>
                  </a:lnTo>
                  <a:lnTo>
                    <a:pt x="3783" y="12071"/>
                  </a:lnTo>
                  <a:lnTo>
                    <a:pt x="3905" y="12071"/>
                  </a:lnTo>
                  <a:lnTo>
                    <a:pt x="3905" y="12282"/>
                  </a:lnTo>
                  <a:lnTo>
                    <a:pt x="4027" y="12282"/>
                  </a:lnTo>
                  <a:lnTo>
                    <a:pt x="4149" y="12706"/>
                  </a:lnTo>
                  <a:lnTo>
                    <a:pt x="4515" y="13341"/>
                  </a:lnTo>
                  <a:lnTo>
                    <a:pt x="4515" y="13553"/>
                  </a:lnTo>
                  <a:lnTo>
                    <a:pt x="4637" y="13765"/>
                  </a:lnTo>
                  <a:lnTo>
                    <a:pt x="4637" y="13976"/>
                  </a:lnTo>
                  <a:lnTo>
                    <a:pt x="4515" y="13976"/>
                  </a:lnTo>
                  <a:lnTo>
                    <a:pt x="4515" y="14188"/>
                  </a:lnTo>
                  <a:lnTo>
                    <a:pt x="4393" y="14400"/>
                  </a:lnTo>
                  <a:lnTo>
                    <a:pt x="3905" y="14824"/>
                  </a:lnTo>
                  <a:lnTo>
                    <a:pt x="3783" y="15035"/>
                  </a:lnTo>
                  <a:lnTo>
                    <a:pt x="3661" y="15035"/>
                  </a:lnTo>
                  <a:lnTo>
                    <a:pt x="3295" y="15671"/>
                  </a:lnTo>
                  <a:lnTo>
                    <a:pt x="3051" y="15882"/>
                  </a:lnTo>
                  <a:lnTo>
                    <a:pt x="2685" y="16518"/>
                  </a:lnTo>
                  <a:lnTo>
                    <a:pt x="2197" y="16941"/>
                  </a:lnTo>
                  <a:lnTo>
                    <a:pt x="2075" y="17153"/>
                  </a:lnTo>
                  <a:lnTo>
                    <a:pt x="1953" y="17153"/>
                  </a:lnTo>
                  <a:lnTo>
                    <a:pt x="1953" y="17365"/>
                  </a:lnTo>
                  <a:lnTo>
                    <a:pt x="1831" y="17576"/>
                  </a:lnTo>
                  <a:lnTo>
                    <a:pt x="1831" y="18000"/>
                  </a:lnTo>
                  <a:lnTo>
                    <a:pt x="1708" y="18212"/>
                  </a:lnTo>
                  <a:lnTo>
                    <a:pt x="1708" y="18424"/>
                  </a:lnTo>
                  <a:lnTo>
                    <a:pt x="1586" y="18424"/>
                  </a:lnTo>
                  <a:lnTo>
                    <a:pt x="1586" y="18635"/>
                  </a:lnTo>
                  <a:lnTo>
                    <a:pt x="1098" y="18635"/>
                  </a:lnTo>
                  <a:lnTo>
                    <a:pt x="1098" y="18424"/>
                  </a:lnTo>
                  <a:lnTo>
                    <a:pt x="976" y="18424"/>
                  </a:lnTo>
                  <a:lnTo>
                    <a:pt x="488" y="18000"/>
                  </a:lnTo>
                  <a:lnTo>
                    <a:pt x="0" y="18000"/>
                  </a:lnTo>
                  <a:lnTo>
                    <a:pt x="0" y="19059"/>
                  </a:lnTo>
                  <a:lnTo>
                    <a:pt x="122" y="19059"/>
                  </a:lnTo>
                  <a:lnTo>
                    <a:pt x="122" y="19271"/>
                  </a:lnTo>
                  <a:lnTo>
                    <a:pt x="488" y="19906"/>
                  </a:lnTo>
                  <a:lnTo>
                    <a:pt x="610" y="20329"/>
                  </a:lnTo>
                  <a:lnTo>
                    <a:pt x="732" y="20329"/>
                  </a:lnTo>
                  <a:lnTo>
                    <a:pt x="732" y="20541"/>
                  </a:lnTo>
                  <a:lnTo>
                    <a:pt x="976" y="20541"/>
                  </a:lnTo>
                  <a:lnTo>
                    <a:pt x="1098" y="20753"/>
                  </a:lnTo>
                  <a:lnTo>
                    <a:pt x="1342" y="20965"/>
                  </a:lnTo>
                  <a:lnTo>
                    <a:pt x="1708" y="20965"/>
                  </a:lnTo>
                  <a:lnTo>
                    <a:pt x="1953" y="21176"/>
                  </a:lnTo>
                  <a:lnTo>
                    <a:pt x="2197" y="21176"/>
                  </a:lnTo>
                  <a:lnTo>
                    <a:pt x="2563" y="21388"/>
                  </a:lnTo>
                  <a:lnTo>
                    <a:pt x="3417" y="21388"/>
                  </a:lnTo>
                  <a:lnTo>
                    <a:pt x="4027" y="21600"/>
                  </a:lnTo>
                  <a:lnTo>
                    <a:pt x="5369" y="21600"/>
                  </a:lnTo>
                  <a:lnTo>
                    <a:pt x="5614" y="21388"/>
                  </a:lnTo>
                  <a:lnTo>
                    <a:pt x="6346" y="21388"/>
                  </a:lnTo>
                  <a:lnTo>
                    <a:pt x="6712" y="21176"/>
                  </a:lnTo>
                  <a:lnTo>
                    <a:pt x="6956" y="20965"/>
                  </a:lnTo>
                  <a:lnTo>
                    <a:pt x="7322" y="20965"/>
                  </a:lnTo>
                  <a:lnTo>
                    <a:pt x="7444" y="20753"/>
                  </a:lnTo>
                  <a:lnTo>
                    <a:pt x="7566" y="20753"/>
                  </a:lnTo>
                  <a:lnTo>
                    <a:pt x="7810" y="20329"/>
                  </a:lnTo>
                  <a:lnTo>
                    <a:pt x="8054" y="20118"/>
                  </a:lnTo>
                  <a:lnTo>
                    <a:pt x="8176" y="19694"/>
                  </a:lnTo>
                  <a:lnTo>
                    <a:pt x="8420" y="19271"/>
                  </a:lnTo>
                  <a:lnTo>
                    <a:pt x="8420" y="19059"/>
                  </a:lnTo>
                  <a:lnTo>
                    <a:pt x="8542" y="19059"/>
                  </a:lnTo>
                  <a:lnTo>
                    <a:pt x="8542" y="18212"/>
                  </a:lnTo>
                  <a:lnTo>
                    <a:pt x="8420" y="18000"/>
                  </a:lnTo>
                  <a:lnTo>
                    <a:pt x="8298" y="18000"/>
                  </a:lnTo>
                  <a:lnTo>
                    <a:pt x="8298" y="17788"/>
                  </a:lnTo>
                  <a:lnTo>
                    <a:pt x="8054" y="17576"/>
                  </a:lnTo>
                  <a:lnTo>
                    <a:pt x="7932" y="17153"/>
                  </a:lnTo>
                  <a:lnTo>
                    <a:pt x="7810" y="17153"/>
                  </a:lnTo>
                  <a:lnTo>
                    <a:pt x="7810" y="16941"/>
                  </a:lnTo>
                  <a:lnTo>
                    <a:pt x="7688" y="16729"/>
                  </a:lnTo>
                  <a:lnTo>
                    <a:pt x="7688" y="16306"/>
                  </a:lnTo>
                  <a:lnTo>
                    <a:pt x="7810" y="16306"/>
                  </a:lnTo>
                  <a:lnTo>
                    <a:pt x="7932" y="16094"/>
                  </a:lnTo>
                  <a:lnTo>
                    <a:pt x="8298" y="16094"/>
                  </a:lnTo>
                  <a:lnTo>
                    <a:pt x="8542" y="15882"/>
                  </a:lnTo>
                  <a:lnTo>
                    <a:pt x="8786" y="15882"/>
                  </a:lnTo>
                  <a:lnTo>
                    <a:pt x="9153" y="15671"/>
                  </a:lnTo>
                  <a:lnTo>
                    <a:pt x="9275" y="15671"/>
                  </a:lnTo>
                  <a:lnTo>
                    <a:pt x="9397" y="15459"/>
                  </a:lnTo>
                  <a:lnTo>
                    <a:pt x="9641" y="15459"/>
                  </a:lnTo>
                  <a:lnTo>
                    <a:pt x="9763" y="15247"/>
                  </a:lnTo>
                  <a:lnTo>
                    <a:pt x="9885" y="15247"/>
                  </a:lnTo>
                  <a:lnTo>
                    <a:pt x="10007" y="14824"/>
                  </a:lnTo>
                  <a:lnTo>
                    <a:pt x="10251" y="14612"/>
                  </a:lnTo>
                  <a:lnTo>
                    <a:pt x="10739" y="13765"/>
                  </a:lnTo>
                  <a:lnTo>
                    <a:pt x="10861" y="13341"/>
                  </a:lnTo>
                  <a:lnTo>
                    <a:pt x="11105" y="13129"/>
                  </a:lnTo>
                  <a:lnTo>
                    <a:pt x="11227" y="12706"/>
                  </a:lnTo>
                  <a:lnTo>
                    <a:pt x="11227" y="12494"/>
                  </a:lnTo>
                  <a:lnTo>
                    <a:pt x="11349" y="12494"/>
                  </a:lnTo>
                  <a:lnTo>
                    <a:pt x="11593" y="11647"/>
                  </a:lnTo>
                  <a:lnTo>
                    <a:pt x="11593" y="11435"/>
                  </a:lnTo>
                  <a:lnTo>
                    <a:pt x="11715" y="11435"/>
                  </a:lnTo>
                  <a:lnTo>
                    <a:pt x="11715" y="11224"/>
                  </a:lnTo>
                  <a:lnTo>
                    <a:pt x="11959" y="11012"/>
                  </a:lnTo>
                  <a:lnTo>
                    <a:pt x="12203" y="10588"/>
                  </a:lnTo>
                  <a:lnTo>
                    <a:pt x="12447" y="10376"/>
                  </a:lnTo>
                  <a:lnTo>
                    <a:pt x="12569" y="10165"/>
                  </a:lnTo>
                  <a:lnTo>
                    <a:pt x="12814" y="10165"/>
                  </a:lnTo>
                  <a:lnTo>
                    <a:pt x="12936" y="9953"/>
                  </a:lnTo>
                  <a:lnTo>
                    <a:pt x="13058" y="9953"/>
                  </a:lnTo>
                  <a:lnTo>
                    <a:pt x="13180" y="10165"/>
                  </a:lnTo>
                  <a:lnTo>
                    <a:pt x="13302" y="10165"/>
                  </a:lnTo>
                  <a:lnTo>
                    <a:pt x="13546" y="10376"/>
                  </a:lnTo>
                  <a:lnTo>
                    <a:pt x="13790" y="10376"/>
                  </a:lnTo>
                  <a:lnTo>
                    <a:pt x="14034" y="10588"/>
                  </a:lnTo>
                  <a:lnTo>
                    <a:pt x="14156" y="10800"/>
                  </a:lnTo>
                  <a:lnTo>
                    <a:pt x="14766" y="10800"/>
                  </a:lnTo>
                  <a:lnTo>
                    <a:pt x="15986" y="9741"/>
                  </a:lnTo>
                  <a:lnTo>
                    <a:pt x="16231" y="9318"/>
                  </a:lnTo>
                  <a:lnTo>
                    <a:pt x="16475" y="9106"/>
                  </a:lnTo>
                  <a:lnTo>
                    <a:pt x="16597" y="8682"/>
                  </a:lnTo>
                  <a:lnTo>
                    <a:pt x="16841" y="8471"/>
                  </a:lnTo>
                  <a:lnTo>
                    <a:pt x="17085" y="8047"/>
                  </a:lnTo>
                  <a:lnTo>
                    <a:pt x="17207" y="7624"/>
                  </a:lnTo>
                  <a:lnTo>
                    <a:pt x="17451" y="7412"/>
                  </a:lnTo>
                  <a:lnTo>
                    <a:pt x="17451" y="6988"/>
                  </a:lnTo>
                  <a:lnTo>
                    <a:pt x="17573" y="6776"/>
                  </a:lnTo>
                  <a:lnTo>
                    <a:pt x="17573" y="6565"/>
                  </a:lnTo>
                  <a:lnTo>
                    <a:pt x="17695" y="6353"/>
                  </a:lnTo>
                  <a:lnTo>
                    <a:pt x="17695" y="6141"/>
                  </a:lnTo>
                  <a:lnTo>
                    <a:pt x="17451" y="5718"/>
                  </a:lnTo>
                  <a:lnTo>
                    <a:pt x="17329" y="5294"/>
                  </a:lnTo>
                  <a:lnTo>
                    <a:pt x="17207" y="5082"/>
                  </a:lnTo>
                  <a:lnTo>
                    <a:pt x="17085" y="5082"/>
                  </a:lnTo>
                  <a:lnTo>
                    <a:pt x="17085" y="4235"/>
                  </a:lnTo>
                  <a:lnTo>
                    <a:pt x="17207" y="4235"/>
                  </a:lnTo>
                  <a:lnTo>
                    <a:pt x="17207" y="4024"/>
                  </a:lnTo>
                  <a:lnTo>
                    <a:pt x="17451" y="4024"/>
                  </a:lnTo>
                  <a:lnTo>
                    <a:pt x="17695" y="3812"/>
                  </a:lnTo>
                  <a:lnTo>
                    <a:pt x="19647" y="3812"/>
                  </a:lnTo>
                  <a:lnTo>
                    <a:pt x="19769" y="3600"/>
                  </a:lnTo>
                  <a:lnTo>
                    <a:pt x="20014" y="3600"/>
                  </a:lnTo>
                  <a:lnTo>
                    <a:pt x="20258" y="3388"/>
                  </a:lnTo>
                  <a:lnTo>
                    <a:pt x="20624" y="3388"/>
                  </a:lnTo>
                  <a:lnTo>
                    <a:pt x="20868" y="3176"/>
                  </a:lnTo>
                  <a:lnTo>
                    <a:pt x="20990" y="3176"/>
                  </a:lnTo>
                  <a:lnTo>
                    <a:pt x="21112" y="2965"/>
                  </a:lnTo>
                  <a:lnTo>
                    <a:pt x="21234" y="2965"/>
                  </a:lnTo>
                  <a:lnTo>
                    <a:pt x="21356" y="2753"/>
                  </a:lnTo>
                  <a:lnTo>
                    <a:pt x="21478" y="2753"/>
                  </a:lnTo>
                  <a:lnTo>
                    <a:pt x="21600" y="2541"/>
                  </a:lnTo>
                  <a:lnTo>
                    <a:pt x="21600" y="1694"/>
                  </a:lnTo>
                  <a:lnTo>
                    <a:pt x="21478" y="1694"/>
                  </a:lnTo>
                  <a:lnTo>
                    <a:pt x="21478" y="1482"/>
                  </a:lnTo>
                  <a:lnTo>
                    <a:pt x="21356" y="1482"/>
                  </a:lnTo>
                  <a:lnTo>
                    <a:pt x="21112" y="1059"/>
                  </a:lnTo>
                  <a:lnTo>
                    <a:pt x="20868" y="847"/>
                  </a:lnTo>
                  <a:lnTo>
                    <a:pt x="20624" y="424"/>
                  </a:lnTo>
                  <a:lnTo>
                    <a:pt x="17695" y="424"/>
                  </a:lnTo>
                  <a:lnTo>
                    <a:pt x="17085" y="212"/>
                  </a:lnTo>
                  <a:lnTo>
                    <a:pt x="16353" y="0"/>
                  </a:lnTo>
                  <a:lnTo>
                    <a:pt x="14400" y="0"/>
                  </a:lnTo>
                  <a:lnTo>
                    <a:pt x="14278" y="212"/>
                  </a:lnTo>
                  <a:lnTo>
                    <a:pt x="14034" y="212"/>
                  </a:lnTo>
                  <a:lnTo>
                    <a:pt x="13912" y="424"/>
                  </a:lnTo>
                  <a:lnTo>
                    <a:pt x="13790" y="424"/>
                  </a:lnTo>
                  <a:lnTo>
                    <a:pt x="13790" y="635"/>
                  </a:lnTo>
                  <a:lnTo>
                    <a:pt x="12936" y="2118"/>
                  </a:lnTo>
                  <a:lnTo>
                    <a:pt x="12814" y="2118"/>
                  </a:lnTo>
                  <a:lnTo>
                    <a:pt x="12814" y="2329"/>
                  </a:lnTo>
                  <a:lnTo>
                    <a:pt x="12447" y="2329"/>
                  </a:lnTo>
                  <a:lnTo>
                    <a:pt x="11837" y="1271"/>
                  </a:lnTo>
                  <a:lnTo>
                    <a:pt x="11715" y="847"/>
                  </a:lnTo>
                  <a:lnTo>
                    <a:pt x="11593" y="635"/>
                  </a:lnTo>
                  <a:lnTo>
                    <a:pt x="11593" y="424"/>
                  </a:lnTo>
                  <a:lnTo>
                    <a:pt x="11471" y="212"/>
                  </a:lnTo>
                  <a:lnTo>
                    <a:pt x="11105" y="212"/>
                  </a:lnTo>
                  <a:lnTo>
                    <a:pt x="11105" y="1271"/>
                  </a:lnTo>
                  <a:lnTo>
                    <a:pt x="10983" y="1271"/>
                  </a:lnTo>
                  <a:lnTo>
                    <a:pt x="10861" y="1482"/>
                  </a:lnTo>
                  <a:lnTo>
                    <a:pt x="10373" y="1482"/>
                  </a:lnTo>
                  <a:lnTo>
                    <a:pt x="10129" y="1271"/>
                  </a:lnTo>
                  <a:lnTo>
                    <a:pt x="9763" y="1271"/>
                  </a:lnTo>
                  <a:lnTo>
                    <a:pt x="9397" y="1059"/>
                  </a:lnTo>
                  <a:lnTo>
                    <a:pt x="9031" y="1059"/>
                  </a:lnTo>
                  <a:lnTo>
                    <a:pt x="8908" y="847"/>
                  </a:lnTo>
                  <a:lnTo>
                    <a:pt x="8542" y="847"/>
                  </a:lnTo>
                  <a:lnTo>
                    <a:pt x="8542" y="1059"/>
                  </a:lnTo>
                  <a:lnTo>
                    <a:pt x="8298" y="1059"/>
                  </a:lnTo>
                  <a:lnTo>
                    <a:pt x="8298" y="1271"/>
                  </a:lnTo>
                  <a:lnTo>
                    <a:pt x="8176" y="1271"/>
                  </a:lnTo>
                  <a:lnTo>
                    <a:pt x="8176" y="1482"/>
                  </a:lnTo>
                  <a:lnTo>
                    <a:pt x="7932" y="1694"/>
                  </a:lnTo>
                  <a:lnTo>
                    <a:pt x="7566" y="2965"/>
                  </a:lnTo>
                  <a:lnTo>
                    <a:pt x="7444" y="2965"/>
                  </a:lnTo>
                  <a:lnTo>
                    <a:pt x="7322" y="3176"/>
                  </a:lnTo>
                  <a:lnTo>
                    <a:pt x="7322" y="3388"/>
                  </a:lnTo>
                  <a:lnTo>
                    <a:pt x="7078" y="3388"/>
                  </a:lnTo>
                  <a:lnTo>
                    <a:pt x="6956" y="3600"/>
                  </a:lnTo>
                  <a:lnTo>
                    <a:pt x="6224" y="3600"/>
                  </a:lnTo>
                  <a:lnTo>
                    <a:pt x="6102" y="3388"/>
                  </a:lnTo>
                  <a:lnTo>
                    <a:pt x="5858" y="3388"/>
                  </a:lnTo>
                  <a:lnTo>
                    <a:pt x="5858" y="3176"/>
                  </a:lnTo>
                  <a:lnTo>
                    <a:pt x="5736" y="2965"/>
                  </a:lnTo>
                  <a:lnTo>
                    <a:pt x="5736" y="2753"/>
                  </a:lnTo>
                  <a:lnTo>
                    <a:pt x="5492" y="2329"/>
                  </a:lnTo>
                  <a:lnTo>
                    <a:pt x="5492" y="2118"/>
                  </a:lnTo>
                  <a:lnTo>
                    <a:pt x="5247" y="2118"/>
                  </a:lnTo>
                  <a:lnTo>
                    <a:pt x="5247" y="1906"/>
                  </a:lnTo>
                  <a:lnTo>
                    <a:pt x="5003" y="1906"/>
                  </a:lnTo>
                  <a:lnTo>
                    <a:pt x="4881" y="2118"/>
                  </a:lnTo>
                  <a:lnTo>
                    <a:pt x="4393" y="2118"/>
                  </a:lnTo>
                  <a:lnTo>
                    <a:pt x="4149" y="2541"/>
                  </a:lnTo>
                  <a:lnTo>
                    <a:pt x="3905" y="2541"/>
                  </a:lnTo>
                  <a:lnTo>
                    <a:pt x="3905" y="2965"/>
                  </a:lnTo>
                  <a:lnTo>
                    <a:pt x="3783" y="3176"/>
                  </a:lnTo>
                  <a:lnTo>
                    <a:pt x="3783" y="3388"/>
                  </a:lnTo>
                  <a:lnTo>
                    <a:pt x="3539" y="3812"/>
                  </a:lnTo>
                  <a:lnTo>
                    <a:pt x="1953" y="3812"/>
                  </a:lnTo>
                  <a:lnTo>
                    <a:pt x="1831" y="4024"/>
                  </a:lnTo>
                  <a:lnTo>
                    <a:pt x="1708" y="4024"/>
                  </a:lnTo>
                  <a:lnTo>
                    <a:pt x="1708" y="4235"/>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072" name="Freeform 581"/>
            <p:cNvSpPr/>
            <p:nvPr/>
          </p:nvSpPr>
          <p:spPr>
            <a:xfrm>
              <a:off x="1219103" y="247285"/>
              <a:ext cx="284805" cy="109266"/>
            </a:xfrm>
            <a:custGeom>
              <a:avLst/>
              <a:gdLst/>
              <a:ahLst/>
              <a:cxnLst>
                <a:cxn ang="0">
                  <a:pos x="wd2" y="hd2"/>
                </a:cxn>
                <a:cxn ang="5400000">
                  <a:pos x="wd2" y="hd2"/>
                </a:cxn>
                <a:cxn ang="10800000">
                  <a:pos x="wd2" y="hd2"/>
                </a:cxn>
                <a:cxn ang="16200000">
                  <a:pos x="wd2" y="hd2"/>
                </a:cxn>
              </a:cxnLst>
              <a:rect l="0" t="0" r="r" b="b"/>
              <a:pathLst>
                <a:path w="21600" h="21600" extrusionOk="0">
                  <a:moveTo>
                    <a:pt x="2634" y="568"/>
                  </a:moveTo>
                  <a:lnTo>
                    <a:pt x="2371" y="568"/>
                  </a:lnTo>
                  <a:lnTo>
                    <a:pt x="1844" y="1137"/>
                  </a:lnTo>
                  <a:lnTo>
                    <a:pt x="1580" y="1705"/>
                  </a:lnTo>
                  <a:lnTo>
                    <a:pt x="1054" y="2274"/>
                  </a:lnTo>
                  <a:lnTo>
                    <a:pt x="790" y="2842"/>
                  </a:lnTo>
                  <a:lnTo>
                    <a:pt x="790" y="3411"/>
                  </a:lnTo>
                  <a:lnTo>
                    <a:pt x="527" y="3411"/>
                  </a:lnTo>
                  <a:lnTo>
                    <a:pt x="527" y="3979"/>
                  </a:lnTo>
                  <a:lnTo>
                    <a:pt x="0" y="5116"/>
                  </a:lnTo>
                  <a:lnTo>
                    <a:pt x="0" y="6253"/>
                  </a:lnTo>
                  <a:lnTo>
                    <a:pt x="1580" y="9663"/>
                  </a:lnTo>
                  <a:lnTo>
                    <a:pt x="1580" y="10232"/>
                  </a:lnTo>
                  <a:lnTo>
                    <a:pt x="2371" y="11937"/>
                  </a:lnTo>
                  <a:lnTo>
                    <a:pt x="3161" y="14211"/>
                  </a:lnTo>
                  <a:lnTo>
                    <a:pt x="3424" y="15347"/>
                  </a:lnTo>
                  <a:lnTo>
                    <a:pt x="3951" y="15916"/>
                  </a:lnTo>
                  <a:lnTo>
                    <a:pt x="4215" y="17053"/>
                  </a:lnTo>
                  <a:lnTo>
                    <a:pt x="4478" y="17053"/>
                  </a:lnTo>
                  <a:lnTo>
                    <a:pt x="5005" y="18189"/>
                  </a:lnTo>
                  <a:lnTo>
                    <a:pt x="5268" y="18189"/>
                  </a:lnTo>
                  <a:lnTo>
                    <a:pt x="5795" y="18758"/>
                  </a:lnTo>
                  <a:lnTo>
                    <a:pt x="6059" y="19326"/>
                  </a:lnTo>
                  <a:lnTo>
                    <a:pt x="6585" y="19895"/>
                  </a:lnTo>
                  <a:lnTo>
                    <a:pt x="7376" y="19895"/>
                  </a:lnTo>
                  <a:lnTo>
                    <a:pt x="7639" y="20463"/>
                  </a:lnTo>
                  <a:lnTo>
                    <a:pt x="9746" y="20463"/>
                  </a:lnTo>
                  <a:lnTo>
                    <a:pt x="10273" y="19895"/>
                  </a:lnTo>
                  <a:lnTo>
                    <a:pt x="10800" y="19895"/>
                  </a:lnTo>
                  <a:lnTo>
                    <a:pt x="11854" y="19326"/>
                  </a:lnTo>
                  <a:lnTo>
                    <a:pt x="13171" y="18758"/>
                  </a:lnTo>
                  <a:lnTo>
                    <a:pt x="14224" y="18758"/>
                  </a:lnTo>
                  <a:lnTo>
                    <a:pt x="14751" y="18189"/>
                  </a:lnTo>
                  <a:lnTo>
                    <a:pt x="16595" y="18189"/>
                  </a:lnTo>
                  <a:lnTo>
                    <a:pt x="16859" y="18758"/>
                  </a:lnTo>
                  <a:lnTo>
                    <a:pt x="17385" y="18758"/>
                  </a:lnTo>
                  <a:lnTo>
                    <a:pt x="18176" y="19895"/>
                  </a:lnTo>
                  <a:lnTo>
                    <a:pt x="18966" y="20463"/>
                  </a:lnTo>
                  <a:lnTo>
                    <a:pt x="19229" y="21032"/>
                  </a:lnTo>
                  <a:lnTo>
                    <a:pt x="20020" y="21032"/>
                  </a:lnTo>
                  <a:lnTo>
                    <a:pt x="20283" y="21600"/>
                  </a:lnTo>
                  <a:lnTo>
                    <a:pt x="20810" y="21600"/>
                  </a:lnTo>
                  <a:lnTo>
                    <a:pt x="21073" y="21032"/>
                  </a:lnTo>
                  <a:lnTo>
                    <a:pt x="21337" y="21032"/>
                  </a:lnTo>
                  <a:lnTo>
                    <a:pt x="21337" y="20463"/>
                  </a:lnTo>
                  <a:lnTo>
                    <a:pt x="21600" y="19895"/>
                  </a:lnTo>
                  <a:lnTo>
                    <a:pt x="21600" y="17621"/>
                  </a:lnTo>
                  <a:lnTo>
                    <a:pt x="21337" y="17053"/>
                  </a:lnTo>
                  <a:lnTo>
                    <a:pt x="21337" y="15916"/>
                  </a:lnTo>
                  <a:lnTo>
                    <a:pt x="21073" y="15347"/>
                  </a:lnTo>
                  <a:lnTo>
                    <a:pt x="21073" y="14211"/>
                  </a:lnTo>
                  <a:lnTo>
                    <a:pt x="20546" y="13074"/>
                  </a:lnTo>
                  <a:lnTo>
                    <a:pt x="20283" y="13074"/>
                  </a:lnTo>
                  <a:lnTo>
                    <a:pt x="20020" y="12505"/>
                  </a:lnTo>
                  <a:lnTo>
                    <a:pt x="19493" y="12505"/>
                  </a:lnTo>
                  <a:lnTo>
                    <a:pt x="19229" y="11937"/>
                  </a:lnTo>
                  <a:lnTo>
                    <a:pt x="17385" y="11937"/>
                  </a:lnTo>
                  <a:lnTo>
                    <a:pt x="16332" y="12505"/>
                  </a:lnTo>
                  <a:lnTo>
                    <a:pt x="13698" y="12505"/>
                  </a:lnTo>
                  <a:lnTo>
                    <a:pt x="12117" y="11937"/>
                  </a:lnTo>
                  <a:lnTo>
                    <a:pt x="11327" y="11937"/>
                  </a:lnTo>
                  <a:lnTo>
                    <a:pt x="10273" y="11368"/>
                  </a:lnTo>
                  <a:lnTo>
                    <a:pt x="9746" y="11368"/>
                  </a:lnTo>
                  <a:lnTo>
                    <a:pt x="9483" y="10800"/>
                  </a:lnTo>
                  <a:lnTo>
                    <a:pt x="8956" y="10800"/>
                  </a:lnTo>
                  <a:lnTo>
                    <a:pt x="8693" y="10232"/>
                  </a:lnTo>
                  <a:lnTo>
                    <a:pt x="8166" y="10232"/>
                  </a:lnTo>
                  <a:lnTo>
                    <a:pt x="7902" y="9663"/>
                  </a:lnTo>
                  <a:lnTo>
                    <a:pt x="7639" y="9663"/>
                  </a:lnTo>
                  <a:lnTo>
                    <a:pt x="7112" y="8526"/>
                  </a:lnTo>
                  <a:lnTo>
                    <a:pt x="7112" y="7389"/>
                  </a:lnTo>
                  <a:lnTo>
                    <a:pt x="6849" y="6821"/>
                  </a:lnTo>
                  <a:lnTo>
                    <a:pt x="6849" y="3411"/>
                  </a:lnTo>
                  <a:lnTo>
                    <a:pt x="6585" y="2842"/>
                  </a:lnTo>
                  <a:lnTo>
                    <a:pt x="6585" y="1705"/>
                  </a:lnTo>
                  <a:lnTo>
                    <a:pt x="6059" y="568"/>
                  </a:lnTo>
                  <a:lnTo>
                    <a:pt x="5268" y="568"/>
                  </a:lnTo>
                  <a:lnTo>
                    <a:pt x="5005" y="0"/>
                  </a:lnTo>
                  <a:lnTo>
                    <a:pt x="3161" y="0"/>
                  </a:lnTo>
                  <a:lnTo>
                    <a:pt x="2898" y="568"/>
                  </a:lnTo>
                  <a:lnTo>
                    <a:pt x="2634" y="568"/>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073" name="Freeform 583"/>
            <p:cNvSpPr/>
            <p:nvPr/>
          </p:nvSpPr>
          <p:spPr>
            <a:xfrm>
              <a:off x="1160058" y="310544"/>
              <a:ext cx="59046" cy="31630"/>
            </a:xfrm>
            <a:custGeom>
              <a:avLst/>
              <a:gdLst/>
              <a:ahLst/>
              <a:cxnLst>
                <a:cxn ang="0">
                  <a:pos x="wd2" y="hd2"/>
                </a:cxn>
                <a:cxn ang="5400000">
                  <a:pos x="wd2" y="hd2"/>
                </a:cxn>
                <a:cxn ang="10800000">
                  <a:pos x="wd2" y="hd2"/>
                </a:cxn>
                <a:cxn ang="16200000">
                  <a:pos x="wd2" y="hd2"/>
                </a:cxn>
              </a:cxnLst>
              <a:rect l="0" t="0" r="r" b="b"/>
              <a:pathLst>
                <a:path w="21600" h="21600" extrusionOk="0">
                  <a:moveTo>
                    <a:pt x="7624" y="0"/>
                  </a:moveTo>
                  <a:lnTo>
                    <a:pt x="6353" y="1964"/>
                  </a:lnTo>
                  <a:lnTo>
                    <a:pt x="5082" y="1964"/>
                  </a:lnTo>
                  <a:lnTo>
                    <a:pt x="1271" y="7855"/>
                  </a:lnTo>
                  <a:lnTo>
                    <a:pt x="1271" y="9818"/>
                  </a:lnTo>
                  <a:lnTo>
                    <a:pt x="0" y="9818"/>
                  </a:lnTo>
                  <a:lnTo>
                    <a:pt x="0" y="15709"/>
                  </a:lnTo>
                  <a:lnTo>
                    <a:pt x="1271" y="17673"/>
                  </a:lnTo>
                  <a:lnTo>
                    <a:pt x="2541" y="17673"/>
                  </a:lnTo>
                  <a:lnTo>
                    <a:pt x="2541" y="19636"/>
                  </a:lnTo>
                  <a:lnTo>
                    <a:pt x="5082" y="19636"/>
                  </a:lnTo>
                  <a:lnTo>
                    <a:pt x="6353" y="21600"/>
                  </a:lnTo>
                  <a:lnTo>
                    <a:pt x="13976" y="21600"/>
                  </a:lnTo>
                  <a:lnTo>
                    <a:pt x="15247" y="19636"/>
                  </a:lnTo>
                  <a:lnTo>
                    <a:pt x="16518" y="19636"/>
                  </a:lnTo>
                  <a:lnTo>
                    <a:pt x="17788" y="17673"/>
                  </a:lnTo>
                  <a:lnTo>
                    <a:pt x="19059" y="17673"/>
                  </a:lnTo>
                  <a:lnTo>
                    <a:pt x="20329" y="15709"/>
                  </a:lnTo>
                  <a:lnTo>
                    <a:pt x="20329" y="13745"/>
                  </a:lnTo>
                  <a:lnTo>
                    <a:pt x="21600" y="11782"/>
                  </a:lnTo>
                  <a:lnTo>
                    <a:pt x="20329" y="9818"/>
                  </a:lnTo>
                  <a:lnTo>
                    <a:pt x="20329" y="5891"/>
                  </a:lnTo>
                  <a:lnTo>
                    <a:pt x="19059" y="3927"/>
                  </a:lnTo>
                  <a:lnTo>
                    <a:pt x="19059" y="1964"/>
                  </a:lnTo>
                  <a:lnTo>
                    <a:pt x="17788" y="1964"/>
                  </a:lnTo>
                  <a:lnTo>
                    <a:pt x="16518" y="0"/>
                  </a:lnTo>
                  <a:lnTo>
                    <a:pt x="7624" y="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grpSp>
      <p:sp>
        <p:nvSpPr>
          <p:cNvPr id="1075" name="Freeform 160"/>
          <p:cNvSpPr/>
          <p:nvPr/>
        </p:nvSpPr>
        <p:spPr>
          <a:xfrm>
            <a:off x="7694962" y="2995041"/>
            <a:ext cx="38207" cy="34506"/>
          </a:xfrm>
          <a:custGeom>
            <a:avLst/>
            <a:gdLst/>
            <a:ahLst/>
            <a:cxnLst>
              <a:cxn ang="0">
                <a:pos x="wd2" y="hd2"/>
              </a:cxn>
              <a:cxn ang="5400000">
                <a:pos x="wd2" y="hd2"/>
              </a:cxn>
              <a:cxn ang="10800000">
                <a:pos x="wd2" y="hd2"/>
              </a:cxn>
              <a:cxn ang="16200000">
                <a:pos x="wd2" y="hd2"/>
              </a:cxn>
            </a:cxnLst>
            <a:rect l="0" t="0" r="r" b="b"/>
            <a:pathLst>
              <a:path w="21600" h="21600" extrusionOk="0">
                <a:moveTo>
                  <a:pt x="9818" y="0"/>
                </a:moveTo>
                <a:lnTo>
                  <a:pt x="9818" y="1800"/>
                </a:lnTo>
                <a:lnTo>
                  <a:pt x="7855" y="1800"/>
                </a:lnTo>
                <a:lnTo>
                  <a:pt x="0" y="9000"/>
                </a:lnTo>
                <a:lnTo>
                  <a:pt x="0" y="18000"/>
                </a:lnTo>
                <a:lnTo>
                  <a:pt x="1964" y="18000"/>
                </a:lnTo>
                <a:lnTo>
                  <a:pt x="1964" y="19800"/>
                </a:lnTo>
                <a:lnTo>
                  <a:pt x="3927" y="19800"/>
                </a:lnTo>
                <a:lnTo>
                  <a:pt x="3927" y="21600"/>
                </a:lnTo>
                <a:lnTo>
                  <a:pt x="11782" y="21600"/>
                </a:lnTo>
                <a:lnTo>
                  <a:pt x="11782" y="19800"/>
                </a:lnTo>
                <a:lnTo>
                  <a:pt x="13745" y="19800"/>
                </a:lnTo>
                <a:lnTo>
                  <a:pt x="19636" y="14400"/>
                </a:lnTo>
                <a:lnTo>
                  <a:pt x="19636" y="12600"/>
                </a:lnTo>
                <a:lnTo>
                  <a:pt x="21600" y="12600"/>
                </a:lnTo>
                <a:lnTo>
                  <a:pt x="21600" y="7200"/>
                </a:lnTo>
                <a:lnTo>
                  <a:pt x="15709" y="1800"/>
                </a:lnTo>
                <a:lnTo>
                  <a:pt x="11782" y="1800"/>
                </a:lnTo>
                <a:lnTo>
                  <a:pt x="11782" y="0"/>
                </a:lnTo>
                <a:lnTo>
                  <a:pt x="9818" y="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76" name="Freeform 162"/>
          <p:cNvSpPr/>
          <p:nvPr/>
        </p:nvSpPr>
        <p:spPr>
          <a:xfrm>
            <a:off x="7889464" y="2966287"/>
            <a:ext cx="55572" cy="23005"/>
          </a:xfrm>
          <a:custGeom>
            <a:avLst/>
            <a:gdLst/>
            <a:ahLst/>
            <a:cxnLst>
              <a:cxn ang="0">
                <a:pos x="wd2" y="hd2"/>
              </a:cxn>
              <a:cxn ang="5400000">
                <a:pos x="wd2" y="hd2"/>
              </a:cxn>
              <a:cxn ang="10800000">
                <a:pos x="wd2" y="hd2"/>
              </a:cxn>
              <a:cxn ang="16200000">
                <a:pos x="wd2" y="hd2"/>
              </a:cxn>
            </a:cxnLst>
            <a:rect l="0" t="0" r="r" b="b"/>
            <a:pathLst>
              <a:path w="21600" h="21600" extrusionOk="0">
                <a:moveTo>
                  <a:pt x="18900" y="5400"/>
                </a:moveTo>
                <a:lnTo>
                  <a:pt x="17550" y="5400"/>
                </a:lnTo>
                <a:lnTo>
                  <a:pt x="14850" y="0"/>
                </a:lnTo>
                <a:lnTo>
                  <a:pt x="8100" y="0"/>
                </a:lnTo>
                <a:lnTo>
                  <a:pt x="6750" y="2700"/>
                </a:lnTo>
                <a:lnTo>
                  <a:pt x="5400" y="2700"/>
                </a:lnTo>
                <a:lnTo>
                  <a:pt x="0" y="13500"/>
                </a:lnTo>
                <a:lnTo>
                  <a:pt x="0" y="16200"/>
                </a:lnTo>
                <a:lnTo>
                  <a:pt x="2700" y="16200"/>
                </a:lnTo>
                <a:lnTo>
                  <a:pt x="2700" y="18900"/>
                </a:lnTo>
                <a:lnTo>
                  <a:pt x="5400" y="16200"/>
                </a:lnTo>
                <a:lnTo>
                  <a:pt x="6750" y="16200"/>
                </a:lnTo>
                <a:lnTo>
                  <a:pt x="8100" y="18900"/>
                </a:lnTo>
                <a:lnTo>
                  <a:pt x="10800" y="18900"/>
                </a:lnTo>
                <a:lnTo>
                  <a:pt x="12150" y="21600"/>
                </a:lnTo>
                <a:lnTo>
                  <a:pt x="21600" y="21600"/>
                </a:lnTo>
                <a:lnTo>
                  <a:pt x="21600" y="13500"/>
                </a:lnTo>
                <a:lnTo>
                  <a:pt x="20250" y="10800"/>
                </a:lnTo>
                <a:lnTo>
                  <a:pt x="20250" y="8100"/>
                </a:lnTo>
                <a:lnTo>
                  <a:pt x="18900" y="8100"/>
                </a:lnTo>
                <a:lnTo>
                  <a:pt x="18900" y="540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77" name="Freeform 164"/>
          <p:cNvSpPr/>
          <p:nvPr/>
        </p:nvSpPr>
        <p:spPr>
          <a:xfrm>
            <a:off x="7764427" y="2721878"/>
            <a:ext cx="340377" cy="244411"/>
          </a:xfrm>
          <a:custGeom>
            <a:avLst/>
            <a:gdLst/>
            <a:ahLst/>
            <a:cxnLst>
              <a:cxn ang="0">
                <a:pos x="wd2" y="hd2"/>
              </a:cxn>
              <a:cxn ang="5400000">
                <a:pos x="wd2" y="hd2"/>
              </a:cxn>
              <a:cxn ang="10800000">
                <a:pos x="wd2" y="hd2"/>
              </a:cxn>
              <a:cxn ang="16200000">
                <a:pos x="wd2" y="hd2"/>
              </a:cxn>
            </a:cxnLst>
            <a:rect l="0" t="0" r="r" b="b"/>
            <a:pathLst>
              <a:path w="21600" h="21600" extrusionOk="0">
                <a:moveTo>
                  <a:pt x="5290" y="12452"/>
                </a:moveTo>
                <a:lnTo>
                  <a:pt x="5510" y="12452"/>
                </a:lnTo>
                <a:lnTo>
                  <a:pt x="5510" y="12198"/>
                </a:lnTo>
                <a:lnTo>
                  <a:pt x="5731" y="11944"/>
                </a:lnTo>
                <a:lnTo>
                  <a:pt x="5951" y="11944"/>
                </a:lnTo>
                <a:lnTo>
                  <a:pt x="7273" y="10419"/>
                </a:lnTo>
                <a:lnTo>
                  <a:pt x="7273" y="10165"/>
                </a:lnTo>
                <a:lnTo>
                  <a:pt x="7494" y="9911"/>
                </a:lnTo>
                <a:lnTo>
                  <a:pt x="8155" y="9402"/>
                </a:lnTo>
                <a:lnTo>
                  <a:pt x="8596" y="9148"/>
                </a:lnTo>
                <a:lnTo>
                  <a:pt x="9037" y="8640"/>
                </a:lnTo>
                <a:lnTo>
                  <a:pt x="9478" y="8386"/>
                </a:lnTo>
                <a:lnTo>
                  <a:pt x="10139" y="7878"/>
                </a:lnTo>
                <a:lnTo>
                  <a:pt x="10800" y="7624"/>
                </a:lnTo>
                <a:lnTo>
                  <a:pt x="11682" y="6607"/>
                </a:lnTo>
                <a:lnTo>
                  <a:pt x="12343" y="6099"/>
                </a:lnTo>
                <a:lnTo>
                  <a:pt x="13224" y="5591"/>
                </a:lnTo>
                <a:lnTo>
                  <a:pt x="13665" y="5082"/>
                </a:lnTo>
                <a:lnTo>
                  <a:pt x="13886" y="5082"/>
                </a:lnTo>
                <a:lnTo>
                  <a:pt x="14106" y="4828"/>
                </a:lnTo>
                <a:lnTo>
                  <a:pt x="14547" y="4828"/>
                </a:lnTo>
                <a:lnTo>
                  <a:pt x="15208" y="4574"/>
                </a:lnTo>
                <a:lnTo>
                  <a:pt x="16751" y="3812"/>
                </a:lnTo>
                <a:lnTo>
                  <a:pt x="17633" y="3558"/>
                </a:lnTo>
                <a:lnTo>
                  <a:pt x="18294" y="3304"/>
                </a:lnTo>
                <a:lnTo>
                  <a:pt x="18735" y="3049"/>
                </a:lnTo>
                <a:lnTo>
                  <a:pt x="20057" y="2541"/>
                </a:lnTo>
                <a:lnTo>
                  <a:pt x="20278" y="2541"/>
                </a:lnTo>
                <a:lnTo>
                  <a:pt x="20498" y="2287"/>
                </a:lnTo>
                <a:lnTo>
                  <a:pt x="20718" y="2287"/>
                </a:lnTo>
                <a:lnTo>
                  <a:pt x="21159" y="2033"/>
                </a:lnTo>
                <a:lnTo>
                  <a:pt x="21380" y="2033"/>
                </a:lnTo>
                <a:lnTo>
                  <a:pt x="21380" y="1779"/>
                </a:lnTo>
                <a:lnTo>
                  <a:pt x="21600" y="1779"/>
                </a:lnTo>
                <a:lnTo>
                  <a:pt x="21600" y="1525"/>
                </a:lnTo>
                <a:lnTo>
                  <a:pt x="21380" y="1525"/>
                </a:lnTo>
                <a:lnTo>
                  <a:pt x="21380" y="1016"/>
                </a:lnTo>
                <a:lnTo>
                  <a:pt x="20939" y="508"/>
                </a:lnTo>
                <a:lnTo>
                  <a:pt x="20718" y="508"/>
                </a:lnTo>
                <a:lnTo>
                  <a:pt x="20718" y="254"/>
                </a:lnTo>
                <a:lnTo>
                  <a:pt x="19837" y="254"/>
                </a:lnTo>
                <a:lnTo>
                  <a:pt x="19396" y="0"/>
                </a:lnTo>
                <a:lnTo>
                  <a:pt x="18955" y="0"/>
                </a:lnTo>
                <a:lnTo>
                  <a:pt x="18735" y="254"/>
                </a:lnTo>
                <a:lnTo>
                  <a:pt x="17853" y="254"/>
                </a:lnTo>
                <a:lnTo>
                  <a:pt x="17853" y="508"/>
                </a:lnTo>
                <a:lnTo>
                  <a:pt x="17633" y="508"/>
                </a:lnTo>
                <a:lnTo>
                  <a:pt x="16531" y="1779"/>
                </a:lnTo>
                <a:lnTo>
                  <a:pt x="16310" y="1779"/>
                </a:lnTo>
                <a:lnTo>
                  <a:pt x="15869" y="2287"/>
                </a:lnTo>
                <a:lnTo>
                  <a:pt x="14988" y="2287"/>
                </a:lnTo>
                <a:lnTo>
                  <a:pt x="13665" y="2795"/>
                </a:lnTo>
                <a:lnTo>
                  <a:pt x="10580" y="2795"/>
                </a:lnTo>
                <a:lnTo>
                  <a:pt x="10580" y="3049"/>
                </a:lnTo>
                <a:lnTo>
                  <a:pt x="10359" y="3049"/>
                </a:lnTo>
                <a:lnTo>
                  <a:pt x="9037" y="4574"/>
                </a:lnTo>
                <a:lnTo>
                  <a:pt x="8376" y="4574"/>
                </a:lnTo>
                <a:lnTo>
                  <a:pt x="8155" y="4320"/>
                </a:lnTo>
                <a:lnTo>
                  <a:pt x="7494" y="4320"/>
                </a:lnTo>
                <a:lnTo>
                  <a:pt x="7053" y="4828"/>
                </a:lnTo>
                <a:lnTo>
                  <a:pt x="7053" y="5082"/>
                </a:lnTo>
                <a:lnTo>
                  <a:pt x="6833" y="5082"/>
                </a:lnTo>
                <a:lnTo>
                  <a:pt x="6833" y="5336"/>
                </a:lnTo>
                <a:lnTo>
                  <a:pt x="6612" y="5591"/>
                </a:lnTo>
                <a:lnTo>
                  <a:pt x="6612" y="5845"/>
                </a:lnTo>
                <a:lnTo>
                  <a:pt x="6392" y="5845"/>
                </a:lnTo>
                <a:lnTo>
                  <a:pt x="6392" y="6099"/>
                </a:lnTo>
                <a:lnTo>
                  <a:pt x="4629" y="6099"/>
                </a:lnTo>
                <a:lnTo>
                  <a:pt x="4188" y="6353"/>
                </a:lnTo>
                <a:lnTo>
                  <a:pt x="3747" y="6353"/>
                </a:lnTo>
                <a:lnTo>
                  <a:pt x="3747" y="6607"/>
                </a:lnTo>
                <a:lnTo>
                  <a:pt x="3527" y="6607"/>
                </a:lnTo>
                <a:lnTo>
                  <a:pt x="3527" y="7115"/>
                </a:lnTo>
                <a:lnTo>
                  <a:pt x="3306" y="7369"/>
                </a:lnTo>
                <a:lnTo>
                  <a:pt x="3306" y="9911"/>
                </a:lnTo>
                <a:lnTo>
                  <a:pt x="3086" y="10165"/>
                </a:lnTo>
                <a:lnTo>
                  <a:pt x="3086" y="10419"/>
                </a:lnTo>
                <a:lnTo>
                  <a:pt x="2865" y="10419"/>
                </a:lnTo>
                <a:lnTo>
                  <a:pt x="2645" y="10165"/>
                </a:lnTo>
                <a:lnTo>
                  <a:pt x="2204" y="10165"/>
                </a:lnTo>
                <a:lnTo>
                  <a:pt x="1984" y="9911"/>
                </a:lnTo>
                <a:lnTo>
                  <a:pt x="1984" y="10165"/>
                </a:lnTo>
                <a:lnTo>
                  <a:pt x="1763" y="10165"/>
                </a:lnTo>
                <a:lnTo>
                  <a:pt x="1763" y="10419"/>
                </a:lnTo>
                <a:lnTo>
                  <a:pt x="1984" y="10673"/>
                </a:lnTo>
                <a:lnTo>
                  <a:pt x="1984" y="11435"/>
                </a:lnTo>
                <a:lnTo>
                  <a:pt x="1763" y="11689"/>
                </a:lnTo>
                <a:lnTo>
                  <a:pt x="1763" y="11944"/>
                </a:lnTo>
                <a:lnTo>
                  <a:pt x="1322" y="12452"/>
                </a:lnTo>
                <a:lnTo>
                  <a:pt x="1102" y="12452"/>
                </a:lnTo>
                <a:lnTo>
                  <a:pt x="882" y="12706"/>
                </a:lnTo>
                <a:lnTo>
                  <a:pt x="661" y="12706"/>
                </a:lnTo>
                <a:lnTo>
                  <a:pt x="661" y="13214"/>
                </a:lnTo>
                <a:lnTo>
                  <a:pt x="441" y="13468"/>
                </a:lnTo>
                <a:lnTo>
                  <a:pt x="441" y="14993"/>
                </a:lnTo>
                <a:lnTo>
                  <a:pt x="220" y="15247"/>
                </a:lnTo>
                <a:lnTo>
                  <a:pt x="220" y="15501"/>
                </a:lnTo>
                <a:lnTo>
                  <a:pt x="0" y="16264"/>
                </a:lnTo>
                <a:lnTo>
                  <a:pt x="0" y="17534"/>
                </a:lnTo>
                <a:lnTo>
                  <a:pt x="220" y="17534"/>
                </a:lnTo>
                <a:lnTo>
                  <a:pt x="220" y="17788"/>
                </a:lnTo>
                <a:lnTo>
                  <a:pt x="441" y="17788"/>
                </a:lnTo>
                <a:lnTo>
                  <a:pt x="661" y="18042"/>
                </a:lnTo>
                <a:lnTo>
                  <a:pt x="1102" y="18042"/>
                </a:lnTo>
                <a:lnTo>
                  <a:pt x="1322" y="18296"/>
                </a:lnTo>
                <a:lnTo>
                  <a:pt x="1543" y="18296"/>
                </a:lnTo>
                <a:lnTo>
                  <a:pt x="1543" y="18551"/>
                </a:lnTo>
                <a:lnTo>
                  <a:pt x="1763" y="18805"/>
                </a:lnTo>
                <a:lnTo>
                  <a:pt x="1763" y="19059"/>
                </a:lnTo>
                <a:lnTo>
                  <a:pt x="1984" y="19313"/>
                </a:lnTo>
                <a:lnTo>
                  <a:pt x="1984" y="19821"/>
                </a:lnTo>
                <a:lnTo>
                  <a:pt x="2424" y="20838"/>
                </a:lnTo>
                <a:lnTo>
                  <a:pt x="2424" y="21092"/>
                </a:lnTo>
                <a:lnTo>
                  <a:pt x="2645" y="21346"/>
                </a:lnTo>
                <a:lnTo>
                  <a:pt x="2865" y="21346"/>
                </a:lnTo>
                <a:lnTo>
                  <a:pt x="3086" y="21600"/>
                </a:lnTo>
                <a:lnTo>
                  <a:pt x="7273" y="21600"/>
                </a:lnTo>
                <a:lnTo>
                  <a:pt x="7273" y="21346"/>
                </a:lnTo>
                <a:lnTo>
                  <a:pt x="7494" y="21346"/>
                </a:lnTo>
                <a:lnTo>
                  <a:pt x="7494" y="21092"/>
                </a:lnTo>
                <a:lnTo>
                  <a:pt x="7714" y="20838"/>
                </a:lnTo>
                <a:lnTo>
                  <a:pt x="7714" y="19821"/>
                </a:lnTo>
                <a:lnTo>
                  <a:pt x="7494" y="19821"/>
                </a:lnTo>
                <a:lnTo>
                  <a:pt x="7053" y="19313"/>
                </a:lnTo>
                <a:lnTo>
                  <a:pt x="6392" y="19313"/>
                </a:lnTo>
                <a:lnTo>
                  <a:pt x="5951" y="18805"/>
                </a:lnTo>
                <a:lnTo>
                  <a:pt x="5731" y="18805"/>
                </a:lnTo>
                <a:lnTo>
                  <a:pt x="5510" y="18296"/>
                </a:lnTo>
                <a:lnTo>
                  <a:pt x="5290" y="18296"/>
                </a:lnTo>
                <a:lnTo>
                  <a:pt x="5069" y="18042"/>
                </a:lnTo>
                <a:lnTo>
                  <a:pt x="5069" y="17788"/>
                </a:lnTo>
                <a:lnTo>
                  <a:pt x="4849" y="17534"/>
                </a:lnTo>
                <a:lnTo>
                  <a:pt x="4849" y="14993"/>
                </a:lnTo>
                <a:lnTo>
                  <a:pt x="5069" y="14739"/>
                </a:lnTo>
                <a:lnTo>
                  <a:pt x="5069" y="13976"/>
                </a:lnTo>
                <a:lnTo>
                  <a:pt x="5290" y="13468"/>
                </a:lnTo>
                <a:lnTo>
                  <a:pt x="5290" y="12452"/>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78" name="Freeform 166"/>
          <p:cNvSpPr/>
          <p:nvPr/>
        </p:nvSpPr>
        <p:spPr>
          <a:xfrm>
            <a:off x="8146483" y="2811015"/>
            <a:ext cx="17367" cy="25880"/>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lnTo>
                  <a:pt x="12960" y="19200"/>
                </a:lnTo>
                <a:lnTo>
                  <a:pt x="17280" y="19200"/>
                </a:lnTo>
                <a:lnTo>
                  <a:pt x="17280" y="16800"/>
                </a:lnTo>
                <a:lnTo>
                  <a:pt x="21600" y="16800"/>
                </a:lnTo>
                <a:lnTo>
                  <a:pt x="21600" y="4800"/>
                </a:lnTo>
                <a:lnTo>
                  <a:pt x="17280" y="4800"/>
                </a:lnTo>
                <a:lnTo>
                  <a:pt x="17280" y="2400"/>
                </a:lnTo>
                <a:lnTo>
                  <a:pt x="12960" y="2400"/>
                </a:lnTo>
                <a:lnTo>
                  <a:pt x="12960" y="0"/>
                </a:lnTo>
                <a:lnTo>
                  <a:pt x="8640" y="2400"/>
                </a:lnTo>
                <a:lnTo>
                  <a:pt x="4320" y="2400"/>
                </a:lnTo>
                <a:lnTo>
                  <a:pt x="4320" y="7200"/>
                </a:lnTo>
                <a:lnTo>
                  <a:pt x="0" y="9600"/>
                </a:lnTo>
                <a:lnTo>
                  <a:pt x="0" y="12000"/>
                </a:lnTo>
                <a:lnTo>
                  <a:pt x="4320" y="14400"/>
                </a:lnTo>
                <a:lnTo>
                  <a:pt x="4320" y="19200"/>
                </a:lnTo>
                <a:lnTo>
                  <a:pt x="8640" y="19200"/>
                </a:lnTo>
                <a:lnTo>
                  <a:pt x="12960" y="2160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79" name="Freeform 168"/>
          <p:cNvSpPr/>
          <p:nvPr/>
        </p:nvSpPr>
        <p:spPr>
          <a:xfrm>
            <a:off x="8528538" y="2534976"/>
            <a:ext cx="118090" cy="74762"/>
          </a:xfrm>
          <a:custGeom>
            <a:avLst/>
            <a:gdLst/>
            <a:ahLst/>
            <a:cxnLst>
              <a:cxn ang="0">
                <a:pos x="wd2" y="hd2"/>
              </a:cxn>
              <a:cxn ang="5400000">
                <a:pos x="wd2" y="hd2"/>
              </a:cxn>
              <a:cxn ang="10800000">
                <a:pos x="wd2" y="hd2"/>
              </a:cxn>
              <a:cxn ang="16200000">
                <a:pos x="wd2" y="hd2"/>
              </a:cxn>
            </a:cxnLst>
            <a:rect l="0" t="0" r="r" b="b"/>
            <a:pathLst>
              <a:path w="21600" h="21600" extrusionOk="0">
                <a:moveTo>
                  <a:pt x="10800" y="3323"/>
                </a:moveTo>
                <a:lnTo>
                  <a:pt x="10165" y="3323"/>
                </a:lnTo>
                <a:lnTo>
                  <a:pt x="9529" y="4154"/>
                </a:lnTo>
                <a:lnTo>
                  <a:pt x="8894" y="5815"/>
                </a:lnTo>
                <a:lnTo>
                  <a:pt x="8259" y="5815"/>
                </a:lnTo>
                <a:lnTo>
                  <a:pt x="6988" y="7477"/>
                </a:lnTo>
                <a:lnTo>
                  <a:pt x="3812" y="7477"/>
                </a:lnTo>
                <a:lnTo>
                  <a:pt x="3176" y="8308"/>
                </a:lnTo>
                <a:lnTo>
                  <a:pt x="2541" y="8308"/>
                </a:lnTo>
                <a:lnTo>
                  <a:pt x="1906" y="9138"/>
                </a:lnTo>
                <a:lnTo>
                  <a:pt x="1271" y="9138"/>
                </a:lnTo>
                <a:lnTo>
                  <a:pt x="0" y="10800"/>
                </a:lnTo>
                <a:lnTo>
                  <a:pt x="0" y="12462"/>
                </a:lnTo>
                <a:lnTo>
                  <a:pt x="635" y="13292"/>
                </a:lnTo>
                <a:lnTo>
                  <a:pt x="635" y="14123"/>
                </a:lnTo>
                <a:lnTo>
                  <a:pt x="5082" y="19938"/>
                </a:lnTo>
                <a:lnTo>
                  <a:pt x="5718" y="19938"/>
                </a:lnTo>
                <a:lnTo>
                  <a:pt x="6988" y="20769"/>
                </a:lnTo>
                <a:lnTo>
                  <a:pt x="7624" y="21600"/>
                </a:lnTo>
                <a:lnTo>
                  <a:pt x="9529" y="21600"/>
                </a:lnTo>
                <a:lnTo>
                  <a:pt x="9529" y="20769"/>
                </a:lnTo>
                <a:lnTo>
                  <a:pt x="10800" y="20769"/>
                </a:lnTo>
                <a:lnTo>
                  <a:pt x="12071" y="19938"/>
                </a:lnTo>
                <a:lnTo>
                  <a:pt x="13976" y="18277"/>
                </a:lnTo>
                <a:lnTo>
                  <a:pt x="14612" y="17446"/>
                </a:lnTo>
                <a:lnTo>
                  <a:pt x="15247" y="17446"/>
                </a:lnTo>
                <a:lnTo>
                  <a:pt x="15882" y="16615"/>
                </a:lnTo>
                <a:lnTo>
                  <a:pt x="16518" y="16615"/>
                </a:lnTo>
                <a:lnTo>
                  <a:pt x="18424" y="15785"/>
                </a:lnTo>
                <a:lnTo>
                  <a:pt x="19694" y="15785"/>
                </a:lnTo>
                <a:lnTo>
                  <a:pt x="21600" y="13292"/>
                </a:lnTo>
                <a:lnTo>
                  <a:pt x="21600" y="9138"/>
                </a:lnTo>
                <a:lnTo>
                  <a:pt x="20965" y="7477"/>
                </a:lnTo>
                <a:lnTo>
                  <a:pt x="20965" y="6646"/>
                </a:lnTo>
                <a:lnTo>
                  <a:pt x="20329" y="5815"/>
                </a:lnTo>
                <a:lnTo>
                  <a:pt x="20329" y="4985"/>
                </a:lnTo>
                <a:lnTo>
                  <a:pt x="18424" y="2492"/>
                </a:lnTo>
                <a:lnTo>
                  <a:pt x="17153" y="1662"/>
                </a:lnTo>
                <a:lnTo>
                  <a:pt x="16518" y="831"/>
                </a:lnTo>
                <a:lnTo>
                  <a:pt x="15882" y="831"/>
                </a:lnTo>
                <a:lnTo>
                  <a:pt x="15247" y="0"/>
                </a:lnTo>
                <a:lnTo>
                  <a:pt x="13976" y="0"/>
                </a:lnTo>
                <a:lnTo>
                  <a:pt x="13341" y="831"/>
                </a:lnTo>
                <a:lnTo>
                  <a:pt x="12706" y="831"/>
                </a:lnTo>
                <a:lnTo>
                  <a:pt x="10800" y="3323"/>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80" name="Freeform 170"/>
          <p:cNvSpPr/>
          <p:nvPr/>
        </p:nvSpPr>
        <p:spPr>
          <a:xfrm>
            <a:off x="8604949" y="2589608"/>
            <a:ext cx="118090" cy="63260"/>
          </a:xfrm>
          <a:custGeom>
            <a:avLst/>
            <a:gdLst/>
            <a:ahLst/>
            <a:cxnLst>
              <a:cxn ang="0">
                <a:pos x="wd2" y="hd2"/>
              </a:cxn>
              <a:cxn ang="5400000">
                <a:pos x="wd2" y="hd2"/>
              </a:cxn>
              <a:cxn ang="10800000">
                <a:pos x="wd2" y="hd2"/>
              </a:cxn>
              <a:cxn ang="16200000">
                <a:pos x="wd2" y="hd2"/>
              </a:cxn>
            </a:cxnLst>
            <a:rect l="0" t="0" r="r" b="b"/>
            <a:pathLst>
              <a:path w="21600" h="21600" extrusionOk="0">
                <a:moveTo>
                  <a:pt x="6353" y="7855"/>
                </a:moveTo>
                <a:lnTo>
                  <a:pt x="6353" y="6873"/>
                </a:lnTo>
                <a:lnTo>
                  <a:pt x="6988" y="5891"/>
                </a:lnTo>
                <a:lnTo>
                  <a:pt x="6988" y="3927"/>
                </a:lnTo>
                <a:lnTo>
                  <a:pt x="8259" y="1964"/>
                </a:lnTo>
                <a:lnTo>
                  <a:pt x="8259" y="982"/>
                </a:lnTo>
                <a:lnTo>
                  <a:pt x="9529" y="982"/>
                </a:lnTo>
                <a:lnTo>
                  <a:pt x="9529" y="0"/>
                </a:lnTo>
                <a:lnTo>
                  <a:pt x="12706" y="0"/>
                </a:lnTo>
                <a:lnTo>
                  <a:pt x="13976" y="982"/>
                </a:lnTo>
                <a:lnTo>
                  <a:pt x="15247" y="982"/>
                </a:lnTo>
                <a:lnTo>
                  <a:pt x="15247" y="1964"/>
                </a:lnTo>
                <a:lnTo>
                  <a:pt x="15882" y="1964"/>
                </a:lnTo>
                <a:lnTo>
                  <a:pt x="17153" y="3927"/>
                </a:lnTo>
                <a:lnTo>
                  <a:pt x="17153" y="4909"/>
                </a:lnTo>
                <a:lnTo>
                  <a:pt x="18424" y="6873"/>
                </a:lnTo>
                <a:lnTo>
                  <a:pt x="18424" y="13745"/>
                </a:lnTo>
                <a:lnTo>
                  <a:pt x="19694" y="13745"/>
                </a:lnTo>
                <a:lnTo>
                  <a:pt x="20329" y="12764"/>
                </a:lnTo>
                <a:lnTo>
                  <a:pt x="20965" y="12764"/>
                </a:lnTo>
                <a:lnTo>
                  <a:pt x="20965" y="13745"/>
                </a:lnTo>
                <a:lnTo>
                  <a:pt x="21600" y="13745"/>
                </a:lnTo>
                <a:lnTo>
                  <a:pt x="21600" y="17673"/>
                </a:lnTo>
                <a:lnTo>
                  <a:pt x="20329" y="19636"/>
                </a:lnTo>
                <a:lnTo>
                  <a:pt x="19059" y="19636"/>
                </a:lnTo>
                <a:lnTo>
                  <a:pt x="18424" y="20618"/>
                </a:lnTo>
                <a:lnTo>
                  <a:pt x="15882" y="20618"/>
                </a:lnTo>
                <a:lnTo>
                  <a:pt x="15247" y="21600"/>
                </a:lnTo>
                <a:lnTo>
                  <a:pt x="13976" y="21600"/>
                </a:lnTo>
                <a:lnTo>
                  <a:pt x="13976" y="20618"/>
                </a:lnTo>
                <a:lnTo>
                  <a:pt x="12706" y="20618"/>
                </a:lnTo>
                <a:lnTo>
                  <a:pt x="11435" y="19636"/>
                </a:lnTo>
                <a:lnTo>
                  <a:pt x="10800" y="19636"/>
                </a:lnTo>
                <a:lnTo>
                  <a:pt x="8894" y="17673"/>
                </a:lnTo>
                <a:lnTo>
                  <a:pt x="8259" y="17673"/>
                </a:lnTo>
                <a:lnTo>
                  <a:pt x="6988" y="16691"/>
                </a:lnTo>
                <a:lnTo>
                  <a:pt x="6353" y="16691"/>
                </a:lnTo>
                <a:lnTo>
                  <a:pt x="5718" y="15709"/>
                </a:lnTo>
                <a:lnTo>
                  <a:pt x="3176" y="15709"/>
                </a:lnTo>
                <a:lnTo>
                  <a:pt x="2541" y="14727"/>
                </a:lnTo>
                <a:lnTo>
                  <a:pt x="1271" y="14727"/>
                </a:lnTo>
                <a:lnTo>
                  <a:pt x="635" y="13745"/>
                </a:lnTo>
                <a:lnTo>
                  <a:pt x="635" y="12764"/>
                </a:lnTo>
                <a:lnTo>
                  <a:pt x="0" y="12764"/>
                </a:lnTo>
                <a:lnTo>
                  <a:pt x="0" y="11782"/>
                </a:lnTo>
                <a:lnTo>
                  <a:pt x="635" y="10800"/>
                </a:lnTo>
                <a:lnTo>
                  <a:pt x="635" y="9818"/>
                </a:lnTo>
                <a:lnTo>
                  <a:pt x="1906" y="7855"/>
                </a:lnTo>
                <a:lnTo>
                  <a:pt x="6353" y="7855"/>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81" name="Freeform 172"/>
          <p:cNvSpPr/>
          <p:nvPr/>
        </p:nvSpPr>
        <p:spPr>
          <a:xfrm>
            <a:off x="8736933" y="2615488"/>
            <a:ext cx="90305" cy="60384"/>
          </a:xfrm>
          <a:custGeom>
            <a:avLst/>
            <a:gdLst/>
            <a:ahLst/>
            <a:cxnLst>
              <a:cxn ang="0">
                <a:pos x="wd2" y="hd2"/>
              </a:cxn>
              <a:cxn ang="5400000">
                <a:pos x="wd2" y="hd2"/>
              </a:cxn>
              <a:cxn ang="10800000">
                <a:pos x="wd2" y="hd2"/>
              </a:cxn>
              <a:cxn ang="16200000">
                <a:pos x="wd2" y="hd2"/>
              </a:cxn>
            </a:cxnLst>
            <a:rect l="0" t="0" r="r" b="b"/>
            <a:pathLst>
              <a:path w="21600" h="21600" extrusionOk="0">
                <a:moveTo>
                  <a:pt x="2492" y="9257"/>
                </a:moveTo>
                <a:lnTo>
                  <a:pt x="4154" y="5143"/>
                </a:lnTo>
                <a:lnTo>
                  <a:pt x="7477" y="1029"/>
                </a:lnTo>
                <a:lnTo>
                  <a:pt x="9138" y="1029"/>
                </a:lnTo>
                <a:lnTo>
                  <a:pt x="9138" y="0"/>
                </a:lnTo>
                <a:lnTo>
                  <a:pt x="9138" y="1029"/>
                </a:lnTo>
                <a:lnTo>
                  <a:pt x="9969" y="1029"/>
                </a:lnTo>
                <a:lnTo>
                  <a:pt x="9969" y="2057"/>
                </a:lnTo>
                <a:lnTo>
                  <a:pt x="10800" y="3086"/>
                </a:lnTo>
                <a:lnTo>
                  <a:pt x="10800" y="4114"/>
                </a:lnTo>
                <a:lnTo>
                  <a:pt x="11631" y="5143"/>
                </a:lnTo>
                <a:lnTo>
                  <a:pt x="13292" y="5143"/>
                </a:lnTo>
                <a:lnTo>
                  <a:pt x="13292" y="6171"/>
                </a:lnTo>
                <a:lnTo>
                  <a:pt x="14954" y="6171"/>
                </a:lnTo>
                <a:lnTo>
                  <a:pt x="15785" y="5143"/>
                </a:lnTo>
                <a:lnTo>
                  <a:pt x="16615" y="6171"/>
                </a:lnTo>
                <a:lnTo>
                  <a:pt x="19938" y="6171"/>
                </a:lnTo>
                <a:lnTo>
                  <a:pt x="19938" y="7200"/>
                </a:lnTo>
                <a:lnTo>
                  <a:pt x="20769" y="7200"/>
                </a:lnTo>
                <a:lnTo>
                  <a:pt x="20769" y="8229"/>
                </a:lnTo>
                <a:lnTo>
                  <a:pt x="21600" y="9257"/>
                </a:lnTo>
                <a:lnTo>
                  <a:pt x="21600" y="16457"/>
                </a:lnTo>
                <a:lnTo>
                  <a:pt x="20769" y="17486"/>
                </a:lnTo>
                <a:lnTo>
                  <a:pt x="20769" y="18514"/>
                </a:lnTo>
                <a:lnTo>
                  <a:pt x="19938" y="18514"/>
                </a:lnTo>
                <a:lnTo>
                  <a:pt x="19938" y="19543"/>
                </a:lnTo>
                <a:lnTo>
                  <a:pt x="19108" y="19543"/>
                </a:lnTo>
                <a:lnTo>
                  <a:pt x="19108" y="20571"/>
                </a:lnTo>
                <a:lnTo>
                  <a:pt x="17446" y="20571"/>
                </a:lnTo>
                <a:lnTo>
                  <a:pt x="16615" y="21600"/>
                </a:lnTo>
                <a:lnTo>
                  <a:pt x="4154" y="21600"/>
                </a:lnTo>
                <a:lnTo>
                  <a:pt x="3323" y="20571"/>
                </a:lnTo>
                <a:lnTo>
                  <a:pt x="1662" y="20571"/>
                </a:lnTo>
                <a:lnTo>
                  <a:pt x="1662" y="19543"/>
                </a:lnTo>
                <a:lnTo>
                  <a:pt x="831" y="19543"/>
                </a:lnTo>
                <a:lnTo>
                  <a:pt x="831" y="18514"/>
                </a:lnTo>
                <a:lnTo>
                  <a:pt x="0" y="18514"/>
                </a:lnTo>
                <a:lnTo>
                  <a:pt x="0" y="14400"/>
                </a:lnTo>
                <a:lnTo>
                  <a:pt x="831" y="13371"/>
                </a:lnTo>
                <a:lnTo>
                  <a:pt x="2492" y="9257"/>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82" name="Freeform 174"/>
          <p:cNvSpPr/>
          <p:nvPr/>
        </p:nvSpPr>
        <p:spPr>
          <a:xfrm>
            <a:off x="9556614" y="2747757"/>
            <a:ext cx="166716" cy="63260"/>
          </a:xfrm>
          <a:custGeom>
            <a:avLst/>
            <a:gdLst/>
            <a:ahLst/>
            <a:cxnLst>
              <a:cxn ang="0">
                <a:pos x="wd2" y="hd2"/>
              </a:cxn>
              <a:cxn ang="5400000">
                <a:pos x="wd2" y="hd2"/>
              </a:cxn>
              <a:cxn ang="10800000">
                <a:pos x="wd2" y="hd2"/>
              </a:cxn>
              <a:cxn ang="16200000">
                <a:pos x="wd2" y="hd2"/>
              </a:cxn>
            </a:cxnLst>
            <a:rect l="0" t="0" r="r" b="b"/>
            <a:pathLst>
              <a:path w="21600" h="21600" extrusionOk="0">
                <a:moveTo>
                  <a:pt x="12150" y="1964"/>
                </a:moveTo>
                <a:lnTo>
                  <a:pt x="11700" y="1964"/>
                </a:lnTo>
                <a:lnTo>
                  <a:pt x="11700" y="7855"/>
                </a:lnTo>
                <a:lnTo>
                  <a:pt x="8100" y="7855"/>
                </a:lnTo>
                <a:lnTo>
                  <a:pt x="7650" y="6873"/>
                </a:lnTo>
                <a:lnTo>
                  <a:pt x="7200" y="6873"/>
                </a:lnTo>
                <a:lnTo>
                  <a:pt x="7200" y="5891"/>
                </a:lnTo>
                <a:lnTo>
                  <a:pt x="6750" y="4909"/>
                </a:lnTo>
                <a:lnTo>
                  <a:pt x="6750" y="3927"/>
                </a:lnTo>
                <a:lnTo>
                  <a:pt x="5850" y="2945"/>
                </a:lnTo>
                <a:lnTo>
                  <a:pt x="5400" y="1964"/>
                </a:lnTo>
                <a:lnTo>
                  <a:pt x="4950" y="1964"/>
                </a:lnTo>
                <a:lnTo>
                  <a:pt x="4500" y="982"/>
                </a:lnTo>
                <a:lnTo>
                  <a:pt x="4050" y="982"/>
                </a:lnTo>
                <a:lnTo>
                  <a:pt x="3600" y="0"/>
                </a:lnTo>
                <a:lnTo>
                  <a:pt x="2700" y="0"/>
                </a:lnTo>
                <a:lnTo>
                  <a:pt x="2250" y="982"/>
                </a:lnTo>
                <a:lnTo>
                  <a:pt x="1800" y="982"/>
                </a:lnTo>
                <a:lnTo>
                  <a:pt x="1800" y="1964"/>
                </a:lnTo>
                <a:lnTo>
                  <a:pt x="1350" y="1964"/>
                </a:lnTo>
                <a:lnTo>
                  <a:pt x="900" y="2945"/>
                </a:lnTo>
                <a:lnTo>
                  <a:pt x="450" y="2945"/>
                </a:lnTo>
                <a:lnTo>
                  <a:pt x="450" y="4909"/>
                </a:lnTo>
                <a:lnTo>
                  <a:pt x="0" y="4909"/>
                </a:lnTo>
                <a:lnTo>
                  <a:pt x="0" y="11782"/>
                </a:lnTo>
                <a:lnTo>
                  <a:pt x="450" y="12764"/>
                </a:lnTo>
                <a:lnTo>
                  <a:pt x="450" y="13745"/>
                </a:lnTo>
                <a:lnTo>
                  <a:pt x="900" y="14727"/>
                </a:lnTo>
                <a:lnTo>
                  <a:pt x="1800" y="15709"/>
                </a:lnTo>
                <a:lnTo>
                  <a:pt x="2700" y="17673"/>
                </a:lnTo>
                <a:lnTo>
                  <a:pt x="3600" y="18655"/>
                </a:lnTo>
                <a:lnTo>
                  <a:pt x="4050" y="19636"/>
                </a:lnTo>
                <a:lnTo>
                  <a:pt x="4500" y="19636"/>
                </a:lnTo>
                <a:lnTo>
                  <a:pt x="4950" y="20618"/>
                </a:lnTo>
                <a:lnTo>
                  <a:pt x="7200" y="20618"/>
                </a:lnTo>
                <a:lnTo>
                  <a:pt x="8100" y="21600"/>
                </a:lnTo>
                <a:lnTo>
                  <a:pt x="9450" y="21600"/>
                </a:lnTo>
                <a:lnTo>
                  <a:pt x="9900" y="20618"/>
                </a:lnTo>
                <a:lnTo>
                  <a:pt x="10350" y="20618"/>
                </a:lnTo>
                <a:lnTo>
                  <a:pt x="11250" y="18655"/>
                </a:lnTo>
                <a:lnTo>
                  <a:pt x="11250" y="17673"/>
                </a:lnTo>
                <a:lnTo>
                  <a:pt x="11700" y="17673"/>
                </a:lnTo>
                <a:lnTo>
                  <a:pt x="12150" y="16691"/>
                </a:lnTo>
                <a:lnTo>
                  <a:pt x="13050" y="16691"/>
                </a:lnTo>
                <a:lnTo>
                  <a:pt x="13500" y="17673"/>
                </a:lnTo>
                <a:lnTo>
                  <a:pt x="13950" y="17673"/>
                </a:lnTo>
                <a:lnTo>
                  <a:pt x="14850" y="18655"/>
                </a:lnTo>
                <a:lnTo>
                  <a:pt x="15300" y="19636"/>
                </a:lnTo>
                <a:lnTo>
                  <a:pt x="19800" y="19636"/>
                </a:lnTo>
                <a:lnTo>
                  <a:pt x="21150" y="16691"/>
                </a:lnTo>
                <a:lnTo>
                  <a:pt x="21150" y="15709"/>
                </a:lnTo>
                <a:lnTo>
                  <a:pt x="21600" y="15709"/>
                </a:lnTo>
                <a:lnTo>
                  <a:pt x="21600" y="13745"/>
                </a:lnTo>
                <a:lnTo>
                  <a:pt x="21150" y="13745"/>
                </a:lnTo>
                <a:lnTo>
                  <a:pt x="21150" y="12764"/>
                </a:lnTo>
                <a:lnTo>
                  <a:pt x="19350" y="12764"/>
                </a:lnTo>
                <a:lnTo>
                  <a:pt x="18900" y="11782"/>
                </a:lnTo>
                <a:lnTo>
                  <a:pt x="18000" y="11782"/>
                </a:lnTo>
                <a:lnTo>
                  <a:pt x="18000" y="10800"/>
                </a:lnTo>
                <a:lnTo>
                  <a:pt x="17550" y="9818"/>
                </a:lnTo>
                <a:lnTo>
                  <a:pt x="17550" y="8836"/>
                </a:lnTo>
                <a:lnTo>
                  <a:pt x="17100" y="7855"/>
                </a:lnTo>
                <a:lnTo>
                  <a:pt x="17100" y="5891"/>
                </a:lnTo>
                <a:lnTo>
                  <a:pt x="16650" y="4909"/>
                </a:lnTo>
                <a:lnTo>
                  <a:pt x="16650" y="3927"/>
                </a:lnTo>
                <a:lnTo>
                  <a:pt x="16200" y="3927"/>
                </a:lnTo>
                <a:lnTo>
                  <a:pt x="15750" y="2945"/>
                </a:lnTo>
                <a:lnTo>
                  <a:pt x="15300" y="2945"/>
                </a:lnTo>
                <a:lnTo>
                  <a:pt x="14850" y="1964"/>
                </a:lnTo>
                <a:lnTo>
                  <a:pt x="14400" y="1964"/>
                </a:lnTo>
                <a:lnTo>
                  <a:pt x="13950" y="982"/>
                </a:lnTo>
                <a:lnTo>
                  <a:pt x="12600" y="982"/>
                </a:lnTo>
                <a:lnTo>
                  <a:pt x="12150" y="1964"/>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83" name="Freeform 176"/>
          <p:cNvSpPr/>
          <p:nvPr/>
        </p:nvSpPr>
        <p:spPr>
          <a:xfrm>
            <a:off x="9761535" y="2770759"/>
            <a:ext cx="100724" cy="31630"/>
          </a:xfrm>
          <a:custGeom>
            <a:avLst/>
            <a:gdLst/>
            <a:ahLst/>
            <a:cxnLst>
              <a:cxn ang="0">
                <a:pos x="wd2" y="hd2"/>
              </a:cxn>
              <a:cxn ang="5400000">
                <a:pos x="wd2" y="hd2"/>
              </a:cxn>
              <a:cxn ang="10800000">
                <a:pos x="wd2" y="hd2"/>
              </a:cxn>
              <a:cxn ang="16200000">
                <a:pos x="wd2" y="hd2"/>
              </a:cxn>
            </a:cxnLst>
            <a:rect l="0" t="0" r="r" b="b"/>
            <a:pathLst>
              <a:path w="21600" h="21600" extrusionOk="0">
                <a:moveTo>
                  <a:pt x="745" y="0"/>
                </a:moveTo>
                <a:lnTo>
                  <a:pt x="2234" y="0"/>
                </a:lnTo>
                <a:lnTo>
                  <a:pt x="2234" y="1964"/>
                </a:lnTo>
                <a:lnTo>
                  <a:pt x="3724" y="5891"/>
                </a:lnTo>
                <a:lnTo>
                  <a:pt x="12662" y="5891"/>
                </a:lnTo>
                <a:lnTo>
                  <a:pt x="13407" y="3927"/>
                </a:lnTo>
                <a:lnTo>
                  <a:pt x="20110" y="3927"/>
                </a:lnTo>
                <a:lnTo>
                  <a:pt x="20855" y="5891"/>
                </a:lnTo>
                <a:lnTo>
                  <a:pt x="20855" y="7855"/>
                </a:lnTo>
                <a:lnTo>
                  <a:pt x="21600" y="9818"/>
                </a:lnTo>
                <a:lnTo>
                  <a:pt x="21600" y="17673"/>
                </a:lnTo>
                <a:lnTo>
                  <a:pt x="20110" y="21600"/>
                </a:lnTo>
                <a:lnTo>
                  <a:pt x="10428" y="21600"/>
                </a:lnTo>
                <a:lnTo>
                  <a:pt x="8938" y="19636"/>
                </a:lnTo>
                <a:lnTo>
                  <a:pt x="6703" y="19636"/>
                </a:lnTo>
                <a:lnTo>
                  <a:pt x="5959" y="17673"/>
                </a:lnTo>
                <a:lnTo>
                  <a:pt x="4469" y="17673"/>
                </a:lnTo>
                <a:lnTo>
                  <a:pt x="3724" y="15709"/>
                </a:lnTo>
                <a:lnTo>
                  <a:pt x="2979" y="15709"/>
                </a:lnTo>
                <a:lnTo>
                  <a:pt x="2979" y="13745"/>
                </a:lnTo>
                <a:lnTo>
                  <a:pt x="2234" y="13745"/>
                </a:lnTo>
                <a:lnTo>
                  <a:pt x="1490" y="11782"/>
                </a:lnTo>
                <a:lnTo>
                  <a:pt x="1490" y="9818"/>
                </a:lnTo>
                <a:lnTo>
                  <a:pt x="745" y="9818"/>
                </a:lnTo>
                <a:lnTo>
                  <a:pt x="745" y="5891"/>
                </a:lnTo>
                <a:lnTo>
                  <a:pt x="0" y="3927"/>
                </a:lnTo>
                <a:lnTo>
                  <a:pt x="0" y="1964"/>
                </a:lnTo>
                <a:lnTo>
                  <a:pt x="745" y="1964"/>
                </a:lnTo>
                <a:lnTo>
                  <a:pt x="745" y="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84" name="Freeform 178"/>
          <p:cNvSpPr/>
          <p:nvPr/>
        </p:nvSpPr>
        <p:spPr>
          <a:xfrm>
            <a:off x="10556903" y="2914531"/>
            <a:ext cx="72938" cy="40256"/>
          </a:xfrm>
          <a:custGeom>
            <a:avLst/>
            <a:gdLst/>
            <a:ahLst/>
            <a:cxnLst>
              <a:cxn ang="0">
                <a:pos x="wd2" y="hd2"/>
              </a:cxn>
              <a:cxn ang="5400000">
                <a:pos x="wd2" y="hd2"/>
              </a:cxn>
              <a:cxn ang="10800000">
                <a:pos x="wd2" y="hd2"/>
              </a:cxn>
              <a:cxn ang="16200000">
                <a:pos x="wd2" y="hd2"/>
              </a:cxn>
            </a:cxnLst>
            <a:rect l="0" t="0" r="r" b="b"/>
            <a:pathLst>
              <a:path w="21600" h="21600" extrusionOk="0">
                <a:moveTo>
                  <a:pt x="8229" y="1543"/>
                </a:moveTo>
                <a:lnTo>
                  <a:pt x="5143" y="6171"/>
                </a:lnTo>
                <a:lnTo>
                  <a:pt x="4114" y="6171"/>
                </a:lnTo>
                <a:lnTo>
                  <a:pt x="2057" y="9257"/>
                </a:lnTo>
                <a:lnTo>
                  <a:pt x="2057" y="10800"/>
                </a:lnTo>
                <a:lnTo>
                  <a:pt x="1029" y="12343"/>
                </a:lnTo>
                <a:lnTo>
                  <a:pt x="1029" y="13886"/>
                </a:lnTo>
                <a:lnTo>
                  <a:pt x="0" y="15429"/>
                </a:lnTo>
                <a:lnTo>
                  <a:pt x="0" y="21600"/>
                </a:lnTo>
                <a:lnTo>
                  <a:pt x="7200" y="21600"/>
                </a:lnTo>
                <a:lnTo>
                  <a:pt x="8229" y="20057"/>
                </a:lnTo>
                <a:lnTo>
                  <a:pt x="18514" y="20057"/>
                </a:lnTo>
                <a:lnTo>
                  <a:pt x="18514" y="18514"/>
                </a:lnTo>
                <a:lnTo>
                  <a:pt x="19543" y="18514"/>
                </a:lnTo>
                <a:lnTo>
                  <a:pt x="19543" y="16971"/>
                </a:lnTo>
                <a:lnTo>
                  <a:pt x="20571" y="15429"/>
                </a:lnTo>
                <a:lnTo>
                  <a:pt x="20571" y="12343"/>
                </a:lnTo>
                <a:lnTo>
                  <a:pt x="21600" y="9257"/>
                </a:lnTo>
                <a:lnTo>
                  <a:pt x="20571" y="7714"/>
                </a:lnTo>
                <a:lnTo>
                  <a:pt x="20571" y="6171"/>
                </a:lnTo>
                <a:lnTo>
                  <a:pt x="18514" y="3086"/>
                </a:lnTo>
                <a:lnTo>
                  <a:pt x="17486" y="3086"/>
                </a:lnTo>
                <a:lnTo>
                  <a:pt x="16457" y="1543"/>
                </a:lnTo>
                <a:lnTo>
                  <a:pt x="15429" y="1543"/>
                </a:lnTo>
                <a:lnTo>
                  <a:pt x="14400" y="0"/>
                </a:lnTo>
                <a:lnTo>
                  <a:pt x="12343" y="0"/>
                </a:lnTo>
                <a:lnTo>
                  <a:pt x="11314" y="1543"/>
                </a:lnTo>
                <a:lnTo>
                  <a:pt x="8229" y="1543"/>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85" name="Freeform 180"/>
          <p:cNvSpPr/>
          <p:nvPr/>
        </p:nvSpPr>
        <p:spPr>
          <a:xfrm>
            <a:off x="9976874" y="3498239"/>
            <a:ext cx="97252" cy="158149"/>
          </a:xfrm>
          <a:custGeom>
            <a:avLst/>
            <a:gdLst/>
            <a:ahLst/>
            <a:cxnLst>
              <a:cxn ang="0">
                <a:pos x="wd2" y="hd2"/>
              </a:cxn>
              <a:cxn ang="5400000">
                <a:pos x="wd2" y="hd2"/>
              </a:cxn>
              <a:cxn ang="10800000">
                <a:pos x="wd2" y="hd2"/>
              </a:cxn>
              <a:cxn ang="16200000">
                <a:pos x="wd2" y="hd2"/>
              </a:cxn>
            </a:cxnLst>
            <a:rect l="0" t="0" r="r" b="b"/>
            <a:pathLst>
              <a:path w="21600" h="21600" extrusionOk="0">
                <a:moveTo>
                  <a:pt x="1543" y="2356"/>
                </a:moveTo>
                <a:lnTo>
                  <a:pt x="2314" y="2356"/>
                </a:lnTo>
                <a:lnTo>
                  <a:pt x="2314" y="2749"/>
                </a:lnTo>
                <a:lnTo>
                  <a:pt x="1543" y="3142"/>
                </a:lnTo>
                <a:lnTo>
                  <a:pt x="1543" y="4320"/>
                </a:lnTo>
                <a:lnTo>
                  <a:pt x="2314" y="5105"/>
                </a:lnTo>
                <a:lnTo>
                  <a:pt x="2314" y="5891"/>
                </a:lnTo>
                <a:lnTo>
                  <a:pt x="3086" y="7069"/>
                </a:lnTo>
                <a:lnTo>
                  <a:pt x="4629" y="9033"/>
                </a:lnTo>
                <a:lnTo>
                  <a:pt x="5400" y="10604"/>
                </a:lnTo>
                <a:lnTo>
                  <a:pt x="5400" y="11389"/>
                </a:lnTo>
                <a:lnTo>
                  <a:pt x="6171" y="12567"/>
                </a:lnTo>
                <a:lnTo>
                  <a:pt x="6171" y="13353"/>
                </a:lnTo>
                <a:lnTo>
                  <a:pt x="6943" y="13745"/>
                </a:lnTo>
                <a:lnTo>
                  <a:pt x="6943" y="14531"/>
                </a:lnTo>
                <a:lnTo>
                  <a:pt x="7714" y="14924"/>
                </a:lnTo>
                <a:lnTo>
                  <a:pt x="9257" y="15316"/>
                </a:lnTo>
                <a:lnTo>
                  <a:pt x="9257" y="15709"/>
                </a:lnTo>
                <a:lnTo>
                  <a:pt x="10029" y="15709"/>
                </a:lnTo>
                <a:lnTo>
                  <a:pt x="10800" y="16102"/>
                </a:lnTo>
                <a:lnTo>
                  <a:pt x="10800" y="16887"/>
                </a:lnTo>
                <a:lnTo>
                  <a:pt x="10029" y="17280"/>
                </a:lnTo>
                <a:lnTo>
                  <a:pt x="10029" y="17673"/>
                </a:lnTo>
                <a:lnTo>
                  <a:pt x="9257" y="18065"/>
                </a:lnTo>
                <a:lnTo>
                  <a:pt x="9257" y="18458"/>
                </a:lnTo>
                <a:lnTo>
                  <a:pt x="8486" y="18851"/>
                </a:lnTo>
                <a:lnTo>
                  <a:pt x="8486" y="19244"/>
                </a:lnTo>
                <a:lnTo>
                  <a:pt x="9257" y="19636"/>
                </a:lnTo>
                <a:lnTo>
                  <a:pt x="9257" y="20422"/>
                </a:lnTo>
                <a:lnTo>
                  <a:pt x="13114" y="20422"/>
                </a:lnTo>
                <a:lnTo>
                  <a:pt x="15429" y="21207"/>
                </a:lnTo>
                <a:lnTo>
                  <a:pt x="16971" y="21600"/>
                </a:lnTo>
                <a:lnTo>
                  <a:pt x="19286" y="21600"/>
                </a:lnTo>
                <a:lnTo>
                  <a:pt x="20057" y="21207"/>
                </a:lnTo>
                <a:lnTo>
                  <a:pt x="20829" y="21207"/>
                </a:lnTo>
                <a:lnTo>
                  <a:pt x="20829" y="20815"/>
                </a:lnTo>
                <a:lnTo>
                  <a:pt x="21600" y="20815"/>
                </a:lnTo>
                <a:lnTo>
                  <a:pt x="21600" y="19636"/>
                </a:lnTo>
                <a:lnTo>
                  <a:pt x="20829" y="19244"/>
                </a:lnTo>
                <a:lnTo>
                  <a:pt x="20829" y="18458"/>
                </a:lnTo>
                <a:lnTo>
                  <a:pt x="18514" y="17280"/>
                </a:lnTo>
                <a:lnTo>
                  <a:pt x="18514" y="16495"/>
                </a:lnTo>
                <a:lnTo>
                  <a:pt x="17743" y="16102"/>
                </a:lnTo>
                <a:lnTo>
                  <a:pt x="16971" y="15316"/>
                </a:lnTo>
                <a:lnTo>
                  <a:pt x="16200" y="14924"/>
                </a:lnTo>
                <a:lnTo>
                  <a:pt x="15429" y="13745"/>
                </a:lnTo>
                <a:lnTo>
                  <a:pt x="13886" y="12960"/>
                </a:lnTo>
                <a:lnTo>
                  <a:pt x="13886" y="12567"/>
                </a:lnTo>
                <a:lnTo>
                  <a:pt x="13114" y="12175"/>
                </a:lnTo>
                <a:lnTo>
                  <a:pt x="13114" y="11389"/>
                </a:lnTo>
                <a:lnTo>
                  <a:pt x="13886" y="11389"/>
                </a:lnTo>
                <a:lnTo>
                  <a:pt x="13886" y="10996"/>
                </a:lnTo>
                <a:lnTo>
                  <a:pt x="14657" y="10996"/>
                </a:lnTo>
                <a:lnTo>
                  <a:pt x="15429" y="11389"/>
                </a:lnTo>
                <a:lnTo>
                  <a:pt x="16200" y="11389"/>
                </a:lnTo>
                <a:lnTo>
                  <a:pt x="16971" y="11782"/>
                </a:lnTo>
                <a:lnTo>
                  <a:pt x="17743" y="11782"/>
                </a:lnTo>
                <a:lnTo>
                  <a:pt x="17743" y="10604"/>
                </a:lnTo>
                <a:lnTo>
                  <a:pt x="16200" y="9818"/>
                </a:lnTo>
                <a:lnTo>
                  <a:pt x="15429" y="9033"/>
                </a:lnTo>
                <a:lnTo>
                  <a:pt x="13886" y="8640"/>
                </a:lnTo>
                <a:lnTo>
                  <a:pt x="12343" y="7855"/>
                </a:lnTo>
                <a:lnTo>
                  <a:pt x="11571" y="7069"/>
                </a:lnTo>
                <a:lnTo>
                  <a:pt x="10029" y="6284"/>
                </a:lnTo>
                <a:lnTo>
                  <a:pt x="9257" y="5498"/>
                </a:lnTo>
                <a:lnTo>
                  <a:pt x="8486" y="5105"/>
                </a:lnTo>
                <a:lnTo>
                  <a:pt x="8486" y="4713"/>
                </a:lnTo>
                <a:lnTo>
                  <a:pt x="7714" y="4320"/>
                </a:lnTo>
                <a:lnTo>
                  <a:pt x="7714" y="1571"/>
                </a:lnTo>
                <a:lnTo>
                  <a:pt x="6943" y="1571"/>
                </a:lnTo>
                <a:lnTo>
                  <a:pt x="6943" y="785"/>
                </a:lnTo>
                <a:lnTo>
                  <a:pt x="6171" y="785"/>
                </a:lnTo>
                <a:lnTo>
                  <a:pt x="5400" y="393"/>
                </a:lnTo>
                <a:lnTo>
                  <a:pt x="4629" y="393"/>
                </a:lnTo>
                <a:lnTo>
                  <a:pt x="3857" y="0"/>
                </a:lnTo>
                <a:lnTo>
                  <a:pt x="771" y="0"/>
                </a:lnTo>
                <a:lnTo>
                  <a:pt x="771" y="393"/>
                </a:lnTo>
                <a:lnTo>
                  <a:pt x="0" y="393"/>
                </a:lnTo>
                <a:lnTo>
                  <a:pt x="0" y="785"/>
                </a:lnTo>
                <a:lnTo>
                  <a:pt x="771" y="785"/>
                </a:lnTo>
                <a:lnTo>
                  <a:pt x="771" y="1178"/>
                </a:lnTo>
                <a:lnTo>
                  <a:pt x="1543" y="1571"/>
                </a:lnTo>
                <a:lnTo>
                  <a:pt x="1543" y="2356"/>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086" name="Freeform 182"/>
          <p:cNvSpPr/>
          <p:nvPr/>
        </p:nvSpPr>
        <p:spPr>
          <a:xfrm>
            <a:off x="7271229" y="2690248"/>
            <a:ext cx="3646891" cy="1132914"/>
          </a:xfrm>
          <a:custGeom>
            <a:avLst/>
            <a:gdLst/>
            <a:ahLst/>
            <a:cxnLst>
              <a:cxn ang="0">
                <a:pos x="wd2" y="hd2"/>
              </a:cxn>
              <a:cxn ang="5400000">
                <a:pos x="wd2" y="hd2"/>
              </a:cxn>
              <a:cxn ang="10800000">
                <a:pos x="wd2" y="hd2"/>
              </a:cxn>
              <a:cxn ang="16200000">
                <a:pos x="wd2" y="hd2"/>
              </a:cxn>
            </a:cxnLst>
            <a:rect l="0" t="0" r="r" b="b"/>
            <a:pathLst>
              <a:path w="21600" h="21600" extrusionOk="0">
                <a:moveTo>
                  <a:pt x="3147" y="19901"/>
                </a:moveTo>
                <a:lnTo>
                  <a:pt x="3230" y="19736"/>
                </a:lnTo>
                <a:lnTo>
                  <a:pt x="3271" y="19626"/>
                </a:lnTo>
                <a:lnTo>
                  <a:pt x="3271" y="19517"/>
                </a:lnTo>
                <a:lnTo>
                  <a:pt x="3291" y="19297"/>
                </a:lnTo>
                <a:lnTo>
                  <a:pt x="3291" y="19188"/>
                </a:lnTo>
                <a:lnTo>
                  <a:pt x="3312" y="19078"/>
                </a:lnTo>
                <a:lnTo>
                  <a:pt x="3312" y="18969"/>
                </a:lnTo>
                <a:lnTo>
                  <a:pt x="3333" y="18914"/>
                </a:lnTo>
                <a:lnTo>
                  <a:pt x="3333" y="18804"/>
                </a:lnTo>
                <a:lnTo>
                  <a:pt x="3353" y="18804"/>
                </a:lnTo>
                <a:lnTo>
                  <a:pt x="3456" y="18530"/>
                </a:lnTo>
                <a:lnTo>
                  <a:pt x="3456" y="18475"/>
                </a:lnTo>
                <a:lnTo>
                  <a:pt x="3477" y="18475"/>
                </a:lnTo>
                <a:lnTo>
                  <a:pt x="3477" y="18037"/>
                </a:lnTo>
                <a:lnTo>
                  <a:pt x="3456" y="17982"/>
                </a:lnTo>
                <a:lnTo>
                  <a:pt x="3456" y="17927"/>
                </a:lnTo>
                <a:lnTo>
                  <a:pt x="3435" y="17927"/>
                </a:lnTo>
                <a:lnTo>
                  <a:pt x="3435" y="17872"/>
                </a:lnTo>
                <a:lnTo>
                  <a:pt x="3415" y="17872"/>
                </a:lnTo>
                <a:lnTo>
                  <a:pt x="3394" y="17817"/>
                </a:lnTo>
                <a:lnTo>
                  <a:pt x="3374" y="17817"/>
                </a:lnTo>
                <a:lnTo>
                  <a:pt x="3353" y="17762"/>
                </a:lnTo>
                <a:lnTo>
                  <a:pt x="3312" y="17708"/>
                </a:lnTo>
                <a:lnTo>
                  <a:pt x="3291" y="17708"/>
                </a:lnTo>
                <a:lnTo>
                  <a:pt x="3291" y="17653"/>
                </a:lnTo>
                <a:lnTo>
                  <a:pt x="3271" y="17653"/>
                </a:lnTo>
                <a:lnTo>
                  <a:pt x="3271" y="17598"/>
                </a:lnTo>
                <a:lnTo>
                  <a:pt x="3250" y="17543"/>
                </a:lnTo>
                <a:lnTo>
                  <a:pt x="3250" y="17488"/>
                </a:lnTo>
                <a:lnTo>
                  <a:pt x="3209" y="17379"/>
                </a:lnTo>
                <a:lnTo>
                  <a:pt x="3209" y="17050"/>
                </a:lnTo>
                <a:lnTo>
                  <a:pt x="3230" y="16885"/>
                </a:lnTo>
                <a:lnTo>
                  <a:pt x="3312" y="16447"/>
                </a:lnTo>
                <a:lnTo>
                  <a:pt x="3353" y="16282"/>
                </a:lnTo>
                <a:lnTo>
                  <a:pt x="3394" y="16173"/>
                </a:lnTo>
                <a:lnTo>
                  <a:pt x="3394" y="16118"/>
                </a:lnTo>
                <a:lnTo>
                  <a:pt x="3415" y="16118"/>
                </a:lnTo>
                <a:lnTo>
                  <a:pt x="3497" y="15898"/>
                </a:lnTo>
                <a:lnTo>
                  <a:pt x="3518" y="15898"/>
                </a:lnTo>
                <a:lnTo>
                  <a:pt x="3538" y="15844"/>
                </a:lnTo>
                <a:lnTo>
                  <a:pt x="3559" y="15844"/>
                </a:lnTo>
                <a:lnTo>
                  <a:pt x="3579" y="15789"/>
                </a:lnTo>
                <a:lnTo>
                  <a:pt x="3682" y="15789"/>
                </a:lnTo>
                <a:lnTo>
                  <a:pt x="3723" y="15898"/>
                </a:lnTo>
                <a:lnTo>
                  <a:pt x="3723" y="15953"/>
                </a:lnTo>
                <a:lnTo>
                  <a:pt x="3744" y="16008"/>
                </a:lnTo>
                <a:lnTo>
                  <a:pt x="3765" y="16118"/>
                </a:lnTo>
                <a:lnTo>
                  <a:pt x="3765" y="16173"/>
                </a:lnTo>
                <a:lnTo>
                  <a:pt x="3785" y="16173"/>
                </a:lnTo>
                <a:lnTo>
                  <a:pt x="3785" y="16227"/>
                </a:lnTo>
                <a:lnTo>
                  <a:pt x="3806" y="16227"/>
                </a:lnTo>
                <a:lnTo>
                  <a:pt x="3806" y="16282"/>
                </a:lnTo>
                <a:lnTo>
                  <a:pt x="3826" y="16282"/>
                </a:lnTo>
                <a:lnTo>
                  <a:pt x="3847" y="16227"/>
                </a:lnTo>
                <a:lnTo>
                  <a:pt x="3847" y="16173"/>
                </a:lnTo>
                <a:lnTo>
                  <a:pt x="3867" y="16118"/>
                </a:lnTo>
                <a:lnTo>
                  <a:pt x="3867" y="16008"/>
                </a:lnTo>
                <a:lnTo>
                  <a:pt x="3888" y="15953"/>
                </a:lnTo>
                <a:lnTo>
                  <a:pt x="3888" y="15898"/>
                </a:lnTo>
                <a:lnTo>
                  <a:pt x="3929" y="15898"/>
                </a:lnTo>
                <a:lnTo>
                  <a:pt x="3950" y="15844"/>
                </a:lnTo>
                <a:lnTo>
                  <a:pt x="4011" y="15844"/>
                </a:lnTo>
                <a:lnTo>
                  <a:pt x="4032" y="15789"/>
                </a:lnTo>
                <a:lnTo>
                  <a:pt x="4135" y="15789"/>
                </a:lnTo>
                <a:lnTo>
                  <a:pt x="4176" y="15844"/>
                </a:lnTo>
                <a:lnTo>
                  <a:pt x="4217" y="15844"/>
                </a:lnTo>
                <a:lnTo>
                  <a:pt x="4238" y="15898"/>
                </a:lnTo>
                <a:lnTo>
                  <a:pt x="4526" y="15898"/>
                </a:lnTo>
                <a:lnTo>
                  <a:pt x="4546" y="15953"/>
                </a:lnTo>
                <a:lnTo>
                  <a:pt x="4587" y="15953"/>
                </a:lnTo>
                <a:lnTo>
                  <a:pt x="4649" y="16008"/>
                </a:lnTo>
                <a:lnTo>
                  <a:pt x="4690" y="16118"/>
                </a:lnTo>
                <a:lnTo>
                  <a:pt x="4752" y="16173"/>
                </a:lnTo>
                <a:lnTo>
                  <a:pt x="4773" y="16227"/>
                </a:lnTo>
                <a:lnTo>
                  <a:pt x="4814" y="16282"/>
                </a:lnTo>
                <a:lnTo>
                  <a:pt x="4834" y="16337"/>
                </a:lnTo>
                <a:lnTo>
                  <a:pt x="4855" y="16337"/>
                </a:lnTo>
                <a:lnTo>
                  <a:pt x="4896" y="16447"/>
                </a:lnTo>
                <a:lnTo>
                  <a:pt x="4896" y="16502"/>
                </a:lnTo>
                <a:lnTo>
                  <a:pt x="4917" y="16556"/>
                </a:lnTo>
                <a:lnTo>
                  <a:pt x="4917" y="16721"/>
                </a:lnTo>
                <a:lnTo>
                  <a:pt x="4896" y="16721"/>
                </a:lnTo>
                <a:lnTo>
                  <a:pt x="4896" y="16830"/>
                </a:lnTo>
                <a:lnTo>
                  <a:pt x="4917" y="16830"/>
                </a:lnTo>
                <a:lnTo>
                  <a:pt x="4958" y="16940"/>
                </a:lnTo>
                <a:lnTo>
                  <a:pt x="5143" y="16940"/>
                </a:lnTo>
                <a:lnTo>
                  <a:pt x="5163" y="16885"/>
                </a:lnTo>
                <a:lnTo>
                  <a:pt x="5246" y="16885"/>
                </a:lnTo>
                <a:lnTo>
                  <a:pt x="5266" y="16940"/>
                </a:lnTo>
                <a:lnTo>
                  <a:pt x="5307" y="16940"/>
                </a:lnTo>
                <a:lnTo>
                  <a:pt x="5369" y="17105"/>
                </a:lnTo>
                <a:lnTo>
                  <a:pt x="5451" y="17214"/>
                </a:lnTo>
                <a:lnTo>
                  <a:pt x="5472" y="17269"/>
                </a:lnTo>
                <a:lnTo>
                  <a:pt x="5513" y="17324"/>
                </a:lnTo>
                <a:lnTo>
                  <a:pt x="5534" y="17379"/>
                </a:lnTo>
                <a:lnTo>
                  <a:pt x="5575" y="17434"/>
                </a:lnTo>
                <a:lnTo>
                  <a:pt x="5678" y="17434"/>
                </a:lnTo>
                <a:lnTo>
                  <a:pt x="5678" y="17379"/>
                </a:lnTo>
                <a:lnTo>
                  <a:pt x="5698" y="17379"/>
                </a:lnTo>
                <a:lnTo>
                  <a:pt x="5719" y="17324"/>
                </a:lnTo>
                <a:lnTo>
                  <a:pt x="5719" y="17269"/>
                </a:lnTo>
                <a:lnTo>
                  <a:pt x="5739" y="17269"/>
                </a:lnTo>
                <a:lnTo>
                  <a:pt x="5739" y="17159"/>
                </a:lnTo>
                <a:lnTo>
                  <a:pt x="5719" y="17159"/>
                </a:lnTo>
                <a:lnTo>
                  <a:pt x="5719" y="17105"/>
                </a:lnTo>
                <a:lnTo>
                  <a:pt x="5698" y="17050"/>
                </a:lnTo>
                <a:lnTo>
                  <a:pt x="5678" y="16940"/>
                </a:lnTo>
                <a:lnTo>
                  <a:pt x="5637" y="16830"/>
                </a:lnTo>
                <a:lnTo>
                  <a:pt x="5637" y="16776"/>
                </a:lnTo>
                <a:lnTo>
                  <a:pt x="5616" y="16776"/>
                </a:lnTo>
                <a:lnTo>
                  <a:pt x="5616" y="16721"/>
                </a:lnTo>
                <a:lnTo>
                  <a:pt x="5657" y="16611"/>
                </a:lnTo>
                <a:lnTo>
                  <a:pt x="5678" y="16611"/>
                </a:lnTo>
                <a:lnTo>
                  <a:pt x="5719" y="16556"/>
                </a:lnTo>
                <a:lnTo>
                  <a:pt x="5781" y="16556"/>
                </a:lnTo>
                <a:lnTo>
                  <a:pt x="5801" y="16502"/>
                </a:lnTo>
                <a:lnTo>
                  <a:pt x="5822" y="16502"/>
                </a:lnTo>
                <a:lnTo>
                  <a:pt x="5842" y="16447"/>
                </a:lnTo>
                <a:lnTo>
                  <a:pt x="5863" y="16447"/>
                </a:lnTo>
                <a:lnTo>
                  <a:pt x="5925" y="16392"/>
                </a:lnTo>
                <a:lnTo>
                  <a:pt x="5945" y="16392"/>
                </a:lnTo>
                <a:lnTo>
                  <a:pt x="6007" y="16227"/>
                </a:lnTo>
                <a:lnTo>
                  <a:pt x="6007" y="16173"/>
                </a:lnTo>
                <a:lnTo>
                  <a:pt x="5986" y="16118"/>
                </a:lnTo>
                <a:lnTo>
                  <a:pt x="5986" y="16063"/>
                </a:lnTo>
                <a:lnTo>
                  <a:pt x="5966" y="15953"/>
                </a:lnTo>
                <a:lnTo>
                  <a:pt x="5966" y="15898"/>
                </a:lnTo>
                <a:lnTo>
                  <a:pt x="5945" y="15844"/>
                </a:lnTo>
                <a:lnTo>
                  <a:pt x="5945" y="15734"/>
                </a:lnTo>
                <a:lnTo>
                  <a:pt x="5966" y="15679"/>
                </a:lnTo>
                <a:lnTo>
                  <a:pt x="5986" y="15679"/>
                </a:lnTo>
                <a:lnTo>
                  <a:pt x="6007" y="15624"/>
                </a:lnTo>
                <a:lnTo>
                  <a:pt x="6069" y="15624"/>
                </a:lnTo>
                <a:lnTo>
                  <a:pt x="6110" y="15679"/>
                </a:lnTo>
                <a:lnTo>
                  <a:pt x="6151" y="15679"/>
                </a:lnTo>
                <a:lnTo>
                  <a:pt x="6213" y="15734"/>
                </a:lnTo>
                <a:lnTo>
                  <a:pt x="6233" y="15734"/>
                </a:lnTo>
                <a:lnTo>
                  <a:pt x="6254" y="15789"/>
                </a:lnTo>
                <a:lnTo>
                  <a:pt x="6336" y="15789"/>
                </a:lnTo>
                <a:lnTo>
                  <a:pt x="6439" y="15844"/>
                </a:lnTo>
                <a:lnTo>
                  <a:pt x="6686" y="15844"/>
                </a:lnTo>
                <a:lnTo>
                  <a:pt x="6747" y="15789"/>
                </a:lnTo>
                <a:lnTo>
                  <a:pt x="6789" y="15789"/>
                </a:lnTo>
                <a:lnTo>
                  <a:pt x="6850" y="15734"/>
                </a:lnTo>
                <a:lnTo>
                  <a:pt x="6871" y="15734"/>
                </a:lnTo>
                <a:lnTo>
                  <a:pt x="6912" y="15679"/>
                </a:lnTo>
                <a:lnTo>
                  <a:pt x="6994" y="15624"/>
                </a:lnTo>
                <a:lnTo>
                  <a:pt x="7035" y="15624"/>
                </a:lnTo>
                <a:lnTo>
                  <a:pt x="7077" y="15570"/>
                </a:lnTo>
                <a:lnTo>
                  <a:pt x="7118" y="15570"/>
                </a:lnTo>
                <a:lnTo>
                  <a:pt x="7138" y="15624"/>
                </a:lnTo>
                <a:lnTo>
                  <a:pt x="7159" y="15624"/>
                </a:lnTo>
                <a:lnTo>
                  <a:pt x="7262" y="15898"/>
                </a:lnTo>
                <a:lnTo>
                  <a:pt x="7262" y="16227"/>
                </a:lnTo>
                <a:lnTo>
                  <a:pt x="7282" y="16227"/>
                </a:lnTo>
                <a:lnTo>
                  <a:pt x="7282" y="16282"/>
                </a:lnTo>
                <a:lnTo>
                  <a:pt x="7447" y="16282"/>
                </a:lnTo>
                <a:lnTo>
                  <a:pt x="7447" y="16227"/>
                </a:lnTo>
                <a:lnTo>
                  <a:pt x="7488" y="16227"/>
                </a:lnTo>
                <a:lnTo>
                  <a:pt x="7509" y="16173"/>
                </a:lnTo>
                <a:lnTo>
                  <a:pt x="7550" y="16173"/>
                </a:lnTo>
                <a:lnTo>
                  <a:pt x="7611" y="16063"/>
                </a:lnTo>
                <a:lnTo>
                  <a:pt x="7632" y="16063"/>
                </a:lnTo>
                <a:lnTo>
                  <a:pt x="7673" y="16008"/>
                </a:lnTo>
                <a:lnTo>
                  <a:pt x="7858" y="16008"/>
                </a:lnTo>
                <a:lnTo>
                  <a:pt x="7920" y="16173"/>
                </a:lnTo>
                <a:lnTo>
                  <a:pt x="7920" y="16227"/>
                </a:lnTo>
                <a:lnTo>
                  <a:pt x="7941" y="16337"/>
                </a:lnTo>
                <a:lnTo>
                  <a:pt x="7961" y="16392"/>
                </a:lnTo>
                <a:lnTo>
                  <a:pt x="7982" y="16611"/>
                </a:lnTo>
                <a:lnTo>
                  <a:pt x="8002" y="16776"/>
                </a:lnTo>
                <a:lnTo>
                  <a:pt x="8023" y="16830"/>
                </a:lnTo>
                <a:lnTo>
                  <a:pt x="8023" y="16940"/>
                </a:lnTo>
                <a:lnTo>
                  <a:pt x="8064" y="17050"/>
                </a:lnTo>
                <a:lnTo>
                  <a:pt x="8064" y="17105"/>
                </a:lnTo>
                <a:lnTo>
                  <a:pt x="8085" y="17159"/>
                </a:lnTo>
                <a:lnTo>
                  <a:pt x="8229" y="17159"/>
                </a:lnTo>
                <a:lnTo>
                  <a:pt x="8290" y="17324"/>
                </a:lnTo>
                <a:lnTo>
                  <a:pt x="8311" y="17434"/>
                </a:lnTo>
                <a:lnTo>
                  <a:pt x="8352" y="17543"/>
                </a:lnTo>
                <a:lnTo>
                  <a:pt x="8373" y="17543"/>
                </a:lnTo>
                <a:lnTo>
                  <a:pt x="8414" y="17598"/>
                </a:lnTo>
                <a:lnTo>
                  <a:pt x="8434" y="17598"/>
                </a:lnTo>
                <a:lnTo>
                  <a:pt x="8475" y="17653"/>
                </a:lnTo>
                <a:lnTo>
                  <a:pt x="8517" y="17653"/>
                </a:lnTo>
                <a:lnTo>
                  <a:pt x="8517" y="17708"/>
                </a:lnTo>
                <a:lnTo>
                  <a:pt x="8558" y="17708"/>
                </a:lnTo>
                <a:lnTo>
                  <a:pt x="8558" y="17762"/>
                </a:lnTo>
                <a:lnTo>
                  <a:pt x="8578" y="17762"/>
                </a:lnTo>
                <a:lnTo>
                  <a:pt x="8578" y="17872"/>
                </a:lnTo>
                <a:lnTo>
                  <a:pt x="8599" y="17927"/>
                </a:lnTo>
                <a:lnTo>
                  <a:pt x="8599" y="17982"/>
                </a:lnTo>
                <a:lnTo>
                  <a:pt x="8619" y="18037"/>
                </a:lnTo>
                <a:lnTo>
                  <a:pt x="8640" y="18146"/>
                </a:lnTo>
                <a:lnTo>
                  <a:pt x="8661" y="18311"/>
                </a:lnTo>
                <a:lnTo>
                  <a:pt x="8661" y="18475"/>
                </a:lnTo>
                <a:lnTo>
                  <a:pt x="8702" y="18694"/>
                </a:lnTo>
                <a:lnTo>
                  <a:pt x="8722" y="18640"/>
                </a:lnTo>
                <a:lnTo>
                  <a:pt x="8763" y="18585"/>
                </a:lnTo>
                <a:lnTo>
                  <a:pt x="8763" y="18530"/>
                </a:lnTo>
                <a:lnTo>
                  <a:pt x="8784" y="18530"/>
                </a:lnTo>
                <a:lnTo>
                  <a:pt x="8805" y="18475"/>
                </a:lnTo>
                <a:lnTo>
                  <a:pt x="8846" y="18475"/>
                </a:lnTo>
                <a:lnTo>
                  <a:pt x="8887" y="18420"/>
                </a:lnTo>
                <a:lnTo>
                  <a:pt x="8928" y="18420"/>
                </a:lnTo>
                <a:lnTo>
                  <a:pt x="8969" y="18365"/>
                </a:lnTo>
                <a:lnTo>
                  <a:pt x="9031" y="18365"/>
                </a:lnTo>
                <a:lnTo>
                  <a:pt x="9072" y="18311"/>
                </a:lnTo>
                <a:lnTo>
                  <a:pt x="9134" y="18311"/>
                </a:lnTo>
                <a:lnTo>
                  <a:pt x="9195" y="18256"/>
                </a:lnTo>
                <a:lnTo>
                  <a:pt x="9422" y="18256"/>
                </a:lnTo>
                <a:lnTo>
                  <a:pt x="9422" y="18311"/>
                </a:lnTo>
                <a:lnTo>
                  <a:pt x="9442" y="18311"/>
                </a:lnTo>
                <a:lnTo>
                  <a:pt x="9442" y="18365"/>
                </a:lnTo>
                <a:lnTo>
                  <a:pt x="9483" y="18475"/>
                </a:lnTo>
                <a:lnTo>
                  <a:pt x="9607" y="18475"/>
                </a:lnTo>
                <a:lnTo>
                  <a:pt x="9627" y="18530"/>
                </a:lnTo>
                <a:lnTo>
                  <a:pt x="9648" y="18530"/>
                </a:lnTo>
                <a:lnTo>
                  <a:pt x="9648" y="18585"/>
                </a:lnTo>
                <a:lnTo>
                  <a:pt x="9689" y="18694"/>
                </a:lnTo>
                <a:lnTo>
                  <a:pt x="9730" y="18694"/>
                </a:lnTo>
                <a:lnTo>
                  <a:pt x="9771" y="18749"/>
                </a:lnTo>
                <a:lnTo>
                  <a:pt x="9854" y="18749"/>
                </a:lnTo>
                <a:lnTo>
                  <a:pt x="9874" y="18694"/>
                </a:lnTo>
                <a:lnTo>
                  <a:pt x="9957" y="18694"/>
                </a:lnTo>
                <a:lnTo>
                  <a:pt x="9957" y="18640"/>
                </a:lnTo>
                <a:lnTo>
                  <a:pt x="9998" y="18640"/>
                </a:lnTo>
                <a:lnTo>
                  <a:pt x="9998" y="18420"/>
                </a:lnTo>
                <a:lnTo>
                  <a:pt x="9957" y="18311"/>
                </a:lnTo>
                <a:lnTo>
                  <a:pt x="9957" y="18256"/>
                </a:lnTo>
                <a:lnTo>
                  <a:pt x="9915" y="18146"/>
                </a:lnTo>
                <a:lnTo>
                  <a:pt x="9915" y="18091"/>
                </a:lnTo>
                <a:lnTo>
                  <a:pt x="9874" y="17982"/>
                </a:lnTo>
                <a:lnTo>
                  <a:pt x="9874" y="17927"/>
                </a:lnTo>
                <a:lnTo>
                  <a:pt x="9895" y="17927"/>
                </a:lnTo>
                <a:lnTo>
                  <a:pt x="9895" y="17872"/>
                </a:lnTo>
                <a:lnTo>
                  <a:pt x="9915" y="17872"/>
                </a:lnTo>
                <a:lnTo>
                  <a:pt x="9936" y="17927"/>
                </a:lnTo>
                <a:lnTo>
                  <a:pt x="9998" y="17927"/>
                </a:lnTo>
                <a:lnTo>
                  <a:pt x="9998" y="17872"/>
                </a:lnTo>
                <a:lnTo>
                  <a:pt x="10018" y="17872"/>
                </a:lnTo>
                <a:lnTo>
                  <a:pt x="10018" y="17488"/>
                </a:lnTo>
                <a:lnTo>
                  <a:pt x="9998" y="17379"/>
                </a:lnTo>
                <a:lnTo>
                  <a:pt x="9998" y="16940"/>
                </a:lnTo>
                <a:lnTo>
                  <a:pt x="9977" y="16830"/>
                </a:lnTo>
                <a:lnTo>
                  <a:pt x="9977" y="16556"/>
                </a:lnTo>
                <a:lnTo>
                  <a:pt x="9998" y="16502"/>
                </a:lnTo>
                <a:lnTo>
                  <a:pt x="10101" y="16502"/>
                </a:lnTo>
                <a:lnTo>
                  <a:pt x="10142" y="16556"/>
                </a:lnTo>
                <a:lnTo>
                  <a:pt x="10203" y="16721"/>
                </a:lnTo>
                <a:lnTo>
                  <a:pt x="10245" y="16721"/>
                </a:lnTo>
                <a:lnTo>
                  <a:pt x="10265" y="16776"/>
                </a:lnTo>
                <a:lnTo>
                  <a:pt x="10450" y="16776"/>
                </a:lnTo>
                <a:lnTo>
                  <a:pt x="10450" y="16830"/>
                </a:lnTo>
                <a:lnTo>
                  <a:pt x="10471" y="16830"/>
                </a:lnTo>
                <a:lnTo>
                  <a:pt x="10512" y="16940"/>
                </a:lnTo>
                <a:lnTo>
                  <a:pt x="10533" y="16940"/>
                </a:lnTo>
                <a:lnTo>
                  <a:pt x="10574" y="17159"/>
                </a:lnTo>
                <a:lnTo>
                  <a:pt x="10594" y="17214"/>
                </a:lnTo>
                <a:lnTo>
                  <a:pt x="10615" y="17324"/>
                </a:lnTo>
                <a:lnTo>
                  <a:pt x="10615" y="17379"/>
                </a:lnTo>
                <a:lnTo>
                  <a:pt x="10635" y="17434"/>
                </a:lnTo>
                <a:lnTo>
                  <a:pt x="10635" y="17488"/>
                </a:lnTo>
                <a:lnTo>
                  <a:pt x="10656" y="17488"/>
                </a:lnTo>
                <a:lnTo>
                  <a:pt x="10677" y="17543"/>
                </a:lnTo>
                <a:lnTo>
                  <a:pt x="10759" y="17543"/>
                </a:lnTo>
                <a:lnTo>
                  <a:pt x="10821" y="17488"/>
                </a:lnTo>
                <a:lnTo>
                  <a:pt x="11026" y="17488"/>
                </a:lnTo>
                <a:lnTo>
                  <a:pt x="11088" y="17543"/>
                </a:lnTo>
                <a:lnTo>
                  <a:pt x="11170" y="17543"/>
                </a:lnTo>
                <a:lnTo>
                  <a:pt x="11191" y="17598"/>
                </a:lnTo>
                <a:lnTo>
                  <a:pt x="11232" y="17598"/>
                </a:lnTo>
                <a:lnTo>
                  <a:pt x="11253" y="17653"/>
                </a:lnTo>
                <a:lnTo>
                  <a:pt x="11335" y="17762"/>
                </a:lnTo>
                <a:lnTo>
                  <a:pt x="11376" y="17872"/>
                </a:lnTo>
                <a:lnTo>
                  <a:pt x="11479" y="17872"/>
                </a:lnTo>
                <a:lnTo>
                  <a:pt x="11479" y="17927"/>
                </a:lnTo>
                <a:lnTo>
                  <a:pt x="11520" y="17927"/>
                </a:lnTo>
                <a:lnTo>
                  <a:pt x="11520" y="18037"/>
                </a:lnTo>
                <a:lnTo>
                  <a:pt x="11541" y="18037"/>
                </a:lnTo>
                <a:lnTo>
                  <a:pt x="11541" y="18256"/>
                </a:lnTo>
                <a:lnTo>
                  <a:pt x="11582" y="18256"/>
                </a:lnTo>
                <a:lnTo>
                  <a:pt x="11602" y="18311"/>
                </a:lnTo>
                <a:lnTo>
                  <a:pt x="11746" y="18311"/>
                </a:lnTo>
                <a:lnTo>
                  <a:pt x="11787" y="18256"/>
                </a:lnTo>
                <a:lnTo>
                  <a:pt x="11829" y="18256"/>
                </a:lnTo>
                <a:lnTo>
                  <a:pt x="11870" y="18201"/>
                </a:lnTo>
                <a:lnTo>
                  <a:pt x="11911" y="18201"/>
                </a:lnTo>
                <a:lnTo>
                  <a:pt x="11931" y="18146"/>
                </a:lnTo>
                <a:lnTo>
                  <a:pt x="11952" y="18146"/>
                </a:lnTo>
                <a:lnTo>
                  <a:pt x="11952" y="18037"/>
                </a:lnTo>
                <a:lnTo>
                  <a:pt x="11973" y="18037"/>
                </a:lnTo>
                <a:lnTo>
                  <a:pt x="11973" y="17927"/>
                </a:lnTo>
                <a:lnTo>
                  <a:pt x="11993" y="17872"/>
                </a:lnTo>
                <a:lnTo>
                  <a:pt x="12014" y="17872"/>
                </a:lnTo>
                <a:lnTo>
                  <a:pt x="12014" y="17817"/>
                </a:lnTo>
                <a:lnTo>
                  <a:pt x="12014" y="17872"/>
                </a:lnTo>
                <a:lnTo>
                  <a:pt x="12034" y="17872"/>
                </a:lnTo>
                <a:lnTo>
                  <a:pt x="12055" y="17927"/>
                </a:lnTo>
                <a:lnTo>
                  <a:pt x="12075" y="17927"/>
                </a:lnTo>
                <a:lnTo>
                  <a:pt x="12117" y="18037"/>
                </a:lnTo>
                <a:lnTo>
                  <a:pt x="12178" y="18037"/>
                </a:lnTo>
                <a:lnTo>
                  <a:pt x="12178" y="17982"/>
                </a:lnTo>
                <a:lnTo>
                  <a:pt x="12199" y="17927"/>
                </a:lnTo>
                <a:lnTo>
                  <a:pt x="12240" y="17872"/>
                </a:lnTo>
                <a:lnTo>
                  <a:pt x="12261" y="17762"/>
                </a:lnTo>
                <a:lnTo>
                  <a:pt x="12302" y="17653"/>
                </a:lnTo>
                <a:lnTo>
                  <a:pt x="12343" y="17653"/>
                </a:lnTo>
                <a:lnTo>
                  <a:pt x="12343" y="17598"/>
                </a:lnTo>
                <a:lnTo>
                  <a:pt x="12487" y="17598"/>
                </a:lnTo>
                <a:lnTo>
                  <a:pt x="12507" y="17653"/>
                </a:lnTo>
                <a:lnTo>
                  <a:pt x="12528" y="17653"/>
                </a:lnTo>
                <a:lnTo>
                  <a:pt x="12713" y="18146"/>
                </a:lnTo>
                <a:lnTo>
                  <a:pt x="12898" y="18146"/>
                </a:lnTo>
                <a:lnTo>
                  <a:pt x="12919" y="18091"/>
                </a:lnTo>
                <a:lnTo>
                  <a:pt x="12919" y="17927"/>
                </a:lnTo>
                <a:lnTo>
                  <a:pt x="12939" y="17872"/>
                </a:lnTo>
                <a:lnTo>
                  <a:pt x="12939" y="17762"/>
                </a:lnTo>
                <a:lnTo>
                  <a:pt x="12919" y="17653"/>
                </a:lnTo>
                <a:lnTo>
                  <a:pt x="12919" y="17543"/>
                </a:lnTo>
                <a:lnTo>
                  <a:pt x="12939" y="17488"/>
                </a:lnTo>
                <a:lnTo>
                  <a:pt x="12939" y="17324"/>
                </a:lnTo>
                <a:lnTo>
                  <a:pt x="12960" y="17324"/>
                </a:lnTo>
                <a:lnTo>
                  <a:pt x="12960" y="17269"/>
                </a:lnTo>
                <a:lnTo>
                  <a:pt x="12981" y="17269"/>
                </a:lnTo>
                <a:lnTo>
                  <a:pt x="13001" y="17214"/>
                </a:lnTo>
                <a:lnTo>
                  <a:pt x="13022" y="17214"/>
                </a:lnTo>
                <a:lnTo>
                  <a:pt x="13042" y="17159"/>
                </a:lnTo>
                <a:lnTo>
                  <a:pt x="13042" y="17105"/>
                </a:lnTo>
                <a:lnTo>
                  <a:pt x="13063" y="17105"/>
                </a:lnTo>
                <a:lnTo>
                  <a:pt x="13063" y="16995"/>
                </a:lnTo>
                <a:lnTo>
                  <a:pt x="13042" y="16940"/>
                </a:lnTo>
                <a:lnTo>
                  <a:pt x="13042" y="16885"/>
                </a:lnTo>
                <a:lnTo>
                  <a:pt x="13022" y="16830"/>
                </a:lnTo>
                <a:lnTo>
                  <a:pt x="13001" y="16721"/>
                </a:lnTo>
                <a:lnTo>
                  <a:pt x="12981" y="16666"/>
                </a:lnTo>
                <a:lnTo>
                  <a:pt x="12981" y="16556"/>
                </a:lnTo>
                <a:lnTo>
                  <a:pt x="12960" y="16502"/>
                </a:lnTo>
                <a:lnTo>
                  <a:pt x="12960" y="16227"/>
                </a:lnTo>
                <a:lnTo>
                  <a:pt x="12981" y="16173"/>
                </a:lnTo>
                <a:lnTo>
                  <a:pt x="12981" y="16118"/>
                </a:lnTo>
                <a:lnTo>
                  <a:pt x="13022" y="16008"/>
                </a:lnTo>
                <a:lnTo>
                  <a:pt x="13022" y="15953"/>
                </a:lnTo>
                <a:lnTo>
                  <a:pt x="13063" y="15953"/>
                </a:lnTo>
                <a:lnTo>
                  <a:pt x="13083" y="15898"/>
                </a:lnTo>
                <a:lnTo>
                  <a:pt x="13125" y="15898"/>
                </a:lnTo>
                <a:lnTo>
                  <a:pt x="13166" y="15844"/>
                </a:lnTo>
                <a:lnTo>
                  <a:pt x="13392" y="15844"/>
                </a:lnTo>
                <a:lnTo>
                  <a:pt x="13433" y="15898"/>
                </a:lnTo>
                <a:lnTo>
                  <a:pt x="13515" y="15898"/>
                </a:lnTo>
                <a:lnTo>
                  <a:pt x="13557" y="15953"/>
                </a:lnTo>
                <a:lnTo>
                  <a:pt x="13598" y="15953"/>
                </a:lnTo>
                <a:lnTo>
                  <a:pt x="13639" y="16008"/>
                </a:lnTo>
                <a:lnTo>
                  <a:pt x="13680" y="16008"/>
                </a:lnTo>
                <a:lnTo>
                  <a:pt x="13680" y="16063"/>
                </a:lnTo>
                <a:lnTo>
                  <a:pt x="13824" y="16447"/>
                </a:lnTo>
                <a:lnTo>
                  <a:pt x="13845" y="16556"/>
                </a:lnTo>
                <a:lnTo>
                  <a:pt x="13886" y="16611"/>
                </a:lnTo>
                <a:lnTo>
                  <a:pt x="14050" y="17050"/>
                </a:lnTo>
                <a:lnTo>
                  <a:pt x="14050" y="17105"/>
                </a:lnTo>
                <a:lnTo>
                  <a:pt x="14071" y="17159"/>
                </a:lnTo>
                <a:lnTo>
                  <a:pt x="14071" y="17269"/>
                </a:lnTo>
                <a:lnTo>
                  <a:pt x="14091" y="17379"/>
                </a:lnTo>
                <a:lnTo>
                  <a:pt x="14091" y="17598"/>
                </a:lnTo>
                <a:lnTo>
                  <a:pt x="14112" y="17653"/>
                </a:lnTo>
                <a:lnTo>
                  <a:pt x="14112" y="17708"/>
                </a:lnTo>
                <a:lnTo>
                  <a:pt x="14133" y="17708"/>
                </a:lnTo>
                <a:lnTo>
                  <a:pt x="14133" y="17762"/>
                </a:lnTo>
                <a:lnTo>
                  <a:pt x="14153" y="17872"/>
                </a:lnTo>
                <a:lnTo>
                  <a:pt x="14174" y="17872"/>
                </a:lnTo>
                <a:lnTo>
                  <a:pt x="14215" y="17982"/>
                </a:lnTo>
                <a:lnTo>
                  <a:pt x="14215" y="18037"/>
                </a:lnTo>
                <a:lnTo>
                  <a:pt x="14256" y="18037"/>
                </a:lnTo>
                <a:lnTo>
                  <a:pt x="14277" y="18091"/>
                </a:lnTo>
                <a:lnTo>
                  <a:pt x="14421" y="18091"/>
                </a:lnTo>
                <a:lnTo>
                  <a:pt x="14462" y="18146"/>
                </a:lnTo>
                <a:lnTo>
                  <a:pt x="14482" y="18146"/>
                </a:lnTo>
                <a:lnTo>
                  <a:pt x="14585" y="18420"/>
                </a:lnTo>
                <a:lnTo>
                  <a:pt x="14606" y="18420"/>
                </a:lnTo>
                <a:lnTo>
                  <a:pt x="14626" y="18475"/>
                </a:lnTo>
                <a:lnTo>
                  <a:pt x="14667" y="18530"/>
                </a:lnTo>
                <a:lnTo>
                  <a:pt x="14750" y="18749"/>
                </a:lnTo>
                <a:lnTo>
                  <a:pt x="14750" y="18859"/>
                </a:lnTo>
                <a:lnTo>
                  <a:pt x="14770" y="18859"/>
                </a:lnTo>
                <a:lnTo>
                  <a:pt x="14770" y="18914"/>
                </a:lnTo>
                <a:lnTo>
                  <a:pt x="14791" y="18914"/>
                </a:lnTo>
                <a:lnTo>
                  <a:pt x="14811" y="18969"/>
                </a:lnTo>
                <a:lnTo>
                  <a:pt x="14955" y="18969"/>
                </a:lnTo>
                <a:lnTo>
                  <a:pt x="14955" y="18914"/>
                </a:lnTo>
                <a:lnTo>
                  <a:pt x="14997" y="18914"/>
                </a:lnTo>
                <a:lnTo>
                  <a:pt x="15058" y="18859"/>
                </a:lnTo>
                <a:lnTo>
                  <a:pt x="15099" y="18804"/>
                </a:lnTo>
                <a:lnTo>
                  <a:pt x="15202" y="18804"/>
                </a:lnTo>
                <a:lnTo>
                  <a:pt x="15202" y="18859"/>
                </a:lnTo>
                <a:lnTo>
                  <a:pt x="15223" y="18859"/>
                </a:lnTo>
                <a:lnTo>
                  <a:pt x="15223" y="18914"/>
                </a:lnTo>
                <a:lnTo>
                  <a:pt x="15243" y="18969"/>
                </a:lnTo>
                <a:lnTo>
                  <a:pt x="15243" y="19023"/>
                </a:lnTo>
                <a:lnTo>
                  <a:pt x="15264" y="19078"/>
                </a:lnTo>
                <a:lnTo>
                  <a:pt x="15264" y="19243"/>
                </a:lnTo>
                <a:lnTo>
                  <a:pt x="15285" y="19297"/>
                </a:lnTo>
                <a:lnTo>
                  <a:pt x="15285" y="19352"/>
                </a:lnTo>
                <a:lnTo>
                  <a:pt x="15264" y="19352"/>
                </a:lnTo>
                <a:lnTo>
                  <a:pt x="15264" y="19407"/>
                </a:lnTo>
                <a:lnTo>
                  <a:pt x="15243" y="19407"/>
                </a:lnTo>
                <a:lnTo>
                  <a:pt x="15243" y="19462"/>
                </a:lnTo>
                <a:lnTo>
                  <a:pt x="15223" y="19462"/>
                </a:lnTo>
                <a:lnTo>
                  <a:pt x="15202" y="19517"/>
                </a:lnTo>
                <a:lnTo>
                  <a:pt x="15182" y="19517"/>
                </a:lnTo>
                <a:lnTo>
                  <a:pt x="15182" y="19572"/>
                </a:lnTo>
                <a:lnTo>
                  <a:pt x="15161" y="19572"/>
                </a:lnTo>
                <a:lnTo>
                  <a:pt x="15161" y="19955"/>
                </a:lnTo>
                <a:lnTo>
                  <a:pt x="15182" y="20120"/>
                </a:lnTo>
                <a:lnTo>
                  <a:pt x="15182" y="20504"/>
                </a:lnTo>
                <a:lnTo>
                  <a:pt x="15161" y="20558"/>
                </a:lnTo>
                <a:lnTo>
                  <a:pt x="15079" y="20558"/>
                </a:lnTo>
                <a:lnTo>
                  <a:pt x="15058" y="20504"/>
                </a:lnTo>
                <a:lnTo>
                  <a:pt x="14997" y="20504"/>
                </a:lnTo>
                <a:lnTo>
                  <a:pt x="14997" y="20558"/>
                </a:lnTo>
                <a:lnTo>
                  <a:pt x="14976" y="20558"/>
                </a:lnTo>
                <a:lnTo>
                  <a:pt x="14976" y="20613"/>
                </a:lnTo>
                <a:lnTo>
                  <a:pt x="14955" y="20668"/>
                </a:lnTo>
                <a:lnTo>
                  <a:pt x="14955" y="20832"/>
                </a:lnTo>
                <a:lnTo>
                  <a:pt x="14935" y="20887"/>
                </a:lnTo>
                <a:lnTo>
                  <a:pt x="14935" y="21326"/>
                </a:lnTo>
                <a:lnTo>
                  <a:pt x="14955" y="21381"/>
                </a:lnTo>
                <a:lnTo>
                  <a:pt x="14997" y="21381"/>
                </a:lnTo>
                <a:lnTo>
                  <a:pt x="15017" y="21436"/>
                </a:lnTo>
                <a:lnTo>
                  <a:pt x="15120" y="21436"/>
                </a:lnTo>
                <a:lnTo>
                  <a:pt x="15141" y="21490"/>
                </a:lnTo>
                <a:lnTo>
                  <a:pt x="15182" y="21545"/>
                </a:lnTo>
                <a:lnTo>
                  <a:pt x="15202" y="21545"/>
                </a:lnTo>
                <a:lnTo>
                  <a:pt x="15223" y="21600"/>
                </a:lnTo>
                <a:lnTo>
                  <a:pt x="15305" y="21600"/>
                </a:lnTo>
                <a:lnTo>
                  <a:pt x="15326" y="21545"/>
                </a:lnTo>
                <a:lnTo>
                  <a:pt x="15367" y="21490"/>
                </a:lnTo>
                <a:lnTo>
                  <a:pt x="15429" y="21326"/>
                </a:lnTo>
                <a:lnTo>
                  <a:pt x="15470" y="21271"/>
                </a:lnTo>
                <a:lnTo>
                  <a:pt x="15490" y="21161"/>
                </a:lnTo>
                <a:lnTo>
                  <a:pt x="15511" y="21107"/>
                </a:lnTo>
                <a:lnTo>
                  <a:pt x="15531" y="21107"/>
                </a:lnTo>
                <a:lnTo>
                  <a:pt x="15531" y="21052"/>
                </a:lnTo>
                <a:lnTo>
                  <a:pt x="15573" y="20942"/>
                </a:lnTo>
                <a:lnTo>
                  <a:pt x="15778" y="19846"/>
                </a:lnTo>
                <a:lnTo>
                  <a:pt x="15840" y="19572"/>
                </a:lnTo>
                <a:lnTo>
                  <a:pt x="15861" y="19352"/>
                </a:lnTo>
                <a:lnTo>
                  <a:pt x="15902" y="19188"/>
                </a:lnTo>
                <a:lnTo>
                  <a:pt x="15943" y="18914"/>
                </a:lnTo>
                <a:lnTo>
                  <a:pt x="15984" y="18694"/>
                </a:lnTo>
                <a:lnTo>
                  <a:pt x="15984" y="18530"/>
                </a:lnTo>
                <a:lnTo>
                  <a:pt x="16005" y="18475"/>
                </a:lnTo>
                <a:lnTo>
                  <a:pt x="16005" y="18365"/>
                </a:lnTo>
                <a:lnTo>
                  <a:pt x="15984" y="18311"/>
                </a:lnTo>
                <a:lnTo>
                  <a:pt x="15984" y="18146"/>
                </a:lnTo>
                <a:lnTo>
                  <a:pt x="15963" y="17982"/>
                </a:lnTo>
                <a:lnTo>
                  <a:pt x="15922" y="17762"/>
                </a:lnTo>
                <a:lnTo>
                  <a:pt x="15922" y="17488"/>
                </a:lnTo>
                <a:lnTo>
                  <a:pt x="15943" y="17379"/>
                </a:lnTo>
                <a:lnTo>
                  <a:pt x="15963" y="17324"/>
                </a:lnTo>
                <a:lnTo>
                  <a:pt x="15963" y="17269"/>
                </a:lnTo>
                <a:lnTo>
                  <a:pt x="15984" y="17214"/>
                </a:lnTo>
                <a:lnTo>
                  <a:pt x="15984" y="16885"/>
                </a:lnTo>
                <a:lnTo>
                  <a:pt x="15963" y="16776"/>
                </a:lnTo>
                <a:lnTo>
                  <a:pt x="15963" y="16502"/>
                </a:lnTo>
                <a:lnTo>
                  <a:pt x="15943" y="16337"/>
                </a:lnTo>
                <a:lnTo>
                  <a:pt x="15922" y="16282"/>
                </a:lnTo>
                <a:lnTo>
                  <a:pt x="15922" y="16173"/>
                </a:lnTo>
                <a:lnTo>
                  <a:pt x="15902" y="16118"/>
                </a:lnTo>
                <a:lnTo>
                  <a:pt x="15861" y="15898"/>
                </a:lnTo>
                <a:lnTo>
                  <a:pt x="15840" y="15844"/>
                </a:lnTo>
                <a:lnTo>
                  <a:pt x="15819" y="15734"/>
                </a:lnTo>
                <a:lnTo>
                  <a:pt x="15799" y="15679"/>
                </a:lnTo>
                <a:lnTo>
                  <a:pt x="15778" y="15679"/>
                </a:lnTo>
                <a:lnTo>
                  <a:pt x="15778" y="15624"/>
                </a:lnTo>
                <a:lnTo>
                  <a:pt x="15758" y="15570"/>
                </a:lnTo>
                <a:lnTo>
                  <a:pt x="15717" y="15570"/>
                </a:lnTo>
                <a:lnTo>
                  <a:pt x="15696" y="15515"/>
                </a:lnTo>
                <a:lnTo>
                  <a:pt x="15655" y="15460"/>
                </a:lnTo>
                <a:lnTo>
                  <a:pt x="15614" y="15460"/>
                </a:lnTo>
                <a:lnTo>
                  <a:pt x="15614" y="15405"/>
                </a:lnTo>
                <a:lnTo>
                  <a:pt x="15531" y="15405"/>
                </a:lnTo>
                <a:lnTo>
                  <a:pt x="15531" y="15460"/>
                </a:lnTo>
                <a:lnTo>
                  <a:pt x="15511" y="15460"/>
                </a:lnTo>
                <a:lnTo>
                  <a:pt x="15511" y="15515"/>
                </a:lnTo>
                <a:lnTo>
                  <a:pt x="15490" y="15570"/>
                </a:lnTo>
                <a:lnTo>
                  <a:pt x="15490" y="15679"/>
                </a:lnTo>
                <a:lnTo>
                  <a:pt x="15470" y="15734"/>
                </a:lnTo>
                <a:lnTo>
                  <a:pt x="15470" y="15789"/>
                </a:lnTo>
                <a:lnTo>
                  <a:pt x="15449" y="15789"/>
                </a:lnTo>
                <a:lnTo>
                  <a:pt x="15449" y="15844"/>
                </a:lnTo>
                <a:lnTo>
                  <a:pt x="15346" y="15844"/>
                </a:lnTo>
                <a:lnTo>
                  <a:pt x="15346" y="15789"/>
                </a:lnTo>
                <a:lnTo>
                  <a:pt x="15326" y="15734"/>
                </a:lnTo>
                <a:lnTo>
                  <a:pt x="15326" y="15460"/>
                </a:lnTo>
                <a:lnTo>
                  <a:pt x="15305" y="15460"/>
                </a:lnTo>
                <a:lnTo>
                  <a:pt x="15305" y="15405"/>
                </a:lnTo>
                <a:lnTo>
                  <a:pt x="15285" y="15405"/>
                </a:lnTo>
                <a:lnTo>
                  <a:pt x="15285" y="15350"/>
                </a:lnTo>
                <a:lnTo>
                  <a:pt x="15243" y="15350"/>
                </a:lnTo>
                <a:lnTo>
                  <a:pt x="15202" y="15295"/>
                </a:lnTo>
                <a:lnTo>
                  <a:pt x="15182" y="15295"/>
                </a:lnTo>
                <a:lnTo>
                  <a:pt x="15141" y="15241"/>
                </a:lnTo>
                <a:lnTo>
                  <a:pt x="15120" y="15241"/>
                </a:lnTo>
                <a:lnTo>
                  <a:pt x="15120" y="15186"/>
                </a:lnTo>
                <a:lnTo>
                  <a:pt x="15099" y="15186"/>
                </a:lnTo>
                <a:lnTo>
                  <a:pt x="15099" y="15131"/>
                </a:lnTo>
                <a:lnTo>
                  <a:pt x="15079" y="15131"/>
                </a:lnTo>
                <a:lnTo>
                  <a:pt x="15079" y="15076"/>
                </a:lnTo>
                <a:lnTo>
                  <a:pt x="15058" y="15076"/>
                </a:lnTo>
                <a:lnTo>
                  <a:pt x="15058" y="14747"/>
                </a:lnTo>
                <a:lnTo>
                  <a:pt x="15079" y="14747"/>
                </a:lnTo>
                <a:lnTo>
                  <a:pt x="15161" y="14528"/>
                </a:lnTo>
                <a:lnTo>
                  <a:pt x="15182" y="14528"/>
                </a:lnTo>
                <a:lnTo>
                  <a:pt x="15202" y="14473"/>
                </a:lnTo>
                <a:lnTo>
                  <a:pt x="15223" y="14363"/>
                </a:lnTo>
                <a:lnTo>
                  <a:pt x="15243" y="14309"/>
                </a:lnTo>
                <a:lnTo>
                  <a:pt x="15285" y="14089"/>
                </a:lnTo>
                <a:lnTo>
                  <a:pt x="15367" y="13760"/>
                </a:lnTo>
                <a:lnTo>
                  <a:pt x="15387" y="13596"/>
                </a:lnTo>
                <a:lnTo>
                  <a:pt x="15408" y="13486"/>
                </a:lnTo>
                <a:lnTo>
                  <a:pt x="15429" y="13322"/>
                </a:lnTo>
                <a:lnTo>
                  <a:pt x="15470" y="13103"/>
                </a:lnTo>
                <a:lnTo>
                  <a:pt x="15511" y="12938"/>
                </a:lnTo>
                <a:lnTo>
                  <a:pt x="15511" y="12883"/>
                </a:lnTo>
                <a:lnTo>
                  <a:pt x="15573" y="12719"/>
                </a:lnTo>
                <a:lnTo>
                  <a:pt x="15593" y="12719"/>
                </a:lnTo>
                <a:lnTo>
                  <a:pt x="15593" y="12664"/>
                </a:lnTo>
                <a:lnTo>
                  <a:pt x="15634" y="12664"/>
                </a:lnTo>
                <a:lnTo>
                  <a:pt x="15696" y="12609"/>
                </a:lnTo>
                <a:lnTo>
                  <a:pt x="15737" y="12554"/>
                </a:lnTo>
                <a:lnTo>
                  <a:pt x="15799" y="12554"/>
                </a:lnTo>
                <a:lnTo>
                  <a:pt x="15840" y="12499"/>
                </a:lnTo>
                <a:lnTo>
                  <a:pt x="15984" y="12499"/>
                </a:lnTo>
                <a:lnTo>
                  <a:pt x="16066" y="12445"/>
                </a:lnTo>
                <a:lnTo>
                  <a:pt x="16231" y="12445"/>
                </a:lnTo>
                <a:lnTo>
                  <a:pt x="16251" y="12499"/>
                </a:lnTo>
                <a:lnTo>
                  <a:pt x="16293" y="12499"/>
                </a:lnTo>
                <a:lnTo>
                  <a:pt x="16395" y="12554"/>
                </a:lnTo>
                <a:lnTo>
                  <a:pt x="16457" y="12609"/>
                </a:lnTo>
                <a:lnTo>
                  <a:pt x="16581" y="12609"/>
                </a:lnTo>
                <a:lnTo>
                  <a:pt x="16622" y="12499"/>
                </a:lnTo>
                <a:lnTo>
                  <a:pt x="16622" y="12445"/>
                </a:lnTo>
                <a:lnTo>
                  <a:pt x="16642" y="12335"/>
                </a:lnTo>
                <a:lnTo>
                  <a:pt x="16642" y="12280"/>
                </a:lnTo>
                <a:lnTo>
                  <a:pt x="16663" y="12225"/>
                </a:lnTo>
                <a:lnTo>
                  <a:pt x="16663" y="12171"/>
                </a:lnTo>
                <a:lnTo>
                  <a:pt x="16683" y="12171"/>
                </a:lnTo>
                <a:lnTo>
                  <a:pt x="16704" y="12116"/>
                </a:lnTo>
                <a:lnTo>
                  <a:pt x="16807" y="12116"/>
                </a:lnTo>
                <a:lnTo>
                  <a:pt x="16827" y="12171"/>
                </a:lnTo>
                <a:lnTo>
                  <a:pt x="16869" y="12171"/>
                </a:lnTo>
                <a:lnTo>
                  <a:pt x="16889" y="12225"/>
                </a:lnTo>
                <a:lnTo>
                  <a:pt x="16930" y="12225"/>
                </a:lnTo>
                <a:lnTo>
                  <a:pt x="16971" y="12335"/>
                </a:lnTo>
                <a:lnTo>
                  <a:pt x="16971" y="12609"/>
                </a:lnTo>
                <a:lnTo>
                  <a:pt x="16992" y="12609"/>
                </a:lnTo>
                <a:lnTo>
                  <a:pt x="16992" y="12664"/>
                </a:lnTo>
                <a:lnTo>
                  <a:pt x="17157" y="12664"/>
                </a:lnTo>
                <a:lnTo>
                  <a:pt x="17198" y="12609"/>
                </a:lnTo>
                <a:lnTo>
                  <a:pt x="17218" y="12609"/>
                </a:lnTo>
                <a:lnTo>
                  <a:pt x="17239" y="12554"/>
                </a:lnTo>
                <a:lnTo>
                  <a:pt x="17259" y="12554"/>
                </a:lnTo>
                <a:lnTo>
                  <a:pt x="17301" y="12499"/>
                </a:lnTo>
                <a:lnTo>
                  <a:pt x="17321" y="12499"/>
                </a:lnTo>
                <a:lnTo>
                  <a:pt x="17321" y="12445"/>
                </a:lnTo>
                <a:lnTo>
                  <a:pt x="17342" y="12445"/>
                </a:lnTo>
                <a:lnTo>
                  <a:pt x="17342" y="12390"/>
                </a:lnTo>
                <a:lnTo>
                  <a:pt x="17362" y="12390"/>
                </a:lnTo>
                <a:lnTo>
                  <a:pt x="17362" y="11951"/>
                </a:lnTo>
                <a:lnTo>
                  <a:pt x="17424" y="11458"/>
                </a:lnTo>
                <a:lnTo>
                  <a:pt x="17424" y="11348"/>
                </a:lnTo>
                <a:lnTo>
                  <a:pt x="17445" y="11293"/>
                </a:lnTo>
                <a:lnTo>
                  <a:pt x="17445" y="11184"/>
                </a:lnTo>
                <a:lnTo>
                  <a:pt x="17465" y="11074"/>
                </a:lnTo>
                <a:lnTo>
                  <a:pt x="17465" y="11019"/>
                </a:lnTo>
                <a:lnTo>
                  <a:pt x="17506" y="10910"/>
                </a:lnTo>
                <a:lnTo>
                  <a:pt x="17527" y="10910"/>
                </a:lnTo>
                <a:lnTo>
                  <a:pt x="17547" y="10855"/>
                </a:lnTo>
                <a:lnTo>
                  <a:pt x="17630" y="10855"/>
                </a:lnTo>
                <a:lnTo>
                  <a:pt x="17650" y="10800"/>
                </a:lnTo>
                <a:lnTo>
                  <a:pt x="17733" y="10800"/>
                </a:lnTo>
                <a:lnTo>
                  <a:pt x="17753" y="10855"/>
                </a:lnTo>
                <a:lnTo>
                  <a:pt x="17856" y="10855"/>
                </a:lnTo>
                <a:lnTo>
                  <a:pt x="17877" y="10910"/>
                </a:lnTo>
                <a:lnTo>
                  <a:pt x="17918" y="10910"/>
                </a:lnTo>
                <a:lnTo>
                  <a:pt x="17918" y="10964"/>
                </a:lnTo>
                <a:lnTo>
                  <a:pt x="17938" y="10964"/>
                </a:lnTo>
                <a:lnTo>
                  <a:pt x="17959" y="11019"/>
                </a:lnTo>
                <a:lnTo>
                  <a:pt x="17959" y="11129"/>
                </a:lnTo>
                <a:lnTo>
                  <a:pt x="18041" y="11348"/>
                </a:lnTo>
                <a:lnTo>
                  <a:pt x="18082" y="11403"/>
                </a:lnTo>
                <a:lnTo>
                  <a:pt x="18103" y="11403"/>
                </a:lnTo>
                <a:lnTo>
                  <a:pt x="18103" y="11458"/>
                </a:lnTo>
                <a:lnTo>
                  <a:pt x="18123" y="11403"/>
                </a:lnTo>
                <a:lnTo>
                  <a:pt x="18144" y="11403"/>
                </a:lnTo>
                <a:lnTo>
                  <a:pt x="18144" y="11348"/>
                </a:lnTo>
                <a:lnTo>
                  <a:pt x="18185" y="11239"/>
                </a:lnTo>
                <a:lnTo>
                  <a:pt x="18185" y="11129"/>
                </a:lnTo>
                <a:lnTo>
                  <a:pt x="18206" y="11019"/>
                </a:lnTo>
                <a:lnTo>
                  <a:pt x="18226" y="10964"/>
                </a:lnTo>
                <a:lnTo>
                  <a:pt x="18226" y="10855"/>
                </a:lnTo>
                <a:lnTo>
                  <a:pt x="18247" y="10855"/>
                </a:lnTo>
                <a:lnTo>
                  <a:pt x="18247" y="10800"/>
                </a:lnTo>
                <a:lnTo>
                  <a:pt x="18267" y="10800"/>
                </a:lnTo>
                <a:lnTo>
                  <a:pt x="18267" y="10745"/>
                </a:lnTo>
                <a:lnTo>
                  <a:pt x="18309" y="10745"/>
                </a:lnTo>
                <a:lnTo>
                  <a:pt x="18309" y="10690"/>
                </a:lnTo>
                <a:lnTo>
                  <a:pt x="18370" y="10690"/>
                </a:lnTo>
                <a:lnTo>
                  <a:pt x="18370" y="10745"/>
                </a:lnTo>
                <a:lnTo>
                  <a:pt x="18411" y="10855"/>
                </a:lnTo>
                <a:lnTo>
                  <a:pt x="18411" y="10910"/>
                </a:lnTo>
                <a:lnTo>
                  <a:pt x="18432" y="10964"/>
                </a:lnTo>
                <a:lnTo>
                  <a:pt x="18432" y="11074"/>
                </a:lnTo>
                <a:lnTo>
                  <a:pt x="18453" y="11129"/>
                </a:lnTo>
                <a:lnTo>
                  <a:pt x="18453" y="11239"/>
                </a:lnTo>
                <a:lnTo>
                  <a:pt x="18432" y="11293"/>
                </a:lnTo>
                <a:lnTo>
                  <a:pt x="18432" y="11348"/>
                </a:lnTo>
                <a:lnTo>
                  <a:pt x="18411" y="11403"/>
                </a:lnTo>
                <a:lnTo>
                  <a:pt x="18411" y="11458"/>
                </a:lnTo>
                <a:lnTo>
                  <a:pt x="18370" y="11568"/>
                </a:lnTo>
                <a:lnTo>
                  <a:pt x="18370" y="11622"/>
                </a:lnTo>
                <a:lnTo>
                  <a:pt x="18329" y="11732"/>
                </a:lnTo>
                <a:lnTo>
                  <a:pt x="18288" y="11787"/>
                </a:lnTo>
                <a:lnTo>
                  <a:pt x="18267" y="11842"/>
                </a:lnTo>
                <a:lnTo>
                  <a:pt x="18206" y="11951"/>
                </a:lnTo>
                <a:lnTo>
                  <a:pt x="18165" y="12061"/>
                </a:lnTo>
                <a:lnTo>
                  <a:pt x="18144" y="12171"/>
                </a:lnTo>
                <a:lnTo>
                  <a:pt x="18082" y="12335"/>
                </a:lnTo>
                <a:lnTo>
                  <a:pt x="18021" y="12664"/>
                </a:lnTo>
                <a:lnTo>
                  <a:pt x="18000" y="12719"/>
                </a:lnTo>
                <a:lnTo>
                  <a:pt x="17979" y="12828"/>
                </a:lnTo>
                <a:lnTo>
                  <a:pt x="17938" y="12938"/>
                </a:lnTo>
                <a:lnTo>
                  <a:pt x="17897" y="13103"/>
                </a:lnTo>
                <a:lnTo>
                  <a:pt x="17835" y="13267"/>
                </a:lnTo>
                <a:lnTo>
                  <a:pt x="17835" y="13322"/>
                </a:lnTo>
                <a:lnTo>
                  <a:pt x="17815" y="13377"/>
                </a:lnTo>
                <a:lnTo>
                  <a:pt x="17815" y="13541"/>
                </a:lnTo>
                <a:lnTo>
                  <a:pt x="17794" y="13651"/>
                </a:lnTo>
                <a:lnTo>
                  <a:pt x="17794" y="14473"/>
                </a:lnTo>
                <a:lnTo>
                  <a:pt x="17815" y="14583"/>
                </a:lnTo>
                <a:lnTo>
                  <a:pt x="17815" y="14802"/>
                </a:lnTo>
                <a:lnTo>
                  <a:pt x="17835" y="14912"/>
                </a:lnTo>
                <a:lnTo>
                  <a:pt x="17835" y="15021"/>
                </a:lnTo>
                <a:lnTo>
                  <a:pt x="17856" y="15076"/>
                </a:lnTo>
                <a:lnTo>
                  <a:pt x="17856" y="15131"/>
                </a:lnTo>
                <a:lnTo>
                  <a:pt x="17877" y="15241"/>
                </a:lnTo>
                <a:lnTo>
                  <a:pt x="17897" y="15295"/>
                </a:lnTo>
                <a:lnTo>
                  <a:pt x="17938" y="15460"/>
                </a:lnTo>
                <a:lnTo>
                  <a:pt x="17959" y="15515"/>
                </a:lnTo>
                <a:lnTo>
                  <a:pt x="17959" y="15624"/>
                </a:lnTo>
                <a:lnTo>
                  <a:pt x="17979" y="15679"/>
                </a:lnTo>
                <a:lnTo>
                  <a:pt x="17979" y="15734"/>
                </a:lnTo>
                <a:lnTo>
                  <a:pt x="18000" y="15953"/>
                </a:lnTo>
                <a:lnTo>
                  <a:pt x="18000" y="16063"/>
                </a:lnTo>
                <a:lnTo>
                  <a:pt x="18021" y="16118"/>
                </a:lnTo>
                <a:lnTo>
                  <a:pt x="18021" y="16282"/>
                </a:lnTo>
                <a:lnTo>
                  <a:pt x="18041" y="16337"/>
                </a:lnTo>
                <a:lnTo>
                  <a:pt x="18041" y="16392"/>
                </a:lnTo>
                <a:lnTo>
                  <a:pt x="18082" y="16502"/>
                </a:lnTo>
                <a:lnTo>
                  <a:pt x="18082" y="16556"/>
                </a:lnTo>
                <a:lnTo>
                  <a:pt x="18123" y="16666"/>
                </a:lnTo>
                <a:lnTo>
                  <a:pt x="18123" y="16721"/>
                </a:lnTo>
                <a:lnTo>
                  <a:pt x="18165" y="16776"/>
                </a:lnTo>
                <a:lnTo>
                  <a:pt x="18206" y="16885"/>
                </a:lnTo>
                <a:lnTo>
                  <a:pt x="18247" y="16885"/>
                </a:lnTo>
                <a:lnTo>
                  <a:pt x="18247" y="16940"/>
                </a:lnTo>
                <a:lnTo>
                  <a:pt x="18267" y="16885"/>
                </a:lnTo>
                <a:lnTo>
                  <a:pt x="18288" y="16885"/>
                </a:lnTo>
                <a:lnTo>
                  <a:pt x="18309" y="16830"/>
                </a:lnTo>
                <a:lnTo>
                  <a:pt x="18309" y="16776"/>
                </a:lnTo>
                <a:lnTo>
                  <a:pt x="18350" y="16666"/>
                </a:lnTo>
                <a:lnTo>
                  <a:pt x="18370" y="16556"/>
                </a:lnTo>
                <a:lnTo>
                  <a:pt x="18370" y="16447"/>
                </a:lnTo>
                <a:lnTo>
                  <a:pt x="18391" y="16337"/>
                </a:lnTo>
                <a:lnTo>
                  <a:pt x="18411" y="16282"/>
                </a:lnTo>
                <a:lnTo>
                  <a:pt x="18432" y="16118"/>
                </a:lnTo>
                <a:lnTo>
                  <a:pt x="18494" y="15898"/>
                </a:lnTo>
                <a:lnTo>
                  <a:pt x="18514" y="15844"/>
                </a:lnTo>
                <a:lnTo>
                  <a:pt x="18514" y="15734"/>
                </a:lnTo>
                <a:lnTo>
                  <a:pt x="18535" y="15624"/>
                </a:lnTo>
                <a:lnTo>
                  <a:pt x="18535" y="15570"/>
                </a:lnTo>
                <a:lnTo>
                  <a:pt x="18555" y="15515"/>
                </a:lnTo>
                <a:lnTo>
                  <a:pt x="18555" y="15405"/>
                </a:lnTo>
                <a:lnTo>
                  <a:pt x="18535" y="15295"/>
                </a:lnTo>
                <a:lnTo>
                  <a:pt x="18535" y="15076"/>
                </a:lnTo>
                <a:lnTo>
                  <a:pt x="18658" y="15076"/>
                </a:lnTo>
                <a:lnTo>
                  <a:pt x="18679" y="15131"/>
                </a:lnTo>
                <a:lnTo>
                  <a:pt x="18720" y="15021"/>
                </a:lnTo>
                <a:lnTo>
                  <a:pt x="18720" y="14912"/>
                </a:lnTo>
                <a:lnTo>
                  <a:pt x="18699" y="14912"/>
                </a:lnTo>
                <a:lnTo>
                  <a:pt x="18699" y="14802"/>
                </a:lnTo>
                <a:lnTo>
                  <a:pt x="18679" y="14638"/>
                </a:lnTo>
                <a:lnTo>
                  <a:pt x="18679" y="14199"/>
                </a:lnTo>
                <a:lnTo>
                  <a:pt x="18699" y="14144"/>
                </a:lnTo>
                <a:lnTo>
                  <a:pt x="18699" y="14089"/>
                </a:lnTo>
                <a:lnTo>
                  <a:pt x="18802" y="14089"/>
                </a:lnTo>
                <a:lnTo>
                  <a:pt x="18802" y="14035"/>
                </a:lnTo>
                <a:lnTo>
                  <a:pt x="18782" y="13980"/>
                </a:lnTo>
                <a:lnTo>
                  <a:pt x="18782" y="13925"/>
                </a:lnTo>
                <a:lnTo>
                  <a:pt x="18720" y="13760"/>
                </a:lnTo>
                <a:lnTo>
                  <a:pt x="18699" y="13651"/>
                </a:lnTo>
                <a:lnTo>
                  <a:pt x="18679" y="13596"/>
                </a:lnTo>
                <a:lnTo>
                  <a:pt x="18658" y="13486"/>
                </a:lnTo>
                <a:lnTo>
                  <a:pt x="18638" y="13431"/>
                </a:lnTo>
                <a:lnTo>
                  <a:pt x="18597" y="13377"/>
                </a:lnTo>
                <a:lnTo>
                  <a:pt x="18555" y="13267"/>
                </a:lnTo>
                <a:lnTo>
                  <a:pt x="18514" y="13267"/>
                </a:lnTo>
                <a:lnTo>
                  <a:pt x="18514" y="13212"/>
                </a:lnTo>
                <a:lnTo>
                  <a:pt x="18494" y="13212"/>
                </a:lnTo>
                <a:lnTo>
                  <a:pt x="18473" y="13157"/>
                </a:lnTo>
                <a:lnTo>
                  <a:pt x="18473" y="12828"/>
                </a:lnTo>
                <a:lnTo>
                  <a:pt x="18494" y="12774"/>
                </a:lnTo>
                <a:lnTo>
                  <a:pt x="18494" y="12609"/>
                </a:lnTo>
                <a:lnTo>
                  <a:pt x="18514" y="12499"/>
                </a:lnTo>
                <a:lnTo>
                  <a:pt x="18514" y="12445"/>
                </a:lnTo>
                <a:lnTo>
                  <a:pt x="18535" y="12390"/>
                </a:lnTo>
                <a:lnTo>
                  <a:pt x="18555" y="12280"/>
                </a:lnTo>
                <a:lnTo>
                  <a:pt x="18597" y="12225"/>
                </a:lnTo>
                <a:lnTo>
                  <a:pt x="18597" y="12171"/>
                </a:lnTo>
                <a:lnTo>
                  <a:pt x="18617" y="12171"/>
                </a:lnTo>
                <a:lnTo>
                  <a:pt x="18617" y="12116"/>
                </a:lnTo>
                <a:lnTo>
                  <a:pt x="18638" y="12116"/>
                </a:lnTo>
                <a:lnTo>
                  <a:pt x="18658" y="12061"/>
                </a:lnTo>
                <a:lnTo>
                  <a:pt x="18699" y="12006"/>
                </a:lnTo>
                <a:lnTo>
                  <a:pt x="18741" y="12006"/>
                </a:lnTo>
                <a:lnTo>
                  <a:pt x="18802" y="11896"/>
                </a:lnTo>
                <a:lnTo>
                  <a:pt x="18843" y="11896"/>
                </a:lnTo>
                <a:lnTo>
                  <a:pt x="18885" y="11787"/>
                </a:lnTo>
                <a:lnTo>
                  <a:pt x="18926" y="11732"/>
                </a:lnTo>
                <a:lnTo>
                  <a:pt x="18967" y="11622"/>
                </a:lnTo>
                <a:lnTo>
                  <a:pt x="18987" y="11622"/>
                </a:lnTo>
                <a:lnTo>
                  <a:pt x="19008" y="11568"/>
                </a:lnTo>
                <a:lnTo>
                  <a:pt x="19029" y="11568"/>
                </a:lnTo>
                <a:lnTo>
                  <a:pt x="19070" y="11513"/>
                </a:lnTo>
                <a:lnTo>
                  <a:pt x="19234" y="11513"/>
                </a:lnTo>
                <a:lnTo>
                  <a:pt x="19255" y="11568"/>
                </a:lnTo>
                <a:lnTo>
                  <a:pt x="19275" y="11568"/>
                </a:lnTo>
                <a:lnTo>
                  <a:pt x="19275" y="11622"/>
                </a:lnTo>
                <a:lnTo>
                  <a:pt x="19296" y="11622"/>
                </a:lnTo>
                <a:lnTo>
                  <a:pt x="19317" y="11677"/>
                </a:lnTo>
                <a:lnTo>
                  <a:pt x="19317" y="11732"/>
                </a:lnTo>
                <a:lnTo>
                  <a:pt x="19399" y="11951"/>
                </a:lnTo>
                <a:lnTo>
                  <a:pt x="19399" y="12006"/>
                </a:lnTo>
                <a:lnTo>
                  <a:pt x="19419" y="12061"/>
                </a:lnTo>
                <a:lnTo>
                  <a:pt x="19440" y="12061"/>
                </a:lnTo>
                <a:lnTo>
                  <a:pt x="19440" y="12116"/>
                </a:lnTo>
                <a:lnTo>
                  <a:pt x="19481" y="12116"/>
                </a:lnTo>
                <a:lnTo>
                  <a:pt x="19481" y="12061"/>
                </a:lnTo>
                <a:lnTo>
                  <a:pt x="19502" y="12061"/>
                </a:lnTo>
                <a:lnTo>
                  <a:pt x="19502" y="11951"/>
                </a:lnTo>
                <a:lnTo>
                  <a:pt x="19522" y="11896"/>
                </a:lnTo>
                <a:lnTo>
                  <a:pt x="19522" y="11677"/>
                </a:lnTo>
                <a:lnTo>
                  <a:pt x="19543" y="11568"/>
                </a:lnTo>
                <a:lnTo>
                  <a:pt x="19543" y="11403"/>
                </a:lnTo>
                <a:lnTo>
                  <a:pt x="19563" y="11403"/>
                </a:lnTo>
                <a:lnTo>
                  <a:pt x="19563" y="11348"/>
                </a:lnTo>
                <a:lnTo>
                  <a:pt x="19584" y="11348"/>
                </a:lnTo>
                <a:lnTo>
                  <a:pt x="19625" y="11239"/>
                </a:lnTo>
                <a:lnTo>
                  <a:pt x="19625" y="11184"/>
                </a:lnTo>
                <a:lnTo>
                  <a:pt x="19646" y="11184"/>
                </a:lnTo>
                <a:lnTo>
                  <a:pt x="19646" y="10855"/>
                </a:lnTo>
                <a:lnTo>
                  <a:pt x="19666" y="10800"/>
                </a:lnTo>
                <a:lnTo>
                  <a:pt x="19790" y="10800"/>
                </a:lnTo>
                <a:lnTo>
                  <a:pt x="19831" y="10855"/>
                </a:lnTo>
                <a:lnTo>
                  <a:pt x="19872" y="10855"/>
                </a:lnTo>
                <a:lnTo>
                  <a:pt x="19934" y="10690"/>
                </a:lnTo>
                <a:lnTo>
                  <a:pt x="19975" y="10636"/>
                </a:lnTo>
                <a:lnTo>
                  <a:pt x="20037" y="10471"/>
                </a:lnTo>
                <a:lnTo>
                  <a:pt x="20057" y="10471"/>
                </a:lnTo>
                <a:lnTo>
                  <a:pt x="20098" y="10416"/>
                </a:lnTo>
                <a:lnTo>
                  <a:pt x="20242" y="10416"/>
                </a:lnTo>
                <a:lnTo>
                  <a:pt x="20283" y="10526"/>
                </a:lnTo>
                <a:lnTo>
                  <a:pt x="20325" y="10581"/>
                </a:lnTo>
                <a:lnTo>
                  <a:pt x="20345" y="10581"/>
                </a:lnTo>
                <a:lnTo>
                  <a:pt x="20345" y="10636"/>
                </a:lnTo>
                <a:lnTo>
                  <a:pt x="20407" y="10636"/>
                </a:lnTo>
                <a:lnTo>
                  <a:pt x="20427" y="10581"/>
                </a:lnTo>
                <a:lnTo>
                  <a:pt x="20427" y="10526"/>
                </a:lnTo>
                <a:lnTo>
                  <a:pt x="20448" y="10471"/>
                </a:lnTo>
                <a:lnTo>
                  <a:pt x="20448" y="10252"/>
                </a:lnTo>
                <a:lnTo>
                  <a:pt x="20427" y="10197"/>
                </a:lnTo>
                <a:lnTo>
                  <a:pt x="20427" y="10142"/>
                </a:lnTo>
                <a:lnTo>
                  <a:pt x="20366" y="9978"/>
                </a:lnTo>
                <a:lnTo>
                  <a:pt x="20345" y="9868"/>
                </a:lnTo>
                <a:lnTo>
                  <a:pt x="20304" y="9813"/>
                </a:lnTo>
                <a:lnTo>
                  <a:pt x="20263" y="9649"/>
                </a:lnTo>
                <a:lnTo>
                  <a:pt x="20242" y="9649"/>
                </a:lnTo>
                <a:lnTo>
                  <a:pt x="20222" y="9594"/>
                </a:lnTo>
                <a:lnTo>
                  <a:pt x="20201" y="9594"/>
                </a:lnTo>
                <a:lnTo>
                  <a:pt x="20181" y="9539"/>
                </a:lnTo>
                <a:lnTo>
                  <a:pt x="20057" y="9375"/>
                </a:lnTo>
                <a:lnTo>
                  <a:pt x="20037" y="9375"/>
                </a:lnTo>
                <a:lnTo>
                  <a:pt x="19995" y="9265"/>
                </a:lnTo>
                <a:lnTo>
                  <a:pt x="19995" y="9101"/>
                </a:lnTo>
                <a:lnTo>
                  <a:pt x="20016" y="9101"/>
                </a:lnTo>
                <a:lnTo>
                  <a:pt x="20016" y="9046"/>
                </a:lnTo>
                <a:lnTo>
                  <a:pt x="20098" y="8936"/>
                </a:lnTo>
                <a:lnTo>
                  <a:pt x="20119" y="8881"/>
                </a:lnTo>
                <a:lnTo>
                  <a:pt x="20139" y="8881"/>
                </a:lnTo>
                <a:lnTo>
                  <a:pt x="20222" y="8772"/>
                </a:lnTo>
                <a:lnTo>
                  <a:pt x="20263" y="8662"/>
                </a:lnTo>
                <a:lnTo>
                  <a:pt x="20263" y="8552"/>
                </a:lnTo>
                <a:lnTo>
                  <a:pt x="20201" y="8388"/>
                </a:lnTo>
                <a:lnTo>
                  <a:pt x="20201" y="8169"/>
                </a:lnTo>
                <a:lnTo>
                  <a:pt x="20181" y="8114"/>
                </a:lnTo>
                <a:lnTo>
                  <a:pt x="20181" y="8059"/>
                </a:lnTo>
                <a:lnTo>
                  <a:pt x="20201" y="8004"/>
                </a:lnTo>
                <a:lnTo>
                  <a:pt x="20201" y="7894"/>
                </a:lnTo>
                <a:lnTo>
                  <a:pt x="20222" y="7894"/>
                </a:lnTo>
                <a:lnTo>
                  <a:pt x="20263" y="7785"/>
                </a:lnTo>
                <a:lnTo>
                  <a:pt x="20304" y="7785"/>
                </a:lnTo>
                <a:lnTo>
                  <a:pt x="20345" y="7730"/>
                </a:lnTo>
                <a:lnTo>
                  <a:pt x="20366" y="7785"/>
                </a:lnTo>
                <a:lnTo>
                  <a:pt x="20386" y="7785"/>
                </a:lnTo>
                <a:lnTo>
                  <a:pt x="20386" y="7840"/>
                </a:lnTo>
                <a:lnTo>
                  <a:pt x="20407" y="7840"/>
                </a:lnTo>
                <a:lnTo>
                  <a:pt x="20407" y="8004"/>
                </a:lnTo>
                <a:lnTo>
                  <a:pt x="20427" y="8114"/>
                </a:lnTo>
                <a:lnTo>
                  <a:pt x="20427" y="8223"/>
                </a:lnTo>
                <a:lnTo>
                  <a:pt x="20448" y="8223"/>
                </a:lnTo>
                <a:lnTo>
                  <a:pt x="20448" y="8333"/>
                </a:lnTo>
                <a:lnTo>
                  <a:pt x="20469" y="8443"/>
                </a:lnTo>
                <a:lnTo>
                  <a:pt x="20469" y="8552"/>
                </a:lnTo>
                <a:lnTo>
                  <a:pt x="20510" y="8662"/>
                </a:lnTo>
                <a:lnTo>
                  <a:pt x="20777" y="8662"/>
                </a:lnTo>
                <a:lnTo>
                  <a:pt x="20839" y="8826"/>
                </a:lnTo>
                <a:lnTo>
                  <a:pt x="20839" y="8881"/>
                </a:lnTo>
                <a:lnTo>
                  <a:pt x="20859" y="8936"/>
                </a:lnTo>
                <a:lnTo>
                  <a:pt x="20880" y="8936"/>
                </a:lnTo>
                <a:lnTo>
                  <a:pt x="20880" y="8991"/>
                </a:lnTo>
                <a:lnTo>
                  <a:pt x="21086" y="8991"/>
                </a:lnTo>
                <a:lnTo>
                  <a:pt x="21086" y="9046"/>
                </a:lnTo>
                <a:lnTo>
                  <a:pt x="21106" y="9046"/>
                </a:lnTo>
                <a:lnTo>
                  <a:pt x="21106" y="9101"/>
                </a:lnTo>
                <a:lnTo>
                  <a:pt x="21147" y="9210"/>
                </a:lnTo>
                <a:lnTo>
                  <a:pt x="21147" y="9265"/>
                </a:lnTo>
                <a:lnTo>
                  <a:pt x="21168" y="9320"/>
                </a:lnTo>
                <a:lnTo>
                  <a:pt x="21168" y="9375"/>
                </a:lnTo>
                <a:lnTo>
                  <a:pt x="21209" y="9484"/>
                </a:lnTo>
                <a:lnTo>
                  <a:pt x="21250" y="9484"/>
                </a:lnTo>
                <a:lnTo>
                  <a:pt x="21271" y="9539"/>
                </a:lnTo>
                <a:lnTo>
                  <a:pt x="21312" y="9539"/>
                </a:lnTo>
                <a:lnTo>
                  <a:pt x="21312" y="9484"/>
                </a:lnTo>
                <a:lnTo>
                  <a:pt x="21333" y="9484"/>
                </a:lnTo>
                <a:lnTo>
                  <a:pt x="21415" y="9265"/>
                </a:lnTo>
                <a:lnTo>
                  <a:pt x="21415" y="9101"/>
                </a:lnTo>
                <a:lnTo>
                  <a:pt x="21394" y="9101"/>
                </a:lnTo>
                <a:lnTo>
                  <a:pt x="21394" y="9046"/>
                </a:lnTo>
                <a:lnTo>
                  <a:pt x="21353" y="8991"/>
                </a:lnTo>
                <a:lnTo>
                  <a:pt x="21312" y="8881"/>
                </a:lnTo>
                <a:lnTo>
                  <a:pt x="21312" y="8826"/>
                </a:lnTo>
                <a:lnTo>
                  <a:pt x="21291" y="8772"/>
                </a:lnTo>
                <a:lnTo>
                  <a:pt x="21291" y="8607"/>
                </a:lnTo>
                <a:lnTo>
                  <a:pt x="21312" y="8552"/>
                </a:lnTo>
                <a:lnTo>
                  <a:pt x="21312" y="8497"/>
                </a:lnTo>
                <a:lnTo>
                  <a:pt x="21333" y="8497"/>
                </a:lnTo>
                <a:lnTo>
                  <a:pt x="21333" y="8443"/>
                </a:lnTo>
                <a:lnTo>
                  <a:pt x="21477" y="8443"/>
                </a:lnTo>
                <a:lnTo>
                  <a:pt x="21497" y="8388"/>
                </a:lnTo>
                <a:lnTo>
                  <a:pt x="21538" y="8388"/>
                </a:lnTo>
                <a:lnTo>
                  <a:pt x="21538" y="8333"/>
                </a:lnTo>
                <a:lnTo>
                  <a:pt x="21559" y="8333"/>
                </a:lnTo>
                <a:lnTo>
                  <a:pt x="21559" y="8278"/>
                </a:lnTo>
                <a:lnTo>
                  <a:pt x="21579" y="8223"/>
                </a:lnTo>
                <a:lnTo>
                  <a:pt x="21579" y="8114"/>
                </a:lnTo>
                <a:lnTo>
                  <a:pt x="21600" y="8059"/>
                </a:lnTo>
                <a:lnTo>
                  <a:pt x="21600" y="7785"/>
                </a:lnTo>
                <a:lnTo>
                  <a:pt x="21559" y="7785"/>
                </a:lnTo>
                <a:lnTo>
                  <a:pt x="21559" y="7730"/>
                </a:lnTo>
                <a:lnTo>
                  <a:pt x="21497" y="7730"/>
                </a:lnTo>
                <a:lnTo>
                  <a:pt x="21456" y="7785"/>
                </a:lnTo>
                <a:lnTo>
                  <a:pt x="21291" y="7785"/>
                </a:lnTo>
                <a:lnTo>
                  <a:pt x="21271" y="7730"/>
                </a:lnTo>
                <a:lnTo>
                  <a:pt x="21250" y="7730"/>
                </a:lnTo>
                <a:lnTo>
                  <a:pt x="21209" y="7620"/>
                </a:lnTo>
                <a:lnTo>
                  <a:pt x="21168" y="7565"/>
                </a:lnTo>
                <a:lnTo>
                  <a:pt x="21147" y="7565"/>
                </a:lnTo>
                <a:lnTo>
                  <a:pt x="21147" y="7511"/>
                </a:lnTo>
                <a:lnTo>
                  <a:pt x="20983" y="7511"/>
                </a:lnTo>
                <a:lnTo>
                  <a:pt x="20962" y="7565"/>
                </a:lnTo>
                <a:lnTo>
                  <a:pt x="20921" y="7565"/>
                </a:lnTo>
                <a:lnTo>
                  <a:pt x="20880" y="7675"/>
                </a:lnTo>
                <a:lnTo>
                  <a:pt x="20880" y="7730"/>
                </a:lnTo>
                <a:lnTo>
                  <a:pt x="20859" y="7785"/>
                </a:lnTo>
                <a:lnTo>
                  <a:pt x="20859" y="7840"/>
                </a:lnTo>
                <a:lnTo>
                  <a:pt x="20839" y="7894"/>
                </a:lnTo>
                <a:lnTo>
                  <a:pt x="20839" y="7840"/>
                </a:lnTo>
                <a:lnTo>
                  <a:pt x="20818" y="7840"/>
                </a:lnTo>
                <a:lnTo>
                  <a:pt x="20798" y="7785"/>
                </a:lnTo>
                <a:lnTo>
                  <a:pt x="20798" y="7730"/>
                </a:lnTo>
                <a:lnTo>
                  <a:pt x="20777" y="7675"/>
                </a:lnTo>
                <a:lnTo>
                  <a:pt x="20757" y="7511"/>
                </a:lnTo>
                <a:lnTo>
                  <a:pt x="20757" y="7401"/>
                </a:lnTo>
                <a:lnTo>
                  <a:pt x="20695" y="7237"/>
                </a:lnTo>
                <a:lnTo>
                  <a:pt x="20695" y="7182"/>
                </a:lnTo>
                <a:lnTo>
                  <a:pt x="20654" y="7182"/>
                </a:lnTo>
                <a:lnTo>
                  <a:pt x="20654" y="7127"/>
                </a:lnTo>
                <a:lnTo>
                  <a:pt x="20530" y="7127"/>
                </a:lnTo>
                <a:lnTo>
                  <a:pt x="20510" y="7072"/>
                </a:lnTo>
                <a:lnTo>
                  <a:pt x="20469" y="7072"/>
                </a:lnTo>
                <a:lnTo>
                  <a:pt x="20469" y="7017"/>
                </a:lnTo>
                <a:lnTo>
                  <a:pt x="20448" y="6962"/>
                </a:lnTo>
                <a:lnTo>
                  <a:pt x="20448" y="6688"/>
                </a:lnTo>
                <a:lnTo>
                  <a:pt x="20407" y="6688"/>
                </a:lnTo>
                <a:lnTo>
                  <a:pt x="20386" y="6634"/>
                </a:lnTo>
                <a:lnTo>
                  <a:pt x="20366" y="6634"/>
                </a:lnTo>
                <a:lnTo>
                  <a:pt x="20345" y="6688"/>
                </a:lnTo>
                <a:lnTo>
                  <a:pt x="20201" y="6688"/>
                </a:lnTo>
                <a:lnTo>
                  <a:pt x="20181" y="6743"/>
                </a:lnTo>
                <a:lnTo>
                  <a:pt x="20181" y="6688"/>
                </a:lnTo>
                <a:lnTo>
                  <a:pt x="20119" y="6688"/>
                </a:lnTo>
                <a:lnTo>
                  <a:pt x="20098" y="6634"/>
                </a:lnTo>
                <a:lnTo>
                  <a:pt x="20098" y="6579"/>
                </a:lnTo>
                <a:lnTo>
                  <a:pt x="20078" y="6524"/>
                </a:lnTo>
                <a:lnTo>
                  <a:pt x="20037" y="6359"/>
                </a:lnTo>
                <a:lnTo>
                  <a:pt x="19975" y="6195"/>
                </a:lnTo>
                <a:lnTo>
                  <a:pt x="19934" y="6195"/>
                </a:lnTo>
                <a:lnTo>
                  <a:pt x="19913" y="6140"/>
                </a:lnTo>
                <a:lnTo>
                  <a:pt x="19851" y="6030"/>
                </a:lnTo>
                <a:lnTo>
                  <a:pt x="19810" y="6030"/>
                </a:lnTo>
                <a:lnTo>
                  <a:pt x="19790" y="5976"/>
                </a:lnTo>
                <a:lnTo>
                  <a:pt x="19666" y="5976"/>
                </a:lnTo>
                <a:lnTo>
                  <a:pt x="19646" y="5921"/>
                </a:lnTo>
                <a:lnTo>
                  <a:pt x="19584" y="5921"/>
                </a:lnTo>
                <a:lnTo>
                  <a:pt x="19461" y="5811"/>
                </a:lnTo>
                <a:lnTo>
                  <a:pt x="19440" y="5756"/>
                </a:lnTo>
                <a:lnTo>
                  <a:pt x="19419" y="5756"/>
                </a:lnTo>
                <a:lnTo>
                  <a:pt x="19378" y="5647"/>
                </a:lnTo>
                <a:lnTo>
                  <a:pt x="19337" y="5592"/>
                </a:lnTo>
                <a:lnTo>
                  <a:pt x="19317" y="5537"/>
                </a:lnTo>
                <a:lnTo>
                  <a:pt x="19296" y="5537"/>
                </a:lnTo>
                <a:lnTo>
                  <a:pt x="19275" y="5482"/>
                </a:lnTo>
                <a:lnTo>
                  <a:pt x="19214" y="5482"/>
                </a:lnTo>
                <a:lnTo>
                  <a:pt x="19131" y="5373"/>
                </a:lnTo>
                <a:lnTo>
                  <a:pt x="18802" y="5373"/>
                </a:lnTo>
                <a:lnTo>
                  <a:pt x="18761" y="5318"/>
                </a:lnTo>
                <a:lnTo>
                  <a:pt x="18720" y="5318"/>
                </a:lnTo>
                <a:lnTo>
                  <a:pt x="18679" y="5263"/>
                </a:lnTo>
                <a:lnTo>
                  <a:pt x="18514" y="5263"/>
                </a:lnTo>
                <a:lnTo>
                  <a:pt x="18494" y="5318"/>
                </a:lnTo>
                <a:lnTo>
                  <a:pt x="18494" y="5756"/>
                </a:lnTo>
                <a:lnTo>
                  <a:pt x="18473" y="5811"/>
                </a:lnTo>
                <a:lnTo>
                  <a:pt x="18473" y="5866"/>
                </a:lnTo>
                <a:lnTo>
                  <a:pt x="18432" y="5866"/>
                </a:lnTo>
                <a:lnTo>
                  <a:pt x="18411" y="5921"/>
                </a:lnTo>
                <a:lnTo>
                  <a:pt x="18309" y="5921"/>
                </a:lnTo>
                <a:lnTo>
                  <a:pt x="18309" y="5866"/>
                </a:lnTo>
                <a:lnTo>
                  <a:pt x="18288" y="5866"/>
                </a:lnTo>
                <a:lnTo>
                  <a:pt x="18288" y="5811"/>
                </a:lnTo>
                <a:lnTo>
                  <a:pt x="18267" y="5756"/>
                </a:lnTo>
                <a:lnTo>
                  <a:pt x="18267" y="5702"/>
                </a:lnTo>
                <a:lnTo>
                  <a:pt x="18247" y="5702"/>
                </a:lnTo>
                <a:lnTo>
                  <a:pt x="18226" y="5647"/>
                </a:lnTo>
                <a:lnTo>
                  <a:pt x="18144" y="5647"/>
                </a:lnTo>
                <a:lnTo>
                  <a:pt x="18103" y="5702"/>
                </a:lnTo>
                <a:lnTo>
                  <a:pt x="18082" y="5702"/>
                </a:lnTo>
                <a:lnTo>
                  <a:pt x="18062" y="5756"/>
                </a:lnTo>
                <a:lnTo>
                  <a:pt x="18041" y="5702"/>
                </a:lnTo>
                <a:lnTo>
                  <a:pt x="18000" y="5702"/>
                </a:lnTo>
                <a:lnTo>
                  <a:pt x="17979" y="5647"/>
                </a:lnTo>
                <a:lnTo>
                  <a:pt x="17938" y="5647"/>
                </a:lnTo>
                <a:lnTo>
                  <a:pt x="17918" y="5592"/>
                </a:lnTo>
                <a:lnTo>
                  <a:pt x="17877" y="5592"/>
                </a:lnTo>
                <a:lnTo>
                  <a:pt x="17856" y="5537"/>
                </a:lnTo>
                <a:lnTo>
                  <a:pt x="17794" y="5537"/>
                </a:lnTo>
                <a:lnTo>
                  <a:pt x="17753" y="5482"/>
                </a:lnTo>
                <a:lnTo>
                  <a:pt x="17712" y="5482"/>
                </a:lnTo>
                <a:lnTo>
                  <a:pt x="17650" y="5537"/>
                </a:lnTo>
                <a:lnTo>
                  <a:pt x="17547" y="5537"/>
                </a:lnTo>
                <a:lnTo>
                  <a:pt x="17527" y="5592"/>
                </a:lnTo>
                <a:lnTo>
                  <a:pt x="17486" y="5592"/>
                </a:lnTo>
                <a:lnTo>
                  <a:pt x="17445" y="5702"/>
                </a:lnTo>
                <a:lnTo>
                  <a:pt x="17445" y="5811"/>
                </a:lnTo>
                <a:lnTo>
                  <a:pt x="17424" y="5866"/>
                </a:lnTo>
                <a:lnTo>
                  <a:pt x="17424" y="5921"/>
                </a:lnTo>
                <a:lnTo>
                  <a:pt x="17403" y="5921"/>
                </a:lnTo>
                <a:lnTo>
                  <a:pt x="17403" y="5976"/>
                </a:lnTo>
                <a:lnTo>
                  <a:pt x="17342" y="5976"/>
                </a:lnTo>
                <a:lnTo>
                  <a:pt x="17321" y="5921"/>
                </a:lnTo>
                <a:lnTo>
                  <a:pt x="17301" y="5921"/>
                </a:lnTo>
                <a:lnTo>
                  <a:pt x="17259" y="5866"/>
                </a:lnTo>
                <a:lnTo>
                  <a:pt x="17239" y="5811"/>
                </a:lnTo>
                <a:lnTo>
                  <a:pt x="17218" y="5811"/>
                </a:lnTo>
                <a:lnTo>
                  <a:pt x="17013" y="5263"/>
                </a:lnTo>
                <a:lnTo>
                  <a:pt x="16992" y="5153"/>
                </a:lnTo>
                <a:lnTo>
                  <a:pt x="16951" y="5044"/>
                </a:lnTo>
                <a:lnTo>
                  <a:pt x="16930" y="5044"/>
                </a:lnTo>
                <a:lnTo>
                  <a:pt x="16930" y="4989"/>
                </a:lnTo>
                <a:lnTo>
                  <a:pt x="16910" y="4989"/>
                </a:lnTo>
                <a:lnTo>
                  <a:pt x="16889" y="4934"/>
                </a:lnTo>
                <a:lnTo>
                  <a:pt x="16848" y="4934"/>
                </a:lnTo>
                <a:lnTo>
                  <a:pt x="16725" y="4824"/>
                </a:lnTo>
                <a:lnTo>
                  <a:pt x="16663" y="4824"/>
                </a:lnTo>
                <a:lnTo>
                  <a:pt x="16622" y="4770"/>
                </a:lnTo>
                <a:lnTo>
                  <a:pt x="16478" y="4770"/>
                </a:lnTo>
                <a:lnTo>
                  <a:pt x="16437" y="4824"/>
                </a:lnTo>
                <a:lnTo>
                  <a:pt x="16395" y="4824"/>
                </a:lnTo>
                <a:lnTo>
                  <a:pt x="16375" y="4879"/>
                </a:lnTo>
                <a:lnTo>
                  <a:pt x="16354" y="4879"/>
                </a:lnTo>
                <a:lnTo>
                  <a:pt x="16334" y="4934"/>
                </a:lnTo>
                <a:lnTo>
                  <a:pt x="16313" y="4934"/>
                </a:lnTo>
                <a:lnTo>
                  <a:pt x="16293" y="4989"/>
                </a:lnTo>
                <a:lnTo>
                  <a:pt x="16169" y="4989"/>
                </a:lnTo>
                <a:lnTo>
                  <a:pt x="16128" y="4934"/>
                </a:lnTo>
                <a:lnTo>
                  <a:pt x="16066" y="4934"/>
                </a:lnTo>
                <a:lnTo>
                  <a:pt x="16046" y="4879"/>
                </a:lnTo>
                <a:lnTo>
                  <a:pt x="16025" y="4879"/>
                </a:lnTo>
                <a:lnTo>
                  <a:pt x="15819" y="4605"/>
                </a:lnTo>
                <a:lnTo>
                  <a:pt x="15799" y="4550"/>
                </a:lnTo>
                <a:lnTo>
                  <a:pt x="15758" y="4495"/>
                </a:lnTo>
                <a:lnTo>
                  <a:pt x="15737" y="4441"/>
                </a:lnTo>
                <a:lnTo>
                  <a:pt x="15717" y="4441"/>
                </a:lnTo>
                <a:lnTo>
                  <a:pt x="15634" y="4331"/>
                </a:lnTo>
                <a:lnTo>
                  <a:pt x="15614" y="4331"/>
                </a:lnTo>
                <a:lnTo>
                  <a:pt x="15573" y="4221"/>
                </a:lnTo>
                <a:lnTo>
                  <a:pt x="15573" y="4112"/>
                </a:lnTo>
                <a:lnTo>
                  <a:pt x="15552" y="4112"/>
                </a:lnTo>
                <a:lnTo>
                  <a:pt x="15552" y="4057"/>
                </a:lnTo>
                <a:lnTo>
                  <a:pt x="15531" y="4002"/>
                </a:lnTo>
                <a:lnTo>
                  <a:pt x="15470" y="4002"/>
                </a:lnTo>
                <a:lnTo>
                  <a:pt x="15449" y="3947"/>
                </a:lnTo>
                <a:lnTo>
                  <a:pt x="15264" y="3947"/>
                </a:lnTo>
                <a:lnTo>
                  <a:pt x="15202" y="4002"/>
                </a:lnTo>
                <a:lnTo>
                  <a:pt x="15141" y="4002"/>
                </a:lnTo>
                <a:lnTo>
                  <a:pt x="15099" y="4057"/>
                </a:lnTo>
                <a:lnTo>
                  <a:pt x="15079" y="4057"/>
                </a:lnTo>
                <a:lnTo>
                  <a:pt x="15038" y="4112"/>
                </a:lnTo>
                <a:lnTo>
                  <a:pt x="15017" y="4166"/>
                </a:lnTo>
                <a:lnTo>
                  <a:pt x="14955" y="4166"/>
                </a:lnTo>
                <a:lnTo>
                  <a:pt x="14955" y="4112"/>
                </a:lnTo>
                <a:lnTo>
                  <a:pt x="14935" y="4112"/>
                </a:lnTo>
                <a:lnTo>
                  <a:pt x="14914" y="4057"/>
                </a:lnTo>
                <a:lnTo>
                  <a:pt x="14914" y="4002"/>
                </a:lnTo>
                <a:lnTo>
                  <a:pt x="14894" y="3892"/>
                </a:lnTo>
                <a:lnTo>
                  <a:pt x="14853" y="3783"/>
                </a:lnTo>
                <a:lnTo>
                  <a:pt x="14832" y="3783"/>
                </a:lnTo>
                <a:lnTo>
                  <a:pt x="14811" y="3728"/>
                </a:lnTo>
                <a:lnTo>
                  <a:pt x="14750" y="3728"/>
                </a:lnTo>
                <a:lnTo>
                  <a:pt x="14729" y="3783"/>
                </a:lnTo>
                <a:lnTo>
                  <a:pt x="14585" y="3783"/>
                </a:lnTo>
                <a:lnTo>
                  <a:pt x="14585" y="3728"/>
                </a:lnTo>
                <a:lnTo>
                  <a:pt x="14565" y="3673"/>
                </a:lnTo>
                <a:lnTo>
                  <a:pt x="14565" y="3618"/>
                </a:lnTo>
                <a:lnTo>
                  <a:pt x="14544" y="3563"/>
                </a:lnTo>
                <a:lnTo>
                  <a:pt x="14544" y="3509"/>
                </a:lnTo>
                <a:lnTo>
                  <a:pt x="14523" y="3454"/>
                </a:lnTo>
                <a:lnTo>
                  <a:pt x="14503" y="3454"/>
                </a:lnTo>
                <a:lnTo>
                  <a:pt x="14503" y="3399"/>
                </a:lnTo>
                <a:lnTo>
                  <a:pt x="14482" y="3399"/>
                </a:lnTo>
                <a:lnTo>
                  <a:pt x="14462" y="3454"/>
                </a:lnTo>
                <a:lnTo>
                  <a:pt x="14441" y="3454"/>
                </a:lnTo>
                <a:lnTo>
                  <a:pt x="14421" y="3509"/>
                </a:lnTo>
                <a:lnTo>
                  <a:pt x="14379" y="3563"/>
                </a:lnTo>
                <a:lnTo>
                  <a:pt x="14359" y="3618"/>
                </a:lnTo>
                <a:lnTo>
                  <a:pt x="14277" y="3728"/>
                </a:lnTo>
                <a:lnTo>
                  <a:pt x="14256" y="3783"/>
                </a:lnTo>
                <a:lnTo>
                  <a:pt x="14235" y="3783"/>
                </a:lnTo>
                <a:lnTo>
                  <a:pt x="14235" y="3838"/>
                </a:lnTo>
                <a:lnTo>
                  <a:pt x="14215" y="3892"/>
                </a:lnTo>
                <a:lnTo>
                  <a:pt x="14215" y="3947"/>
                </a:lnTo>
                <a:lnTo>
                  <a:pt x="14235" y="3947"/>
                </a:lnTo>
                <a:lnTo>
                  <a:pt x="14235" y="4002"/>
                </a:lnTo>
                <a:lnTo>
                  <a:pt x="14256" y="4057"/>
                </a:lnTo>
                <a:lnTo>
                  <a:pt x="14277" y="4166"/>
                </a:lnTo>
                <a:lnTo>
                  <a:pt x="14297" y="4221"/>
                </a:lnTo>
                <a:lnTo>
                  <a:pt x="14297" y="4276"/>
                </a:lnTo>
                <a:lnTo>
                  <a:pt x="14318" y="4276"/>
                </a:lnTo>
                <a:lnTo>
                  <a:pt x="14318" y="4441"/>
                </a:lnTo>
                <a:lnTo>
                  <a:pt x="14297" y="4441"/>
                </a:lnTo>
                <a:lnTo>
                  <a:pt x="14297" y="4495"/>
                </a:lnTo>
                <a:lnTo>
                  <a:pt x="14009" y="4495"/>
                </a:lnTo>
                <a:lnTo>
                  <a:pt x="13947" y="4441"/>
                </a:lnTo>
                <a:lnTo>
                  <a:pt x="13886" y="4441"/>
                </a:lnTo>
                <a:lnTo>
                  <a:pt x="13845" y="4386"/>
                </a:lnTo>
                <a:lnTo>
                  <a:pt x="13701" y="4386"/>
                </a:lnTo>
                <a:lnTo>
                  <a:pt x="13680" y="4441"/>
                </a:lnTo>
                <a:lnTo>
                  <a:pt x="13639" y="4495"/>
                </a:lnTo>
                <a:lnTo>
                  <a:pt x="13618" y="4550"/>
                </a:lnTo>
                <a:lnTo>
                  <a:pt x="13557" y="4550"/>
                </a:lnTo>
                <a:lnTo>
                  <a:pt x="13515" y="4495"/>
                </a:lnTo>
                <a:lnTo>
                  <a:pt x="13495" y="4495"/>
                </a:lnTo>
                <a:lnTo>
                  <a:pt x="13474" y="4441"/>
                </a:lnTo>
                <a:lnTo>
                  <a:pt x="13454" y="4441"/>
                </a:lnTo>
                <a:lnTo>
                  <a:pt x="13392" y="4276"/>
                </a:lnTo>
                <a:lnTo>
                  <a:pt x="13371" y="4166"/>
                </a:lnTo>
                <a:lnTo>
                  <a:pt x="13371" y="4112"/>
                </a:lnTo>
                <a:lnTo>
                  <a:pt x="13351" y="4112"/>
                </a:lnTo>
                <a:lnTo>
                  <a:pt x="13351" y="4057"/>
                </a:lnTo>
                <a:lnTo>
                  <a:pt x="13330" y="4057"/>
                </a:lnTo>
                <a:lnTo>
                  <a:pt x="13310" y="4112"/>
                </a:lnTo>
                <a:lnTo>
                  <a:pt x="13310" y="4495"/>
                </a:lnTo>
                <a:lnTo>
                  <a:pt x="13289" y="4550"/>
                </a:lnTo>
                <a:lnTo>
                  <a:pt x="13269" y="4550"/>
                </a:lnTo>
                <a:lnTo>
                  <a:pt x="13248" y="4605"/>
                </a:lnTo>
                <a:lnTo>
                  <a:pt x="13063" y="4605"/>
                </a:lnTo>
                <a:lnTo>
                  <a:pt x="13042" y="4550"/>
                </a:lnTo>
                <a:lnTo>
                  <a:pt x="13001" y="4550"/>
                </a:lnTo>
                <a:lnTo>
                  <a:pt x="12960" y="4495"/>
                </a:lnTo>
                <a:lnTo>
                  <a:pt x="12919" y="4495"/>
                </a:lnTo>
                <a:lnTo>
                  <a:pt x="12837" y="4386"/>
                </a:lnTo>
                <a:lnTo>
                  <a:pt x="12775" y="4331"/>
                </a:lnTo>
                <a:lnTo>
                  <a:pt x="12754" y="4276"/>
                </a:lnTo>
                <a:lnTo>
                  <a:pt x="12672" y="4276"/>
                </a:lnTo>
                <a:lnTo>
                  <a:pt x="12651" y="4221"/>
                </a:lnTo>
                <a:lnTo>
                  <a:pt x="12610" y="4221"/>
                </a:lnTo>
                <a:lnTo>
                  <a:pt x="12610" y="4166"/>
                </a:lnTo>
                <a:lnTo>
                  <a:pt x="12590" y="4166"/>
                </a:lnTo>
                <a:lnTo>
                  <a:pt x="12590" y="4057"/>
                </a:lnTo>
                <a:lnTo>
                  <a:pt x="12610" y="4002"/>
                </a:lnTo>
                <a:lnTo>
                  <a:pt x="12610" y="3947"/>
                </a:lnTo>
                <a:lnTo>
                  <a:pt x="12631" y="3947"/>
                </a:lnTo>
                <a:lnTo>
                  <a:pt x="12631" y="3892"/>
                </a:lnTo>
                <a:lnTo>
                  <a:pt x="12651" y="3892"/>
                </a:lnTo>
                <a:lnTo>
                  <a:pt x="12651" y="3838"/>
                </a:lnTo>
                <a:lnTo>
                  <a:pt x="12734" y="3838"/>
                </a:lnTo>
                <a:lnTo>
                  <a:pt x="12754" y="3783"/>
                </a:lnTo>
                <a:lnTo>
                  <a:pt x="12775" y="3783"/>
                </a:lnTo>
                <a:lnTo>
                  <a:pt x="12775" y="3618"/>
                </a:lnTo>
                <a:lnTo>
                  <a:pt x="12754" y="3563"/>
                </a:lnTo>
                <a:lnTo>
                  <a:pt x="12754" y="3454"/>
                </a:lnTo>
                <a:lnTo>
                  <a:pt x="12713" y="3344"/>
                </a:lnTo>
                <a:lnTo>
                  <a:pt x="12693" y="3235"/>
                </a:lnTo>
                <a:lnTo>
                  <a:pt x="12672" y="3235"/>
                </a:lnTo>
                <a:lnTo>
                  <a:pt x="12651" y="3180"/>
                </a:lnTo>
                <a:lnTo>
                  <a:pt x="12610" y="3125"/>
                </a:lnTo>
                <a:lnTo>
                  <a:pt x="12590" y="3070"/>
                </a:lnTo>
                <a:lnTo>
                  <a:pt x="12549" y="3070"/>
                </a:lnTo>
                <a:lnTo>
                  <a:pt x="12507" y="3015"/>
                </a:lnTo>
                <a:lnTo>
                  <a:pt x="12487" y="3015"/>
                </a:lnTo>
                <a:lnTo>
                  <a:pt x="12446" y="2960"/>
                </a:lnTo>
                <a:lnTo>
                  <a:pt x="12137" y="2960"/>
                </a:lnTo>
                <a:lnTo>
                  <a:pt x="12137" y="3015"/>
                </a:lnTo>
                <a:lnTo>
                  <a:pt x="12096" y="3015"/>
                </a:lnTo>
                <a:lnTo>
                  <a:pt x="12096" y="3070"/>
                </a:lnTo>
                <a:lnTo>
                  <a:pt x="12075" y="3070"/>
                </a:lnTo>
                <a:lnTo>
                  <a:pt x="12075" y="3180"/>
                </a:lnTo>
                <a:lnTo>
                  <a:pt x="12055" y="3289"/>
                </a:lnTo>
                <a:lnTo>
                  <a:pt x="12055" y="3399"/>
                </a:lnTo>
                <a:lnTo>
                  <a:pt x="12034" y="3509"/>
                </a:lnTo>
                <a:lnTo>
                  <a:pt x="12034" y="3563"/>
                </a:lnTo>
                <a:lnTo>
                  <a:pt x="12014" y="3618"/>
                </a:lnTo>
                <a:lnTo>
                  <a:pt x="12014" y="3673"/>
                </a:lnTo>
                <a:lnTo>
                  <a:pt x="11993" y="3673"/>
                </a:lnTo>
                <a:lnTo>
                  <a:pt x="11993" y="3728"/>
                </a:lnTo>
                <a:lnTo>
                  <a:pt x="11952" y="3728"/>
                </a:lnTo>
                <a:lnTo>
                  <a:pt x="11931" y="3673"/>
                </a:lnTo>
                <a:lnTo>
                  <a:pt x="11911" y="3673"/>
                </a:lnTo>
                <a:lnTo>
                  <a:pt x="11829" y="3563"/>
                </a:lnTo>
                <a:lnTo>
                  <a:pt x="11808" y="3509"/>
                </a:lnTo>
                <a:lnTo>
                  <a:pt x="11767" y="3509"/>
                </a:lnTo>
                <a:lnTo>
                  <a:pt x="11746" y="3454"/>
                </a:lnTo>
                <a:lnTo>
                  <a:pt x="11705" y="3399"/>
                </a:lnTo>
                <a:lnTo>
                  <a:pt x="11643" y="3289"/>
                </a:lnTo>
                <a:lnTo>
                  <a:pt x="11582" y="3235"/>
                </a:lnTo>
                <a:lnTo>
                  <a:pt x="11561" y="3180"/>
                </a:lnTo>
                <a:lnTo>
                  <a:pt x="11520" y="3180"/>
                </a:lnTo>
                <a:lnTo>
                  <a:pt x="11499" y="3125"/>
                </a:lnTo>
                <a:lnTo>
                  <a:pt x="11458" y="3125"/>
                </a:lnTo>
                <a:lnTo>
                  <a:pt x="11355" y="3070"/>
                </a:lnTo>
                <a:lnTo>
                  <a:pt x="11273" y="3015"/>
                </a:lnTo>
                <a:lnTo>
                  <a:pt x="11232" y="2960"/>
                </a:lnTo>
                <a:lnTo>
                  <a:pt x="10347" y="2960"/>
                </a:lnTo>
                <a:lnTo>
                  <a:pt x="10327" y="3015"/>
                </a:lnTo>
                <a:lnTo>
                  <a:pt x="10306" y="3015"/>
                </a:lnTo>
                <a:lnTo>
                  <a:pt x="10265" y="3070"/>
                </a:lnTo>
                <a:lnTo>
                  <a:pt x="10245" y="3070"/>
                </a:lnTo>
                <a:lnTo>
                  <a:pt x="10183" y="3180"/>
                </a:lnTo>
                <a:lnTo>
                  <a:pt x="10162" y="3180"/>
                </a:lnTo>
                <a:lnTo>
                  <a:pt x="10121" y="3235"/>
                </a:lnTo>
                <a:lnTo>
                  <a:pt x="10101" y="3235"/>
                </a:lnTo>
                <a:lnTo>
                  <a:pt x="10059" y="3289"/>
                </a:lnTo>
                <a:lnTo>
                  <a:pt x="10018" y="3399"/>
                </a:lnTo>
                <a:lnTo>
                  <a:pt x="9957" y="3454"/>
                </a:lnTo>
                <a:lnTo>
                  <a:pt x="9936" y="3454"/>
                </a:lnTo>
                <a:lnTo>
                  <a:pt x="9915" y="3509"/>
                </a:lnTo>
                <a:lnTo>
                  <a:pt x="9813" y="3509"/>
                </a:lnTo>
                <a:lnTo>
                  <a:pt x="9813" y="3399"/>
                </a:lnTo>
                <a:lnTo>
                  <a:pt x="9833" y="3344"/>
                </a:lnTo>
                <a:lnTo>
                  <a:pt x="9833" y="3289"/>
                </a:lnTo>
                <a:lnTo>
                  <a:pt x="9854" y="3289"/>
                </a:lnTo>
                <a:lnTo>
                  <a:pt x="9895" y="3180"/>
                </a:lnTo>
                <a:lnTo>
                  <a:pt x="9936" y="3125"/>
                </a:lnTo>
                <a:lnTo>
                  <a:pt x="9998" y="2960"/>
                </a:lnTo>
                <a:lnTo>
                  <a:pt x="10121" y="2796"/>
                </a:lnTo>
                <a:lnTo>
                  <a:pt x="10224" y="2686"/>
                </a:lnTo>
                <a:lnTo>
                  <a:pt x="10245" y="2631"/>
                </a:lnTo>
                <a:lnTo>
                  <a:pt x="10286" y="2577"/>
                </a:lnTo>
                <a:lnTo>
                  <a:pt x="10347" y="2522"/>
                </a:lnTo>
                <a:lnTo>
                  <a:pt x="10389" y="2467"/>
                </a:lnTo>
                <a:lnTo>
                  <a:pt x="10409" y="2412"/>
                </a:lnTo>
                <a:lnTo>
                  <a:pt x="10450" y="2357"/>
                </a:lnTo>
                <a:lnTo>
                  <a:pt x="10471" y="2303"/>
                </a:lnTo>
                <a:lnTo>
                  <a:pt x="10512" y="2248"/>
                </a:lnTo>
                <a:lnTo>
                  <a:pt x="10512" y="2193"/>
                </a:lnTo>
                <a:lnTo>
                  <a:pt x="10553" y="2138"/>
                </a:lnTo>
                <a:lnTo>
                  <a:pt x="10553" y="2083"/>
                </a:lnTo>
                <a:lnTo>
                  <a:pt x="10574" y="2028"/>
                </a:lnTo>
                <a:lnTo>
                  <a:pt x="10574" y="1974"/>
                </a:lnTo>
                <a:lnTo>
                  <a:pt x="10594" y="1864"/>
                </a:lnTo>
                <a:lnTo>
                  <a:pt x="10594" y="1699"/>
                </a:lnTo>
                <a:lnTo>
                  <a:pt x="10615" y="1645"/>
                </a:lnTo>
                <a:lnTo>
                  <a:pt x="10615" y="1480"/>
                </a:lnTo>
                <a:lnTo>
                  <a:pt x="10594" y="1425"/>
                </a:lnTo>
                <a:lnTo>
                  <a:pt x="10594" y="1371"/>
                </a:lnTo>
                <a:lnTo>
                  <a:pt x="10574" y="1371"/>
                </a:lnTo>
                <a:lnTo>
                  <a:pt x="10553" y="1316"/>
                </a:lnTo>
                <a:lnTo>
                  <a:pt x="10533" y="1316"/>
                </a:lnTo>
                <a:lnTo>
                  <a:pt x="10491" y="1261"/>
                </a:lnTo>
                <a:lnTo>
                  <a:pt x="10430" y="1261"/>
                </a:lnTo>
                <a:lnTo>
                  <a:pt x="10409" y="1206"/>
                </a:lnTo>
                <a:lnTo>
                  <a:pt x="10389" y="1206"/>
                </a:lnTo>
                <a:lnTo>
                  <a:pt x="10389" y="1151"/>
                </a:lnTo>
                <a:lnTo>
                  <a:pt x="10347" y="1042"/>
                </a:lnTo>
                <a:lnTo>
                  <a:pt x="10347" y="987"/>
                </a:lnTo>
                <a:lnTo>
                  <a:pt x="10327" y="932"/>
                </a:lnTo>
                <a:lnTo>
                  <a:pt x="10327" y="877"/>
                </a:lnTo>
                <a:lnTo>
                  <a:pt x="10286" y="768"/>
                </a:lnTo>
                <a:lnTo>
                  <a:pt x="10245" y="768"/>
                </a:lnTo>
                <a:lnTo>
                  <a:pt x="10224" y="713"/>
                </a:lnTo>
                <a:lnTo>
                  <a:pt x="10203" y="713"/>
                </a:lnTo>
                <a:lnTo>
                  <a:pt x="10162" y="658"/>
                </a:lnTo>
                <a:lnTo>
                  <a:pt x="10059" y="658"/>
                </a:lnTo>
                <a:lnTo>
                  <a:pt x="10018" y="603"/>
                </a:lnTo>
                <a:lnTo>
                  <a:pt x="9957" y="603"/>
                </a:lnTo>
                <a:lnTo>
                  <a:pt x="9915" y="658"/>
                </a:lnTo>
                <a:lnTo>
                  <a:pt x="9833" y="658"/>
                </a:lnTo>
                <a:lnTo>
                  <a:pt x="9813" y="713"/>
                </a:lnTo>
                <a:lnTo>
                  <a:pt x="9792" y="713"/>
                </a:lnTo>
                <a:lnTo>
                  <a:pt x="9792" y="768"/>
                </a:lnTo>
                <a:lnTo>
                  <a:pt x="9771" y="768"/>
                </a:lnTo>
                <a:lnTo>
                  <a:pt x="9771" y="822"/>
                </a:lnTo>
                <a:lnTo>
                  <a:pt x="9730" y="932"/>
                </a:lnTo>
                <a:lnTo>
                  <a:pt x="9730" y="987"/>
                </a:lnTo>
                <a:lnTo>
                  <a:pt x="9689" y="987"/>
                </a:lnTo>
                <a:lnTo>
                  <a:pt x="9669" y="932"/>
                </a:lnTo>
                <a:lnTo>
                  <a:pt x="9648" y="932"/>
                </a:lnTo>
                <a:lnTo>
                  <a:pt x="9627" y="877"/>
                </a:lnTo>
                <a:lnTo>
                  <a:pt x="9607" y="877"/>
                </a:lnTo>
                <a:lnTo>
                  <a:pt x="9566" y="768"/>
                </a:lnTo>
                <a:lnTo>
                  <a:pt x="9545" y="768"/>
                </a:lnTo>
                <a:lnTo>
                  <a:pt x="9545" y="713"/>
                </a:lnTo>
                <a:lnTo>
                  <a:pt x="9525" y="713"/>
                </a:lnTo>
                <a:lnTo>
                  <a:pt x="9525" y="603"/>
                </a:lnTo>
                <a:lnTo>
                  <a:pt x="9504" y="493"/>
                </a:lnTo>
                <a:lnTo>
                  <a:pt x="9483" y="493"/>
                </a:lnTo>
                <a:lnTo>
                  <a:pt x="9483" y="439"/>
                </a:lnTo>
                <a:lnTo>
                  <a:pt x="9463" y="439"/>
                </a:lnTo>
                <a:lnTo>
                  <a:pt x="9463" y="384"/>
                </a:lnTo>
                <a:lnTo>
                  <a:pt x="9422" y="274"/>
                </a:lnTo>
                <a:lnTo>
                  <a:pt x="9381" y="219"/>
                </a:lnTo>
                <a:lnTo>
                  <a:pt x="9360" y="164"/>
                </a:lnTo>
                <a:lnTo>
                  <a:pt x="9319" y="110"/>
                </a:lnTo>
                <a:lnTo>
                  <a:pt x="9298" y="55"/>
                </a:lnTo>
                <a:lnTo>
                  <a:pt x="9278" y="55"/>
                </a:lnTo>
                <a:lnTo>
                  <a:pt x="9257" y="0"/>
                </a:lnTo>
                <a:lnTo>
                  <a:pt x="9175" y="0"/>
                </a:lnTo>
                <a:lnTo>
                  <a:pt x="9134" y="55"/>
                </a:lnTo>
                <a:lnTo>
                  <a:pt x="9113" y="110"/>
                </a:lnTo>
                <a:lnTo>
                  <a:pt x="9072" y="110"/>
                </a:lnTo>
                <a:lnTo>
                  <a:pt x="9031" y="164"/>
                </a:lnTo>
                <a:lnTo>
                  <a:pt x="9010" y="219"/>
                </a:lnTo>
                <a:lnTo>
                  <a:pt x="9010" y="274"/>
                </a:lnTo>
                <a:lnTo>
                  <a:pt x="8990" y="274"/>
                </a:lnTo>
                <a:lnTo>
                  <a:pt x="8990" y="329"/>
                </a:lnTo>
                <a:lnTo>
                  <a:pt x="8969" y="384"/>
                </a:lnTo>
                <a:lnTo>
                  <a:pt x="8969" y="548"/>
                </a:lnTo>
                <a:lnTo>
                  <a:pt x="8949" y="658"/>
                </a:lnTo>
                <a:lnTo>
                  <a:pt x="8949" y="822"/>
                </a:lnTo>
                <a:lnTo>
                  <a:pt x="8928" y="822"/>
                </a:lnTo>
                <a:lnTo>
                  <a:pt x="8907" y="877"/>
                </a:lnTo>
                <a:lnTo>
                  <a:pt x="8907" y="932"/>
                </a:lnTo>
                <a:lnTo>
                  <a:pt x="8887" y="932"/>
                </a:lnTo>
                <a:lnTo>
                  <a:pt x="8887" y="1042"/>
                </a:lnTo>
                <a:lnTo>
                  <a:pt x="8990" y="1042"/>
                </a:lnTo>
                <a:lnTo>
                  <a:pt x="8990" y="1096"/>
                </a:lnTo>
                <a:lnTo>
                  <a:pt x="9010" y="1096"/>
                </a:lnTo>
                <a:lnTo>
                  <a:pt x="9010" y="1151"/>
                </a:lnTo>
                <a:lnTo>
                  <a:pt x="8990" y="1151"/>
                </a:lnTo>
                <a:lnTo>
                  <a:pt x="8990" y="1206"/>
                </a:lnTo>
                <a:lnTo>
                  <a:pt x="8969" y="1206"/>
                </a:lnTo>
                <a:lnTo>
                  <a:pt x="8949" y="1261"/>
                </a:lnTo>
                <a:lnTo>
                  <a:pt x="8907" y="1316"/>
                </a:lnTo>
                <a:lnTo>
                  <a:pt x="8866" y="1316"/>
                </a:lnTo>
                <a:lnTo>
                  <a:pt x="8846" y="1371"/>
                </a:lnTo>
                <a:lnTo>
                  <a:pt x="8805" y="1371"/>
                </a:lnTo>
                <a:lnTo>
                  <a:pt x="8784" y="1316"/>
                </a:lnTo>
                <a:lnTo>
                  <a:pt x="8722" y="1316"/>
                </a:lnTo>
                <a:lnTo>
                  <a:pt x="8640" y="1261"/>
                </a:lnTo>
                <a:lnTo>
                  <a:pt x="8619" y="1206"/>
                </a:lnTo>
                <a:lnTo>
                  <a:pt x="8475" y="1206"/>
                </a:lnTo>
                <a:lnTo>
                  <a:pt x="8455" y="1261"/>
                </a:lnTo>
                <a:lnTo>
                  <a:pt x="8414" y="1261"/>
                </a:lnTo>
                <a:lnTo>
                  <a:pt x="8414" y="1316"/>
                </a:lnTo>
                <a:lnTo>
                  <a:pt x="8393" y="1316"/>
                </a:lnTo>
                <a:lnTo>
                  <a:pt x="8393" y="1371"/>
                </a:lnTo>
                <a:lnTo>
                  <a:pt x="8373" y="1425"/>
                </a:lnTo>
                <a:lnTo>
                  <a:pt x="8373" y="1480"/>
                </a:lnTo>
                <a:lnTo>
                  <a:pt x="8331" y="1480"/>
                </a:lnTo>
                <a:lnTo>
                  <a:pt x="8311" y="1425"/>
                </a:lnTo>
                <a:lnTo>
                  <a:pt x="8311" y="1371"/>
                </a:lnTo>
                <a:lnTo>
                  <a:pt x="8270" y="1261"/>
                </a:lnTo>
                <a:lnTo>
                  <a:pt x="8270" y="1206"/>
                </a:lnTo>
                <a:lnTo>
                  <a:pt x="8249" y="1151"/>
                </a:lnTo>
                <a:lnTo>
                  <a:pt x="8208" y="1151"/>
                </a:lnTo>
                <a:lnTo>
                  <a:pt x="8187" y="1206"/>
                </a:lnTo>
                <a:lnTo>
                  <a:pt x="8167" y="1206"/>
                </a:lnTo>
                <a:lnTo>
                  <a:pt x="8146" y="1261"/>
                </a:lnTo>
                <a:lnTo>
                  <a:pt x="8126" y="1261"/>
                </a:lnTo>
                <a:lnTo>
                  <a:pt x="8105" y="1316"/>
                </a:lnTo>
                <a:lnTo>
                  <a:pt x="8064" y="1316"/>
                </a:lnTo>
                <a:lnTo>
                  <a:pt x="8023" y="1261"/>
                </a:lnTo>
                <a:lnTo>
                  <a:pt x="8023" y="1206"/>
                </a:lnTo>
                <a:lnTo>
                  <a:pt x="7961" y="1206"/>
                </a:lnTo>
                <a:lnTo>
                  <a:pt x="7961" y="1535"/>
                </a:lnTo>
                <a:lnTo>
                  <a:pt x="7941" y="1590"/>
                </a:lnTo>
                <a:lnTo>
                  <a:pt x="7879" y="1590"/>
                </a:lnTo>
                <a:lnTo>
                  <a:pt x="7879" y="1645"/>
                </a:lnTo>
                <a:lnTo>
                  <a:pt x="7838" y="1590"/>
                </a:lnTo>
                <a:lnTo>
                  <a:pt x="7570" y="1590"/>
                </a:lnTo>
                <a:lnTo>
                  <a:pt x="7550" y="1645"/>
                </a:lnTo>
                <a:lnTo>
                  <a:pt x="7467" y="1645"/>
                </a:lnTo>
                <a:lnTo>
                  <a:pt x="7447" y="1699"/>
                </a:lnTo>
                <a:lnTo>
                  <a:pt x="7426" y="1699"/>
                </a:lnTo>
                <a:lnTo>
                  <a:pt x="7385" y="1754"/>
                </a:lnTo>
                <a:lnTo>
                  <a:pt x="7344" y="1864"/>
                </a:lnTo>
                <a:lnTo>
                  <a:pt x="7323" y="1864"/>
                </a:lnTo>
                <a:lnTo>
                  <a:pt x="7303" y="1919"/>
                </a:lnTo>
                <a:lnTo>
                  <a:pt x="7262" y="1919"/>
                </a:lnTo>
                <a:lnTo>
                  <a:pt x="7221" y="1974"/>
                </a:lnTo>
                <a:lnTo>
                  <a:pt x="7200" y="1974"/>
                </a:lnTo>
                <a:lnTo>
                  <a:pt x="7179" y="2028"/>
                </a:lnTo>
                <a:lnTo>
                  <a:pt x="7159" y="2028"/>
                </a:lnTo>
                <a:lnTo>
                  <a:pt x="7138" y="2083"/>
                </a:lnTo>
                <a:lnTo>
                  <a:pt x="7138" y="2138"/>
                </a:lnTo>
                <a:lnTo>
                  <a:pt x="7118" y="2193"/>
                </a:lnTo>
                <a:lnTo>
                  <a:pt x="7118" y="2303"/>
                </a:lnTo>
                <a:lnTo>
                  <a:pt x="7138" y="2357"/>
                </a:lnTo>
                <a:lnTo>
                  <a:pt x="7138" y="2412"/>
                </a:lnTo>
                <a:lnTo>
                  <a:pt x="7159" y="2412"/>
                </a:lnTo>
                <a:lnTo>
                  <a:pt x="7159" y="2467"/>
                </a:lnTo>
                <a:lnTo>
                  <a:pt x="7241" y="2467"/>
                </a:lnTo>
                <a:lnTo>
                  <a:pt x="7282" y="2577"/>
                </a:lnTo>
                <a:lnTo>
                  <a:pt x="7282" y="2631"/>
                </a:lnTo>
                <a:lnTo>
                  <a:pt x="7303" y="2686"/>
                </a:lnTo>
                <a:lnTo>
                  <a:pt x="7303" y="2741"/>
                </a:lnTo>
                <a:lnTo>
                  <a:pt x="7323" y="2796"/>
                </a:lnTo>
                <a:lnTo>
                  <a:pt x="7323" y="2906"/>
                </a:lnTo>
                <a:lnTo>
                  <a:pt x="7303" y="2960"/>
                </a:lnTo>
                <a:lnTo>
                  <a:pt x="7303" y="3015"/>
                </a:lnTo>
                <a:lnTo>
                  <a:pt x="7241" y="3015"/>
                </a:lnTo>
                <a:lnTo>
                  <a:pt x="7200" y="2960"/>
                </a:lnTo>
                <a:lnTo>
                  <a:pt x="7138" y="2906"/>
                </a:lnTo>
                <a:lnTo>
                  <a:pt x="6809" y="2906"/>
                </a:lnTo>
                <a:lnTo>
                  <a:pt x="6768" y="2960"/>
                </a:lnTo>
                <a:lnTo>
                  <a:pt x="6706" y="2960"/>
                </a:lnTo>
                <a:lnTo>
                  <a:pt x="6686" y="3015"/>
                </a:lnTo>
                <a:lnTo>
                  <a:pt x="6665" y="3015"/>
                </a:lnTo>
                <a:lnTo>
                  <a:pt x="6645" y="3070"/>
                </a:lnTo>
                <a:lnTo>
                  <a:pt x="6624" y="3070"/>
                </a:lnTo>
                <a:lnTo>
                  <a:pt x="6583" y="3180"/>
                </a:lnTo>
                <a:lnTo>
                  <a:pt x="6583" y="3344"/>
                </a:lnTo>
                <a:lnTo>
                  <a:pt x="6562" y="3399"/>
                </a:lnTo>
                <a:lnTo>
                  <a:pt x="6562" y="3563"/>
                </a:lnTo>
                <a:lnTo>
                  <a:pt x="6583" y="3618"/>
                </a:lnTo>
                <a:lnTo>
                  <a:pt x="6583" y="3728"/>
                </a:lnTo>
                <a:lnTo>
                  <a:pt x="6603" y="3783"/>
                </a:lnTo>
                <a:lnTo>
                  <a:pt x="6603" y="3838"/>
                </a:lnTo>
                <a:lnTo>
                  <a:pt x="6624" y="3892"/>
                </a:lnTo>
                <a:lnTo>
                  <a:pt x="6645" y="3892"/>
                </a:lnTo>
                <a:lnTo>
                  <a:pt x="6645" y="3947"/>
                </a:lnTo>
                <a:lnTo>
                  <a:pt x="6768" y="3947"/>
                </a:lnTo>
                <a:lnTo>
                  <a:pt x="6809" y="4057"/>
                </a:lnTo>
                <a:lnTo>
                  <a:pt x="6830" y="4057"/>
                </a:lnTo>
                <a:lnTo>
                  <a:pt x="6830" y="4112"/>
                </a:lnTo>
                <a:lnTo>
                  <a:pt x="6850" y="4221"/>
                </a:lnTo>
                <a:lnTo>
                  <a:pt x="6891" y="4331"/>
                </a:lnTo>
                <a:lnTo>
                  <a:pt x="6933" y="4550"/>
                </a:lnTo>
                <a:lnTo>
                  <a:pt x="6953" y="4605"/>
                </a:lnTo>
                <a:lnTo>
                  <a:pt x="6953" y="4660"/>
                </a:lnTo>
                <a:lnTo>
                  <a:pt x="6974" y="4715"/>
                </a:lnTo>
                <a:lnTo>
                  <a:pt x="6974" y="5098"/>
                </a:lnTo>
                <a:lnTo>
                  <a:pt x="6912" y="5098"/>
                </a:lnTo>
                <a:lnTo>
                  <a:pt x="6871" y="4989"/>
                </a:lnTo>
                <a:lnTo>
                  <a:pt x="6850" y="4879"/>
                </a:lnTo>
                <a:lnTo>
                  <a:pt x="6809" y="4770"/>
                </a:lnTo>
                <a:lnTo>
                  <a:pt x="6789" y="4660"/>
                </a:lnTo>
                <a:lnTo>
                  <a:pt x="6747" y="4550"/>
                </a:lnTo>
                <a:lnTo>
                  <a:pt x="6747" y="4495"/>
                </a:lnTo>
                <a:lnTo>
                  <a:pt x="6686" y="4495"/>
                </a:lnTo>
                <a:lnTo>
                  <a:pt x="6665" y="4441"/>
                </a:lnTo>
                <a:lnTo>
                  <a:pt x="6603" y="4441"/>
                </a:lnTo>
                <a:lnTo>
                  <a:pt x="6562" y="4386"/>
                </a:lnTo>
                <a:lnTo>
                  <a:pt x="6521" y="4386"/>
                </a:lnTo>
                <a:lnTo>
                  <a:pt x="6521" y="4331"/>
                </a:lnTo>
                <a:lnTo>
                  <a:pt x="6501" y="4331"/>
                </a:lnTo>
                <a:lnTo>
                  <a:pt x="6501" y="4276"/>
                </a:lnTo>
                <a:lnTo>
                  <a:pt x="6459" y="4166"/>
                </a:lnTo>
                <a:lnTo>
                  <a:pt x="6459" y="4112"/>
                </a:lnTo>
                <a:lnTo>
                  <a:pt x="6439" y="4057"/>
                </a:lnTo>
                <a:lnTo>
                  <a:pt x="6439" y="4002"/>
                </a:lnTo>
                <a:lnTo>
                  <a:pt x="6418" y="4002"/>
                </a:lnTo>
                <a:lnTo>
                  <a:pt x="6418" y="3947"/>
                </a:lnTo>
                <a:lnTo>
                  <a:pt x="6315" y="3947"/>
                </a:lnTo>
                <a:lnTo>
                  <a:pt x="6295" y="4002"/>
                </a:lnTo>
                <a:lnTo>
                  <a:pt x="6274" y="4002"/>
                </a:lnTo>
                <a:lnTo>
                  <a:pt x="6274" y="4057"/>
                </a:lnTo>
                <a:lnTo>
                  <a:pt x="6254" y="4112"/>
                </a:lnTo>
                <a:lnTo>
                  <a:pt x="6254" y="4166"/>
                </a:lnTo>
                <a:lnTo>
                  <a:pt x="6233" y="4221"/>
                </a:lnTo>
                <a:lnTo>
                  <a:pt x="6233" y="4276"/>
                </a:lnTo>
                <a:lnTo>
                  <a:pt x="6213" y="4331"/>
                </a:lnTo>
                <a:lnTo>
                  <a:pt x="6213" y="4441"/>
                </a:lnTo>
                <a:lnTo>
                  <a:pt x="6233" y="4495"/>
                </a:lnTo>
                <a:lnTo>
                  <a:pt x="6233" y="4550"/>
                </a:lnTo>
                <a:lnTo>
                  <a:pt x="6254" y="4550"/>
                </a:lnTo>
                <a:lnTo>
                  <a:pt x="6274" y="4660"/>
                </a:lnTo>
                <a:lnTo>
                  <a:pt x="6295" y="4715"/>
                </a:lnTo>
                <a:lnTo>
                  <a:pt x="6295" y="4879"/>
                </a:lnTo>
                <a:lnTo>
                  <a:pt x="6315" y="4879"/>
                </a:lnTo>
                <a:lnTo>
                  <a:pt x="6295" y="4934"/>
                </a:lnTo>
                <a:lnTo>
                  <a:pt x="6233" y="4934"/>
                </a:lnTo>
                <a:lnTo>
                  <a:pt x="6213" y="4879"/>
                </a:lnTo>
                <a:lnTo>
                  <a:pt x="6192" y="4879"/>
                </a:lnTo>
                <a:lnTo>
                  <a:pt x="6110" y="4770"/>
                </a:lnTo>
                <a:lnTo>
                  <a:pt x="6069" y="4660"/>
                </a:lnTo>
                <a:lnTo>
                  <a:pt x="6048" y="4660"/>
                </a:lnTo>
                <a:lnTo>
                  <a:pt x="5945" y="4386"/>
                </a:lnTo>
                <a:lnTo>
                  <a:pt x="5945" y="4331"/>
                </a:lnTo>
                <a:lnTo>
                  <a:pt x="5925" y="4331"/>
                </a:lnTo>
                <a:lnTo>
                  <a:pt x="5925" y="3892"/>
                </a:lnTo>
                <a:lnTo>
                  <a:pt x="5904" y="3838"/>
                </a:lnTo>
                <a:lnTo>
                  <a:pt x="5904" y="3728"/>
                </a:lnTo>
                <a:lnTo>
                  <a:pt x="5863" y="3618"/>
                </a:lnTo>
                <a:lnTo>
                  <a:pt x="5863" y="3563"/>
                </a:lnTo>
                <a:lnTo>
                  <a:pt x="5842" y="3563"/>
                </a:lnTo>
                <a:lnTo>
                  <a:pt x="5842" y="3509"/>
                </a:lnTo>
                <a:lnTo>
                  <a:pt x="5822" y="3509"/>
                </a:lnTo>
                <a:lnTo>
                  <a:pt x="5760" y="3673"/>
                </a:lnTo>
                <a:lnTo>
                  <a:pt x="5760" y="3728"/>
                </a:lnTo>
                <a:lnTo>
                  <a:pt x="5739" y="3783"/>
                </a:lnTo>
                <a:lnTo>
                  <a:pt x="5739" y="4002"/>
                </a:lnTo>
                <a:lnTo>
                  <a:pt x="5760" y="4112"/>
                </a:lnTo>
                <a:lnTo>
                  <a:pt x="5760" y="4331"/>
                </a:lnTo>
                <a:lnTo>
                  <a:pt x="5739" y="4441"/>
                </a:lnTo>
                <a:lnTo>
                  <a:pt x="5739" y="4660"/>
                </a:lnTo>
                <a:lnTo>
                  <a:pt x="5760" y="4715"/>
                </a:lnTo>
                <a:lnTo>
                  <a:pt x="5760" y="4770"/>
                </a:lnTo>
                <a:lnTo>
                  <a:pt x="5781" y="4770"/>
                </a:lnTo>
                <a:lnTo>
                  <a:pt x="5801" y="4824"/>
                </a:lnTo>
                <a:lnTo>
                  <a:pt x="5842" y="4824"/>
                </a:lnTo>
                <a:lnTo>
                  <a:pt x="5863" y="4879"/>
                </a:lnTo>
                <a:lnTo>
                  <a:pt x="5863" y="5702"/>
                </a:lnTo>
                <a:lnTo>
                  <a:pt x="5883" y="5811"/>
                </a:lnTo>
                <a:lnTo>
                  <a:pt x="5883" y="5976"/>
                </a:lnTo>
                <a:lnTo>
                  <a:pt x="5904" y="5976"/>
                </a:lnTo>
                <a:lnTo>
                  <a:pt x="5925" y="6030"/>
                </a:lnTo>
                <a:lnTo>
                  <a:pt x="5966" y="6030"/>
                </a:lnTo>
                <a:lnTo>
                  <a:pt x="5986" y="6085"/>
                </a:lnTo>
                <a:lnTo>
                  <a:pt x="6069" y="6085"/>
                </a:lnTo>
                <a:lnTo>
                  <a:pt x="6089" y="6030"/>
                </a:lnTo>
                <a:lnTo>
                  <a:pt x="6089" y="5976"/>
                </a:lnTo>
                <a:lnTo>
                  <a:pt x="6110" y="5976"/>
                </a:lnTo>
                <a:lnTo>
                  <a:pt x="6110" y="5811"/>
                </a:lnTo>
                <a:lnTo>
                  <a:pt x="6151" y="5811"/>
                </a:lnTo>
                <a:lnTo>
                  <a:pt x="6171" y="5866"/>
                </a:lnTo>
                <a:lnTo>
                  <a:pt x="6192" y="5866"/>
                </a:lnTo>
                <a:lnTo>
                  <a:pt x="6233" y="5921"/>
                </a:lnTo>
                <a:lnTo>
                  <a:pt x="6254" y="5976"/>
                </a:lnTo>
                <a:lnTo>
                  <a:pt x="6315" y="6030"/>
                </a:lnTo>
                <a:lnTo>
                  <a:pt x="6336" y="6030"/>
                </a:lnTo>
                <a:lnTo>
                  <a:pt x="6336" y="6085"/>
                </a:lnTo>
                <a:lnTo>
                  <a:pt x="6357" y="6085"/>
                </a:lnTo>
                <a:lnTo>
                  <a:pt x="6377" y="6140"/>
                </a:lnTo>
                <a:lnTo>
                  <a:pt x="6377" y="6195"/>
                </a:lnTo>
                <a:lnTo>
                  <a:pt x="6418" y="6305"/>
                </a:lnTo>
                <a:lnTo>
                  <a:pt x="6418" y="6414"/>
                </a:lnTo>
                <a:lnTo>
                  <a:pt x="6439" y="6524"/>
                </a:lnTo>
                <a:lnTo>
                  <a:pt x="6439" y="6634"/>
                </a:lnTo>
                <a:lnTo>
                  <a:pt x="6459" y="6688"/>
                </a:lnTo>
                <a:lnTo>
                  <a:pt x="6459" y="6743"/>
                </a:lnTo>
                <a:lnTo>
                  <a:pt x="6480" y="6798"/>
                </a:lnTo>
                <a:lnTo>
                  <a:pt x="6521" y="6853"/>
                </a:lnTo>
                <a:lnTo>
                  <a:pt x="6542" y="6853"/>
                </a:lnTo>
                <a:lnTo>
                  <a:pt x="6542" y="6908"/>
                </a:lnTo>
                <a:lnTo>
                  <a:pt x="6583" y="6908"/>
                </a:lnTo>
                <a:lnTo>
                  <a:pt x="6603" y="6962"/>
                </a:lnTo>
                <a:lnTo>
                  <a:pt x="6624" y="6962"/>
                </a:lnTo>
                <a:lnTo>
                  <a:pt x="6624" y="7127"/>
                </a:lnTo>
                <a:lnTo>
                  <a:pt x="6645" y="7182"/>
                </a:lnTo>
                <a:lnTo>
                  <a:pt x="6624" y="7237"/>
                </a:lnTo>
                <a:lnTo>
                  <a:pt x="6624" y="7291"/>
                </a:lnTo>
                <a:lnTo>
                  <a:pt x="6583" y="7291"/>
                </a:lnTo>
                <a:lnTo>
                  <a:pt x="6583" y="7237"/>
                </a:lnTo>
                <a:lnTo>
                  <a:pt x="6562" y="7237"/>
                </a:lnTo>
                <a:lnTo>
                  <a:pt x="6501" y="7072"/>
                </a:lnTo>
                <a:lnTo>
                  <a:pt x="6480" y="7072"/>
                </a:lnTo>
                <a:lnTo>
                  <a:pt x="6459" y="7017"/>
                </a:lnTo>
                <a:lnTo>
                  <a:pt x="6439" y="6908"/>
                </a:lnTo>
                <a:lnTo>
                  <a:pt x="6398" y="6798"/>
                </a:lnTo>
                <a:lnTo>
                  <a:pt x="6398" y="6743"/>
                </a:lnTo>
                <a:lnTo>
                  <a:pt x="6357" y="6688"/>
                </a:lnTo>
                <a:lnTo>
                  <a:pt x="6295" y="6524"/>
                </a:lnTo>
                <a:lnTo>
                  <a:pt x="6274" y="6524"/>
                </a:lnTo>
                <a:lnTo>
                  <a:pt x="6254" y="6469"/>
                </a:lnTo>
                <a:lnTo>
                  <a:pt x="6213" y="6469"/>
                </a:lnTo>
                <a:lnTo>
                  <a:pt x="6192" y="6414"/>
                </a:lnTo>
                <a:lnTo>
                  <a:pt x="6089" y="6414"/>
                </a:lnTo>
                <a:lnTo>
                  <a:pt x="6089" y="6469"/>
                </a:lnTo>
                <a:lnTo>
                  <a:pt x="6069" y="6469"/>
                </a:lnTo>
                <a:lnTo>
                  <a:pt x="6069" y="6524"/>
                </a:lnTo>
                <a:lnTo>
                  <a:pt x="6048" y="6579"/>
                </a:lnTo>
                <a:lnTo>
                  <a:pt x="6048" y="6688"/>
                </a:lnTo>
                <a:lnTo>
                  <a:pt x="6027" y="6743"/>
                </a:lnTo>
                <a:lnTo>
                  <a:pt x="6027" y="6908"/>
                </a:lnTo>
                <a:lnTo>
                  <a:pt x="5925" y="7456"/>
                </a:lnTo>
                <a:lnTo>
                  <a:pt x="5904" y="7620"/>
                </a:lnTo>
                <a:lnTo>
                  <a:pt x="5883" y="7675"/>
                </a:lnTo>
                <a:lnTo>
                  <a:pt x="5883" y="7785"/>
                </a:lnTo>
                <a:lnTo>
                  <a:pt x="5842" y="7894"/>
                </a:lnTo>
                <a:lnTo>
                  <a:pt x="5822" y="7894"/>
                </a:lnTo>
                <a:lnTo>
                  <a:pt x="5801" y="7949"/>
                </a:lnTo>
                <a:lnTo>
                  <a:pt x="5781" y="7949"/>
                </a:lnTo>
                <a:lnTo>
                  <a:pt x="5760" y="8004"/>
                </a:lnTo>
                <a:lnTo>
                  <a:pt x="5719" y="8004"/>
                </a:lnTo>
                <a:lnTo>
                  <a:pt x="5698" y="8059"/>
                </a:lnTo>
                <a:lnTo>
                  <a:pt x="5616" y="8059"/>
                </a:lnTo>
                <a:lnTo>
                  <a:pt x="5575" y="8004"/>
                </a:lnTo>
                <a:lnTo>
                  <a:pt x="5534" y="8004"/>
                </a:lnTo>
                <a:lnTo>
                  <a:pt x="5513" y="7949"/>
                </a:lnTo>
                <a:lnTo>
                  <a:pt x="5472" y="7949"/>
                </a:lnTo>
                <a:lnTo>
                  <a:pt x="5431" y="7840"/>
                </a:lnTo>
                <a:lnTo>
                  <a:pt x="5431" y="7730"/>
                </a:lnTo>
                <a:lnTo>
                  <a:pt x="5451" y="7675"/>
                </a:lnTo>
                <a:lnTo>
                  <a:pt x="5451" y="7620"/>
                </a:lnTo>
                <a:lnTo>
                  <a:pt x="5472" y="7620"/>
                </a:lnTo>
                <a:lnTo>
                  <a:pt x="5472" y="7565"/>
                </a:lnTo>
                <a:lnTo>
                  <a:pt x="5493" y="7565"/>
                </a:lnTo>
                <a:lnTo>
                  <a:pt x="5513" y="7511"/>
                </a:lnTo>
                <a:lnTo>
                  <a:pt x="5595" y="7511"/>
                </a:lnTo>
                <a:lnTo>
                  <a:pt x="5616" y="7456"/>
                </a:lnTo>
                <a:lnTo>
                  <a:pt x="5698" y="7346"/>
                </a:lnTo>
                <a:lnTo>
                  <a:pt x="5719" y="7346"/>
                </a:lnTo>
                <a:lnTo>
                  <a:pt x="5739" y="7291"/>
                </a:lnTo>
                <a:lnTo>
                  <a:pt x="5760" y="7291"/>
                </a:lnTo>
                <a:lnTo>
                  <a:pt x="5760" y="7237"/>
                </a:lnTo>
                <a:lnTo>
                  <a:pt x="5781" y="7237"/>
                </a:lnTo>
                <a:lnTo>
                  <a:pt x="5781" y="7182"/>
                </a:lnTo>
                <a:lnTo>
                  <a:pt x="5801" y="7127"/>
                </a:lnTo>
                <a:lnTo>
                  <a:pt x="5801" y="6962"/>
                </a:lnTo>
                <a:lnTo>
                  <a:pt x="5822" y="6908"/>
                </a:lnTo>
                <a:lnTo>
                  <a:pt x="5822" y="6743"/>
                </a:lnTo>
                <a:lnTo>
                  <a:pt x="5801" y="6688"/>
                </a:lnTo>
                <a:lnTo>
                  <a:pt x="5801" y="6579"/>
                </a:lnTo>
                <a:lnTo>
                  <a:pt x="5781" y="6469"/>
                </a:lnTo>
                <a:lnTo>
                  <a:pt x="5760" y="6305"/>
                </a:lnTo>
                <a:lnTo>
                  <a:pt x="5739" y="6195"/>
                </a:lnTo>
                <a:lnTo>
                  <a:pt x="5719" y="5976"/>
                </a:lnTo>
                <a:lnTo>
                  <a:pt x="5698" y="5866"/>
                </a:lnTo>
                <a:lnTo>
                  <a:pt x="5698" y="5756"/>
                </a:lnTo>
                <a:lnTo>
                  <a:pt x="5678" y="5702"/>
                </a:lnTo>
                <a:lnTo>
                  <a:pt x="5698" y="5647"/>
                </a:lnTo>
                <a:lnTo>
                  <a:pt x="5698" y="5482"/>
                </a:lnTo>
                <a:lnTo>
                  <a:pt x="5678" y="5427"/>
                </a:lnTo>
                <a:lnTo>
                  <a:pt x="5657" y="5318"/>
                </a:lnTo>
                <a:lnTo>
                  <a:pt x="5657" y="5208"/>
                </a:lnTo>
                <a:lnTo>
                  <a:pt x="5637" y="5098"/>
                </a:lnTo>
                <a:lnTo>
                  <a:pt x="5637" y="4989"/>
                </a:lnTo>
                <a:lnTo>
                  <a:pt x="5616" y="4879"/>
                </a:lnTo>
                <a:lnTo>
                  <a:pt x="5595" y="4605"/>
                </a:lnTo>
                <a:lnTo>
                  <a:pt x="5575" y="4276"/>
                </a:lnTo>
                <a:lnTo>
                  <a:pt x="5534" y="3947"/>
                </a:lnTo>
                <a:lnTo>
                  <a:pt x="5513" y="3838"/>
                </a:lnTo>
                <a:lnTo>
                  <a:pt x="5513" y="3618"/>
                </a:lnTo>
                <a:lnTo>
                  <a:pt x="5493" y="3509"/>
                </a:lnTo>
                <a:lnTo>
                  <a:pt x="5493" y="3454"/>
                </a:lnTo>
                <a:lnTo>
                  <a:pt x="5472" y="3399"/>
                </a:lnTo>
                <a:lnTo>
                  <a:pt x="5472" y="3344"/>
                </a:lnTo>
                <a:lnTo>
                  <a:pt x="5451" y="3289"/>
                </a:lnTo>
                <a:lnTo>
                  <a:pt x="5451" y="3235"/>
                </a:lnTo>
                <a:lnTo>
                  <a:pt x="5369" y="3015"/>
                </a:lnTo>
                <a:lnTo>
                  <a:pt x="5328" y="3015"/>
                </a:lnTo>
                <a:lnTo>
                  <a:pt x="5307" y="2960"/>
                </a:lnTo>
                <a:lnTo>
                  <a:pt x="5287" y="2960"/>
                </a:lnTo>
                <a:lnTo>
                  <a:pt x="5246" y="3015"/>
                </a:lnTo>
                <a:lnTo>
                  <a:pt x="5205" y="3015"/>
                </a:lnTo>
                <a:lnTo>
                  <a:pt x="5184" y="3070"/>
                </a:lnTo>
                <a:lnTo>
                  <a:pt x="5143" y="3070"/>
                </a:lnTo>
                <a:lnTo>
                  <a:pt x="5143" y="3125"/>
                </a:lnTo>
                <a:lnTo>
                  <a:pt x="5122" y="3180"/>
                </a:lnTo>
                <a:lnTo>
                  <a:pt x="5102" y="3289"/>
                </a:lnTo>
                <a:lnTo>
                  <a:pt x="5102" y="3399"/>
                </a:lnTo>
                <a:lnTo>
                  <a:pt x="5081" y="3454"/>
                </a:lnTo>
                <a:lnTo>
                  <a:pt x="5061" y="3563"/>
                </a:lnTo>
                <a:lnTo>
                  <a:pt x="5061" y="3783"/>
                </a:lnTo>
                <a:lnTo>
                  <a:pt x="5040" y="3892"/>
                </a:lnTo>
                <a:lnTo>
                  <a:pt x="5040" y="4331"/>
                </a:lnTo>
                <a:lnTo>
                  <a:pt x="5019" y="4331"/>
                </a:lnTo>
                <a:lnTo>
                  <a:pt x="5019" y="4441"/>
                </a:lnTo>
                <a:lnTo>
                  <a:pt x="4999" y="4441"/>
                </a:lnTo>
                <a:lnTo>
                  <a:pt x="4999" y="4495"/>
                </a:lnTo>
                <a:lnTo>
                  <a:pt x="4978" y="4495"/>
                </a:lnTo>
                <a:lnTo>
                  <a:pt x="4958" y="4550"/>
                </a:lnTo>
                <a:lnTo>
                  <a:pt x="4937" y="4550"/>
                </a:lnTo>
                <a:lnTo>
                  <a:pt x="4896" y="4605"/>
                </a:lnTo>
                <a:lnTo>
                  <a:pt x="4875" y="4605"/>
                </a:lnTo>
                <a:lnTo>
                  <a:pt x="4875" y="4660"/>
                </a:lnTo>
                <a:lnTo>
                  <a:pt x="4855" y="4660"/>
                </a:lnTo>
                <a:lnTo>
                  <a:pt x="4855" y="4715"/>
                </a:lnTo>
                <a:lnTo>
                  <a:pt x="4834" y="4715"/>
                </a:lnTo>
                <a:lnTo>
                  <a:pt x="4834" y="4934"/>
                </a:lnTo>
                <a:lnTo>
                  <a:pt x="4855" y="4989"/>
                </a:lnTo>
                <a:lnTo>
                  <a:pt x="4855" y="5153"/>
                </a:lnTo>
                <a:lnTo>
                  <a:pt x="4875" y="5208"/>
                </a:lnTo>
                <a:lnTo>
                  <a:pt x="4875" y="5263"/>
                </a:lnTo>
                <a:lnTo>
                  <a:pt x="4917" y="5373"/>
                </a:lnTo>
                <a:lnTo>
                  <a:pt x="4937" y="5482"/>
                </a:lnTo>
                <a:lnTo>
                  <a:pt x="4958" y="5537"/>
                </a:lnTo>
                <a:lnTo>
                  <a:pt x="5019" y="5811"/>
                </a:lnTo>
                <a:lnTo>
                  <a:pt x="5081" y="6030"/>
                </a:lnTo>
                <a:lnTo>
                  <a:pt x="5163" y="6250"/>
                </a:lnTo>
                <a:lnTo>
                  <a:pt x="5163" y="6305"/>
                </a:lnTo>
                <a:lnTo>
                  <a:pt x="5184" y="6414"/>
                </a:lnTo>
                <a:lnTo>
                  <a:pt x="5205" y="6469"/>
                </a:lnTo>
                <a:lnTo>
                  <a:pt x="5205" y="6688"/>
                </a:lnTo>
                <a:lnTo>
                  <a:pt x="5184" y="6688"/>
                </a:lnTo>
                <a:lnTo>
                  <a:pt x="5163" y="6743"/>
                </a:lnTo>
                <a:lnTo>
                  <a:pt x="5122" y="6743"/>
                </a:lnTo>
                <a:lnTo>
                  <a:pt x="5102" y="6798"/>
                </a:lnTo>
                <a:lnTo>
                  <a:pt x="5081" y="6798"/>
                </a:lnTo>
                <a:lnTo>
                  <a:pt x="5061" y="6743"/>
                </a:lnTo>
                <a:lnTo>
                  <a:pt x="5040" y="6743"/>
                </a:lnTo>
                <a:lnTo>
                  <a:pt x="5040" y="6688"/>
                </a:lnTo>
                <a:lnTo>
                  <a:pt x="5019" y="6688"/>
                </a:lnTo>
                <a:lnTo>
                  <a:pt x="5019" y="6634"/>
                </a:lnTo>
                <a:lnTo>
                  <a:pt x="4999" y="6524"/>
                </a:lnTo>
                <a:lnTo>
                  <a:pt x="4958" y="6359"/>
                </a:lnTo>
                <a:lnTo>
                  <a:pt x="4937" y="6305"/>
                </a:lnTo>
                <a:lnTo>
                  <a:pt x="4937" y="6250"/>
                </a:lnTo>
                <a:lnTo>
                  <a:pt x="4917" y="6250"/>
                </a:lnTo>
                <a:lnTo>
                  <a:pt x="4875" y="6140"/>
                </a:lnTo>
                <a:lnTo>
                  <a:pt x="4834" y="6085"/>
                </a:lnTo>
                <a:lnTo>
                  <a:pt x="4814" y="6030"/>
                </a:lnTo>
                <a:lnTo>
                  <a:pt x="4731" y="5921"/>
                </a:lnTo>
                <a:lnTo>
                  <a:pt x="4711" y="5921"/>
                </a:lnTo>
                <a:lnTo>
                  <a:pt x="4670" y="5866"/>
                </a:lnTo>
                <a:lnTo>
                  <a:pt x="4649" y="5866"/>
                </a:lnTo>
                <a:lnTo>
                  <a:pt x="4567" y="5756"/>
                </a:lnTo>
                <a:lnTo>
                  <a:pt x="4526" y="5756"/>
                </a:lnTo>
                <a:lnTo>
                  <a:pt x="4443" y="5702"/>
                </a:lnTo>
                <a:lnTo>
                  <a:pt x="4382" y="5647"/>
                </a:lnTo>
                <a:lnTo>
                  <a:pt x="4299" y="5647"/>
                </a:lnTo>
                <a:lnTo>
                  <a:pt x="4258" y="5592"/>
                </a:lnTo>
                <a:lnTo>
                  <a:pt x="4155" y="5592"/>
                </a:lnTo>
                <a:lnTo>
                  <a:pt x="4114" y="5702"/>
                </a:lnTo>
                <a:lnTo>
                  <a:pt x="4094" y="5702"/>
                </a:lnTo>
                <a:lnTo>
                  <a:pt x="4094" y="5756"/>
                </a:lnTo>
                <a:lnTo>
                  <a:pt x="4073" y="5811"/>
                </a:lnTo>
                <a:lnTo>
                  <a:pt x="4073" y="5921"/>
                </a:lnTo>
                <a:lnTo>
                  <a:pt x="4094" y="5976"/>
                </a:lnTo>
                <a:lnTo>
                  <a:pt x="4114" y="5976"/>
                </a:lnTo>
                <a:lnTo>
                  <a:pt x="4135" y="6030"/>
                </a:lnTo>
                <a:lnTo>
                  <a:pt x="4155" y="6030"/>
                </a:lnTo>
                <a:lnTo>
                  <a:pt x="4155" y="6524"/>
                </a:lnTo>
                <a:lnTo>
                  <a:pt x="4135" y="6524"/>
                </a:lnTo>
                <a:lnTo>
                  <a:pt x="4135" y="6579"/>
                </a:lnTo>
                <a:lnTo>
                  <a:pt x="4114" y="6634"/>
                </a:lnTo>
                <a:lnTo>
                  <a:pt x="4073" y="6634"/>
                </a:lnTo>
                <a:lnTo>
                  <a:pt x="4053" y="6688"/>
                </a:lnTo>
                <a:lnTo>
                  <a:pt x="4011" y="6688"/>
                </a:lnTo>
                <a:lnTo>
                  <a:pt x="3991" y="6634"/>
                </a:lnTo>
                <a:lnTo>
                  <a:pt x="3991" y="6305"/>
                </a:lnTo>
                <a:lnTo>
                  <a:pt x="3970" y="6305"/>
                </a:lnTo>
                <a:lnTo>
                  <a:pt x="3970" y="6195"/>
                </a:lnTo>
                <a:lnTo>
                  <a:pt x="3847" y="6195"/>
                </a:lnTo>
                <a:lnTo>
                  <a:pt x="3847" y="6250"/>
                </a:lnTo>
                <a:lnTo>
                  <a:pt x="3806" y="6359"/>
                </a:lnTo>
                <a:lnTo>
                  <a:pt x="3806" y="6414"/>
                </a:lnTo>
                <a:lnTo>
                  <a:pt x="3765" y="6524"/>
                </a:lnTo>
                <a:lnTo>
                  <a:pt x="3723" y="6524"/>
                </a:lnTo>
                <a:lnTo>
                  <a:pt x="3703" y="6579"/>
                </a:lnTo>
                <a:lnTo>
                  <a:pt x="3682" y="6579"/>
                </a:lnTo>
                <a:lnTo>
                  <a:pt x="3641" y="6524"/>
                </a:lnTo>
                <a:lnTo>
                  <a:pt x="3435" y="6524"/>
                </a:lnTo>
                <a:lnTo>
                  <a:pt x="3435" y="6579"/>
                </a:lnTo>
                <a:lnTo>
                  <a:pt x="3415" y="6579"/>
                </a:lnTo>
                <a:lnTo>
                  <a:pt x="3415" y="6634"/>
                </a:lnTo>
                <a:lnTo>
                  <a:pt x="3394" y="6743"/>
                </a:lnTo>
                <a:lnTo>
                  <a:pt x="3374" y="6798"/>
                </a:lnTo>
                <a:lnTo>
                  <a:pt x="3374" y="6853"/>
                </a:lnTo>
                <a:lnTo>
                  <a:pt x="3312" y="6853"/>
                </a:lnTo>
                <a:lnTo>
                  <a:pt x="3312" y="6798"/>
                </a:lnTo>
                <a:lnTo>
                  <a:pt x="3291" y="6743"/>
                </a:lnTo>
                <a:lnTo>
                  <a:pt x="3291" y="6688"/>
                </a:lnTo>
                <a:lnTo>
                  <a:pt x="3271" y="6579"/>
                </a:lnTo>
                <a:lnTo>
                  <a:pt x="3271" y="6524"/>
                </a:lnTo>
                <a:lnTo>
                  <a:pt x="3250" y="6469"/>
                </a:lnTo>
                <a:lnTo>
                  <a:pt x="3189" y="6469"/>
                </a:lnTo>
                <a:lnTo>
                  <a:pt x="3168" y="6524"/>
                </a:lnTo>
                <a:lnTo>
                  <a:pt x="3147" y="6524"/>
                </a:lnTo>
                <a:lnTo>
                  <a:pt x="3106" y="6579"/>
                </a:lnTo>
                <a:lnTo>
                  <a:pt x="3045" y="6634"/>
                </a:lnTo>
                <a:lnTo>
                  <a:pt x="2921" y="6798"/>
                </a:lnTo>
                <a:lnTo>
                  <a:pt x="2880" y="6798"/>
                </a:lnTo>
                <a:lnTo>
                  <a:pt x="2839" y="6853"/>
                </a:lnTo>
                <a:lnTo>
                  <a:pt x="2818" y="6908"/>
                </a:lnTo>
                <a:lnTo>
                  <a:pt x="2798" y="6908"/>
                </a:lnTo>
                <a:lnTo>
                  <a:pt x="2736" y="7072"/>
                </a:lnTo>
                <a:lnTo>
                  <a:pt x="2695" y="7127"/>
                </a:lnTo>
                <a:lnTo>
                  <a:pt x="2592" y="7401"/>
                </a:lnTo>
                <a:lnTo>
                  <a:pt x="2510" y="7511"/>
                </a:lnTo>
                <a:lnTo>
                  <a:pt x="2489" y="7565"/>
                </a:lnTo>
                <a:lnTo>
                  <a:pt x="2448" y="7620"/>
                </a:lnTo>
                <a:lnTo>
                  <a:pt x="2427" y="7675"/>
                </a:lnTo>
                <a:lnTo>
                  <a:pt x="2366" y="7675"/>
                </a:lnTo>
                <a:lnTo>
                  <a:pt x="2366" y="7620"/>
                </a:lnTo>
                <a:lnTo>
                  <a:pt x="2345" y="7620"/>
                </a:lnTo>
                <a:lnTo>
                  <a:pt x="2345" y="7565"/>
                </a:lnTo>
                <a:lnTo>
                  <a:pt x="2325" y="7511"/>
                </a:lnTo>
                <a:lnTo>
                  <a:pt x="2325" y="7456"/>
                </a:lnTo>
                <a:lnTo>
                  <a:pt x="2304" y="7401"/>
                </a:lnTo>
                <a:lnTo>
                  <a:pt x="2304" y="6962"/>
                </a:lnTo>
                <a:lnTo>
                  <a:pt x="2283" y="6908"/>
                </a:lnTo>
                <a:lnTo>
                  <a:pt x="2283" y="6853"/>
                </a:lnTo>
                <a:lnTo>
                  <a:pt x="2181" y="6579"/>
                </a:lnTo>
                <a:lnTo>
                  <a:pt x="2160" y="6579"/>
                </a:lnTo>
                <a:lnTo>
                  <a:pt x="2139" y="6524"/>
                </a:lnTo>
                <a:lnTo>
                  <a:pt x="1995" y="6524"/>
                </a:lnTo>
                <a:lnTo>
                  <a:pt x="1975" y="6579"/>
                </a:lnTo>
                <a:lnTo>
                  <a:pt x="1954" y="6579"/>
                </a:lnTo>
                <a:lnTo>
                  <a:pt x="1934" y="6634"/>
                </a:lnTo>
                <a:lnTo>
                  <a:pt x="1934" y="6743"/>
                </a:lnTo>
                <a:lnTo>
                  <a:pt x="1954" y="6798"/>
                </a:lnTo>
                <a:lnTo>
                  <a:pt x="1975" y="6908"/>
                </a:lnTo>
                <a:lnTo>
                  <a:pt x="1995" y="6962"/>
                </a:lnTo>
                <a:lnTo>
                  <a:pt x="1995" y="7072"/>
                </a:lnTo>
                <a:lnTo>
                  <a:pt x="2016" y="7182"/>
                </a:lnTo>
                <a:lnTo>
                  <a:pt x="2016" y="7291"/>
                </a:lnTo>
                <a:lnTo>
                  <a:pt x="2037" y="7401"/>
                </a:lnTo>
                <a:lnTo>
                  <a:pt x="2057" y="7456"/>
                </a:lnTo>
                <a:lnTo>
                  <a:pt x="2098" y="7675"/>
                </a:lnTo>
                <a:lnTo>
                  <a:pt x="2098" y="7785"/>
                </a:lnTo>
                <a:lnTo>
                  <a:pt x="2119" y="7894"/>
                </a:lnTo>
                <a:lnTo>
                  <a:pt x="2119" y="8004"/>
                </a:lnTo>
                <a:lnTo>
                  <a:pt x="2139" y="8114"/>
                </a:lnTo>
                <a:lnTo>
                  <a:pt x="2139" y="8169"/>
                </a:lnTo>
                <a:lnTo>
                  <a:pt x="2119" y="8169"/>
                </a:lnTo>
                <a:lnTo>
                  <a:pt x="2119" y="8278"/>
                </a:lnTo>
                <a:lnTo>
                  <a:pt x="2098" y="8278"/>
                </a:lnTo>
                <a:lnTo>
                  <a:pt x="2078" y="8223"/>
                </a:lnTo>
                <a:lnTo>
                  <a:pt x="2057" y="8223"/>
                </a:lnTo>
                <a:lnTo>
                  <a:pt x="2037" y="8169"/>
                </a:lnTo>
                <a:lnTo>
                  <a:pt x="1995" y="8114"/>
                </a:lnTo>
                <a:lnTo>
                  <a:pt x="1975" y="8059"/>
                </a:lnTo>
                <a:lnTo>
                  <a:pt x="1954" y="8059"/>
                </a:lnTo>
                <a:lnTo>
                  <a:pt x="1934" y="8004"/>
                </a:lnTo>
                <a:lnTo>
                  <a:pt x="1893" y="8004"/>
                </a:lnTo>
                <a:lnTo>
                  <a:pt x="1851" y="7949"/>
                </a:lnTo>
                <a:lnTo>
                  <a:pt x="1810" y="7949"/>
                </a:lnTo>
                <a:lnTo>
                  <a:pt x="1769" y="8059"/>
                </a:lnTo>
                <a:lnTo>
                  <a:pt x="1769" y="8114"/>
                </a:lnTo>
                <a:lnTo>
                  <a:pt x="1728" y="8169"/>
                </a:lnTo>
                <a:lnTo>
                  <a:pt x="1728" y="8223"/>
                </a:lnTo>
                <a:lnTo>
                  <a:pt x="1707" y="8223"/>
                </a:lnTo>
                <a:lnTo>
                  <a:pt x="1707" y="8278"/>
                </a:lnTo>
                <a:lnTo>
                  <a:pt x="1646" y="8278"/>
                </a:lnTo>
                <a:lnTo>
                  <a:pt x="1605" y="8333"/>
                </a:lnTo>
                <a:lnTo>
                  <a:pt x="1543" y="8333"/>
                </a:lnTo>
                <a:lnTo>
                  <a:pt x="1522" y="8388"/>
                </a:lnTo>
                <a:lnTo>
                  <a:pt x="1522" y="8443"/>
                </a:lnTo>
                <a:lnTo>
                  <a:pt x="1502" y="8443"/>
                </a:lnTo>
                <a:lnTo>
                  <a:pt x="1502" y="8772"/>
                </a:lnTo>
                <a:lnTo>
                  <a:pt x="1522" y="8772"/>
                </a:lnTo>
                <a:lnTo>
                  <a:pt x="1543" y="8826"/>
                </a:lnTo>
                <a:lnTo>
                  <a:pt x="1584" y="8826"/>
                </a:lnTo>
                <a:lnTo>
                  <a:pt x="1605" y="8881"/>
                </a:lnTo>
                <a:lnTo>
                  <a:pt x="1625" y="8881"/>
                </a:lnTo>
                <a:lnTo>
                  <a:pt x="1625" y="9155"/>
                </a:lnTo>
                <a:lnTo>
                  <a:pt x="1605" y="9210"/>
                </a:lnTo>
                <a:lnTo>
                  <a:pt x="1605" y="9265"/>
                </a:lnTo>
                <a:lnTo>
                  <a:pt x="1563" y="9375"/>
                </a:lnTo>
                <a:lnTo>
                  <a:pt x="1419" y="9375"/>
                </a:lnTo>
                <a:lnTo>
                  <a:pt x="1419" y="9155"/>
                </a:lnTo>
                <a:lnTo>
                  <a:pt x="1440" y="9046"/>
                </a:lnTo>
                <a:lnTo>
                  <a:pt x="1440" y="8936"/>
                </a:lnTo>
                <a:lnTo>
                  <a:pt x="1399" y="8826"/>
                </a:lnTo>
                <a:lnTo>
                  <a:pt x="1378" y="8826"/>
                </a:lnTo>
                <a:lnTo>
                  <a:pt x="1358" y="8772"/>
                </a:lnTo>
                <a:lnTo>
                  <a:pt x="1337" y="8772"/>
                </a:lnTo>
                <a:lnTo>
                  <a:pt x="1317" y="8717"/>
                </a:lnTo>
                <a:lnTo>
                  <a:pt x="1255" y="8717"/>
                </a:lnTo>
                <a:lnTo>
                  <a:pt x="1234" y="8772"/>
                </a:lnTo>
                <a:lnTo>
                  <a:pt x="1193" y="8772"/>
                </a:lnTo>
                <a:lnTo>
                  <a:pt x="1173" y="8826"/>
                </a:lnTo>
                <a:lnTo>
                  <a:pt x="1152" y="8826"/>
                </a:lnTo>
                <a:lnTo>
                  <a:pt x="1131" y="8881"/>
                </a:lnTo>
                <a:lnTo>
                  <a:pt x="1131" y="9210"/>
                </a:lnTo>
                <a:lnTo>
                  <a:pt x="1152" y="9265"/>
                </a:lnTo>
                <a:lnTo>
                  <a:pt x="1173" y="9265"/>
                </a:lnTo>
                <a:lnTo>
                  <a:pt x="1173" y="9320"/>
                </a:lnTo>
                <a:lnTo>
                  <a:pt x="1234" y="9320"/>
                </a:lnTo>
                <a:lnTo>
                  <a:pt x="1275" y="9429"/>
                </a:lnTo>
                <a:lnTo>
                  <a:pt x="1275" y="9484"/>
                </a:lnTo>
                <a:lnTo>
                  <a:pt x="1296" y="9484"/>
                </a:lnTo>
                <a:lnTo>
                  <a:pt x="1296" y="9539"/>
                </a:lnTo>
                <a:lnTo>
                  <a:pt x="1275" y="9539"/>
                </a:lnTo>
                <a:lnTo>
                  <a:pt x="1275" y="9649"/>
                </a:lnTo>
                <a:lnTo>
                  <a:pt x="1255" y="9649"/>
                </a:lnTo>
                <a:lnTo>
                  <a:pt x="1255" y="9704"/>
                </a:lnTo>
                <a:lnTo>
                  <a:pt x="1214" y="9704"/>
                </a:lnTo>
                <a:lnTo>
                  <a:pt x="1214" y="9758"/>
                </a:lnTo>
                <a:lnTo>
                  <a:pt x="1193" y="9758"/>
                </a:lnTo>
                <a:lnTo>
                  <a:pt x="1193" y="9704"/>
                </a:lnTo>
                <a:lnTo>
                  <a:pt x="1173" y="9704"/>
                </a:lnTo>
                <a:lnTo>
                  <a:pt x="1090" y="9484"/>
                </a:lnTo>
                <a:lnTo>
                  <a:pt x="1049" y="9429"/>
                </a:lnTo>
                <a:lnTo>
                  <a:pt x="1029" y="9375"/>
                </a:lnTo>
                <a:lnTo>
                  <a:pt x="1029" y="9320"/>
                </a:lnTo>
                <a:lnTo>
                  <a:pt x="987" y="9210"/>
                </a:lnTo>
                <a:lnTo>
                  <a:pt x="946" y="8991"/>
                </a:lnTo>
                <a:lnTo>
                  <a:pt x="926" y="8936"/>
                </a:lnTo>
                <a:lnTo>
                  <a:pt x="905" y="8826"/>
                </a:lnTo>
                <a:lnTo>
                  <a:pt x="864" y="8717"/>
                </a:lnTo>
                <a:lnTo>
                  <a:pt x="864" y="8552"/>
                </a:lnTo>
                <a:lnTo>
                  <a:pt x="843" y="8443"/>
                </a:lnTo>
                <a:lnTo>
                  <a:pt x="843" y="8114"/>
                </a:lnTo>
                <a:lnTo>
                  <a:pt x="823" y="8059"/>
                </a:lnTo>
                <a:lnTo>
                  <a:pt x="823" y="8004"/>
                </a:lnTo>
                <a:lnTo>
                  <a:pt x="761" y="7840"/>
                </a:lnTo>
                <a:lnTo>
                  <a:pt x="761" y="7730"/>
                </a:lnTo>
                <a:lnTo>
                  <a:pt x="802" y="7730"/>
                </a:lnTo>
                <a:lnTo>
                  <a:pt x="802" y="7785"/>
                </a:lnTo>
                <a:lnTo>
                  <a:pt x="843" y="7785"/>
                </a:lnTo>
                <a:lnTo>
                  <a:pt x="885" y="7840"/>
                </a:lnTo>
                <a:lnTo>
                  <a:pt x="905" y="7894"/>
                </a:lnTo>
                <a:lnTo>
                  <a:pt x="926" y="7894"/>
                </a:lnTo>
                <a:lnTo>
                  <a:pt x="946" y="7949"/>
                </a:lnTo>
                <a:lnTo>
                  <a:pt x="987" y="7949"/>
                </a:lnTo>
                <a:lnTo>
                  <a:pt x="1049" y="8004"/>
                </a:lnTo>
                <a:lnTo>
                  <a:pt x="1131" y="8114"/>
                </a:lnTo>
                <a:lnTo>
                  <a:pt x="1234" y="8114"/>
                </a:lnTo>
                <a:lnTo>
                  <a:pt x="1275" y="8059"/>
                </a:lnTo>
                <a:lnTo>
                  <a:pt x="1337" y="8059"/>
                </a:lnTo>
                <a:lnTo>
                  <a:pt x="1378" y="8004"/>
                </a:lnTo>
                <a:lnTo>
                  <a:pt x="1399" y="7949"/>
                </a:lnTo>
                <a:lnTo>
                  <a:pt x="1419" y="7949"/>
                </a:lnTo>
                <a:lnTo>
                  <a:pt x="1440" y="7894"/>
                </a:lnTo>
                <a:lnTo>
                  <a:pt x="1461" y="7894"/>
                </a:lnTo>
                <a:lnTo>
                  <a:pt x="1481" y="7840"/>
                </a:lnTo>
                <a:lnTo>
                  <a:pt x="1502" y="7730"/>
                </a:lnTo>
                <a:lnTo>
                  <a:pt x="1543" y="7675"/>
                </a:lnTo>
                <a:lnTo>
                  <a:pt x="1543" y="7620"/>
                </a:lnTo>
                <a:lnTo>
                  <a:pt x="1584" y="7511"/>
                </a:lnTo>
                <a:lnTo>
                  <a:pt x="1584" y="7456"/>
                </a:lnTo>
                <a:lnTo>
                  <a:pt x="1605" y="7456"/>
                </a:lnTo>
                <a:lnTo>
                  <a:pt x="1605" y="7346"/>
                </a:lnTo>
                <a:lnTo>
                  <a:pt x="1563" y="7237"/>
                </a:lnTo>
                <a:lnTo>
                  <a:pt x="1563" y="7182"/>
                </a:lnTo>
                <a:lnTo>
                  <a:pt x="1543" y="7182"/>
                </a:lnTo>
                <a:lnTo>
                  <a:pt x="1522" y="7127"/>
                </a:lnTo>
                <a:lnTo>
                  <a:pt x="1440" y="7017"/>
                </a:lnTo>
                <a:lnTo>
                  <a:pt x="1378" y="6853"/>
                </a:lnTo>
                <a:lnTo>
                  <a:pt x="1337" y="6853"/>
                </a:lnTo>
                <a:lnTo>
                  <a:pt x="1317" y="6798"/>
                </a:lnTo>
                <a:lnTo>
                  <a:pt x="1193" y="6634"/>
                </a:lnTo>
                <a:lnTo>
                  <a:pt x="1090" y="6524"/>
                </a:lnTo>
                <a:lnTo>
                  <a:pt x="1070" y="6469"/>
                </a:lnTo>
                <a:lnTo>
                  <a:pt x="1029" y="6469"/>
                </a:lnTo>
                <a:lnTo>
                  <a:pt x="946" y="6359"/>
                </a:lnTo>
                <a:lnTo>
                  <a:pt x="864" y="6195"/>
                </a:lnTo>
                <a:lnTo>
                  <a:pt x="617" y="5866"/>
                </a:lnTo>
                <a:lnTo>
                  <a:pt x="555" y="5756"/>
                </a:lnTo>
                <a:lnTo>
                  <a:pt x="473" y="5866"/>
                </a:lnTo>
                <a:lnTo>
                  <a:pt x="411" y="5976"/>
                </a:lnTo>
                <a:lnTo>
                  <a:pt x="185" y="6579"/>
                </a:lnTo>
                <a:lnTo>
                  <a:pt x="185" y="6634"/>
                </a:lnTo>
                <a:lnTo>
                  <a:pt x="144" y="6962"/>
                </a:lnTo>
                <a:lnTo>
                  <a:pt x="144" y="7511"/>
                </a:lnTo>
                <a:lnTo>
                  <a:pt x="185" y="7840"/>
                </a:lnTo>
                <a:lnTo>
                  <a:pt x="185" y="8114"/>
                </a:lnTo>
                <a:lnTo>
                  <a:pt x="206" y="8278"/>
                </a:lnTo>
                <a:lnTo>
                  <a:pt x="206" y="8717"/>
                </a:lnTo>
                <a:lnTo>
                  <a:pt x="226" y="8881"/>
                </a:lnTo>
                <a:lnTo>
                  <a:pt x="267" y="9155"/>
                </a:lnTo>
                <a:lnTo>
                  <a:pt x="309" y="9484"/>
                </a:lnTo>
                <a:lnTo>
                  <a:pt x="309" y="9594"/>
                </a:lnTo>
                <a:lnTo>
                  <a:pt x="329" y="9649"/>
                </a:lnTo>
                <a:lnTo>
                  <a:pt x="329" y="9758"/>
                </a:lnTo>
                <a:lnTo>
                  <a:pt x="494" y="10197"/>
                </a:lnTo>
                <a:lnTo>
                  <a:pt x="535" y="10252"/>
                </a:lnTo>
                <a:lnTo>
                  <a:pt x="473" y="10361"/>
                </a:lnTo>
                <a:lnTo>
                  <a:pt x="453" y="10471"/>
                </a:lnTo>
                <a:lnTo>
                  <a:pt x="411" y="10526"/>
                </a:lnTo>
                <a:lnTo>
                  <a:pt x="329" y="10745"/>
                </a:lnTo>
                <a:lnTo>
                  <a:pt x="267" y="11019"/>
                </a:lnTo>
                <a:lnTo>
                  <a:pt x="185" y="11184"/>
                </a:lnTo>
                <a:lnTo>
                  <a:pt x="165" y="11293"/>
                </a:lnTo>
                <a:lnTo>
                  <a:pt x="123" y="11403"/>
                </a:lnTo>
                <a:lnTo>
                  <a:pt x="123" y="11458"/>
                </a:lnTo>
                <a:lnTo>
                  <a:pt x="103" y="11458"/>
                </a:lnTo>
                <a:lnTo>
                  <a:pt x="103" y="11513"/>
                </a:lnTo>
                <a:lnTo>
                  <a:pt x="82" y="11622"/>
                </a:lnTo>
                <a:lnTo>
                  <a:pt x="82" y="12280"/>
                </a:lnTo>
                <a:lnTo>
                  <a:pt x="0" y="12390"/>
                </a:lnTo>
                <a:lnTo>
                  <a:pt x="165" y="12993"/>
                </a:lnTo>
                <a:lnTo>
                  <a:pt x="391" y="13541"/>
                </a:lnTo>
                <a:lnTo>
                  <a:pt x="576" y="13706"/>
                </a:lnTo>
                <a:lnTo>
                  <a:pt x="617" y="13706"/>
                </a:lnTo>
                <a:lnTo>
                  <a:pt x="638" y="13760"/>
                </a:lnTo>
                <a:lnTo>
                  <a:pt x="679" y="13760"/>
                </a:lnTo>
                <a:lnTo>
                  <a:pt x="720" y="13815"/>
                </a:lnTo>
                <a:lnTo>
                  <a:pt x="761" y="13925"/>
                </a:lnTo>
                <a:lnTo>
                  <a:pt x="782" y="13925"/>
                </a:lnTo>
                <a:lnTo>
                  <a:pt x="823" y="14035"/>
                </a:lnTo>
                <a:lnTo>
                  <a:pt x="823" y="14144"/>
                </a:lnTo>
                <a:lnTo>
                  <a:pt x="843" y="14199"/>
                </a:lnTo>
                <a:lnTo>
                  <a:pt x="843" y="14309"/>
                </a:lnTo>
                <a:lnTo>
                  <a:pt x="864" y="14363"/>
                </a:lnTo>
                <a:lnTo>
                  <a:pt x="864" y="15186"/>
                </a:lnTo>
                <a:lnTo>
                  <a:pt x="843" y="15295"/>
                </a:lnTo>
                <a:lnTo>
                  <a:pt x="843" y="15405"/>
                </a:lnTo>
                <a:lnTo>
                  <a:pt x="761" y="15624"/>
                </a:lnTo>
                <a:lnTo>
                  <a:pt x="741" y="15734"/>
                </a:lnTo>
                <a:lnTo>
                  <a:pt x="741" y="15844"/>
                </a:lnTo>
                <a:lnTo>
                  <a:pt x="720" y="15898"/>
                </a:lnTo>
                <a:lnTo>
                  <a:pt x="720" y="16063"/>
                </a:lnTo>
                <a:lnTo>
                  <a:pt x="699" y="16173"/>
                </a:lnTo>
                <a:lnTo>
                  <a:pt x="761" y="16118"/>
                </a:lnTo>
                <a:lnTo>
                  <a:pt x="802" y="16118"/>
                </a:lnTo>
                <a:lnTo>
                  <a:pt x="864" y="16063"/>
                </a:lnTo>
                <a:lnTo>
                  <a:pt x="1090" y="16063"/>
                </a:lnTo>
                <a:lnTo>
                  <a:pt x="1090" y="16118"/>
                </a:lnTo>
                <a:lnTo>
                  <a:pt x="1111" y="16118"/>
                </a:lnTo>
                <a:lnTo>
                  <a:pt x="1111" y="16173"/>
                </a:lnTo>
                <a:lnTo>
                  <a:pt x="1131" y="16227"/>
                </a:lnTo>
                <a:lnTo>
                  <a:pt x="1131" y="16392"/>
                </a:lnTo>
                <a:lnTo>
                  <a:pt x="1152" y="16447"/>
                </a:lnTo>
                <a:lnTo>
                  <a:pt x="1152" y="16556"/>
                </a:lnTo>
                <a:lnTo>
                  <a:pt x="1173" y="16611"/>
                </a:lnTo>
                <a:lnTo>
                  <a:pt x="1173" y="16666"/>
                </a:lnTo>
                <a:lnTo>
                  <a:pt x="1193" y="16721"/>
                </a:lnTo>
                <a:lnTo>
                  <a:pt x="1193" y="16776"/>
                </a:lnTo>
                <a:lnTo>
                  <a:pt x="1214" y="16830"/>
                </a:lnTo>
                <a:lnTo>
                  <a:pt x="1234" y="16830"/>
                </a:lnTo>
                <a:lnTo>
                  <a:pt x="1275" y="16940"/>
                </a:lnTo>
                <a:lnTo>
                  <a:pt x="1317" y="16995"/>
                </a:lnTo>
                <a:lnTo>
                  <a:pt x="1358" y="17105"/>
                </a:lnTo>
                <a:lnTo>
                  <a:pt x="1399" y="17159"/>
                </a:lnTo>
                <a:lnTo>
                  <a:pt x="1481" y="17324"/>
                </a:lnTo>
                <a:lnTo>
                  <a:pt x="1543" y="17434"/>
                </a:lnTo>
                <a:lnTo>
                  <a:pt x="1584" y="17488"/>
                </a:lnTo>
                <a:lnTo>
                  <a:pt x="1625" y="17598"/>
                </a:lnTo>
                <a:lnTo>
                  <a:pt x="1666" y="17653"/>
                </a:lnTo>
                <a:lnTo>
                  <a:pt x="1749" y="17872"/>
                </a:lnTo>
                <a:lnTo>
                  <a:pt x="1749" y="17927"/>
                </a:lnTo>
                <a:lnTo>
                  <a:pt x="1769" y="17982"/>
                </a:lnTo>
                <a:lnTo>
                  <a:pt x="1769" y="18256"/>
                </a:lnTo>
                <a:lnTo>
                  <a:pt x="1749" y="18365"/>
                </a:lnTo>
                <a:lnTo>
                  <a:pt x="1749" y="18420"/>
                </a:lnTo>
                <a:lnTo>
                  <a:pt x="1728" y="18640"/>
                </a:lnTo>
                <a:lnTo>
                  <a:pt x="1707" y="18804"/>
                </a:lnTo>
                <a:lnTo>
                  <a:pt x="1687" y="18859"/>
                </a:lnTo>
                <a:lnTo>
                  <a:pt x="1687" y="18969"/>
                </a:lnTo>
                <a:lnTo>
                  <a:pt x="1666" y="19023"/>
                </a:lnTo>
                <a:lnTo>
                  <a:pt x="1666" y="19243"/>
                </a:lnTo>
                <a:lnTo>
                  <a:pt x="1687" y="19243"/>
                </a:lnTo>
                <a:lnTo>
                  <a:pt x="1687" y="19297"/>
                </a:lnTo>
                <a:lnTo>
                  <a:pt x="1707" y="19297"/>
                </a:lnTo>
                <a:lnTo>
                  <a:pt x="1707" y="19352"/>
                </a:lnTo>
                <a:lnTo>
                  <a:pt x="1728" y="19352"/>
                </a:lnTo>
                <a:lnTo>
                  <a:pt x="1749" y="19407"/>
                </a:lnTo>
                <a:lnTo>
                  <a:pt x="1749" y="19517"/>
                </a:lnTo>
                <a:lnTo>
                  <a:pt x="1728" y="19517"/>
                </a:lnTo>
                <a:lnTo>
                  <a:pt x="1728" y="19572"/>
                </a:lnTo>
                <a:lnTo>
                  <a:pt x="1707" y="19572"/>
                </a:lnTo>
                <a:lnTo>
                  <a:pt x="1646" y="19736"/>
                </a:lnTo>
                <a:lnTo>
                  <a:pt x="1605" y="19791"/>
                </a:lnTo>
                <a:lnTo>
                  <a:pt x="1522" y="19955"/>
                </a:lnTo>
                <a:lnTo>
                  <a:pt x="1502" y="20065"/>
                </a:lnTo>
                <a:lnTo>
                  <a:pt x="1461" y="20175"/>
                </a:lnTo>
                <a:lnTo>
                  <a:pt x="1461" y="20229"/>
                </a:lnTo>
                <a:lnTo>
                  <a:pt x="1440" y="20284"/>
                </a:lnTo>
                <a:lnTo>
                  <a:pt x="1440" y="20339"/>
                </a:lnTo>
                <a:lnTo>
                  <a:pt x="1419" y="20339"/>
                </a:lnTo>
                <a:lnTo>
                  <a:pt x="1419" y="20449"/>
                </a:lnTo>
                <a:lnTo>
                  <a:pt x="1440" y="20449"/>
                </a:lnTo>
                <a:lnTo>
                  <a:pt x="1440" y="20504"/>
                </a:lnTo>
                <a:lnTo>
                  <a:pt x="1461" y="20504"/>
                </a:lnTo>
                <a:lnTo>
                  <a:pt x="1481" y="20558"/>
                </a:lnTo>
                <a:lnTo>
                  <a:pt x="1522" y="20613"/>
                </a:lnTo>
                <a:lnTo>
                  <a:pt x="1584" y="20668"/>
                </a:lnTo>
                <a:lnTo>
                  <a:pt x="1605" y="20668"/>
                </a:lnTo>
                <a:lnTo>
                  <a:pt x="1625" y="20723"/>
                </a:lnTo>
                <a:lnTo>
                  <a:pt x="1646" y="20723"/>
                </a:lnTo>
                <a:lnTo>
                  <a:pt x="1646" y="20778"/>
                </a:lnTo>
                <a:lnTo>
                  <a:pt x="1728" y="20997"/>
                </a:lnTo>
                <a:lnTo>
                  <a:pt x="1810" y="20887"/>
                </a:lnTo>
                <a:lnTo>
                  <a:pt x="1851" y="20778"/>
                </a:lnTo>
                <a:lnTo>
                  <a:pt x="1913" y="20668"/>
                </a:lnTo>
                <a:lnTo>
                  <a:pt x="1934" y="20668"/>
                </a:lnTo>
                <a:lnTo>
                  <a:pt x="1954" y="20613"/>
                </a:lnTo>
                <a:lnTo>
                  <a:pt x="1995" y="20558"/>
                </a:lnTo>
                <a:lnTo>
                  <a:pt x="2016" y="20558"/>
                </a:lnTo>
                <a:lnTo>
                  <a:pt x="2037" y="20504"/>
                </a:lnTo>
                <a:lnTo>
                  <a:pt x="2078" y="20504"/>
                </a:lnTo>
                <a:lnTo>
                  <a:pt x="2078" y="20558"/>
                </a:lnTo>
                <a:lnTo>
                  <a:pt x="2098" y="20558"/>
                </a:lnTo>
                <a:lnTo>
                  <a:pt x="2139" y="20668"/>
                </a:lnTo>
                <a:lnTo>
                  <a:pt x="2181" y="20668"/>
                </a:lnTo>
                <a:lnTo>
                  <a:pt x="2222" y="20778"/>
                </a:lnTo>
                <a:lnTo>
                  <a:pt x="2366" y="20778"/>
                </a:lnTo>
                <a:lnTo>
                  <a:pt x="2386" y="20832"/>
                </a:lnTo>
                <a:lnTo>
                  <a:pt x="2407" y="20832"/>
                </a:lnTo>
                <a:lnTo>
                  <a:pt x="2407" y="20887"/>
                </a:lnTo>
                <a:lnTo>
                  <a:pt x="2469" y="21052"/>
                </a:lnTo>
                <a:lnTo>
                  <a:pt x="2510" y="21107"/>
                </a:lnTo>
                <a:lnTo>
                  <a:pt x="2530" y="21216"/>
                </a:lnTo>
                <a:lnTo>
                  <a:pt x="2592" y="21381"/>
                </a:lnTo>
                <a:lnTo>
                  <a:pt x="2654" y="21600"/>
                </a:lnTo>
                <a:lnTo>
                  <a:pt x="2942" y="21381"/>
                </a:lnTo>
                <a:lnTo>
                  <a:pt x="2880" y="21052"/>
                </a:lnTo>
                <a:lnTo>
                  <a:pt x="2880" y="20942"/>
                </a:lnTo>
                <a:lnTo>
                  <a:pt x="2859" y="20887"/>
                </a:lnTo>
                <a:lnTo>
                  <a:pt x="2859" y="20778"/>
                </a:lnTo>
                <a:lnTo>
                  <a:pt x="2880" y="20723"/>
                </a:lnTo>
                <a:lnTo>
                  <a:pt x="2880" y="20668"/>
                </a:lnTo>
                <a:lnTo>
                  <a:pt x="2901" y="20613"/>
                </a:lnTo>
                <a:lnTo>
                  <a:pt x="2921" y="20504"/>
                </a:lnTo>
                <a:lnTo>
                  <a:pt x="2962" y="20394"/>
                </a:lnTo>
                <a:lnTo>
                  <a:pt x="2983" y="20284"/>
                </a:lnTo>
                <a:lnTo>
                  <a:pt x="3024" y="20229"/>
                </a:lnTo>
                <a:lnTo>
                  <a:pt x="3147" y="19901"/>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grpSp>
        <p:nvGrpSpPr>
          <p:cNvPr id="1091" name="Gruppieren 697"/>
          <p:cNvGrpSpPr/>
          <p:nvPr/>
        </p:nvGrpSpPr>
        <p:grpSpPr>
          <a:xfrm>
            <a:off x="9820578" y="3722522"/>
            <a:ext cx="323011" cy="414059"/>
            <a:chOff x="0" y="0"/>
            <a:chExt cx="323010" cy="414058"/>
          </a:xfrm>
        </p:grpSpPr>
        <p:sp>
          <p:nvSpPr>
            <p:cNvPr id="1087" name="Freeform 54"/>
            <p:cNvSpPr/>
            <p:nvPr/>
          </p:nvSpPr>
          <p:spPr>
            <a:xfrm>
              <a:off x="201447" y="-1"/>
              <a:ext cx="121564" cy="129395"/>
            </a:xfrm>
            <a:custGeom>
              <a:avLst/>
              <a:gdLst/>
              <a:ahLst/>
              <a:cxnLst>
                <a:cxn ang="0">
                  <a:pos x="wd2" y="hd2"/>
                </a:cxn>
                <a:cxn ang="5400000">
                  <a:pos x="wd2" y="hd2"/>
                </a:cxn>
                <a:cxn ang="10800000">
                  <a:pos x="wd2" y="hd2"/>
                </a:cxn>
                <a:cxn ang="16200000">
                  <a:pos x="wd2" y="hd2"/>
                </a:cxn>
              </a:cxnLst>
              <a:rect l="0" t="0" r="r" b="b"/>
              <a:pathLst>
                <a:path w="21600" h="21600" extrusionOk="0">
                  <a:moveTo>
                    <a:pt x="3703" y="1920"/>
                  </a:moveTo>
                  <a:lnTo>
                    <a:pt x="3703" y="4320"/>
                  </a:lnTo>
                  <a:lnTo>
                    <a:pt x="4320" y="5280"/>
                  </a:lnTo>
                  <a:lnTo>
                    <a:pt x="4320" y="5760"/>
                  </a:lnTo>
                  <a:lnTo>
                    <a:pt x="4937" y="6240"/>
                  </a:lnTo>
                  <a:lnTo>
                    <a:pt x="4937" y="11520"/>
                  </a:lnTo>
                  <a:lnTo>
                    <a:pt x="3703" y="12480"/>
                  </a:lnTo>
                  <a:lnTo>
                    <a:pt x="2469" y="14400"/>
                  </a:lnTo>
                  <a:lnTo>
                    <a:pt x="1851" y="14400"/>
                  </a:lnTo>
                  <a:lnTo>
                    <a:pt x="1851" y="14880"/>
                  </a:lnTo>
                  <a:lnTo>
                    <a:pt x="617" y="15840"/>
                  </a:lnTo>
                  <a:lnTo>
                    <a:pt x="617" y="16320"/>
                  </a:lnTo>
                  <a:lnTo>
                    <a:pt x="0" y="16800"/>
                  </a:lnTo>
                  <a:lnTo>
                    <a:pt x="0" y="17760"/>
                  </a:lnTo>
                  <a:lnTo>
                    <a:pt x="1851" y="19200"/>
                  </a:lnTo>
                  <a:lnTo>
                    <a:pt x="2469" y="19200"/>
                  </a:lnTo>
                  <a:lnTo>
                    <a:pt x="2469" y="19680"/>
                  </a:lnTo>
                  <a:lnTo>
                    <a:pt x="3086" y="19680"/>
                  </a:lnTo>
                  <a:lnTo>
                    <a:pt x="3086" y="19200"/>
                  </a:lnTo>
                  <a:lnTo>
                    <a:pt x="4320" y="19200"/>
                  </a:lnTo>
                  <a:lnTo>
                    <a:pt x="5554" y="18720"/>
                  </a:lnTo>
                  <a:lnTo>
                    <a:pt x="6171" y="18240"/>
                  </a:lnTo>
                  <a:lnTo>
                    <a:pt x="7406" y="18240"/>
                  </a:lnTo>
                  <a:lnTo>
                    <a:pt x="7406" y="17760"/>
                  </a:lnTo>
                  <a:lnTo>
                    <a:pt x="9257" y="17760"/>
                  </a:lnTo>
                  <a:lnTo>
                    <a:pt x="9874" y="18240"/>
                  </a:lnTo>
                  <a:lnTo>
                    <a:pt x="11726" y="18240"/>
                  </a:lnTo>
                  <a:lnTo>
                    <a:pt x="12343" y="18720"/>
                  </a:lnTo>
                  <a:lnTo>
                    <a:pt x="12960" y="18720"/>
                  </a:lnTo>
                  <a:lnTo>
                    <a:pt x="12960" y="19200"/>
                  </a:lnTo>
                  <a:lnTo>
                    <a:pt x="13577" y="19680"/>
                  </a:lnTo>
                  <a:lnTo>
                    <a:pt x="14194" y="20640"/>
                  </a:lnTo>
                  <a:lnTo>
                    <a:pt x="14811" y="21120"/>
                  </a:lnTo>
                  <a:lnTo>
                    <a:pt x="14811" y="21600"/>
                  </a:lnTo>
                  <a:lnTo>
                    <a:pt x="15429" y="21600"/>
                  </a:lnTo>
                  <a:lnTo>
                    <a:pt x="15429" y="20160"/>
                  </a:lnTo>
                  <a:lnTo>
                    <a:pt x="16046" y="19680"/>
                  </a:lnTo>
                  <a:lnTo>
                    <a:pt x="16046" y="18720"/>
                  </a:lnTo>
                  <a:lnTo>
                    <a:pt x="16663" y="17760"/>
                  </a:lnTo>
                  <a:lnTo>
                    <a:pt x="17897" y="16800"/>
                  </a:lnTo>
                  <a:lnTo>
                    <a:pt x="17897" y="16320"/>
                  </a:lnTo>
                  <a:lnTo>
                    <a:pt x="18514" y="16320"/>
                  </a:lnTo>
                  <a:lnTo>
                    <a:pt x="18514" y="15840"/>
                  </a:lnTo>
                  <a:lnTo>
                    <a:pt x="19131" y="15840"/>
                  </a:lnTo>
                  <a:lnTo>
                    <a:pt x="19749" y="15360"/>
                  </a:lnTo>
                  <a:lnTo>
                    <a:pt x="20983" y="15360"/>
                  </a:lnTo>
                  <a:lnTo>
                    <a:pt x="20983" y="14880"/>
                  </a:lnTo>
                  <a:lnTo>
                    <a:pt x="21600" y="14880"/>
                  </a:lnTo>
                  <a:lnTo>
                    <a:pt x="21600" y="12000"/>
                  </a:lnTo>
                  <a:lnTo>
                    <a:pt x="20983" y="11520"/>
                  </a:lnTo>
                  <a:lnTo>
                    <a:pt x="20983" y="10560"/>
                  </a:lnTo>
                  <a:lnTo>
                    <a:pt x="20366" y="10560"/>
                  </a:lnTo>
                  <a:lnTo>
                    <a:pt x="20366" y="10080"/>
                  </a:lnTo>
                  <a:lnTo>
                    <a:pt x="19749" y="10080"/>
                  </a:lnTo>
                  <a:lnTo>
                    <a:pt x="19131" y="9600"/>
                  </a:lnTo>
                  <a:lnTo>
                    <a:pt x="18514" y="9600"/>
                  </a:lnTo>
                  <a:lnTo>
                    <a:pt x="17280" y="9120"/>
                  </a:lnTo>
                  <a:lnTo>
                    <a:pt x="15429" y="9120"/>
                  </a:lnTo>
                  <a:lnTo>
                    <a:pt x="14194" y="8640"/>
                  </a:lnTo>
                  <a:lnTo>
                    <a:pt x="12343" y="8640"/>
                  </a:lnTo>
                  <a:lnTo>
                    <a:pt x="11726" y="8160"/>
                  </a:lnTo>
                  <a:lnTo>
                    <a:pt x="10491" y="8160"/>
                  </a:lnTo>
                  <a:lnTo>
                    <a:pt x="10491" y="7680"/>
                  </a:lnTo>
                  <a:lnTo>
                    <a:pt x="9257" y="7680"/>
                  </a:lnTo>
                  <a:lnTo>
                    <a:pt x="9257" y="7200"/>
                  </a:lnTo>
                  <a:lnTo>
                    <a:pt x="8640" y="6720"/>
                  </a:lnTo>
                  <a:lnTo>
                    <a:pt x="8640" y="6240"/>
                  </a:lnTo>
                  <a:lnTo>
                    <a:pt x="8023" y="5280"/>
                  </a:lnTo>
                  <a:lnTo>
                    <a:pt x="8023" y="4320"/>
                  </a:lnTo>
                  <a:lnTo>
                    <a:pt x="7406" y="3840"/>
                  </a:lnTo>
                  <a:lnTo>
                    <a:pt x="7406" y="2880"/>
                  </a:lnTo>
                  <a:lnTo>
                    <a:pt x="6789" y="2400"/>
                  </a:lnTo>
                  <a:lnTo>
                    <a:pt x="6789" y="960"/>
                  </a:lnTo>
                  <a:lnTo>
                    <a:pt x="6171" y="480"/>
                  </a:lnTo>
                  <a:lnTo>
                    <a:pt x="6171" y="0"/>
                  </a:lnTo>
                  <a:lnTo>
                    <a:pt x="4937" y="0"/>
                  </a:lnTo>
                  <a:lnTo>
                    <a:pt x="4937" y="480"/>
                  </a:lnTo>
                  <a:lnTo>
                    <a:pt x="4320" y="480"/>
                  </a:lnTo>
                  <a:lnTo>
                    <a:pt x="4320" y="960"/>
                  </a:lnTo>
                  <a:lnTo>
                    <a:pt x="3703" y="1440"/>
                  </a:lnTo>
                  <a:lnTo>
                    <a:pt x="3703" y="192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088" name="Freeform 57"/>
            <p:cNvSpPr/>
            <p:nvPr/>
          </p:nvSpPr>
          <p:spPr>
            <a:xfrm>
              <a:off x="55571" y="138019"/>
              <a:ext cx="236180" cy="207031"/>
            </a:xfrm>
            <a:custGeom>
              <a:avLst/>
              <a:gdLst/>
              <a:ahLst/>
              <a:cxnLst>
                <a:cxn ang="0">
                  <a:pos x="wd2" y="hd2"/>
                </a:cxn>
                <a:cxn ang="5400000">
                  <a:pos x="wd2" y="hd2"/>
                </a:cxn>
                <a:cxn ang="10800000">
                  <a:pos x="wd2" y="hd2"/>
                </a:cxn>
                <a:cxn ang="16200000">
                  <a:pos x="wd2" y="hd2"/>
                </a:cxn>
              </a:cxnLst>
              <a:rect l="0" t="0" r="r" b="b"/>
              <a:pathLst>
                <a:path w="21600" h="21600" extrusionOk="0">
                  <a:moveTo>
                    <a:pt x="16200" y="300"/>
                  </a:moveTo>
                  <a:lnTo>
                    <a:pt x="16200" y="0"/>
                  </a:lnTo>
                  <a:lnTo>
                    <a:pt x="18106" y="0"/>
                  </a:lnTo>
                  <a:lnTo>
                    <a:pt x="18424" y="300"/>
                  </a:lnTo>
                  <a:lnTo>
                    <a:pt x="18424" y="600"/>
                  </a:lnTo>
                  <a:lnTo>
                    <a:pt x="18741" y="600"/>
                  </a:lnTo>
                  <a:lnTo>
                    <a:pt x="18741" y="1500"/>
                  </a:lnTo>
                  <a:lnTo>
                    <a:pt x="19059" y="1800"/>
                  </a:lnTo>
                  <a:lnTo>
                    <a:pt x="19059" y="3900"/>
                  </a:lnTo>
                  <a:lnTo>
                    <a:pt x="19376" y="4200"/>
                  </a:lnTo>
                  <a:lnTo>
                    <a:pt x="19376" y="4500"/>
                  </a:lnTo>
                  <a:lnTo>
                    <a:pt x="19694" y="5100"/>
                  </a:lnTo>
                  <a:lnTo>
                    <a:pt x="20329" y="5700"/>
                  </a:lnTo>
                  <a:lnTo>
                    <a:pt x="20965" y="6000"/>
                  </a:lnTo>
                  <a:lnTo>
                    <a:pt x="21600" y="6600"/>
                  </a:lnTo>
                  <a:lnTo>
                    <a:pt x="21600" y="7500"/>
                  </a:lnTo>
                  <a:lnTo>
                    <a:pt x="21282" y="7500"/>
                  </a:lnTo>
                  <a:lnTo>
                    <a:pt x="20965" y="7800"/>
                  </a:lnTo>
                  <a:lnTo>
                    <a:pt x="20329" y="8100"/>
                  </a:lnTo>
                  <a:lnTo>
                    <a:pt x="20012" y="8400"/>
                  </a:lnTo>
                  <a:lnTo>
                    <a:pt x="19376" y="8700"/>
                  </a:lnTo>
                  <a:lnTo>
                    <a:pt x="19059" y="9000"/>
                  </a:lnTo>
                  <a:lnTo>
                    <a:pt x="19059" y="9600"/>
                  </a:lnTo>
                  <a:lnTo>
                    <a:pt x="18741" y="9600"/>
                  </a:lnTo>
                  <a:lnTo>
                    <a:pt x="19059" y="9900"/>
                  </a:lnTo>
                  <a:lnTo>
                    <a:pt x="19059" y="10800"/>
                  </a:lnTo>
                  <a:lnTo>
                    <a:pt x="19376" y="11100"/>
                  </a:lnTo>
                  <a:lnTo>
                    <a:pt x="20012" y="12300"/>
                  </a:lnTo>
                  <a:lnTo>
                    <a:pt x="20012" y="14400"/>
                  </a:lnTo>
                  <a:lnTo>
                    <a:pt x="19694" y="15000"/>
                  </a:lnTo>
                  <a:lnTo>
                    <a:pt x="19694" y="15600"/>
                  </a:lnTo>
                  <a:lnTo>
                    <a:pt x="19376" y="15600"/>
                  </a:lnTo>
                  <a:lnTo>
                    <a:pt x="19376" y="16200"/>
                  </a:lnTo>
                  <a:lnTo>
                    <a:pt x="18741" y="16800"/>
                  </a:lnTo>
                  <a:lnTo>
                    <a:pt x="18424" y="16800"/>
                  </a:lnTo>
                  <a:lnTo>
                    <a:pt x="18424" y="17100"/>
                  </a:lnTo>
                  <a:lnTo>
                    <a:pt x="17788" y="17100"/>
                  </a:lnTo>
                  <a:lnTo>
                    <a:pt x="17471" y="17400"/>
                  </a:lnTo>
                  <a:lnTo>
                    <a:pt x="17153" y="17400"/>
                  </a:lnTo>
                  <a:lnTo>
                    <a:pt x="17153" y="17700"/>
                  </a:lnTo>
                  <a:lnTo>
                    <a:pt x="16835" y="18000"/>
                  </a:lnTo>
                  <a:lnTo>
                    <a:pt x="16835" y="18900"/>
                  </a:lnTo>
                  <a:lnTo>
                    <a:pt x="16518" y="19200"/>
                  </a:lnTo>
                  <a:lnTo>
                    <a:pt x="15882" y="19200"/>
                  </a:lnTo>
                  <a:lnTo>
                    <a:pt x="15565" y="18900"/>
                  </a:lnTo>
                  <a:lnTo>
                    <a:pt x="15565" y="18600"/>
                  </a:lnTo>
                  <a:lnTo>
                    <a:pt x="15247" y="18300"/>
                  </a:lnTo>
                  <a:lnTo>
                    <a:pt x="15247" y="18000"/>
                  </a:lnTo>
                  <a:lnTo>
                    <a:pt x="14929" y="17700"/>
                  </a:lnTo>
                  <a:lnTo>
                    <a:pt x="14612" y="17700"/>
                  </a:lnTo>
                  <a:lnTo>
                    <a:pt x="13976" y="18300"/>
                  </a:lnTo>
                  <a:lnTo>
                    <a:pt x="13976" y="18600"/>
                  </a:lnTo>
                  <a:lnTo>
                    <a:pt x="13659" y="18600"/>
                  </a:lnTo>
                  <a:lnTo>
                    <a:pt x="13341" y="18900"/>
                  </a:lnTo>
                  <a:lnTo>
                    <a:pt x="10800" y="18900"/>
                  </a:lnTo>
                  <a:lnTo>
                    <a:pt x="10800" y="18300"/>
                  </a:lnTo>
                  <a:lnTo>
                    <a:pt x="10482" y="18000"/>
                  </a:lnTo>
                  <a:lnTo>
                    <a:pt x="10482" y="17400"/>
                  </a:lnTo>
                  <a:lnTo>
                    <a:pt x="9529" y="17400"/>
                  </a:lnTo>
                  <a:lnTo>
                    <a:pt x="8894" y="18000"/>
                  </a:lnTo>
                  <a:lnTo>
                    <a:pt x="8894" y="18600"/>
                  </a:lnTo>
                  <a:lnTo>
                    <a:pt x="9212" y="19200"/>
                  </a:lnTo>
                  <a:lnTo>
                    <a:pt x="9212" y="20400"/>
                  </a:lnTo>
                  <a:lnTo>
                    <a:pt x="9529" y="20700"/>
                  </a:lnTo>
                  <a:lnTo>
                    <a:pt x="9212" y="21000"/>
                  </a:lnTo>
                  <a:lnTo>
                    <a:pt x="9212" y="21300"/>
                  </a:lnTo>
                  <a:lnTo>
                    <a:pt x="8894" y="21300"/>
                  </a:lnTo>
                  <a:lnTo>
                    <a:pt x="8576" y="21000"/>
                  </a:lnTo>
                  <a:lnTo>
                    <a:pt x="8259" y="21000"/>
                  </a:lnTo>
                  <a:lnTo>
                    <a:pt x="7306" y="20100"/>
                  </a:lnTo>
                  <a:lnTo>
                    <a:pt x="7306" y="19800"/>
                  </a:lnTo>
                  <a:lnTo>
                    <a:pt x="6988" y="19500"/>
                  </a:lnTo>
                  <a:lnTo>
                    <a:pt x="6988" y="19200"/>
                  </a:lnTo>
                  <a:lnTo>
                    <a:pt x="6671" y="19200"/>
                  </a:lnTo>
                  <a:lnTo>
                    <a:pt x="6671" y="18900"/>
                  </a:lnTo>
                  <a:lnTo>
                    <a:pt x="6353" y="18900"/>
                  </a:lnTo>
                  <a:lnTo>
                    <a:pt x="6353" y="19200"/>
                  </a:lnTo>
                  <a:lnTo>
                    <a:pt x="6035" y="19500"/>
                  </a:lnTo>
                  <a:lnTo>
                    <a:pt x="6035" y="21300"/>
                  </a:lnTo>
                  <a:lnTo>
                    <a:pt x="5718" y="21300"/>
                  </a:lnTo>
                  <a:lnTo>
                    <a:pt x="5400" y="21600"/>
                  </a:lnTo>
                  <a:lnTo>
                    <a:pt x="4447" y="21600"/>
                  </a:lnTo>
                  <a:lnTo>
                    <a:pt x="4129" y="21300"/>
                  </a:lnTo>
                  <a:lnTo>
                    <a:pt x="4129" y="21000"/>
                  </a:lnTo>
                  <a:lnTo>
                    <a:pt x="3494" y="20400"/>
                  </a:lnTo>
                  <a:lnTo>
                    <a:pt x="3494" y="20100"/>
                  </a:lnTo>
                  <a:lnTo>
                    <a:pt x="3176" y="20100"/>
                  </a:lnTo>
                  <a:lnTo>
                    <a:pt x="3176" y="19800"/>
                  </a:lnTo>
                  <a:lnTo>
                    <a:pt x="1271" y="19800"/>
                  </a:lnTo>
                  <a:lnTo>
                    <a:pt x="953" y="19500"/>
                  </a:lnTo>
                  <a:lnTo>
                    <a:pt x="635" y="19500"/>
                  </a:lnTo>
                  <a:lnTo>
                    <a:pt x="635" y="19200"/>
                  </a:lnTo>
                  <a:lnTo>
                    <a:pt x="318" y="19200"/>
                  </a:lnTo>
                  <a:lnTo>
                    <a:pt x="0" y="18900"/>
                  </a:lnTo>
                  <a:lnTo>
                    <a:pt x="0" y="18600"/>
                  </a:lnTo>
                  <a:lnTo>
                    <a:pt x="635" y="18000"/>
                  </a:lnTo>
                  <a:lnTo>
                    <a:pt x="635" y="17700"/>
                  </a:lnTo>
                  <a:lnTo>
                    <a:pt x="1271" y="17700"/>
                  </a:lnTo>
                  <a:lnTo>
                    <a:pt x="1271" y="17400"/>
                  </a:lnTo>
                  <a:lnTo>
                    <a:pt x="1906" y="17100"/>
                  </a:lnTo>
                  <a:lnTo>
                    <a:pt x="2224" y="16800"/>
                  </a:lnTo>
                  <a:lnTo>
                    <a:pt x="3494" y="16200"/>
                  </a:lnTo>
                  <a:lnTo>
                    <a:pt x="3812" y="15900"/>
                  </a:lnTo>
                  <a:lnTo>
                    <a:pt x="4129" y="15900"/>
                  </a:lnTo>
                  <a:lnTo>
                    <a:pt x="4129" y="15600"/>
                  </a:lnTo>
                  <a:lnTo>
                    <a:pt x="4765" y="15000"/>
                  </a:lnTo>
                  <a:lnTo>
                    <a:pt x="5082" y="15000"/>
                  </a:lnTo>
                  <a:lnTo>
                    <a:pt x="5400" y="14700"/>
                  </a:lnTo>
                  <a:lnTo>
                    <a:pt x="6035" y="14700"/>
                  </a:lnTo>
                  <a:lnTo>
                    <a:pt x="6671" y="15000"/>
                  </a:lnTo>
                  <a:lnTo>
                    <a:pt x="7306" y="15000"/>
                  </a:lnTo>
                  <a:lnTo>
                    <a:pt x="7624" y="15300"/>
                  </a:lnTo>
                  <a:lnTo>
                    <a:pt x="8894" y="15300"/>
                  </a:lnTo>
                  <a:lnTo>
                    <a:pt x="8894" y="15000"/>
                  </a:lnTo>
                  <a:lnTo>
                    <a:pt x="9212" y="15000"/>
                  </a:lnTo>
                  <a:lnTo>
                    <a:pt x="9212" y="12000"/>
                  </a:lnTo>
                  <a:lnTo>
                    <a:pt x="9529" y="11700"/>
                  </a:lnTo>
                  <a:lnTo>
                    <a:pt x="9529" y="11100"/>
                  </a:lnTo>
                  <a:lnTo>
                    <a:pt x="10482" y="11100"/>
                  </a:lnTo>
                  <a:lnTo>
                    <a:pt x="10800" y="11400"/>
                  </a:lnTo>
                  <a:lnTo>
                    <a:pt x="11118" y="11400"/>
                  </a:lnTo>
                  <a:lnTo>
                    <a:pt x="11118" y="11700"/>
                  </a:lnTo>
                  <a:lnTo>
                    <a:pt x="13341" y="11700"/>
                  </a:lnTo>
                  <a:lnTo>
                    <a:pt x="13659" y="11400"/>
                  </a:lnTo>
                  <a:lnTo>
                    <a:pt x="14294" y="11400"/>
                  </a:lnTo>
                  <a:lnTo>
                    <a:pt x="14294" y="11100"/>
                  </a:lnTo>
                  <a:lnTo>
                    <a:pt x="14612" y="10800"/>
                  </a:lnTo>
                  <a:lnTo>
                    <a:pt x="14612" y="6900"/>
                  </a:lnTo>
                  <a:lnTo>
                    <a:pt x="14929" y="6600"/>
                  </a:lnTo>
                  <a:lnTo>
                    <a:pt x="15247" y="6000"/>
                  </a:lnTo>
                  <a:lnTo>
                    <a:pt x="15565" y="5700"/>
                  </a:lnTo>
                  <a:lnTo>
                    <a:pt x="15565" y="5400"/>
                  </a:lnTo>
                  <a:lnTo>
                    <a:pt x="15882" y="5100"/>
                  </a:lnTo>
                  <a:lnTo>
                    <a:pt x="15565" y="4800"/>
                  </a:lnTo>
                  <a:lnTo>
                    <a:pt x="15565" y="3900"/>
                  </a:lnTo>
                  <a:lnTo>
                    <a:pt x="15247" y="3600"/>
                  </a:lnTo>
                  <a:lnTo>
                    <a:pt x="15247" y="3000"/>
                  </a:lnTo>
                  <a:lnTo>
                    <a:pt x="14929" y="2400"/>
                  </a:lnTo>
                  <a:lnTo>
                    <a:pt x="14929" y="1500"/>
                  </a:lnTo>
                  <a:lnTo>
                    <a:pt x="15247" y="1200"/>
                  </a:lnTo>
                  <a:lnTo>
                    <a:pt x="15247" y="900"/>
                  </a:lnTo>
                  <a:lnTo>
                    <a:pt x="15565" y="600"/>
                  </a:lnTo>
                  <a:lnTo>
                    <a:pt x="15882" y="600"/>
                  </a:lnTo>
                  <a:lnTo>
                    <a:pt x="15882" y="300"/>
                  </a:lnTo>
                  <a:lnTo>
                    <a:pt x="16200" y="3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089" name="Freeform 61"/>
            <p:cNvSpPr/>
            <p:nvPr/>
          </p:nvSpPr>
          <p:spPr>
            <a:xfrm>
              <a:off x="79884" y="353675"/>
              <a:ext cx="31260" cy="25880"/>
            </a:xfrm>
            <a:custGeom>
              <a:avLst/>
              <a:gdLst/>
              <a:ahLst/>
              <a:cxnLst>
                <a:cxn ang="0">
                  <a:pos x="wd2" y="hd2"/>
                </a:cxn>
                <a:cxn ang="5400000">
                  <a:pos x="wd2" y="hd2"/>
                </a:cxn>
                <a:cxn ang="10800000">
                  <a:pos x="wd2" y="hd2"/>
                </a:cxn>
                <a:cxn ang="16200000">
                  <a:pos x="wd2" y="hd2"/>
                </a:cxn>
              </a:cxnLst>
              <a:rect l="0" t="0" r="r" b="b"/>
              <a:pathLst>
                <a:path w="21600" h="21600" extrusionOk="0">
                  <a:moveTo>
                    <a:pt x="2400" y="7200"/>
                  </a:moveTo>
                  <a:lnTo>
                    <a:pt x="2400" y="9600"/>
                  </a:lnTo>
                  <a:lnTo>
                    <a:pt x="0" y="14400"/>
                  </a:lnTo>
                  <a:lnTo>
                    <a:pt x="0" y="19200"/>
                  </a:lnTo>
                  <a:lnTo>
                    <a:pt x="2400" y="19200"/>
                  </a:lnTo>
                  <a:lnTo>
                    <a:pt x="4800" y="21600"/>
                  </a:lnTo>
                  <a:lnTo>
                    <a:pt x="7200" y="19200"/>
                  </a:lnTo>
                  <a:lnTo>
                    <a:pt x="12000" y="19200"/>
                  </a:lnTo>
                  <a:lnTo>
                    <a:pt x="14400" y="16800"/>
                  </a:lnTo>
                  <a:lnTo>
                    <a:pt x="16800" y="16800"/>
                  </a:lnTo>
                  <a:lnTo>
                    <a:pt x="16800" y="14400"/>
                  </a:lnTo>
                  <a:lnTo>
                    <a:pt x="19200" y="12000"/>
                  </a:lnTo>
                  <a:lnTo>
                    <a:pt x="19200" y="9600"/>
                  </a:lnTo>
                  <a:lnTo>
                    <a:pt x="21600" y="9600"/>
                  </a:lnTo>
                  <a:lnTo>
                    <a:pt x="21600" y="7200"/>
                  </a:lnTo>
                  <a:lnTo>
                    <a:pt x="19200" y="7200"/>
                  </a:lnTo>
                  <a:lnTo>
                    <a:pt x="19200" y="4800"/>
                  </a:lnTo>
                  <a:lnTo>
                    <a:pt x="16800" y="2400"/>
                  </a:lnTo>
                  <a:lnTo>
                    <a:pt x="12000" y="2400"/>
                  </a:lnTo>
                  <a:lnTo>
                    <a:pt x="9600" y="0"/>
                  </a:lnTo>
                  <a:lnTo>
                    <a:pt x="4800" y="0"/>
                  </a:lnTo>
                  <a:lnTo>
                    <a:pt x="2400" y="2400"/>
                  </a:lnTo>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090" name="Freeform 63"/>
            <p:cNvSpPr/>
            <p:nvPr/>
          </p:nvSpPr>
          <p:spPr>
            <a:xfrm>
              <a:off x="-1" y="336422"/>
              <a:ext cx="62520" cy="77637"/>
            </a:xfrm>
            <a:custGeom>
              <a:avLst/>
              <a:gdLst/>
              <a:ahLst/>
              <a:cxnLst>
                <a:cxn ang="0">
                  <a:pos x="wd2" y="hd2"/>
                </a:cxn>
                <a:cxn ang="5400000">
                  <a:pos x="wd2" y="hd2"/>
                </a:cxn>
                <a:cxn ang="10800000">
                  <a:pos x="wd2" y="hd2"/>
                </a:cxn>
                <a:cxn ang="16200000">
                  <a:pos x="wd2" y="hd2"/>
                </a:cxn>
              </a:cxnLst>
              <a:rect l="0" t="0" r="r" b="b"/>
              <a:pathLst>
                <a:path w="21600" h="21600" extrusionOk="0">
                  <a:moveTo>
                    <a:pt x="9600" y="1600"/>
                  </a:moveTo>
                  <a:lnTo>
                    <a:pt x="8400" y="2400"/>
                  </a:lnTo>
                  <a:lnTo>
                    <a:pt x="7200" y="4000"/>
                  </a:lnTo>
                  <a:lnTo>
                    <a:pt x="6000" y="4800"/>
                  </a:lnTo>
                  <a:lnTo>
                    <a:pt x="6000" y="5600"/>
                  </a:lnTo>
                  <a:lnTo>
                    <a:pt x="4800" y="6400"/>
                  </a:lnTo>
                  <a:lnTo>
                    <a:pt x="2400" y="7200"/>
                  </a:lnTo>
                  <a:lnTo>
                    <a:pt x="1200" y="7200"/>
                  </a:lnTo>
                  <a:lnTo>
                    <a:pt x="1200" y="8000"/>
                  </a:lnTo>
                  <a:lnTo>
                    <a:pt x="0" y="8000"/>
                  </a:lnTo>
                  <a:lnTo>
                    <a:pt x="0" y="9600"/>
                  </a:lnTo>
                  <a:lnTo>
                    <a:pt x="1200" y="10400"/>
                  </a:lnTo>
                  <a:lnTo>
                    <a:pt x="1200" y="11200"/>
                  </a:lnTo>
                  <a:lnTo>
                    <a:pt x="2400" y="12800"/>
                  </a:lnTo>
                  <a:lnTo>
                    <a:pt x="3600" y="13600"/>
                  </a:lnTo>
                  <a:lnTo>
                    <a:pt x="4800" y="13600"/>
                  </a:lnTo>
                  <a:lnTo>
                    <a:pt x="4800" y="14400"/>
                  </a:lnTo>
                  <a:lnTo>
                    <a:pt x="6000" y="14400"/>
                  </a:lnTo>
                  <a:lnTo>
                    <a:pt x="6000" y="13600"/>
                  </a:lnTo>
                  <a:lnTo>
                    <a:pt x="7200" y="13600"/>
                  </a:lnTo>
                  <a:lnTo>
                    <a:pt x="7200" y="12000"/>
                  </a:lnTo>
                  <a:lnTo>
                    <a:pt x="8400" y="12000"/>
                  </a:lnTo>
                  <a:lnTo>
                    <a:pt x="8400" y="11200"/>
                  </a:lnTo>
                  <a:lnTo>
                    <a:pt x="12000" y="11200"/>
                  </a:lnTo>
                  <a:lnTo>
                    <a:pt x="12000" y="12000"/>
                  </a:lnTo>
                  <a:lnTo>
                    <a:pt x="13200" y="12000"/>
                  </a:lnTo>
                  <a:lnTo>
                    <a:pt x="13200" y="14400"/>
                  </a:lnTo>
                  <a:lnTo>
                    <a:pt x="12000" y="15200"/>
                  </a:lnTo>
                  <a:lnTo>
                    <a:pt x="12000" y="18400"/>
                  </a:lnTo>
                  <a:lnTo>
                    <a:pt x="13200" y="19200"/>
                  </a:lnTo>
                  <a:lnTo>
                    <a:pt x="13200" y="20000"/>
                  </a:lnTo>
                  <a:lnTo>
                    <a:pt x="15600" y="21600"/>
                  </a:lnTo>
                  <a:lnTo>
                    <a:pt x="16800" y="20800"/>
                  </a:lnTo>
                  <a:lnTo>
                    <a:pt x="18000" y="20800"/>
                  </a:lnTo>
                  <a:lnTo>
                    <a:pt x="20400" y="19200"/>
                  </a:lnTo>
                  <a:lnTo>
                    <a:pt x="20400" y="18400"/>
                  </a:lnTo>
                  <a:lnTo>
                    <a:pt x="21600" y="17600"/>
                  </a:lnTo>
                  <a:lnTo>
                    <a:pt x="21600" y="16000"/>
                  </a:lnTo>
                  <a:lnTo>
                    <a:pt x="20400" y="13600"/>
                  </a:lnTo>
                  <a:lnTo>
                    <a:pt x="20400" y="4800"/>
                  </a:lnTo>
                  <a:lnTo>
                    <a:pt x="19200" y="4000"/>
                  </a:lnTo>
                  <a:lnTo>
                    <a:pt x="19200" y="2400"/>
                  </a:lnTo>
                  <a:lnTo>
                    <a:pt x="18000" y="800"/>
                  </a:lnTo>
                  <a:lnTo>
                    <a:pt x="16800" y="0"/>
                  </a:lnTo>
                  <a:lnTo>
                    <a:pt x="13200" y="0"/>
                  </a:lnTo>
                  <a:lnTo>
                    <a:pt x="12000" y="800"/>
                  </a:lnTo>
                  <a:lnTo>
                    <a:pt x="10800" y="800"/>
                  </a:lnTo>
                  <a:lnTo>
                    <a:pt x="9600" y="1600"/>
                  </a:lnTo>
                  <a:close/>
                </a:path>
              </a:pathLst>
            </a:custGeom>
            <a:solidFill>
              <a:srgbClr val="D9D9D9"/>
            </a:solidFill>
            <a:ln w="9525"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grpSp>
      <p:grpSp>
        <p:nvGrpSpPr>
          <p:cNvPr id="1101" name="Gruppieren 713"/>
          <p:cNvGrpSpPr/>
          <p:nvPr/>
        </p:nvGrpSpPr>
        <p:grpSpPr>
          <a:xfrm>
            <a:off x="9591344" y="4438498"/>
            <a:ext cx="239654" cy="319172"/>
            <a:chOff x="0" y="0"/>
            <a:chExt cx="239652" cy="319170"/>
          </a:xfrm>
        </p:grpSpPr>
        <p:sp>
          <p:nvSpPr>
            <p:cNvPr id="1092" name="Freeform 95"/>
            <p:cNvSpPr/>
            <p:nvPr/>
          </p:nvSpPr>
          <p:spPr>
            <a:xfrm>
              <a:off x="0" y="178275"/>
              <a:ext cx="59045" cy="83388"/>
            </a:xfrm>
            <a:custGeom>
              <a:avLst/>
              <a:gdLst/>
              <a:ahLst/>
              <a:cxnLst>
                <a:cxn ang="0">
                  <a:pos x="wd2" y="hd2"/>
                </a:cxn>
                <a:cxn ang="5400000">
                  <a:pos x="wd2" y="hd2"/>
                </a:cxn>
                <a:cxn ang="10800000">
                  <a:pos x="wd2" y="hd2"/>
                </a:cxn>
                <a:cxn ang="16200000">
                  <a:pos x="wd2" y="hd2"/>
                </a:cxn>
              </a:cxnLst>
              <a:rect l="0" t="0" r="r" b="b"/>
              <a:pathLst>
                <a:path w="21600" h="21600" extrusionOk="0">
                  <a:moveTo>
                    <a:pt x="16518" y="2234"/>
                  </a:moveTo>
                  <a:lnTo>
                    <a:pt x="15247" y="2234"/>
                  </a:lnTo>
                  <a:lnTo>
                    <a:pt x="15247" y="5214"/>
                  </a:lnTo>
                  <a:lnTo>
                    <a:pt x="13976" y="5214"/>
                  </a:lnTo>
                  <a:lnTo>
                    <a:pt x="13976" y="6703"/>
                  </a:lnTo>
                  <a:lnTo>
                    <a:pt x="12706" y="6703"/>
                  </a:lnTo>
                  <a:lnTo>
                    <a:pt x="11435" y="7448"/>
                  </a:lnTo>
                  <a:lnTo>
                    <a:pt x="10165" y="7448"/>
                  </a:lnTo>
                  <a:lnTo>
                    <a:pt x="7624" y="8938"/>
                  </a:lnTo>
                  <a:lnTo>
                    <a:pt x="6353" y="8938"/>
                  </a:lnTo>
                  <a:lnTo>
                    <a:pt x="3812" y="10428"/>
                  </a:lnTo>
                  <a:lnTo>
                    <a:pt x="2541" y="11917"/>
                  </a:lnTo>
                  <a:lnTo>
                    <a:pt x="2541" y="12662"/>
                  </a:lnTo>
                  <a:lnTo>
                    <a:pt x="1271" y="13407"/>
                  </a:lnTo>
                  <a:lnTo>
                    <a:pt x="1271" y="14152"/>
                  </a:lnTo>
                  <a:lnTo>
                    <a:pt x="0" y="14897"/>
                  </a:lnTo>
                  <a:lnTo>
                    <a:pt x="0" y="20855"/>
                  </a:lnTo>
                  <a:lnTo>
                    <a:pt x="1271" y="20855"/>
                  </a:lnTo>
                  <a:lnTo>
                    <a:pt x="1271" y="21600"/>
                  </a:lnTo>
                  <a:lnTo>
                    <a:pt x="5082" y="21600"/>
                  </a:lnTo>
                  <a:lnTo>
                    <a:pt x="5082" y="20855"/>
                  </a:lnTo>
                  <a:lnTo>
                    <a:pt x="6353" y="20855"/>
                  </a:lnTo>
                  <a:lnTo>
                    <a:pt x="7624" y="20110"/>
                  </a:lnTo>
                  <a:lnTo>
                    <a:pt x="8894" y="18621"/>
                  </a:lnTo>
                  <a:lnTo>
                    <a:pt x="10165" y="17876"/>
                  </a:lnTo>
                  <a:lnTo>
                    <a:pt x="11435" y="16386"/>
                  </a:lnTo>
                  <a:lnTo>
                    <a:pt x="13976" y="14897"/>
                  </a:lnTo>
                  <a:lnTo>
                    <a:pt x="16518" y="10428"/>
                  </a:lnTo>
                  <a:lnTo>
                    <a:pt x="19059" y="7448"/>
                  </a:lnTo>
                  <a:lnTo>
                    <a:pt x="20329" y="6703"/>
                  </a:lnTo>
                  <a:lnTo>
                    <a:pt x="20329" y="5959"/>
                  </a:lnTo>
                  <a:lnTo>
                    <a:pt x="21600" y="5214"/>
                  </a:lnTo>
                  <a:lnTo>
                    <a:pt x="21600" y="2234"/>
                  </a:lnTo>
                  <a:lnTo>
                    <a:pt x="20329" y="1490"/>
                  </a:lnTo>
                  <a:lnTo>
                    <a:pt x="20329" y="745"/>
                  </a:lnTo>
                  <a:lnTo>
                    <a:pt x="19059" y="0"/>
                  </a:lnTo>
                  <a:lnTo>
                    <a:pt x="17788" y="0"/>
                  </a:lnTo>
                  <a:lnTo>
                    <a:pt x="17788" y="745"/>
                  </a:lnTo>
                  <a:lnTo>
                    <a:pt x="16518" y="745"/>
                  </a:lnTo>
                  <a:lnTo>
                    <a:pt x="16518" y="2234"/>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093" name="Freeform 97"/>
            <p:cNvSpPr/>
            <p:nvPr/>
          </p:nvSpPr>
          <p:spPr>
            <a:xfrm>
              <a:off x="34732" y="0"/>
              <a:ext cx="90305" cy="112142"/>
            </a:xfrm>
            <a:custGeom>
              <a:avLst/>
              <a:gdLst/>
              <a:ahLst/>
              <a:cxnLst>
                <a:cxn ang="0">
                  <a:pos x="wd2" y="hd2"/>
                </a:cxn>
                <a:cxn ang="5400000">
                  <a:pos x="wd2" y="hd2"/>
                </a:cxn>
                <a:cxn ang="10800000">
                  <a:pos x="wd2" y="hd2"/>
                </a:cxn>
                <a:cxn ang="16200000">
                  <a:pos x="wd2" y="hd2"/>
                </a:cxn>
              </a:cxnLst>
              <a:rect l="0" t="0" r="r" b="b"/>
              <a:pathLst>
                <a:path w="21600" h="21600" extrusionOk="0">
                  <a:moveTo>
                    <a:pt x="9969" y="0"/>
                  </a:moveTo>
                  <a:lnTo>
                    <a:pt x="9969" y="554"/>
                  </a:lnTo>
                  <a:lnTo>
                    <a:pt x="9138" y="554"/>
                  </a:lnTo>
                  <a:lnTo>
                    <a:pt x="9138" y="1108"/>
                  </a:lnTo>
                  <a:lnTo>
                    <a:pt x="8308" y="1662"/>
                  </a:lnTo>
                  <a:lnTo>
                    <a:pt x="8308" y="2215"/>
                  </a:lnTo>
                  <a:lnTo>
                    <a:pt x="7477" y="2769"/>
                  </a:lnTo>
                  <a:lnTo>
                    <a:pt x="7477" y="3323"/>
                  </a:lnTo>
                  <a:lnTo>
                    <a:pt x="6646" y="4431"/>
                  </a:lnTo>
                  <a:lnTo>
                    <a:pt x="6646" y="6092"/>
                  </a:lnTo>
                  <a:lnTo>
                    <a:pt x="5815" y="7754"/>
                  </a:lnTo>
                  <a:lnTo>
                    <a:pt x="5815" y="9415"/>
                  </a:lnTo>
                  <a:lnTo>
                    <a:pt x="4985" y="9969"/>
                  </a:lnTo>
                  <a:lnTo>
                    <a:pt x="4985" y="10523"/>
                  </a:lnTo>
                  <a:lnTo>
                    <a:pt x="4154" y="11077"/>
                  </a:lnTo>
                  <a:lnTo>
                    <a:pt x="2492" y="11631"/>
                  </a:lnTo>
                  <a:lnTo>
                    <a:pt x="831" y="12738"/>
                  </a:lnTo>
                  <a:lnTo>
                    <a:pt x="831" y="13292"/>
                  </a:lnTo>
                  <a:lnTo>
                    <a:pt x="0" y="13846"/>
                  </a:lnTo>
                  <a:lnTo>
                    <a:pt x="0" y="16062"/>
                  </a:lnTo>
                  <a:lnTo>
                    <a:pt x="831" y="16615"/>
                  </a:lnTo>
                  <a:lnTo>
                    <a:pt x="831" y="18277"/>
                  </a:lnTo>
                  <a:lnTo>
                    <a:pt x="1662" y="18277"/>
                  </a:lnTo>
                  <a:lnTo>
                    <a:pt x="1662" y="18831"/>
                  </a:lnTo>
                  <a:lnTo>
                    <a:pt x="4985" y="18831"/>
                  </a:lnTo>
                  <a:lnTo>
                    <a:pt x="5815" y="19385"/>
                  </a:lnTo>
                  <a:lnTo>
                    <a:pt x="6646" y="19385"/>
                  </a:lnTo>
                  <a:lnTo>
                    <a:pt x="6646" y="19938"/>
                  </a:lnTo>
                  <a:lnTo>
                    <a:pt x="7477" y="20492"/>
                  </a:lnTo>
                  <a:lnTo>
                    <a:pt x="7477" y="21046"/>
                  </a:lnTo>
                  <a:lnTo>
                    <a:pt x="8308" y="21046"/>
                  </a:lnTo>
                  <a:lnTo>
                    <a:pt x="8308" y="21600"/>
                  </a:lnTo>
                  <a:lnTo>
                    <a:pt x="14954" y="21600"/>
                  </a:lnTo>
                  <a:lnTo>
                    <a:pt x="16615" y="21046"/>
                  </a:lnTo>
                  <a:lnTo>
                    <a:pt x="18277" y="21046"/>
                  </a:lnTo>
                  <a:lnTo>
                    <a:pt x="19108" y="20492"/>
                  </a:lnTo>
                  <a:lnTo>
                    <a:pt x="20769" y="20492"/>
                  </a:lnTo>
                  <a:lnTo>
                    <a:pt x="20769" y="19938"/>
                  </a:lnTo>
                  <a:lnTo>
                    <a:pt x="21600" y="19938"/>
                  </a:lnTo>
                  <a:lnTo>
                    <a:pt x="21600" y="18831"/>
                  </a:lnTo>
                  <a:lnTo>
                    <a:pt x="20769" y="18277"/>
                  </a:lnTo>
                  <a:lnTo>
                    <a:pt x="20769" y="17169"/>
                  </a:lnTo>
                  <a:lnTo>
                    <a:pt x="19938" y="15508"/>
                  </a:lnTo>
                  <a:lnTo>
                    <a:pt x="19108" y="14954"/>
                  </a:lnTo>
                  <a:lnTo>
                    <a:pt x="19108" y="13292"/>
                  </a:lnTo>
                  <a:lnTo>
                    <a:pt x="19938" y="12738"/>
                  </a:lnTo>
                  <a:lnTo>
                    <a:pt x="19938" y="6646"/>
                  </a:lnTo>
                  <a:lnTo>
                    <a:pt x="19108" y="5538"/>
                  </a:lnTo>
                  <a:lnTo>
                    <a:pt x="18277" y="3877"/>
                  </a:lnTo>
                  <a:lnTo>
                    <a:pt x="18277" y="2769"/>
                  </a:lnTo>
                  <a:lnTo>
                    <a:pt x="17446" y="1662"/>
                  </a:lnTo>
                  <a:lnTo>
                    <a:pt x="17446" y="1108"/>
                  </a:lnTo>
                  <a:lnTo>
                    <a:pt x="15785" y="0"/>
                  </a:lnTo>
                  <a:lnTo>
                    <a:pt x="9969" y="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094" name="Freeform 102"/>
            <p:cNvSpPr/>
            <p:nvPr/>
          </p:nvSpPr>
          <p:spPr>
            <a:xfrm>
              <a:off x="55571" y="132269"/>
              <a:ext cx="52100" cy="34506"/>
            </a:xfrm>
            <a:custGeom>
              <a:avLst/>
              <a:gdLst/>
              <a:ahLst/>
              <a:cxnLst>
                <a:cxn ang="0">
                  <a:pos x="wd2" y="hd2"/>
                </a:cxn>
                <a:cxn ang="5400000">
                  <a:pos x="wd2" y="hd2"/>
                </a:cxn>
                <a:cxn ang="10800000">
                  <a:pos x="wd2" y="hd2"/>
                </a:cxn>
                <a:cxn ang="16200000">
                  <a:pos x="wd2" y="hd2"/>
                </a:cxn>
              </a:cxnLst>
              <a:rect l="0" t="0" r="r" b="b"/>
              <a:pathLst>
                <a:path w="21600" h="21600" extrusionOk="0">
                  <a:moveTo>
                    <a:pt x="12960" y="5400"/>
                  </a:moveTo>
                  <a:lnTo>
                    <a:pt x="12960" y="3600"/>
                  </a:lnTo>
                  <a:lnTo>
                    <a:pt x="11520" y="3600"/>
                  </a:lnTo>
                  <a:lnTo>
                    <a:pt x="11520" y="1800"/>
                  </a:lnTo>
                  <a:lnTo>
                    <a:pt x="10080" y="1800"/>
                  </a:lnTo>
                  <a:lnTo>
                    <a:pt x="8640" y="0"/>
                  </a:lnTo>
                  <a:lnTo>
                    <a:pt x="1440" y="0"/>
                  </a:lnTo>
                  <a:lnTo>
                    <a:pt x="1440" y="1800"/>
                  </a:lnTo>
                  <a:lnTo>
                    <a:pt x="0" y="3600"/>
                  </a:lnTo>
                  <a:lnTo>
                    <a:pt x="0" y="9000"/>
                  </a:lnTo>
                  <a:lnTo>
                    <a:pt x="1440" y="9000"/>
                  </a:lnTo>
                  <a:lnTo>
                    <a:pt x="1440" y="12600"/>
                  </a:lnTo>
                  <a:lnTo>
                    <a:pt x="2880" y="14400"/>
                  </a:lnTo>
                  <a:lnTo>
                    <a:pt x="2880" y="16200"/>
                  </a:lnTo>
                  <a:lnTo>
                    <a:pt x="4320" y="18000"/>
                  </a:lnTo>
                  <a:lnTo>
                    <a:pt x="5760" y="18000"/>
                  </a:lnTo>
                  <a:lnTo>
                    <a:pt x="5760" y="19800"/>
                  </a:lnTo>
                  <a:lnTo>
                    <a:pt x="8640" y="19800"/>
                  </a:lnTo>
                  <a:lnTo>
                    <a:pt x="8640" y="21600"/>
                  </a:lnTo>
                  <a:lnTo>
                    <a:pt x="18720" y="21600"/>
                  </a:lnTo>
                  <a:lnTo>
                    <a:pt x="21600" y="18000"/>
                  </a:lnTo>
                  <a:lnTo>
                    <a:pt x="21600" y="14400"/>
                  </a:lnTo>
                  <a:lnTo>
                    <a:pt x="20160" y="12600"/>
                  </a:lnTo>
                  <a:lnTo>
                    <a:pt x="20160" y="10800"/>
                  </a:lnTo>
                  <a:lnTo>
                    <a:pt x="18720" y="10800"/>
                  </a:lnTo>
                  <a:lnTo>
                    <a:pt x="17280" y="9000"/>
                  </a:lnTo>
                  <a:lnTo>
                    <a:pt x="15840" y="9000"/>
                  </a:lnTo>
                  <a:lnTo>
                    <a:pt x="14400" y="7200"/>
                  </a:lnTo>
                  <a:lnTo>
                    <a:pt x="12960" y="7200"/>
                  </a:lnTo>
                  <a:lnTo>
                    <a:pt x="12960" y="5400"/>
                  </a:lnTo>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095" name="Freeform 107"/>
            <p:cNvSpPr/>
            <p:nvPr/>
          </p:nvSpPr>
          <p:spPr>
            <a:xfrm>
              <a:off x="125036" y="120767"/>
              <a:ext cx="55573" cy="34506"/>
            </a:xfrm>
            <a:custGeom>
              <a:avLst/>
              <a:gdLst/>
              <a:ahLst/>
              <a:cxnLst>
                <a:cxn ang="0">
                  <a:pos x="wd2" y="hd2"/>
                </a:cxn>
                <a:cxn ang="5400000">
                  <a:pos x="wd2" y="hd2"/>
                </a:cxn>
                <a:cxn ang="10800000">
                  <a:pos x="wd2" y="hd2"/>
                </a:cxn>
                <a:cxn ang="16200000">
                  <a:pos x="wd2" y="hd2"/>
                </a:cxn>
              </a:cxnLst>
              <a:rect l="0" t="0" r="r" b="b"/>
              <a:pathLst>
                <a:path w="21600" h="21600" extrusionOk="0">
                  <a:moveTo>
                    <a:pt x="1350" y="1800"/>
                  </a:moveTo>
                  <a:lnTo>
                    <a:pt x="1350" y="9000"/>
                  </a:lnTo>
                  <a:lnTo>
                    <a:pt x="0" y="10800"/>
                  </a:lnTo>
                  <a:lnTo>
                    <a:pt x="0" y="12600"/>
                  </a:lnTo>
                  <a:lnTo>
                    <a:pt x="1350" y="12600"/>
                  </a:lnTo>
                  <a:lnTo>
                    <a:pt x="1350" y="14400"/>
                  </a:lnTo>
                  <a:lnTo>
                    <a:pt x="2700" y="14400"/>
                  </a:lnTo>
                  <a:lnTo>
                    <a:pt x="2700" y="16200"/>
                  </a:lnTo>
                  <a:lnTo>
                    <a:pt x="4050" y="16200"/>
                  </a:lnTo>
                  <a:lnTo>
                    <a:pt x="5400" y="18000"/>
                  </a:lnTo>
                  <a:lnTo>
                    <a:pt x="8100" y="18000"/>
                  </a:lnTo>
                  <a:lnTo>
                    <a:pt x="10800" y="19800"/>
                  </a:lnTo>
                  <a:lnTo>
                    <a:pt x="14850" y="19800"/>
                  </a:lnTo>
                  <a:lnTo>
                    <a:pt x="16200" y="21600"/>
                  </a:lnTo>
                  <a:lnTo>
                    <a:pt x="17550" y="21600"/>
                  </a:lnTo>
                  <a:lnTo>
                    <a:pt x="18900" y="19800"/>
                  </a:lnTo>
                  <a:lnTo>
                    <a:pt x="21600" y="19800"/>
                  </a:lnTo>
                  <a:lnTo>
                    <a:pt x="21600" y="9000"/>
                  </a:lnTo>
                  <a:lnTo>
                    <a:pt x="20250" y="9000"/>
                  </a:lnTo>
                  <a:lnTo>
                    <a:pt x="20250" y="7200"/>
                  </a:lnTo>
                  <a:lnTo>
                    <a:pt x="17550" y="3600"/>
                  </a:lnTo>
                  <a:lnTo>
                    <a:pt x="16200" y="3600"/>
                  </a:lnTo>
                  <a:lnTo>
                    <a:pt x="13500" y="0"/>
                  </a:lnTo>
                  <a:lnTo>
                    <a:pt x="2700" y="0"/>
                  </a:lnTo>
                  <a:lnTo>
                    <a:pt x="2700" y="1800"/>
                  </a:lnTo>
                  <a:lnTo>
                    <a:pt x="1350" y="1800"/>
                  </a:lnTo>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096" name="Freeform 112"/>
            <p:cNvSpPr/>
            <p:nvPr/>
          </p:nvSpPr>
          <p:spPr>
            <a:xfrm>
              <a:off x="118089" y="172524"/>
              <a:ext cx="34734" cy="28756"/>
            </a:xfrm>
            <a:custGeom>
              <a:avLst/>
              <a:gdLst/>
              <a:ahLst/>
              <a:cxnLst>
                <a:cxn ang="0">
                  <a:pos x="wd2" y="hd2"/>
                </a:cxn>
                <a:cxn ang="5400000">
                  <a:pos x="wd2" y="hd2"/>
                </a:cxn>
                <a:cxn ang="10800000">
                  <a:pos x="wd2" y="hd2"/>
                </a:cxn>
                <a:cxn ang="16200000">
                  <a:pos x="wd2" y="hd2"/>
                </a:cxn>
              </a:cxnLst>
              <a:rect l="0" t="0" r="r" b="b"/>
              <a:pathLst>
                <a:path w="21600" h="21600" extrusionOk="0">
                  <a:moveTo>
                    <a:pt x="4320" y="0"/>
                  </a:moveTo>
                  <a:lnTo>
                    <a:pt x="4320" y="4320"/>
                  </a:lnTo>
                  <a:lnTo>
                    <a:pt x="0" y="8640"/>
                  </a:lnTo>
                  <a:lnTo>
                    <a:pt x="0" y="17280"/>
                  </a:lnTo>
                  <a:lnTo>
                    <a:pt x="2160" y="17280"/>
                  </a:lnTo>
                  <a:lnTo>
                    <a:pt x="2160" y="21600"/>
                  </a:lnTo>
                  <a:lnTo>
                    <a:pt x="17280" y="21600"/>
                  </a:lnTo>
                  <a:lnTo>
                    <a:pt x="17280" y="19440"/>
                  </a:lnTo>
                  <a:lnTo>
                    <a:pt x="19440" y="19440"/>
                  </a:lnTo>
                  <a:lnTo>
                    <a:pt x="19440" y="17280"/>
                  </a:lnTo>
                  <a:lnTo>
                    <a:pt x="21600" y="17280"/>
                  </a:lnTo>
                  <a:lnTo>
                    <a:pt x="21600" y="12960"/>
                  </a:lnTo>
                  <a:lnTo>
                    <a:pt x="19440" y="10800"/>
                  </a:lnTo>
                  <a:lnTo>
                    <a:pt x="19440" y="6480"/>
                  </a:lnTo>
                  <a:lnTo>
                    <a:pt x="17280" y="6480"/>
                  </a:lnTo>
                  <a:lnTo>
                    <a:pt x="17280" y="4320"/>
                  </a:lnTo>
                  <a:lnTo>
                    <a:pt x="12960" y="4320"/>
                  </a:lnTo>
                  <a:lnTo>
                    <a:pt x="10800" y="2160"/>
                  </a:lnTo>
                  <a:lnTo>
                    <a:pt x="4320" y="2160"/>
                  </a:lnTo>
                  <a:lnTo>
                    <a:pt x="4320" y="0"/>
                  </a:lnTo>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097" name="Freeform 114"/>
            <p:cNvSpPr/>
            <p:nvPr/>
          </p:nvSpPr>
          <p:spPr>
            <a:xfrm>
              <a:off x="184081" y="166774"/>
              <a:ext cx="31260" cy="20128"/>
            </a:xfrm>
            <a:custGeom>
              <a:avLst/>
              <a:gdLst/>
              <a:ahLst/>
              <a:cxnLst>
                <a:cxn ang="0">
                  <a:pos x="wd2" y="hd2"/>
                </a:cxn>
                <a:cxn ang="5400000">
                  <a:pos x="wd2" y="hd2"/>
                </a:cxn>
                <a:cxn ang="10800000">
                  <a:pos x="wd2" y="hd2"/>
                </a:cxn>
                <a:cxn ang="16200000">
                  <a:pos x="wd2" y="hd2"/>
                </a:cxn>
              </a:cxnLst>
              <a:rect l="0" t="0" r="r" b="b"/>
              <a:pathLst>
                <a:path w="21600" h="21600" extrusionOk="0">
                  <a:moveTo>
                    <a:pt x="0" y="9257"/>
                  </a:moveTo>
                  <a:lnTo>
                    <a:pt x="0" y="18514"/>
                  </a:lnTo>
                  <a:lnTo>
                    <a:pt x="2400" y="18514"/>
                  </a:lnTo>
                  <a:lnTo>
                    <a:pt x="2400" y="21600"/>
                  </a:lnTo>
                  <a:lnTo>
                    <a:pt x="12000" y="21600"/>
                  </a:lnTo>
                  <a:lnTo>
                    <a:pt x="14400" y="18514"/>
                  </a:lnTo>
                  <a:lnTo>
                    <a:pt x="19200" y="18514"/>
                  </a:lnTo>
                  <a:lnTo>
                    <a:pt x="19200" y="15429"/>
                  </a:lnTo>
                  <a:lnTo>
                    <a:pt x="21600" y="12343"/>
                  </a:lnTo>
                  <a:lnTo>
                    <a:pt x="21600" y="3086"/>
                  </a:lnTo>
                  <a:lnTo>
                    <a:pt x="19200" y="0"/>
                  </a:lnTo>
                  <a:lnTo>
                    <a:pt x="14400" y="0"/>
                  </a:lnTo>
                  <a:lnTo>
                    <a:pt x="12000" y="3086"/>
                  </a:lnTo>
                  <a:lnTo>
                    <a:pt x="2400" y="3086"/>
                  </a:lnTo>
                  <a:lnTo>
                    <a:pt x="2400" y="6171"/>
                  </a:lnTo>
                  <a:lnTo>
                    <a:pt x="0" y="6171"/>
                  </a:lnTo>
                  <a:lnTo>
                    <a:pt x="0" y="9257"/>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098" name="Freeform 116"/>
            <p:cNvSpPr/>
            <p:nvPr/>
          </p:nvSpPr>
          <p:spPr>
            <a:xfrm>
              <a:off x="156295" y="224282"/>
              <a:ext cx="83359" cy="94889"/>
            </a:xfrm>
            <a:custGeom>
              <a:avLst/>
              <a:gdLst/>
              <a:ahLst/>
              <a:cxnLst>
                <a:cxn ang="0">
                  <a:pos x="wd2" y="hd2"/>
                </a:cxn>
                <a:cxn ang="5400000">
                  <a:pos x="wd2" y="hd2"/>
                </a:cxn>
                <a:cxn ang="10800000">
                  <a:pos x="wd2" y="hd2"/>
                </a:cxn>
                <a:cxn ang="16200000">
                  <a:pos x="wd2" y="hd2"/>
                </a:cxn>
              </a:cxnLst>
              <a:rect l="0" t="0" r="r" b="b"/>
              <a:pathLst>
                <a:path w="21600" h="21600" extrusionOk="0">
                  <a:moveTo>
                    <a:pt x="12600" y="0"/>
                  </a:moveTo>
                  <a:lnTo>
                    <a:pt x="11700" y="0"/>
                  </a:lnTo>
                  <a:lnTo>
                    <a:pt x="10800" y="655"/>
                  </a:lnTo>
                  <a:lnTo>
                    <a:pt x="9900" y="655"/>
                  </a:lnTo>
                  <a:lnTo>
                    <a:pt x="9000" y="1309"/>
                  </a:lnTo>
                  <a:lnTo>
                    <a:pt x="8100" y="2618"/>
                  </a:lnTo>
                  <a:lnTo>
                    <a:pt x="6300" y="3273"/>
                  </a:lnTo>
                  <a:lnTo>
                    <a:pt x="0" y="7855"/>
                  </a:lnTo>
                  <a:lnTo>
                    <a:pt x="0" y="9818"/>
                  </a:lnTo>
                  <a:lnTo>
                    <a:pt x="900" y="10473"/>
                  </a:lnTo>
                  <a:lnTo>
                    <a:pt x="1800" y="11782"/>
                  </a:lnTo>
                  <a:lnTo>
                    <a:pt x="2700" y="11782"/>
                  </a:lnTo>
                  <a:lnTo>
                    <a:pt x="2700" y="12436"/>
                  </a:lnTo>
                  <a:lnTo>
                    <a:pt x="5400" y="15055"/>
                  </a:lnTo>
                  <a:lnTo>
                    <a:pt x="7200" y="16364"/>
                  </a:lnTo>
                  <a:lnTo>
                    <a:pt x="8100" y="17673"/>
                  </a:lnTo>
                  <a:lnTo>
                    <a:pt x="9000" y="17673"/>
                  </a:lnTo>
                  <a:lnTo>
                    <a:pt x="9000" y="18327"/>
                  </a:lnTo>
                  <a:lnTo>
                    <a:pt x="10800" y="19636"/>
                  </a:lnTo>
                  <a:lnTo>
                    <a:pt x="10800" y="20291"/>
                  </a:lnTo>
                  <a:lnTo>
                    <a:pt x="11700" y="20945"/>
                  </a:lnTo>
                  <a:lnTo>
                    <a:pt x="12600" y="20945"/>
                  </a:lnTo>
                  <a:lnTo>
                    <a:pt x="12600" y="21600"/>
                  </a:lnTo>
                  <a:lnTo>
                    <a:pt x="14400" y="21600"/>
                  </a:lnTo>
                  <a:lnTo>
                    <a:pt x="14400" y="20945"/>
                  </a:lnTo>
                  <a:lnTo>
                    <a:pt x="15300" y="20291"/>
                  </a:lnTo>
                  <a:lnTo>
                    <a:pt x="15300" y="19636"/>
                  </a:lnTo>
                  <a:lnTo>
                    <a:pt x="16200" y="18327"/>
                  </a:lnTo>
                  <a:lnTo>
                    <a:pt x="18000" y="17018"/>
                  </a:lnTo>
                  <a:lnTo>
                    <a:pt x="19800" y="16364"/>
                  </a:lnTo>
                  <a:lnTo>
                    <a:pt x="19800" y="15709"/>
                  </a:lnTo>
                  <a:lnTo>
                    <a:pt x="20700" y="15709"/>
                  </a:lnTo>
                  <a:lnTo>
                    <a:pt x="20700" y="15055"/>
                  </a:lnTo>
                  <a:lnTo>
                    <a:pt x="21600" y="15055"/>
                  </a:lnTo>
                  <a:lnTo>
                    <a:pt x="21600" y="5236"/>
                  </a:lnTo>
                  <a:lnTo>
                    <a:pt x="19800" y="3927"/>
                  </a:lnTo>
                  <a:lnTo>
                    <a:pt x="18900" y="2618"/>
                  </a:lnTo>
                  <a:lnTo>
                    <a:pt x="15300" y="0"/>
                  </a:lnTo>
                  <a:lnTo>
                    <a:pt x="12600" y="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099" name="Freeform 121"/>
            <p:cNvSpPr/>
            <p:nvPr/>
          </p:nvSpPr>
          <p:spPr>
            <a:xfrm>
              <a:off x="107670" y="232908"/>
              <a:ext cx="48626" cy="51759"/>
            </a:xfrm>
            <a:custGeom>
              <a:avLst/>
              <a:gdLst/>
              <a:ahLst/>
              <a:cxnLst>
                <a:cxn ang="0">
                  <a:pos x="wd2" y="hd2"/>
                </a:cxn>
                <a:cxn ang="5400000">
                  <a:pos x="wd2" y="hd2"/>
                </a:cxn>
                <a:cxn ang="10800000">
                  <a:pos x="wd2" y="hd2"/>
                </a:cxn>
                <a:cxn ang="16200000">
                  <a:pos x="wd2" y="hd2"/>
                </a:cxn>
              </a:cxnLst>
              <a:rect l="0" t="0" r="r" b="b"/>
              <a:pathLst>
                <a:path w="21600" h="21600" extrusionOk="0">
                  <a:moveTo>
                    <a:pt x="13886" y="0"/>
                  </a:moveTo>
                  <a:lnTo>
                    <a:pt x="13886" y="1200"/>
                  </a:lnTo>
                  <a:lnTo>
                    <a:pt x="12343" y="2400"/>
                  </a:lnTo>
                  <a:lnTo>
                    <a:pt x="10800" y="2400"/>
                  </a:lnTo>
                  <a:lnTo>
                    <a:pt x="9257" y="4800"/>
                  </a:lnTo>
                  <a:lnTo>
                    <a:pt x="7714" y="4800"/>
                  </a:lnTo>
                  <a:lnTo>
                    <a:pt x="7714" y="6000"/>
                  </a:lnTo>
                  <a:lnTo>
                    <a:pt x="6171" y="7200"/>
                  </a:lnTo>
                  <a:lnTo>
                    <a:pt x="6171" y="8400"/>
                  </a:lnTo>
                  <a:lnTo>
                    <a:pt x="3086" y="13200"/>
                  </a:lnTo>
                  <a:lnTo>
                    <a:pt x="3086" y="14400"/>
                  </a:lnTo>
                  <a:lnTo>
                    <a:pt x="1543" y="16800"/>
                  </a:lnTo>
                  <a:lnTo>
                    <a:pt x="0" y="18000"/>
                  </a:lnTo>
                  <a:lnTo>
                    <a:pt x="0" y="20400"/>
                  </a:lnTo>
                  <a:lnTo>
                    <a:pt x="1543" y="21600"/>
                  </a:lnTo>
                  <a:lnTo>
                    <a:pt x="3086" y="21600"/>
                  </a:lnTo>
                  <a:lnTo>
                    <a:pt x="4629" y="20400"/>
                  </a:lnTo>
                  <a:lnTo>
                    <a:pt x="7714" y="20400"/>
                  </a:lnTo>
                  <a:lnTo>
                    <a:pt x="13886" y="15600"/>
                  </a:lnTo>
                  <a:lnTo>
                    <a:pt x="13886" y="14400"/>
                  </a:lnTo>
                  <a:lnTo>
                    <a:pt x="15429" y="12000"/>
                  </a:lnTo>
                  <a:lnTo>
                    <a:pt x="16971" y="10800"/>
                  </a:lnTo>
                  <a:lnTo>
                    <a:pt x="20057" y="6000"/>
                  </a:lnTo>
                  <a:lnTo>
                    <a:pt x="20057" y="3600"/>
                  </a:lnTo>
                  <a:lnTo>
                    <a:pt x="21600" y="3600"/>
                  </a:lnTo>
                  <a:lnTo>
                    <a:pt x="21600" y="2400"/>
                  </a:lnTo>
                  <a:lnTo>
                    <a:pt x="20057" y="2400"/>
                  </a:lnTo>
                  <a:lnTo>
                    <a:pt x="20057" y="1200"/>
                  </a:lnTo>
                  <a:lnTo>
                    <a:pt x="16971" y="1200"/>
                  </a:lnTo>
                  <a:lnTo>
                    <a:pt x="15429" y="0"/>
                  </a:lnTo>
                  <a:lnTo>
                    <a:pt x="13886" y="0"/>
                  </a:lnTo>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100" name="Freeform 123"/>
            <p:cNvSpPr/>
            <p:nvPr/>
          </p:nvSpPr>
          <p:spPr>
            <a:xfrm>
              <a:off x="159768" y="201279"/>
              <a:ext cx="17367" cy="17253"/>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lnTo>
                    <a:pt x="8640" y="21600"/>
                  </a:lnTo>
                  <a:lnTo>
                    <a:pt x="0" y="14400"/>
                  </a:lnTo>
                  <a:lnTo>
                    <a:pt x="0" y="3600"/>
                  </a:lnTo>
                  <a:lnTo>
                    <a:pt x="4320" y="3600"/>
                  </a:lnTo>
                  <a:lnTo>
                    <a:pt x="4320" y="0"/>
                  </a:lnTo>
                  <a:lnTo>
                    <a:pt x="17280" y="0"/>
                  </a:lnTo>
                  <a:lnTo>
                    <a:pt x="17280" y="3600"/>
                  </a:lnTo>
                  <a:lnTo>
                    <a:pt x="21600" y="3600"/>
                  </a:lnTo>
                  <a:lnTo>
                    <a:pt x="21600" y="14400"/>
                  </a:lnTo>
                  <a:lnTo>
                    <a:pt x="17280" y="18000"/>
                  </a:lnTo>
                  <a:lnTo>
                    <a:pt x="17280" y="21600"/>
                  </a:lnTo>
                  <a:lnTo>
                    <a:pt x="12960" y="216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grpSp>
      <p:grpSp>
        <p:nvGrpSpPr>
          <p:cNvPr id="1118" name="Gruppieren 26631"/>
          <p:cNvGrpSpPr/>
          <p:nvPr/>
        </p:nvGrpSpPr>
        <p:grpSpPr>
          <a:xfrm>
            <a:off x="8886280" y="4603834"/>
            <a:ext cx="1236469" cy="414060"/>
            <a:chOff x="0" y="0"/>
            <a:chExt cx="1236468" cy="414058"/>
          </a:xfrm>
        </p:grpSpPr>
        <p:sp>
          <p:nvSpPr>
            <p:cNvPr id="1102" name="Freeform 213"/>
            <p:cNvSpPr/>
            <p:nvPr/>
          </p:nvSpPr>
          <p:spPr>
            <a:xfrm>
              <a:off x="722430" y="391055"/>
              <a:ext cx="31260" cy="23004"/>
            </a:xfrm>
            <a:custGeom>
              <a:avLst/>
              <a:gdLst/>
              <a:ahLst/>
              <a:cxnLst>
                <a:cxn ang="0">
                  <a:pos x="wd2" y="hd2"/>
                </a:cxn>
                <a:cxn ang="5400000">
                  <a:pos x="wd2" y="hd2"/>
                </a:cxn>
                <a:cxn ang="10800000">
                  <a:pos x="wd2" y="hd2"/>
                </a:cxn>
                <a:cxn ang="16200000">
                  <a:pos x="wd2" y="hd2"/>
                </a:cxn>
              </a:cxnLst>
              <a:rect l="0" t="0" r="r" b="b"/>
              <a:pathLst>
                <a:path w="21600" h="21600" extrusionOk="0">
                  <a:moveTo>
                    <a:pt x="21600" y="2700"/>
                  </a:moveTo>
                  <a:lnTo>
                    <a:pt x="19200" y="0"/>
                  </a:lnTo>
                  <a:lnTo>
                    <a:pt x="12000" y="0"/>
                  </a:lnTo>
                  <a:lnTo>
                    <a:pt x="9600" y="2700"/>
                  </a:lnTo>
                  <a:lnTo>
                    <a:pt x="7200" y="2700"/>
                  </a:lnTo>
                  <a:lnTo>
                    <a:pt x="2400" y="8100"/>
                  </a:lnTo>
                  <a:lnTo>
                    <a:pt x="2400" y="10800"/>
                  </a:lnTo>
                  <a:lnTo>
                    <a:pt x="0" y="13500"/>
                  </a:lnTo>
                  <a:lnTo>
                    <a:pt x="0" y="18900"/>
                  </a:lnTo>
                  <a:lnTo>
                    <a:pt x="2400" y="21600"/>
                  </a:lnTo>
                  <a:lnTo>
                    <a:pt x="4800" y="21600"/>
                  </a:lnTo>
                  <a:lnTo>
                    <a:pt x="7200" y="18900"/>
                  </a:lnTo>
                  <a:lnTo>
                    <a:pt x="12000" y="18900"/>
                  </a:lnTo>
                  <a:lnTo>
                    <a:pt x="12000" y="16200"/>
                  </a:lnTo>
                  <a:lnTo>
                    <a:pt x="14400" y="16200"/>
                  </a:lnTo>
                  <a:lnTo>
                    <a:pt x="21600" y="8100"/>
                  </a:lnTo>
                  <a:lnTo>
                    <a:pt x="21600" y="27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103" name="Freeform 191"/>
            <p:cNvSpPr/>
            <p:nvPr/>
          </p:nvSpPr>
          <p:spPr>
            <a:xfrm>
              <a:off x="833573" y="202117"/>
              <a:ext cx="31260" cy="12701"/>
            </a:xfrm>
            <a:custGeom>
              <a:avLst/>
              <a:gdLst/>
              <a:ahLst/>
              <a:cxnLst>
                <a:cxn ang="0">
                  <a:pos x="wd2" y="hd2"/>
                </a:cxn>
                <a:cxn ang="5400000">
                  <a:pos x="wd2" y="hd2"/>
                </a:cxn>
                <a:cxn ang="10800000">
                  <a:pos x="wd2" y="hd2"/>
                </a:cxn>
                <a:cxn ang="16200000">
                  <a:pos x="wd2" y="hd2"/>
                </a:cxn>
              </a:cxnLst>
              <a:rect l="0" t="0" r="r" b="b"/>
              <a:pathLst>
                <a:path w="21600" h="21600" extrusionOk="0">
                  <a:moveTo>
                    <a:pt x="9600" y="21600"/>
                  </a:moveTo>
                  <a:lnTo>
                    <a:pt x="2400" y="21600"/>
                  </a:lnTo>
                  <a:lnTo>
                    <a:pt x="2400" y="14400"/>
                  </a:lnTo>
                  <a:lnTo>
                    <a:pt x="0" y="14400"/>
                  </a:lnTo>
                  <a:lnTo>
                    <a:pt x="0" y="7200"/>
                  </a:lnTo>
                  <a:lnTo>
                    <a:pt x="2400" y="7200"/>
                  </a:lnTo>
                  <a:lnTo>
                    <a:pt x="2400" y="0"/>
                  </a:lnTo>
                  <a:lnTo>
                    <a:pt x="16800" y="0"/>
                  </a:lnTo>
                  <a:lnTo>
                    <a:pt x="19200" y="7200"/>
                  </a:lnTo>
                  <a:lnTo>
                    <a:pt x="21600" y="7200"/>
                  </a:lnTo>
                  <a:lnTo>
                    <a:pt x="21600" y="14400"/>
                  </a:lnTo>
                  <a:lnTo>
                    <a:pt x="19200" y="14400"/>
                  </a:lnTo>
                  <a:lnTo>
                    <a:pt x="16800" y="21600"/>
                  </a:lnTo>
                  <a:lnTo>
                    <a:pt x="9600" y="216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104" name="Freeform 193"/>
            <p:cNvSpPr/>
            <p:nvPr/>
          </p:nvSpPr>
          <p:spPr>
            <a:xfrm>
              <a:off x="-1" y="37380"/>
              <a:ext cx="298699" cy="270289"/>
            </a:xfrm>
            <a:custGeom>
              <a:avLst/>
              <a:gdLst/>
              <a:ahLst/>
              <a:cxnLst>
                <a:cxn ang="0">
                  <a:pos x="wd2" y="hd2"/>
                </a:cxn>
                <a:cxn ang="5400000">
                  <a:pos x="wd2" y="hd2"/>
                </a:cxn>
                <a:cxn ang="10800000">
                  <a:pos x="wd2" y="hd2"/>
                </a:cxn>
                <a:cxn ang="16200000">
                  <a:pos x="wd2" y="hd2"/>
                </a:cxn>
              </a:cxnLst>
              <a:rect l="0" t="0" r="r" b="b"/>
              <a:pathLst>
                <a:path w="21600" h="21600" extrusionOk="0">
                  <a:moveTo>
                    <a:pt x="8037" y="3447"/>
                  </a:moveTo>
                  <a:lnTo>
                    <a:pt x="7786" y="3217"/>
                  </a:lnTo>
                  <a:lnTo>
                    <a:pt x="7535" y="3217"/>
                  </a:lnTo>
                  <a:lnTo>
                    <a:pt x="6781" y="2987"/>
                  </a:lnTo>
                  <a:lnTo>
                    <a:pt x="6279" y="2757"/>
                  </a:lnTo>
                  <a:lnTo>
                    <a:pt x="6028" y="2757"/>
                  </a:lnTo>
                  <a:lnTo>
                    <a:pt x="5777" y="2528"/>
                  </a:lnTo>
                  <a:lnTo>
                    <a:pt x="5526" y="2528"/>
                  </a:lnTo>
                  <a:lnTo>
                    <a:pt x="5526" y="2298"/>
                  </a:lnTo>
                  <a:lnTo>
                    <a:pt x="5274" y="2298"/>
                  </a:lnTo>
                  <a:lnTo>
                    <a:pt x="4521" y="1609"/>
                  </a:lnTo>
                  <a:lnTo>
                    <a:pt x="4270" y="1149"/>
                  </a:lnTo>
                  <a:lnTo>
                    <a:pt x="4019" y="919"/>
                  </a:lnTo>
                  <a:lnTo>
                    <a:pt x="3767" y="460"/>
                  </a:lnTo>
                  <a:lnTo>
                    <a:pt x="3516" y="460"/>
                  </a:lnTo>
                  <a:lnTo>
                    <a:pt x="3516" y="230"/>
                  </a:lnTo>
                  <a:lnTo>
                    <a:pt x="3265" y="230"/>
                  </a:lnTo>
                  <a:lnTo>
                    <a:pt x="3265" y="0"/>
                  </a:lnTo>
                  <a:lnTo>
                    <a:pt x="1256" y="0"/>
                  </a:lnTo>
                  <a:lnTo>
                    <a:pt x="1005" y="230"/>
                  </a:lnTo>
                  <a:lnTo>
                    <a:pt x="502" y="230"/>
                  </a:lnTo>
                  <a:lnTo>
                    <a:pt x="251" y="460"/>
                  </a:lnTo>
                  <a:lnTo>
                    <a:pt x="251" y="689"/>
                  </a:lnTo>
                  <a:lnTo>
                    <a:pt x="0" y="689"/>
                  </a:lnTo>
                  <a:lnTo>
                    <a:pt x="0" y="1609"/>
                  </a:lnTo>
                  <a:lnTo>
                    <a:pt x="251" y="1609"/>
                  </a:lnTo>
                  <a:lnTo>
                    <a:pt x="502" y="1838"/>
                  </a:lnTo>
                  <a:lnTo>
                    <a:pt x="502" y="2068"/>
                  </a:lnTo>
                  <a:lnTo>
                    <a:pt x="753" y="2068"/>
                  </a:lnTo>
                  <a:lnTo>
                    <a:pt x="1005" y="2298"/>
                  </a:lnTo>
                  <a:lnTo>
                    <a:pt x="3014" y="3217"/>
                  </a:lnTo>
                  <a:lnTo>
                    <a:pt x="3265" y="3217"/>
                  </a:lnTo>
                  <a:lnTo>
                    <a:pt x="3265" y="3447"/>
                  </a:lnTo>
                  <a:lnTo>
                    <a:pt x="3767" y="3677"/>
                  </a:lnTo>
                  <a:lnTo>
                    <a:pt x="4772" y="4596"/>
                  </a:lnTo>
                  <a:lnTo>
                    <a:pt x="6279" y="5745"/>
                  </a:lnTo>
                  <a:lnTo>
                    <a:pt x="6781" y="5974"/>
                  </a:lnTo>
                  <a:lnTo>
                    <a:pt x="8037" y="7123"/>
                  </a:lnTo>
                  <a:lnTo>
                    <a:pt x="8037" y="7353"/>
                  </a:lnTo>
                  <a:lnTo>
                    <a:pt x="8288" y="7353"/>
                  </a:lnTo>
                  <a:lnTo>
                    <a:pt x="8288" y="8272"/>
                  </a:lnTo>
                  <a:lnTo>
                    <a:pt x="8540" y="8502"/>
                  </a:lnTo>
                  <a:lnTo>
                    <a:pt x="8540" y="9191"/>
                  </a:lnTo>
                  <a:lnTo>
                    <a:pt x="8791" y="9421"/>
                  </a:lnTo>
                  <a:lnTo>
                    <a:pt x="8791" y="9881"/>
                  </a:lnTo>
                  <a:lnTo>
                    <a:pt x="9293" y="10800"/>
                  </a:lnTo>
                  <a:lnTo>
                    <a:pt x="9544" y="11489"/>
                  </a:lnTo>
                  <a:lnTo>
                    <a:pt x="9795" y="11949"/>
                  </a:lnTo>
                  <a:lnTo>
                    <a:pt x="10298" y="12409"/>
                  </a:lnTo>
                  <a:lnTo>
                    <a:pt x="10549" y="13098"/>
                  </a:lnTo>
                  <a:lnTo>
                    <a:pt x="11805" y="14247"/>
                  </a:lnTo>
                  <a:lnTo>
                    <a:pt x="12809" y="15626"/>
                  </a:lnTo>
                  <a:lnTo>
                    <a:pt x="14316" y="17464"/>
                  </a:lnTo>
                  <a:lnTo>
                    <a:pt x="16326" y="19302"/>
                  </a:lnTo>
                  <a:lnTo>
                    <a:pt x="17079" y="20221"/>
                  </a:lnTo>
                  <a:lnTo>
                    <a:pt x="17330" y="20451"/>
                  </a:lnTo>
                  <a:lnTo>
                    <a:pt x="17581" y="20911"/>
                  </a:lnTo>
                  <a:lnTo>
                    <a:pt x="17581" y="21140"/>
                  </a:lnTo>
                  <a:lnTo>
                    <a:pt x="17833" y="21370"/>
                  </a:lnTo>
                  <a:lnTo>
                    <a:pt x="18084" y="21370"/>
                  </a:lnTo>
                  <a:lnTo>
                    <a:pt x="18335" y="21600"/>
                  </a:lnTo>
                  <a:lnTo>
                    <a:pt x="18837" y="21600"/>
                  </a:lnTo>
                  <a:lnTo>
                    <a:pt x="18837" y="21370"/>
                  </a:lnTo>
                  <a:lnTo>
                    <a:pt x="19591" y="21370"/>
                  </a:lnTo>
                  <a:lnTo>
                    <a:pt x="20093" y="21140"/>
                  </a:lnTo>
                  <a:lnTo>
                    <a:pt x="20344" y="20911"/>
                  </a:lnTo>
                  <a:lnTo>
                    <a:pt x="20595" y="20911"/>
                  </a:lnTo>
                  <a:lnTo>
                    <a:pt x="20847" y="20681"/>
                  </a:lnTo>
                  <a:lnTo>
                    <a:pt x="21098" y="20681"/>
                  </a:lnTo>
                  <a:lnTo>
                    <a:pt x="21098" y="20451"/>
                  </a:lnTo>
                  <a:lnTo>
                    <a:pt x="21600" y="19991"/>
                  </a:lnTo>
                  <a:lnTo>
                    <a:pt x="21600" y="19762"/>
                  </a:lnTo>
                  <a:lnTo>
                    <a:pt x="21349" y="19532"/>
                  </a:lnTo>
                  <a:lnTo>
                    <a:pt x="21349" y="19302"/>
                  </a:lnTo>
                  <a:lnTo>
                    <a:pt x="21098" y="18843"/>
                  </a:lnTo>
                  <a:lnTo>
                    <a:pt x="21098" y="18383"/>
                  </a:lnTo>
                  <a:lnTo>
                    <a:pt x="20847" y="18383"/>
                  </a:lnTo>
                  <a:lnTo>
                    <a:pt x="20847" y="17694"/>
                  </a:lnTo>
                  <a:lnTo>
                    <a:pt x="21098" y="17234"/>
                  </a:lnTo>
                  <a:lnTo>
                    <a:pt x="21098" y="16085"/>
                  </a:lnTo>
                  <a:lnTo>
                    <a:pt x="20847" y="16085"/>
                  </a:lnTo>
                  <a:lnTo>
                    <a:pt x="20847" y="15626"/>
                  </a:lnTo>
                  <a:lnTo>
                    <a:pt x="20344" y="15166"/>
                  </a:lnTo>
                  <a:lnTo>
                    <a:pt x="20344" y="14936"/>
                  </a:lnTo>
                  <a:lnTo>
                    <a:pt x="20093" y="14706"/>
                  </a:lnTo>
                  <a:lnTo>
                    <a:pt x="19842" y="14706"/>
                  </a:lnTo>
                  <a:lnTo>
                    <a:pt x="19842" y="14477"/>
                  </a:lnTo>
                  <a:lnTo>
                    <a:pt x="19088" y="14477"/>
                  </a:lnTo>
                  <a:lnTo>
                    <a:pt x="18586" y="14247"/>
                  </a:lnTo>
                  <a:lnTo>
                    <a:pt x="17581" y="14247"/>
                  </a:lnTo>
                  <a:lnTo>
                    <a:pt x="17581" y="14017"/>
                  </a:lnTo>
                  <a:lnTo>
                    <a:pt x="17330" y="14017"/>
                  </a:lnTo>
                  <a:lnTo>
                    <a:pt x="17079" y="13787"/>
                  </a:lnTo>
                  <a:lnTo>
                    <a:pt x="17079" y="12409"/>
                  </a:lnTo>
                  <a:lnTo>
                    <a:pt x="16828" y="11949"/>
                  </a:lnTo>
                  <a:lnTo>
                    <a:pt x="16326" y="11489"/>
                  </a:lnTo>
                  <a:lnTo>
                    <a:pt x="16326" y="11260"/>
                  </a:lnTo>
                  <a:lnTo>
                    <a:pt x="16074" y="11260"/>
                  </a:lnTo>
                  <a:lnTo>
                    <a:pt x="16074" y="9191"/>
                  </a:lnTo>
                  <a:lnTo>
                    <a:pt x="15823" y="8962"/>
                  </a:lnTo>
                  <a:lnTo>
                    <a:pt x="15823" y="8732"/>
                  </a:lnTo>
                  <a:lnTo>
                    <a:pt x="15321" y="8272"/>
                  </a:lnTo>
                  <a:lnTo>
                    <a:pt x="14819" y="8043"/>
                  </a:lnTo>
                  <a:lnTo>
                    <a:pt x="14065" y="7353"/>
                  </a:lnTo>
                  <a:lnTo>
                    <a:pt x="13814" y="7353"/>
                  </a:lnTo>
                  <a:lnTo>
                    <a:pt x="13563" y="7123"/>
                  </a:lnTo>
                  <a:lnTo>
                    <a:pt x="12809" y="6894"/>
                  </a:lnTo>
                  <a:lnTo>
                    <a:pt x="12056" y="6434"/>
                  </a:lnTo>
                  <a:lnTo>
                    <a:pt x="11805" y="6204"/>
                  </a:lnTo>
                  <a:lnTo>
                    <a:pt x="11553" y="6204"/>
                  </a:lnTo>
                  <a:lnTo>
                    <a:pt x="10800" y="5515"/>
                  </a:lnTo>
                  <a:lnTo>
                    <a:pt x="9795" y="4826"/>
                  </a:lnTo>
                  <a:lnTo>
                    <a:pt x="9293" y="4366"/>
                  </a:lnTo>
                  <a:lnTo>
                    <a:pt x="9042" y="3906"/>
                  </a:lnTo>
                  <a:lnTo>
                    <a:pt x="8540" y="3677"/>
                  </a:lnTo>
                  <a:lnTo>
                    <a:pt x="8288" y="3447"/>
                  </a:lnTo>
                  <a:lnTo>
                    <a:pt x="8037" y="3447"/>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105" name="Freeform 198"/>
            <p:cNvSpPr/>
            <p:nvPr/>
          </p:nvSpPr>
          <p:spPr>
            <a:xfrm>
              <a:off x="277857" y="195527"/>
              <a:ext cx="41680" cy="3738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662"/>
                  </a:lnTo>
                  <a:lnTo>
                    <a:pt x="10800" y="1662"/>
                  </a:lnTo>
                  <a:lnTo>
                    <a:pt x="18000" y="8308"/>
                  </a:lnTo>
                  <a:lnTo>
                    <a:pt x="18000" y="9969"/>
                  </a:lnTo>
                  <a:lnTo>
                    <a:pt x="19800" y="11631"/>
                  </a:lnTo>
                  <a:lnTo>
                    <a:pt x="19800" y="13292"/>
                  </a:lnTo>
                  <a:lnTo>
                    <a:pt x="21600" y="14954"/>
                  </a:lnTo>
                  <a:lnTo>
                    <a:pt x="21600" y="19938"/>
                  </a:lnTo>
                  <a:lnTo>
                    <a:pt x="19800" y="21600"/>
                  </a:lnTo>
                  <a:lnTo>
                    <a:pt x="12600" y="21600"/>
                  </a:lnTo>
                  <a:lnTo>
                    <a:pt x="10800" y="19938"/>
                  </a:lnTo>
                  <a:lnTo>
                    <a:pt x="9000" y="19938"/>
                  </a:lnTo>
                  <a:lnTo>
                    <a:pt x="5400" y="16615"/>
                  </a:lnTo>
                  <a:lnTo>
                    <a:pt x="3600" y="13292"/>
                  </a:lnTo>
                  <a:lnTo>
                    <a:pt x="0" y="9969"/>
                  </a:lnTo>
                  <a:lnTo>
                    <a:pt x="0" y="0"/>
                  </a:lnTo>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106" name="Freeform 200"/>
            <p:cNvSpPr/>
            <p:nvPr/>
          </p:nvSpPr>
          <p:spPr>
            <a:xfrm>
              <a:off x="281331" y="301918"/>
              <a:ext cx="236180" cy="69010"/>
            </a:xfrm>
            <a:custGeom>
              <a:avLst/>
              <a:gdLst/>
              <a:ahLst/>
              <a:cxnLst>
                <a:cxn ang="0">
                  <a:pos x="wd2" y="hd2"/>
                </a:cxn>
                <a:cxn ang="5400000">
                  <a:pos x="wd2" y="hd2"/>
                </a:cxn>
                <a:cxn ang="10800000">
                  <a:pos x="wd2" y="hd2"/>
                </a:cxn>
                <a:cxn ang="16200000">
                  <a:pos x="wd2" y="hd2"/>
                </a:cxn>
              </a:cxnLst>
              <a:rect l="0" t="0" r="r" b="b"/>
              <a:pathLst>
                <a:path w="21600" h="21600" extrusionOk="0">
                  <a:moveTo>
                    <a:pt x="3176" y="0"/>
                  </a:moveTo>
                  <a:lnTo>
                    <a:pt x="2541" y="900"/>
                  </a:lnTo>
                  <a:lnTo>
                    <a:pt x="2224" y="900"/>
                  </a:lnTo>
                  <a:lnTo>
                    <a:pt x="1588" y="1800"/>
                  </a:lnTo>
                  <a:lnTo>
                    <a:pt x="635" y="4500"/>
                  </a:lnTo>
                  <a:lnTo>
                    <a:pt x="318" y="4500"/>
                  </a:lnTo>
                  <a:lnTo>
                    <a:pt x="318" y="5400"/>
                  </a:lnTo>
                  <a:lnTo>
                    <a:pt x="0" y="6300"/>
                  </a:lnTo>
                  <a:lnTo>
                    <a:pt x="0" y="9000"/>
                  </a:lnTo>
                  <a:lnTo>
                    <a:pt x="318" y="9900"/>
                  </a:lnTo>
                  <a:lnTo>
                    <a:pt x="318" y="10800"/>
                  </a:lnTo>
                  <a:lnTo>
                    <a:pt x="1271" y="13500"/>
                  </a:lnTo>
                  <a:lnTo>
                    <a:pt x="1588" y="13500"/>
                  </a:lnTo>
                  <a:lnTo>
                    <a:pt x="1588" y="14400"/>
                  </a:lnTo>
                  <a:lnTo>
                    <a:pt x="2859" y="14400"/>
                  </a:lnTo>
                  <a:lnTo>
                    <a:pt x="3494" y="13500"/>
                  </a:lnTo>
                  <a:lnTo>
                    <a:pt x="5718" y="13500"/>
                  </a:lnTo>
                  <a:lnTo>
                    <a:pt x="6035" y="14400"/>
                  </a:lnTo>
                  <a:lnTo>
                    <a:pt x="6353" y="14400"/>
                  </a:lnTo>
                  <a:lnTo>
                    <a:pt x="6988" y="16200"/>
                  </a:lnTo>
                  <a:lnTo>
                    <a:pt x="8576" y="16200"/>
                  </a:lnTo>
                  <a:lnTo>
                    <a:pt x="9212" y="15300"/>
                  </a:lnTo>
                  <a:lnTo>
                    <a:pt x="10800" y="15300"/>
                  </a:lnTo>
                  <a:lnTo>
                    <a:pt x="10800" y="16200"/>
                  </a:lnTo>
                  <a:lnTo>
                    <a:pt x="11118" y="16200"/>
                  </a:lnTo>
                  <a:lnTo>
                    <a:pt x="11118" y="20700"/>
                  </a:lnTo>
                  <a:lnTo>
                    <a:pt x="11435" y="20700"/>
                  </a:lnTo>
                  <a:lnTo>
                    <a:pt x="11435" y="21600"/>
                  </a:lnTo>
                  <a:lnTo>
                    <a:pt x="15247" y="21600"/>
                  </a:lnTo>
                  <a:lnTo>
                    <a:pt x="16200" y="20700"/>
                  </a:lnTo>
                  <a:lnTo>
                    <a:pt x="21282" y="20700"/>
                  </a:lnTo>
                  <a:lnTo>
                    <a:pt x="21282" y="19800"/>
                  </a:lnTo>
                  <a:lnTo>
                    <a:pt x="21600" y="19800"/>
                  </a:lnTo>
                  <a:lnTo>
                    <a:pt x="21600" y="16200"/>
                  </a:lnTo>
                  <a:lnTo>
                    <a:pt x="21282" y="15300"/>
                  </a:lnTo>
                  <a:lnTo>
                    <a:pt x="21282" y="14400"/>
                  </a:lnTo>
                  <a:lnTo>
                    <a:pt x="20647" y="14400"/>
                  </a:lnTo>
                  <a:lnTo>
                    <a:pt x="20329" y="13500"/>
                  </a:lnTo>
                  <a:lnTo>
                    <a:pt x="19694" y="13500"/>
                  </a:lnTo>
                  <a:lnTo>
                    <a:pt x="19376" y="12600"/>
                  </a:lnTo>
                  <a:lnTo>
                    <a:pt x="19376" y="9900"/>
                  </a:lnTo>
                  <a:lnTo>
                    <a:pt x="19694" y="9000"/>
                  </a:lnTo>
                  <a:lnTo>
                    <a:pt x="19694" y="7200"/>
                  </a:lnTo>
                  <a:lnTo>
                    <a:pt x="18741" y="7200"/>
                  </a:lnTo>
                  <a:lnTo>
                    <a:pt x="18106" y="8100"/>
                  </a:lnTo>
                  <a:lnTo>
                    <a:pt x="15565" y="8100"/>
                  </a:lnTo>
                  <a:lnTo>
                    <a:pt x="15247" y="7200"/>
                  </a:lnTo>
                  <a:lnTo>
                    <a:pt x="14929" y="7200"/>
                  </a:lnTo>
                  <a:lnTo>
                    <a:pt x="14612" y="6300"/>
                  </a:lnTo>
                  <a:lnTo>
                    <a:pt x="13976" y="5400"/>
                  </a:lnTo>
                  <a:lnTo>
                    <a:pt x="13659" y="4500"/>
                  </a:lnTo>
                  <a:lnTo>
                    <a:pt x="13341" y="4500"/>
                  </a:lnTo>
                  <a:lnTo>
                    <a:pt x="13024" y="3600"/>
                  </a:lnTo>
                  <a:lnTo>
                    <a:pt x="9847" y="3600"/>
                  </a:lnTo>
                  <a:lnTo>
                    <a:pt x="9212" y="2700"/>
                  </a:lnTo>
                  <a:lnTo>
                    <a:pt x="8894" y="2700"/>
                  </a:lnTo>
                  <a:lnTo>
                    <a:pt x="7941" y="1800"/>
                  </a:lnTo>
                  <a:lnTo>
                    <a:pt x="7624" y="900"/>
                  </a:lnTo>
                  <a:lnTo>
                    <a:pt x="6988" y="0"/>
                  </a:lnTo>
                  <a:lnTo>
                    <a:pt x="3176" y="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107" name="Freeform 202"/>
            <p:cNvSpPr/>
            <p:nvPr/>
          </p:nvSpPr>
          <p:spPr>
            <a:xfrm>
              <a:off x="531403" y="361702"/>
              <a:ext cx="20840" cy="127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8000" y="21600"/>
                  </a:lnTo>
                  <a:lnTo>
                    <a:pt x="18000" y="16200"/>
                  </a:lnTo>
                  <a:lnTo>
                    <a:pt x="21600" y="16200"/>
                  </a:lnTo>
                  <a:lnTo>
                    <a:pt x="21600" y="5400"/>
                  </a:lnTo>
                  <a:lnTo>
                    <a:pt x="18000" y="5400"/>
                  </a:lnTo>
                  <a:lnTo>
                    <a:pt x="18000" y="0"/>
                  </a:lnTo>
                  <a:lnTo>
                    <a:pt x="3600" y="0"/>
                  </a:lnTo>
                  <a:lnTo>
                    <a:pt x="3600" y="5400"/>
                  </a:lnTo>
                  <a:lnTo>
                    <a:pt x="0" y="5400"/>
                  </a:lnTo>
                  <a:lnTo>
                    <a:pt x="0" y="16200"/>
                  </a:lnTo>
                  <a:lnTo>
                    <a:pt x="3600" y="16200"/>
                  </a:lnTo>
                  <a:lnTo>
                    <a:pt x="3600" y="21600"/>
                  </a:lnTo>
                  <a:lnTo>
                    <a:pt x="10800" y="216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108" name="Freeform 204"/>
            <p:cNvSpPr/>
            <p:nvPr/>
          </p:nvSpPr>
          <p:spPr>
            <a:xfrm>
              <a:off x="561522" y="361702"/>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14400" y="21600"/>
                  </a:moveTo>
                  <a:lnTo>
                    <a:pt x="7200" y="21600"/>
                  </a:lnTo>
                  <a:lnTo>
                    <a:pt x="7200" y="16200"/>
                  </a:lnTo>
                  <a:lnTo>
                    <a:pt x="0" y="16200"/>
                  </a:lnTo>
                  <a:lnTo>
                    <a:pt x="0" y="5400"/>
                  </a:lnTo>
                  <a:lnTo>
                    <a:pt x="7200" y="5400"/>
                  </a:lnTo>
                  <a:lnTo>
                    <a:pt x="7200" y="0"/>
                  </a:lnTo>
                  <a:lnTo>
                    <a:pt x="14400" y="0"/>
                  </a:lnTo>
                  <a:lnTo>
                    <a:pt x="21600" y="5400"/>
                  </a:lnTo>
                  <a:lnTo>
                    <a:pt x="21600" y="16200"/>
                  </a:lnTo>
                  <a:lnTo>
                    <a:pt x="14400" y="216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109" name="Freeform 207"/>
            <p:cNvSpPr/>
            <p:nvPr/>
          </p:nvSpPr>
          <p:spPr>
            <a:xfrm>
              <a:off x="590448" y="353675"/>
              <a:ext cx="27787" cy="23004"/>
            </a:xfrm>
            <a:custGeom>
              <a:avLst/>
              <a:gdLst/>
              <a:ahLst/>
              <a:cxnLst>
                <a:cxn ang="0">
                  <a:pos x="wd2" y="hd2"/>
                </a:cxn>
                <a:cxn ang="5400000">
                  <a:pos x="wd2" y="hd2"/>
                </a:cxn>
                <a:cxn ang="10800000">
                  <a:pos x="wd2" y="hd2"/>
                </a:cxn>
                <a:cxn ang="16200000">
                  <a:pos x="wd2" y="hd2"/>
                </a:cxn>
              </a:cxnLst>
              <a:rect l="0" t="0" r="r" b="b"/>
              <a:pathLst>
                <a:path w="21600" h="21600" extrusionOk="0">
                  <a:moveTo>
                    <a:pt x="2700" y="8100"/>
                  </a:moveTo>
                  <a:lnTo>
                    <a:pt x="2700" y="5400"/>
                  </a:lnTo>
                  <a:lnTo>
                    <a:pt x="5400" y="2700"/>
                  </a:lnTo>
                  <a:lnTo>
                    <a:pt x="8100" y="2700"/>
                  </a:lnTo>
                  <a:lnTo>
                    <a:pt x="10800" y="0"/>
                  </a:lnTo>
                  <a:lnTo>
                    <a:pt x="13500" y="0"/>
                  </a:lnTo>
                  <a:lnTo>
                    <a:pt x="13500" y="2700"/>
                  </a:lnTo>
                  <a:lnTo>
                    <a:pt x="16200" y="2700"/>
                  </a:lnTo>
                  <a:lnTo>
                    <a:pt x="18900" y="5400"/>
                  </a:lnTo>
                  <a:lnTo>
                    <a:pt x="18900" y="8100"/>
                  </a:lnTo>
                  <a:lnTo>
                    <a:pt x="21600" y="8100"/>
                  </a:lnTo>
                  <a:lnTo>
                    <a:pt x="21600" y="18900"/>
                  </a:lnTo>
                  <a:lnTo>
                    <a:pt x="18900" y="18900"/>
                  </a:lnTo>
                  <a:lnTo>
                    <a:pt x="18900" y="21600"/>
                  </a:lnTo>
                  <a:lnTo>
                    <a:pt x="10800" y="21600"/>
                  </a:lnTo>
                  <a:lnTo>
                    <a:pt x="8100" y="18900"/>
                  </a:lnTo>
                  <a:lnTo>
                    <a:pt x="5400" y="18900"/>
                  </a:lnTo>
                  <a:lnTo>
                    <a:pt x="2700" y="16200"/>
                  </a:lnTo>
                  <a:lnTo>
                    <a:pt x="0" y="16200"/>
                  </a:lnTo>
                  <a:lnTo>
                    <a:pt x="0" y="8100"/>
                  </a:lnTo>
                  <a:lnTo>
                    <a:pt x="2700" y="81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110" name="Freeform 209"/>
            <p:cNvSpPr/>
            <p:nvPr/>
          </p:nvSpPr>
          <p:spPr>
            <a:xfrm>
              <a:off x="625180" y="391055"/>
              <a:ext cx="34733" cy="17254"/>
            </a:xfrm>
            <a:custGeom>
              <a:avLst/>
              <a:gdLst/>
              <a:ahLst/>
              <a:cxnLst>
                <a:cxn ang="0">
                  <a:pos x="wd2" y="hd2"/>
                </a:cxn>
                <a:cxn ang="5400000">
                  <a:pos x="wd2" y="hd2"/>
                </a:cxn>
                <a:cxn ang="10800000">
                  <a:pos x="wd2" y="hd2"/>
                </a:cxn>
                <a:cxn ang="16200000">
                  <a:pos x="wd2" y="hd2"/>
                </a:cxn>
              </a:cxnLst>
              <a:rect l="0" t="0" r="r" b="b"/>
              <a:pathLst>
                <a:path w="21600" h="21600" extrusionOk="0">
                  <a:moveTo>
                    <a:pt x="4320" y="3600"/>
                  </a:moveTo>
                  <a:lnTo>
                    <a:pt x="2160" y="3600"/>
                  </a:lnTo>
                  <a:lnTo>
                    <a:pt x="2160" y="10800"/>
                  </a:lnTo>
                  <a:lnTo>
                    <a:pt x="0" y="14400"/>
                  </a:lnTo>
                  <a:lnTo>
                    <a:pt x="0" y="21600"/>
                  </a:lnTo>
                  <a:lnTo>
                    <a:pt x="8640" y="21600"/>
                  </a:lnTo>
                  <a:lnTo>
                    <a:pt x="10800" y="18000"/>
                  </a:lnTo>
                  <a:lnTo>
                    <a:pt x="12960" y="18000"/>
                  </a:lnTo>
                  <a:lnTo>
                    <a:pt x="15120" y="14400"/>
                  </a:lnTo>
                  <a:lnTo>
                    <a:pt x="17280" y="14400"/>
                  </a:lnTo>
                  <a:lnTo>
                    <a:pt x="19440" y="10800"/>
                  </a:lnTo>
                  <a:lnTo>
                    <a:pt x="19440" y="7200"/>
                  </a:lnTo>
                  <a:lnTo>
                    <a:pt x="21600" y="7200"/>
                  </a:lnTo>
                  <a:lnTo>
                    <a:pt x="21600" y="0"/>
                  </a:lnTo>
                  <a:lnTo>
                    <a:pt x="6480" y="0"/>
                  </a:lnTo>
                  <a:lnTo>
                    <a:pt x="4320" y="36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111" name="Freeform 211"/>
            <p:cNvSpPr/>
            <p:nvPr/>
          </p:nvSpPr>
          <p:spPr>
            <a:xfrm>
              <a:off x="649493" y="362301"/>
              <a:ext cx="59045" cy="23004"/>
            </a:xfrm>
            <a:custGeom>
              <a:avLst/>
              <a:gdLst/>
              <a:ahLst/>
              <a:cxnLst>
                <a:cxn ang="0">
                  <a:pos x="wd2" y="hd2"/>
                </a:cxn>
                <a:cxn ang="5400000">
                  <a:pos x="wd2" y="hd2"/>
                </a:cxn>
                <a:cxn ang="10800000">
                  <a:pos x="wd2" y="hd2"/>
                </a:cxn>
                <a:cxn ang="16200000">
                  <a:pos x="wd2" y="hd2"/>
                </a:cxn>
              </a:cxnLst>
              <a:rect l="0" t="0" r="r" b="b"/>
              <a:pathLst>
                <a:path w="21600" h="21600" extrusionOk="0">
                  <a:moveTo>
                    <a:pt x="0" y="5400"/>
                  </a:moveTo>
                  <a:lnTo>
                    <a:pt x="0" y="2700"/>
                  </a:lnTo>
                  <a:lnTo>
                    <a:pt x="1271" y="2700"/>
                  </a:lnTo>
                  <a:lnTo>
                    <a:pt x="1271" y="0"/>
                  </a:lnTo>
                  <a:lnTo>
                    <a:pt x="11435" y="0"/>
                  </a:lnTo>
                  <a:lnTo>
                    <a:pt x="13976" y="2700"/>
                  </a:lnTo>
                  <a:lnTo>
                    <a:pt x="16518" y="2700"/>
                  </a:lnTo>
                  <a:lnTo>
                    <a:pt x="17788" y="5400"/>
                  </a:lnTo>
                  <a:lnTo>
                    <a:pt x="20329" y="5400"/>
                  </a:lnTo>
                  <a:lnTo>
                    <a:pt x="20329" y="8100"/>
                  </a:lnTo>
                  <a:lnTo>
                    <a:pt x="21600" y="8100"/>
                  </a:lnTo>
                  <a:lnTo>
                    <a:pt x="21600" y="10800"/>
                  </a:lnTo>
                  <a:lnTo>
                    <a:pt x="20329" y="10800"/>
                  </a:lnTo>
                  <a:lnTo>
                    <a:pt x="20329" y="13500"/>
                  </a:lnTo>
                  <a:lnTo>
                    <a:pt x="19059" y="16200"/>
                  </a:lnTo>
                  <a:lnTo>
                    <a:pt x="17788" y="16200"/>
                  </a:lnTo>
                  <a:lnTo>
                    <a:pt x="16518" y="18900"/>
                  </a:lnTo>
                  <a:lnTo>
                    <a:pt x="15247" y="18900"/>
                  </a:lnTo>
                  <a:lnTo>
                    <a:pt x="13976" y="21600"/>
                  </a:lnTo>
                  <a:lnTo>
                    <a:pt x="5082" y="21600"/>
                  </a:lnTo>
                  <a:lnTo>
                    <a:pt x="3812" y="18900"/>
                  </a:lnTo>
                  <a:lnTo>
                    <a:pt x="2541" y="18900"/>
                  </a:lnTo>
                  <a:lnTo>
                    <a:pt x="2541" y="16200"/>
                  </a:lnTo>
                  <a:lnTo>
                    <a:pt x="1271" y="16200"/>
                  </a:lnTo>
                  <a:lnTo>
                    <a:pt x="1271" y="13500"/>
                  </a:lnTo>
                  <a:lnTo>
                    <a:pt x="0" y="13500"/>
                  </a:lnTo>
                  <a:lnTo>
                    <a:pt x="0" y="54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112" name="Freeform 215"/>
            <p:cNvSpPr/>
            <p:nvPr/>
          </p:nvSpPr>
          <p:spPr>
            <a:xfrm>
              <a:off x="350795" y="0"/>
              <a:ext cx="284806" cy="264538"/>
            </a:xfrm>
            <a:custGeom>
              <a:avLst/>
              <a:gdLst/>
              <a:ahLst/>
              <a:cxnLst>
                <a:cxn ang="0">
                  <a:pos x="wd2" y="hd2"/>
                </a:cxn>
                <a:cxn ang="5400000">
                  <a:pos x="wd2" y="hd2"/>
                </a:cxn>
                <a:cxn ang="10800000">
                  <a:pos x="wd2" y="hd2"/>
                </a:cxn>
                <a:cxn ang="16200000">
                  <a:pos x="wd2" y="hd2"/>
                </a:cxn>
              </a:cxnLst>
              <a:rect l="0" t="0" r="r" b="b"/>
              <a:pathLst>
                <a:path w="21600" h="21600" extrusionOk="0">
                  <a:moveTo>
                    <a:pt x="4741" y="10565"/>
                  </a:moveTo>
                  <a:lnTo>
                    <a:pt x="3161" y="10565"/>
                  </a:lnTo>
                  <a:lnTo>
                    <a:pt x="2634" y="10330"/>
                  </a:lnTo>
                  <a:lnTo>
                    <a:pt x="527" y="10330"/>
                  </a:lnTo>
                  <a:lnTo>
                    <a:pt x="527" y="10565"/>
                  </a:lnTo>
                  <a:lnTo>
                    <a:pt x="263" y="10800"/>
                  </a:lnTo>
                  <a:lnTo>
                    <a:pt x="263" y="11270"/>
                  </a:lnTo>
                  <a:lnTo>
                    <a:pt x="0" y="11739"/>
                  </a:lnTo>
                  <a:lnTo>
                    <a:pt x="0" y="13148"/>
                  </a:lnTo>
                  <a:lnTo>
                    <a:pt x="263" y="13148"/>
                  </a:lnTo>
                  <a:lnTo>
                    <a:pt x="263" y="13383"/>
                  </a:lnTo>
                  <a:lnTo>
                    <a:pt x="527" y="13383"/>
                  </a:lnTo>
                  <a:lnTo>
                    <a:pt x="527" y="13617"/>
                  </a:lnTo>
                  <a:lnTo>
                    <a:pt x="1054" y="13617"/>
                  </a:lnTo>
                  <a:lnTo>
                    <a:pt x="1580" y="14087"/>
                  </a:lnTo>
                  <a:lnTo>
                    <a:pt x="1580" y="15965"/>
                  </a:lnTo>
                  <a:lnTo>
                    <a:pt x="1844" y="16200"/>
                  </a:lnTo>
                  <a:lnTo>
                    <a:pt x="3161" y="16200"/>
                  </a:lnTo>
                  <a:lnTo>
                    <a:pt x="3424" y="16435"/>
                  </a:lnTo>
                  <a:lnTo>
                    <a:pt x="3424" y="18548"/>
                  </a:lnTo>
                  <a:lnTo>
                    <a:pt x="3688" y="18783"/>
                  </a:lnTo>
                  <a:lnTo>
                    <a:pt x="3688" y="19017"/>
                  </a:lnTo>
                  <a:lnTo>
                    <a:pt x="4741" y="19017"/>
                  </a:lnTo>
                  <a:lnTo>
                    <a:pt x="5005" y="19252"/>
                  </a:lnTo>
                  <a:lnTo>
                    <a:pt x="5005" y="19487"/>
                  </a:lnTo>
                  <a:lnTo>
                    <a:pt x="5268" y="19722"/>
                  </a:lnTo>
                  <a:lnTo>
                    <a:pt x="5268" y="19957"/>
                  </a:lnTo>
                  <a:lnTo>
                    <a:pt x="5532" y="19957"/>
                  </a:lnTo>
                  <a:lnTo>
                    <a:pt x="6059" y="20426"/>
                  </a:lnTo>
                  <a:lnTo>
                    <a:pt x="6322" y="20426"/>
                  </a:lnTo>
                  <a:lnTo>
                    <a:pt x="6849" y="20661"/>
                  </a:lnTo>
                  <a:lnTo>
                    <a:pt x="8429" y="20661"/>
                  </a:lnTo>
                  <a:lnTo>
                    <a:pt x="8429" y="20426"/>
                  </a:lnTo>
                  <a:lnTo>
                    <a:pt x="8693" y="20426"/>
                  </a:lnTo>
                  <a:lnTo>
                    <a:pt x="8693" y="19957"/>
                  </a:lnTo>
                  <a:lnTo>
                    <a:pt x="8956" y="19957"/>
                  </a:lnTo>
                  <a:lnTo>
                    <a:pt x="8956" y="19722"/>
                  </a:lnTo>
                  <a:lnTo>
                    <a:pt x="9220" y="19487"/>
                  </a:lnTo>
                  <a:lnTo>
                    <a:pt x="10537" y="19487"/>
                  </a:lnTo>
                  <a:lnTo>
                    <a:pt x="10800" y="19722"/>
                  </a:lnTo>
                  <a:lnTo>
                    <a:pt x="11063" y="19722"/>
                  </a:lnTo>
                  <a:lnTo>
                    <a:pt x="11063" y="19957"/>
                  </a:lnTo>
                  <a:lnTo>
                    <a:pt x="11327" y="20191"/>
                  </a:lnTo>
                  <a:lnTo>
                    <a:pt x="11327" y="20661"/>
                  </a:lnTo>
                  <a:lnTo>
                    <a:pt x="11590" y="20896"/>
                  </a:lnTo>
                  <a:lnTo>
                    <a:pt x="11590" y="21365"/>
                  </a:lnTo>
                  <a:lnTo>
                    <a:pt x="11854" y="21365"/>
                  </a:lnTo>
                  <a:lnTo>
                    <a:pt x="11854" y="21600"/>
                  </a:lnTo>
                  <a:lnTo>
                    <a:pt x="14224" y="21600"/>
                  </a:lnTo>
                  <a:lnTo>
                    <a:pt x="14224" y="21365"/>
                  </a:lnTo>
                  <a:lnTo>
                    <a:pt x="14488" y="21365"/>
                  </a:lnTo>
                  <a:lnTo>
                    <a:pt x="14488" y="21130"/>
                  </a:lnTo>
                  <a:lnTo>
                    <a:pt x="14751" y="21130"/>
                  </a:lnTo>
                  <a:lnTo>
                    <a:pt x="14751" y="20191"/>
                  </a:lnTo>
                  <a:lnTo>
                    <a:pt x="15015" y="19957"/>
                  </a:lnTo>
                  <a:lnTo>
                    <a:pt x="15015" y="19722"/>
                  </a:lnTo>
                  <a:lnTo>
                    <a:pt x="15541" y="19252"/>
                  </a:lnTo>
                  <a:lnTo>
                    <a:pt x="15805" y="18783"/>
                  </a:lnTo>
                  <a:lnTo>
                    <a:pt x="15805" y="18548"/>
                  </a:lnTo>
                  <a:lnTo>
                    <a:pt x="16068" y="18548"/>
                  </a:lnTo>
                  <a:lnTo>
                    <a:pt x="16068" y="18078"/>
                  </a:lnTo>
                  <a:lnTo>
                    <a:pt x="15805" y="17609"/>
                  </a:lnTo>
                  <a:lnTo>
                    <a:pt x="15805" y="16904"/>
                  </a:lnTo>
                  <a:lnTo>
                    <a:pt x="16068" y="16904"/>
                  </a:lnTo>
                  <a:lnTo>
                    <a:pt x="16068" y="16670"/>
                  </a:lnTo>
                  <a:lnTo>
                    <a:pt x="16595" y="16200"/>
                  </a:lnTo>
                  <a:lnTo>
                    <a:pt x="17122" y="15965"/>
                  </a:lnTo>
                  <a:lnTo>
                    <a:pt x="17649" y="15496"/>
                  </a:lnTo>
                  <a:lnTo>
                    <a:pt x="17649" y="15261"/>
                  </a:lnTo>
                  <a:lnTo>
                    <a:pt x="17912" y="14791"/>
                  </a:lnTo>
                  <a:lnTo>
                    <a:pt x="17912" y="14087"/>
                  </a:lnTo>
                  <a:lnTo>
                    <a:pt x="18176" y="13617"/>
                  </a:lnTo>
                  <a:lnTo>
                    <a:pt x="18176" y="12913"/>
                  </a:lnTo>
                  <a:lnTo>
                    <a:pt x="18439" y="12678"/>
                  </a:lnTo>
                  <a:lnTo>
                    <a:pt x="18702" y="12678"/>
                  </a:lnTo>
                  <a:lnTo>
                    <a:pt x="18702" y="12443"/>
                  </a:lnTo>
                  <a:lnTo>
                    <a:pt x="19229" y="12443"/>
                  </a:lnTo>
                  <a:lnTo>
                    <a:pt x="19493" y="12209"/>
                  </a:lnTo>
                  <a:lnTo>
                    <a:pt x="20020" y="12209"/>
                  </a:lnTo>
                  <a:lnTo>
                    <a:pt x="20020" y="11974"/>
                  </a:lnTo>
                  <a:lnTo>
                    <a:pt x="20283" y="11974"/>
                  </a:lnTo>
                  <a:lnTo>
                    <a:pt x="20283" y="10565"/>
                  </a:lnTo>
                  <a:lnTo>
                    <a:pt x="20020" y="10330"/>
                  </a:lnTo>
                  <a:lnTo>
                    <a:pt x="20020" y="10096"/>
                  </a:lnTo>
                  <a:lnTo>
                    <a:pt x="19756" y="10096"/>
                  </a:lnTo>
                  <a:lnTo>
                    <a:pt x="19229" y="9626"/>
                  </a:lnTo>
                  <a:lnTo>
                    <a:pt x="18966" y="9626"/>
                  </a:lnTo>
                  <a:lnTo>
                    <a:pt x="18702" y="9391"/>
                  </a:lnTo>
                  <a:lnTo>
                    <a:pt x="18439" y="9391"/>
                  </a:lnTo>
                  <a:lnTo>
                    <a:pt x="18439" y="9157"/>
                  </a:lnTo>
                  <a:lnTo>
                    <a:pt x="18176" y="9157"/>
                  </a:lnTo>
                  <a:lnTo>
                    <a:pt x="18176" y="6104"/>
                  </a:lnTo>
                  <a:lnTo>
                    <a:pt x="19756" y="5165"/>
                  </a:lnTo>
                  <a:lnTo>
                    <a:pt x="20020" y="4930"/>
                  </a:lnTo>
                  <a:lnTo>
                    <a:pt x="20283" y="4930"/>
                  </a:lnTo>
                  <a:lnTo>
                    <a:pt x="21073" y="4226"/>
                  </a:lnTo>
                  <a:lnTo>
                    <a:pt x="21337" y="4226"/>
                  </a:lnTo>
                  <a:lnTo>
                    <a:pt x="21337" y="3991"/>
                  </a:lnTo>
                  <a:lnTo>
                    <a:pt x="21600" y="3991"/>
                  </a:lnTo>
                  <a:lnTo>
                    <a:pt x="21600" y="2583"/>
                  </a:lnTo>
                  <a:lnTo>
                    <a:pt x="21337" y="2348"/>
                  </a:lnTo>
                  <a:lnTo>
                    <a:pt x="21337" y="2113"/>
                  </a:lnTo>
                  <a:lnTo>
                    <a:pt x="21073" y="1878"/>
                  </a:lnTo>
                  <a:lnTo>
                    <a:pt x="20546" y="1878"/>
                  </a:lnTo>
                  <a:lnTo>
                    <a:pt x="20283" y="1643"/>
                  </a:lnTo>
                  <a:lnTo>
                    <a:pt x="18702" y="1643"/>
                  </a:lnTo>
                  <a:lnTo>
                    <a:pt x="18439" y="1409"/>
                  </a:lnTo>
                  <a:lnTo>
                    <a:pt x="18176" y="1409"/>
                  </a:lnTo>
                  <a:lnTo>
                    <a:pt x="17385" y="1174"/>
                  </a:lnTo>
                  <a:lnTo>
                    <a:pt x="16859" y="704"/>
                  </a:lnTo>
                  <a:lnTo>
                    <a:pt x="16332" y="470"/>
                  </a:lnTo>
                  <a:lnTo>
                    <a:pt x="16068" y="235"/>
                  </a:lnTo>
                  <a:lnTo>
                    <a:pt x="15805" y="235"/>
                  </a:lnTo>
                  <a:lnTo>
                    <a:pt x="15805" y="0"/>
                  </a:lnTo>
                  <a:lnTo>
                    <a:pt x="15015" y="0"/>
                  </a:lnTo>
                  <a:lnTo>
                    <a:pt x="15015" y="704"/>
                  </a:lnTo>
                  <a:lnTo>
                    <a:pt x="14751" y="939"/>
                  </a:lnTo>
                  <a:lnTo>
                    <a:pt x="14751" y="1643"/>
                  </a:lnTo>
                  <a:lnTo>
                    <a:pt x="14488" y="1643"/>
                  </a:lnTo>
                  <a:lnTo>
                    <a:pt x="14224" y="1878"/>
                  </a:lnTo>
                  <a:lnTo>
                    <a:pt x="13961" y="1878"/>
                  </a:lnTo>
                  <a:lnTo>
                    <a:pt x="13698" y="2113"/>
                  </a:lnTo>
                  <a:lnTo>
                    <a:pt x="13434" y="2113"/>
                  </a:lnTo>
                  <a:lnTo>
                    <a:pt x="13434" y="2348"/>
                  </a:lnTo>
                  <a:lnTo>
                    <a:pt x="13171" y="2348"/>
                  </a:lnTo>
                  <a:lnTo>
                    <a:pt x="13171" y="2817"/>
                  </a:lnTo>
                  <a:lnTo>
                    <a:pt x="12907" y="3052"/>
                  </a:lnTo>
                  <a:lnTo>
                    <a:pt x="12907" y="4461"/>
                  </a:lnTo>
                  <a:lnTo>
                    <a:pt x="12117" y="4696"/>
                  </a:lnTo>
                  <a:lnTo>
                    <a:pt x="11063" y="5165"/>
                  </a:lnTo>
                  <a:lnTo>
                    <a:pt x="10800" y="5400"/>
                  </a:lnTo>
                  <a:lnTo>
                    <a:pt x="10273" y="5635"/>
                  </a:lnTo>
                  <a:lnTo>
                    <a:pt x="10010" y="5870"/>
                  </a:lnTo>
                  <a:lnTo>
                    <a:pt x="9746" y="5870"/>
                  </a:lnTo>
                  <a:lnTo>
                    <a:pt x="9483" y="6104"/>
                  </a:lnTo>
                  <a:lnTo>
                    <a:pt x="9483" y="6339"/>
                  </a:lnTo>
                  <a:lnTo>
                    <a:pt x="9220" y="6339"/>
                  </a:lnTo>
                  <a:lnTo>
                    <a:pt x="9220" y="6574"/>
                  </a:lnTo>
                  <a:lnTo>
                    <a:pt x="8956" y="7278"/>
                  </a:lnTo>
                  <a:lnTo>
                    <a:pt x="8693" y="7513"/>
                  </a:lnTo>
                  <a:lnTo>
                    <a:pt x="8693" y="7748"/>
                  </a:lnTo>
                  <a:lnTo>
                    <a:pt x="8429" y="7983"/>
                  </a:lnTo>
                  <a:lnTo>
                    <a:pt x="8166" y="7983"/>
                  </a:lnTo>
                  <a:lnTo>
                    <a:pt x="8166" y="8217"/>
                  </a:lnTo>
                  <a:lnTo>
                    <a:pt x="7902" y="8217"/>
                  </a:lnTo>
                  <a:lnTo>
                    <a:pt x="7902" y="7983"/>
                  </a:lnTo>
                  <a:lnTo>
                    <a:pt x="6849" y="7983"/>
                  </a:lnTo>
                  <a:lnTo>
                    <a:pt x="6585" y="7748"/>
                  </a:lnTo>
                  <a:lnTo>
                    <a:pt x="6059" y="7748"/>
                  </a:lnTo>
                  <a:lnTo>
                    <a:pt x="6059" y="7983"/>
                  </a:lnTo>
                  <a:lnTo>
                    <a:pt x="5795" y="7983"/>
                  </a:lnTo>
                  <a:lnTo>
                    <a:pt x="5795" y="8687"/>
                  </a:lnTo>
                  <a:lnTo>
                    <a:pt x="5532" y="9157"/>
                  </a:lnTo>
                  <a:lnTo>
                    <a:pt x="5532" y="9626"/>
                  </a:lnTo>
                  <a:lnTo>
                    <a:pt x="5268" y="9861"/>
                  </a:lnTo>
                  <a:lnTo>
                    <a:pt x="5268" y="10096"/>
                  </a:lnTo>
                  <a:lnTo>
                    <a:pt x="4741" y="10565"/>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113" name="Freeform 217"/>
            <p:cNvSpPr/>
            <p:nvPr/>
          </p:nvSpPr>
          <p:spPr>
            <a:xfrm>
              <a:off x="600867" y="123642"/>
              <a:ext cx="173663" cy="178277"/>
            </a:xfrm>
            <a:custGeom>
              <a:avLst/>
              <a:gdLst/>
              <a:ahLst/>
              <a:cxnLst>
                <a:cxn ang="0">
                  <a:pos x="wd2" y="hd2"/>
                </a:cxn>
                <a:cxn ang="5400000">
                  <a:pos x="wd2" y="hd2"/>
                </a:cxn>
                <a:cxn ang="10800000">
                  <a:pos x="wd2" y="hd2"/>
                </a:cxn>
                <a:cxn ang="16200000">
                  <a:pos x="wd2" y="hd2"/>
                </a:cxn>
              </a:cxnLst>
              <a:rect l="0" t="0" r="r" b="b"/>
              <a:pathLst>
                <a:path w="21600" h="21600" extrusionOk="0">
                  <a:moveTo>
                    <a:pt x="5616" y="2787"/>
                  </a:moveTo>
                  <a:lnTo>
                    <a:pt x="5616" y="5574"/>
                  </a:lnTo>
                  <a:lnTo>
                    <a:pt x="5184" y="5923"/>
                  </a:lnTo>
                  <a:lnTo>
                    <a:pt x="5184" y="6619"/>
                  </a:lnTo>
                  <a:lnTo>
                    <a:pt x="4752" y="6619"/>
                  </a:lnTo>
                  <a:lnTo>
                    <a:pt x="3888" y="7316"/>
                  </a:lnTo>
                  <a:lnTo>
                    <a:pt x="3888" y="7665"/>
                  </a:lnTo>
                  <a:lnTo>
                    <a:pt x="3456" y="8013"/>
                  </a:lnTo>
                  <a:lnTo>
                    <a:pt x="3456" y="9755"/>
                  </a:lnTo>
                  <a:lnTo>
                    <a:pt x="3024" y="10103"/>
                  </a:lnTo>
                  <a:lnTo>
                    <a:pt x="3024" y="10452"/>
                  </a:lnTo>
                  <a:lnTo>
                    <a:pt x="2592" y="10800"/>
                  </a:lnTo>
                  <a:lnTo>
                    <a:pt x="2160" y="10800"/>
                  </a:lnTo>
                  <a:lnTo>
                    <a:pt x="1728" y="11148"/>
                  </a:lnTo>
                  <a:lnTo>
                    <a:pt x="1296" y="11148"/>
                  </a:lnTo>
                  <a:lnTo>
                    <a:pt x="1296" y="11497"/>
                  </a:lnTo>
                  <a:lnTo>
                    <a:pt x="864" y="11497"/>
                  </a:lnTo>
                  <a:lnTo>
                    <a:pt x="432" y="11845"/>
                  </a:lnTo>
                  <a:lnTo>
                    <a:pt x="432" y="12542"/>
                  </a:lnTo>
                  <a:lnTo>
                    <a:pt x="0" y="12890"/>
                  </a:lnTo>
                  <a:lnTo>
                    <a:pt x="0" y="15329"/>
                  </a:lnTo>
                  <a:lnTo>
                    <a:pt x="432" y="15677"/>
                  </a:lnTo>
                  <a:lnTo>
                    <a:pt x="432" y="16374"/>
                  </a:lnTo>
                  <a:lnTo>
                    <a:pt x="864" y="16374"/>
                  </a:lnTo>
                  <a:lnTo>
                    <a:pt x="1296" y="16723"/>
                  </a:lnTo>
                  <a:lnTo>
                    <a:pt x="2160" y="16723"/>
                  </a:lnTo>
                  <a:lnTo>
                    <a:pt x="3024" y="17419"/>
                  </a:lnTo>
                  <a:lnTo>
                    <a:pt x="3456" y="17419"/>
                  </a:lnTo>
                  <a:lnTo>
                    <a:pt x="3456" y="20206"/>
                  </a:lnTo>
                  <a:lnTo>
                    <a:pt x="3888" y="20206"/>
                  </a:lnTo>
                  <a:lnTo>
                    <a:pt x="3888" y="20555"/>
                  </a:lnTo>
                  <a:lnTo>
                    <a:pt x="4320" y="20555"/>
                  </a:lnTo>
                  <a:lnTo>
                    <a:pt x="4320" y="20903"/>
                  </a:lnTo>
                  <a:lnTo>
                    <a:pt x="6912" y="20903"/>
                  </a:lnTo>
                  <a:lnTo>
                    <a:pt x="6912" y="20206"/>
                  </a:lnTo>
                  <a:lnTo>
                    <a:pt x="7344" y="19858"/>
                  </a:lnTo>
                  <a:lnTo>
                    <a:pt x="7344" y="16026"/>
                  </a:lnTo>
                  <a:lnTo>
                    <a:pt x="7776" y="16026"/>
                  </a:lnTo>
                  <a:lnTo>
                    <a:pt x="7776" y="15677"/>
                  </a:lnTo>
                  <a:lnTo>
                    <a:pt x="8640" y="15677"/>
                  </a:lnTo>
                  <a:lnTo>
                    <a:pt x="8640" y="15329"/>
                  </a:lnTo>
                  <a:lnTo>
                    <a:pt x="9936" y="15329"/>
                  </a:lnTo>
                  <a:lnTo>
                    <a:pt x="9936" y="17419"/>
                  </a:lnTo>
                  <a:lnTo>
                    <a:pt x="9504" y="18116"/>
                  </a:lnTo>
                  <a:lnTo>
                    <a:pt x="9504" y="19510"/>
                  </a:lnTo>
                  <a:lnTo>
                    <a:pt x="9936" y="19510"/>
                  </a:lnTo>
                  <a:lnTo>
                    <a:pt x="10368" y="19858"/>
                  </a:lnTo>
                  <a:lnTo>
                    <a:pt x="12096" y="19858"/>
                  </a:lnTo>
                  <a:lnTo>
                    <a:pt x="12096" y="20206"/>
                  </a:lnTo>
                  <a:lnTo>
                    <a:pt x="12528" y="20555"/>
                  </a:lnTo>
                  <a:lnTo>
                    <a:pt x="12528" y="21252"/>
                  </a:lnTo>
                  <a:lnTo>
                    <a:pt x="12960" y="21252"/>
                  </a:lnTo>
                  <a:lnTo>
                    <a:pt x="13392" y="21600"/>
                  </a:lnTo>
                  <a:lnTo>
                    <a:pt x="13824" y="21252"/>
                  </a:lnTo>
                  <a:lnTo>
                    <a:pt x="15120" y="21252"/>
                  </a:lnTo>
                  <a:lnTo>
                    <a:pt x="15552" y="20903"/>
                  </a:lnTo>
                  <a:lnTo>
                    <a:pt x="15552" y="18813"/>
                  </a:lnTo>
                  <a:lnTo>
                    <a:pt x="15120" y="18116"/>
                  </a:lnTo>
                  <a:lnTo>
                    <a:pt x="15120" y="17419"/>
                  </a:lnTo>
                  <a:lnTo>
                    <a:pt x="14256" y="16723"/>
                  </a:lnTo>
                  <a:lnTo>
                    <a:pt x="13824" y="16026"/>
                  </a:lnTo>
                  <a:lnTo>
                    <a:pt x="12960" y="15329"/>
                  </a:lnTo>
                  <a:lnTo>
                    <a:pt x="12528" y="14632"/>
                  </a:lnTo>
                  <a:lnTo>
                    <a:pt x="12096" y="14284"/>
                  </a:lnTo>
                  <a:lnTo>
                    <a:pt x="11664" y="13587"/>
                  </a:lnTo>
                  <a:lnTo>
                    <a:pt x="11664" y="12890"/>
                  </a:lnTo>
                  <a:lnTo>
                    <a:pt x="11232" y="12890"/>
                  </a:lnTo>
                  <a:lnTo>
                    <a:pt x="11232" y="12542"/>
                  </a:lnTo>
                  <a:lnTo>
                    <a:pt x="11664" y="12542"/>
                  </a:lnTo>
                  <a:lnTo>
                    <a:pt x="11664" y="12194"/>
                  </a:lnTo>
                  <a:lnTo>
                    <a:pt x="12096" y="11845"/>
                  </a:lnTo>
                  <a:lnTo>
                    <a:pt x="12960" y="11497"/>
                  </a:lnTo>
                  <a:lnTo>
                    <a:pt x="12960" y="11148"/>
                  </a:lnTo>
                  <a:lnTo>
                    <a:pt x="13392" y="11148"/>
                  </a:lnTo>
                  <a:lnTo>
                    <a:pt x="13824" y="10452"/>
                  </a:lnTo>
                  <a:lnTo>
                    <a:pt x="14688" y="9755"/>
                  </a:lnTo>
                  <a:lnTo>
                    <a:pt x="14688" y="9406"/>
                  </a:lnTo>
                  <a:lnTo>
                    <a:pt x="15120" y="9058"/>
                  </a:lnTo>
                  <a:lnTo>
                    <a:pt x="15120" y="7665"/>
                  </a:lnTo>
                  <a:lnTo>
                    <a:pt x="14688" y="7665"/>
                  </a:lnTo>
                  <a:lnTo>
                    <a:pt x="14688" y="7316"/>
                  </a:lnTo>
                  <a:lnTo>
                    <a:pt x="12960" y="7316"/>
                  </a:lnTo>
                  <a:lnTo>
                    <a:pt x="12960" y="7665"/>
                  </a:lnTo>
                  <a:lnTo>
                    <a:pt x="12096" y="7665"/>
                  </a:lnTo>
                  <a:lnTo>
                    <a:pt x="10800" y="8710"/>
                  </a:lnTo>
                  <a:lnTo>
                    <a:pt x="10368" y="8710"/>
                  </a:lnTo>
                  <a:lnTo>
                    <a:pt x="9936" y="9058"/>
                  </a:lnTo>
                  <a:lnTo>
                    <a:pt x="9504" y="9058"/>
                  </a:lnTo>
                  <a:lnTo>
                    <a:pt x="9504" y="8710"/>
                  </a:lnTo>
                  <a:lnTo>
                    <a:pt x="9072" y="8710"/>
                  </a:lnTo>
                  <a:lnTo>
                    <a:pt x="9072" y="8361"/>
                  </a:lnTo>
                  <a:lnTo>
                    <a:pt x="8640" y="8361"/>
                  </a:lnTo>
                  <a:lnTo>
                    <a:pt x="8640" y="6968"/>
                  </a:lnTo>
                  <a:lnTo>
                    <a:pt x="8208" y="6619"/>
                  </a:lnTo>
                  <a:lnTo>
                    <a:pt x="8208" y="5226"/>
                  </a:lnTo>
                  <a:lnTo>
                    <a:pt x="7776" y="4877"/>
                  </a:lnTo>
                  <a:lnTo>
                    <a:pt x="7776" y="4181"/>
                  </a:lnTo>
                  <a:lnTo>
                    <a:pt x="7344" y="3484"/>
                  </a:lnTo>
                  <a:lnTo>
                    <a:pt x="7344" y="2787"/>
                  </a:lnTo>
                  <a:lnTo>
                    <a:pt x="7776" y="2787"/>
                  </a:lnTo>
                  <a:lnTo>
                    <a:pt x="7776" y="2439"/>
                  </a:lnTo>
                  <a:lnTo>
                    <a:pt x="8208" y="2439"/>
                  </a:lnTo>
                  <a:lnTo>
                    <a:pt x="8208" y="2787"/>
                  </a:lnTo>
                  <a:lnTo>
                    <a:pt x="9072" y="2787"/>
                  </a:lnTo>
                  <a:lnTo>
                    <a:pt x="9504" y="3135"/>
                  </a:lnTo>
                  <a:lnTo>
                    <a:pt x="9936" y="3135"/>
                  </a:lnTo>
                  <a:lnTo>
                    <a:pt x="10800" y="3832"/>
                  </a:lnTo>
                  <a:lnTo>
                    <a:pt x="10800" y="4181"/>
                  </a:lnTo>
                  <a:lnTo>
                    <a:pt x="12528" y="4181"/>
                  </a:lnTo>
                  <a:lnTo>
                    <a:pt x="12960" y="3832"/>
                  </a:lnTo>
                  <a:lnTo>
                    <a:pt x="14688" y="3832"/>
                  </a:lnTo>
                  <a:lnTo>
                    <a:pt x="15552" y="4529"/>
                  </a:lnTo>
                  <a:lnTo>
                    <a:pt x="17280" y="4529"/>
                  </a:lnTo>
                  <a:lnTo>
                    <a:pt x="17712" y="4181"/>
                  </a:lnTo>
                  <a:lnTo>
                    <a:pt x="19008" y="3832"/>
                  </a:lnTo>
                  <a:lnTo>
                    <a:pt x="19440" y="3832"/>
                  </a:lnTo>
                  <a:lnTo>
                    <a:pt x="19872" y="3484"/>
                  </a:lnTo>
                  <a:lnTo>
                    <a:pt x="20736" y="3484"/>
                  </a:lnTo>
                  <a:lnTo>
                    <a:pt x="20736" y="3135"/>
                  </a:lnTo>
                  <a:lnTo>
                    <a:pt x="21600" y="3135"/>
                  </a:lnTo>
                  <a:lnTo>
                    <a:pt x="21600" y="1394"/>
                  </a:lnTo>
                  <a:lnTo>
                    <a:pt x="21168" y="1045"/>
                  </a:lnTo>
                  <a:lnTo>
                    <a:pt x="21168" y="697"/>
                  </a:lnTo>
                  <a:lnTo>
                    <a:pt x="20736" y="348"/>
                  </a:lnTo>
                  <a:lnTo>
                    <a:pt x="20736" y="0"/>
                  </a:lnTo>
                  <a:lnTo>
                    <a:pt x="18576" y="0"/>
                  </a:lnTo>
                  <a:lnTo>
                    <a:pt x="18576" y="348"/>
                  </a:lnTo>
                  <a:lnTo>
                    <a:pt x="18144" y="697"/>
                  </a:lnTo>
                  <a:lnTo>
                    <a:pt x="18144" y="1394"/>
                  </a:lnTo>
                  <a:lnTo>
                    <a:pt x="17280" y="2090"/>
                  </a:lnTo>
                  <a:lnTo>
                    <a:pt x="13824" y="2090"/>
                  </a:lnTo>
                  <a:lnTo>
                    <a:pt x="12096" y="1742"/>
                  </a:lnTo>
                  <a:lnTo>
                    <a:pt x="11232" y="1742"/>
                  </a:lnTo>
                  <a:lnTo>
                    <a:pt x="10800" y="1394"/>
                  </a:lnTo>
                  <a:lnTo>
                    <a:pt x="6912" y="1394"/>
                  </a:lnTo>
                  <a:lnTo>
                    <a:pt x="6480" y="1742"/>
                  </a:lnTo>
                  <a:lnTo>
                    <a:pt x="6048" y="1742"/>
                  </a:lnTo>
                  <a:lnTo>
                    <a:pt x="6048" y="2439"/>
                  </a:lnTo>
                  <a:lnTo>
                    <a:pt x="5616" y="2787"/>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114" name="Freeform 219"/>
            <p:cNvSpPr/>
            <p:nvPr/>
          </p:nvSpPr>
          <p:spPr>
            <a:xfrm>
              <a:off x="823154" y="97763"/>
              <a:ext cx="41680" cy="77637"/>
            </a:xfrm>
            <a:custGeom>
              <a:avLst/>
              <a:gdLst/>
              <a:ahLst/>
              <a:cxnLst>
                <a:cxn ang="0">
                  <a:pos x="wd2" y="hd2"/>
                </a:cxn>
                <a:cxn ang="5400000">
                  <a:pos x="wd2" y="hd2"/>
                </a:cxn>
                <a:cxn ang="10800000">
                  <a:pos x="wd2" y="hd2"/>
                </a:cxn>
                <a:cxn ang="16200000">
                  <a:pos x="wd2" y="hd2"/>
                </a:cxn>
              </a:cxnLst>
              <a:rect l="0" t="0" r="r" b="b"/>
              <a:pathLst>
                <a:path w="21600" h="21600" extrusionOk="0">
                  <a:moveTo>
                    <a:pt x="10800" y="8800"/>
                  </a:moveTo>
                  <a:lnTo>
                    <a:pt x="9000" y="9600"/>
                  </a:lnTo>
                  <a:lnTo>
                    <a:pt x="5400" y="9600"/>
                  </a:lnTo>
                  <a:lnTo>
                    <a:pt x="3600" y="10400"/>
                  </a:lnTo>
                  <a:lnTo>
                    <a:pt x="0" y="10400"/>
                  </a:lnTo>
                  <a:lnTo>
                    <a:pt x="0" y="15200"/>
                  </a:lnTo>
                  <a:lnTo>
                    <a:pt x="1800" y="16000"/>
                  </a:lnTo>
                  <a:lnTo>
                    <a:pt x="1800" y="16800"/>
                  </a:lnTo>
                  <a:lnTo>
                    <a:pt x="10800" y="20800"/>
                  </a:lnTo>
                  <a:lnTo>
                    <a:pt x="12600" y="20800"/>
                  </a:lnTo>
                  <a:lnTo>
                    <a:pt x="14400" y="21600"/>
                  </a:lnTo>
                  <a:lnTo>
                    <a:pt x="16200" y="21600"/>
                  </a:lnTo>
                  <a:lnTo>
                    <a:pt x="18000" y="20800"/>
                  </a:lnTo>
                  <a:lnTo>
                    <a:pt x="18000" y="20000"/>
                  </a:lnTo>
                  <a:lnTo>
                    <a:pt x="19800" y="20000"/>
                  </a:lnTo>
                  <a:lnTo>
                    <a:pt x="19800" y="14400"/>
                  </a:lnTo>
                  <a:lnTo>
                    <a:pt x="21600" y="13600"/>
                  </a:lnTo>
                  <a:lnTo>
                    <a:pt x="21600" y="2400"/>
                  </a:lnTo>
                  <a:lnTo>
                    <a:pt x="19800" y="1600"/>
                  </a:lnTo>
                  <a:lnTo>
                    <a:pt x="19800" y="800"/>
                  </a:lnTo>
                  <a:lnTo>
                    <a:pt x="18000" y="0"/>
                  </a:lnTo>
                  <a:lnTo>
                    <a:pt x="14400" y="0"/>
                  </a:lnTo>
                  <a:lnTo>
                    <a:pt x="14400" y="800"/>
                  </a:lnTo>
                  <a:lnTo>
                    <a:pt x="12600" y="800"/>
                  </a:lnTo>
                  <a:lnTo>
                    <a:pt x="12600" y="1600"/>
                  </a:lnTo>
                  <a:lnTo>
                    <a:pt x="10800" y="2400"/>
                  </a:lnTo>
                  <a:lnTo>
                    <a:pt x="10800" y="880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115" name="Freeform 221"/>
            <p:cNvSpPr/>
            <p:nvPr/>
          </p:nvSpPr>
          <p:spPr>
            <a:xfrm>
              <a:off x="857886" y="224281"/>
              <a:ext cx="62519" cy="28756"/>
            </a:xfrm>
            <a:custGeom>
              <a:avLst/>
              <a:gdLst/>
              <a:ahLst/>
              <a:cxnLst>
                <a:cxn ang="0">
                  <a:pos x="wd2" y="hd2"/>
                </a:cxn>
                <a:cxn ang="5400000">
                  <a:pos x="wd2" y="hd2"/>
                </a:cxn>
                <a:cxn ang="10800000">
                  <a:pos x="wd2" y="hd2"/>
                </a:cxn>
                <a:cxn ang="16200000">
                  <a:pos x="wd2" y="hd2"/>
                </a:cxn>
              </a:cxnLst>
              <a:rect l="0" t="0" r="r" b="b"/>
              <a:pathLst>
                <a:path w="21600" h="21600" extrusionOk="0">
                  <a:moveTo>
                    <a:pt x="2400" y="6480"/>
                  </a:moveTo>
                  <a:lnTo>
                    <a:pt x="2400" y="4320"/>
                  </a:lnTo>
                  <a:lnTo>
                    <a:pt x="3600" y="4320"/>
                  </a:lnTo>
                  <a:lnTo>
                    <a:pt x="4800" y="2160"/>
                  </a:lnTo>
                  <a:lnTo>
                    <a:pt x="10800" y="2160"/>
                  </a:lnTo>
                  <a:lnTo>
                    <a:pt x="13200" y="0"/>
                  </a:lnTo>
                  <a:lnTo>
                    <a:pt x="14400" y="0"/>
                  </a:lnTo>
                  <a:lnTo>
                    <a:pt x="15600" y="2160"/>
                  </a:lnTo>
                  <a:lnTo>
                    <a:pt x="16800" y="2160"/>
                  </a:lnTo>
                  <a:lnTo>
                    <a:pt x="18000" y="4320"/>
                  </a:lnTo>
                  <a:lnTo>
                    <a:pt x="18000" y="6480"/>
                  </a:lnTo>
                  <a:lnTo>
                    <a:pt x="19200" y="8640"/>
                  </a:lnTo>
                  <a:lnTo>
                    <a:pt x="20400" y="12960"/>
                  </a:lnTo>
                  <a:lnTo>
                    <a:pt x="20400" y="15120"/>
                  </a:lnTo>
                  <a:lnTo>
                    <a:pt x="21600" y="17280"/>
                  </a:lnTo>
                  <a:lnTo>
                    <a:pt x="21600" y="21600"/>
                  </a:lnTo>
                  <a:lnTo>
                    <a:pt x="19200" y="21600"/>
                  </a:lnTo>
                  <a:lnTo>
                    <a:pt x="19200" y="19440"/>
                  </a:lnTo>
                  <a:lnTo>
                    <a:pt x="18000" y="19440"/>
                  </a:lnTo>
                  <a:lnTo>
                    <a:pt x="15600" y="17280"/>
                  </a:lnTo>
                  <a:lnTo>
                    <a:pt x="14400" y="15120"/>
                  </a:lnTo>
                  <a:lnTo>
                    <a:pt x="13200" y="15120"/>
                  </a:lnTo>
                  <a:lnTo>
                    <a:pt x="10800" y="12960"/>
                  </a:lnTo>
                  <a:lnTo>
                    <a:pt x="6000" y="12960"/>
                  </a:lnTo>
                  <a:lnTo>
                    <a:pt x="3600" y="15120"/>
                  </a:lnTo>
                  <a:lnTo>
                    <a:pt x="0" y="15120"/>
                  </a:lnTo>
                  <a:lnTo>
                    <a:pt x="0" y="10800"/>
                  </a:lnTo>
                  <a:lnTo>
                    <a:pt x="1200" y="8640"/>
                  </a:lnTo>
                  <a:lnTo>
                    <a:pt x="1200" y="6480"/>
                  </a:lnTo>
                  <a:lnTo>
                    <a:pt x="2400" y="6480"/>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116" name="Freeform 225"/>
            <p:cNvSpPr/>
            <p:nvPr/>
          </p:nvSpPr>
          <p:spPr>
            <a:xfrm>
              <a:off x="1000288" y="181150"/>
              <a:ext cx="65993" cy="37382"/>
            </a:xfrm>
            <a:custGeom>
              <a:avLst/>
              <a:gdLst/>
              <a:ahLst/>
              <a:cxnLst>
                <a:cxn ang="0">
                  <a:pos x="wd2" y="hd2"/>
                </a:cxn>
                <a:cxn ang="5400000">
                  <a:pos x="wd2" y="hd2"/>
                </a:cxn>
                <a:cxn ang="10800000">
                  <a:pos x="wd2" y="hd2"/>
                </a:cxn>
                <a:cxn ang="16200000">
                  <a:pos x="wd2" y="hd2"/>
                </a:cxn>
              </a:cxnLst>
              <a:rect l="0" t="0" r="r" b="b"/>
              <a:pathLst>
                <a:path w="21600" h="21600" extrusionOk="0">
                  <a:moveTo>
                    <a:pt x="7958" y="19938"/>
                  </a:moveTo>
                  <a:lnTo>
                    <a:pt x="4547" y="19938"/>
                  </a:lnTo>
                  <a:lnTo>
                    <a:pt x="3411" y="21600"/>
                  </a:lnTo>
                  <a:lnTo>
                    <a:pt x="1137" y="21600"/>
                  </a:lnTo>
                  <a:lnTo>
                    <a:pt x="1137" y="19938"/>
                  </a:lnTo>
                  <a:lnTo>
                    <a:pt x="0" y="19938"/>
                  </a:lnTo>
                  <a:lnTo>
                    <a:pt x="0" y="18277"/>
                  </a:lnTo>
                  <a:lnTo>
                    <a:pt x="1137" y="16615"/>
                  </a:lnTo>
                  <a:lnTo>
                    <a:pt x="1137" y="13292"/>
                  </a:lnTo>
                  <a:lnTo>
                    <a:pt x="2274" y="11631"/>
                  </a:lnTo>
                  <a:lnTo>
                    <a:pt x="2274" y="8308"/>
                  </a:lnTo>
                  <a:lnTo>
                    <a:pt x="3411" y="4985"/>
                  </a:lnTo>
                  <a:lnTo>
                    <a:pt x="3411" y="3323"/>
                  </a:lnTo>
                  <a:lnTo>
                    <a:pt x="4547" y="3323"/>
                  </a:lnTo>
                  <a:lnTo>
                    <a:pt x="4547" y="1662"/>
                  </a:lnTo>
                  <a:lnTo>
                    <a:pt x="5684" y="1662"/>
                  </a:lnTo>
                  <a:lnTo>
                    <a:pt x="6821" y="0"/>
                  </a:lnTo>
                  <a:lnTo>
                    <a:pt x="7958" y="0"/>
                  </a:lnTo>
                  <a:lnTo>
                    <a:pt x="9095" y="1662"/>
                  </a:lnTo>
                  <a:lnTo>
                    <a:pt x="12505" y="1662"/>
                  </a:lnTo>
                  <a:lnTo>
                    <a:pt x="13642" y="3323"/>
                  </a:lnTo>
                  <a:lnTo>
                    <a:pt x="18189" y="3323"/>
                  </a:lnTo>
                  <a:lnTo>
                    <a:pt x="19326" y="4985"/>
                  </a:lnTo>
                  <a:lnTo>
                    <a:pt x="20463" y="4985"/>
                  </a:lnTo>
                  <a:lnTo>
                    <a:pt x="21600" y="6646"/>
                  </a:lnTo>
                  <a:lnTo>
                    <a:pt x="21600" y="8308"/>
                  </a:lnTo>
                  <a:lnTo>
                    <a:pt x="20463" y="8308"/>
                  </a:lnTo>
                  <a:lnTo>
                    <a:pt x="20463" y="9969"/>
                  </a:lnTo>
                  <a:lnTo>
                    <a:pt x="19326" y="11631"/>
                  </a:lnTo>
                  <a:lnTo>
                    <a:pt x="19326" y="13292"/>
                  </a:lnTo>
                  <a:lnTo>
                    <a:pt x="18189" y="14954"/>
                  </a:lnTo>
                  <a:lnTo>
                    <a:pt x="15916" y="16615"/>
                  </a:lnTo>
                  <a:lnTo>
                    <a:pt x="15916" y="18277"/>
                  </a:lnTo>
                  <a:lnTo>
                    <a:pt x="14779" y="19938"/>
                  </a:lnTo>
                  <a:lnTo>
                    <a:pt x="7958" y="19938"/>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sp>
          <p:nvSpPr>
            <p:cNvPr id="1117" name="Freeform 227"/>
            <p:cNvSpPr/>
            <p:nvPr/>
          </p:nvSpPr>
          <p:spPr>
            <a:xfrm>
              <a:off x="986395" y="198403"/>
              <a:ext cx="250074" cy="186902"/>
            </a:xfrm>
            <a:custGeom>
              <a:avLst/>
              <a:gdLst/>
              <a:ahLst/>
              <a:cxnLst>
                <a:cxn ang="0">
                  <a:pos x="wd2" y="hd2"/>
                </a:cxn>
                <a:cxn ang="5400000">
                  <a:pos x="wd2" y="hd2"/>
                </a:cxn>
                <a:cxn ang="10800000">
                  <a:pos x="wd2" y="hd2"/>
                </a:cxn>
                <a:cxn ang="16200000">
                  <a:pos x="wd2" y="hd2"/>
                </a:cxn>
              </a:cxnLst>
              <a:rect l="0" t="0" r="r" b="b"/>
              <a:pathLst>
                <a:path w="21600" h="21600" extrusionOk="0">
                  <a:moveTo>
                    <a:pt x="19200" y="3988"/>
                  </a:moveTo>
                  <a:lnTo>
                    <a:pt x="18000" y="3655"/>
                  </a:lnTo>
                  <a:lnTo>
                    <a:pt x="16800" y="2991"/>
                  </a:lnTo>
                  <a:lnTo>
                    <a:pt x="14400" y="1994"/>
                  </a:lnTo>
                  <a:lnTo>
                    <a:pt x="13200" y="1662"/>
                  </a:lnTo>
                  <a:lnTo>
                    <a:pt x="12600" y="1329"/>
                  </a:lnTo>
                  <a:lnTo>
                    <a:pt x="12300" y="997"/>
                  </a:lnTo>
                  <a:lnTo>
                    <a:pt x="12000" y="997"/>
                  </a:lnTo>
                  <a:lnTo>
                    <a:pt x="12000" y="665"/>
                  </a:lnTo>
                  <a:lnTo>
                    <a:pt x="11700" y="332"/>
                  </a:lnTo>
                  <a:lnTo>
                    <a:pt x="11400" y="332"/>
                  </a:lnTo>
                  <a:lnTo>
                    <a:pt x="11100" y="0"/>
                  </a:lnTo>
                  <a:lnTo>
                    <a:pt x="9600" y="0"/>
                  </a:lnTo>
                  <a:lnTo>
                    <a:pt x="9300" y="332"/>
                  </a:lnTo>
                  <a:lnTo>
                    <a:pt x="8700" y="332"/>
                  </a:lnTo>
                  <a:lnTo>
                    <a:pt x="8400" y="665"/>
                  </a:lnTo>
                  <a:lnTo>
                    <a:pt x="8100" y="665"/>
                  </a:lnTo>
                  <a:lnTo>
                    <a:pt x="7800" y="997"/>
                  </a:lnTo>
                  <a:lnTo>
                    <a:pt x="7500" y="1662"/>
                  </a:lnTo>
                  <a:lnTo>
                    <a:pt x="6300" y="2991"/>
                  </a:lnTo>
                  <a:lnTo>
                    <a:pt x="6300" y="3323"/>
                  </a:lnTo>
                  <a:lnTo>
                    <a:pt x="6000" y="3655"/>
                  </a:lnTo>
                  <a:lnTo>
                    <a:pt x="5700" y="3655"/>
                  </a:lnTo>
                  <a:lnTo>
                    <a:pt x="4800" y="4320"/>
                  </a:lnTo>
                  <a:lnTo>
                    <a:pt x="4200" y="4652"/>
                  </a:lnTo>
                  <a:lnTo>
                    <a:pt x="3900" y="4985"/>
                  </a:lnTo>
                  <a:lnTo>
                    <a:pt x="3300" y="4985"/>
                  </a:lnTo>
                  <a:lnTo>
                    <a:pt x="3000" y="5317"/>
                  </a:lnTo>
                  <a:lnTo>
                    <a:pt x="1200" y="5317"/>
                  </a:lnTo>
                  <a:lnTo>
                    <a:pt x="900" y="5649"/>
                  </a:lnTo>
                  <a:lnTo>
                    <a:pt x="300" y="5649"/>
                  </a:lnTo>
                  <a:lnTo>
                    <a:pt x="0" y="5982"/>
                  </a:lnTo>
                  <a:lnTo>
                    <a:pt x="300" y="6314"/>
                  </a:lnTo>
                  <a:lnTo>
                    <a:pt x="300" y="6978"/>
                  </a:lnTo>
                  <a:lnTo>
                    <a:pt x="900" y="7643"/>
                  </a:lnTo>
                  <a:lnTo>
                    <a:pt x="1200" y="7643"/>
                  </a:lnTo>
                  <a:lnTo>
                    <a:pt x="1200" y="7975"/>
                  </a:lnTo>
                  <a:lnTo>
                    <a:pt x="1500" y="7975"/>
                  </a:lnTo>
                  <a:lnTo>
                    <a:pt x="1500" y="7643"/>
                  </a:lnTo>
                  <a:lnTo>
                    <a:pt x="2400" y="7643"/>
                  </a:lnTo>
                  <a:lnTo>
                    <a:pt x="2700" y="7311"/>
                  </a:lnTo>
                  <a:lnTo>
                    <a:pt x="3600" y="7311"/>
                  </a:lnTo>
                  <a:lnTo>
                    <a:pt x="4200" y="7643"/>
                  </a:lnTo>
                  <a:lnTo>
                    <a:pt x="4800" y="8308"/>
                  </a:lnTo>
                  <a:lnTo>
                    <a:pt x="5700" y="8640"/>
                  </a:lnTo>
                  <a:lnTo>
                    <a:pt x="6300" y="9305"/>
                  </a:lnTo>
                  <a:lnTo>
                    <a:pt x="8100" y="10302"/>
                  </a:lnTo>
                  <a:lnTo>
                    <a:pt x="9000" y="11298"/>
                  </a:lnTo>
                  <a:lnTo>
                    <a:pt x="9600" y="11631"/>
                  </a:lnTo>
                  <a:lnTo>
                    <a:pt x="10500" y="12628"/>
                  </a:lnTo>
                  <a:lnTo>
                    <a:pt x="10500" y="12960"/>
                  </a:lnTo>
                  <a:lnTo>
                    <a:pt x="10800" y="13292"/>
                  </a:lnTo>
                  <a:lnTo>
                    <a:pt x="10800" y="15618"/>
                  </a:lnTo>
                  <a:lnTo>
                    <a:pt x="10500" y="15951"/>
                  </a:lnTo>
                  <a:lnTo>
                    <a:pt x="10500" y="16283"/>
                  </a:lnTo>
                  <a:lnTo>
                    <a:pt x="10200" y="16615"/>
                  </a:lnTo>
                  <a:lnTo>
                    <a:pt x="10200" y="16948"/>
                  </a:lnTo>
                  <a:lnTo>
                    <a:pt x="9600" y="16948"/>
                  </a:lnTo>
                  <a:lnTo>
                    <a:pt x="9000" y="17280"/>
                  </a:lnTo>
                  <a:lnTo>
                    <a:pt x="8700" y="17280"/>
                  </a:lnTo>
                  <a:lnTo>
                    <a:pt x="8400" y="17612"/>
                  </a:lnTo>
                  <a:lnTo>
                    <a:pt x="8100" y="17612"/>
                  </a:lnTo>
                  <a:lnTo>
                    <a:pt x="8100" y="18609"/>
                  </a:lnTo>
                  <a:lnTo>
                    <a:pt x="8400" y="18942"/>
                  </a:lnTo>
                  <a:lnTo>
                    <a:pt x="8400" y="19606"/>
                  </a:lnTo>
                  <a:lnTo>
                    <a:pt x="8700" y="19606"/>
                  </a:lnTo>
                  <a:lnTo>
                    <a:pt x="8700" y="19938"/>
                  </a:lnTo>
                  <a:lnTo>
                    <a:pt x="9900" y="19938"/>
                  </a:lnTo>
                  <a:lnTo>
                    <a:pt x="10800" y="19606"/>
                  </a:lnTo>
                  <a:lnTo>
                    <a:pt x="12900" y="19606"/>
                  </a:lnTo>
                  <a:lnTo>
                    <a:pt x="13200" y="19274"/>
                  </a:lnTo>
                  <a:lnTo>
                    <a:pt x="13500" y="19274"/>
                  </a:lnTo>
                  <a:lnTo>
                    <a:pt x="13800" y="19606"/>
                  </a:lnTo>
                  <a:lnTo>
                    <a:pt x="14100" y="19606"/>
                  </a:lnTo>
                  <a:lnTo>
                    <a:pt x="14700" y="20271"/>
                  </a:lnTo>
                  <a:lnTo>
                    <a:pt x="14700" y="20603"/>
                  </a:lnTo>
                  <a:lnTo>
                    <a:pt x="15000" y="20603"/>
                  </a:lnTo>
                  <a:lnTo>
                    <a:pt x="15000" y="20935"/>
                  </a:lnTo>
                  <a:lnTo>
                    <a:pt x="15300" y="20935"/>
                  </a:lnTo>
                  <a:lnTo>
                    <a:pt x="15600" y="21268"/>
                  </a:lnTo>
                  <a:lnTo>
                    <a:pt x="15900" y="21268"/>
                  </a:lnTo>
                  <a:lnTo>
                    <a:pt x="16200" y="21600"/>
                  </a:lnTo>
                  <a:lnTo>
                    <a:pt x="18000" y="21600"/>
                  </a:lnTo>
                  <a:lnTo>
                    <a:pt x="18300" y="21268"/>
                  </a:lnTo>
                  <a:lnTo>
                    <a:pt x="18600" y="21268"/>
                  </a:lnTo>
                  <a:lnTo>
                    <a:pt x="19200" y="20935"/>
                  </a:lnTo>
                  <a:lnTo>
                    <a:pt x="19500" y="20603"/>
                  </a:lnTo>
                  <a:lnTo>
                    <a:pt x="19800" y="20603"/>
                  </a:lnTo>
                  <a:lnTo>
                    <a:pt x="19800" y="20271"/>
                  </a:lnTo>
                  <a:lnTo>
                    <a:pt x="20100" y="19938"/>
                  </a:lnTo>
                  <a:lnTo>
                    <a:pt x="20100" y="19606"/>
                  </a:lnTo>
                  <a:lnTo>
                    <a:pt x="20400" y="18942"/>
                  </a:lnTo>
                  <a:lnTo>
                    <a:pt x="20700" y="18609"/>
                  </a:lnTo>
                  <a:lnTo>
                    <a:pt x="20700" y="18277"/>
                  </a:lnTo>
                  <a:lnTo>
                    <a:pt x="21300" y="17280"/>
                  </a:lnTo>
                  <a:lnTo>
                    <a:pt x="21600" y="16615"/>
                  </a:lnTo>
                  <a:lnTo>
                    <a:pt x="19200" y="3988"/>
                  </a:lnTo>
                  <a:close/>
                </a:path>
              </a:pathLst>
            </a:custGeom>
            <a:solidFill>
              <a:srgbClr val="D9D9D9"/>
            </a:solidFill>
            <a:ln w="6350" cap="flat">
              <a:solidFill>
                <a:srgbClr val="FFFFFF"/>
              </a:solidFill>
              <a:prstDash val="solid"/>
              <a:round/>
            </a:ln>
            <a:effectLst/>
          </p:spPr>
          <p:txBody>
            <a:bodyPr wrap="square" lIns="45719" tIns="45719" rIns="45719" bIns="45719" numCol="1" anchor="t">
              <a:noAutofit/>
            </a:bodyPr>
            <a:lstStyle/>
            <a:p>
              <a:pPr>
                <a:defRPr sz="1400">
                  <a:solidFill>
                    <a:srgbClr val="96673B"/>
                  </a:solidFill>
                  <a:latin typeface="微软雅黑"/>
                  <a:ea typeface="微软雅黑"/>
                  <a:cs typeface="微软雅黑"/>
                  <a:sym typeface="微软雅黑"/>
                </a:defRPr>
              </a:pPr>
              <a:endParaRPr/>
            </a:p>
          </p:txBody>
        </p:sp>
      </p:grpSp>
      <p:sp>
        <p:nvSpPr>
          <p:cNvPr id="1119" name="Freeform 157"/>
          <p:cNvSpPr/>
          <p:nvPr/>
        </p:nvSpPr>
        <p:spPr>
          <a:xfrm>
            <a:off x="9539245" y="4746168"/>
            <a:ext cx="27786" cy="34506"/>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lnTo>
                  <a:pt x="16200" y="0"/>
                </a:lnTo>
                <a:lnTo>
                  <a:pt x="13500" y="1800"/>
                </a:lnTo>
                <a:lnTo>
                  <a:pt x="10800" y="1800"/>
                </a:lnTo>
                <a:lnTo>
                  <a:pt x="5400" y="5400"/>
                </a:lnTo>
                <a:lnTo>
                  <a:pt x="2700" y="5400"/>
                </a:lnTo>
                <a:lnTo>
                  <a:pt x="2700" y="9000"/>
                </a:lnTo>
                <a:lnTo>
                  <a:pt x="0" y="12600"/>
                </a:lnTo>
                <a:lnTo>
                  <a:pt x="0" y="21600"/>
                </a:lnTo>
                <a:lnTo>
                  <a:pt x="2700" y="21600"/>
                </a:lnTo>
                <a:lnTo>
                  <a:pt x="8100" y="19800"/>
                </a:lnTo>
                <a:lnTo>
                  <a:pt x="13500" y="16200"/>
                </a:lnTo>
                <a:lnTo>
                  <a:pt x="16200" y="16200"/>
                </a:lnTo>
                <a:lnTo>
                  <a:pt x="16200" y="14400"/>
                </a:lnTo>
                <a:lnTo>
                  <a:pt x="18900" y="14400"/>
                </a:lnTo>
                <a:lnTo>
                  <a:pt x="18900" y="12600"/>
                </a:lnTo>
                <a:lnTo>
                  <a:pt x="21600" y="10800"/>
                </a:lnTo>
                <a:lnTo>
                  <a:pt x="21600" y="1800"/>
                </a:lnTo>
                <a:lnTo>
                  <a:pt x="18900" y="0"/>
                </a:lnTo>
                <a:close/>
              </a:path>
            </a:pathLst>
          </a:custGeom>
          <a:solidFill>
            <a:srgbClr val="D9D9D9"/>
          </a:solidFill>
          <a:ln>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120" name="Freeform 158"/>
          <p:cNvSpPr/>
          <p:nvPr/>
        </p:nvSpPr>
        <p:spPr>
          <a:xfrm>
            <a:off x="9539245" y="4746168"/>
            <a:ext cx="27786" cy="34506"/>
          </a:xfrm>
          <a:custGeom>
            <a:avLst/>
            <a:gdLst/>
            <a:ahLst/>
            <a:cxnLst>
              <a:cxn ang="0">
                <a:pos x="wd2" y="hd2"/>
              </a:cxn>
              <a:cxn ang="5400000">
                <a:pos x="wd2" y="hd2"/>
              </a:cxn>
              <a:cxn ang="10800000">
                <a:pos x="wd2" y="hd2"/>
              </a:cxn>
              <a:cxn ang="16200000">
                <a:pos x="wd2" y="hd2"/>
              </a:cxn>
            </a:cxnLst>
            <a:rect l="0" t="0" r="r" b="b"/>
            <a:pathLst>
              <a:path w="21600" h="21600" extrusionOk="0">
                <a:moveTo>
                  <a:pt x="18900" y="0"/>
                </a:moveTo>
                <a:lnTo>
                  <a:pt x="16200" y="0"/>
                </a:lnTo>
                <a:lnTo>
                  <a:pt x="13500" y="1800"/>
                </a:lnTo>
                <a:lnTo>
                  <a:pt x="10800" y="1800"/>
                </a:lnTo>
                <a:lnTo>
                  <a:pt x="5400" y="5400"/>
                </a:lnTo>
                <a:lnTo>
                  <a:pt x="2700" y="5400"/>
                </a:lnTo>
                <a:lnTo>
                  <a:pt x="2700" y="9000"/>
                </a:lnTo>
                <a:lnTo>
                  <a:pt x="0" y="12600"/>
                </a:lnTo>
                <a:lnTo>
                  <a:pt x="0" y="21600"/>
                </a:lnTo>
                <a:lnTo>
                  <a:pt x="2700" y="21600"/>
                </a:lnTo>
                <a:lnTo>
                  <a:pt x="8100" y="19800"/>
                </a:lnTo>
                <a:lnTo>
                  <a:pt x="13500" y="16200"/>
                </a:lnTo>
                <a:lnTo>
                  <a:pt x="16200" y="16200"/>
                </a:lnTo>
                <a:lnTo>
                  <a:pt x="16200" y="14400"/>
                </a:lnTo>
                <a:lnTo>
                  <a:pt x="18900" y="14400"/>
                </a:lnTo>
                <a:lnTo>
                  <a:pt x="18900" y="12600"/>
                </a:lnTo>
                <a:lnTo>
                  <a:pt x="21600" y="10800"/>
                </a:lnTo>
                <a:lnTo>
                  <a:pt x="21600" y="1800"/>
                </a:lnTo>
                <a:lnTo>
                  <a:pt x="18900" y="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121" name="Freeform 233"/>
          <p:cNvSpPr/>
          <p:nvPr/>
        </p:nvSpPr>
        <p:spPr>
          <a:xfrm>
            <a:off x="9431576" y="4726039"/>
            <a:ext cx="222288" cy="140896"/>
          </a:xfrm>
          <a:custGeom>
            <a:avLst/>
            <a:gdLst/>
            <a:ahLst/>
            <a:cxnLst>
              <a:cxn ang="0">
                <a:pos x="wd2" y="hd2"/>
              </a:cxn>
              <a:cxn ang="5400000">
                <a:pos x="wd2" y="hd2"/>
              </a:cxn>
              <a:cxn ang="10800000">
                <a:pos x="wd2" y="hd2"/>
              </a:cxn>
              <a:cxn ang="16200000">
                <a:pos x="wd2" y="hd2"/>
              </a:cxn>
            </a:cxnLst>
            <a:rect l="0" t="0" r="r" b="b"/>
            <a:pathLst>
              <a:path w="21600" h="21600" extrusionOk="0">
                <a:moveTo>
                  <a:pt x="15863" y="10139"/>
                </a:moveTo>
                <a:lnTo>
                  <a:pt x="15525" y="9698"/>
                </a:lnTo>
                <a:lnTo>
                  <a:pt x="14850" y="9698"/>
                </a:lnTo>
                <a:lnTo>
                  <a:pt x="14513" y="9257"/>
                </a:lnTo>
                <a:lnTo>
                  <a:pt x="14175" y="9257"/>
                </a:lnTo>
                <a:lnTo>
                  <a:pt x="13837" y="9698"/>
                </a:lnTo>
                <a:lnTo>
                  <a:pt x="13500" y="9698"/>
                </a:lnTo>
                <a:lnTo>
                  <a:pt x="13500" y="10139"/>
                </a:lnTo>
                <a:lnTo>
                  <a:pt x="12825" y="11020"/>
                </a:lnTo>
                <a:lnTo>
                  <a:pt x="12825" y="11461"/>
                </a:lnTo>
                <a:lnTo>
                  <a:pt x="12488" y="12343"/>
                </a:lnTo>
                <a:lnTo>
                  <a:pt x="11812" y="13224"/>
                </a:lnTo>
                <a:lnTo>
                  <a:pt x="11475" y="14106"/>
                </a:lnTo>
                <a:lnTo>
                  <a:pt x="11475" y="14547"/>
                </a:lnTo>
                <a:lnTo>
                  <a:pt x="11138" y="14988"/>
                </a:lnTo>
                <a:lnTo>
                  <a:pt x="11138" y="15869"/>
                </a:lnTo>
                <a:lnTo>
                  <a:pt x="10800" y="16751"/>
                </a:lnTo>
                <a:lnTo>
                  <a:pt x="10462" y="18073"/>
                </a:lnTo>
                <a:lnTo>
                  <a:pt x="10462" y="20718"/>
                </a:lnTo>
                <a:lnTo>
                  <a:pt x="10125" y="21159"/>
                </a:lnTo>
                <a:lnTo>
                  <a:pt x="9788" y="21159"/>
                </a:lnTo>
                <a:lnTo>
                  <a:pt x="9450" y="21600"/>
                </a:lnTo>
                <a:lnTo>
                  <a:pt x="7087" y="21600"/>
                </a:lnTo>
                <a:lnTo>
                  <a:pt x="6075" y="20278"/>
                </a:lnTo>
                <a:lnTo>
                  <a:pt x="6075" y="19837"/>
                </a:lnTo>
                <a:lnTo>
                  <a:pt x="5063" y="19837"/>
                </a:lnTo>
                <a:lnTo>
                  <a:pt x="5063" y="20278"/>
                </a:lnTo>
                <a:lnTo>
                  <a:pt x="4725" y="21159"/>
                </a:lnTo>
                <a:lnTo>
                  <a:pt x="4387" y="21600"/>
                </a:lnTo>
                <a:lnTo>
                  <a:pt x="2362" y="21600"/>
                </a:lnTo>
                <a:lnTo>
                  <a:pt x="2025" y="21159"/>
                </a:lnTo>
                <a:lnTo>
                  <a:pt x="1012" y="21159"/>
                </a:lnTo>
                <a:lnTo>
                  <a:pt x="0" y="19837"/>
                </a:lnTo>
                <a:lnTo>
                  <a:pt x="338" y="18955"/>
                </a:lnTo>
                <a:lnTo>
                  <a:pt x="675" y="18514"/>
                </a:lnTo>
                <a:lnTo>
                  <a:pt x="675" y="18073"/>
                </a:lnTo>
                <a:lnTo>
                  <a:pt x="1012" y="18073"/>
                </a:lnTo>
                <a:lnTo>
                  <a:pt x="1012" y="16310"/>
                </a:lnTo>
                <a:lnTo>
                  <a:pt x="1350" y="15869"/>
                </a:lnTo>
                <a:lnTo>
                  <a:pt x="1350" y="14988"/>
                </a:lnTo>
                <a:lnTo>
                  <a:pt x="1688" y="14988"/>
                </a:lnTo>
                <a:lnTo>
                  <a:pt x="1688" y="14547"/>
                </a:lnTo>
                <a:lnTo>
                  <a:pt x="2700" y="14547"/>
                </a:lnTo>
                <a:lnTo>
                  <a:pt x="3038" y="14988"/>
                </a:lnTo>
                <a:lnTo>
                  <a:pt x="4725" y="14988"/>
                </a:lnTo>
                <a:lnTo>
                  <a:pt x="4725" y="14547"/>
                </a:lnTo>
                <a:lnTo>
                  <a:pt x="5063" y="14547"/>
                </a:lnTo>
                <a:lnTo>
                  <a:pt x="5063" y="14106"/>
                </a:lnTo>
                <a:lnTo>
                  <a:pt x="5400" y="13665"/>
                </a:lnTo>
                <a:lnTo>
                  <a:pt x="5400" y="12343"/>
                </a:lnTo>
                <a:lnTo>
                  <a:pt x="6412" y="11020"/>
                </a:lnTo>
                <a:lnTo>
                  <a:pt x="6750" y="11020"/>
                </a:lnTo>
                <a:lnTo>
                  <a:pt x="7087" y="10580"/>
                </a:lnTo>
                <a:lnTo>
                  <a:pt x="7762" y="10139"/>
                </a:lnTo>
                <a:lnTo>
                  <a:pt x="8100" y="9698"/>
                </a:lnTo>
                <a:lnTo>
                  <a:pt x="9450" y="8816"/>
                </a:lnTo>
                <a:lnTo>
                  <a:pt x="10462" y="8376"/>
                </a:lnTo>
                <a:lnTo>
                  <a:pt x="10462" y="5731"/>
                </a:lnTo>
                <a:lnTo>
                  <a:pt x="10800" y="5290"/>
                </a:lnTo>
                <a:lnTo>
                  <a:pt x="10800" y="4408"/>
                </a:lnTo>
                <a:lnTo>
                  <a:pt x="11138" y="4408"/>
                </a:lnTo>
                <a:lnTo>
                  <a:pt x="11138" y="3967"/>
                </a:lnTo>
                <a:lnTo>
                  <a:pt x="11475" y="3967"/>
                </a:lnTo>
                <a:lnTo>
                  <a:pt x="11812" y="3527"/>
                </a:lnTo>
                <a:lnTo>
                  <a:pt x="12150" y="3527"/>
                </a:lnTo>
                <a:lnTo>
                  <a:pt x="12488" y="3086"/>
                </a:lnTo>
                <a:lnTo>
                  <a:pt x="12825" y="3086"/>
                </a:lnTo>
                <a:lnTo>
                  <a:pt x="12825" y="1322"/>
                </a:lnTo>
                <a:lnTo>
                  <a:pt x="13162" y="882"/>
                </a:lnTo>
                <a:lnTo>
                  <a:pt x="13162" y="0"/>
                </a:lnTo>
                <a:lnTo>
                  <a:pt x="13837" y="0"/>
                </a:lnTo>
                <a:lnTo>
                  <a:pt x="14175" y="441"/>
                </a:lnTo>
                <a:lnTo>
                  <a:pt x="14513" y="441"/>
                </a:lnTo>
                <a:lnTo>
                  <a:pt x="14850" y="882"/>
                </a:lnTo>
                <a:lnTo>
                  <a:pt x="15525" y="1322"/>
                </a:lnTo>
                <a:lnTo>
                  <a:pt x="16200" y="2204"/>
                </a:lnTo>
                <a:lnTo>
                  <a:pt x="17213" y="2645"/>
                </a:lnTo>
                <a:lnTo>
                  <a:pt x="17550" y="2645"/>
                </a:lnTo>
                <a:lnTo>
                  <a:pt x="17887" y="3086"/>
                </a:lnTo>
                <a:lnTo>
                  <a:pt x="19913" y="3086"/>
                </a:lnTo>
                <a:lnTo>
                  <a:pt x="20250" y="3527"/>
                </a:lnTo>
                <a:lnTo>
                  <a:pt x="20925" y="3527"/>
                </a:lnTo>
                <a:lnTo>
                  <a:pt x="21262" y="3967"/>
                </a:lnTo>
                <a:lnTo>
                  <a:pt x="21262" y="4408"/>
                </a:lnTo>
                <a:lnTo>
                  <a:pt x="21600" y="4849"/>
                </a:lnTo>
                <a:lnTo>
                  <a:pt x="21600" y="7494"/>
                </a:lnTo>
                <a:lnTo>
                  <a:pt x="21262" y="7494"/>
                </a:lnTo>
                <a:lnTo>
                  <a:pt x="21262" y="7935"/>
                </a:lnTo>
                <a:lnTo>
                  <a:pt x="20925" y="7935"/>
                </a:lnTo>
                <a:lnTo>
                  <a:pt x="20587" y="8376"/>
                </a:lnTo>
                <a:lnTo>
                  <a:pt x="19913" y="8816"/>
                </a:lnTo>
                <a:lnTo>
                  <a:pt x="19238" y="9698"/>
                </a:lnTo>
                <a:lnTo>
                  <a:pt x="17887" y="10580"/>
                </a:lnTo>
                <a:lnTo>
                  <a:pt x="17213" y="11461"/>
                </a:lnTo>
                <a:lnTo>
                  <a:pt x="16537" y="11020"/>
                </a:lnTo>
                <a:lnTo>
                  <a:pt x="16200" y="10139"/>
                </a:lnTo>
                <a:lnTo>
                  <a:pt x="15863" y="10139"/>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122" name="Freeform 601"/>
          <p:cNvSpPr/>
          <p:nvPr/>
        </p:nvSpPr>
        <p:spPr>
          <a:xfrm>
            <a:off x="9431576" y="4726039"/>
            <a:ext cx="222288" cy="140896"/>
          </a:xfrm>
          <a:custGeom>
            <a:avLst/>
            <a:gdLst/>
            <a:ahLst/>
            <a:cxnLst>
              <a:cxn ang="0">
                <a:pos x="wd2" y="hd2"/>
              </a:cxn>
              <a:cxn ang="5400000">
                <a:pos x="wd2" y="hd2"/>
              </a:cxn>
              <a:cxn ang="10800000">
                <a:pos x="wd2" y="hd2"/>
              </a:cxn>
              <a:cxn ang="16200000">
                <a:pos x="wd2" y="hd2"/>
              </a:cxn>
            </a:cxnLst>
            <a:rect l="0" t="0" r="r" b="b"/>
            <a:pathLst>
              <a:path w="21600" h="21600" extrusionOk="0">
                <a:moveTo>
                  <a:pt x="21600" y="5731"/>
                </a:moveTo>
                <a:lnTo>
                  <a:pt x="21600" y="4849"/>
                </a:lnTo>
                <a:lnTo>
                  <a:pt x="21262" y="4408"/>
                </a:lnTo>
                <a:lnTo>
                  <a:pt x="21262" y="3967"/>
                </a:lnTo>
                <a:lnTo>
                  <a:pt x="20925" y="3527"/>
                </a:lnTo>
                <a:lnTo>
                  <a:pt x="20250" y="3527"/>
                </a:lnTo>
                <a:lnTo>
                  <a:pt x="19913" y="3086"/>
                </a:lnTo>
                <a:lnTo>
                  <a:pt x="17887" y="3086"/>
                </a:lnTo>
                <a:lnTo>
                  <a:pt x="17550" y="2645"/>
                </a:lnTo>
                <a:lnTo>
                  <a:pt x="17213" y="2645"/>
                </a:lnTo>
                <a:lnTo>
                  <a:pt x="16200" y="2204"/>
                </a:lnTo>
                <a:lnTo>
                  <a:pt x="15525" y="1322"/>
                </a:lnTo>
                <a:lnTo>
                  <a:pt x="14850" y="882"/>
                </a:lnTo>
                <a:lnTo>
                  <a:pt x="14513" y="441"/>
                </a:lnTo>
                <a:lnTo>
                  <a:pt x="14175" y="441"/>
                </a:lnTo>
                <a:lnTo>
                  <a:pt x="13837" y="0"/>
                </a:lnTo>
                <a:lnTo>
                  <a:pt x="13162" y="0"/>
                </a:lnTo>
                <a:lnTo>
                  <a:pt x="13162" y="882"/>
                </a:lnTo>
                <a:lnTo>
                  <a:pt x="12825" y="1322"/>
                </a:lnTo>
                <a:lnTo>
                  <a:pt x="12825" y="3086"/>
                </a:lnTo>
                <a:lnTo>
                  <a:pt x="12488" y="3086"/>
                </a:lnTo>
                <a:lnTo>
                  <a:pt x="12150" y="3527"/>
                </a:lnTo>
                <a:lnTo>
                  <a:pt x="11812" y="3527"/>
                </a:lnTo>
                <a:lnTo>
                  <a:pt x="11475" y="3967"/>
                </a:lnTo>
                <a:lnTo>
                  <a:pt x="11138" y="3967"/>
                </a:lnTo>
                <a:lnTo>
                  <a:pt x="11138" y="4408"/>
                </a:lnTo>
                <a:lnTo>
                  <a:pt x="10800" y="4408"/>
                </a:lnTo>
                <a:lnTo>
                  <a:pt x="10800" y="5290"/>
                </a:lnTo>
                <a:lnTo>
                  <a:pt x="10462" y="5731"/>
                </a:lnTo>
                <a:lnTo>
                  <a:pt x="10462" y="7935"/>
                </a:lnTo>
                <a:lnTo>
                  <a:pt x="11138" y="8376"/>
                </a:lnTo>
                <a:lnTo>
                  <a:pt x="11475" y="8816"/>
                </a:lnTo>
                <a:lnTo>
                  <a:pt x="11812" y="9698"/>
                </a:lnTo>
                <a:lnTo>
                  <a:pt x="11812" y="10580"/>
                </a:lnTo>
                <a:lnTo>
                  <a:pt x="11475" y="10139"/>
                </a:lnTo>
                <a:lnTo>
                  <a:pt x="11138" y="10139"/>
                </a:lnTo>
                <a:lnTo>
                  <a:pt x="10800" y="9698"/>
                </a:lnTo>
                <a:lnTo>
                  <a:pt x="10462" y="9698"/>
                </a:lnTo>
                <a:lnTo>
                  <a:pt x="10125" y="10139"/>
                </a:lnTo>
                <a:lnTo>
                  <a:pt x="10125" y="11020"/>
                </a:lnTo>
                <a:lnTo>
                  <a:pt x="9788" y="11461"/>
                </a:lnTo>
                <a:lnTo>
                  <a:pt x="9788" y="11902"/>
                </a:lnTo>
                <a:lnTo>
                  <a:pt x="7762" y="9698"/>
                </a:lnTo>
                <a:lnTo>
                  <a:pt x="8100" y="9698"/>
                </a:lnTo>
                <a:lnTo>
                  <a:pt x="7762" y="10139"/>
                </a:lnTo>
                <a:lnTo>
                  <a:pt x="7087" y="10580"/>
                </a:lnTo>
                <a:lnTo>
                  <a:pt x="6750" y="11020"/>
                </a:lnTo>
                <a:lnTo>
                  <a:pt x="6412" y="11020"/>
                </a:lnTo>
                <a:lnTo>
                  <a:pt x="5400" y="12343"/>
                </a:lnTo>
                <a:lnTo>
                  <a:pt x="5400" y="13665"/>
                </a:lnTo>
                <a:lnTo>
                  <a:pt x="5063" y="14106"/>
                </a:lnTo>
                <a:lnTo>
                  <a:pt x="5063" y="14547"/>
                </a:lnTo>
                <a:lnTo>
                  <a:pt x="4725" y="14547"/>
                </a:lnTo>
                <a:lnTo>
                  <a:pt x="4725" y="14988"/>
                </a:lnTo>
                <a:lnTo>
                  <a:pt x="3038" y="14988"/>
                </a:lnTo>
                <a:lnTo>
                  <a:pt x="2700" y="14547"/>
                </a:lnTo>
                <a:lnTo>
                  <a:pt x="1688" y="14547"/>
                </a:lnTo>
                <a:lnTo>
                  <a:pt x="1688" y="14988"/>
                </a:lnTo>
                <a:lnTo>
                  <a:pt x="1350" y="14988"/>
                </a:lnTo>
                <a:lnTo>
                  <a:pt x="1350" y="15869"/>
                </a:lnTo>
                <a:lnTo>
                  <a:pt x="1012" y="16310"/>
                </a:lnTo>
                <a:lnTo>
                  <a:pt x="1012" y="18073"/>
                </a:lnTo>
                <a:lnTo>
                  <a:pt x="675" y="18073"/>
                </a:lnTo>
                <a:lnTo>
                  <a:pt x="675" y="18514"/>
                </a:lnTo>
                <a:lnTo>
                  <a:pt x="338" y="18955"/>
                </a:lnTo>
                <a:lnTo>
                  <a:pt x="0" y="19837"/>
                </a:lnTo>
                <a:lnTo>
                  <a:pt x="1012" y="21159"/>
                </a:lnTo>
                <a:lnTo>
                  <a:pt x="2025" y="21159"/>
                </a:lnTo>
                <a:lnTo>
                  <a:pt x="2362" y="21600"/>
                </a:lnTo>
                <a:lnTo>
                  <a:pt x="4387" y="21600"/>
                </a:lnTo>
                <a:lnTo>
                  <a:pt x="4725" y="21159"/>
                </a:lnTo>
                <a:lnTo>
                  <a:pt x="5063" y="20278"/>
                </a:lnTo>
                <a:lnTo>
                  <a:pt x="5063" y="19837"/>
                </a:lnTo>
                <a:lnTo>
                  <a:pt x="6075" y="19837"/>
                </a:lnTo>
                <a:lnTo>
                  <a:pt x="6075" y="20278"/>
                </a:lnTo>
                <a:lnTo>
                  <a:pt x="7087" y="21600"/>
                </a:lnTo>
                <a:lnTo>
                  <a:pt x="9450" y="21600"/>
                </a:lnTo>
                <a:lnTo>
                  <a:pt x="9788" y="21159"/>
                </a:lnTo>
                <a:lnTo>
                  <a:pt x="10125" y="21159"/>
                </a:lnTo>
                <a:lnTo>
                  <a:pt x="10462" y="20718"/>
                </a:lnTo>
                <a:lnTo>
                  <a:pt x="10462" y="18073"/>
                </a:lnTo>
                <a:lnTo>
                  <a:pt x="10800" y="16751"/>
                </a:lnTo>
                <a:lnTo>
                  <a:pt x="11138" y="15869"/>
                </a:lnTo>
                <a:lnTo>
                  <a:pt x="11138" y="14988"/>
                </a:lnTo>
                <a:lnTo>
                  <a:pt x="11475" y="14547"/>
                </a:lnTo>
                <a:lnTo>
                  <a:pt x="11475" y="14106"/>
                </a:lnTo>
                <a:lnTo>
                  <a:pt x="11812" y="13224"/>
                </a:lnTo>
                <a:lnTo>
                  <a:pt x="12488" y="12343"/>
                </a:lnTo>
                <a:lnTo>
                  <a:pt x="12825" y="11461"/>
                </a:lnTo>
                <a:lnTo>
                  <a:pt x="12825" y="11020"/>
                </a:lnTo>
                <a:lnTo>
                  <a:pt x="13500" y="10139"/>
                </a:lnTo>
                <a:lnTo>
                  <a:pt x="13500" y="9698"/>
                </a:lnTo>
                <a:lnTo>
                  <a:pt x="13837" y="9698"/>
                </a:lnTo>
                <a:lnTo>
                  <a:pt x="14175" y="9257"/>
                </a:lnTo>
                <a:lnTo>
                  <a:pt x="14513" y="9257"/>
                </a:lnTo>
                <a:lnTo>
                  <a:pt x="14850" y="9698"/>
                </a:lnTo>
                <a:lnTo>
                  <a:pt x="15525" y="9698"/>
                </a:lnTo>
                <a:lnTo>
                  <a:pt x="15863" y="10139"/>
                </a:lnTo>
                <a:lnTo>
                  <a:pt x="16200" y="10139"/>
                </a:lnTo>
                <a:lnTo>
                  <a:pt x="16537" y="11020"/>
                </a:lnTo>
                <a:lnTo>
                  <a:pt x="17213" y="11461"/>
                </a:lnTo>
                <a:lnTo>
                  <a:pt x="17887" y="10580"/>
                </a:lnTo>
                <a:lnTo>
                  <a:pt x="19238" y="9698"/>
                </a:lnTo>
                <a:lnTo>
                  <a:pt x="19913" y="8816"/>
                </a:lnTo>
                <a:lnTo>
                  <a:pt x="20587" y="8376"/>
                </a:lnTo>
                <a:lnTo>
                  <a:pt x="20925" y="7935"/>
                </a:lnTo>
                <a:lnTo>
                  <a:pt x="21262" y="7935"/>
                </a:lnTo>
                <a:lnTo>
                  <a:pt x="21262" y="7494"/>
                </a:lnTo>
                <a:lnTo>
                  <a:pt x="21600" y="7494"/>
                </a:lnTo>
                <a:lnTo>
                  <a:pt x="21600" y="5731"/>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123" name="Rectangle 602"/>
          <p:cNvSpPr/>
          <p:nvPr/>
        </p:nvSpPr>
        <p:spPr>
          <a:xfrm>
            <a:off x="9533763" y="4769291"/>
            <a:ext cx="12701" cy="12701"/>
          </a:xfrm>
          <a:prstGeom prst="rect">
            <a:avLst/>
          </a:prstGeom>
          <a:solidFill>
            <a:srgbClr val="D9D9D9"/>
          </a:solidFill>
          <a:ln w="6350">
            <a:solidFill>
              <a:srgbClr val="FFFFFF"/>
            </a:solidFill>
            <a:miter/>
          </a:ln>
        </p:spPr>
        <p:txBody>
          <a:bodyPr lIns="45719" rIns="45719"/>
          <a:lstStyle/>
          <a:p>
            <a:pPr>
              <a:defRPr sz="1400">
                <a:solidFill>
                  <a:srgbClr val="96673B"/>
                </a:solidFill>
                <a:latin typeface="微软雅黑"/>
                <a:ea typeface="微软雅黑"/>
                <a:cs typeface="微软雅黑"/>
                <a:sym typeface="微软雅黑"/>
              </a:defRPr>
            </a:pPr>
            <a:endParaRPr/>
          </a:p>
        </p:txBody>
      </p:sp>
      <p:sp>
        <p:nvSpPr>
          <p:cNvPr id="1124" name="Freeform 611"/>
          <p:cNvSpPr/>
          <p:nvPr/>
        </p:nvSpPr>
        <p:spPr>
          <a:xfrm>
            <a:off x="9511462" y="4774922"/>
            <a:ext cx="41681" cy="2875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0800" y="19440"/>
                </a:lnTo>
                <a:lnTo>
                  <a:pt x="12600" y="17280"/>
                </a:lnTo>
                <a:lnTo>
                  <a:pt x="12600" y="12960"/>
                </a:lnTo>
                <a:lnTo>
                  <a:pt x="14400" y="10800"/>
                </a:lnTo>
                <a:lnTo>
                  <a:pt x="16200" y="10800"/>
                </a:lnTo>
                <a:lnTo>
                  <a:pt x="18000" y="12960"/>
                </a:lnTo>
                <a:lnTo>
                  <a:pt x="19800" y="12960"/>
                </a:lnTo>
                <a:lnTo>
                  <a:pt x="21600" y="15120"/>
                </a:lnTo>
                <a:lnTo>
                  <a:pt x="21600" y="10800"/>
                </a:lnTo>
                <a:lnTo>
                  <a:pt x="19800" y="6480"/>
                </a:lnTo>
                <a:lnTo>
                  <a:pt x="18000" y="4320"/>
                </a:lnTo>
                <a:lnTo>
                  <a:pt x="14400" y="2160"/>
                </a:lnTo>
                <a:lnTo>
                  <a:pt x="14400" y="0"/>
                </a:lnTo>
                <a:lnTo>
                  <a:pt x="14400" y="4320"/>
                </a:lnTo>
                <a:lnTo>
                  <a:pt x="9000" y="6480"/>
                </a:lnTo>
                <a:lnTo>
                  <a:pt x="1800" y="10800"/>
                </a:lnTo>
                <a:lnTo>
                  <a:pt x="0" y="10800"/>
                </a:lnTo>
                <a:lnTo>
                  <a:pt x="10800" y="21600"/>
                </a:lnTo>
                <a:close/>
              </a:path>
            </a:pathLst>
          </a:custGeom>
          <a:solidFill>
            <a:srgbClr val="D9D9D9"/>
          </a:solidFill>
          <a:ln w="6350">
            <a:solidFill>
              <a:srgbClr val="FFFFFF"/>
            </a:solidFill>
          </a:ln>
        </p:spPr>
        <p:txBody>
          <a:bodyPr lIns="45719" rIns="45719"/>
          <a:lstStyle/>
          <a:p>
            <a:pPr>
              <a:defRPr sz="1400">
                <a:solidFill>
                  <a:srgbClr val="96673B"/>
                </a:solidFill>
                <a:latin typeface="微软雅黑"/>
                <a:ea typeface="微软雅黑"/>
                <a:cs typeface="微软雅黑"/>
                <a:sym typeface="微软雅黑"/>
              </a:defRPr>
            </a:pPr>
            <a:endParaRPr/>
          </a:p>
        </p:txBody>
      </p:sp>
      <p:grpSp>
        <p:nvGrpSpPr>
          <p:cNvPr id="1133" name="组合 1021"/>
          <p:cNvGrpSpPr/>
          <p:nvPr/>
        </p:nvGrpSpPr>
        <p:grpSpPr>
          <a:xfrm>
            <a:off x="9332519" y="4309817"/>
            <a:ext cx="366497" cy="487446"/>
            <a:chOff x="0" y="0"/>
            <a:chExt cx="366495" cy="487445"/>
          </a:xfrm>
        </p:grpSpPr>
        <p:sp>
          <p:nvSpPr>
            <p:cNvPr id="1125" name="未知"/>
            <p:cNvSpPr/>
            <p:nvPr/>
          </p:nvSpPr>
          <p:spPr>
            <a:xfrm>
              <a:off x="349157" y="0"/>
              <a:ext cx="17339" cy="151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8400" y="4200"/>
                    <a:pt x="6000" y="9600"/>
                    <a:pt x="0" y="21600"/>
                  </a:cubicBezTo>
                </a:path>
              </a:pathLst>
            </a:custGeom>
            <a:solidFill>
              <a:srgbClr val="D9D9D9"/>
            </a:solidFill>
            <a:ln w="12700" cap="flat">
              <a:solidFill>
                <a:srgbClr val="A6A6A6"/>
              </a:solidFill>
              <a:prstDash val="solid"/>
              <a:round/>
            </a:ln>
            <a:effectLst/>
          </p:spPr>
          <p:txBody>
            <a:bodyPr wrap="square" lIns="45719" tIns="45719" rIns="45719" bIns="45719" numCol="1" anchor="ctr">
              <a:noAutofit/>
            </a:bodyPr>
            <a:lstStyle/>
            <a:p>
              <a:pPr>
                <a:defRPr sz="2400">
                  <a:solidFill>
                    <a:srgbClr val="96673B"/>
                  </a:solidFill>
                  <a:latin typeface="微软雅黑"/>
                  <a:ea typeface="微软雅黑"/>
                  <a:cs typeface="微软雅黑"/>
                  <a:sym typeface="微软雅黑"/>
                </a:defRPr>
              </a:pPr>
              <a:endParaRPr/>
            </a:p>
          </p:txBody>
        </p:sp>
        <p:sp>
          <p:nvSpPr>
            <p:cNvPr id="1126" name="未知"/>
            <p:cNvSpPr/>
            <p:nvPr/>
          </p:nvSpPr>
          <p:spPr>
            <a:xfrm>
              <a:off x="305811" y="52895"/>
              <a:ext cx="17340" cy="352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6943"/>
                    <a:pt x="0" y="12857"/>
                    <a:pt x="0" y="21600"/>
                  </a:cubicBezTo>
                </a:path>
              </a:pathLst>
            </a:custGeom>
            <a:solidFill>
              <a:srgbClr val="D9D9D9"/>
            </a:solidFill>
            <a:ln w="12700" cap="flat">
              <a:solidFill>
                <a:srgbClr val="A6A6A6"/>
              </a:solidFill>
              <a:prstDash val="solid"/>
              <a:round/>
            </a:ln>
            <a:effectLst/>
          </p:spPr>
          <p:txBody>
            <a:bodyPr wrap="square" lIns="45719" tIns="45719" rIns="45719" bIns="45719" numCol="1" anchor="ctr">
              <a:noAutofit/>
            </a:bodyPr>
            <a:lstStyle/>
            <a:p>
              <a:pPr>
                <a:defRPr sz="2400">
                  <a:solidFill>
                    <a:srgbClr val="96673B"/>
                  </a:solidFill>
                  <a:latin typeface="微软雅黑"/>
                  <a:ea typeface="微软雅黑"/>
                  <a:cs typeface="微软雅黑"/>
                  <a:sym typeface="微软雅黑"/>
                </a:defRPr>
              </a:pPr>
              <a:endParaRPr/>
            </a:p>
          </p:txBody>
        </p:sp>
        <p:sp>
          <p:nvSpPr>
            <p:cNvPr id="1127" name="未知"/>
            <p:cNvSpPr/>
            <p:nvPr/>
          </p:nvSpPr>
          <p:spPr>
            <a:xfrm>
              <a:off x="311590" y="133497"/>
              <a:ext cx="1" cy="37783"/>
            </a:xfrm>
            <a:prstGeom prst="line">
              <a:avLst/>
            </a:prstGeom>
            <a:noFill/>
            <a:ln w="12700" cap="flat">
              <a:solidFill>
                <a:srgbClr val="A6A6A6"/>
              </a:solidFill>
              <a:prstDash val="solid"/>
              <a:round/>
            </a:ln>
            <a:effectLst/>
          </p:spPr>
          <p:txBody>
            <a:bodyPr wrap="square" lIns="45719" tIns="45719" rIns="45719" bIns="45719" numCol="1" anchor="t">
              <a:noAutofit/>
            </a:bodyPr>
            <a:lstStyle/>
            <a:p>
              <a:endParaRPr/>
            </a:p>
          </p:txBody>
        </p:sp>
        <p:sp>
          <p:nvSpPr>
            <p:cNvPr id="1128" name="未知"/>
            <p:cNvSpPr/>
            <p:nvPr/>
          </p:nvSpPr>
          <p:spPr>
            <a:xfrm>
              <a:off x="300032" y="236769"/>
              <a:ext cx="14449" cy="352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560" y="6686"/>
                    <a:pt x="14400" y="16457"/>
                    <a:pt x="0" y="21600"/>
                  </a:cubicBezTo>
                </a:path>
              </a:pathLst>
            </a:custGeom>
            <a:solidFill>
              <a:srgbClr val="D9D9D9"/>
            </a:solidFill>
            <a:ln w="12700" cap="flat">
              <a:solidFill>
                <a:srgbClr val="A6A6A6"/>
              </a:solidFill>
              <a:prstDash val="solid"/>
              <a:round/>
            </a:ln>
            <a:effectLst/>
          </p:spPr>
          <p:txBody>
            <a:bodyPr wrap="square" lIns="45719" tIns="45719" rIns="45719" bIns="45719" numCol="1" anchor="ctr">
              <a:noAutofit/>
            </a:bodyPr>
            <a:lstStyle/>
            <a:p>
              <a:pPr>
                <a:defRPr sz="2400">
                  <a:solidFill>
                    <a:srgbClr val="96673B"/>
                  </a:solidFill>
                  <a:latin typeface="微软雅黑"/>
                  <a:ea typeface="微软雅黑"/>
                  <a:cs typeface="微软雅黑"/>
                  <a:sym typeface="微软雅黑"/>
                </a:defRPr>
              </a:pPr>
              <a:endParaRPr/>
            </a:p>
          </p:txBody>
        </p:sp>
        <p:sp>
          <p:nvSpPr>
            <p:cNvPr id="1129" name="未知"/>
            <p:cNvSpPr/>
            <p:nvPr/>
          </p:nvSpPr>
          <p:spPr>
            <a:xfrm>
              <a:off x="227788" y="357672"/>
              <a:ext cx="17340" cy="277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8000" y="8509"/>
                    <a:pt x="11400" y="15382"/>
                    <a:pt x="0" y="21600"/>
                  </a:cubicBezTo>
                </a:path>
              </a:pathLst>
            </a:custGeom>
            <a:solidFill>
              <a:srgbClr val="D9D9D9"/>
            </a:solidFill>
            <a:ln w="12700" cap="flat">
              <a:solidFill>
                <a:srgbClr val="A6A6A6"/>
              </a:solidFill>
              <a:prstDash val="solid"/>
              <a:round/>
            </a:ln>
            <a:effectLst/>
          </p:spPr>
          <p:txBody>
            <a:bodyPr wrap="square" lIns="45719" tIns="45719" rIns="45719" bIns="45719" numCol="1" anchor="ctr">
              <a:noAutofit/>
            </a:bodyPr>
            <a:lstStyle/>
            <a:p>
              <a:pPr>
                <a:defRPr sz="2400">
                  <a:solidFill>
                    <a:srgbClr val="96673B"/>
                  </a:solidFill>
                  <a:latin typeface="微软雅黑"/>
                  <a:ea typeface="微软雅黑"/>
                  <a:cs typeface="微软雅黑"/>
                  <a:sym typeface="微软雅黑"/>
                </a:defRPr>
              </a:pPr>
              <a:endParaRPr/>
            </a:p>
          </p:txBody>
        </p:sp>
        <p:sp>
          <p:nvSpPr>
            <p:cNvPr id="1130" name="未知"/>
            <p:cNvSpPr/>
            <p:nvPr/>
          </p:nvSpPr>
          <p:spPr>
            <a:xfrm>
              <a:off x="109310" y="474745"/>
              <a:ext cx="37567" cy="127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662" y="19800"/>
                    <a:pt x="3323" y="17100"/>
                    <a:pt x="4985" y="16200"/>
                  </a:cubicBezTo>
                  <a:cubicBezTo>
                    <a:pt x="8862" y="13500"/>
                    <a:pt x="12738" y="14400"/>
                    <a:pt x="16615" y="10800"/>
                  </a:cubicBezTo>
                  <a:cubicBezTo>
                    <a:pt x="18554" y="9000"/>
                    <a:pt x="21600" y="0"/>
                    <a:pt x="21600" y="0"/>
                  </a:cubicBezTo>
                </a:path>
              </a:pathLst>
            </a:custGeom>
            <a:solidFill>
              <a:srgbClr val="D9D9D9"/>
            </a:solidFill>
            <a:ln w="12700" cap="flat">
              <a:solidFill>
                <a:srgbClr val="A6A6A6"/>
              </a:solidFill>
              <a:prstDash val="solid"/>
              <a:round/>
            </a:ln>
            <a:effectLst/>
          </p:spPr>
          <p:txBody>
            <a:bodyPr wrap="square" lIns="45719" tIns="45719" rIns="45719" bIns="45719" numCol="1" anchor="ctr">
              <a:noAutofit/>
            </a:bodyPr>
            <a:lstStyle/>
            <a:p>
              <a:pPr>
                <a:defRPr sz="2400">
                  <a:solidFill>
                    <a:srgbClr val="96673B"/>
                  </a:solidFill>
                  <a:latin typeface="微软雅黑"/>
                  <a:ea typeface="微软雅黑"/>
                  <a:cs typeface="微软雅黑"/>
                  <a:sym typeface="微软雅黑"/>
                </a:defRPr>
              </a:pPr>
              <a:endParaRPr/>
            </a:p>
          </p:txBody>
        </p:sp>
        <p:sp>
          <p:nvSpPr>
            <p:cNvPr id="1131" name="未知"/>
            <p:cNvSpPr/>
            <p:nvPr/>
          </p:nvSpPr>
          <p:spPr>
            <a:xfrm>
              <a:off x="52389" y="246844"/>
              <a:ext cx="12701" cy="3778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0800" y="6480"/>
                    <a:pt x="0" y="14640"/>
                    <a:pt x="0" y="21600"/>
                  </a:cubicBezTo>
                </a:path>
              </a:pathLst>
            </a:custGeom>
            <a:solidFill>
              <a:srgbClr val="D9D9D9"/>
            </a:solidFill>
            <a:ln w="12700" cap="flat">
              <a:solidFill>
                <a:srgbClr val="A6A6A6"/>
              </a:solidFill>
              <a:prstDash val="solid"/>
              <a:round/>
            </a:ln>
            <a:effectLst/>
          </p:spPr>
          <p:txBody>
            <a:bodyPr wrap="square" lIns="45719" tIns="45719" rIns="45719" bIns="45719" numCol="1" anchor="ctr">
              <a:noAutofit/>
            </a:bodyPr>
            <a:lstStyle/>
            <a:p>
              <a:pPr>
                <a:defRPr sz="2400">
                  <a:solidFill>
                    <a:srgbClr val="96673B"/>
                  </a:solidFill>
                  <a:latin typeface="微软雅黑"/>
                  <a:ea typeface="微软雅黑"/>
                  <a:cs typeface="微软雅黑"/>
                  <a:sym typeface="微软雅黑"/>
                </a:defRPr>
              </a:pPr>
              <a:endParaRPr/>
            </a:p>
          </p:txBody>
        </p:sp>
        <p:sp>
          <p:nvSpPr>
            <p:cNvPr id="1132" name="未知"/>
            <p:cNvSpPr/>
            <p:nvPr/>
          </p:nvSpPr>
          <p:spPr>
            <a:xfrm>
              <a:off x="0" y="382861"/>
              <a:ext cx="12700" cy="35264"/>
            </a:xfrm>
            <a:custGeom>
              <a:avLst/>
              <a:gdLst/>
              <a:ahLst/>
              <a:cxnLst>
                <a:cxn ang="0">
                  <a:pos x="wd2" y="hd2"/>
                </a:cxn>
                <a:cxn ang="5400000">
                  <a:pos x="wd2" y="hd2"/>
                </a:cxn>
                <a:cxn ang="10800000">
                  <a:pos x="wd2" y="hd2"/>
                </a:cxn>
                <a:cxn ang="16200000">
                  <a:pos x="wd2" y="hd2"/>
                </a:cxn>
              </a:cxnLst>
              <a:rect l="0" t="0" r="r" b="b"/>
              <a:pathLst>
                <a:path w="9600" h="21600" extrusionOk="0">
                  <a:moveTo>
                    <a:pt x="0" y="0"/>
                  </a:moveTo>
                  <a:cubicBezTo>
                    <a:pt x="21600" y="7457"/>
                    <a:pt x="0" y="13886"/>
                    <a:pt x="0" y="21600"/>
                  </a:cubicBezTo>
                </a:path>
              </a:pathLst>
            </a:custGeom>
            <a:solidFill>
              <a:srgbClr val="D9D9D9"/>
            </a:solidFill>
            <a:ln w="12700" cap="flat">
              <a:solidFill>
                <a:srgbClr val="A6A6A6"/>
              </a:solidFill>
              <a:prstDash val="solid"/>
              <a:round/>
            </a:ln>
            <a:effectLst/>
          </p:spPr>
          <p:txBody>
            <a:bodyPr wrap="square" lIns="45719" tIns="45719" rIns="45719" bIns="45719" numCol="1" anchor="ctr">
              <a:noAutofit/>
            </a:bodyPr>
            <a:lstStyle/>
            <a:p>
              <a:pPr>
                <a:defRPr sz="2400">
                  <a:solidFill>
                    <a:srgbClr val="96673B"/>
                  </a:solidFill>
                  <a:latin typeface="微软雅黑"/>
                  <a:ea typeface="微软雅黑"/>
                  <a:cs typeface="微软雅黑"/>
                  <a:sym typeface="微软雅黑"/>
                </a:defRPr>
              </a:pPr>
              <a:endParaRPr/>
            </a:p>
          </p:txBody>
        </p:sp>
      </p:grpSp>
      <p:sp>
        <p:nvSpPr>
          <p:cNvPr id="1134" name="直线连接符 15"/>
          <p:cNvSpPr/>
          <p:nvPr/>
        </p:nvSpPr>
        <p:spPr>
          <a:xfrm flipH="1">
            <a:off x="1589771" y="705951"/>
            <a:ext cx="1" cy="5505354"/>
          </a:xfrm>
          <a:prstGeom prst="line">
            <a:avLst/>
          </a:prstGeom>
          <a:ln w="12700">
            <a:solidFill>
              <a:srgbClr val="92673D"/>
            </a:solidFill>
            <a:miter/>
          </a:ln>
        </p:spPr>
        <p:txBody>
          <a:bodyPr lIns="45719" rIns="45719"/>
          <a:lstStyle/>
          <a:p>
            <a:endParaRPr/>
          </a:p>
        </p:txBody>
      </p:sp>
      <p:grpSp>
        <p:nvGrpSpPr>
          <p:cNvPr id="1148" name="组合 2"/>
          <p:cNvGrpSpPr/>
          <p:nvPr/>
        </p:nvGrpSpPr>
        <p:grpSpPr>
          <a:xfrm>
            <a:off x="1573772" y="455256"/>
            <a:ext cx="9667459" cy="1400335"/>
            <a:chOff x="0" y="0"/>
            <a:chExt cx="9667457" cy="1400332"/>
          </a:xfrm>
        </p:grpSpPr>
        <p:sp>
          <p:nvSpPr>
            <p:cNvPr id="1135" name="文本框 1116"/>
            <p:cNvSpPr txBox="1"/>
            <p:nvPr/>
          </p:nvSpPr>
          <p:spPr>
            <a:xfrm>
              <a:off x="5274869" y="1105695"/>
              <a:ext cx="459739" cy="2946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lgn="ctr">
                <a:defRPr sz="1100" spc="300">
                  <a:solidFill>
                    <a:srgbClr val="404040"/>
                  </a:solidFill>
                  <a:latin typeface="Microsoft YaHei"/>
                  <a:ea typeface="Microsoft YaHei"/>
                  <a:cs typeface="Microsoft YaHei"/>
                  <a:sym typeface="Microsoft YaHei"/>
                </a:defRPr>
              </a:lvl1pPr>
            </a:lstStyle>
            <a:p>
              <a:r>
                <a:t>亲子</a:t>
              </a:r>
            </a:p>
          </p:txBody>
        </p:sp>
        <p:grpSp>
          <p:nvGrpSpPr>
            <p:cNvPr id="1143" name="组合 1"/>
            <p:cNvGrpSpPr/>
            <p:nvPr/>
          </p:nvGrpSpPr>
          <p:grpSpPr>
            <a:xfrm>
              <a:off x="-1" y="0"/>
              <a:ext cx="9667459" cy="1114171"/>
              <a:chOff x="-12" y="0"/>
              <a:chExt cx="9667457" cy="1114170"/>
            </a:xfrm>
          </p:grpSpPr>
          <p:sp>
            <p:nvSpPr>
              <p:cNvPr id="1136" name="文本框 10"/>
              <p:cNvSpPr txBox="1"/>
              <p:nvPr/>
            </p:nvSpPr>
            <p:spPr>
              <a:xfrm>
                <a:off x="-13" y="516843"/>
                <a:ext cx="1310639" cy="3708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lgn="ctr">
                  <a:defRPr sz="1600" spc="300">
                    <a:solidFill>
                      <a:srgbClr val="92673D"/>
                    </a:solidFill>
                    <a:latin typeface="Microsoft YaHei"/>
                    <a:ea typeface="Microsoft YaHei"/>
                    <a:cs typeface="Microsoft YaHei"/>
                    <a:sym typeface="Microsoft YaHei"/>
                  </a:defRPr>
                </a:lvl1pPr>
              </a:lstStyle>
              <a:p>
                <a:r>
                  <a:t>全生命周期</a:t>
                </a:r>
              </a:p>
            </p:txBody>
          </p:sp>
          <p:sp>
            <p:nvSpPr>
              <p:cNvPr id="1137" name="直线箭头连接符 9"/>
              <p:cNvSpPr/>
              <p:nvPr/>
            </p:nvSpPr>
            <p:spPr>
              <a:xfrm>
                <a:off x="1294624" y="575147"/>
                <a:ext cx="8372821" cy="1"/>
              </a:xfrm>
              <a:prstGeom prst="line">
                <a:avLst/>
              </a:prstGeom>
              <a:noFill/>
              <a:ln w="12700" cap="flat">
                <a:solidFill>
                  <a:srgbClr val="92673D"/>
                </a:solidFill>
                <a:prstDash val="solid"/>
                <a:miter lim="800000"/>
                <a:tailEnd type="triangle" w="med" len="med"/>
              </a:ln>
              <a:effectLst/>
            </p:spPr>
            <p:txBody>
              <a:bodyPr wrap="square" lIns="45719" tIns="45719" rIns="45719" bIns="45719" numCol="1" anchor="t">
                <a:noAutofit/>
              </a:bodyPr>
              <a:lstStyle/>
              <a:p>
                <a:endParaRPr/>
              </a:p>
            </p:txBody>
          </p:sp>
          <p:pic>
            <p:nvPicPr>
              <p:cNvPr id="1138" name="图片 1121" descr="图片 112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933691" y="0"/>
                <a:ext cx="1079897" cy="1080691"/>
              </a:xfrm>
              <a:custGeom>
                <a:avLst/>
                <a:gdLst/>
                <a:ahLst/>
                <a:cxnLst>
                  <a:cxn ang="0">
                    <a:pos x="wd2" y="hd2"/>
                  </a:cxn>
                  <a:cxn ang="5400000">
                    <a:pos x="wd2" y="hd2"/>
                  </a:cxn>
                  <a:cxn ang="10800000">
                    <a:pos x="wd2" y="hd2"/>
                  </a:cxn>
                  <a:cxn ang="16200000">
                    <a:pos x="wd2" y="hd2"/>
                  </a:cxn>
                </a:cxnLst>
                <a:rect l="0" t="0" r="r" b="b"/>
                <a:pathLst>
                  <a:path w="21600" h="21600" extrusionOk="0">
                    <a:moveTo>
                      <a:pt x="10804" y="0"/>
                    </a:moveTo>
                    <a:cubicBezTo>
                      <a:pt x="4839" y="0"/>
                      <a:pt x="0" y="4839"/>
                      <a:pt x="0" y="10804"/>
                    </a:cubicBezTo>
                    <a:cubicBezTo>
                      <a:pt x="0" y="16769"/>
                      <a:pt x="4839" y="21600"/>
                      <a:pt x="10804" y="21600"/>
                    </a:cubicBezTo>
                    <a:cubicBezTo>
                      <a:pt x="16769" y="21600"/>
                      <a:pt x="21600" y="16769"/>
                      <a:pt x="21600" y="10804"/>
                    </a:cubicBezTo>
                    <a:cubicBezTo>
                      <a:pt x="21600" y="4839"/>
                      <a:pt x="16769" y="0"/>
                      <a:pt x="10804" y="0"/>
                    </a:cubicBezTo>
                    <a:close/>
                  </a:path>
                </a:pathLst>
              </a:custGeom>
              <a:ln w="9525" cap="flat">
                <a:solidFill>
                  <a:srgbClr val="92673D"/>
                </a:solidFill>
                <a:prstDash val="solid"/>
                <a:round/>
              </a:ln>
              <a:effectLst/>
            </p:spPr>
          </p:pic>
          <p:pic>
            <p:nvPicPr>
              <p:cNvPr id="1139" name="图片 1110" descr="图片 1110"/>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597650" y="33480"/>
                <a:ext cx="1079898" cy="1080691"/>
              </a:xfrm>
              <a:custGeom>
                <a:avLst/>
                <a:gdLst/>
                <a:ahLst/>
                <a:cxnLst>
                  <a:cxn ang="0">
                    <a:pos x="wd2" y="hd2"/>
                  </a:cxn>
                  <a:cxn ang="5400000">
                    <a:pos x="wd2" y="hd2"/>
                  </a:cxn>
                  <a:cxn ang="10800000">
                    <a:pos x="wd2" y="hd2"/>
                  </a:cxn>
                  <a:cxn ang="16200000">
                    <a:pos x="wd2" y="hd2"/>
                  </a:cxn>
                </a:cxnLst>
                <a:rect l="0" t="0" r="r" b="b"/>
                <a:pathLst>
                  <a:path w="21600" h="21600" extrusionOk="0">
                    <a:moveTo>
                      <a:pt x="10804" y="0"/>
                    </a:moveTo>
                    <a:cubicBezTo>
                      <a:pt x="4839" y="0"/>
                      <a:pt x="0" y="4839"/>
                      <a:pt x="0" y="10804"/>
                    </a:cubicBezTo>
                    <a:cubicBezTo>
                      <a:pt x="0" y="16769"/>
                      <a:pt x="4839" y="21600"/>
                      <a:pt x="10804" y="21600"/>
                    </a:cubicBezTo>
                    <a:cubicBezTo>
                      <a:pt x="16769" y="21600"/>
                      <a:pt x="21600" y="16769"/>
                      <a:pt x="21600" y="10804"/>
                    </a:cubicBezTo>
                    <a:cubicBezTo>
                      <a:pt x="21600" y="4839"/>
                      <a:pt x="16769" y="0"/>
                      <a:pt x="10804" y="0"/>
                    </a:cubicBezTo>
                    <a:close/>
                  </a:path>
                </a:pathLst>
              </a:custGeom>
              <a:ln w="9525" cap="flat">
                <a:solidFill>
                  <a:srgbClr val="92673D"/>
                </a:solidFill>
                <a:prstDash val="solid"/>
                <a:round/>
              </a:ln>
              <a:effectLst/>
            </p:spPr>
          </p:pic>
          <p:pic>
            <p:nvPicPr>
              <p:cNvPr id="1140" name="图片 1111" descr="图片 1111"/>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3265670" y="33480"/>
                <a:ext cx="1079898" cy="1080691"/>
              </a:xfrm>
              <a:custGeom>
                <a:avLst/>
                <a:gdLst/>
                <a:ahLst/>
                <a:cxnLst>
                  <a:cxn ang="0">
                    <a:pos x="wd2" y="hd2"/>
                  </a:cxn>
                  <a:cxn ang="5400000">
                    <a:pos x="wd2" y="hd2"/>
                  </a:cxn>
                  <a:cxn ang="10800000">
                    <a:pos x="wd2" y="hd2"/>
                  </a:cxn>
                  <a:cxn ang="16200000">
                    <a:pos x="wd2" y="hd2"/>
                  </a:cxn>
                </a:cxnLst>
                <a:rect l="0" t="0" r="r" b="b"/>
                <a:pathLst>
                  <a:path w="21600" h="21600" extrusionOk="0">
                    <a:moveTo>
                      <a:pt x="10804" y="0"/>
                    </a:moveTo>
                    <a:cubicBezTo>
                      <a:pt x="4839" y="0"/>
                      <a:pt x="0" y="4839"/>
                      <a:pt x="0" y="10804"/>
                    </a:cubicBezTo>
                    <a:cubicBezTo>
                      <a:pt x="0" y="16769"/>
                      <a:pt x="4839" y="21600"/>
                      <a:pt x="10804" y="21600"/>
                    </a:cubicBezTo>
                    <a:cubicBezTo>
                      <a:pt x="16769" y="21600"/>
                      <a:pt x="21600" y="16769"/>
                      <a:pt x="21600" y="10804"/>
                    </a:cubicBezTo>
                    <a:cubicBezTo>
                      <a:pt x="21600" y="4839"/>
                      <a:pt x="16769" y="0"/>
                      <a:pt x="10804" y="0"/>
                    </a:cubicBezTo>
                    <a:close/>
                  </a:path>
                </a:pathLst>
              </a:custGeom>
              <a:ln w="9525" cap="flat">
                <a:solidFill>
                  <a:srgbClr val="92673D"/>
                </a:solidFill>
                <a:prstDash val="solid"/>
                <a:round/>
              </a:ln>
              <a:effectLst/>
            </p:spPr>
          </p:pic>
          <p:pic>
            <p:nvPicPr>
              <p:cNvPr id="1141" name="图片 1112" descr="图片 1112"/>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6601710" y="33480"/>
                <a:ext cx="1079898" cy="1080691"/>
              </a:xfrm>
              <a:custGeom>
                <a:avLst/>
                <a:gdLst/>
                <a:ahLst/>
                <a:cxnLst>
                  <a:cxn ang="0">
                    <a:pos x="wd2" y="hd2"/>
                  </a:cxn>
                  <a:cxn ang="5400000">
                    <a:pos x="wd2" y="hd2"/>
                  </a:cxn>
                  <a:cxn ang="10800000">
                    <a:pos x="wd2" y="hd2"/>
                  </a:cxn>
                  <a:cxn ang="16200000">
                    <a:pos x="wd2" y="hd2"/>
                  </a:cxn>
                </a:cxnLst>
                <a:rect l="0" t="0" r="r" b="b"/>
                <a:pathLst>
                  <a:path w="21600" h="21600" extrusionOk="0">
                    <a:moveTo>
                      <a:pt x="10804" y="0"/>
                    </a:moveTo>
                    <a:cubicBezTo>
                      <a:pt x="4839" y="0"/>
                      <a:pt x="0" y="4839"/>
                      <a:pt x="0" y="10804"/>
                    </a:cubicBezTo>
                    <a:cubicBezTo>
                      <a:pt x="0" y="16769"/>
                      <a:pt x="4839" y="21600"/>
                      <a:pt x="10804" y="21600"/>
                    </a:cubicBezTo>
                    <a:cubicBezTo>
                      <a:pt x="16769" y="21600"/>
                      <a:pt x="21600" y="16769"/>
                      <a:pt x="21600" y="10804"/>
                    </a:cubicBezTo>
                    <a:cubicBezTo>
                      <a:pt x="21600" y="4839"/>
                      <a:pt x="16769" y="0"/>
                      <a:pt x="10804" y="0"/>
                    </a:cubicBezTo>
                    <a:close/>
                  </a:path>
                </a:pathLst>
              </a:custGeom>
              <a:ln w="9525" cap="flat">
                <a:solidFill>
                  <a:srgbClr val="92673D"/>
                </a:solidFill>
                <a:prstDash val="solid"/>
                <a:round/>
              </a:ln>
              <a:effectLst/>
            </p:spPr>
          </p:pic>
          <p:pic>
            <p:nvPicPr>
              <p:cNvPr id="1142" name="图片 1113" descr="图片 1113"/>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8269730" y="33480"/>
                <a:ext cx="1079898" cy="1080691"/>
              </a:xfrm>
              <a:custGeom>
                <a:avLst/>
                <a:gdLst/>
                <a:ahLst/>
                <a:cxnLst>
                  <a:cxn ang="0">
                    <a:pos x="wd2" y="hd2"/>
                  </a:cxn>
                  <a:cxn ang="5400000">
                    <a:pos x="wd2" y="hd2"/>
                  </a:cxn>
                  <a:cxn ang="10800000">
                    <a:pos x="wd2" y="hd2"/>
                  </a:cxn>
                  <a:cxn ang="16200000">
                    <a:pos x="wd2" y="hd2"/>
                  </a:cxn>
                </a:cxnLst>
                <a:rect l="0" t="0" r="r" b="b"/>
                <a:pathLst>
                  <a:path w="21600" h="21600" extrusionOk="0">
                    <a:moveTo>
                      <a:pt x="10804" y="0"/>
                    </a:moveTo>
                    <a:cubicBezTo>
                      <a:pt x="4839" y="0"/>
                      <a:pt x="0" y="4839"/>
                      <a:pt x="0" y="10804"/>
                    </a:cubicBezTo>
                    <a:cubicBezTo>
                      <a:pt x="0" y="16769"/>
                      <a:pt x="4839" y="21600"/>
                      <a:pt x="10804" y="21600"/>
                    </a:cubicBezTo>
                    <a:cubicBezTo>
                      <a:pt x="16769" y="21600"/>
                      <a:pt x="21600" y="16769"/>
                      <a:pt x="21600" y="10804"/>
                    </a:cubicBezTo>
                    <a:cubicBezTo>
                      <a:pt x="21600" y="4839"/>
                      <a:pt x="16769" y="0"/>
                      <a:pt x="10804" y="0"/>
                    </a:cubicBezTo>
                    <a:close/>
                  </a:path>
                </a:pathLst>
              </a:custGeom>
              <a:ln w="9525" cap="flat">
                <a:solidFill>
                  <a:srgbClr val="92673D"/>
                </a:solidFill>
                <a:prstDash val="solid"/>
                <a:round/>
              </a:ln>
              <a:effectLst/>
            </p:spPr>
          </p:pic>
        </p:grpSp>
        <p:sp>
          <p:nvSpPr>
            <p:cNvPr id="1144" name="文本框 1114"/>
            <p:cNvSpPr txBox="1"/>
            <p:nvPr/>
          </p:nvSpPr>
          <p:spPr>
            <a:xfrm>
              <a:off x="1893863" y="1105695"/>
              <a:ext cx="459739" cy="2946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lgn="ctr">
                <a:defRPr sz="1100" spc="300">
                  <a:solidFill>
                    <a:srgbClr val="404040"/>
                  </a:solidFill>
                  <a:latin typeface="Microsoft YaHei"/>
                  <a:ea typeface="Microsoft YaHei"/>
                  <a:cs typeface="Microsoft YaHei"/>
                  <a:sym typeface="Microsoft YaHei"/>
                </a:defRPr>
              </a:lvl1pPr>
            </a:lstStyle>
            <a:p>
              <a:r>
                <a:t>组建</a:t>
              </a:r>
            </a:p>
          </p:txBody>
        </p:sp>
        <p:sp>
          <p:nvSpPr>
            <p:cNvPr id="1145" name="文本框 1115"/>
            <p:cNvSpPr txBox="1"/>
            <p:nvPr/>
          </p:nvSpPr>
          <p:spPr>
            <a:xfrm>
              <a:off x="3580855" y="1105695"/>
              <a:ext cx="459739" cy="2946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lgn="ctr">
                <a:defRPr sz="1100" spc="300">
                  <a:solidFill>
                    <a:srgbClr val="404040"/>
                  </a:solidFill>
                  <a:latin typeface="Microsoft YaHei"/>
                  <a:ea typeface="Microsoft YaHei"/>
                  <a:cs typeface="Microsoft YaHei"/>
                  <a:sym typeface="Microsoft YaHei"/>
                </a:defRPr>
              </a:lvl1pPr>
            </a:lstStyle>
            <a:p>
              <a:r>
                <a:t>孕育</a:t>
              </a:r>
            </a:p>
          </p:txBody>
        </p:sp>
        <p:sp>
          <p:nvSpPr>
            <p:cNvPr id="1146" name="文本框 1117"/>
            <p:cNvSpPr txBox="1"/>
            <p:nvPr/>
          </p:nvSpPr>
          <p:spPr>
            <a:xfrm>
              <a:off x="6939698" y="1105695"/>
              <a:ext cx="459739" cy="2946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lgn="ctr">
                <a:defRPr sz="1100" spc="300">
                  <a:solidFill>
                    <a:srgbClr val="404040"/>
                  </a:solidFill>
                  <a:latin typeface="Microsoft YaHei"/>
                  <a:ea typeface="Microsoft YaHei"/>
                  <a:cs typeface="Microsoft YaHei"/>
                  <a:sym typeface="Microsoft YaHei"/>
                </a:defRPr>
              </a:lvl1pPr>
            </a:lstStyle>
            <a:p>
              <a:r>
                <a:t>而立</a:t>
              </a:r>
            </a:p>
          </p:txBody>
        </p:sp>
        <p:sp>
          <p:nvSpPr>
            <p:cNvPr id="1147" name="文本框 1118"/>
            <p:cNvSpPr txBox="1"/>
            <p:nvPr/>
          </p:nvSpPr>
          <p:spPr>
            <a:xfrm>
              <a:off x="8654167" y="1105695"/>
              <a:ext cx="459739" cy="2946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lgn="ctr">
                <a:defRPr sz="1100" spc="300">
                  <a:solidFill>
                    <a:srgbClr val="404040"/>
                  </a:solidFill>
                  <a:latin typeface="Microsoft YaHei"/>
                  <a:ea typeface="Microsoft YaHei"/>
                  <a:cs typeface="Microsoft YaHei"/>
                  <a:sym typeface="Microsoft YaHei"/>
                </a:defRPr>
              </a:lvl1pPr>
            </a:lstStyle>
            <a:p>
              <a:r>
                <a:t>银发</a:t>
              </a:r>
            </a:p>
          </p:txBody>
        </p:sp>
      </p:grpSp>
      <p:grpSp>
        <p:nvGrpSpPr>
          <p:cNvPr id="1154" name="组合 4"/>
          <p:cNvGrpSpPr/>
          <p:nvPr/>
        </p:nvGrpSpPr>
        <p:grpSpPr>
          <a:xfrm>
            <a:off x="1935600" y="1939554"/>
            <a:ext cx="602075" cy="3873827"/>
            <a:chOff x="0" y="0"/>
            <a:chExt cx="602074" cy="3873826"/>
          </a:xfrm>
        </p:grpSpPr>
        <p:sp>
          <p:nvSpPr>
            <p:cNvPr id="1150" name="文本框 11"/>
            <p:cNvSpPr txBox="1"/>
            <p:nvPr/>
          </p:nvSpPr>
          <p:spPr>
            <a:xfrm>
              <a:off x="0" y="1257802"/>
              <a:ext cx="586738" cy="3708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sz="1600" spc="300">
                  <a:solidFill>
                    <a:schemeClr val="accent2"/>
                  </a:solidFill>
                  <a:latin typeface="Microsoft YaHei"/>
                  <a:ea typeface="Microsoft YaHei"/>
                  <a:cs typeface="Microsoft YaHei"/>
                  <a:sym typeface="Microsoft YaHei"/>
                </a:defRPr>
              </a:lvl1pPr>
            </a:lstStyle>
            <a:p>
              <a:r>
                <a:t>快乐</a:t>
              </a:r>
            </a:p>
          </p:txBody>
        </p:sp>
        <p:sp>
          <p:nvSpPr>
            <p:cNvPr id="1151" name="文本框 12"/>
            <p:cNvSpPr txBox="1"/>
            <p:nvPr/>
          </p:nvSpPr>
          <p:spPr>
            <a:xfrm>
              <a:off x="2645" y="2458353"/>
              <a:ext cx="586738" cy="3708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sz="1600" spc="300">
                  <a:solidFill>
                    <a:srgbClr val="92673D"/>
                  </a:solidFill>
                  <a:latin typeface="Microsoft YaHei"/>
                  <a:ea typeface="Microsoft YaHei"/>
                  <a:cs typeface="Microsoft YaHei"/>
                  <a:sym typeface="Microsoft YaHei"/>
                </a:defRPr>
              </a:lvl1pPr>
            </a:lstStyle>
            <a:p>
              <a:r>
                <a:t>富足</a:t>
              </a:r>
            </a:p>
          </p:txBody>
        </p:sp>
        <p:sp>
          <p:nvSpPr>
            <p:cNvPr id="1152" name="文本框 13"/>
            <p:cNvSpPr txBox="1"/>
            <p:nvPr/>
          </p:nvSpPr>
          <p:spPr>
            <a:xfrm>
              <a:off x="15336" y="0"/>
              <a:ext cx="586738" cy="37083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sz="1600" spc="300">
                  <a:solidFill>
                    <a:schemeClr val="accent1"/>
                  </a:solidFill>
                  <a:latin typeface="Microsoft YaHei"/>
                  <a:ea typeface="Microsoft YaHei"/>
                  <a:cs typeface="Microsoft YaHei"/>
                  <a:sym typeface="Microsoft YaHei"/>
                </a:defRPr>
              </a:lvl1pPr>
            </a:lstStyle>
            <a:p>
              <a:r>
                <a:t>健康</a:t>
              </a:r>
            </a:p>
          </p:txBody>
        </p:sp>
        <p:sp>
          <p:nvSpPr>
            <p:cNvPr id="1153" name="文本框 1096"/>
            <p:cNvSpPr txBox="1"/>
            <p:nvPr/>
          </p:nvSpPr>
          <p:spPr>
            <a:xfrm>
              <a:off x="15336" y="3502988"/>
              <a:ext cx="586738" cy="3708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sz="1600" spc="300">
                  <a:solidFill>
                    <a:srgbClr val="285F17"/>
                  </a:solidFill>
                  <a:latin typeface="Microsoft YaHei"/>
                  <a:ea typeface="Microsoft YaHei"/>
                  <a:cs typeface="Microsoft YaHei"/>
                  <a:sym typeface="Microsoft YaHei"/>
                </a:defRPr>
              </a:lvl1pPr>
            </a:lstStyle>
            <a:p>
              <a:r>
                <a:t>智造</a:t>
              </a:r>
            </a:p>
          </p:txBody>
        </p:sp>
      </p:grpSp>
      <p:sp>
        <p:nvSpPr>
          <p:cNvPr id="1190" name="文本框 18"/>
          <p:cNvSpPr txBox="1"/>
          <p:nvPr/>
        </p:nvSpPr>
        <p:spPr>
          <a:xfrm>
            <a:off x="610829" y="1572959"/>
            <a:ext cx="548641" cy="40674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eaVert" lIns="45719" rIns="45719">
            <a:spAutoFit/>
          </a:bodyPr>
          <a:lstStyle>
            <a:lvl1pPr>
              <a:defRPr sz="3600" b="1" spc="300">
                <a:solidFill>
                  <a:srgbClr val="92653C"/>
                </a:solidFill>
                <a:latin typeface="微软雅黑"/>
                <a:ea typeface="微软雅黑"/>
                <a:cs typeface="微软雅黑"/>
                <a:sym typeface="微软雅黑"/>
              </a:defRPr>
            </a:lvl1pPr>
          </a:lstStyle>
          <a:p>
            <a:r>
              <a:rPr dirty="0" err="1"/>
              <a:t>复星家庭产业生态</a:t>
            </a:r>
            <a:endParaRPr dirty="0"/>
          </a:p>
        </p:txBody>
      </p:sp>
      <p:grpSp>
        <p:nvGrpSpPr>
          <p:cNvPr id="1195" name="组合 22"/>
          <p:cNvGrpSpPr/>
          <p:nvPr/>
        </p:nvGrpSpPr>
        <p:grpSpPr>
          <a:xfrm>
            <a:off x="4329143" y="5038545"/>
            <a:ext cx="4994764" cy="1033842"/>
            <a:chOff x="0" y="0"/>
            <a:chExt cx="4994763" cy="1033840"/>
          </a:xfrm>
        </p:grpSpPr>
        <p:pic>
          <p:nvPicPr>
            <p:cNvPr id="1191" name="图片 1181" descr="图片 1181"/>
            <p:cNvPicPr>
              <a:picLocks noChangeAspect="1"/>
            </p:cNvPicPr>
            <p:nvPr/>
          </p:nvPicPr>
          <p:blipFill>
            <a:blip r:embed="rId8"/>
            <a:srcRect/>
            <a:stretch>
              <a:fillRect/>
            </a:stretch>
          </p:blipFill>
          <p:spPr>
            <a:xfrm>
              <a:off x="3868358" y="187472"/>
              <a:ext cx="1126406" cy="513041"/>
            </a:xfrm>
            <a:prstGeom prst="rect">
              <a:avLst/>
            </a:prstGeom>
            <a:ln w="12700" cap="flat">
              <a:noFill/>
              <a:miter lim="400000"/>
            </a:ln>
            <a:effectLst/>
          </p:spPr>
        </p:pic>
        <p:pic>
          <p:nvPicPr>
            <p:cNvPr id="1192" name="图片 1182" descr="图片 1182"/>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1" y="225806"/>
              <a:ext cx="1250987" cy="596822"/>
            </a:xfrm>
            <a:prstGeom prst="rect">
              <a:avLst/>
            </a:prstGeom>
            <a:ln w="12700" cap="flat">
              <a:noFill/>
              <a:miter lim="400000"/>
            </a:ln>
            <a:effectLst/>
          </p:spPr>
        </p:pic>
        <p:pic>
          <p:nvPicPr>
            <p:cNvPr id="1193" name="图片 1089" descr="图片 1089"/>
            <p:cNvPicPr>
              <a:picLocks noChangeAspect="1"/>
            </p:cNvPicPr>
            <p:nvPr/>
          </p:nvPicPr>
          <p:blipFill>
            <a:blip r:embed="rId10"/>
            <a:stretch>
              <a:fillRect/>
            </a:stretch>
          </p:blipFill>
          <p:spPr>
            <a:xfrm>
              <a:off x="2921389" y="151219"/>
              <a:ext cx="756534" cy="785015"/>
            </a:xfrm>
            <a:prstGeom prst="rect">
              <a:avLst/>
            </a:prstGeom>
            <a:ln w="12700" cap="flat">
              <a:noFill/>
              <a:miter lim="400000"/>
            </a:ln>
            <a:effectLst/>
          </p:spPr>
        </p:pic>
        <p:pic>
          <p:nvPicPr>
            <p:cNvPr id="1194" name="图片 1090" descr="图片 1090"/>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a:xfrm>
              <a:off x="1573970" y="0"/>
              <a:ext cx="1230254" cy="1033841"/>
            </a:xfrm>
            <a:prstGeom prst="rect">
              <a:avLst/>
            </a:prstGeom>
            <a:ln w="12700" cap="flat">
              <a:noFill/>
              <a:miter lim="400000"/>
            </a:ln>
            <a:effectLst/>
          </p:spPr>
        </p:pic>
      </p:grpSp>
      <p:grpSp>
        <p:nvGrpSpPr>
          <p:cNvPr id="16" name="组合 15">
            <a:extLst>
              <a:ext uri="{FF2B5EF4-FFF2-40B4-BE49-F238E27FC236}">
                <a16:creationId xmlns:a16="http://schemas.microsoft.com/office/drawing/2014/main" id="{2606629C-D243-44F8-BB73-F3678E4435A3}"/>
              </a:ext>
            </a:extLst>
          </p:cNvPr>
          <p:cNvGrpSpPr/>
          <p:nvPr/>
        </p:nvGrpSpPr>
        <p:grpSpPr>
          <a:xfrm>
            <a:off x="2680506" y="4282233"/>
            <a:ext cx="7565793" cy="875903"/>
            <a:chOff x="2680506" y="4282233"/>
            <a:chExt cx="7565793" cy="875903"/>
          </a:xfrm>
        </p:grpSpPr>
        <p:grpSp>
          <p:nvGrpSpPr>
            <p:cNvPr id="1189" name="组合 20"/>
            <p:cNvGrpSpPr/>
            <p:nvPr/>
          </p:nvGrpSpPr>
          <p:grpSpPr>
            <a:xfrm>
              <a:off x="4193859" y="4282233"/>
              <a:ext cx="6052440" cy="875903"/>
              <a:chOff x="-113864" y="78665"/>
              <a:chExt cx="6472026" cy="941817"/>
            </a:xfrm>
          </p:grpSpPr>
          <p:pic>
            <p:nvPicPr>
              <p:cNvPr id="1185" name="图片 1172" descr="图片 1172"/>
              <p:cNvPicPr>
                <a:picLocks noChangeAspect="1"/>
              </p:cNvPicPr>
              <p:nvPr/>
            </p:nvPicPr>
            <p:blipFill>
              <a:blip r:embed="rId12"/>
              <a:stretch>
                <a:fillRect/>
              </a:stretch>
            </p:blipFill>
            <p:spPr>
              <a:xfrm>
                <a:off x="-113864" y="134269"/>
                <a:ext cx="1397133" cy="688129"/>
              </a:xfrm>
              <a:prstGeom prst="rect">
                <a:avLst/>
              </a:prstGeom>
              <a:ln w="12700" cap="flat">
                <a:noFill/>
                <a:miter lim="400000"/>
              </a:ln>
              <a:effectLst/>
            </p:spPr>
          </p:pic>
          <p:pic>
            <p:nvPicPr>
              <p:cNvPr id="1186" name="图片 1177" descr="图片 1177"/>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520249" y="145514"/>
                <a:ext cx="1837913" cy="635578"/>
              </a:xfrm>
              <a:prstGeom prst="rect">
                <a:avLst/>
              </a:prstGeom>
              <a:ln w="12700" cap="flat">
                <a:noFill/>
                <a:miter lim="400000"/>
              </a:ln>
              <a:effectLst/>
            </p:spPr>
          </p:pic>
          <p:pic>
            <p:nvPicPr>
              <p:cNvPr id="1187" name="图片 1178" descr="图片 1178"/>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849363" y="78665"/>
                <a:ext cx="1973809" cy="941817"/>
              </a:xfrm>
              <a:prstGeom prst="rect">
                <a:avLst/>
              </a:prstGeom>
              <a:ln w="12700" cap="flat">
                <a:noFill/>
                <a:miter lim="400000"/>
              </a:ln>
              <a:effectLst/>
            </p:spPr>
          </p:pic>
          <p:pic>
            <p:nvPicPr>
              <p:cNvPr id="1188" name="图片 1179" descr="图片 1179"/>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284775" y="145785"/>
                <a:ext cx="1687530" cy="756195"/>
              </a:xfrm>
              <a:prstGeom prst="rect">
                <a:avLst/>
              </a:prstGeom>
              <a:ln w="12700" cap="flat">
                <a:noFill/>
                <a:miter lim="400000"/>
              </a:ln>
              <a:effectLst/>
            </p:spPr>
          </p:pic>
        </p:grpSp>
        <p:pic>
          <p:nvPicPr>
            <p:cNvPr id="586" name="图片 585">
              <a:extLst>
                <a:ext uri="{FF2B5EF4-FFF2-40B4-BE49-F238E27FC236}">
                  <a16:creationId xmlns:a16="http://schemas.microsoft.com/office/drawing/2014/main" id="{6A8ABE10-FF49-4ED3-B0B7-934455D8C8CD}"/>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2680506" y="4416810"/>
              <a:ext cx="1523278" cy="541878"/>
            </a:xfrm>
            <a:prstGeom prst="rect">
              <a:avLst/>
            </a:prstGeom>
          </p:spPr>
        </p:pic>
      </p:grpSp>
      <p:grpSp>
        <p:nvGrpSpPr>
          <p:cNvPr id="12" name="组合 11">
            <a:extLst>
              <a:ext uri="{FF2B5EF4-FFF2-40B4-BE49-F238E27FC236}">
                <a16:creationId xmlns:a16="http://schemas.microsoft.com/office/drawing/2014/main" id="{5610ADD6-8178-4E44-B8AB-AE9096B22CBC}"/>
              </a:ext>
            </a:extLst>
          </p:cNvPr>
          <p:cNvGrpSpPr/>
          <p:nvPr/>
        </p:nvGrpSpPr>
        <p:grpSpPr>
          <a:xfrm>
            <a:off x="2671761" y="3011521"/>
            <a:ext cx="8573482" cy="1410229"/>
            <a:chOff x="2671761" y="3011521"/>
            <a:chExt cx="8573482" cy="1410229"/>
          </a:xfrm>
        </p:grpSpPr>
        <p:pic>
          <p:nvPicPr>
            <p:cNvPr id="7" name="图片 6">
              <a:extLst>
                <a:ext uri="{FF2B5EF4-FFF2-40B4-BE49-F238E27FC236}">
                  <a16:creationId xmlns:a16="http://schemas.microsoft.com/office/drawing/2014/main" id="{01704997-C2D4-408F-B2BF-343B6556095A}"/>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9221156" y="3901949"/>
              <a:ext cx="1358611" cy="454319"/>
            </a:xfrm>
            <a:prstGeom prst="rect">
              <a:avLst/>
            </a:prstGeom>
          </p:spPr>
        </p:pic>
        <p:grpSp>
          <p:nvGrpSpPr>
            <p:cNvPr id="9" name="组合 8">
              <a:extLst>
                <a:ext uri="{FF2B5EF4-FFF2-40B4-BE49-F238E27FC236}">
                  <a16:creationId xmlns:a16="http://schemas.microsoft.com/office/drawing/2014/main" id="{BE52E72E-6A40-4E26-9AD2-C0E7CC992B4A}"/>
                </a:ext>
              </a:extLst>
            </p:cNvPr>
            <p:cNvGrpSpPr/>
            <p:nvPr/>
          </p:nvGrpSpPr>
          <p:grpSpPr>
            <a:xfrm>
              <a:off x="2671761" y="3011521"/>
              <a:ext cx="8573482" cy="1410229"/>
              <a:chOff x="2671761" y="3011521"/>
              <a:chExt cx="8573482" cy="1410229"/>
            </a:xfrm>
          </p:grpSpPr>
          <p:grpSp>
            <p:nvGrpSpPr>
              <p:cNvPr id="1182" name="组合 7"/>
              <p:cNvGrpSpPr/>
              <p:nvPr/>
            </p:nvGrpSpPr>
            <p:grpSpPr>
              <a:xfrm>
                <a:off x="2671761" y="3013733"/>
                <a:ext cx="8573482" cy="1261292"/>
                <a:chOff x="-101981" y="-237985"/>
                <a:chExt cx="8573478" cy="1261288"/>
              </a:xfrm>
            </p:grpSpPr>
            <p:pic>
              <p:nvPicPr>
                <p:cNvPr id="1167" name="图片 1160" descr="图片 1160"/>
                <p:cNvPicPr>
                  <a:picLocks noChangeAspect="1"/>
                </p:cNvPicPr>
                <p:nvPr/>
              </p:nvPicPr>
              <p:blipFill>
                <a:blip r:embed="rId18" cstate="print">
                  <a:extLst>
                    <a:ext uri="{28A0092B-C50C-407E-A947-70E740481C1C}">
                      <a14:useLocalDpi xmlns:a14="http://schemas.microsoft.com/office/drawing/2010/main"/>
                    </a:ext>
                  </a:extLst>
                </a:blip>
                <a:srcRect/>
                <a:stretch>
                  <a:fillRect/>
                </a:stretch>
              </p:blipFill>
              <p:spPr>
                <a:xfrm>
                  <a:off x="23727" y="88553"/>
                  <a:ext cx="774104" cy="244483"/>
                </a:xfrm>
                <a:prstGeom prst="rect">
                  <a:avLst/>
                </a:prstGeom>
                <a:ln w="12700" cap="flat">
                  <a:noFill/>
                  <a:miter lim="400000"/>
                </a:ln>
                <a:effectLst/>
              </p:spPr>
            </p:pic>
            <p:pic>
              <p:nvPicPr>
                <p:cNvPr id="1168" name="图片 1161" descr="图片 1161"/>
                <p:cNvPicPr>
                  <a:picLocks noChangeAspect="1"/>
                </p:cNvPicPr>
                <p:nvPr/>
              </p:nvPicPr>
              <p:blipFill>
                <a:blip r:embed="rId19" cstate="print">
                  <a:extLst>
                    <a:ext uri="{28A0092B-C50C-407E-A947-70E740481C1C}">
                      <a14:useLocalDpi xmlns:a14="http://schemas.microsoft.com/office/drawing/2010/main"/>
                    </a:ext>
                  </a:extLst>
                </a:blip>
                <a:srcRect/>
                <a:stretch>
                  <a:fillRect/>
                </a:stretch>
              </p:blipFill>
              <p:spPr>
                <a:xfrm>
                  <a:off x="-101981" y="505517"/>
                  <a:ext cx="928264" cy="262576"/>
                </a:xfrm>
                <a:prstGeom prst="rect">
                  <a:avLst/>
                </a:prstGeom>
                <a:ln w="12700" cap="flat">
                  <a:noFill/>
                  <a:miter lim="400000"/>
                </a:ln>
                <a:effectLst/>
              </p:spPr>
            </p:pic>
            <p:grpSp>
              <p:nvGrpSpPr>
                <p:cNvPr id="1181" name="组合 6"/>
                <p:cNvGrpSpPr/>
                <p:nvPr/>
              </p:nvGrpSpPr>
              <p:grpSpPr>
                <a:xfrm>
                  <a:off x="1141881" y="-237985"/>
                  <a:ext cx="7329616" cy="1261288"/>
                  <a:chOff x="-44942" y="-237984"/>
                  <a:chExt cx="7329614" cy="1261286"/>
                </a:xfrm>
              </p:grpSpPr>
              <p:grpSp>
                <p:nvGrpSpPr>
                  <p:cNvPr id="1177" name="组合 3"/>
                  <p:cNvGrpSpPr/>
                  <p:nvPr/>
                </p:nvGrpSpPr>
                <p:grpSpPr>
                  <a:xfrm>
                    <a:off x="-44942" y="-237984"/>
                    <a:ext cx="7329614" cy="1261286"/>
                    <a:chOff x="-44942" y="-237983"/>
                    <a:chExt cx="7329613" cy="1261284"/>
                  </a:xfrm>
                </p:grpSpPr>
                <p:grpSp>
                  <p:nvGrpSpPr>
                    <p:cNvPr id="1175" name="组合 16"/>
                    <p:cNvGrpSpPr/>
                    <p:nvPr/>
                  </p:nvGrpSpPr>
                  <p:grpSpPr>
                    <a:xfrm>
                      <a:off x="-44942" y="-237983"/>
                      <a:ext cx="7329613" cy="1261284"/>
                      <a:chOff x="-44942" y="-237982"/>
                      <a:chExt cx="7329612" cy="1261282"/>
                    </a:xfrm>
                  </p:grpSpPr>
                  <p:pic>
                    <p:nvPicPr>
                      <p:cNvPr id="1169" name="图片 1145" descr="图片 1145"/>
                      <p:cNvPicPr>
                        <a:picLocks noChangeAspect="1"/>
                      </p:cNvPicPr>
                      <p:nvPr/>
                    </p:nvPicPr>
                    <p:blipFill>
                      <a:blip r:embed="rId20"/>
                      <a:stretch>
                        <a:fillRect/>
                      </a:stretch>
                    </p:blipFill>
                    <p:spPr>
                      <a:xfrm>
                        <a:off x="1392972" y="-205423"/>
                        <a:ext cx="497355" cy="784701"/>
                      </a:xfrm>
                      <a:prstGeom prst="rect">
                        <a:avLst/>
                      </a:prstGeom>
                      <a:ln w="12700" cap="flat">
                        <a:noFill/>
                        <a:miter lim="400000"/>
                      </a:ln>
                      <a:effectLst/>
                    </p:spPr>
                  </p:pic>
                  <p:pic>
                    <p:nvPicPr>
                      <p:cNvPr id="1170" name="图片 1147" descr="图片 1147"/>
                      <p:cNvPicPr>
                        <a:picLocks noChangeAspect="1"/>
                      </p:cNvPicPr>
                      <p:nvPr/>
                    </p:nvPicPr>
                    <p:blipFill>
                      <a:blip r:embed="rId21" cstate="print">
                        <a:extLst>
                          <a:ext uri="{28A0092B-C50C-407E-A947-70E740481C1C}">
                            <a14:useLocalDpi xmlns:a14="http://schemas.microsoft.com/office/drawing/2010/main"/>
                          </a:ext>
                        </a:extLst>
                      </a:blip>
                      <a:srcRect/>
                      <a:stretch>
                        <a:fillRect/>
                      </a:stretch>
                    </p:blipFill>
                    <p:spPr>
                      <a:xfrm>
                        <a:off x="2482593" y="539915"/>
                        <a:ext cx="734281" cy="483385"/>
                      </a:xfrm>
                      <a:prstGeom prst="rect">
                        <a:avLst/>
                      </a:prstGeom>
                      <a:ln w="12700" cap="flat">
                        <a:noFill/>
                        <a:miter lim="400000"/>
                      </a:ln>
                      <a:effectLst/>
                    </p:spPr>
                  </p:pic>
                  <p:pic>
                    <p:nvPicPr>
                      <p:cNvPr id="1172" name="图片 1152" descr="图片 1152"/>
                      <p:cNvPicPr>
                        <a:picLocks noChangeAspect="1"/>
                      </p:cNvPicPr>
                      <p:nvPr/>
                    </p:nvPicPr>
                    <p:blipFill>
                      <a:blip r:embed="rId22" cstate="print">
                        <a:extLst>
                          <a:ext uri="{28A0092B-C50C-407E-A947-70E740481C1C}">
                            <a14:useLocalDpi xmlns:a14="http://schemas.microsoft.com/office/drawing/2010/main"/>
                          </a:ext>
                        </a:extLst>
                      </a:blip>
                      <a:srcRect/>
                      <a:stretch>
                        <a:fillRect/>
                      </a:stretch>
                    </p:blipFill>
                    <p:spPr>
                      <a:xfrm>
                        <a:off x="-44942" y="455914"/>
                        <a:ext cx="878015" cy="414593"/>
                      </a:xfrm>
                      <a:prstGeom prst="rect">
                        <a:avLst/>
                      </a:prstGeom>
                      <a:ln w="12700" cap="flat">
                        <a:noFill/>
                        <a:miter lim="400000"/>
                      </a:ln>
                      <a:effectLst/>
                    </p:spPr>
                  </p:pic>
                  <p:pic>
                    <p:nvPicPr>
                      <p:cNvPr id="1173" name="图片 1153" descr="图片 1153"/>
                      <p:cNvPicPr>
                        <a:picLocks noChangeAspect="1"/>
                      </p:cNvPicPr>
                      <p:nvPr/>
                    </p:nvPicPr>
                    <p:blipFill>
                      <a:blip r:embed="rId23"/>
                      <a:stretch>
                        <a:fillRect/>
                      </a:stretch>
                    </p:blipFill>
                    <p:spPr>
                      <a:xfrm>
                        <a:off x="1137086" y="630907"/>
                        <a:ext cx="939420" cy="334466"/>
                      </a:xfrm>
                      <a:prstGeom prst="rect">
                        <a:avLst/>
                      </a:prstGeom>
                      <a:ln w="12700" cap="flat">
                        <a:noFill/>
                        <a:miter lim="400000"/>
                      </a:ln>
                      <a:effectLst/>
                    </p:spPr>
                  </p:pic>
                  <p:pic>
                    <p:nvPicPr>
                      <p:cNvPr id="1174" name="图片 1156" descr="图片 1156"/>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6392275" y="-237982"/>
                        <a:ext cx="892395" cy="855748"/>
                      </a:xfrm>
                      <a:prstGeom prst="rect">
                        <a:avLst/>
                      </a:prstGeom>
                      <a:ln w="12700" cap="flat">
                        <a:noFill/>
                        <a:miter lim="400000"/>
                      </a:ln>
                      <a:effectLst/>
                    </p:spPr>
                  </p:pic>
                </p:grpSp>
                <p:pic>
                  <p:nvPicPr>
                    <p:cNvPr id="1176" name="图片 1157" descr="图片 1157"/>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5457113" y="-132982"/>
                      <a:ext cx="816510" cy="699159"/>
                    </a:xfrm>
                    <a:prstGeom prst="rect">
                      <a:avLst/>
                    </a:prstGeom>
                    <a:ln w="12700" cap="flat">
                      <a:noFill/>
                      <a:miter lim="400000"/>
                    </a:ln>
                    <a:effectLst/>
                  </p:spPr>
                </p:pic>
              </p:grpSp>
              <p:pic>
                <p:nvPicPr>
                  <p:cNvPr id="1180" name="图片 1164" descr="图片 1164"/>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4796324" y="-72161"/>
                    <a:ext cx="552249" cy="450950"/>
                  </a:xfrm>
                  <a:prstGeom prst="rect">
                    <a:avLst/>
                  </a:prstGeom>
                  <a:ln w="12700" cap="flat">
                    <a:noFill/>
                    <a:miter lim="400000"/>
                  </a:ln>
                  <a:effectLst/>
                </p:spPr>
              </p:pic>
            </p:grpSp>
          </p:grpSp>
          <p:pic>
            <p:nvPicPr>
              <p:cNvPr id="4" name="图片 3">
                <a:extLst>
                  <a:ext uri="{FF2B5EF4-FFF2-40B4-BE49-F238E27FC236}">
                    <a16:creationId xmlns:a16="http://schemas.microsoft.com/office/drawing/2014/main" id="{0EB4AF20-2A5D-4273-9C31-F25A361F07A0}"/>
                  </a:ext>
                </a:extLst>
              </p:cNvPr>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5866904" y="3011521"/>
                <a:ext cx="1389049" cy="836849"/>
              </a:xfrm>
              <a:prstGeom prst="rect">
                <a:avLst/>
              </a:prstGeom>
            </p:spPr>
          </p:pic>
          <p:pic>
            <p:nvPicPr>
              <p:cNvPr id="8" name="图片 7">
                <a:extLst>
                  <a:ext uri="{FF2B5EF4-FFF2-40B4-BE49-F238E27FC236}">
                    <a16:creationId xmlns:a16="http://schemas.microsoft.com/office/drawing/2014/main" id="{ADE65107-EBAB-4696-BB13-AF86D8648FB6}"/>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3568677" y="3236478"/>
                <a:ext cx="1789081" cy="544316"/>
              </a:xfrm>
              <a:prstGeom prst="rect">
                <a:avLst/>
              </a:prstGeom>
            </p:spPr>
          </p:pic>
          <p:pic>
            <p:nvPicPr>
              <p:cNvPr id="10" name="图片 9">
                <a:extLst>
                  <a:ext uri="{FF2B5EF4-FFF2-40B4-BE49-F238E27FC236}">
                    <a16:creationId xmlns:a16="http://schemas.microsoft.com/office/drawing/2014/main" id="{6E86F50D-11B4-44F1-B1C4-5D388674ACB4}"/>
                  </a:ext>
                </a:extLst>
              </p:cNvPr>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7093584" y="3114359"/>
                <a:ext cx="1771857" cy="648708"/>
              </a:xfrm>
              <a:prstGeom prst="rect">
                <a:avLst/>
              </a:prstGeom>
            </p:spPr>
          </p:pic>
          <p:pic>
            <p:nvPicPr>
              <p:cNvPr id="11" name="图片 10">
                <a:extLst>
                  <a:ext uri="{FF2B5EF4-FFF2-40B4-BE49-F238E27FC236}">
                    <a16:creationId xmlns:a16="http://schemas.microsoft.com/office/drawing/2014/main" id="{631F2DBC-823A-4D13-8DBE-C601C3D207EC}"/>
                  </a:ext>
                </a:extLst>
              </p:cNvPr>
              <p:cNvPicPr>
                <a:picLocks noChangeAspect="1"/>
              </p:cNvPicPr>
              <p:nvPr/>
            </p:nvPicPr>
            <p:blipFill rotWithShape="1">
              <a:blip r:embed="rId30" cstate="print">
                <a:extLst>
                  <a:ext uri="{28A0092B-C50C-407E-A947-70E740481C1C}">
                    <a14:useLocalDpi xmlns:a14="http://schemas.microsoft.com/office/drawing/2010/main"/>
                  </a:ext>
                </a:extLst>
              </a:blip>
              <a:srcRect l="39004" t="6617" b="1"/>
              <a:stretch/>
            </p:blipFill>
            <p:spPr>
              <a:xfrm>
                <a:off x="7445128" y="3682050"/>
                <a:ext cx="1444863" cy="739700"/>
              </a:xfrm>
              <a:prstGeom prst="rect">
                <a:avLst/>
              </a:prstGeom>
            </p:spPr>
          </p:pic>
        </p:grpSp>
      </p:grpSp>
      <p:grpSp>
        <p:nvGrpSpPr>
          <p:cNvPr id="15" name="组合 14">
            <a:extLst>
              <a:ext uri="{FF2B5EF4-FFF2-40B4-BE49-F238E27FC236}">
                <a16:creationId xmlns:a16="http://schemas.microsoft.com/office/drawing/2014/main" id="{7F2923B2-0358-48B8-99BC-2F6AB9779A33}"/>
              </a:ext>
            </a:extLst>
          </p:cNvPr>
          <p:cNvGrpSpPr/>
          <p:nvPr/>
        </p:nvGrpSpPr>
        <p:grpSpPr>
          <a:xfrm>
            <a:off x="2942065" y="1845323"/>
            <a:ext cx="8376578" cy="1201476"/>
            <a:chOff x="2942065" y="1845323"/>
            <a:chExt cx="8376578" cy="1201476"/>
          </a:xfrm>
        </p:grpSpPr>
        <p:pic>
          <p:nvPicPr>
            <p:cNvPr id="3" name="图片 2">
              <a:extLst>
                <a:ext uri="{FF2B5EF4-FFF2-40B4-BE49-F238E27FC236}">
                  <a16:creationId xmlns:a16="http://schemas.microsoft.com/office/drawing/2014/main" id="{4C172D59-C8CA-434C-B04F-1F091B0CAA35}"/>
                </a:ext>
              </a:extLst>
            </p:cNvPr>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6143889" y="2049058"/>
              <a:ext cx="1509394" cy="283388"/>
            </a:xfrm>
            <a:prstGeom prst="rect">
              <a:avLst/>
            </a:prstGeom>
          </p:spPr>
        </p:pic>
        <p:grpSp>
          <p:nvGrpSpPr>
            <p:cNvPr id="14" name="组合 13">
              <a:extLst>
                <a:ext uri="{FF2B5EF4-FFF2-40B4-BE49-F238E27FC236}">
                  <a16:creationId xmlns:a16="http://schemas.microsoft.com/office/drawing/2014/main" id="{6B2BD619-4168-44BB-9E51-3843F8C708A7}"/>
                </a:ext>
              </a:extLst>
            </p:cNvPr>
            <p:cNvGrpSpPr/>
            <p:nvPr/>
          </p:nvGrpSpPr>
          <p:grpSpPr>
            <a:xfrm>
              <a:off x="2942065" y="1845323"/>
              <a:ext cx="8376578" cy="1201476"/>
              <a:chOff x="2942065" y="1845323"/>
              <a:chExt cx="8376578" cy="1201476"/>
            </a:xfrm>
          </p:grpSpPr>
          <p:grpSp>
            <p:nvGrpSpPr>
              <p:cNvPr id="6" name="组合 5">
                <a:extLst>
                  <a:ext uri="{FF2B5EF4-FFF2-40B4-BE49-F238E27FC236}">
                    <a16:creationId xmlns:a16="http://schemas.microsoft.com/office/drawing/2014/main" id="{D6ECD8E3-0309-4088-8BF0-69F7267AB70E}"/>
                  </a:ext>
                </a:extLst>
              </p:cNvPr>
              <p:cNvGrpSpPr/>
              <p:nvPr/>
            </p:nvGrpSpPr>
            <p:grpSpPr>
              <a:xfrm>
                <a:off x="2942065" y="1845323"/>
                <a:ext cx="8376578" cy="1201476"/>
                <a:chOff x="2942065" y="1845323"/>
                <a:chExt cx="8376578" cy="1201476"/>
              </a:xfrm>
            </p:grpSpPr>
            <p:grpSp>
              <p:nvGrpSpPr>
                <p:cNvPr id="1165" name="组合 21"/>
                <p:cNvGrpSpPr/>
                <p:nvPr/>
              </p:nvGrpSpPr>
              <p:grpSpPr>
                <a:xfrm>
                  <a:off x="2942065" y="1845323"/>
                  <a:ext cx="8376578" cy="1201476"/>
                  <a:chOff x="13145" y="-37970"/>
                  <a:chExt cx="8376576" cy="1201473"/>
                </a:xfrm>
              </p:grpSpPr>
              <p:pic>
                <p:nvPicPr>
                  <p:cNvPr id="1156" name="图片 1124" descr="图片 1124"/>
                  <p:cNvPicPr>
                    <a:picLocks noChangeAspect="1"/>
                  </p:cNvPicPr>
                  <p:nvPr/>
                </p:nvPicPr>
                <p:blipFill>
                  <a:blip r:embed="rId32"/>
                  <a:stretch>
                    <a:fillRect/>
                  </a:stretch>
                </p:blipFill>
                <p:spPr>
                  <a:xfrm>
                    <a:off x="6665358" y="706870"/>
                    <a:ext cx="1553082" cy="423566"/>
                  </a:xfrm>
                  <a:prstGeom prst="rect">
                    <a:avLst/>
                  </a:prstGeom>
                  <a:ln w="12700" cap="flat">
                    <a:noFill/>
                    <a:miter lim="400000"/>
                  </a:ln>
                  <a:effectLst/>
                </p:spPr>
              </p:pic>
              <p:pic>
                <p:nvPicPr>
                  <p:cNvPr id="1157" name="图片 1125" descr="图片 1125"/>
                  <p:cNvPicPr>
                    <a:picLocks noChangeAspect="1"/>
                  </p:cNvPicPr>
                  <p:nvPr/>
                </p:nvPicPr>
                <p:blipFill>
                  <a:blip r:embed="rId33"/>
                  <a:stretch>
                    <a:fillRect/>
                  </a:stretch>
                </p:blipFill>
                <p:spPr>
                  <a:xfrm>
                    <a:off x="1747807" y="119932"/>
                    <a:ext cx="1331156" cy="305418"/>
                  </a:xfrm>
                  <a:prstGeom prst="rect">
                    <a:avLst/>
                  </a:prstGeom>
                  <a:ln w="12700" cap="flat">
                    <a:noFill/>
                    <a:miter lim="400000"/>
                  </a:ln>
                  <a:effectLst/>
                </p:spPr>
              </p:pic>
              <p:pic>
                <p:nvPicPr>
                  <p:cNvPr id="1162" name="图片 1138" descr="图片 1138"/>
                  <p:cNvPicPr>
                    <a:picLocks noChangeAspect="1"/>
                  </p:cNvPicPr>
                  <p:nvPr/>
                </p:nvPicPr>
                <p:blipFill>
                  <a:blip r:embed="rId34" cstate="print">
                    <a:extLst>
                      <a:ext uri="{28A0092B-C50C-407E-A947-70E740481C1C}">
                        <a14:useLocalDpi xmlns:a14="http://schemas.microsoft.com/office/drawing/2010/main"/>
                      </a:ext>
                    </a:extLst>
                  </a:blip>
                  <a:srcRect/>
                  <a:stretch>
                    <a:fillRect/>
                  </a:stretch>
                </p:blipFill>
                <p:spPr>
                  <a:xfrm>
                    <a:off x="6866240" y="-37970"/>
                    <a:ext cx="1523481" cy="570328"/>
                  </a:xfrm>
                  <a:prstGeom prst="rect">
                    <a:avLst/>
                  </a:prstGeom>
                  <a:ln w="12700" cap="flat">
                    <a:noFill/>
                    <a:miter lim="400000"/>
                  </a:ln>
                  <a:effectLst/>
                </p:spPr>
              </p:pic>
              <p:pic>
                <p:nvPicPr>
                  <p:cNvPr id="1163" name="图片 1140" descr="图片 1140"/>
                  <p:cNvPicPr>
                    <a:picLocks noChangeAspect="1"/>
                  </p:cNvPicPr>
                  <p:nvPr/>
                </p:nvPicPr>
                <p:blipFill>
                  <a:blip r:embed="rId35" cstate="print">
                    <a:extLst>
                      <a:ext uri="{28A0092B-C50C-407E-A947-70E740481C1C}">
                        <a14:useLocalDpi xmlns:a14="http://schemas.microsoft.com/office/drawing/2010/main"/>
                      </a:ext>
                    </a:extLst>
                  </a:blip>
                  <a:stretch>
                    <a:fillRect/>
                  </a:stretch>
                </p:blipFill>
                <p:spPr>
                  <a:xfrm>
                    <a:off x="13145" y="690033"/>
                    <a:ext cx="1700613" cy="306423"/>
                  </a:xfrm>
                  <a:prstGeom prst="rect">
                    <a:avLst/>
                  </a:prstGeom>
                  <a:ln w="12700" cap="flat">
                    <a:noFill/>
                    <a:miter lim="400000"/>
                  </a:ln>
                  <a:effectLst/>
                </p:spPr>
              </p:pic>
              <p:pic>
                <p:nvPicPr>
                  <p:cNvPr id="1164" name="图片 1141" descr="图片 1141"/>
                  <p:cNvPicPr>
                    <a:picLocks noChangeAspect="1"/>
                  </p:cNvPicPr>
                  <p:nvPr/>
                </p:nvPicPr>
                <p:blipFill>
                  <a:blip r:embed="rId36" cstate="print">
                    <a:extLst>
                      <a:ext uri="{28A0092B-C50C-407E-A947-70E740481C1C}">
                        <a14:useLocalDpi xmlns:a14="http://schemas.microsoft.com/office/drawing/2010/main"/>
                      </a:ext>
                    </a:extLst>
                  </a:blip>
                  <a:stretch>
                    <a:fillRect/>
                  </a:stretch>
                </p:blipFill>
                <p:spPr>
                  <a:xfrm>
                    <a:off x="3655083" y="612754"/>
                    <a:ext cx="1320020" cy="550749"/>
                  </a:xfrm>
                  <a:prstGeom prst="rect">
                    <a:avLst/>
                  </a:prstGeom>
                  <a:ln w="12700" cap="flat">
                    <a:noFill/>
                    <a:miter lim="400000"/>
                  </a:ln>
                  <a:effectLst/>
                </p:spPr>
              </p:pic>
            </p:grpSp>
            <p:pic>
              <p:nvPicPr>
                <p:cNvPr id="5" name="图片 4">
                  <a:extLst>
                    <a:ext uri="{FF2B5EF4-FFF2-40B4-BE49-F238E27FC236}">
                      <a16:creationId xmlns:a16="http://schemas.microsoft.com/office/drawing/2014/main" id="{E1931F63-0D2A-4AFF-87A2-EBD8E8FFC755}"/>
                    </a:ext>
                  </a:extLst>
                </p:cNvPr>
                <p:cNvPicPr>
                  <a:picLocks noChangeAspect="1"/>
                </p:cNvPicPr>
                <p:nvPr/>
              </p:nvPicPr>
              <p:blipFill>
                <a:blip r:embed="rId37">
                  <a:extLst>
                    <a:ext uri="{28A0092B-C50C-407E-A947-70E740481C1C}">
                      <a14:useLocalDpi xmlns:a14="http://schemas.microsoft.com/office/drawing/2010/main"/>
                    </a:ext>
                  </a:extLst>
                </a:blip>
                <a:stretch>
                  <a:fillRect/>
                </a:stretch>
              </p:blipFill>
              <p:spPr>
                <a:xfrm>
                  <a:off x="8135188" y="2479592"/>
                  <a:ext cx="1238518" cy="474766"/>
                </a:xfrm>
                <a:prstGeom prst="rect">
                  <a:avLst/>
                </a:prstGeom>
              </p:spPr>
            </p:pic>
          </p:grpSp>
          <p:pic>
            <p:nvPicPr>
              <p:cNvPr id="13" name="图片 12">
                <a:extLst>
                  <a:ext uri="{FF2B5EF4-FFF2-40B4-BE49-F238E27FC236}">
                    <a16:creationId xmlns:a16="http://schemas.microsoft.com/office/drawing/2014/main" id="{6988FE2C-E108-4F1C-A95A-B55F30D68050}"/>
                  </a:ext>
                </a:extLst>
              </p:cNvPr>
              <p:cNvPicPr>
                <a:picLocks noChangeAspect="1"/>
              </p:cNvPicPr>
              <p:nvPr/>
            </p:nvPicPr>
            <p:blipFill>
              <a:blip r:embed="rId38" cstate="print">
                <a:extLst>
                  <a:ext uri="{28A0092B-C50C-407E-A947-70E740481C1C}">
                    <a14:useLocalDpi xmlns:a14="http://schemas.microsoft.com/office/drawing/2010/main"/>
                  </a:ext>
                </a:extLst>
              </a:blip>
              <a:stretch>
                <a:fillRect/>
              </a:stretch>
            </p:blipFill>
            <p:spPr>
              <a:xfrm>
                <a:off x="2992572" y="1953261"/>
                <a:ext cx="1392039" cy="464384"/>
              </a:xfrm>
              <a:prstGeom prst="rect">
                <a:avLst/>
              </a:prstGeom>
            </p:spPr>
          </p:pic>
          <p:pic>
            <p:nvPicPr>
              <p:cNvPr id="2" name="图片 1"/>
              <p:cNvPicPr>
                <a:picLocks noChangeAspect="1"/>
              </p:cNvPicPr>
              <p:nvPr/>
            </p:nvPicPr>
            <p:blipFill>
              <a:blip r:embed="rId3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20490" y="2574752"/>
                <a:ext cx="1326986" cy="389137"/>
              </a:xfrm>
              <a:prstGeom prst="rect">
                <a:avLst/>
              </a:prstGeom>
              <a:blipFill dpi="0" rotWithShape="1">
                <a:blip r:embed="rId40">
                  <a:alphaModFix amt="0"/>
                  <a:clrChange>
                    <a:clrFrom>
                      <a:srgbClr val="FFFFFF"/>
                    </a:clrFrom>
                    <a:clrTo>
                      <a:srgbClr val="FFFFFF">
                        <a:alpha val="0"/>
                      </a:srgbClr>
                    </a:clrTo>
                  </a:clrChange>
                </a:blip>
                <a:srcRect/>
                <a:tile tx="0" ty="0" sx="100000" sy="100000" flip="none" algn="tl"/>
              </a:blipFill>
            </p:spPr>
          </p:pic>
        </p:grpSp>
      </p:grpSp>
      <p:pic>
        <p:nvPicPr>
          <p:cNvPr id="18" name="图片 17"/>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10191170" y="4448752"/>
            <a:ext cx="1560571" cy="361922"/>
          </a:xfrm>
          <a:prstGeom prst="rect">
            <a:avLst/>
          </a:prstGeom>
        </p:spPr>
      </p:pic>
      <p:pic>
        <p:nvPicPr>
          <p:cNvPr id="593" name="图片 592"/>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7820844" y="1998520"/>
            <a:ext cx="2008076" cy="363824"/>
          </a:xfrm>
          <a:prstGeom prst="rect">
            <a:avLst/>
          </a:prstGeom>
        </p:spPr>
      </p:pic>
    </p:spTree>
  </p:cSld>
  <p:clrMapOvr>
    <a:masterClrMapping/>
  </p:clrMapOvr>
  <p:transition spd="med"/>
</p:sld>
</file>

<file path=ppt/theme/theme1.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主题​​">
      <a:majorFont>
        <a:latin typeface="Helvetica"/>
        <a:ea typeface="Helvetica"/>
        <a:cs typeface="Helvetica"/>
      </a:majorFont>
      <a:minorFont>
        <a:latin typeface="Calibri"/>
        <a:ea typeface="Calibri"/>
        <a:cs typeface="Calibri"/>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等线"/>
            <a:ea typeface="等线"/>
            <a:cs typeface="等线"/>
            <a:sym typeface="等线"/>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等线"/>
            <a:ea typeface="等线"/>
            <a:cs typeface="等线"/>
            <a:sym typeface="等线"/>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主题​​">
      <a:majorFont>
        <a:latin typeface="Helvetica"/>
        <a:ea typeface="Helvetica"/>
        <a:cs typeface="Helvetica"/>
      </a:majorFont>
      <a:minorFont>
        <a:latin typeface="Calibri"/>
        <a:ea typeface="Calibri"/>
        <a:cs typeface="Calibri"/>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等线"/>
            <a:ea typeface="等线"/>
            <a:cs typeface="等线"/>
            <a:sym typeface="等线"/>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等线"/>
            <a:ea typeface="等线"/>
            <a:cs typeface="等线"/>
            <a:sym typeface="等线"/>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5066</TotalTime>
  <Words>1588</Words>
  <Application>Microsoft Office PowerPoint</Application>
  <PresentationFormat>宽屏</PresentationFormat>
  <Paragraphs>496</Paragraphs>
  <Slides>37</Slides>
  <Notes>11</Notes>
  <HiddenSlides>1</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37</vt:i4>
      </vt:variant>
    </vt:vector>
  </HeadingPairs>
  <TitlesOfParts>
    <vt:vector size="54" baseType="lpstr">
      <vt:lpstr>-apple-system</vt:lpstr>
      <vt:lpstr>Helvetica Neue Light</vt:lpstr>
      <vt:lpstr>Helvetica Neue Thin</vt:lpstr>
      <vt:lpstr>PingFang SC Regular</vt:lpstr>
      <vt:lpstr>PingFang SC Semibold</vt:lpstr>
      <vt:lpstr>等线</vt:lpstr>
      <vt:lpstr>等线 Light</vt:lpstr>
      <vt:lpstr>仿宋</vt:lpstr>
      <vt:lpstr>楷体</vt:lpstr>
      <vt:lpstr>Microsoft YaHei</vt:lpstr>
      <vt:lpstr>Microsoft YaHei</vt:lpstr>
      <vt:lpstr>Arial</vt:lpstr>
      <vt:lpstr>Calibri</vt:lpstr>
      <vt:lpstr>Cambria</vt:lpstr>
      <vt:lpstr>Century Gothic</vt:lpstr>
      <vt:lpstr>Helvetica</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LUSHAN</dc:creator>
  <cp:lastModifiedBy>卢杉</cp:lastModifiedBy>
  <cp:revision>183</cp:revision>
  <dcterms:modified xsi:type="dcterms:W3CDTF">2021-07-20T07:26:37Z</dcterms:modified>
</cp:coreProperties>
</file>